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1135" r:id="rId3"/>
    <p:sldId id="1130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SP-251567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Discussion of </a:t>
            </a:r>
            <a:r>
              <a:rPr lang="en-GB" dirty="0" smtClean="0">
                <a:solidFill>
                  <a:schemeClr val="tx1"/>
                </a:solidFill>
              </a:rPr>
              <a:t>possible SA2 ad </a:t>
            </a:r>
            <a:r>
              <a:rPr lang="en-GB" dirty="0" err="1" smtClean="0">
                <a:solidFill>
                  <a:schemeClr val="tx1"/>
                </a:solidFill>
              </a:rPr>
              <a:t>hocs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Andy Bennett</a:t>
            </a:r>
          </a:p>
          <a:p>
            <a:r>
              <a:rPr lang="en-GB" dirty="0" smtClean="0"/>
              <a:t>SA WG2 Chair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Possible SA2 ad </a:t>
            </a:r>
            <a:r>
              <a:rPr lang="en-GB" altLang="en-US" dirty="0" err="1" smtClean="0">
                <a:solidFill>
                  <a:schemeClr val="tx1"/>
                </a:solidFill>
              </a:rPr>
              <a:t>hocs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1800" dirty="0" smtClean="0"/>
              <a:t>It is clear that the work required to progress the 6G study will be significant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 smtClean="0"/>
              <a:t>At the same time 5G Advanced work needs to be progressed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 smtClean="0"/>
              <a:t>Additional meeting time might therefore be required and discussions about this should start, and decisions made early enough for plans to be made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 smtClean="0"/>
              <a:t>Possible ad hoc in July 2026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The 6G study solution discussions are currently expected to complete in August 2026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An ad hoc in July 2026 may be needed to facilitate this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Based on existing PCG guidance any ad hoc would be an e-meeting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1800" dirty="0" smtClean="0"/>
              <a:t>Possible meeting in January 2027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If the end date of the 6G study is March 2027 a meeting in January 2027 would be very timely for completing the study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There are already 6 Ordinary face to face meetings planned for 2027</a:t>
            </a:r>
            <a:endParaRPr lang="en-US" alt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altLang="en-US" sz="1600" dirty="0" smtClean="0"/>
              <a:t>With that existing plan a January 2027 would need to be an ad hoc e-meeting</a:t>
            </a:r>
            <a:endParaRPr lang="en-GB" altLang="en-US" sz="1200" dirty="0"/>
          </a:p>
          <a:p>
            <a:pPr lvl="1">
              <a:lnSpc>
                <a:spcPct val="110000"/>
              </a:lnSpc>
              <a:defRPr/>
            </a:pPr>
            <a:r>
              <a:rPr lang="en-GB" altLang="en-US" sz="1600" dirty="0" smtClean="0"/>
              <a:t>Note that e-meetings are not usually ideal for the conclusions phase of a study</a:t>
            </a: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114293</TotalTime>
  <Words>178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Discussion of possible SA2 ad hocs</vt:lpstr>
      <vt:lpstr>Possible SA2 ad hocs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1188</cp:revision>
  <cp:lastPrinted>2023-08-02T08:25:48Z</cp:lastPrinted>
  <dcterms:created xsi:type="dcterms:W3CDTF">2018-05-24T11:49:12Z</dcterms:created>
  <dcterms:modified xsi:type="dcterms:W3CDTF">2025-12-02T16:15:23Z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