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 id="2147484162" r:id="rId4"/>
  </p:sldMasterIdLst>
  <p:notesMasterIdLst>
    <p:notesMasterId r:id="rId10"/>
  </p:notesMasterIdLst>
  <p:handoutMasterIdLst>
    <p:handoutMasterId r:id="rId11"/>
  </p:handoutMasterIdLst>
  <p:sldIdLst>
    <p:sldId id="1120" r:id="rId5"/>
    <p:sldId id="1122" r:id="rId6"/>
    <p:sldId id="1124" r:id="rId7"/>
    <p:sldId id="1125" r:id="rId8"/>
    <p:sldId id="1123" r:id="rId9"/>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2C92EF2-833F-CF77-DEFC-91E1D5802A32}" name="QC - Umesh" initials="QC" userId="QC - Umesh" providerId="None"/>
</p188: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2A68F2-C5B1-40C6-BEA2-6747FCEC657C}" v="27" dt="2025-09-05T14:24:21.713"/>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157" autoAdjust="0"/>
    <p:restoredTop sz="93821" autoAdjust="0"/>
  </p:normalViewPr>
  <p:slideViewPr>
    <p:cSldViewPr snapToGrid="0">
      <p:cViewPr varScale="1">
        <p:scale>
          <a:sx n="87" d="100"/>
          <a:sy n="87" d="100"/>
        </p:scale>
        <p:origin x="52" y="20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slideMaster" Target="slideMasters/slideMaster1.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cesco Pica" userId="ecd2054f-1594-4d2a-820b-99ad58711ae0" providerId="ADAL" clId="{372A68F2-C5B1-40C6-BEA2-6747FCEC657C}"/>
    <pc:docChg chg="modSld">
      <pc:chgData name="Francesco Pica" userId="ecd2054f-1594-4d2a-820b-99ad58711ae0" providerId="ADAL" clId="{372A68F2-C5B1-40C6-BEA2-6747FCEC657C}" dt="2025-09-08T13:53:08.093" v="149" actId="120"/>
      <pc:docMkLst>
        <pc:docMk/>
      </pc:docMkLst>
      <pc:sldChg chg="addSp modSp mod">
        <pc:chgData name="Francesco Pica" userId="ecd2054f-1594-4d2a-820b-99ad58711ae0" providerId="ADAL" clId="{372A68F2-C5B1-40C6-BEA2-6747FCEC657C}" dt="2025-09-08T13:53:08.093" v="149" actId="120"/>
        <pc:sldMkLst>
          <pc:docMk/>
          <pc:sldMk cId="0" sldId="1120"/>
        </pc:sldMkLst>
        <pc:spChg chg="mod">
          <ac:chgData name="Francesco Pica" userId="ecd2054f-1594-4d2a-820b-99ad58711ae0" providerId="ADAL" clId="{372A68F2-C5B1-40C6-BEA2-6747FCEC657C}" dt="2025-09-08T13:53:08.093" v="149" actId="120"/>
          <ac:spMkLst>
            <pc:docMk/>
            <pc:sldMk cId="0" sldId="1120"/>
            <ac:spMk id="2" creationId="{DB425F1A-6498-5654-8AAE-CF16C196AD94}"/>
          </ac:spMkLst>
        </pc:spChg>
        <pc:spChg chg="mod">
          <ac:chgData name="Francesco Pica" userId="ecd2054f-1594-4d2a-820b-99ad58711ae0" providerId="ADAL" clId="{372A68F2-C5B1-40C6-BEA2-6747FCEC657C}" dt="2025-09-05T14:23:24.318" v="51" actId="403"/>
          <ac:spMkLst>
            <pc:docMk/>
            <pc:sldMk cId="0" sldId="1120"/>
            <ac:spMk id="3" creationId="{827C4D4B-6065-663C-98B9-5D5C79F10353}"/>
          </ac:spMkLst>
        </pc:spChg>
        <pc:spChg chg="add mod">
          <ac:chgData name="Francesco Pica" userId="ecd2054f-1594-4d2a-820b-99ad58711ae0" providerId="ADAL" clId="{372A68F2-C5B1-40C6-BEA2-6747FCEC657C}" dt="2025-09-05T14:23:53.277" v="56" actId="114"/>
          <ac:spMkLst>
            <pc:docMk/>
            <pc:sldMk cId="0" sldId="1120"/>
            <ac:spMk id="4" creationId="{3E03429F-018A-FB18-A027-B12BE4C129D8}"/>
          </ac:spMkLst>
        </pc:spChg>
        <pc:spChg chg="mod">
          <ac:chgData name="Francesco Pica" userId="ecd2054f-1594-4d2a-820b-99ad58711ae0" providerId="ADAL" clId="{372A68F2-C5B1-40C6-BEA2-6747FCEC657C}" dt="2025-09-05T14:24:21.695" v="59" actId="1076"/>
          <ac:spMkLst>
            <pc:docMk/>
            <pc:sldMk cId="0" sldId="1120"/>
            <ac:spMk id="6146" creationId="{BB321A90-EFB9-52E1-6C98-B46D721FF7B5}"/>
          </ac:spMkLst>
        </pc:spChg>
      </pc:sldChg>
      <pc:sldChg chg="modSp mod">
        <pc:chgData name="Francesco Pica" userId="ecd2054f-1594-4d2a-820b-99ad58711ae0" providerId="ADAL" clId="{372A68F2-C5B1-40C6-BEA2-6747FCEC657C}" dt="2025-09-08T13:52:08.710" v="131" actId="20577"/>
        <pc:sldMkLst>
          <pc:docMk/>
          <pc:sldMk cId="3763957049" sldId="1123"/>
        </pc:sldMkLst>
        <pc:spChg chg="mod">
          <ac:chgData name="Francesco Pica" userId="ecd2054f-1594-4d2a-820b-99ad58711ae0" providerId="ADAL" clId="{372A68F2-C5B1-40C6-BEA2-6747FCEC657C}" dt="2025-09-08T13:52:08.710" v="131" actId="20577"/>
          <ac:spMkLst>
            <pc:docMk/>
            <pc:sldMk cId="3763957049" sldId="1123"/>
            <ac:spMk id="3" creationId="{38BC7A88-BD9A-35A8-CD72-587809EBB446}"/>
          </ac:spMkLst>
        </pc:spChg>
      </pc:sldChg>
      <pc:sldChg chg="modSp mod">
        <pc:chgData name="Francesco Pica" userId="ecd2054f-1594-4d2a-820b-99ad58711ae0" providerId="ADAL" clId="{372A68F2-C5B1-40C6-BEA2-6747FCEC657C}" dt="2025-09-08T13:52:27.588" v="143" actId="20577"/>
        <pc:sldMkLst>
          <pc:docMk/>
          <pc:sldMk cId="711748166" sldId="1124"/>
        </pc:sldMkLst>
        <pc:spChg chg="mod">
          <ac:chgData name="Francesco Pica" userId="ecd2054f-1594-4d2a-820b-99ad58711ae0" providerId="ADAL" clId="{372A68F2-C5B1-40C6-BEA2-6747FCEC657C}" dt="2025-09-08T13:52:27.588" v="143" actId="20577"/>
          <ac:spMkLst>
            <pc:docMk/>
            <pc:sldMk cId="711748166" sldId="1124"/>
            <ac:spMk id="2" creationId="{08802F89-453C-4C86-8447-36EF53346BBE}"/>
          </ac:spMkLst>
        </pc:spChg>
      </pc:sldChg>
      <pc:sldChg chg="modSp mod">
        <pc:chgData name="Francesco Pica" userId="ecd2054f-1594-4d2a-820b-99ad58711ae0" providerId="ADAL" clId="{372A68F2-C5B1-40C6-BEA2-6747FCEC657C}" dt="2025-09-08T13:52:42.388" v="145" actId="207"/>
        <pc:sldMkLst>
          <pc:docMk/>
          <pc:sldMk cId="2539017790" sldId="1125"/>
        </pc:sldMkLst>
        <pc:spChg chg="mod">
          <ac:chgData name="Francesco Pica" userId="ecd2054f-1594-4d2a-820b-99ad58711ae0" providerId="ADAL" clId="{372A68F2-C5B1-40C6-BEA2-6747FCEC657C}" dt="2025-09-08T13:52:38.088" v="144" actId="207"/>
          <ac:spMkLst>
            <pc:docMk/>
            <pc:sldMk cId="2539017790" sldId="1125"/>
            <ac:spMk id="2" creationId="{F52C63E4-7D70-CB5E-6EE2-8432D9E40950}"/>
          </ac:spMkLst>
        </pc:spChg>
        <pc:spChg chg="mod">
          <ac:chgData name="Francesco Pica" userId="ecd2054f-1594-4d2a-820b-99ad58711ae0" providerId="ADAL" clId="{372A68F2-C5B1-40C6-BEA2-6747FCEC657C}" dt="2025-09-08T13:52:42.388" v="145" actId="207"/>
          <ac:spMkLst>
            <pc:docMk/>
            <pc:sldMk cId="2539017790" sldId="1125"/>
            <ac:spMk id="3" creationId="{466CFD5F-E47B-517D-40F1-C2F3770D383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DD03D1-84A8-08E9-EAF7-084838FEB20C}"/>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7F38BFC2-EEBA-B2E9-1D67-0ED542E49A14}"/>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61B0D3B-D86A-4840-9098-7E31FF488D2D}" type="datetime1">
              <a:rPr lang="en-US" altLang="en-US"/>
              <a:pPr>
                <a:defRPr/>
              </a:pPr>
              <a:t>9/8/2025</a:t>
            </a:fld>
            <a:endParaRPr lang="en-US" altLang="en-US"/>
          </a:p>
        </p:txBody>
      </p:sp>
      <p:sp>
        <p:nvSpPr>
          <p:cNvPr id="9220" name="Rectangle 4">
            <a:extLst>
              <a:ext uri="{FF2B5EF4-FFF2-40B4-BE49-F238E27FC236}">
                <a16:creationId xmlns:a16="http://schemas.microsoft.com/office/drawing/2014/main" id="{CE3CF0D4-ACB3-6A12-87DE-D06FD69B84A4}"/>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39551156-4EE1-2F8B-C80D-AA0FC3F7AC65}"/>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05CFCD0B-72BD-1349-9FFE-E802EE694036}"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685E002F-143B-D0A7-58DB-B2B2D73EA73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1A361210-E7F1-03DC-2A6C-E6F8087DE32F}"/>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A3319C3D-445E-C54E-8696-55396FA6187C}" type="datetime1">
              <a:rPr lang="en-US" altLang="en-US"/>
              <a:pPr>
                <a:defRPr/>
              </a:pPr>
              <a:t>9/8/2025</a:t>
            </a:fld>
            <a:endParaRPr lang="en-US" altLang="en-US"/>
          </a:p>
        </p:txBody>
      </p:sp>
      <p:sp>
        <p:nvSpPr>
          <p:cNvPr id="4100" name="Rectangle 4">
            <a:extLst>
              <a:ext uri="{FF2B5EF4-FFF2-40B4-BE49-F238E27FC236}">
                <a16:creationId xmlns:a16="http://schemas.microsoft.com/office/drawing/2014/main" id="{63C2F79F-2436-192C-34E8-DB6F6E2FB492}"/>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453C75E5-3A2B-52D5-2DBC-4271271C260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3B4AD484-E208-BDC1-08EF-5DC66E6930C1}"/>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352F09B1-84A7-D1C1-4802-EA5BCDFF23FC}"/>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E7F39D2-EF4E-3248-A771-D94410092577}"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7E7F39D2-EF4E-3248-A771-D94410092577}" type="slidenum">
              <a:rPr lang="en-GB" altLang="en-US" smtClean="0"/>
              <a:pPr>
                <a:defRPr/>
              </a:pPr>
              <a:t>2</a:t>
            </a:fld>
            <a:endParaRPr lang="en-GB" altLang="en-US"/>
          </a:p>
        </p:txBody>
      </p:sp>
    </p:spTree>
    <p:extLst>
      <p:ext uri="{BB962C8B-B14F-4D97-AF65-F5344CB8AC3E}">
        <p14:creationId xmlns:p14="http://schemas.microsoft.com/office/powerpoint/2010/main" val="1656222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A46EB-C948-1DCE-CA06-8312F430F5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B5956D-D063-63EF-A50E-05F7CF36EA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AB8661-953F-E0F6-031B-02E398156FE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C57CA06-6956-224D-EFA5-C83D32FDE6C2}"/>
              </a:ext>
            </a:extLst>
          </p:cNvPr>
          <p:cNvSpPr>
            <a:spLocks noGrp="1"/>
          </p:cNvSpPr>
          <p:nvPr>
            <p:ph type="sldNum" sz="quarter" idx="5"/>
          </p:nvPr>
        </p:nvSpPr>
        <p:spPr/>
        <p:txBody>
          <a:bodyPr/>
          <a:lstStyle/>
          <a:p>
            <a:pPr>
              <a:defRPr/>
            </a:pPr>
            <a:fld id="{7E7F39D2-EF4E-3248-A771-D94410092577}" type="slidenum">
              <a:rPr lang="en-GB" altLang="en-US" smtClean="0"/>
              <a:pPr>
                <a:defRPr/>
              </a:pPr>
              <a:t>3</a:t>
            </a:fld>
            <a:endParaRPr lang="en-GB" altLang="en-US"/>
          </a:p>
        </p:txBody>
      </p:sp>
    </p:spTree>
    <p:extLst>
      <p:ext uri="{BB962C8B-B14F-4D97-AF65-F5344CB8AC3E}">
        <p14:creationId xmlns:p14="http://schemas.microsoft.com/office/powerpoint/2010/main" val="17608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DDD2A4-9923-B92E-0B40-35357A69B4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E8AD98-AA3B-D525-98AC-CCE51175A6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E729BD-011B-10E7-BBD7-4CD6CA9DD7C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CA9ECD7-8EFB-6D03-55C2-3B0FB32DC500}"/>
              </a:ext>
            </a:extLst>
          </p:cNvPr>
          <p:cNvSpPr>
            <a:spLocks noGrp="1"/>
          </p:cNvSpPr>
          <p:nvPr>
            <p:ph type="sldNum" sz="quarter" idx="5"/>
          </p:nvPr>
        </p:nvSpPr>
        <p:spPr/>
        <p:txBody>
          <a:bodyPr/>
          <a:lstStyle/>
          <a:p>
            <a:pPr>
              <a:defRPr/>
            </a:pPr>
            <a:fld id="{7E7F39D2-EF4E-3248-A771-D94410092577}" type="slidenum">
              <a:rPr lang="en-GB" altLang="en-US" smtClean="0"/>
              <a:pPr>
                <a:defRPr/>
              </a:pPr>
              <a:t>4</a:t>
            </a:fld>
            <a:endParaRPr lang="en-GB" altLang="en-US"/>
          </a:p>
        </p:txBody>
      </p:sp>
    </p:spTree>
    <p:extLst>
      <p:ext uri="{BB962C8B-B14F-4D97-AF65-F5344CB8AC3E}">
        <p14:creationId xmlns:p14="http://schemas.microsoft.com/office/powerpoint/2010/main" val="26734331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187CB112-64F7-9BDE-E8AE-34FD8220BEB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4198652064"/>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E7D9B7FC-1A98-F189-18DA-63FF376F9A4C}"/>
              </a:ext>
            </a:extLst>
          </p:cNvPr>
          <p:cNvSpPr>
            <a:spLocks noGrp="1"/>
          </p:cNvSpPr>
          <p:nvPr>
            <p:ph type="dt" sz="half" idx="10"/>
          </p:nvPr>
        </p:nvSpPr>
        <p:spPr/>
        <p:txBody>
          <a:bodyPr/>
          <a:lstStyle>
            <a:lvl1pPr>
              <a:defRPr/>
            </a:lvl1pPr>
          </a:lstStyle>
          <a:p>
            <a:pPr>
              <a:defRPr/>
            </a:pPr>
            <a:fld id="{A765FDC1-BE95-F94D-865D-3E5FA17F8E30}" type="datetimeFigureOut">
              <a:rPr lang="en-GB"/>
              <a:pPr>
                <a:defRPr/>
              </a:pPr>
              <a:t>08/09/2025</a:t>
            </a:fld>
            <a:endParaRPr lang="en-GB"/>
          </a:p>
        </p:txBody>
      </p:sp>
      <p:sp>
        <p:nvSpPr>
          <p:cNvPr id="3" name="Footer Placeholder 4">
            <a:extLst>
              <a:ext uri="{FF2B5EF4-FFF2-40B4-BE49-F238E27FC236}">
                <a16:creationId xmlns:a16="http://schemas.microsoft.com/office/drawing/2014/main" id="{43E75262-75B4-CDFB-17E3-1285C4DE8C21}"/>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DBC8985C-7924-F5BE-C4A9-59D919912C97}"/>
              </a:ext>
            </a:extLst>
          </p:cNvPr>
          <p:cNvSpPr>
            <a:spLocks noGrp="1"/>
          </p:cNvSpPr>
          <p:nvPr>
            <p:ph type="sldNum" sz="quarter" idx="12"/>
          </p:nvPr>
        </p:nvSpPr>
        <p:spPr/>
        <p:txBody>
          <a:bodyPr/>
          <a:lstStyle>
            <a:lvl1pPr>
              <a:defRPr/>
            </a:lvl1pPr>
          </a:lstStyle>
          <a:p>
            <a:pPr>
              <a:defRPr/>
            </a:pPr>
            <a:fld id="{5276B69D-C312-DA46-9F79-01CD320FEF01}" type="slidenum">
              <a:rPr lang="en-GB" altLang="en-US"/>
              <a:pPr>
                <a:defRPr/>
              </a:pPr>
              <a:t>‹#›</a:t>
            </a:fld>
            <a:endParaRPr lang="en-GB" altLang="en-US"/>
          </a:p>
        </p:txBody>
      </p:sp>
    </p:spTree>
    <p:extLst>
      <p:ext uri="{BB962C8B-B14F-4D97-AF65-F5344CB8AC3E}">
        <p14:creationId xmlns:p14="http://schemas.microsoft.com/office/powerpoint/2010/main" val="3080951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8DB8D69A-9334-7C96-FACB-A0C0AA3DB6C1}"/>
              </a:ext>
            </a:extLst>
          </p:cNvPr>
          <p:cNvSpPr>
            <a:spLocks noGrp="1"/>
          </p:cNvSpPr>
          <p:nvPr>
            <p:ph type="dt" sz="half" idx="10"/>
          </p:nvPr>
        </p:nvSpPr>
        <p:spPr/>
        <p:txBody>
          <a:bodyPr/>
          <a:lstStyle>
            <a:lvl1pPr>
              <a:defRPr/>
            </a:lvl1pPr>
          </a:lstStyle>
          <a:p>
            <a:pPr>
              <a:defRPr/>
            </a:pPr>
            <a:fld id="{B68166AD-C22A-F54B-B241-D0C43E663EFB}" type="datetimeFigureOut">
              <a:rPr lang="en-GB"/>
              <a:pPr>
                <a:defRPr/>
              </a:pPr>
              <a:t>08/09/2025</a:t>
            </a:fld>
            <a:endParaRPr lang="en-GB"/>
          </a:p>
        </p:txBody>
      </p:sp>
      <p:sp>
        <p:nvSpPr>
          <p:cNvPr id="6" name="Footer Placeholder 4">
            <a:extLst>
              <a:ext uri="{FF2B5EF4-FFF2-40B4-BE49-F238E27FC236}">
                <a16:creationId xmlns:a16="http://schemas.microsoft.com/office/drawing/2014/main" id="{C558E831-7313-3994-C86F-A6A1C0DCF9DF}"/>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3A112C5F-157F-79DE-32E3-B8255D1CB790}"/>
              </a:ext>
            </a:extLst>
          </p:cNvPr>
          <p:cNvSpPr>
            <a:spLocks noGrp="1"/>
          </p:cNvSpPr>
          <p:nvPr>
            <p:ph type="sldNum" sz="quarter" idx="12"/>
          </p:nvPr>
        </p:nvSpPr>
        <p:spPr/>
        <p:txBody>
          <a:bodyPr/>
          <a:lstStyle>
            <a:lvl1pPr>
              <a:defRPr/>
            </a:lvl1pPr>
          </a:lstStyle>
          <a:p>
            <a:pPr>
              <a:defRPr/>
            </a:pPr>
            <a:fld id="{EC385DF1-4946-B846-A259-0EBE12A34F19}" type="slidenum">
              <a:rPr lang="en-GB" altLang="en-US"/>
              <a:pPr>
                <a:defRPr/>
              </a:pPr>
              <a:t>‹#›</a:t>
            </a:fld>
            <a:endParaRPr lang="en-GB" altLang="en-US"/>
          </a:p>
        </p:txBody>
      </p:sp>
    </p:spTree>
    <p:extLst>
      <p:ext uri="{BB962C8B-B14F-4D97-AF65-F5344CB8AC3E}">
        <p14:creationId xmlns:p14="http://schemas.microsoft.com/office/powerpoint/2010/main" val="37701602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0ACE0A1-D952-DF4B-AD30-09ED6DA51E67}"/>
              </a:ext>
            </a:extLst>
          </p:cNvPr>
          <p:cNvSpPr>
            <a:spLocks noGrp="1"/>
          </p:cNvSpPr>
          <p:nvPr>
            <p:ph type="dt" sz="half" idx="10"/>
          </p:nvPr>
        </p:nvSpPr>
        <p:spPr/>
        <p:txBody>
          <a:bodyPr/>
          <a:lstStyle>
            <a:lvl1pPr>
              <a:defRPr/>
            </a:lvl1pPr>
          </a:lstStyle>
          <a:p>
            <a:pPr>
              <a:defRPr/>
            </a:pPr>
            <a:fld id="{8C298244-5039-844B-96B9-FD8054E902C8}" type="datetimeFigureOut">
              <a:rPr lang="en-GB"/>
              <a:pPr>
                <a:defRPr/>
              </a:pPr>
              <a:t>08/09/2025</a:t>
            </a:fld>
            <a:endParaRPr lang="en-GB"/>
          </a:p>
        </p:txBody>
      </p:sp>
      <p:sp>
        <p:nvSpPr>
          <p:cNvPr id="6" name="Footer Placeholder 4">
            <a:extLst>
              <a:ext uri="{FF2B5EF4-FFF2-40B4-BE49-F238E27FC236}">
                <a16:creationId xmlns:a16="http://schemas.microsoft.com/office/drawing/2014/main" id="{DE497666-8756-991C-001D-A49FEEFF79F2}"/>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E3A0B0E0-AEFB-CFB5-6DB9-97BF73E8638A}"/>
              </a:ext>
            </a:extLst>
          </p:cNvPr>
          <p:cNvSpPr>
            <a:spLocks noGrp="1"/>
          </p:cNvSpPr>
          <p:nvPr>
            <p:ph type="sldNum" sz="quarter" idx="12"/>
          </p:nvPr>
        </p:nvSpPr>
        <p:spPr/>
        <p:txBody>
          <a:bodyPr/>
          <a:lstStyle>
            <a:lvl1pPr>
              <a:defRPr/>
            </a:lvl1pPr>
          </a:lstStyle>
          <a:p>
            <a:pPr>
              <a:defRPr/>
            </a:pPr>
            <a:fld id="{8F0682AA-346B-9C40-AD53-A06DB415A277}" type="slidenum">
              <a:rPr lang="en-GB" altLang="en-US"/>
              <a:pPr>
                <a:defRPr/>
              </a:pPr>
              <a:t>‹#›</a:t>
            </a:fld>
            <a:endParaRPr lang="en-GB" altLang="en-US"/>
          </a:p>
        </p:txBody>
      </p:sp>
    </p:spTree>
    <p:extLst>
      <p:ext uri="{BB962C8B-B14F-4D97-AF65-F5344CB8AC3E}">
        <p14:creationId xmlns:p14="http://schemas.microsoft.com/office/powerpoint/2010/main" val="1560926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DE80100-CE05-6875-DA48-9B8A7D8DC216}"/>
              </a:ext>
            </a:extLst>
          </p:cNvPr>
          <p:cNvSpPr>
            <a:spLocks noGrp="1"/>
          </p:cNvSpPr>
          <p:nvPr>
            <p:ph type="dt" sz="half" idx="10"/>
          </p:nvPr>
        </p:nvSpPr>
        <p:spPr/>
        <p:txBody>
          <a:bodyPr/>
          <a:lstStyle>
            <a:lvl1pPr>
              <a:defRPr/>
            </a:lvl1pPr>
          </a:lstStyle>
          <a:p>
            <a:pPr>
              <a:defRPr/>
            </a:pPr>
            <a:fld id="{522A55D1-7FA9-3A48-8C83-FBFF30851C43}" type="datetimeFigureOut">
              <a:rPr lang="en-GB"/>
              <a:pPr>
                <a:defRPr/>
              </a:pPr>
              <a:t>08/09/2025</a:t>
            </a:fld>
            <a:endParaRPr lang="en-GB"/>
          </a:p>
        </p:txBody>
      </p:sp>
      <p:sp>
        <p:nvSpPr>
          <p:cNvPr id="5" name="Footer Placeholder 4">
            <a:extLst>
              <a:ext uri="{FF2B5EF4-FFF2-40B4-BE49-F238E27FC236}">
                <a16:creationId xmlns:a16="http://schemas.microsoft.com/office/drawing/2014/main" id="{CAE71982-35C0-30B2-2853-8C30D648D08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D92D0CC-A051-0679-697E-69EFDE1600EB}"/>
              </a:ext>
            </a:extLst>
          </p:cNvPr>
          <p:cNvSpPr>
            <a:spLocks noGrp="1"/>
          </p:cNvSpPr>
          <p:nvPr>
            <p:ph type="sldNum" sz="quarter" idx="12"/>
          </p:nvPr>
        </p:nvSpPr>
        <p:spPr/>
        <p:txBody>
          <a:bodyPr/>
          <a:lstStyle>
            <a:lvl1pPr>
              <a:defRPr/>
            </a:lvl1pPr>
          </a:lstStyle>
          <a:p>
            <a:pPr>
              <a:defRPr/>
            </a:pPr>
            <a:fld id="{DE96A6A1-D728-DF40-9A97-EE15E8B49366}" type="slidenum">
              <a:rPr lang="en-GB" altLang="en-US"/>
              <a:pPr>
                <a:defRPr/>
              </a:pPr>
              <a:t>‹#›</a:t>
            </a:fld>
            <a:endParaRPr lang="en-GB" altLang="en-US"/>
          </a:p>
        </p:txBody>
      </p:sp>
    </p:spTree>
    <p:extLst>
      <p:ext uri="{BB962C8B-B14F-4D97-AF65-F5344CB8AC3E}">
        <p14:creationId xmlns:p14="http://schemas.microsoft.com/office/powerpoint/2010/main" val="26689503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3DB3979-EBC0-E3D7-399E-B39FF36191B5}"/>
              </a:ext>
            </a:extLst>
          </p:cNvPr>
          <p:cNvSpPr>
            <a:spLocks noGrp="1"/>
          </p:cNvSpPr>
          <p:nvPr>
            <p:ph type="dt" sz="half" idx="10"/>
          </p:nvPr>
        </p:nvSpPr>
        <p:spPr/>
        <p:txBody>
          <a:bodyPr/>
          <a:lstStyle>
            <a:lvl1pPr>
              <a:defRPr/>
            </a:lvl1pPr>
          </a:lstStyle>
          <a:p>
            <a:pPr>
              <a:defRPr/>
            </a:pPr>
            <a:fld id="{31098E9E-9A1C-A142-B7B0-6E357FA42BAC}" type="datetimeFigureOut">
              <a:rPr lang="en-GB"/>
              <a:pPr>
                <a:defRPr/>
              </a:pPr>
              <a:t>08/09/2025</a:t>
            </a:fld>
            <a:endParaRPr lang="en-GB"/>
          </a:p>
        </p:txBody>
      </p:sp>
      <p:sp>
        <p:nvSpPr>
          <p:cNvPr id="5" name="Footer Placeholder 4">
            <a:extLst>
              <a:ext uri="{FF2B5EF4-FFF2-40B4-BE49-F238E27FC236}">
                <a16:creationId xmlns:a16="http://schemas.microsoft.com/office/drawing/2014/main" id="{75FA54DC-1F37-206D-9562-B8752789C2A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42E7ECF-FCE9-2EDD-DCF0-CEAABF36FE10}"/>
              </a:ext>
            </a:extLst>
          </p:cNvPr>
          <p:cNvSpPr>
            <a:spLocks noGrp="1"/>
          </p:cNvSpPr>
          <p:nvPr>
            <p:ph type="sldNum" sz="quarter" idx="12"/>
          </p:nvPr>
        </p:nvSpPr>
        <p:spPr/>
        <p:txBody>
          <a:bodyPr/>
          <a:lstStyle>
            <a:lvl1pPr>
              <a:defRPr/>
            </a:lvl1pPr>
          </a:lstStyle>
          <a:p>
            <a:pPr>
              <a:defRPr/>
            </a:pPr>
            <a:fld id="{602195EC-9CF9-6543-8988-B567D8D29A5C}" type="slidenum">
              <a:rPr lang="en-GB" altLang="en-US"/>
              <a:pPr>
                <a:defRPr/>
              </a:pPr>
              <a:t>‹#›</a:t>
            </a:fld>
            <a:endParaRPr lang="en-GB" altLang="en-US"/>
          </a:p>
        </p:txBody>
      </p:sp>
    </p:spTree>
    <p:extLst>
      <p:ext uri="{BB962C8B-B14F-4D97-AF65-F5344CB8AC3E}">
        <p14:creationId xmlns:p14="http://schemas.microsoft.com/office/powerpoint/2010/main" val="797270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38277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39943047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4EF0DE9-AD1F-8639-40FD-4734811473FC}"/>
              </a:ext>
            </a:extLst>
          </p:cNvPr>
          <p:cNvSpPr>
            <a:spLocks noGrp="1"/>
          </p:cNvSpPr>
          <p:nvPr>
            <p:ph type="dt" sz="half" idx="10"/>
          </p:nvPr>
        </p:nvSpPr>
        <p:spPr/>
        <p:txBody>
          <a:bodyPr/>
          <a:lstStyle>
            <a:lvl1pPr>
              <a:defRPr/>
            </a:lvl1pPr>
          </a:lstStyle>
          <a:p>
            <a:pPr>
              <a:defRPr/>
            </a:pPr>
            <a:fld id="{8F0E0EEA-6212-4A40-9CCF-4902342816AF}" type="datetimeFigureOut">
              <a:rPr lang="en-GB"/>
              <a:pPr>
                <a:defRPr/>
              </a:pPr>
              <a:t>08/09/2025</a:t>
            </a:fld>
            <a:endParaRPr lang="en-GB"/>
          </a:p>
        </p:txBody>
      </p:sp>
      <p:sp>
        <p:nvSpPr>
          <p:cNvPr id="5" name="Footer Placeholder 4">
            <a:extLst>
              <a:ext uri="{FF2B5EF4-FFF2-40B4-BE49-F238E27FC236}">
                <a16:creationId xmlns:a16="http://schemas.microsoft.com/office/drawing/2014/main" id="{6041E0C7-C75F-5F26-A08D-E5202EABE164}"/>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4924CAA-1661-C5FF-1B3A-A0BD2ED1CB04}"/>
              </a:ext>
            </a:extLst>
          </p:cNvPr>
          <p:cNvSpPr>
            <a:spLocks noGrp="1"/>
          </p:cNvSpPr>
          <p:nvPr>
            <p:ph type="sldNum" sz="quarter" idx="12"/>
          </p:nvPr>
        </p:nvSpPr>
        <p:spPr/>
        <p:txBody>
          <a:bodyPr/>
          <a:lstStyle>
            <a:lvl1pPr>
              <a:defRPr/>
            </a:lvl1pPr>
          </a:lstStyle>
          <a:p>
            <a:pPr>
              <a:defRPr/>
            </a:pPr>
            <a:fld id="{88B785BB-833C-F145-95F7-B33786FD3732}" type="slidenum">
              <a:rPr lang="en-GB" altLang="en-US"/>
              <a:pPr>
                <a:defRPr/>
              </a:pPr>
              <a:t>‹#›</a:t>
            </a:fld>
            <a:endParaRPr lang="en-GB" altLang="en-US"/>
          </a:p>
        </p:txBody>
      </p:sp>
    </p:spTree>
    <p:extLst>
      <p:ext uri="{BB962C8B-B14F-4D97-AF65-F5344CB8AC3E}">
        <p14:creationId xmlns:p14="http://schemas.microsoft.com/office/powerpoint/2010/main" val="347662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5F4AFB9-1C1E-8B83-B787-8104B46CC4B5}"/>
              </a:ext>
            </a:extLst>
          </p:cNvPr>
          <p:cNvSpPr>
            <a:spLocks noGrp="1"/>
          </p:cNvSpPr>
          <p:nvPr>
            <p:ph type="dt" sz="half" idx="10"/>
          </p:nvPr>
        </p:nvSpPr>
        <p:spPr/>
        <p:txBody>
          <a:bodyPr/>
          <a:lstStyle>
            <a:lvl1pPr>
              <a:defRPr/>
            </a:lvl1pPr>
          </a:lstStyle>
          <a:p>
            <a:pPr>
              <a:defRPr/>
            </a:pPr>
            <a:fld id="{AAF4DB48-9B32-5744-9BCC-4C924C993D88}" type="datetimeFigureOut">
              <a:rPr lang="en-GB"/>
              <a:pPr>
                <a:defRPr/>
              </a:pPr>
              <a:t>08/09/2025</a:t>
            </a:fld>
            <a:endParaRPr lang="en-GB"/>
          </a:p>
        </p:txBody>
      </p:sp>
      <p:sp>
        <p:nvSpPr>
          <p:cNvPr id="5" name="Footer Placeholder 4">
            <a:extLst>
              <a:ext uri="{FF2B5EF4-FFF2-40B4-BE49-F238E27FC236}">
                <a16:creationId xmlns:a16="http://schemas.microsoft.com/office/drawing/2014/main" id="{DFB6B8F4-C436-2F78-BBEC-A6D930B0BA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51D36455-8070-1421-1D96-ECDE6B780DD0}"/>
              </a:ext>
            </a:extLst>
          </p:cNvPr>
          <p:cNvSpPr>
            <a:spLocks noGrp="1"/>
          </p:cNvSpPr>
          <p:nvPr>
            <p:ph type="sldNum" sz="quarter" idx="12"/>
          </p:nvPr>
        </p:nvSpPr>
        <p:spPr/>
        <p:txBody>
          <a:bodyPr/>
          <a:lstStyle>
            <a:lvl1pPr>
              <a:defRPr/>
            </a:lvl1pPr>
          </a:lstStyle>
          <a:p>
            <a:pPr>
              <a:defRPr/>
            </a:pPr>
            <a:fld id="{0C08F625-9D56-C440-B8DB-96B10AD1059A}" type="slidenum">
              <a:rPr lang="en-GB" altLang="en-US"/>
              <a:pPr>
                <a:defRPr/>
              </a:pPr>
              <a:t>‹#›</a:t>
            </a:fld>
            <a:endParaRPr lang="en-GB" altLang="en-US"/>
          </a:p>
        </p:txBody>
      </p:sp>
    </p:spTree>
    <p:extLst>
      <p:ext uri="{BB962C8B-B14F-4D97-AF65-F5344CB8AC3E}">
        <p14:creationId xmlns:p14="http://schemas.microsoft.com/office/powerpoint/2010/main" val="5652015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622C5A3-2FE6-AD39-2A9B-9BC2BE6F3687}"/>
              </a:ext>
            </a:extLst>
          </p:cNvPr>
          <p:cNvSpPr>
            <a:spLocks noGrp="1"/>
          </p:cNvSpPr>
          <p:nvPr>
            <p:ph type="dt" sz="half" idx="10"/>
          </p:nvPr>
        </p:nvSpPr>
        <p:spPr/>
        <p:txBody>
          <a:bodyPr/>
          <a:lstStyle>
            <a:lvl1pPr>
              <a:defRPr/>
            </a:lvl1pPr>
          </a:lstStyle>
          <a:p>
            <a:pPr>
              <a:defRPr/>
            </a:pPr>
            <a:fld id="{3B1996F6-1726-6042-8EED-4AE9DC4843C0}" type="datetimeFigureOut">
              <a:rPr lang="en-GB"/>
              <a:pPr>
                <a:defRPr/>
              </a:pPr>
              <a:t>08/09/2025</a:t>
            </a:fld>
            <a:endParaRPr lang="en-GB"/>
          </a:p>
        </p:txBody>
      </p:sp>
      <p:sp>
        <p:nvSpPr>
          <p:cNvPr id="5" name="Footer Placeholder 4">
            <a:extLst>
              <a:ext uri="{FF2B5EF4-FFF2-40B4-BE49-F238E27FC236}">
                <a16:creationId xmlns:a16="http://schemas.microsoft.com/office/drawing/2014/main" id="{121141AE-1EDC-B904-E35C-9E0AE3D1E194}"/>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02EE1A8A-19A3-8458-DD4A-E048C65E7F4B}"/>
              </a:ext>
            </a:extLst>
          </p:cNvPr>
          <p:cNvSpPr>
            <a:spLocks noGrp="1"/>
          </p:cNvSpPr>
          <p:nvPr>
            <p:ph type="sldNum" sz="quarter" idx="12"/>
          </p:nvPr>
        </p:nvSpPr>
        <p:spPr/>
        <p:txBody>
          <a:bodyPr/>
          <a:lstStyle>
            <a:lvl1pPr>
              <a:defRPr/>
            </a:lvl1pPr>
          </a:lstStyle>
          <a:p>
            <a:pPr>
              <a:defRPr/>
            </a:pPr>
            <a:fld id="{4B478BBE-3234-024C-A1F0-0DB3E6EC592F}" type="slidenum">
              <a:rPr lang="en-GB" altLang="en-US"/>
              <a:pPr>
                <a:defRPr/>
              </a:pPr>
              <a:t>‹#›</a:t>
            </a:fld>
            <a:endParaRPr lang="en-GB" altLang="en-US"/>
          </a:p>
        </p:txBody>
      </p:sp>
    </p:spTree>
    <p:extLst>
      <p:ext uri="{BB962C8B-B14F-4D97-AF65-F5344CB8AC3E}">
        <p14:creationId xmlns:p14="http://schemas.microsoft.com/office/powerpoint/2010/main" val="770637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9CABD57C-4BF0-E0D9-FCF8-57C2B0421BF6}"/>
              </a:ext>
            </a:extLst>
          </p:cNvPr>
          <p:cNvSpPr>
            <a:spLocks noGrp="1"/>
          </p:cNvSpPr>
          <p:nvPr>
            <p:ph type="dt" sz="half" idx="10"/>
          </p:nvPr>
        </p:nvSpPr>
        <p:spPr/>
        <p:txBody>
          <a:bodyPr/>
          <a:lstStyle>
            <a:lvl1pPr>
              <a:defRPr/>
            </a:lvl1pPr>
          </a:lstStyle>
          <a:p>
            <a:pPr>
              <a:defRPr/>
            </a:pPr>
            <a:fld id="{DFAB983B-B4C7-8F46-A286-FBAF033EA259}" type="datetimeFigureOut">
              <a:rPr lang="en-GB"/>
              <a:pPr>
                <a:defRPr/>
              </a:pPr>
              <a:t>08/09/2025</a:t>
            </a:fld>
            <a:endParaRPr lang="en-GB"/>
          </a:p>
        </p:txBody>
      </p:sp>
      <p:sp>
        <p:nvSpPr>
          <p:cNvPr id="6" name="Footer Placeholder 4">
            <a:extLst>
              <a:ext uri="{FF2B5EF4-FFF2-40B4-BE49-F238E27FC236}">
                <a16:creationId xmlns:a16="http://schemas.microsoft.com/office/drawing/2014/main" id="{DA94C6AA-9F57-774B-0FBF-B09AC1E7FFDA}"/>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23E8E0E8-AD9B-1C1B-1A52-3EAD8DC9F5C0}"/>
              </a:ext>
            </a:extLst>
          </p:cNvPr>
          <p:cNvSpPr>
            <a:spLocks noGrp="1"/>
          </p:cNvSpPr>
          <p:nvPr>
            <p:ph type="sldNum" sz="quarter" idx="12"/>
          </p:nvPr>
        </p:nvSpPr>
        <p:spPr/>
        <p:txBody>
          <a:bodyPr/>
          <a:lstStyle>
            <a:lvl1pPr>
              <a:defRPr/>
            </a:lvl1pPr>
          </a:lstStyle>
          <a:p>
            <a:pPr>
              <a:defRPr/>
            </a:pPr>
            <a:fld id="{FCCE10B6-7301-524B-9B3D-7AA00A80DF1A}" type="slidenum">
              <a:rPr lang="en-GB" altLang="en-US"/>
              <a:pPr>
                <a:defRPr/>
              </a:pPr>
              <a:t>‹#›</a:t>
            </a:fld>
            <a:endParaRPr lang="en-GB" altLang="en-US"/>
          </a:p>
        </p:txBody>
      </p:sp>
    </p:spTree>
    <p:extLst>
      <p:ext uri="{BB962C8B-B14F-4D97-AF65-F5344CB8AC3E}">
        <p14:creationId xmlns:p14="http://schemas.microsoft.com/office/powerpoint/2010/main" val="2079303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9BC9CD24-B5AD-A3EF-D77F-55C84D75A312}"/>
              </a:ext>
            </a:extLst>
          </p:cNvPr>
          <p:cNvSpPr>
            <a:spLocks noGrp="1"/>
          </p:cNvSpPr>
          <p:nvPr>
            <p:ph type="dt" sz="half" idx="10"/>
          </p:nvPr>
        </p:nvSpPr>
        <p:spPr/>
        <p:txBody>
          <a:bodyPr/>
          <a:lstStyle>
            <a:lvl1pPr>
              <a:defRPr/>
            </a:lvl1pPr>
          </a:lstStyle>
          <a:p>
            <a:pPr>
              <a:defRPr/>
            </a:pPr>
            <a:fld id="{7827DF56-BCC9-6846-9940-18BCDC3BD04D}" type="datetimeFigureOut">
              <a:rPr lang="en-GB"/>
              <a:pPr>
                <a:defRPr/>
              </a:pPr>
              <a:t>08/09/2025</a:t>
            </a:fld>
            <a:endParaRPr lang="en-GB"/>
          </a:p>
        </p:txBody>
      </p:sp>
      <p:sp>
        <p:nvSpPr>
          <p:cNvPr id="8" name="Footer Placeholder 4">
            <a:extLst>
              <a:ext uri="{FF2B5EF4-FFF2-40B4-BE49-F238E27FC236}">
                <a16:creationId xmlns:a16="http://schemas.microsoft.com/office/drawing/2014/main" id="{6D335265-7557-178C-1704-F72148F3BDD1}"/>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1CD8F413-0A90-C7E4-7638-1DA370211A00}"/>
              </a:ext>
            </a:extLst>
          </p:cNvPr>
          <p:cNvSpPr>
            <a:spLocks noGrp="1"/>
          </p:cNvSpPr>
          <p:nvPr>
            <p:ph type="sldNum" sz="quarter" idx="12"/>
          </p:nvPr>
        </p:nvSpPr>
        <p:spPr/>
        <p:txBody>
          <a:bodyPr/>
          <a:lstStyle>
            <a:lvl1pPr>
              <a:defRPr/>
            </a:lvl1pPr>
          </a:lstStyle>
          <a:p>
            <a:pPr>
              <a:defRPr/>
            </a:pPr>
            <a:fld id="{7414C652-3F5A-124B-8D9A-07C86D2C2123}" type="slidenum">
              <a:rPr lang="en-GB" altLang="en-US"/>
              <a:pPr>
                <a:defRPr/>
              </a:pPr>
              <a:t>‹#›</a:t>
            </a:fld>
            <a:endParaRPr lang="en-GB" altLang="en-US"/>
          </a:p>
        </p:txBody>
      </p:sp>
    </p:spTree>
    <p:extLst>
      <p:ext uri="{BB962C8B-B14F-4D97-AF65-F5344CB8AC3E}">
        <p14:creationId xmlns:p14="http://schemas.microsoft.com/office/powerpoint/2010/main" val="3365972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5949F130-3E89-BBA5-269E-854DEC811DC7}"/>
              </a:ext>
            </a:extLst>
          </p:cNvPr>
          <p:cNvSpPr>
            <a:spLocks noGrp="1"/>
          </p:cNvSpPr>
          <p:nvPr>
            <p:ph type="dt" sz="half" idx="10"/>
          </p:nvPr>
        </p:nvSpPr>
        <p:spPr/>
        <p:txBody>
          <a:bodyPr/>
          <a:lstStyle>
            <a:lvl1pPr>
              <a:defRPr/>
            </a:lvl1pPr>
          </a:lstStyle>
          <a:p>
            <a:pPr>
              <a:defRPr/>
            </a:pPr>
            <a:fld id="{3E54D113-68EC-5D40-86A8-472D438E3489}" type="datetimeFigureOut">
              <a:rPr lang="en-GB"/>
              <a:pPr>
                <a:defRPr/>
              </a:pPr>
              <a:t>08/09/2025</a:t>
            </a:fld>
            <a:endParaRPr lang="en-GB"/>
          </a:p>
        </p:txBody>
      </p:sp>
      <p:sp>
        <p:nvSpPr>
          <p:cNvPr id="4" name="Footer Placeholder 4">
            <a:extLst>
              <a:ext uri="{FF2B5EF4-FFF2-40B4-BE49-F238E27FC236}">
                <a16:creationId xmlns:a16="http://schemas.microsoft.com/office/drawing/2014/main" id="{45E74096-9DB5-31F8-2C42-98020B3AF96B}"/>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E4BCB6D4-FA79-E696-2F7D-4402C266A22B}"/>
              </a:ext>
            </a:extLst>
          </p:cNvPr>
          <p:cNvSpPr>
            <a:spLocks noGrp="1"/>
          </p:cNvSpPr>
          <p:nvPr>
            <p:ph type="sldNum" sz="quarter" idx="12"/>
          </p:nvPr>
        </p:nvSpPr>
        <p:spPr/>
        <p:txBody>
          <a:bodyPr/>
          <a:lstStyle>
            <a:lvl1pPr>
              <a:defRPr/>
            </a:lvl1pPr>
          </a:lstStyle>
          <a:p>
            <a:pPr>
              <a:defRPr/>
            </a:pPr>
            <a:fld id="{28492B06-D4F7-2349-82CF-C919BB35057E}" type="slidenum">
              <a:rPr lang="en-GB" altLang="en-US"/>
              <a:pPr>
                <a:defRPr/>
              </a:pPr>
              <a:t>‹#›</a:t>
            </a:fld>
            <a:endParaRPr lang="en-GB" altLang="en-US"/>
          </a:p>
        </p:txBody>
      </p:sp>
    </p:spTree>
    <p:extLst>
      <p:ext uri="{BB962C8B-B14F-4D97-AF65-F5344CB8AC3E}">
        <p14:creationId xmlns:p14="http://schemas.microsoft.com/office/powerpoint/2010/main" val="23558624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BC0CD73-CDFE-AAFA-1D82-DB5FCC0D15BD}"/>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5D268641-ADF4-9EF2-5EAF-D8EE43FE4833}"/>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E5A52F7D-4AF7-1A57-DC3D-A4B33E26881E}"/>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3C30DB21-1165-4950-2C8C-127DC1E8C71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14EF581C-13A5-CDAA-D9DA-30C2791FA9FB}"/>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DAF6D51-342E-CA40-B43A-49EADBF96B82}"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6058" r:id="rId1"/>
    <p:sldLayoutId id="2147486045" r:id="rId2"/>
    <p:sldLayoutId id="2147486046"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8B53F17E-A897-D772-748B-EDE4C07B41FB}"/>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E72095DF-3611-4BEA-FFD0-72813102E5DB}"/>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9020713A-7C64-90F3-A33B-07E10510808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AAF1090B-337F-F74F-A7B9-580B8F608981}" type="datetimeFigureOut">
              <a:rPr lang="en-GB"/>
              <a:pPr>
                <a:defRPr/>
              </a:pPr>
              <a:t>08/09/2025</a:t>
            </a:fld>
            <a:endParaRPr lang="en-GB"/>
          </a:p>
        </p:txBody>
      </p:sp>
      <p:sp>
        <p:nvSpPr>
          <p:cNvPr id="5" name="Footer Placeholder 4">
            <a:extLst>
              <a:ext uri="{FF2B5EF4-FFF2-40B4-BE49-F238E27FC236}">
                <a16:creationId xmlns:a16="http://schemas.microsoft.com/office/drawing/2014/main" id="{F4429BDF-16BA-721E-14A7-C0D9D8B6EA0C}"/>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84EC2C82-983C-D9EA-2EC8-318E2746CE7F}"/>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7A042941-9570-4940-8A09-BF4FA45E7237}"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6047" r:id="rId1"/>
    <p:sldLayoutId id="2147486048" r:id="rId2"/>
    <p:sldLayoutId id="2147486049" r:id="rId3"/>
    <p:sldLayoutId id="2147486050" r:id="rId4"/>
    <p:sldLayoutId id="2147486051" r:id="rId5"/>
    <p:sldLayoutId id="2147486052" r:id="rId6"/>
    <p:sldLayoutId id="2147486053" r:id="rId7"/>
    <p:sldLayoutId id="2147486054" r:id="rId8"/>
    <p:sldLayoutId id="2147486055" r:id="rId9"/>
    <p:sldLayoutId id="2147486056" r:id="rId10"/>
    <p:sldLayoutId id="214748605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1">
            <a:extLst>
              <a:ext uri="{FF2B5EF4-FFF2-40B4-BE49-F238E27FC236}">
                <a16:creationId xmlns:a16="http://schemas.microsoft.com/office/drawing/2014/main" id="{BB321A90-EFB9-52E1-6C98-B46D721FF7B5}"/>
              </a:ext>
            </a:extLst>
          </p:cNvPr>
          <p:cNvSpPr>
            <a:spLocks noGrp="1"/>
          </p:cNvSpPr>
          <p:nvPr>
            <p:ph type="subTitle" idx="1"/>
          </p:nvPr>
        </p:nvSpPr>
        <p:spPr>
          <a:xfrm>
            <a:off x="1955851" y="2154326"/>
            <a:ext cx="6573672" cy="1636776"/>
          </a:xfrm>
        </p:spPr>
        <p:txBody>
          <a:bodyPr/>
          <a:lstStyle/>
          <a:p>
            <a:r>
              <a:rPr lang="en-US" sz="2400" dirty="0"/>
              <a:t>Way Forward on LS on “</a:t>
            </a:r>
            <a:r>
              <a:rPr lang="en-US" sz="2400" dirty="0" err="1"/>
              <a:t>Harmonised</a:t>
            </a:r>
            <a:r>
              <a:rPr lang="en-US" sz="2400" dirty="0"/>
              <a:t> framework on aerial UE usage in MFCN </a:t>
            </a:r>
            <a:r>
              <a:rPr lang="en-US" sz="2400" dirty="0" err="1"/>
              <a:t>harmonised</a:t>
            </a:r>
            <a:r>
              <a:rPr lang="en-US" sz="2400" dirty="0"/>
              <a:t> bands”</a:t>
            </a:r>
            <a:endParaRPr lang="en-US" altLang="en-US" sz="2400" dirty="0"/>
          </a:p>
        </p:txBody>
      </p:sp>
      <p:sp>
        <p:nvSpPr>
          <p:cNvPr id="2" name="TextBox 1">
            <a:extLst>
              <a:ext uri="{FF2B5EF4-FFF2-40B4-BE49-F238E27FC236}">
                <a16:creationId xmlns:a16="http://schemas.microsoft.com/office/drawing/2014/main" id="{DB425F1A-6498-5654-8AAE-CF16C196AD94}"/>
              </a:ext>
            </a:extLst>
          </p:cNvPr>
          <p:cNvSpPr txBox="1">
            <a:spLocks noChangeArrowheads="1"/>
          </p:cNvSpPr>
          <p:nvPr/>
        </p:nvSpPr>
        <p:spPr bwMode="auto">
          <a:xfrm>
            <a:off x="5881050" y="83343"/>
            <a:ext cx="16270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1200" b="1" dirty="0"/>
              <a:t>RP-252704</a:t>
            </a:r>
          </a:p>
        </p:txBody>
      </p:sp>
      <p:sp>
        <p:nvSpPr>
          <p:cNvPr id="3" name="TextBox 2">
            <a:extLst>
              <a:ext uri="{FF2B5EF4-FFF2-40B4-BE49-F238E27FC236}">
                <a16:creationId xmlns:a16="http://schemas.microsoft.com/office/drawing/2014/main" id="{827C4D4B-6065-663C-98B9-5D5C79F10353}"/>
              </a:ext>
            </a:extLst>
          </p:cNvPr>
          <p:cNvSpPr txBox="1">
            <a:spLocks noChangeArrowheads="1"/>
          </p:cNvSpPr>
          <p:nvPr/>
        </p:nvSpPr>
        <p:spPr bwMode="auto">
          <a:xfrm>
            <a:off x="127639" y="83344"/>
            <a:ext cx="3135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200" b="1" dirty="0"/>
              <a:t>TSG RAN#109</a:t>
            </a:r>
          </a:p>
          <a:p>
            <a:r>
              <a:rPr lang="en-GB" altLang="en-US" sz="1200" b="1" dirty="0"/>
              <a:t>15-18 September 2025, Beijing, China</a:t>
            </a:r>
            <a:endParaRPr lang="en-US" altLang="en-US" sz="1200" b="1" dirty="0"/>
          </a:p>
        </p:txBody>
      </p:sp>
      <p:sp>
        <p:nvSpPr>
          <p:cNvPr id="4" name="TextBox 3">
            <a:extLst>
              <a:ext uri="{FF2B5EF4-FFF2-40B4-BE49-F238E27FC236}">
                <a16:creationId xmlns:a16="http://schemas.microsoft.com/office/drawing/2014/main" id="{3E03429F-018A-FB18-A027-B12BE4C129D8}"/>
              </a:ext>
            </a:extLst>
          </p:cNvPr>
          <p:cNvSpPr txBox="1">
            <a:spLocks noChangeArrowheads="1"/>
          </p:cNvSpPr>
          <p:nvPr/>
        </p:nvSpPr>
        <p:spPr bwMode="auto">
          <a:xfrm>
            <a:off x="3189055" y="3791102"/>
            <a:ext cx="306543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en-US" sz="1800" dirty="0"/>
              <a:t>Source: Qualcomm</a:t>
            </a:r>
          </a:p>
          <a:p>
            <a:pPr algn="ctr"/>
            <a:r>
              <a:rPr lang="en-US" altLang="en-US" sz="1800" dirty="0"/>
              <a:t>Agenda Item: 7</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8D885-8E87-DB2E-A80D-ABB16C26EB52}"/>
              </a:ext>
            </a:extLst>
          </p:cNvPr>
          <p:cNvSpPr>
            <a:spLocks noGrp="1"/>
          </p:cNvSpPr>
          <p:nvPr>
            <p:ph type="title"/>
          </p:nvPr>
        </p:nvSpPr>
        <p:spPr/>
        <p:txBody>
          <a:bodyPr/>
          <a:lstStyle/>
          <a:p>
            <a:r>
              <a:rPr lang="en-US" sz="2800" dirty="0"/>
              <a:t>Background</a:t>
            </a:r>
          </a:p>
        </p:txBody>
      </p:sp>
      <p:sp>
        <p:nvSpPr>
          <p:cNvPr id="3" name="Content Placeholder 2">
            <a:extLst>
              <a:ext uri="{FF2B5EF4-FFF2-40B4-BE49-F238E27FC236}">
                <a16:creationId xmlns:a16="http://schemas.microsoft.com/office/drawing/2014/main" id="{42FB44EB-E79E-1CFB-0DB9-F0B5224509E0}"/>
              </a:ext>
            </a:extLst>
          </p:cNvPr>
          <p:cNvSpPr>
            <a:spLocks noGrp="1"/>
          </p:cNvSpPr>
          <p:nvPr>
            <p:ph idx="1"/>
          </p:nvPr>
        </p:nvSpPr>
        <p:spPr>
          <a:xfrm>
            <a:off x="457200" y="857249"/>
            <a:ext cx="8229600" cy="3914776"/>
          </a:xfrm>
        </p:spPr>
        <p:txBody>
          <a:bodyPr>
            <a:normAutofit lnSpcReduction="10000"/>
          </a:bodyPr>
          <a:lstStyle/>
          <a:p>
            <a:pPr marL="0" indent="0">
              <a:buNone/>
            </a:pPr>
            <a:r>
              <a:rPr lang="en-US" sz="1400" b="1"/>
              <a:t>In 2024, </a:t>
            </a:r>
            <a:r>
              <a:rPr lang="en-US" sz="1400" b="1" dirty="0"/>
              <a:t>SA and RAN received an LS from ETSI TFES regarding CEPT ECC requirements for the support of NTZs (No Transmit Zones).</a:t>
            </a:r>
          </a:p>
          <a:p>
            <a:pPr marL="0" indent="0">
              <a:buNone/>
            </a:pPr>
            <a:r>
              <a:rPr lang="en-US" sz="1400" dirty="0"/>
              <a:t>This triggered a work task in the SA2 UAS study (Rel-19 SI UAS_Ph3) and technical discussion in RAN WGs (mostly RAN2).</a:t>
            </a:r>
          </a:p>
          <a:p>
            <a:pPr marL="0" indent="0">
              <a:buNone/>
            </a:pPr>
            <a:r>
              <a:rPr lang="en-US" sz="1400" dirty="0"/>
              <a:t>SA2 proceeded to consider a series of technical solutions which involved the mobile network in receiving NTZ information and enforcing it.</a:t>
            </a:r>
          </a:p>
          <a:p>
            <a:pPr marL="0" indent="0">
              <a:buNone/>
            </a:pPr>
            <a:endParaRPr lang="en-US" sz="1400" b="1" dirty="0"/>
          </a:p>
          <a:p>
            <a:pPr marL="0" indent="0">
              <a:buNone/>
            </a:pPr>
            <a:r>
              <a:rPr lang="en-US" sz="1400" b="1" dirty="0"/>
              <a:t>After some discussion in RAN, following was concluded (</a:t>
            </a:r>
            <a:r>
              <a:rPr lang="en-IN" sz="1400" dirty="0"/>
              <a:t>RP-241658)</a:t>
            </a:r>
            <a:r>
              <a:rPr lang="en-US" sz="1400" b="1" dirty="0"/>
              <a:t> and notified to SA2 (RP-241668 /S2-2407430) </a:t>
            </a:r>
            <a:r>
              <a:rPr lang="en-IN" sz="1400" dirty="0"/>
              <a:t>:</a:t>
            </a:r>
            <a:endParaRPr lang="en-US" sz="1400" dirty="0"/>
          </a:p>
          <a:p>
            <a:pPr lvl="0" fontAlgn="auto" hangingPunct="1"/>
            <a:r>
              <a:rPr lang="en-US" sz="1400" dirty="0"/>
              <a:t>The RAN network should not be involved in the process of informing the UE on Non Transmit Zone(s)</a:t>
            </a:r>
          </a:p>
          <a:p>
            <a:pPr lvl="0" fontAlgn="auto" hangingPunct="1"/>
            <a:r>
              <a:rPr lang="en-US" sz="1400" dirty="0"/>
              <a:t>The RAN network should not be involved in the process of enforcing UE behavior when it is located within the NTZ(s).   </a:t>
            </a:r>
          </a:p>
          <a:p>
            <a:pPr lvl="0" fontAlgn="auto" hangingPunct="1"/>
            <a:r>
              <a:rPr lang="en-US" sz="1400" dirty="0"/>
              <a:t>The UE is responsible of following any applicable the NTZ(s) regulations.   </a:t>
            </a:r>
          </a:p>
          <a:p>
            <a:pPr lvl="0" fontAlgn="auto" hangingPunct="1"/>
            <a:r>
              <a:rPr lang="en-US" sz="1400" dirty="0"/>
              <a:t>The RAN network should not receive the NTZ(s) information.</a:t>
            </a:r>
          </a:p>
          <a:p>
            <a:pPr lvl="0" fontAlgn="auto" hangingPunct="1"/>
            <a:r>
              <a:rPr lang="en-US" sz="1400" dirty="0"/>
              <a:t>Any solution that breaks the above principles should be excluded from SA2 discussions.  </a:t>
            </a:r>
          </a:p>
          <a:p>
            <a:pPr marL="0" lvl="0" indent="0" fontAlgn="auto" hangingPunct="1">
              <a:buNone/>
            </a:pPr>
            <a:r>
              <a:rPr lang="en-US" sz="1400" b="1" dirty="0"/>
              <a:t>As a result, SA2 concluded that UAV UEs are solely responsible for enforcement of the NTZ and will need to be properly (pre)configured prior to entering NTZ zones in order to be able to enforce such restrictions</a:t>
            </a:r>
          </a:p>
          <a:p>
            <a:pPr marL="0" indent="0">
              <a:buNone/>
            </a:pPr>
            <a:endParaRPr lang="en-US" sz="1400" b="1" dirty="0"/>
          </a:p>
        </p:txBody>
      </p:sp>
    </p:spTree>
    <p:extLst>
      <p:ext uri="{BB962C8B-B14F-4D97-AF65-F5344CB8AC3E}">
        <p14:creationId xmlns:p14="http://schemas.microsoft.com/office/powerpoint/2010/main" val="19988667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67031-338F-D746-D460-B9B50B1101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802F89-453C-4C86-8447-36EF53346BBE}"/>
              </a:ext>
            </a:extLst>
          </p:cNvPr>
          <p:cNvSpPr>
            <a:spLocks noGrp="1"/>
          </p:cNvSpPr>
          <p:nvPr>
            <p:ph type="title"/>
          </p:nvPr>
        </p:nvSpPr>
        <p:spPr/>
        <p:txBody>
          <a:bodyPr/>
          <a:lstStyle/>
          <a:p>
            <a:r>
              <a:rPr lang="en-US" sz="2800" dirty="0"/>
              <a:t>LS reply from CEPT ECC Plenary</a:t>
            </a:r>
          </a:p>
        </p:txBody>
      </p:sp>
      <p:sp>
        <p:nvSpPr>
          <p:cNvPr id="3" name="Content Placeholder 2">
            <a:extLst>
              <a:ext uri="{FF2B5EF4-FFF2-40B4-BE49-F238E27FC236}">
                <a16:creationId xmlns:a16="http://schemas.microsoft.com/office/drawing/2014/main" id="{8B5EAFF0-A438-5DFB-1D8D-FE8C125D0C33}"/>
              </a:ext>
            </a:extLst>
          </p:cNvPr>
          <p:cNvSpPr>
            <a:spLocks noGrp="1"/>
          </p:cNvSpPr>
          <p:nvPr>
            <p:ph idx="1"/>
          </p:nvPr>
        </p:nvSpPr>
        <p:spPr/>
        <p:txBody>
          <a:bodyPr/>
          <a:lstStyle/>
          <a:p>
            <a:pPr marL="0" indent="0">
              <a:buNone/>
            </a:pPr>
            <a:r>
              <a:rPr lang="en-GB" sz="1400" b="1" dirty="0"/>
              <a:t>3GPP (SA2 and CT1) has now received reply LS from CEPT ECC plenary in document S2-2506117 (</a:t>
            </a:r>
            <a:r>
              <a:rPr lang="en-US" sz="1400" b="1" dirty="0"/>
              <a:t>ECC(25)023 ANNEX 07) which </a:t>
            </a:r>
            <a:r>
              <a:rPr lang="en-US" sz="1400" dirty="0"/>
              <a:t>has raised the following concerns:</a:t>
            </a:r>
          </a:p>
          <a:p>
            <a:pPr marL="400050" lvl="1" indent="0" fontAlgn="auto" hangingPunct="1">
              <a:buNone/>
            </a:pPr>
            <a:r>
              <a:rPr lang="en-US" sz="1400" dirty="0"/>
              <a:t>“..The ECC noted the comments from ETSI TC MSG/TFES on mechanism ensuring that an aerial UE respects the no-transmit zones, in particular the information that “</a:t>
            </a:r>
            <a:r>
              <a:rPr lang="en-US" sz="1400" i="1" dirty="0"/>
              <a:t>it was concluded that NTZ enforcement related impacts is limited to UAV UE only. No additional impacts are expected in RAN and CN</a:t>
            </a:r>
            <a:r>
              <a:rPr lang="en-US" sz="1400" dirty="0"/>
              <a:t>.”</a:t>
            </a:r>
          </a:p>
          <a:p>
            <a:pPr marL="400050" lvl="1" indent="0" fontAlgn="auto" hangingPunct="1">
              <a:buNone/>
            </a:pPr>
            <a:r>
              <a:rPr lang="en-US" sz="1400" u="sng" dirty="0"/>
              <a:t>The ECC perceives that an approach that consolidates this information into the Aerial UE would conflict with the confidentiality constraints of some national administrations in handling consolidated information on NTZ for S-band radars (2.7-2.9 GHz). </a:t>
            </a:r>
          </a:p>
          <a:p>
            <a:pPr marL="400050" lvl="1" indent="0" fontAlgn="auto" hangingPunct="1">
              <a:buNone/>
            </a:pPr>
            <a:r>
              <a:rPr lang="en-US" sz="1400" u="sng" dirty="0"/>
              <a:t>One possible solution would be to manage the NTZ at the network level, and its functionalities, rather than in the aerial UE in future </a:t>
            </a:r>
            <a:r>
              <a:rPr lang="en-US" sz="1400" u="sng" dirty="0" err="1"/>
              <a:t>harmonised</a:t>
            </a:r>
            <a:r>
              <a:rPr lang="en-US" sz="1400" u="sng" dirty="0"/>
              <a:t> standards in order to support the use of the 2.6 GHz band throughout Europe.</a:t>
            </a:r>
          </a:p>
          <a:p>
            <a:pPr marL="400050" lvl="1" indent="0" fontAlgn="auto" hangingPunct="1">
              <a:buNone/>
            </a:pPr>
            <a:r>
              <a:rPr lang="en-US" sz="1400" dirty="0"/>
              <a:t>In consequence, CEPT invites ETSI for information on the roadmap for related aerial UE </a:t>
            </a:r>
            <a:r>
              <a:rPr lang="en-US" sz="1400" dirty="0" err="1"/>
              <a:t>standardisation</a:t>
            </a:r>
            <a:endParaRPr lang="en-US" sz="1400" dirty="0"/>
          </a:p>
          <a:p>
            <a:pPr marL="400050" lvl="1" indent="0" fontAlgn="auto" hangingPunct="1">
              <a:buNone/>
            </a:pPr>
            <a:r>
              <a:rPr lang="en-US" sz="1400" dirty="0"/>
              <a:t>development. Europe should benefit from the </a:t>
            </a:r>
            <a:r>
              <a:rPr lang="en-US" sz="1400" dirty="0" err="1"/>
              <a:t>harmonised</a:t>
            </a:r>
            <a:r>
              <a:rPr lang="en-US" sz="1400" dirty="0"/>
              <a:t> standards developed in this framework.”</a:t>
            </a:r>
          </a:p>
          <a:p>
            <a:pPr marL="0" indent="0">
              <a:buNone/>
            </a:pPr>
            <a:endParaRPr lang="en-US" sz="1400" b="1" dirty="0"/>
          </a:p>
          <a:p>
            <a:pPr marL="0" indent="0">
              <a:buNone/>
            </a:pPr>
            <a:endParaRPr lang="en-US" sz="1400" dirty="0"/>
          </a:p>
          <a:p>
            <a:pPr marL="0" indent="0">
              <a:buNone/>
            </a:pPr>
            <a:endParaRPr lang="en-US" sz="1400" b="1" dirty="0"/>
          </a:p>
        </p:txBody>
      </p:sp>
    </p:spTree>
    <p:extLst>
      <p:ext uri="{BB962C8B-B14F-4D97-AF65-F5344CB8AC3E}">
        <p14:creationId xmlns:p14="http://schemas.microsoft.com/office/powerpoint/2010/main" val="7117481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B2674-AE0D-ED9E-211A-6B32DD3059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2C63E4-7D70-CB5E-6EE2-8432D9E40950}"/>
              </a:ext>
            </a:extLst>
          </p:cNvPr>
          <p:cNvSpPr>
            <a:spLocks noGrp="1"/>
          </p:cNvSpPr>
          <p:nvPr>
            <p:ph type="title"/>
          </p:nvPr>
        </p:nvSpPr>
        <p:spPr/>
        <p:txBody>
          <a:bodyPr/>
          <a:lstStyle/>
          <a:p>
            <a:r>
              <a:rPr lang="en-US" sz="2800" dirty="0"/>
              <a:t>Incoming SA2 LS &amp; </a:t>
            </a:r>
            <a:r>
              <a:rPr lang="en-US" sz="2800" dirty="0">
                <a:solidFill>
                  <a:srgbClr val="0070C0"/>
                </a:solidFill>
              </a:rPr>
              <a:t>Action to RAN</a:t>
            </a:r>
          </a:p>
        </p:txBody>
      </p:sp>
      <p:sp>
        <p:nvSpPr>
          <p:cNvPr id="3" name="Content Placeholder 2">
            <a:extLst>
              <a:ext uri="{FF2B5EF4-FFF2-40B4-BE49-F238E27FC236}">
                <a16:creationId xmlns:a16="http://schemas.microsoft.com/office/drawing/2014/main" id="{466CFD5F-E47B-517D-40F1-C2F3770D383B}"/>
              </a:ext>
            </a:extLst>
          </p:cNvPr>
          <p:cNvSpPr>
            <a:spLocks noGrp="1"/>
          </p:cNvSpPr>
          <p:nvPr>
            <p:ph idx="1"/>
          </p:nvPr>
        </p:nvSpPr>
        <p:spPr/>
        <p:txBody>
          <a:bodyPr/>
          <a:lstStyle/>
          <a:p>
            <a:pPr marL="0" indent="0">
              <a:buNone/>
            </a:pPr>
            <a:r>
              <a:rPr lang="en-US" sz="1800" dirty="0"/>
              <a:t>From S2-2508014:</a:t>
            </a:r>
          </a:p>
          <a:p>
            <a:pPr marL="0" indent="0">
              <a:buNone/>
            </a:pPr>
            <a:r>
              <a:rPr lang="en-US" sz="1600" i="1" dirty="0"/>
              <a:t>Rel-19 Stage 2 is frozen at Dec. 2024 and Stage 3 will be frozen at Sep. 2025, so SA2 does not consider any changes to take place on Rel-19 solutions.</a:t>
            </a:r>
          </a:p>
          <a:p>
            <a:pPr marL="0" indent="0">
              <a:buNone/>
            </a:pPr>
            <a:r>
              <a:rPr lang="en-US" sz="1600" i="1" dirty="0"/>
              <a:t>Any potential future work identified by the issues raised by the CEPT ECC plenary in their LS, spanning across 3GPP system, needs a decision by RAN and SA plenaries.</a:t>
            </a:r>
          </a:p>
          <a:p>
            <a:pPr marL="0" indent="0">
              <a:buNone/>
            </a:pPr>
            <a:endParaRPr lang="en-US" sz="1600" dirty="0"/>
          </a:p>
          <a:p>
            <a:pPr marL="0" indent="0">
              <a:buNone/>
            </a:pPr>
            <a:r>
              <a:rPr lang="en-US" sz="1800" dirty="0"/>
              <a:t>Action (to RAN and SA):</a:t>
            </a:r>
          </a:p>
          <a:p>
            <a:pPr marL="0" indent="0">
              <a:buNone/>
            </a:pPr>
            <a:r>
              <a:rPr lang="en-US" sz="1800" b="1" dirty="0">
                <a:solidFill>
                  <a:srgbClr val="0070C0"/>
                </a:solidFill>
              </a:rPr>
              <a:t>SA2 kindly requests RAN and SA plenary to make a decision regarding the concerns and request to address the requirements raised by CEPT ECC plenary.</a:t>
            </a:r>
            <a:endParaRPr lang="en-US" sz="1800" dirty="0">
              <a:solidFill>
                <a:srgbClr val="0070C0"/>
              </a:solidFill>
            </a:endParaRPr>
          </a:p>
          <a:p>
            <a:pPr marL="0" indent="0">
              <a:buNone/>
            </a:pPr>
            <a:endParaRPr lang="en-US" sz="1600" dirty="0"/>
          </a:p>
          <a:p>
            <a:pPr marL="0" indent="0">
              <a:buNone/>
            </a:pPr>
            <a:endParaRPr lang="en-US" sz="1600" dirty="0"/>
          </a:p>
        </p:txBody>
      </p:sp>
    </p:spTree>
    <p:extLst>
      <p:ext uri="{BB962C8B-B14F-4D97-AF65-F5344CB8AC3E}">
        <p14:creationId xmlns:p14="http://schemas.microsoft.com/office/powerpoint/2010/main" val="2539017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F6BDFF-CEF8-907E-311E-F8DF4F087D46}"/>
              </a:ext>
            </a:extLst>
          </p:cNvPr>
          <p:cNvSpPr>
            <a:spLocks noGrp="1"/>
          </p:cNvSpPr>
          <p:nvPr>
            <p:ph type="title"/>
          </p:nvPr>
        </p:nvSpPr>
        <p:spPr/>
        <p:txBody>
          <a:bodyPr/>
          <a:lstStyle/>
          <a:p>
            <a:r>
              <a:rPr lang="en-US" sz="2800" dirty="0"/>
              <a:t>Proposed </a:t>
            </a:r>
            <a:r>
              <a:rPr lang="en-US" sz="2800" dirty="0">
                <a:solidFill>
                  <a:srgbClr val="0070C0"/>
                </a:solidFill>
              </a:rPr>
              <a:t>Way forward</a:t>
            </a:r>
          </a:p>
        </p:txBody>
      </p:sp>
      <p:sp>
        <p:nvSpPr>
          <p:cNvPr id="3" name="Content Placeholder 2">
            <a:extLst>
              <a:ext uri="{FF2B5EF4-FFF2-40B4-BE49-F238E27FC236}">
                <a16:creationId xmlns:a16="http://schemas.microsoft.com/office/drawing/2014/main" id="{38BC7A88-BD9A-35A8-CD72-587809EBB446}"/>
              </a:ext>
            </a:extLst>
          </p:cNvPr>
          <p:cNvSpPr>
            <a:spLocks noGrp="1"/>
          </p:cNvSpPr>
          <p:nvPr>
            <p:ph idx="1"/>
          </p:nvPr>
        </p:nvSpPr>
        <p:spPr/>
        <p:txBody>
          <a:bodyPr/>
          <a:lstStyle/>
          <a:p>
            <a:r>
              <a:rPr lang="en-US" sz="2000" dirty="0"/>
              <a:t>No additional RAN work is pursued for Rel-19 (frozen)</a:t>
            </a:r>
          </a:p>
          <a:p>
            <a:endParaRPr lang="en-US" sz="2000" dirty="0"/>
          </a:p>
          <a:p>
            <a:r>
              <a:rPr lang="en-US" sz="2000" dirty="0"/>
              <a:t>Potential RAN work can be considered for future releases, based on 3GPP member companies’ inputs / proposal(s) and TU budget</a:t>
            </a:r>
          </a:p>
          <a:p>
            <a:pPr marL="0" indent="0">
              <a:buNone/>
            </a:pPr>
            <a:endParaRPr lang="en-US" sz="2000" dirty="0"/>
          </a:p>
          <a:p>
            <a:r>
              <a:rPr lang="en-US" sz="2000" dirty="0"/>
              <a:t>Send an LS to SA to inform of the RAN discussion’s outcome</a:t>
            </a:r>
          </a:p>
          <a:p>
            <a:pPr lvl="1"/>
            <a:r>
              <a:rPr lang="en-US" sz="1600" dirty="0"/>
              <a:t>SA can discuss their impacts/aspects and provide a unified 3GPP reply to CEPT ECC Plenary</a:t>
            </a:r>
          </a:p>
        </p:txBody>
      </p:sp>
    </p:spTree>
    <p:extLst>
      <p:ext uri="{BB962C8B-B14F-4D97-AF65-F5344CB8AC3E}">
        <p14:creationId xmlns:p14="http://schemas.microsoft.com/office/powerpoint/2010/main" val="37639570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AD6DBBF-5E22-4831-A273-591F206CFFE1}">
  <ds:schemaRefs>
    <ds:schemaRef ds:uri="http://purl.org/dc/dcmitype/"/>
    <ds:schemaRef ds:uri="http://purl.org/dc/terms/"/>
    <ds:schemaRef ds:uri="199dcaf0-96ce-4e65-9ae8-79a6ae4aa63e"/>
    <ds:schemaRef ds:uri="http://schemas.microsoft.com/office/2006/metadata/properties"/>
    <ds:schemaRef ds:uri="http://www.w3.org/XML/1998/namespac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2ca8e41a-b3d0-462f-857c-48a93d48cc9b"/>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
  <TotalTime>35438</TotalTime>
  <Words>644</Words>
  <Application>Microsoft Office PowerPoint</Application>
  <PresentationFormat>On-screen Show (16:9)</PresentationFormat>
  <Paragraphs>43</Paragraphs>
  <Slides>5</Slides>
  <Notes>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5</vt:i4>
      </vt:variant>
    </vt:vector>
  </HeadingPairs>
  <TitlesOfParts>
    <vt:vector size="10" baseType="lpstr">
      <vt:lpstr>Arial</vt:lpstr>
      <vt:lpstr>Calibri</vt:lpstr>
      <vt:lpstr>Times New Roman</vt:lpstr>
      <vt:lpstr>Office Theme</vt:lpstr>
      <vt:lpstr>Custom Design</vt:lpstr>
      <vt:lpstr>PowerPoint Presentation</vt:lpstr>
      <vt:lpstr>Background</vt:lpstr>
      <vt:lpstr>LS reply from CEPT ECC Plenary</vt:lpstr>
      <vt:lpstr>Incoming SA2 LS &amp; Action to RAN</vt:lpstr>
      <vt:lpstr>Proposed 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Francesco Pica</cp:lastModifiedBy>
  <cp:revision>1902</cp:revision>
  <cp:lastPrinted>2017-02-24T12:37:51Z</cp:lastPrinted>
  <dcterms:created xsi:type="dcterms:W3CDTF">2008-08-30T09:32:10Z</dcterms:created>
  <dcterms:modified xsi:type="dcterms:W3CDTF">2025-09-08T13:53:13Z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