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9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GEDES, JEROME O" userId="6b50db3e-a024-4d63-89a3-dbc05953c373" providerId="ADAL" clId="{1BBB56F6-1E19-4F35-89E1-39AA4274C8E5}"/>
    <pc:docChg chg="modSld">
      <pc:chgData name="VOGEDES, JEROME O" userId="6b50db3e-a024-4d63-89a3-dbc05953c373" providerId="ADAL" clId="{1BBB56F6-1E19-4F35-89E1-39AA4274C8E5}" dt="2025-09-03T19:07:44.636" v="18" actId="20577"/>
      <pc:docMkLst>
        <pc:docMk/>
      </pc:docMkLst>
      <pc:sldChg chg="modSp mod">
        <pc:chgData name="VOGEDES, JEROME O" userId="6b50db3e-a024-4d63-89a3-dbc05953c373" providerId="ADAL" clId="{1BBB56F6-1E19-4F35-89E1-39AA4274C8E5}" dt="2025-09-03T19:07:44.636" v="18" actId="20577"/>
        <pc:sldMkLst>
          <pc:docMk/>
          <pc:sldMk cId="265000140" sldId="256"/>
        </pc:sldMkLst>
        <pc:spChg chg="mod">
          <ac:chgData name="VOGEDES, JEROME O" userId="6b50db3e-a024-4d63-89a3-dbc05953c373" providerId="ADAL" clId="{1BBB56F6-1E19-4F35-89E1-39AA4274C8E5}" dt="2025-09-03T19:07:44.636" v="18" actId="20577"/>
          <ac:spMkLst>
            <pc:docMk/>
            <pc:sldMk cId="265000140" sldId="256"/>
            <ac:spMk id="3" creationId="{D8DCEFCC-ED06-25C7-81C6-3A0CCE882BBF}"/>
          </ac:spMkLst>
        </pc:spChg>
      </pc:sldChg>
    </pc:docChg>
  </pc:docChgLst>
  <pc:docChgLst>
    <pc:chgData name="SCHUMACHER, JOSEPH R" userId="463398b1-e38b-45b9-95d2-2ed0101409a8" providerId="ADAL" clId="{86350495-A420-498C-B493-51E095E92CA1}"/>
    <pc:docChg chg="undo custSel modSld">
      <pc:chgData name="SCHUMACHER, JOSEPH R" userId="463398b1-e38b-45b9-95d2-2ed0101409a8" providerId="ADAL" clId="{86350495-A420-498C-B493-51E095E92CA1}" dt="2025-09-05T20:04:24.463" v="421" actId="14100"/>
      <pc:docMkLst>
        <pc:docMk/>
      </pc:docMkLst>
      <pc:sldChg chg="modSp mod">
        <pc:chgData name="SCHUMACHER, JOSEPH R" userId="463398b1-e38b-45b9-95d2-2ed0101409a8" providerId="ADAL" clId="{86350495-A420-498C-B493-51E095E92CA1}" dt="2025-09-05T20:04:24.463" v="421" actId="14100"/>
        <pc:sldMkLst>
          <pc:docMk/>
          <pc:sldMk cId="265000140" sldId="256"/>
        </pc:sldMkLst>
        <pc:spChg chg="mod">
          <ac:chgData name="SCHUMACHER, JOSEPH R" userId="463398b1-e38b-45b9-95d2-2ed0101409a8" providerId="ADAL" clId="{86350495-A420-498C-B493-51E095E92CA1}" dt="2025-09-05T16:40:54.528" v="391" actId="14100"/>
          <ac:spMkLst>
            <pc:docMk/>
            <pc:sldMk cId="265000140" sldId="256"/>
            <ac:spMk id="2" creationId="{F05F1CDE-65D7-046E-E164-ECBD31CC481F}"/>
          </ac:spMkLst>
        </pc:spChg>
        <pc:spChg chg="mod">
          <ac:chgData name="SCHUMACHER, JOSEPH R" userId="463398b1-e38b-45b9-95d2-2ed0101409a8" providerId="ADAL" clId="{86350495-A420-498C-B493-51E095E92CA1}" dt="2025-09-05T20:04:24.463" v="421" actId="14100"/>
          <ac:spMkLst>
            <pc:docMk/>
            <pc:sldMk cId="265000140" sldId="256"/>
            <ac:spMk id="3" creationId="{D8DCEFCC-ED06-25C7-81C6-3A0CCE882BBF}"/>
          </ac:spMkLst>
        </pc:spChg>
      </pc:sldChg>
      <pc:sldChg chg="modSp mod">
        <pc:chgData name="SCHUMACHER, JOSEPH R" userId="463398b1-e38b-45b9-95d2-2ed0101409a8" providerId="ADAL" clId="{86350495-A420-498C-B493-51E095E92CA1}" dt="2025-08-29T10:47:40.643" v="385" actId="20577"/>
        <pc:sldMkLst>
          <pc:docMk/>
          <pc:sldMk cId="176679822" sldId="257"/>
        </pc:sldMkLst>
        <pc:spChg chg="mod">
          <ac:chgData name="SCHUMACHER, JOSEPH R" userId="463398b1-e38b-45b9-95d2-2ed0101409a8" providerId="ADAL" clId="{86350495-A420-498C-B493-51E095E92CA1}" dt="2025-08-29T10:47:40.643" v="385" actId="20577"/>
          <ac:spMkLst>
            <pc:docMk/>
            <pc:sldMk cId="176679822" sldId="257"/>
            <ac:spMk id="3" creationId="{4C8C561F-8527-98D2-3F2B-ED19EA055687}"/>
          </ac:spMkLst>
        </pc:spChg>
      </pc:sldChg>
      <pc:sldChg chg="modSp mod">
        <pc:chgData name="SCHUMACHER, JOSEPH R" userId="463398b1-e38b-45b9-95d2-2ed0101409a8" providerId="ADAL" clId="{86350495-A420-498C-B493-51E095E92CA1}" dt="2025-08-28T07:13:16.849" v="374" actId="20577"/>
        <pc:sldMkLst>
          <pc:docMk/>
          <pc:sldMk cId="2460525148" sldId="258"/>
        </pc:sldMkLst>
        <pc:spChg chg="mod">
          <ac:chgData name="SCHUMACHER, JOSEPH R" userId="463398b1-e38b-45b9-95d2-2ed0101409a8" providerId="ADAL" clId="{86350495-A420-498C-B493-51E095E92CA1}" dt="2025-08-28T07:13:16.849" v="374" actId="20577"/>
          <ac:spMkLst>
            <pc:docMk/>
            <pc:sldMk cId="2460525148" sldId="258"/>
            <ac:spMk id="3" creationId="{51B84CFF-A256-9BAD-0319-8B66ED34364E}"/>
          </ac:spMkLst>
        </pc:spChg>
      </pc:sldChg>
    </pc:docChg>
  </pc:docChgLst>
  <pc:docChgLst>
    <pc:chgData name="SCHUMACHER, JOSEPH R" userId="463398b1-e38b-45b9-95d2-2ed0101409a8" providerId="ADAL" clId="{C285A4A9-F93D-4BA7-B38D-CED59094D0C9}"/>
    <pc:docChg chg="custSel delSld modSld">
      <pc:chgData name="SCHUMACHER, JOSEPH R" userId="463398b1-e38b-45b9-95d2-2ed0101409a8" providerId="ADAL" clId="{C285A4A9-F93D-4BA7-B38D-CED59094D0C9}" dt="2025-08-27T13:29:32.764" v="742" actId="20577"/>
      <pc:docMkLst>
        <pc:docMk/>
      </pc:docMkLst>
      <pc:sldChg chg="modSp mod">
        <pc:chgData name="SCHUMACHER, JOSEPH R" userId="463398b1-e38b-45b9-95d2-2ed0101409a8" providerId="ADAL" clId="{C285A4A9-F93D-4BA7-B38D-CED59094D0C9}" dt="2025-08-27T13:29:32.764" v="742" actId="20577"/>
        <pc:sldMkLst>
          <pc:docMk/>
          <pc:sldMk cId="265000140" sldId="256"/>
        </pc:sldMkLst>
        <pc:spChg chg="mod">
          <ac:chgData name="SCHUMACHER, JOSEPH R" userId="463398b1-e38b-45b9-95d2-2ed0101409a8" providerId="ADAL" clId="{C285A4A9-F93D-4BA7-B38D-CED59094D0C9}" dt="2025-08-27T13:19:44.549" v="82" actId="5793"/>
          <ac:spMkLst>
            <pc:docMk/>
            <pc:sldMk cId="265000140" sldId="256"/>
            <ac:spMk id="3" creationId="{D8DCEFCC-ED06-25C7-81C6-3A0CCE882BBF}"/>
          </ac:spMkLst>
        </pc:spChg>
        <pc:spChg chg="mod">
          <ac:chgData name="SCHUMACHER, JOSEPH R" userId="463398b1-e38b-45b9-95d2-2ed0101409a8" providerId="ADAL" clId="{C285A4A9-F93D-4BA7-B38D-CED59094D0C9}" dt="2025-08-27T13:29:32.764" v="742" actId="20577"/>
          <ac:spMkLst>
            <pc:docMk/>
            <pc:sldMk cId="265000140" sldId="256"/>
            <ac:spMk id="4" creationId="{085B9E43-59D6-A510-EF2D-D1708884802D}"/>
          </ac:spMkLst>
        </pc:spChg>
      </pc:sldChg>
      <pc:sldChg chg="modSp mod">
        <pc:chgData name="SCHUMACHER, JOSEPH R" userId="463398b1-e38b-45b9-95d2-2ed0101409a8" providerId="ADAL" clId="{C285A4A9-F93D-4BA7-B38D-CED59094D0C9}" dt="2025-08-27T13:28:34.154" v="718" actId="20577"/>
        <pc:sldMkLst>
          <pc:docMk/>
          <pc:sldMk cId="176679822" sldId="257"/>
        </pc:sldMkLst>
        <pc:spChg chg="mod">
          <ac:chgData name="SCHUMACHER, JOSEPH R" userId="463398b1-e38b-45b9-95d2-2ed0101409a8" providerId="ADAL" clId="{C285A4A9-F93D-4BA7-B38D-CED59094D0C9}" dt="2025-08-27T13:28:34.154" v="718" actId="20577"/>
          <ac:spMkLst>
            <pc:docMk/>
            <pc:sldMk cId="176679822" sldId="257"/>
            <ac:spMk id="3" creationId="{4C8C561F-8527-98D2-3F2B-ED19EA055687}"/>
          </ac:spMkLst>
        </pc:spChg>
      </pc:sldChg>
      <pc:sldChg chg="modSp mod">
        <pc:chgData name="SCHUMACHER, JOSEPH R" userId="463398b1-e38b-45b9-95d2-2ed0101409a8" providerId="ADAL" clId="{C285A4A9-F93D-4BA7-B38D-CED59094D0C9}" dt="2025-08-27T13:29:22.021" v="741" actId="20577"/>
        <pc:sldMkLst>
          <pc:docMk/>
          <pc:sldMk cId="2460525148" sldId="258"/>
        </pc:sldMkLst>
        <pc:spChg chg="mod">
          <ac:chgData name="SCHUMACHER, JOSEPH R" userId="463398b1-e38b-45b9-95d2-2ed0101409a8" providerId="ADAL" clId="{C285A4A9-F93D-4BA7-B38D-CED59094D0C9}" dt="2025-08-27T13:29:22.021" v="741" actId="20577"/>
          <ac:spMkLst>
            <pc:docMk/>
            <pc:sldMk cId="2460525148" sldId="258"/>
            <ac:spMk id="3" creationId="{51B84CFF-A256-9BAD-0319-8B66ED34364E}"/>
          </ac:spMkLst>
        </pc:spChg>
      </pc:sldChg>
      <pc:sldChg chg="del">
        <pc:chgData name="SCHUMACHER, JOSEPH R" userId="463398b1-e38b-45b9-95d2-2ed0101409a8" providerId="ADAL" clId="{C285A4A9-F93D-4BA7-B38D-CED59094D0C9}" dt="2025-08-27T13:27:09.811" v="523" actId="2696"/>
        <pc:sldMkLst>
          <pc:docMk/>
          <pc:sldMk cId="3169694603" sldId="259"/>
        </pc:sldMkLst>
      </pc:sldChg>
    </pc:docChg>
  </pc:docChgLst>
  <pc:docChgLst>
    <pc:chgData name="Fushiki, Masashi/伏木 雅" userId="b11f3b71-f093-4557-841b-1cd8fd5c3db9" providerId="ADAL" clId="{F0A9C95D-BD58-43E3-A715-B8FA763A94AA}"/>
    <pc:docChg chg="undo custSel modSld">
      <pc:chgData name="Fushiki, Masashi/伏木 雅" userId="b11f3b71-f093-4557-841b-1cd8fd5c3db9" providerId="ADAL" clId="{F0A9C95D-BD58-43E3-A715-B8FA763A94AA}" dt="2025-08-07T01:50:50.538" v="279" actId="20577"/>
      <pc:docMkLst>
        <pc:docMk/>
      </pc:docMkLst>
      <pc:sldChg chg="modSp mod">
        <pc:chgData name="Fushiki, Masashi/伏木 雅" userId="b11f3b71-f093-4557-841b-1cd8fd5c3db9" providerId="ADAL" clId="{F0A9C95D-BD58-43E3-A715-B8FA763A94AA}" dt="2025-08-07T01:44:03.716" v="219" actId="20577"/>
        <pc:sldMkLst>
          <pc:docMk/>
          <pc:sldMk cId="265000140" sldId="256"/>
        </pc:sldMkLst>
        <pc:spChg chg="mod">
          <ac:chgData name="Fushiki, Masashi/伏木 雅" userId="b11f3b71-f093-4557-841b-1cd8fd5c3db9" providerId="ADAL" clId="{F0A9C95D-BD58-43E3-A715-B8FA763A94AA}" dt="2025-08-07T01:44:03.716" v="219" actId="20577"/>
          <ac:spMkLst>
            <pc:docMk/>
            <pc:sldMk cId="265000140" sldId="256"/>
            <ac:spMk id="3" creationId="{D8DCEFCC-ED06-25C7-81C6-3A0CCE882BBF}"/>
          </ac:spMkLst>
        </pc:spChg>
      </pc:sldChg>
      <pc:sldChg chg="modSp mod">
        <pc:chgData name="Fushiki, Masashi/伏木 雅" userId="b11f3b71-f093-4557-841b-1cd8fd5c3db9" providerId="ADAL" clId="{F0A9C95D-BD58-43E3-A715-B8FA763A94AA}" dt="2025-08-07T01:47:15.722" v="233" actId="20577"/>
        <pc:sldMkLst>
          <pc:docMk/>
          <pc:sldMk cId="176679822" sldId="257"/>
        </pc:sldMkLst>
        <pc:spChg chg="mod">
          <ac:chgData name="Fushiki, Masashi/伏木 雅" userId="b11f3b71-f093-4557-841b-1cd8fd5c3db9" providerId="ADAL" clId="{F0A9C95D-BD58-43E3-A715-B8FA763A94AA}" dt="2025-08-07T01:47:15.722" v="233" actId="20577"/>
          <ac:spMkLst>
            <pc:docMk/>
            <pc:sldMk cId="176679822" sldId="257"/>
            <ac:spMk id="3" creationId="{4C8C561F-8527-98D2-3F2B-ED19EA055687}"/>
          </ac:spMkLst>
        </pc:spChg>
      </pc:sldChg>
      <pc:sldChg chg="modSp mod">
        <pc:chgData name="Fushiki, Masashi/伏木 雅" userId="b11f3b71-f093-4557-841b-1cd8fd5c3db9" providerId="ADAL" clId="{F0A9C95D-BD58-43E3-A715-B8FA763A94AA}" dt="2025-08-07T01:50:50.538" v="279" actId="20577"/>
        <pc:sldMkLst>
          <pc:docMk/>
          <pc:sldMk cId="3169694603" sldId="259"/>
        </pc:sldMkLst>
      </pc:sldChg>
    </pc:docChg>
  </pc:docChgLst>
  <pc:docChgLst>
    <pc:chgData name="Fushiki, Masashi/伏木 雅" userId="b11f3b71-f093-4557-841b-1cd8fd5c3db9" providerId="ADAL" clId="{54D03341-6CD0-4199-B46C-2C8D9DC5E5ED}"/>
    <pc:docChg chg="undo custSel addSld modSld">
      <pc:chgData name="Fushiki, Masashi/伏木 雅" userId="b11f3b71-f093-4557-841b-1cd8fd5c3db9" providerId="ADAL" clId="{54D03341-6CD0-4199-B46C-2C8D9DC5E5ED}" dt="2025-08-06T07:54:45.254" v="1325" actId="403"/>
      <pc:docMkLst>
        <pc:docMk/>
      </pc:docMkLst>
      <pc:sldChg chg="addSp modSp new mod">
        <pc:chgData name="Fushiki, Masashi/伏木 雅" userId="b11f3b71-f093-4557-841b-1cd8fd5c3db9" providerId="ADAL" clId="{54D03341-6CD0-4199-B46C-2C8D9DC5E5ED}" dt="2025-08-06T07:54:45.254" v="1325" actId="403"/>
        <pc:sldMkLst>
          <pc:docMk/>
          <pc:sldMk cId="265000140" sldId="256"/>
        </pc:sldMkLst>
        <pc:spChg chg="mod">
          <ac:chgData name="Fushiki, Masashi/伏木 雅" userId="b11f3b71-f093-4557-841b-1cd8fd5c3db9" providerId="ADAL" clId="{54D03341-6CD0-4199-B46C-2C8D9DC5E5ED}" dt="2025-08-06T07:27:56.111" v="178" actId="20577"/>
          <ac:spMkLst>
            <pc:docMk/>
            <pc:sldMk cId="265000140" sldId="256"/>
            <ac:spMk id="2" creationId="{F05F1CDE-65D7-046E-E164-ECBD31CC481F}"/>
          </ac:spMkLst>
        </pc:spChg>
        <pc:spChg chg="mod">
          <ac:chgData name="Fushiki, Masashi/伏木 雅" userId="b11f3b71-f093-4557-841b-1cd8fd5c3db9" providerId="ADAL" clId="{54D03341-6CD0-4199-B46C-2C8D9DC5E5ED}" dt="2025-08-06T07:54:45.254" v="1325" actId="403"/>
          <ac:spMkLst>
            <pc:docMk/>
            <pc:sldMk cId="265000140" sldId="256"/>
            <ac:spMk id="3" creationId="{D8DCEFCC-ED06-25C7-81C6-3A0CCE882BBF}"/>
          </ac:spMkLst>
        </pc:spChg>
        <pc:spChg chg="add mod">
          <ac:chgData name="Fushiki, Masashi/伏木 雅" userId="b11f3b71-f093-4557-841b-1cd8fd5c3db9" providerId="ADAL" clId="{54D03341-6CD0-4199-B46C-2C8D9DC5E5ED}" dt="2025-08-06T07:27:50.982" v="176" actId="2711"/>
          <ac:spMkLst>
            <pc:docMk/>
            <pc:sldMk cId="265000140" sldId="256"/>
            <ac:spMk id="4" creationId="{085B9E43-59D6-A510-EF2D-D1708884802D}"/>
          </ac:spMkLst>
        </pc:spChg>
      </pc:sldChg>
      <pc:sldChg chg="modSp new mod">
        <pc:chgData name="Fushiki, Masashi/伏木 雅" userId="b11f3b71-f093-4557-841b-1cd8fd5c3db9" providerId="ADAL" clId="{54D03341-6CD0-4199-B46C-2C8D9DC5E5ED}" dt="2025-08-06T07:49:09.562" v="1129" actId="15"/>
        <pc:sldMkLst>
          <pc:docMk/>
          <pc:sldMk cId="176679822" sldId="257"/>
        </pc:sldMkLst>
        <pc:spChg chg="mod">
          <ac:chgData name="Fushiki, Masashi/伏木 雅" userId="b11f3b71-f093-4557-841b-1cd8fd5c3db9" providerId="ADAL" clId="{54D03341-6CD0-4199-B46C-2C8D9DC5E5ED}" dt="2025-08-06T07:28:24.187" v="191" actId="2711"/>
          <ac:spMkLst>
            <pc:docMk/>
            <pc:sldMk cId="176679822" sldId="257"/>
            <ac:spMk id="2" creationId="{C5348814-8C6C-A338-134C-77B0D084516F}"/>
          </ac:spMkLst>
        </pc:spChg>
        <pc:spChg chg="mod">
          <ac:chgData name="Fushiki, Masashi/伏木 雅" userId="b11f3b71-f093-4557-841b-1cd8fd5c3db9" providerId="ADAL" clId="{54D03341-6CD0-4199-B46C-2C8D9DC5E5ED}" dt="2025-08-06T07:49:09.562" v="1129" actId="15"/>
          <ac:spMkLst>
            <pc:docMk/>
            <pc:sldMk cId="176679822" sldId="257"/>
            <ac:spMk id="3" creationId="{4C8C561F-8527-98D2-3F2B-ED19EA055687}"/>
          </ac:spMkLst>
        </pc:spChg>
      </pc:sldChg>
      <pc:sldChg chg="modSp new mod">
        <pc:chgData name="Fushiki, Masashi/伏木 雅" userId="b11f3b71-f093-4557-841b-1cd8fd5c3db9" providerId="ADAL" clId="{54D03341-6CD0-4199-B46C-2C8D9DC5E5ED}" dt="2025-08-06T07:54:18.200" v="1324" actId="20577"/>
        <pc:sldMkLst>
          <pc:docMk/>
          <pc:sldMk cId="2460525148" sldId="258"/>
        </pc:sldMkLst>
        <pc:spChg chg="mod">
          <ac:chgData name="Fushiki, Masashi/伏木 雅" userId="b11f3b71-f093-4557-841b-1cd8fd5c3db9" providerId="ADAL" clId="{54D03341-6CD0-4199-B46C-2C8D9DC5E5ED}" dt="2025-08-06T07:47:12.614" v="983" actId="2711"/>
          <ac:spMkLst>
            <pc:docMk/>
            <pc:sldMk cId="2460525148" sldId="258"/>
            <ac:spMk id="2" creationId="{B77F7BD5-89EB-AA2E-254A-B22BC7987377}"/>
          </ac:spMkLst>
        </pc:spChg>
        <pc:spChg chg="mod">
          <ac:chgData name="Fushiki, Masashi/伏木 雅" userId="b11f3b71-f093-4557-841b-1cd8fd5c3db9" providerId="ADAL" clId="{54D03341-6CD0-4199-B46C-2C8D9DC5E5ED}" dt="2025-08-06T07:54:18.200" v="1324" actId="20577"/>
          <ac:spMkLst>
            <pc:docMk/>
            <pc:sldMk cId="2460525148" sldId="258"/>
            <ac:spMk id="3" creationId="{51B84CFF-A256-9BAD-0319-8B66ED34364E}"/>
          </ac:spMkLst>
        </pc:spChg>
      </pc:sldChg>
      <pc:sldChg chg="modSp add mod">
        <pc:chgData name="Fushiki, Masashi/伏木 雅" userId="b11f3b71-f093-4557-841b-1cd8fd5c3db9" providerId="ADAL" clId="{54D03341-6CD0-4199-B46C-2C8D9DC5E5ED}" dt="2025-08-06T07:52:05.758" v="1245" actId="20577"/>
        <pc:sldMkLst>
          <pc:docMk/>
          <pc:sldMk cId="3169694603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BB8085-BFF0-BA4E-758F-65CE9B95FF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FA78F20-2127-0F00-5313-2F8AEBF7C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76FE3CE-D4D2-7B46-CAD0-8952B6B6A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0DF6875-FD26-6B6F-748D-6EA5F9147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AE7499B-3852-FBE7-24DC-1BE363307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307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8B5D5A-9116-B75B-2DA5-E89D769E7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AAD33EF-7C0A-CEA3-0F76-22489C5D72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16F276-310C-9DEF-B58A-06DB3C665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88E917-ADF8-1CF7-04D3-DC3017A9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B9A218-AE65-C1A4-3972-3E2E35020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912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6F49874-44D0-7466-F6A1-3DFD4C73B2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D5CAC7E-3D87-9C04-7E58-531864CA09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633F1D-FB92-0BBE-643A-987DC638F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764DECE-6CB5-D8FD-69E7-A2C30B2B6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7C8B3C-12AB-F7FC-3098-0ACA168D4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208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818381-CBD9-4478-CB62-1F65F878D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08260D-9E77-85A6-EC07-D2B8F8D77C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ADB47DA-E017-0CE5-3686-37A3EAD0D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D5231AB-0047-5223-2063-666EAC8F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753074E-8B97-F4B7-8602-3422D573F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8808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62F3D1-3FB7-5DB5-5C02-592AC8022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E3274F1-B646-D1DE-FFFB-D6281F39E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6D4C193-FF4F-B0CB-3DD8-C67A739C4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CD2893-E919-FD1A-D404-DD0E1446C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922A16-952D-EC79-5A6E-1FB812B7C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0010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7B8076-0026-49FE-E980-0F0659AA4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D733C4-97E7-48FC-B090-BFECF5B91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0BEDB77-81A2-D76B-300B-63B405BB2F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206A6BB-DBC6-744E-97BF-AF69FE207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9E4279-084B-515D-CB56-7A334A77E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200A3EA-C43B-7BC5-96B4-C0477DA8D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305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AE28D0-DF21-3634-24DC-0295FF9BE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03D875E-2205-4381-40A0-539764EB2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24D4BE1-E708-DF91-8648-E2FF8435C2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F4994BB-072F-094C-288D-148AA4FA2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08710F2-7B13-995A-587B-E01FD6FAA1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44B6CF0-AF3C-48E5-7A04-DF5CD0473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2B03FA6-846E-2E42-A70E-90CF2637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DEB8DB6-C203-9CE6-65F3-EF44E3E88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450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C85AAC-9017-2DD7-9738-415EA8564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5ABE31D-E5C1-8454-3EAF-0E9167132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AC13535-952D-64D3-3691-C9EECF60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0514C9B-176B-4814-2E2C-D05A5BDC6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174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745CF6F-3396-E713-E2F2-F1E6BFC93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40AEFC-CBBD-582F-1066-5A491A62F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17B6143-99E7-E253-F69D-28A8D48EB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5752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5355B6-68F1-2217-DCBD-1A3A28B47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64E0B76-0847-145A-A571-487476A13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FB4F284-8092-6DB4-E349-AEAC13DE43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C5B731-AABD-D328-5BC5-CEC83AFCD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90BBB89-37A3-AFBB-65DB-6AE6C7E1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AC0395A-41B4-E677-7CE4-03D75E00C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18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8F9693-A405-BDBE-811A-2E5334392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1D35B41-819B-0CE8-8F6A-47C908D222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8459D1-C60A-F5A5-D39C-AD381A110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A10BA95-E865-D667-964B-B8A453157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03436A4-94A6-166D-BD93-2AF4CAD06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AFAFB29-10EE-B0C3-9D46-C3D6B59D5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3517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459327C-5E70-9E04-4EE3-6DCD4FE4D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43748D5-123C-768F-FE20-FECF99CE7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6AD9B0-1F24-404B-76A4-454E4EB0A9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006469-BF89-4870-A359-5D11A0B0BF88}" type="datetimeFigureOut">
              <a:rPr kumimoji="1" lang="ja-JP" altLang="en-US" smtClean="0"/>
              <a:t>2025/9/8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EFF924C-1BBC-0FE8-A783-AA58F9FB6C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936481-82A3-8112-1F7D-DCAF2CBE5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497277-68D2-44E1-8803-3C947B19E60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501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5F1CDE-65D7-046E-E164-ECBD31CC48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7643" y="1122363"/>
            <a:ext cx="8120270" cy="2387600"/>
          </a:xfrm>
        </p:spPr>
        <p:txBody>
          <a:bodyPr>
            <a:normAutofit/>
          </a:bodyPr>
          <a:lstStyle/>
          <a:p>
            <a:r>
              <a:rPr kumimoji="1" lang="en-US" altLang="ja-JP" sz="4000" dirty="0">
                <a:latin typeface="Arial" panose="020B0604020202020204" pitchFamily="34" charset="0"/>
                <a:cs typeface="Arial" panose="020B0604020202020204" pitchFamily="34" charset="0"/>
              </a:rPr>
              <a:t>HPUE in NR TDD 4.9GHz Band for US Operation </a:t>
            </a:r>
            <a:endParaRPr kumimoji="1"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8DCEFCC-ED06-25C7-81C6-3A0CCE882B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5921" y="4267057"/>
            <a:ext cx="10863469" cy="1655762"/>
          </a:xfrm>
        </p:spPr>
        <p:txBody>
          <a:bodyPr>
            <a:normAutofit/>
          </a:bodyPr>
          <a:lstStyle/>
          <a:p>
            <a:pPr algn="l">
              <a:tabLst>
                <a:tab pos="2514600" algn="r"/>
              </a:tabLst>
            </a:pP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	Agenda Item:	9.4.1</a:t>
            </a:r>
          </a:p>
          <a:p>
            <a:pPr marL="2743200" indent="-2743200" algn="l">
              <a:tabLst>
                <a:tab pos="2514600" algn="r"/>
              </a:tabLst>
            </a:pP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	Source:	AT&amp;T, FirstNet, APCO, Fujitsu, Qualcomm</a:t>
            </a:r>
          </a:p>
          <a:p>
            <a:pPr algn="l">
              <a:tabLst>
                <a:tab pos="2514600" algn="r"/>
              </a:tabLst>
            </a:pPr>
            <a:r>
              <a:rPr lang="en-US" altLang="ja-JP" sz="2800" dirty="0">
                <a:latin typeface="Arial" panose="020B0604020202020204" pitchFamily="34" charset="0"/>
                <a:cs typeface="Arial" panose="020B0604020202020204" pitchFamily="34" charset="0"/>
              </a:rPr>
              <a:t>	Document for:	Discussion/Decision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85B9E43-59D6-A510-EF2D-D1708884802D}"/>
              </a:ext>
            </a:extLst>
          </p:cNvPr>
          <p:cNvSpPr txBox="1"/>
          <p:nvPr/>
        </p:nvSpPr>
        <p:spPr>
          <a:xfrm>
            <a:off x="120493" y="77254"/>
            <a:ext cx="11846219" cy="761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#109								RP-252450</a:t>
            </a:r>
            <a:endParaRPr lang="en-GB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fontAlgn="auto" hangingPunct="1">
              <a:spcAft>
                <a:spcPts val="900"/>
              </a:spcAft>
            </a:pPr>
            <a:r>
              <a:rPr lang="en-US" altLang="ja-JP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Beijing, CN, </a:t>
            </a:r>
            <a:r>
              <a:rPr lang="en-US" altLang="ja-JP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altLang="ja-JP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5th – 18th September 2025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0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348814-8C6C-A338-134C-77B0D0845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8C561F-8527-98D2-3F2B-ED19EA055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Regarding</a:t>
            </a:r>
            <a:r>
              <a:rPr kumimoji="1" lang="en-US" altLang="ja-JP">
                <a:latin typeface="Arial" panose="020B0604020202020204" pitchFamily="34" charset="0"/>
                <a:cs typeface="Arial" panose="020B0604020202020204" pitchFamily="34" charset="0"/>
              </a:rPr>
              <a:t> the WI of NR TDD 4.9GHz Band for US Operation, </a:t>
            </a:r>
          </a:p>
          <a:p>
            <a:pPr lvl="1"/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altLang="ja-JP">
                <a:latin typeface="Arial" panose="020B0604020202020204" pitchFamily="34" charset="0"/>
                <a:cs typeface="Arial" panose="020B0604020202020204" pitchFamily="34" charset="0"/>
              </a:rPr>
              <a:t>proposed</a:t>
            </a:r>
            <a:r>
              <a:rPr kumimoji="1" lang="en-US" altLang="ja-JP">
                <a:latin typeface="Arial" panose="020B0604020202020204" pitchFamily="34" charset="0"/>
                <a:cs typeface="Arial" panose="020B0604020202020204" pitchFamily="34" charset="0"/>
              </a:rPr>
              <a:t> 4.9GHz band is allocated </a:t>
            </a:r>
            <a:r>
              <a:rPr lang="en-GB" altLang="ja-JP">
                <a:latin typeface="Arial" panose="020B0604020202020204" pitchFamily="34" charset="0"/>
                <a:cs typeface="Arial" panose="020B0604020202020204" pitchFamily="34" charset="0"/>
              </a:rPr>
              <a:t>for nationwide public safety coverage in the US.</a:t>
            </a:r>
          </a:p>
          <a:p>
            <a:pPr lvl="1"/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Public safety applications require higher UE TX power than PC3. S</a:t>
            </a:r>
            <a:r>
              <a:rPr lang="en-GB" altLang="ja-JP" err="1">
                <a:latin typeface="Arial" panose="020B0604020202020204" pitchFamily="34" charset="0"/>
                <a:cs typeface="Arial" panose="020B0604020202020204" pitchFamily="34" charset="0"/>
              </a:rPr>
              <a:t>upport</a:t>
            </a:r>
            <a:r>
              <a:rPr lang="en-GB" altLang="ja-JP">
                <a:latin typeface="Arial" panose="020B0604020202020204" pitchFamily="34" charset="0"/>
                <a:cs typeface="Arial" panose="020B0604020202020204" pitchFamily="34" charset="0"/>
              </a:rPr>
              <a:t> for HPUE (PC1, PC1.5, and PC2) is therefore important to the proposed 4.9GHz band.</a:t>
            </a:r>
          </a:p>
          <a:p>
            <a:pPr marL="457200" lvl="1" indent="0">
              <a:buNone/>
            </a:pPr>
            <a:endParaRPr lang="en-GB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ja-JP">
                <a:latin typeface="Arial" panose="020B0604020202020204" pitchFamily="34" charset="0"/>
                <a:cs typeface="Arial" panose="020B0604020202020204" pitchFamily="34" charset="0"/>
              </a:rPr>
              <a:t>The proposed 4.9GHz band overlaps with part of n79.</a:t>
            </a:r>
          </a:p>
          <a:p>
            <a:pPr lvl="1"/>
            <a:r>
              <a:rPr lang="en-GB" altLang="ja-JP">
                <a:latin typeface="Arial" panose="020B0604020202020204" pitchFamily="34" charset="0"/>
                <a:cs typeface="Arial" panose="020B0604020202020204" pitchFamily="34" charset="0"/>
              </a:rPr>
              <a:t>PC1.5 and PC2 are defined for n79</a:t>
            </a:r>
          </a:p>
          <a:p>
            <a:pPr lvl="1"/>
            <a:r>
              <a:rPr lang="en-GB" altLang="ja-JP">
                <a:latin typeface="Arial" panose="020B0604020202020204" pitchFamily="34" charset="0"/>
                <a:cs typeface="Arial" panose="020B0604020202020204" pitchFamily="34" charset="0"/>
              </a:rPr>
              <a:t>Simulation assumptions used for n79 can be reused for the proposed 4.9GHz band</a:t>
            </a:r>
          </a:p>
          <a:p>
            <a:pPr lvl="1"/>
            <a:endParaRPr lang="en-GB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7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7F7BD5-89EB-AA2E-254A-B22BC7987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kumimoji="1"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1B84CFF-A256-9BAD-0319-8B66ED3436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Update the WI objective of NR TDD 4.9GHz Band for US Operation as follows:</a:t>
            </a:r>
          </a:p>
          <a:p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Specify the UE RF requirements for the new band</a:t>
            </a:r>
            <a:r>
              <a:rPr lang="en-US" altLang="ja-JP" strike="sngStrike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 HPUE (PC1, PC1.5 and PC2)</a:t>
            </a: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. Reuse NR band n79 UE hardware assumption if possible</a:t>
            </a:r>
            <a:endParaRPr lang="ja-JP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525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A3AD43F4810C4BA2587D395973B9CB" ma:contentTypeVersion="6" ma:contentTypeDescription="Create a new document." ma:contentTypeScope="" ma:versionID="aece9a5a24b6cbee7aabf5b0eec80e23">
  <xsd:schema xmlns:xsd="http://www.w3.org/2001/XMLSchema" xmlns:xs="http://www.w3.org/2001/XMLSchema" xmlns:p="http://schemas.microsoft.com/office/2006/metadata/properties" xmlns:ns2="281dfd56-6e7b-405a-9cf5-bdf95470101e" xmlns:ns3="79e574c7-059e-4147-9d8f-7b0c0bc55ab3" targetNamespace="http://schemas.microsoft.com/office/2006/metadata/properties" ma:root="true" ma:fieldsID="d26c3146eb9cb7d91dd89441c3d1c07f" ns2:_="" ns3:_="">
    <xsd:import namespace="281dfd56-6e7b-405a-9cf5-bdf95470101e"/>
    <xsd:import namespace="79e574c7-059e-4147-9d8f-7b0c0bc55a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dfd56-6e7b-405a-9cf5-bdf9547010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e574c7-059e-4147-9d8f-7b0c0bc55ab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9e574c7-059e-4147-9d8f-7b0c0bc55ab3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CAB6D99-AB16-4966-9963-7B5093FC25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425F37-398E-4AF7-A79B-C3BEA6040DD4}">
  <ds:schemaRefs>
    <ds:schemaRef ds:uri="281dfd56-6e7b-405a-9cf5-bdf95470101e"/>
    <ds:schemaRef ds:uri="79e574c7-059e-4147-9d8f-7b0c0bc55a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60CD1CB8-4AC9-48DB-805B-B68306822C7E}">
  <ds:schemaRefs>
    <ds:schemaRef ds:uri="417eed48-81dd-42e1-a0a5-ff459bb484b3"/>
    <ds:schemaRef ds:uri="79e574c7-059e-4147-9d8f-7b0c0bc55ab3"/>
    <ds:schemaRef ds:uri="c8cffe67-c279-4b76-b57c-afc5218d121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195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HPUE in NR TDD 4.9GHz Band for US Operation 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Fushiki, Masashi/伏木 雅</dc:creator>
  <cp:lastModifiedBy>SCHUMACHER, JOSEPH R</cp:lastModifiedBy>
  <cp:revision>2</cp:revision>
  <dcterms:created xsi:type="dcterms:W3CDTF">2025-08-06T07:23:47Z</dcterms:created>
  <dcterms:modified xsi:type="dcterms:W3CDTF">2025-09-08T11:02:48Z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7295cc1-d279-42ac-ab4d-3b0f4fece050_Enabled">
    <vt:lpwstr>true</vt:lpwstr>
  </property>
  <property fmtid="{D5CDD505-2E9C-101B-9397-08002B2CF9AE}" pid="3" name="MSIP_Label_a7295cc1-d279-42ac-ab4d-3b0f4fece050_SetDate">
    <vt:lpwstr>2025-08-06T07:23:56Z</vt:lpwstr>
  </property>
  <property fmtid="{D5CDD505-2E9C-101B-9397-08002B2CF9AE}" pid="4" name="MSIP_Label_a7295cc1-d279-42ac-ab4d-3b0f4fece050_Method">
    <vt:lpwstr>Standard</vt:lpwstr>
  </property>
  <property fmtid="{D5CDD505-2E9C-101B-9397-08002B2CF9AE}" pid="5" name="MSIP_Label_a7295cc1-d279-42ac-ab4d-3b0f4fece050_Name">
    <vt:lpwstr>FUJITSU-RESTRICTED​</vt:lpwstr>
  </property>
  <property fmtid="{D5CDD505-2E9C-101B-9397-08002B2CF9AE}" pid="6" name="MSIP_Label_a7295cc1-d279-42ac-ab4d-3b0f4fece050_SiteId">
    <vt:lpwstr>a19f121d-81e1-4858-a9d8-736e267fd4c7</vt:lpwstr>
  </property>
  <property fmtid="{D5CDD505-2E9C-101B-9397-08002B2CF9AE}" pid="7" name="MSIP_Label_a7295cc1-d279-42ac-ab4d-3b0f4fece050_ActionId">
    <vt:lpwstr>0d422efd-0380-4874-a57e-8f9306378f7c</vt:lpwstr>
  </property>
  <property fmtid="{D5CDD505-2E9C-101B-9397-08002B2CF9AE}" pid="8" name="MSIP_Label_a7295cc1-d279-42ac-ab4d-3b0f4fece050_ContentBits">
    <vt:lpwstr>0</vt:lpwstr>
  </property>
  <property fmtid="{D5CDD505-2E9C-101B-9397-08002B2CF9AE}" pid="9" name="MSIP_Label_a7295cc1-d279-42ac-ab4d-3b0f4fece050_Tag">
    <vt:lpwstr>10, 3, 0, 1</vt:lpwstr>
  </property>
  <property fmtid="{D5CDD505-2E9C-101B-9397-08002B2CF9AE}" pid="10" name="ContentTypeId">
    <vt:lpwstr>0x01010054A3AD43F4810C4BA2587D395973B9CB</vt:lpwstr>
  </property>
  <property fmtid="{D5CDD505-2E9C-101B-9397-08002B2CF9AE}" pid="11" name="MediaServiceImageTags">
    <vt:lpwstr/>
  </property>
  <property fmtid="{D5CDD505-2E9C-101B-9397-08002B2CF9AE}" pid="12" name="Order">
    <vt:r8>18044600</vt:r8>
  </property>
  <property fmtid="{D5CDD505-2E9C-101B-9397-08002B2CF9AE}" pid="13" name="ComplianceAssetId">
    <vt:lpwstr/>
  </property>
  <property fmtid="{D5CDD505-2E9C-101B-9397-08002B2CF9AE}" pid="14" name="_ExtendedDescription">
    <vt:lpwstr/>
  </property>
  <property fmtid="{D5CDD505-2E9C-101B-9397-08002B2CF9AE}" pid="15" name="TriggerFlowInfo">
    <vt:lpwstr/>
  </property>
</Properties>
</file>