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7">
  <p:sldMasterIdLst>
    <p:sldMasterId id="2147483648" r:id="rId1"/>
  </p:sldMasterIdLst>
  <p:notesMasterIdLst>
    <p:notesMasterId r:id="rId9"/>
  </p:notesMasterIdLst>
  <p:sldIdLst>
    <p:sldId id="290" r:id="rId2"/>
    <p:sldId id="360" r:id="rId3"/>
    <p:sldId id="362" r:id="rId4"/>
    <p:sldId id="355" r:id="rId5"/>
    <p:sldId id="359" r:id="rId6"/>
    <p:sldId id="363" r:id="rId7"/>
    <p:sldId id="293" r:id="rId8"/>
  </p:sldIdLst>
  <p:sldSz cx="12190413" cy="6859588"/>
  <p:notesSz cx="6858000" cy="9144000"/>
  <p:custDataLst>
    <p:tags r:id="rId1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15" autoAdjust="0"/>
    <p:restoredTop sz="94080" autoAdjust="0"/>
  </p:normalViewPr>
  <p:slideViewPr>
    <p:cSldViewPr snapToGrid="0">
      <p:cViewPr varScale="1">
        <p:scale>
          <a:sx n="63" d="100"/>
          <a:sy n="63" d="100"/>
        </p:scale>
        <p:origin x="1028" y="44"/>
      </p:cViewPr>
      <p:guideLst>
        <p:guide orient="horz" pos="2186"/>
        <p:guide pos="38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2025/11/7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220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946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5660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017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003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11/7/2025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11/7/2025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11/7/2025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11/7/2025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11/7/2025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11/7/2025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11/7/2025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11/7/2025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11/7/2025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11/7/2025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11/7/2025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11/7/2025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04968" y="1885950"/>
            <a:ext cx="10904396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Discussion on test frequency simplification for inter-band CA and DC band combinations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ZTE Corporation, Huawei</a:t>
            </a:r>
            <a:endParaRPr lang="en-US" altLang="zh-CN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#109</a:t>
            </a:r>
            <a:r>
              <a:rPr lang="en-US" altLang="en-GB" sz="2400" b="1" dirty="0" smtClean="0"/>
              <a:t>   </a:t>
            </a:r>
            <a:r>
              <a:rPr lang="en-US" sz="2400" kern="0" dirty="0" smtClean="0"/>
              <a:t> 						            </a:t>
            </a:r>
            <a:r>
              <a:rPr lang="en-US" sz="2400" b="1" dirty="0" smtClean="0"/>
              <a:t>R5-256314</a:t>
            </a:r>
            <a:endParaRPr lang="en-US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US" altLang="zh-CN" sz="2400" b="1" dirty="0" smtClean="0"/>
              <a:t>Dallas</a:t>
            </a:r>
            <a:r>
              <a:rPr lang="en-GB" altLang="zh-CN" sz="2400" b="1" dirty="0" smtClean="0"/>
              <a:t>, US, November 17</a:t>
            </a:r>
            <a:r>
              <a:rPr lang="en-US" altLang="en-GB" sz="2400" b="1" dirty="0" smtClean="0"/>
              <a:t> </a:t>
            </a:r>
            <a:r>
              <a:rPr lang="en-GB" altLang="zh-CN" sz="2400" b="1" dirty="0" smtClean="0"/>
              <a:t>– 21</a:t>
            </a:r>
            <a:r>
              <a:rPr lang="en-US" altLang="en-GB" sz="2400" b="1" dirty="0" smtClean="0"/>
              <a:t>,</a:t>
            </a:r>
            <a:r>
              <a:rPr lang="en-GB" altLang="zh-CN" sz="2400" b="1" dirty="0" smtClean="0"/>
              <a:t> 2025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Overview on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test frequencies for inter-band CA/DC band combinations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" y="545282"/>
            <a:ext cx="12109133" cy="4862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In TS 38.508-1, test frequencies are specified for bands and band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combinations. </a:t>
            </a: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For inter-band CA configurations, the test frequencies are specified by NR CA downlink / uplink configuration component bands / band combinations and applicable for protocol testing. The single component band and intra-band CA test frequencies can be further referred to the related test frequency tables in the spec. For example, for three bands inter-band CA_n1A-n3A-n78A,  the test frequencies can be shown as below, in which the reference test frequencies for n1, n3 and n78 are further specified in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clause 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4.3.1.1.1.1/3/78 respectively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. However, it can also be seen that in Table 4.3.1.1.2.2-1 most cases have similar test frequencies for 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CA_nXA-nYA-nZA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with similar downlink and uplink configurations. Furthermore, all the combinations in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Table 4.3.1.1.2.2-1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are not applicable for protocol testing due to the testing is limited to NR CA configurations with 2CC.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673" y="3511828"/>
            <a:ext cx="6434216" cy="177124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0673" y="5594017"/>
            <a:ext cx="113978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b="1" dirty="0">
                <a:solidFill>
                  <a:prstClr val="black"/>
                </a:solidFill>
                <a:latin typeface="Calibri"/>
                <a:sym typeface="+mn-ea"/>
              </a:rPr>
              <a:t>Observation 1</a:t>
            </a:r>
            <a:r>
              <a:rPr lang="en-US" altLang="zh-CN" dirty="0">
                <a:solidFill>
                  <a:prstClr val="black"/>
                </a:solidFill>
                <a:latin typeface="Calibri"/>
                <a:sym typeface="+mn-ea"/>
              </a:rPr>
              <a:t>  </a:t>
            </a: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In TS 38.508-1, test frequencies for inter-band CA band combinations are specified by </a:t>
            </a:r>
            <a:r>
              <a:rPr lang="en-US" altLang="zh-CN" dirty="0">
                <a:solidFill>
                  <a:prstClr val="black"/>
                </a:solidFill>
                <a:latin typeface="Calibri"/>
                <a:sym typeface="+mn-ea"/>
              </a:rPr>
              <a:t>NR CA downlink / uplink configuration component bands / band combinations and applicable for protocol testing. </a:t>
            </a:r>
          </a:p>
        </p:txBody>
      </p:sp>
      <p:sp>
        <p:nvSpPr>
          <p:cNvPr id="9" name="矩形 8"/>
          <p:cNvSpPr/>
          <p:nvPr/>
        </p:nvSpPr>
        <p:spPr>
          <a:xfrm>
            <a:off x="300673" y="6213257"/>
            <a:ext cx="115021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b="1" dirty="0">
                <a:solidFill>
                  <a:prstClr val="black"/>
                </a:solidFill>
                <a:latin typeface="Calibri"/>
                <a:sym typeface="+mn-ea"/>
              </a:rPr>
              <a:t>Observation </a:t>
            </a:r>
            <a:r>
              <a:rPr lang="en-US" altLang="zh-CN" b="1" dirty="0" smtClean="0">
                <a:solidFill>
                  <a:prstClr val="black"/>
                </a:solidFill>
                <a:latin typeface="Calibri"/>
                <a:sym typeface="+mn-ea"/>
              </a:rPr>
              <a:t>2</a:t>
            </a: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  In most cases, same rules are followed in the test frequency table for different CA configurations, which makes the table looks quite redundant. </a:t>
            </a:r>
            <a:endParaRPr lang="en-US" altLang="zh-CN" dirty="0">
              <a:solidFill>
                <a:prstClr val="black"/>
              </a:solidFill>
              <a:latin typeface="Calibri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1377" y="3432918"/>
            <a:ext cx="5183984" cy="21550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416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Overview on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test frequencies for inter-band CA/DC band combinations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3735" y="622206"/>
            <a:ext cx="11965558" cy="38625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In TS 38.508-1, many typos are found in the test frequency tables for inter-band CA due to the redundant contents.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CA_n8A-n78(2A)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                            (TS 38.508-1)                                                                                         (TS 38.521-1)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CA_n29A-n66B</a:t>
            </a:r>
            <a:endParaRPr lang="en-US" altLang="zh-CN" sz="200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                           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(TS 38.508-1)                                                                                         (TS 38.521-1)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0673" y="5432523"/>
            <a:ext cx="109755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b="1" dirty="0">
                <a:solidFill>
                  <a:prstClr val="black"/>
                </a:solidFill>
                <a:latin typeface="Calibri"/>
                <a:sym typeface="+mn-ea"/>
              </a:rPr>
              <a:t>Observation </a:t>
            </a:r>
            <a:r>
              <a:rPr lang="en-US" altLang="zh-CN" b="1" dirty="0" smtClean="0">
                <a:solidFill>
                  <a:prstClr val="black"/>
                </a:solidFill>
                <a:latin typeface="Calibri"/>
                <a:sym typeface="+mn-ea"/>
              </a:rPr>
              <a:t>3</a:t>
            </a: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  In TS 38.508-1, there are many typos in the test frequency tables for inter-band CA band combinations due to the redundant contents in the table.</a:t>
            </a:r>
            <a:endParaRPr lang="en-US" altLang="zh-CN" dirty="0">
              <a:solidFill>
                <a:prstClr val="black"/>
              </a:solidFill>
              <a:latin typeface="Calibri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673" y="1787191"/>
            <a:ext cx="5295754" cy="10180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1846" y="1859702"/>
            <a:ext cx="6183148" cy="7465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673" y="3702207"/>
            <a:ext cx="5338554" cy="16020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83583" y="3754810"/>
            <a:ext cx="6040466" cy="14267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9201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Overview on test frequencies for inter-band CA/DC band combinations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953" y="727710"/>
            <a:ext cx="11889740" cy="24006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For </a:t>
            </a:r>
            <a:r>
              <a:rPr lang="en-GB" altLang="zh-CN" sz="2000" dirty="0">
                <a:solidFill>
                  <a:prstClr val="black"/>
                </a:solidFill>
                <a:latin typeface="Calibri"/>
              </a:rPr>
              <a:t>inter-band EN-DC 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configurations, </a:t>
            </a:r>
            <a:r>
              <a:rPr lang="en-GB" altLang="zh-CN" sz="2000" dirty="0">
                <a:solidFill>
                  <a:prstClr val="black"/>
                </a:solidFill>
                <a:latin typeface="Calibri"/>
              </a:rPr>
              <a:t>the following 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guidelines apply:</a:t>
            </a:r>
            <a:endParaRPr lang="en-GB" altLang="zh-CN" sz="2000" dirty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GB" altLang="zh-CN" sz="2000" dirty="0">
                <a:latin typeface="+mn-lt"/>
              </a:rPr>
              <a:t>For the E-UTRA band and E-UTRA CA configurations, test frequencies as specified in TS </a:t>
            </a:r>
            <a:r>
              <a:rPr lang="en-GB" altLang="zh-CN" sz="2000" dirty="0" smtClean="0">
                <a:latin typeface="+mn-lt"/>
              </a:rPr>
              <a:t>36.508, </a:t>
            </a:r>
            <a:r>
              <a:rPr lang="en-GB" altLang="zh-CN" sz="2000" dirty="0">
                <a:latin typeface="+mn-lt"/>
              </a:rPr>
              <a:t>clause 4.3.1 are used</a:t>
            </a:r>
            <a:r>
              <a:rPr lang="en-GB" altLang="zh-CN" sz="2000" dirty="0" smtClean="0">
                <a:latin typeface="+mn-lt"/>
              </a:rPr>
              <a:t>.</a:t>
            </a:r>
          </a:p>
          <a:p>
            <a:pPr marL="342900" indent="-342900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GB" altLang="zh-CN" sz="2000" dirty="0">
                <a:latin typeface="+mn-lt"/>
              </a:rPr>
              <a:t>For the NR band and NR CA configurations, test frequencies as specified in clause 4.3.1.1 are used</a:t>
            </a:r>
            <a:r>
              <a:rPr lang="en-GB" altLang="zh-CN" sz="2000" dirty="0" smtClean="0">
                <a:latin typeface="+mn-lt"/>
              </a:rPr>
              <a:t>.</a:t>
            </a:r>
          </a:p>
          <a:p>
            <a:pPr marL="342900" indent="-342900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GB" altLang="zh-CN" sz="2000" dirty="0">
                <a:latin typeface="+mn-lt"/>
              </a:rPr>
              <a:t>For the EN-DC inter-band configuration that includes an EN-DC contiguous </a:t>
            </a:r>
            <a:r>
              <a:rPr lang="en-GB" altLang="zh-CN" sz="2000" dirty="0" smtClean="0">
                <a:latin typeface="+mn-lt"/>
              </a:rPr>
              <a:t>configuration, </a:t>
            </a:r>
            <a:r>
              <a:rPr lang="en-GB" altLang="zh-CN" sz="2000" dirty="0">
                <a:latin typeface="+mn-lt"/>
              </a:rPr>
              <a:t>the EN-DC contiguous configuration is listed in the NR configuration column and the test frequencies as specified in clause 4.3.1.4.2 are used</a:t>
            </a:r>
            <a:r>
              <a:rPr lang="en-GB" altLang="zh-CN" sz="2000" dirty="0" smtClean="0">
                <a:latin typeface="+mn-lt"/>
              </a:rPr>
              <a:t>.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0832" y="3174136"/>
            <a:ext cx="6364928" cy="155643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1953" y="5092123"/>
            <a:ext cx="109755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b="1" dirty="0">
                <a:solidFill>
                  <a:prstClr val="black"/>
                </a:solidFill>
                <a:latin typeface="Calibri"/>
                <a:sym typeface="+mn-ea"/>
              </a:rPr>
              <a:t>Observation 4</a:t>
            </a: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  Similar to the cases in inter-band CA band combinations, some general rules are also applied to inter-band DC configurations. The test frequency table for EN-DC configurations also looks quite redundant which can be simplified if a symbolic configuration is applied, e.g. both the above DC_1A-3A_n28A and DC_1A-3A_n41A could be represented by DC_XA-</a:t>
            </a:r>
            <a:r>
              <a:rPr lang="en-US" altLang="zh-CN" dirty="0" err="1" smtClean="0">
                <a:solidFill>
                  <a:prstClr val="black"/>
                </a:solidFill>
                <a:latin typeface="Calibri"/>
                <a:sym typeface="+mn-ea"/>
              </a:rPr>
              <a:t>YA_nZA</a:t>
            </a: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 where X, Y are E-UTRA bands and </a:t>
            </a:r>
            <a:r>
              <a:rPr lang="en-US" altLang="zh-CN" dirty="0" err="1" smtClean="0">
                <a:solidFill>
                  <a:prstClr val="black"/>
                </a:solidFill>
                <a:latin typeface="Calibri"/>
                <a:sym typeface="+mn-ea"/>
              </a:rPr>
              <a:t>nZ</a:t>
            </a: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 is NR band.</a:t>
            </a:r>
            <a:endParaRPr lang="en-US" altLang="zh-CN" dirty="0">
              <a:solidFill>
                <a:prstClr val="black"/>
              </a:solidFill>
              <a:latin typeface="Calibri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643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Simplification on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inter-band CA/DC test frequency tables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914284"/>
            <a:ext cx="11889740" cy="20928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Proposal 1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It is suggested to simplify the inter-band CA test frequency table with the general rules as below.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>
                <a:latin typeface="+mn-lt"/>
              </a:rPr>
              <a:t>The </a:t>
            </a:r>
            <a:r>
              <a:rPr lang="en-GB" altLang="zh-CN" sz="2000" dirty="0">
                <a:latin typeface="+mn-lt"/>
              </a:rPr>
              <a:t>general rule for deciding test frequencies </a:t>
            </a:r>
            <a:r>
              <a:rPr lang="en-GB" altLang="zh-CN" sz="2000" dirty="0" smtClean="0">
                <a:latin typeface="+mn-lt"/>
              </a:rPr>
              <a:t>for </a:t>
            </a:r>
            <a:r>
              <a:rPr lang="en-GB" altLang="zh-CN" sz="2000" dirty="0">
                <a:latin typeface="+mn-lt"/>
              </a:rPr>
              <a:t>inter-band CA configurations are represented by symbolic CA configurations using </a:t>
            </a:r>
            <a:r>
              <a:rPr lang="en-GB" altLang="zh-CN" sz="2000" dirty="0" err="1">
                <a:latin typeface="+mn-lt"/>
              </a:rPr>
              <a:t>nX</a:t>
            </a:r>
            <a:r>
              <a:rPr lang="en-GB" altLang="zh-CN" sz="2000" dirty="0">
                <a:latin typeface="+mn-lt"/>
              </a:rPr>
              <a:t>, </a:t>
            </a:r>
            <a:r>
              <a:rPr lang="en-GB" altLang="zh-CN" sz="2000" dirty="0" err="1">
                <a:latin typeface="+mn-lt"/>
              </a:rPr>
              <a:t>nY</a:t>
            </a:r>
            <a:r>
              <a:rPr lang="en-GB" altLang="zh-CN" sz="2000" dirty="0">
                <a:latin typeface="+mn-lt"/>
              </a:rPr>
              <a:t> and </a:t>
            </a:r>
            <a:r>
              <a:rPr lang="en-GB" altLang="zh-CN" sz="2000" dirty="0" err="1">
                <a:latin typeface="+mn-lt"/>
              </a:rPr>
              <a:t>nZ</a:t>
            </a:r>
            <a:r>
              <a:rPr lang="en-GB" altLang="zh-CN" sz="2000" dirty="0">
                <a:latin typeface="+mn-lt"/>
              </a:rPr>
              <a:t> as the different bands in the CA Configuration. E.g. </a:t>
            </a:r>
            <a:r>
              <a:rPr lang="en-GB" altLang="zh-CN" sz="2000" dirty="0" err="1">
                <a:latin typeface="+mn-lt"/>
              </a:rPr>
              <a:t>CA_nXA-nYA-nZA</a:t>
            </a:r>
            <a:r>
              <a:rPr lang="en-GB" altLang="zh-CN" sz="2000" dirty="0">
                <a:latin typeface="+mn-lt"/>
              </a:rPr>
              <a:t> could be representing the </a:t>
            </a:r>
            <a:r>
              <a:rPr lang="en-GB" altLang="zh-CN" sz="2000" dirty="0" err="1">
                <a:latin typeface="+mn-lt"/>
              </a:rPr>
              <a:t>configuraion</a:t>
            </a:r>
            <a:r>
              <a:rPr lang="en-GB" altLang="zh-CN" sz="2000" dirty="0">
                <a:latin typeface="+mn-lt"/>
              </a:rPr>
              <a:t> CA_n1A-n3A-n78A by interpreting of </a:t>
            </a:r>
            <a:r>
              <a:rPr lang="en-GB" altLang="zh-CN" sz="2000" dirty="0" err="1">
                <a:latin typeface="+mn-lt"/>
              </a:rPr>
              <a:t>nX</a:t>
            </a:r>
            <a:r>
              <a:rPr lang="en-GB" altLang="zh-CN" sz="2000" dirty="0">
                <a:latin typeface="+mn-lt"/>
              </a:rPr>
              <a:t>=n1, </a:t>
            </a:r>
            <a:r>
              <a:rPr lang="en-GB" altLang="zh-CN" sz="2000" dirty="0" err="1">
                <a:latin typeface="+mn-lt"/>
              </a:rPr>
              <a:t>nY</a:t>
            </a:r>
            <a:r>
              <a:rPr lang="en-GB" altLang="zh-CN" sz="2000" dirty="0">
                <a:latin typeface="+mn-lt"/>
              </a:rPr>
              <a:t>=n3 and </a:t>
            </a:r>
            <a:r>
              <a:rPr lang="en-GB" altLang="zh-CN" sz="2000" dirty="0" err="1">
                <a:latin typeface="+mn-lt"/>
              </a:rPr>
              <a:t>nZ</a:t>
            </a:r>
            <a:r>
              <a:rPr lang="en-GB" altLang="zh-CN" sz="2000" dirty="0">
                <a:latin typeface="+mn-lt"/>
              </a:rPr>
              <a:t>=n78. Any CA configurations not applying the general rule could be listed separately.</a:t>
            </a:r>
            <a:endParaRPr lang="en-US" altLang="zh-CN" sz="2000" dirty="0" smtClean="0">
              <a:solidFill>
                <a:prstClr val="black"/>
              </a:solidFill>
              <a:latin typeface="+mn-lt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>
                <a:latin typeface="+mn-lt"/>
              </a:rPr>
              <a:t>The specified NR inter-band CA </a:t>
            </a:r>
            <a:r>
              <a:rPr lang="en-GB" altLang="zh-CN" sz="2000" dirty="0" smtClean="0">
                <a:latin typeface="+mn-lt"/>
              </a:rPr>
              <a:t>configurations </a:t>
            </a:r>
            <a:r>
              <a:rPr lang="en-GB" altLang="zh-CN" sz="2000" dirty="0">
                <a:latin typeface="+mn-lt"/>
              </a:rPr>
              <a:t>can be found in 38.521-1 clauses </a:t>
            </a:r>
            <a:r>
              <a:rPr lang="en-GB" altLang="zh-CN" sz="2000" dirty="0" smtClean="0">
                <a:latin typeface="+mn-lt"/>
              </a:rPr>
              <a:t>5.5A.3</a:t>
            </a:r>
            <a:r>
              <a:rPr lang="en-US" altLang="zh-CN" sz="2000" dirty="0" smtClean="0">
                <a:solidFill>
                  <a:prstClr val="black"/>
                </a:solidFill>
                <a:latin typeface="+mn-lt"/>
                <a:sym typeface="+mn-ea"/>
              </a:rPr>
              <a:t>.</a:t>
            </a: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7741" y="3298188"/>
            <a:ext cx="7106015" cy="27306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704341" y="4663508"/>
            <a:ext cx="1519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Example 1</a:t>
            </a:r>
            <a:endParaRPr lang="zh-CN" altLang="en-US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011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Simplification on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inter-band CA/DC test frequency tables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727710"/>
            <a:ext cx="11889740" cy="20928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Proposal 2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It is suggested to simplify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the inter-band EN-DC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test frequency table with the general rules as below.</a:t>
            </a:r>
            <a:r>
              <a:rPr lang="en-GB" altLang="zh-CN" sz="2000" dirty="0"/>
              <a:t> </a:t>
            </a: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>
                <a:latin typeface="+mn-lt"/>
              </a:rPr>
              <a:t>The general rule for deciding test frequencies for inter-band EN-DC configurations are represented by symbolic DC configurations using band X, Y/</a:t>
            </a:r>
            <a:r>
              <a:rPr lang="en-GB" altLang="zh-CN" sz="2000" dirty="0" err="1">
                <a:latin typeface="+mn-lt"/>
              </a:rPr>
              <a:t>nY</a:t>
            </a:r>
            <a:r>
              <a:rPr lang="en-GB" altLang="zh-CN" sz="2000" dirty="0">
                <a:latin typeface="+mn-lt"/>
              </a:rPr>
              <a:t> and </a:t>
            </a:r>
            <a:r>
              <a:rPr lang="en-GB" altLang="zh-CN" sz="2000" dirty="0" err="1">
                <a:latin typeface="+mn-lt"/>
              </a:rPr>
              <a:t>nZ</a:t>
            </a:r>
            <a:r>
              <a:rPr lang="en-GB" altLang="zh-CN" sz="2000" dirty="0">
                <a:latin typeface="+mn-lt"/>
              </a:rPr>
              <a:t> as the different bands in the DC Configuration. E.g. DC_XA-</a:t>
            </a:r>
            <a:r>
              <a:rPr lang="en-GB" altLang="zh-CN" sz="2000" dirty="0" err="1">
                <a:latin typeface="+mn-lt"/>
              </a:rPr>
              <a:t>YA_nZA</a:t>
            </a:r>
            <a:r>
              <a:rPr lang="en-GB" altLang="zh-CN" sz="2000" dirty="0">
                <a:latin typeface="+mn-lt"/>
              </a:rPr>
              <a:t> could be representing the </a:t>
            </a:r>
            <a:r>
              <a:rPr lang="en-GB" altLang="zh-CN" sz="2000" dirty="0" err="1">
                <a:latin typeface="+mn-lt"/>
              </a:rPr>
              <a:t>configuraion</a:t>
            </a:r>
            <a:r>
              <a:rPr lang="en-GB" altLang="zh-CN" sz="2000" dirty="0">
                <a:latin typeface="+mn-lt"/>
              </a:rPr>
              <a:t> DC_1A-3A_n28A by interpreting of X=1, Y=3 and </a:t>
            </a:r>
            <a:r>
              <a:rPr lang="en-GB" altLang="zh-CN" sz="2000" dirty="0" err="1">
                <a:latin typeface="+mn-lt"/>
              </a:rPr>
              <a:t>nZ</a:t>
            </a:r>
            <a:r>
              <a:rPr lang="en-GB" altLang="zh-CN" sz="2000" dirty="0">
                <a:latin typeface="+mn-lt"/>
              </a:rPr>
              <a:t>=n28. Any DC configurations not applying the general rule could be listed separately..</a:t>
            </a:r>
            <a:endParaRPr lang="en-US" altLang="zh-CN" sz="2000" dirty="0">
              <a:latin typeface="+mn-lt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>
                <a:latin typeface="+mn-lt"/>
              </a:rPr>
              <a:t>The specified inter-band </a:t>
            </a:r>
            <a:r>
              <a:rPr lang="en-GB" altLang="zh-CN" sz="2000" dirty="0" smtClean="0">
                <a:latin typeface="+mn-lt"/>
              </a:rPr>
              <a:t>EN-DC/NE-DC </a:t>
            </a:r>
            <a:r>
              <a:rPr lang="en-GB" altLang="zh-CN" sz="2000" dirty="0">
                <a:latin typeface="+mn-lt"/>
              </a:rPr>
              <a:t>configurations </a:t>
            </a:r>
            <a:r>
              <a:rPr lang="en-GB" altLang="zh-CN" sz="2000" dirty="0" smtClean="0">
                <a:latin typeface="+mn-lt"/>
              </a:rPr>
              <a:t>can </a:t>
            </a:r>
            <a:r>
              <a:rPr lang="en-GB" altLang="zh-CN" sz="2000" dirty="0">
                <a:latin typeface="+mn-lt"/>
              </a:rPr>
              <a:t>be found in 38.521-3 clauses </a:t>
            </a:r>
            <a:r>
              <a:rPr lang="en-GB" altLang="zh-CN" sz="2000" dirty="0" smtClean="0">
                <a:latin typeface="+mn-lt"/>
              </a:rPr>
              <a:t>5.5B.4/4a/5.</a:t>
            </a:r>
            <a:endParaRPr lang="en-US" altLang="zh-CN" sz="2000" dirty="0">
              <a:latin typeface="+mn-lt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9514" y="3069140"/>
            <a:ext cx="6229670" cy="2521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240613" y="4329680"/>
            <a:ext cx="1519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Example 2</a:t>
            </a:r>
            <a:endParaRPr lang="zh-CN" altLang="en-US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135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10076</TotalTime>
  <Words>715</Words>
  <Application>Microsoft Office PowerPoint</Application>
  <PresentationFormat>自定义</PresentationFormat>
  <Paragraphs>45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Wingdings</vt:lpstr>
      <vt:lpstr>Office 主题</vt:lpstr>
      <vt:lpstr>Discussion on test frequency simplification for inter-band CA and DC band combinations</vt:lpstr>
      <vt:lpstr>Overview on test frequencies for inter-band CA/DC band combinations</vt:lpstr>
      <vt:lpstr>Overview on test frequencies for inter-band CA/DC band combinations</vt:lpstr>
      <vt:lpstr>Overview on test frequencies for inter-band CA/DC band combinations</vt:lpstr>
      <vt:lpstr>Simplification on inter-band CA/DC test frequency tables</vt:lpstr>
      <vt:lpstr>Simplification on inter-band CA/DC test frequency tables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ZTE-Ma Zhifeng</cp:lastModifiedBy>
  <cp:revision>1465</cp:revision>
  <dcterms:created xsi:type="dcterms:W3CDTF">2018-09-20T03:53:00Z</dcterms:created>
  <dcterms:modified xsi:type="dcterms:W3CDTF">2025-11-07T15:30:41Z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(3)J/MPgEPbLUU9asqodSJn268g9h1zd4pIkfjbMbsQkrPzctEG1RCWgOkkB2Wd7rlnWID++S3F
CJE748F8df94YqdhYz+Syu+C9dTMibKZ0UV5cAHaxUA0f/Att1BC9n4gLElsKrBw0yxnE6EI
DEMXfSz4U3SfPXr6B0xhvozpkjQNT31hwj1Tzq6U6MPqPipvtE0h9oaQo3Gpw/LLyikAYKe8
MdIelv6FA4Lo2F4xYM</vt:lpwstr>
  </property>
  <property fmtid="{D5CDD505-2E9C-101B-9397-08002B2CF9AE}" pid="8" name="_2015_ms_pID_7253431">
    <vt:lpwstr>J1rJkSYtb8CKwlLgCQysvFtttm5Ms1eQKua3HMSGPUmT4NxEq5pf/6
fr6bS16svFJsM7ZYVnjYyUnkja4GtMWTgvKBKQFTeqYXwoIpI/xgU+OyH46MjeOQRfmpVr3G
r0q7cifawlEwP/9ri4LszftW6BESyCZ8tsJKE+elVp/y1oWMUjJ7xOfBw0/2D0Vvng+o8xu9
QPeHw91/O7f7HX5PbfsZjsHzQibMp54hWFty</vt:lpwstr>
  </property>
  <property fmtid="{D5CDD505-2E9C-101B-9397-08002B2CF9AE}" pid="9" name="_2015_ms_pID_7253432">
    <vt:lpwstr>6g==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1652861720</vt:lpwstr>
  </property>
</Properties>
</file>