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508" r:id="rId10"/>
  </p:sldMasterIdLst>
  <p:notesMasterIdLst>
    <p:notesMasterId r:id="rId17"/>
  </p:notesMasterIdLst>
  <p:handoutMasterIdLst>
    <p:handoutMasterId r:id="rId18"/>
  </p:handoutMasterIdLst>
  <p:sldIdLst>
    <p:sldId id="2142533941" r:id="rId11"/>
    <p:sldId id="2147376245" r:id="rId12"/>
    <p:sldId id="2147376246" r:id="rId13"/>
    <p:sldId id="2147376247" r:id="rId14"/>
    <p:sldId id="2147376248" r:id="rId15"/>
    <p:sldId id="2142533956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B22300-93F1-4EBB-B51F-FA10ED1CECA1}" name="Adam Hawes" initials="AH" userId="S::ahawes@qti.qualcomm.com::8258713c-521a-4560-927b-1e3acf52e9bb" providerId="AD"/>
  <p188:author id="{06483424-08E3-D85F-DAE1-FB3B9D45578F}" name="Joyce Chan" initials="JC" userId="S::Joyce@stinson.co::b8afbe7e-b7f1-4ee9-a0ee-cc565ae8b8f4" providerId="AD"/>
  <p188:author id="{BC1ED642-07FA-BCB2-A7C2-C9027D9C6954}" name="Mona Khilnani" initials="MK" userId="S::khilnani_qti.qualcomm.com#ext#@stinsondesigninc.onmicrosoft.com::56d45294-e92c-4dfe-9cfb-04bc9be83875" providerId="AD"/>
  <p188:author id="{6DA00744-FD9A-CE41-E4A7-9141CC815892}" name="Haewon Park" initials="HP" userId="S::haewon@stinson.co::86836cc0-e14c-4308-9e46-17eea5d281ca" providerId="AD"/>
  <p188:author id="{239E7372-7FF6-8941-6ACC-AF2A04C67BE2}" name="Luisa Lopez" initials="LL" userId="S::llopez_qti.qualcomm.com#ext#@stinsondesigninc.onmicrosoft.com::aa69f866-b462-4a1a-9709-5ff101d9f733" providerId="AD"/>
  <p188:author id="{8E2BF684-5DD0-6113-95CC-7501ED1A01BB}" name="Anna Green" initials="AG" userId="S::annag@qti.qualcomm.com::eaaab90d-390b-459e-9d6f-0f96e445a672" providerId="AD"/>
  <p188:author id="{38E14AF5-B37B-8324-8DC0-064BFE0D34FF}" name="Mona Khilnani" initials="MK" userId="S::khilnani@qti.qualcomm.com::732f9bb4-551c-45e7-b99f-6f81a107b506" providerId="AD"/>
  <p188:author id="{831C7EF8-C38C-8A67-E036-B08CDFA73774}" name="Joyce Chan" initials="JC" userId="S::joyce@stinson.co::b8afbe7e-b7f1-4ee9-a0ee-cc565ae8b8f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FF1F5"/>
    <a:srgbClr val="D2D7E1"/>
    <a:srgbClr val="3E4D63"/>
    <a:srgbClr val="8391E3"/>
    <a:srgbClr val="7F7FF2"/>
    <a:srgbClr val="00116B"/>
    <a:srgbClr val="000C47"/>
    <a:srgbClr val="EFF1F6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EAE01D-8D76-4BE0-937E-2F529EAABA65}" v="37" dt="2025-08-16T07:51:48.8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830"/>
  </p:normalViewPr>
  <p:slideViewPr>
    <p:cSldViewPr snapToGrid="0">
      <p:cViewPr varScale="1">
        <p:scale>
          <a:sx n="102" d="100"/>
          <a:sy n="102" d="100"/>
        </p:scale>
        <p:origin x="95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3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customXml" Target="../customXml/item7.xml"/><Relationship Id="rId12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1.xml"/><Relationship Id="rId24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5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1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4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jay Balasubramanian (QCT)" userId="50ef53c6-3959-437b-b5e8-d7d6e3c0ec48" providerId="ADAL" clId="{8B148A8B-7106-4CD0-97BC-91C24DC0BC8C}"/>
    <pc:docChg chg="undo redo custSel addSld delSld modSld sldOrd modMainMaster">
      <pc:chgData name="Vijay Balasubramanian (QCT)" userId="50ef53c6-3959-437b-b5e8-d7d6e3c0ec48" providerId="ADAL" clId="{8B148A8B-7106-4CD0-97BC-91C24DC0BC8C}" dt="2024-11-15T04:34:25.786" v="3384" actId="20577"/>
      <pc:docMkLst>
        <pc:docMk/>
      </pc:docMkLst>
      <pc:sldChg chg="addSp delSp modSp add del mod chgLayout">
        <pc:chgData name="Vijay Balasubramanian (QCT)" userId="50ef53c6-3959-437b-b5e8-d7d6e3c0ec48" providerId="ADAL" clId="{8B148A8B-7106-4CD0-97BC-91C24DC0BC8C}" dt="2024-11-15T02:30:41.399" v="3230" actId="47"/>
        <pc:sldMkLst>
          <pc:docMk/>
          <pc:sldMk cId="3693516505" sldId="1282"/>
        </pc:sldMkLst>
      </pc:sldChg>
      <pc:sldChg chg="addSp delSp modSp add del mod chgLayout">
        <pc:chgData name="Vijay Balasubramanian (QCT)" userId="50ef53c6-3959-437b-b5e8-d7d6e3c0ec48" providerId="ADAL" clId="{8B148A8B-7106-4CD0-97BC-91C24DC0BC8C}" dt="2024-11-14T22:39:52.449" v="3210" actId="47"/>
        <pc:sldMkLst>
          <pc:docMk/>
          <pc:sldMk cId="379535402" sldId="1284"/>
        </pc:sldMkLst>
      </pc:sldChg>
      <pc:sldChg chg="addSp delSp modSp add del mod chgLayout">
        <pc:chgData name="Vijay Balasubramanian (QCT)" userId="50ef53c6-3959-437b-b5e8-d7d6e3c0ec48" providerId="ADAL" clId="{8B148A8B-7106-4CD0-97BC-91C24DC0BC8C}" dt="2024-11-14T10:32:44.057" v="1937" actId="47"/>
        <pc:sldMkLst>
          <pc:docMk/>
          <pc:sldMk cId="2384821495" sldId="1285"/>
        </pc:sldMkLst>
      </pc:sldChg>
      <pc:sldChg chg="addSp delSp modSp add mod chgLayout">
        <pc:chgData name="Vijay Balasubramanian (QCT)" userId="50ef53c6-3959-437b-b5e8-d7d6e3c0ec48" providerId="ADAL" clId="{8B148A8B-7106-4CD0-97BC-91C24DC0BC8C}" dt="2024-11-15T04:30:20.732" v="3268" actId="20577"/>
        <pc:sldMkLst>
          <pc:docMk/>
          <pc:sldMk cId="3956937985" sldId="1286"/>
        </pc:sldMkLst>
      </pc:sldChg>
      <pc:sldChg chg="addSp delSp modSp add del mod chgLayout">
        <pc:chgData name="Vijay Balasubramanian (QCT)" userId="50ef53c6-3959-437b-b5e8-d7d6e3c0ec48" providerId="ADAL" clId="{8B148A8B-7106-4CD0-97BC-91C24DC0BC8C}" dt="2024-11-15T04:33:34.665" v="3372" actId="20577"/>
        <pc:sldMkLst>
          <pc:docMk/>
          <pc:sldMk cId="125653808" sldId="1287"/>
        </pc:sldMkLst>
      </pc:sldChg>
      <pc:sldChg chg="addSp delSp modSp add mod chgLayout">
        <pc:chgData name="Vijay Balasubramanian (QCT)" userId="50ef53c6-3959-437b-b5e8-d7d6e3c0ec48" providerId="ADAL" clId="{8B148A8B-7106-4CD0-97BC-91C24DC0BC8C}" dt="2024-11-15T04:26:17.698" v="3261" actId="1076"/>
        <pc:sldMkLst>
          <pc:docMk/>
          <pc:sldMk cId="2675988411" sldId="1289"/>
        </pc:sldMkLst>
      </pc:sldChg>
      <pc:sldChg chg="del">
        <pc:chgData name="Vijay Balasubramanian (QCT)" userId="50ef53c6-3959-437b-b5e8-d7d6e3c0ec48" providerId="ADAL" clId="{8B148A8B-7106-4CD0-97BC-91C24DC0BC8C}" dt="2024-11-14T11:19:21.540" v="2971" actId="47"/>
        <pc:sldMkLst>
          <pc:docMk/>
          <pc:sldMk cId="2093438328" sldId="2142533781"/>
        </pc:sldMkLst>
      </pc:sldChg>
      <pc:sldChg chg="del">
        <pc:chgData name="Vijay Balasubramanian (QCT)" userId="50ef53c6-3959-437b-b5e8-d7d6e3c0ec48" providerId="ADAL" clId="{8B148A8B-7106-4CD0-97BC-91C24DC0BC8C}" dt="2024-11-14T09:48:25.860" v="19" actId="47"/>
        <pc:sldMkLst>
          <pc:docMk/>
          <pc:sldMk cId="225861710" sldId="2142533847"/>
        </pc:sldMkLst>
      </pc:sldChg>
      <pc:sldChg chg="delSp modSp del mod">
        <pc:chgData name="Vijay Balasubramanian (QCT)" userId="50ef53c6-3959-437b-b5e8-d7d6e3c0ec48" providerId="ADAL" clId="{8B148A8B-7106-4CD0-97BC-91C24DC0BC8C}" dt="2024-11-15T04:22:29.218" v="3249" actId="47"/>
        <pc:sldMkLst>
          <pc:docMk/>
          <pc:sldMk cId="2065653633" sldId="2142533940"/>
        </pc:sldMkLst>
      </pc:sldChg>
      <pc:sldChg chg="add del">
        <pc:chgData name="Vijay Balasubramanian (QCT)" userId="50ef53c6-3959-437b-b5e8-d7d6e3c0ec48" providerId="ADAL" clId="{8B148A8B-7106-4CD0-97BC-91C24DC0BC8C}" dt="2024-11-14T09:53:25.756" v="81"/>
        <pc:sldMkLst>
          <pc:docMk/>
          <pc:sldMk cId="976208161" sldId="2142533941"/>
        </pc:sldMkLst>
      </pc:sldChg>
      <pc:sldChg chg="addSp modSp new mod ord setBg chgLayout">
        <pc:chgData name="Vijay Balasubramanian (QCT)" userId="50ef53c6-3959-437b-b5e8-d7d6e3c0ec48" providerId="ADAL" clId="{8B148A8B-7106-4CD0-97BC-91C24DC0BC8C}" dt="2024-11-15T04:27:26.242" v="3265"/>
        <pc:sldMkLst>
          <pc:docMk/>
          <pc:sldMk cId="1854604592" sldId="2142533941"/>
        </pc:sldMkLst>
      </pc:sldChg>
      <pc:sldChg chg="modSp add mod modClrScheme chgLayout">
        <pc:chgData name="Vijay Balasubramanian (QCT)" userId="50ef53c6-3959-437b-b5e8-d7d6e3c0ec48" providerId="ADAL" clId="{8B148A8B-7106-4CD0-97BC-91C24DC0BC8C}" dt="2024-11-15T04:25:52.380" v="3256" actId="122"/>
        <pc:sldMkLst>
          <pc:docMk/>
          <pc:sldMk cId="2362501528" sldId="2142533954"/>
        </pc:sldMkLst>
      </pc:sldChg>
      <pc:sldChg chg="new del">
        <pc:chgData name="Vijay Balasubramanian (QCT)" userId="50ef53c6-3959-437b-b5e8-d7d6e3c0ec48" providerId="ADAL" clId="{8B148A8B-7106-4CD0-97BC-91C24DC0BC8C}" dt="2024-11-14T10:33:29.505" v="1941" actId="47"/>
        <pc:sldMkLst>
          <pc:docMk/>
          <pc:sldMk cId="195153225" sldId="2142533955"/>
        </pc:sldMkLst>
      </pc:sldChg>
      <pc:sldChg chg="modSp add mod">
        <pc:chgData name="Vijay Balasubramanian (QCT)" userId="50ef53c6-3959-437b-b5e8-d7d6e3c0ec48" providerId="ADAL" clId="{8B148A8B-7106-4CD0-97BC-91C24DC0BC8C}" dt="2024-11-15T04:34:25.786" v="3384" actId="20577"/>
        <pc:sldMkLst>
          <pc:docMk/>
          <pc:sldMk cId="1648789519" sldId="2142533956"/>
        </pc:sldMkLst>
      </pc:sldChg>
      <pc:sldChg chg="modSp add mod chgLayout">
        <pc:chgData name="Vijay Balasubramanian (QCT)" userId="50ef53c6-3959-437b-b5e8-d7d6e3c0ec48" providerId="ADAL" clId="{8B148A8B-7106-4CD0-97BC-91C24DC0BC8C}" dt="2024-11-15T02:30:22.724" v="3229" actId="1076"/>
        <pc:sldMkLst>
          <pc:docMk/>
          <pc:sldMk cId="681117682" sldId="2147376245"/>
        </pc:sldMkLst>
      </pc:sldChg>
      <pc:sldMasterChg chg="mod setBg delSldLayout modSldLayout">
        <pc:chgData name="Vijay Balasubramanian (QCT)" userId="50ef53c6-3959-437b-b5e8-d7d6e3c0ec48" providerId="ADAL" clId="{8B148A8B-7106-4CD0-97BC-91C24DC0BC8C}" dt="2024-11-15T04:27:26.242" v="3265"/>
        <pc:sldMasterMkLst>
          <pc:docMk/>
          <pc:sldMasterMk cId="373289517" sldId="2147484508"/>
        </pc:sldMasterMkLst>
        <pc:sldLayoutChg chg="del">
          <pc:chgData name="Vijay Balasubramanian (QCT)" userId="50ef53c6-3959-437b-b5e8-d7d6e3c0ec48" providerId="ADAL" clId="{8B148A8B-7106-4CD0-97BC-91C24DC0BC8C}" dt="2024-11-15T04:22:29.218" v="3249" actId="47"/>
          <pc:sldLayoutMkLst>
            <pc:docMk/>
            <pc:sldMasterMk cId="373289517" sldId="2147484508"/>
            <pc:sldLayoutMk cId="1928132958" sldId="2147484638"/>
          </pc:sldLayoutMkLst>
        </pc:sldLayoutChg>
        <pc:sldLayoutChg chg="setBg">
          <pc:chgData name="Vijay Balasubramanian (QCT)" userId="50ef53c6-3959-437b-b5e8-d7d6e3c0ec48" providerId="ADAL" clId="{8B148A8B-7106-4CD0-97BC-91C24DC0BC8C}" dt="2024-11-15T04:27:26.242" v="3265"/>
          <pc:sldLayoutMkLst>
            <pc:docMk/>
            <pc:sldMasterMk cId="373289517" sldId="2147484508"/>
            <pc:sldLayoutMk cId="878317784" sldId="2147484639"/>
          </pc:sldLayoutMkLst>
        </pc:sldLayoutChg>
      </pc:sldMasterChg>
    </pc:docChg>
  </pc:docChgLst>
  <pc:docChgLst>
    <pc:chgData name="Vijay Balasubramanian (QCT)" userId="50ef53c6-3959-437b-b5e8-d7d6e3c0ec48" providerId="ADAL" clId="{80EAE01D-8D76-4BE0-937E-2F529EAABA65}"/>
    <pc:docChg chg="undo custSel addSld delSld modSld">
      <pc:chgData name="Vijay Balasubramanian (QCT)" userId="50ef53c6-3959-437b-b5e8-d7d6e3c0ec48" providerId="ADAL" clId="{80EAE01D-8D76-4BE0-937E-2F529EAABA65}" dt="2025-08-16T08:01:14.958" v="4338" actId="14734"/>
      <pc:docMkLst>
        <pc:docMk/>
      </pc:docMkLst>
      <pc:sldChg chg="del">
        <pc:chgData name="Vijay Balasubramanian (QCT)" userId="50ef53c6-3959-437b-b5e8-d7d6e3c0ec48" providerId="ADAL" clId="{80EAE01D-8D76-4BE0-937E-2F529EAABA65}" dt="2025-08-16T05:57:38.586" v="62" actId="47"/>
        <pc:sldMkLst>
          <pc:docMk/>
          <pc:sldMk cId="3956937985" sldId="1286"/>
        </pc:sldMkLst>
      </pc:sldChg>
      <pc:sldChg chg="del">
        <pc:chgData name="Vijay Balasubramanian (QCT)" userId="50ef53c6-3959-437b-b5e8-d7d6e3c0ec48" providerId="ADAL" clId="{80EAE01D-8D76-4BE0-937E-2F529EAABA65}" dt="2025-08-16T05:57:40.499" v="64" actId="47"/>
        <pc:sldMkLst>
          <pc:docMk/>
          <pc:sldMk cId="125653808" sldId="1287"/>
        </pc:sldMkLst>
      </pc:sldChg>
      <pc:sldChg chg="del">
        <pc:chgData name="Vijay Balasubramanian (QCT)" userId="50ef53c6-3959-437b-b5e8-d7d6e3c0ec48" providerId="ADAL" clId="{80EAE01D-8D76-4BE0-937E-2F529EAABA65}" dt="2025-08-16T05:57:39.151" v="63" actId="47"/>
        <pc:sldMkLst>
          <pc:docMk/>
          <pc:sldMk cId="2675988411" sldId="1289"/>
        </pc:sldMkLst>
      </pc:sldChg>
      <pc:sldChg chg="modSp mod">
        <pc:chgData name="Vijay Balasubramanian (QCT)" userId="50ef53c6-3959-437b-b5e8-d7d6e3c0ec48" providerId="ADAL" clId="{80EAE01D-8D76-4BE0-937E-2F529EAABA65}" dt="2025-08-16T06:57:38.421" v="640" actId="207"/>
        <pc:sldMkLst>
          <pc:docMk/>
          <pc:sldMk cId="1854604592" sldId="2142533941"/>
        </pc:sldMkLst>
        <pc:spChg chg="mod">
          <ac:chgData name="Vijay Balasubramanian (QCT)" userId="50ef53c6-3959-437b-b5e8-d7d6e3c0ec48" providerId="ADAL" clId="{80EAE01D-8D76-4BE0-937E-2F529EAABA65}" dt="2025-08-16T06:57:38.421" v="640" actId="207"/>
          <ac:spMkLst>
            <pc:docMk/>
            <pc:sldMk cId="1854604592" sldId="2142533941"/>
            <ac:spMk id="4" creationId="{ECBFF05D-0DBD-B3D0-A50C-19FB3BE1A06B}"/>
          </ac:spMkLst>
        </pc:spChg>
      </pc:sldChg>
      <pc:sldChg chg="del">
        <pc:chgData name="Vijay Balasubramanian (QCT)" userId="50ef53c6-3959-437b-b5e8-d7d6e3c0ec48" providerId="ADAL" clId="{80EAE01D-8D76-4BE0-937E-2F529EAABA65}" dt="2025-08-16T05:57:37.903" v="61" actId="47"/>
        <pc:sldMkLst>
          <pc:docMk/>
          <pc:sldMk cId="2362501528" sldId="2142533954"/>
        </pc:sldMkLst>
      </pc:sldChg>
      <pc:sldChg chg="addSp modSp mod">
        <pc:chgData name="Vijay Balasubramanian (QCT)" userId="50ef53c6-3959-437b-b5e8-d7d6e3c0ec48" providerId="ADAL" clId="{80EAE01D-8D76-4BE0-937E-2F529EAABA65}" dt="2025-08-16T07:58:14.039" v="4330" actId="20577"/>
        <pc:sldMkLst>
          <pc:docMk/>
          <pc:sldMk cId="1648789519" sldId="2142533956"/>
        </pc:sldMkLst>
        <pc:spChg chg="mod">
          <ac:chgData name="Vijay Balasubramanian (QCT)" userId="50ef53c6-3959-437b-b5e8-d7d6e3c0ec48" providerId="ADAL" clId="{80EAE01D-8D76-4BE0-937E-2F529EAABA65}" dt="2025-08-16T07:43:15.357" v="3858" actId="207"/>
          <ac:spMkLst>
            <pc:docMk/>
            <pc:sldMk cId="1648789519" sldId="2142533956"/>
            <ac:spMk id="2" creationId="{F67ADE24-C15B-53D7-1A81-3BEB63103C5C}"/>
          </ac:spMkLst>
        </pc:spChg>
        <pc:spChg chg="mod">
          <ac:chgData name="Vijay Balasubramanian (QCT)" userId="50ef53c6-3959-437b-b5e8-d7d6e3c0ec48" providerId="ADAL" clId="{80EAE01D-8D76-4BE0-937E-2F529EAABA65}" dt="2025-08-16T07:58:14.039" v="4330" actId="20577"/>
          <ac:spMkLst>
            <pc:docMk/>
            <pc:sldMk cId="1648789519" sldId="2142533956"/>
            <ac:spMk id="10" creationId="{90A13C10-F8D0-CC96-4772-971A0D0A1651}"/>
          </ac:spMkLst>
        </pc:spChg>
        <pc:graphicFrameChg chg="add mod">
          <ac:chgData name="Vijay Balasubramanian (QCT)" userId="50ef53c6-3959-437b-b5e8-d7d6e3c0ec48" providerId="ADAL" clId="{80EAE01D-8D76-4BE0-937E-2F529EAABA65}" dt="2025-08-16T07:50:15.516" v="4077"/>
          <ac:graphicFrameMkLst>
            <pc:docMk/>
            <pc:sldMk cId="1648789519" sldId="2142533956"/>
            <ac:graphicFrameMk id="3" creationId="{8ED8566F-65F9-9A39-CFF1-855C0C8B7C98}"/>
          </ac:graphicFrameMkLst>
        </pc:graphicFrameChg>
        <pc:graphicFrameChg chg="add mod modGraphic">
          <ac:chgData name="Vijay Balasubramanian (QCT)" userId="50ef53c6-3959-437b-b5e8-d7d6e3c0ec48" providerId="ADAL" clId="{80EAE01D-8D76-4BE0-937E-2F529EAABA65}" dt="2025-08-16T07:57:17.763" v="4197" actId="1076"/>
          <ac:graphicFrameMkLst>
            <pc:docMk/>
            <pc:sldMk cId="1648789519" sldId="2142533956"/>
            <ac:graphicFrameMk id="4" creationId="{CD41307B-5EE8-2077-7A7D-CF5098BD916A}"/>
          </ac:graphicFrameMkLst>
        </pc:graphicFrameChg>
      </pc:sldChg>
      <pc:sldChg chg="addSp delSp modSp mod">
        <pc:chgData name="Vijay Balasubramanian (QCT)" userId="50ef53c6-3959-437b-b5e8-d7d6e3c0ec48" providerId="ADAL" clId="{80EAE01D-8D76-4BE0-937E-2F529EAABA65}" dt="2025-08-16T08:00:41.436" v="4333" actId="207"/>
        <pc:sldMkLst>
          <pc:docMk/>
          <pc:sldMk cId="681117682" sldId="2147376245"/>
        </pc:sldMkLst>
        <pc:spChg chg="mod">
          <ac:chgData name="Vijay Balasubramanian (QCT)" userId="50ef53c6-3959-437b-b5e8-d7d6e3c0ec48" providerId="ADAL" clId="{80EAE01D-8D76-4BE0-937E-2F529EAABA65}" dt="2025-08-16T07:08:03.717" v="1619" actId="20577"/>
          <ac:spMkLst>
            <pc:docMk/>
            <pc:sldMk cId="681117682" sldId="2147376245"/>
            <ac:spMk id="2" creationId="{891A2BF1-681E-4F5A-48DE-BBD82D39AA2B}"/>
          </ac:spMkLst>
        </pc:spChg>
        <pc:spChg chg="del mod">
          <ac:chgData name="Vijay Balasubramanian (QCT)" userId="50ef53c6-3959-437b-b5e8-d7d6e3c0ec48" providerId="ADAL" clId="{80EAE01D-8D76-4BE0-937E-2F529EAABA65}" dt="2025-08-16T06:14:18.198" v="536"/>
          <ac:spMkLst>
            <pc:docMk/>
            <pc:sldMk cId="681117682" sldId="2147376245"/>
            <ac:spMk id="4" creationId="{84DB3352-304D-EDAB-360D-39762A8D667D}"/>
          </ac:spMkLst>
        </pc:spChg>
        <pc:graphicFrameChg chg="add mod modGraphic">
          <ac:chgData name="Vijay Balasubramanian (QCT)" userId="50ef53c6-3959-437b-b5e8-d7d6e3c0ec48" providerId="ADAL" clId="{80EAE01D-8D76-4BE0-937E-2F529EAABA65}" dt="2025-08-16T08:00:41.436" v="4333" actId="207"/>
          <ac:graphicFrameMkLst>
            <pc:docMk/>
            <pc:sldMk cId="681117682" sldId="2147376245"/>
            <ac:graphicFrameMk id="3" creationId="{C7BEC5AF-D26C-1054-00BD-75E59945E336}"/>
          </ac:graphicFrameMkLst>
        </pc:graphicFrameChg>
        <pc:picChg chg="del">
          <ac:chgData name="Vijay Balasubramanian (QCT)" userId="50ef53c6-3959-437b-b5e8-d7d6e3c0ec48" providerId="ADAL" clId="{80EAE01D-8D76-4BE0-937E-2F529EAABA65}" dt="2025-08-16T05:57:58.330" v="67" actId="478"/>
          <ac:picMkLst>
            <pc:docMk/>
            <pc:sldMk cId="681117682" sldId="2147376245"/>
            <ac:picMk id="5" creationId="{86593837-C494-EEDC-FE6A-2D50626D5E56}"/>
          </ac:picMkLst>
        </pc:picChg>
      </pc:sldChg>
      <pc:sldChg chg="delSp modSp add mod">
        <pc:chgData name="Vijay Balasubramanian (QCT)" userId="50ef53c6-3959-437b-b5e8-d7d6e3c0ec48" providerId="ADAL" clId="{80EAE01D-8D76-4BE0-937E-2F529EAABA65}" dt="2025-08-16T08:00:29.225" v="4332" actId="6549"/>
        <pc:sldMkLst>
          <pc:docMk/>
          <pc:sldMk cId="2162747582" sldId="2147376246"/>
        </pc:sldMkLst>
        <pc:spChg chg="mod">
          <ac:chgData name="Vijay Balasubramanian (QCT)" userId="50ef53c6-3959-437b-b5e8-d7d6e3c0ec48" providerId="ADAL" clId="{80EAE01D-8D76-4BE0-937E-2F529EAABA65}" dt="2025-08-16T07:46:31.984" v="3996" actId="1076"/>
          <ac:spMkLst>
            <pc:docMk/>
            <pc:sldMk cId="2162747582" sldId="2147376246"/>
            <ac:spMk id="2" creationId="{00B301D6-BCDF-EB8F-1478-C663E9049703}"/>
          </ac:spMkLst>
        </pc:spChg>
        <pc:spChg chg="del">
          <ac:chgData name="Vijay Balasubramanian (QCT)" userId="50ef53c6-3959-437b-b5e8-d7d6e3c0ec48" providerId="ADAL" clId="{80EAE01D-8D76-4BE0-937E-2F529EAABA65}" dt="2025-08-16T06:15:46.599" v="607" actId="478"/>
          <ac:spMkLst>
            <pc:docMk/>
            <pc:sldMk cId="2162747582" sldId="2147376246"/>
            <ac:spMk id="4" creationId="{A0B63D6E-44F3-2CB8-1DDB-D473594E265C}"/>
          </ac:spMkLst>
        </pc:spChg>
        <pc:graphicFrameChg chg="mod modGraphic">
          <ac:chgData name="Vijay Balasubramanian (QCT)" userId="50ef53c6-3959-437b-b5e8-d7d6e3c0ec48" providerId="ADAL" clId="{80EAE01D-8D76-4BE0-937E-2F529EAABA65}" dt="2025-08-16T08:00:29.225" v="4332" actId="6549"/>
          <ac:graphicFrameMkLst>
            <pc:docMk/>
            <pc:sldMk cId="2162747582" sldId="2147376246"/>
            <ac:graphicFrameMk id="3" creationId="{557870A4-8FE4-83F3-BAD5-70859B5C9CE6}"/>
          </ac:graphicFrameMkLst>
        </pc:graphicFrameChg>
      </pc:sldChg>
      <pc:sldChg chg="delSp modSp add mod">
        <pc:chgData name="Vijay Balasubramanian (QCT)" userId="50ef53c6-3959-437b-b5e8-d7d6e3c0ec48" providerId="ADAL" clId="{80EAE01D-8D76-4BE0-937E-2F529EAABA65}" dt="2025-08-16T07:38:34.058" v="3373" actId="207"/>
        <pc:sldMkLst>
          <pc:docMk/>
          <pc:sldMk cId="3646932376" sldId="2147376247"/>
        </pc:sldMkLst>
        <pc:spChg chg="mod">
          <ac:chgData name="Vijay Balasubramanian (QCT)" userId="50ef53c6-3959-437b-b5e8-d7d6e3c0ec48" providerId="ADAL" clId="{80EAE01D-8D76-4BE0-937E-2F529EAABA65}" dt="2025-08-16T07:31:10.494" v="3048" actId="404"/>
          <ac:spMkLst>
            <pc:docMk/>
            <pc:sldMk cId="3646932376" sldId="2147376247"/>
            <ac:spMk id="2" creationId="{3CC86ADE-410A-18E2-7412-F07E70AD9C99}"/>
          </ac:spMkLst>
        </pc:spChg>
        <pc:spChg chg="del">
          <ac:chgData name="Vijay Balasubramanian (QCT)" userId="50ef53c6-3959-437b-b5e8-d7d6e3c0ec48" providerId="ADAL" clId="{80EAE01D-8D76-4BE0-937E-2F529EAABA65}" dt="2025-08-16T06:15:43.135" v="606" actId="478"/>
          <ac:spMkLst>
            <pc:docMk/>
            <pc:sldMk cId="3646932376" sldId="2147376247"/>
            <ac:spMk id="4" creationId="{B2160D78-14BB-CD67-0D74-581D747039B8}"/>
          </ac:spMkLst>
        </pc:spChg>
        <pc:graphicFrameChg chg="mod modGraphic">
          <ac:chgData name="Vijay Balasubramanian (QCT)" userId="50ef53c6-3959-437b-b5e8-d7d6e3c0ec48" providerId="ADAL" clId="{80EAE01D-8D76-4BE0-937E-2F529EAABA65}" dt="2025-08-16T07:38:34.058" v="3373" actId="207"/>
          <ac:graphicFrameMkLst>
            <pc:docMk/>
            <pc:sldMk cId="3646932376" sldId="2147376247"/>
            <ac:graphicFrameMk id="3" creationId="{5190DFE2-8157-5086-6AB5-ABF12055EE95}"/>
          </ac:graphicFrameMkLst>
        </pc:graphicFrameChg>
      </pc:sldChg>
      <pc:sldChg chg="delSp modSp add mod">
        <pc:chgData name="Vijay Balasubramanian (QCT)" userId="50ef53c6-3959-437b-b5e8-d7d6e3c0ec48" providerId="ADAL" clId="{80EAE01D-8D76-4BE0-937E-2F529EAABA65}" dt="2025-08-16T08:01:14.958" v="4338" actId="14734"/>
        <pc:sldMkLst>
          <pc:docMk/>
          <pc:sldMk cId="3230672968" sldId="2147376248"/>
        </pc:sldMkLst>
        <pc:spChg chg="mod">
          <ac:chgData name="Vijay Balasubramanian (QCT)" userId="50ef53c6-3959-437b-b5e8-d7d6e3c0ec48" providerId="ADAL" clId="{80EAE01D-8D76-4BE0-937E-2F529EAABA65}" dt="2025-08-16T06:16:00.945" v="639" actId="404"/>
          <ac:spMkLst>
            <pc:docMk/>
            <pc:sldMk cId="3230672968" sldId="2147376248"/>
            <ac:spMk id="2" creationId="{53058A14-DD24-574B-A05D-36336D0EAF83}"/>
          </ac:spMkLst>
        </pc:spChg>
        <pc:spChg chg="del mod">
          <ac:chgData name="Vijay Balasubramanian (QCT)" userId="50ef53c6-3959-437b-b5e8-d7d6e3c0ec48" providerId="ADAL" clId="{80EAE01D-8D76-4BE0-937E-2F529EAABA65}" dt="2025-08-16T06:15:39.247" v="605" actId="478"/>
          <ac:spMkLst>
            <pc:docMk/>
            <pc:sldMk cId="3230672968" sldId="2147376248"/>
            <ac:spMk id="4" creationId="{671CAE0F-1F73-0278-1D92-52340125BD61}"/>
          </ac:spMkLst>
        </pc:spChg>
        <pc:graphicFrameChg chg="modGraphic">
          <ac:chgData name="Vijay Balasubramanian (QCT)" userId="50ef53c6-3959-437b-b5e8-d7d6e3c0ec48" providerId="ADAL" clId="{80EAE01D-8D76-4BE0-937E-2F529EAABA65}" dt="2025-08-16T08:01:14.958" v="4338" actId="14734"/>
          <ac:graphicFrameMkLst>
            <pc:docMk/>
            <pc:sldMk cId="3230672968" sldId="2147376248"/>
            <ac:graphicFrameMk id="3" creationId="{4B284F49-C030-604C-3BF6-59F7765B3EF2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ptos" panose="020B00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>
                <a:latin typeface="Aptos" panose="020B0004020202020204" pitchFamily="34" charset="0"/>
              </a:rPr>
              <a:t>8/15/2025</a:t>
            </a:fld>
            <a:endParaRPr lang="en-US">
              <a:latin typeface="Aptos" panose="020B00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ptos" panose="020B00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>
                <a:latin typeface="Aptos" panose="020B0004020202020204" pitchFamily="34" charset="0"/>
              </a:rPr>
              <a:t>‹#›</a:t>
            </a:fld>
            <a:endParaRPr lang="en-US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ptos" panose="020B00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ptos" panose="020B0004020202020204" pitchFamily="34" charset="0"/>
              </a:defRPr>
            </a:lvl1pPr>
          </a:lstStyle>
          <a:p>
            <a:fld id="{626D1935-2548-4788-81DD-641A298E824F}" type="datetimeFigureOut">
              <a:rPr lang="de-DE" smtClean="0"/>
              <a:pPr/>
              <a:t>15.08.2025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ptos" panose="020B0004020202020204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ptos" panose="020B0004020202020204" pitchFamily="34" charset="0"/>
              </a:defRPr>
            </a:lvl1pPr>
          </a:lstStyle>
          <a:p>
            <a:fld id="{BC75E7E4-6857-4F03-A780-9887AA86825E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ptos" panose="020B00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232E9E-E253-2D97-2F02-A9E15474A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FC0B44B9-DB2C-B95F-CC2C-15560DED7D44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48F609C5-FC41-453E-D96C-CF2FA4871A7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u="none" dirty="0"/>
              <a:t>Building Blocks – Code translating Specs into excel </a:t>
            </a:r>
          </a:p>
        </p:txBody>
      </p:sp>
      <p:sp>
        <p:nvSpPr>
          <p:cNvPr id="5123" name="灯片编号占位符 3">
            <a:extLst>
              <a:ext uri="{FF2B5EF4-FFF2-40B4-BE49-F238E27FC236}">
                <a16:creationId xmlns:a16="http://schemas.microsoft.com/office/drawing/2014/main" id="{6712458E-E468-2E2D-1458-37048E525B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287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C3572E-3034-C8BB-2808-2B032CCA9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C77E263C-D04E-A0F3-DCCC-99D705BD90DE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F1024055-13FD-9ECF-A95D-7F1597C74D4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u="none" dirty="0"/>
              <a:t>Building Blocks – Code translating Specs into excel </a:t>
            </a:r>
          </a:p>
        </p:txBody>
      </p:sp>
      <p:sp>
        <p:nvSpPr>
          <p:cNvPr id="5123" name="灯片编号占位符 3">
            <a:extLst>
              <a:ext uri="{FF2B5EF4-FFF2-40B4-BE49-F238E27FC236}">
                <a16:creationId xmlns:a16="http://schemas.microsoft.com/office/drawing/2014/main" id="{F640DC59-0744-FC1D-DAB1-AE2BAB1F3E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297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33F09-EC87-F2C4-0921-524402DF75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46C11DA6-153D-3BB5-D04D-7FB85CC5B18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0766F31C-AC25-7EF6-1923-C4FE71627CB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u="none" dirty="0"/>
              <a:t>Building Blocks – Code translating Specs into excel </a:t>
            </a:r>
          </a:p>
        </p:txBody>
      </p:sp>
      <p:sp>
        <p:nvSpPr>
          <p:cNvPr id="5123" name="灯片编号占位符 3">
            <a:extLst>
              <a:ext uri="{FF2B5EF4-FFF2-40B4-BE49-F238E27FC236}">
                <a16:creationId xmlns:a16="http://schemas.microsoft.com/office/drawing/2014/main" id="{82C64541-C24D-1FC7-01BF-799A483254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416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1497F-0259-EAC5-26E5-C7B0F8E90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>
            <a:extLst>
              <a:ext uri="{FF2B5EF4-FFF2-40B4-BE49-F238E27FC236}">
                <a16:creationId xmlns:a16="http://schemas.microsoft.com/office/drawing/2014/main" id="{A8C439F5-B087-54C5-5CF1-74D4513760C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>
            <a:extLst>
              <a:ext uri="{FF2B5EF4-FFF2-40B4-BE49-F238E27FC236}">
                <a16:creationId xmlns:a16="http://schemas.microsoft.com/office/drawing/2014/main" id="{024AD7CD-A7D3-2E67-66B4-7610F043703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u="none" dirty="0"/>
              <a:t>Building Blocks – Code translating Specs into excel </a:t>
            </a:r>
          </a:p>
        </p:txBody>
      </p:sp>
      <p:sp>
        <p:nvSpPr>
          <p:cNvPr id="5123" name="灯片编号占位符 3">
            <a:extLst>
              <a:ext uri="{FF2B5EF4-FFF2-40B4-BE49-F238E27FC236}">
                <a16:creationId xmlns:a16="http://schemas.microsoft.com/office/drawing/2014/main" id="{32024F1A-B902-F445-6513-9656FBF91FE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387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2AADDE-C6E8-F1B8-1F28-4B94967DD572}"/>
              </a:ext>
            </a:extLst>
          </p:cNvPr>
          <p:cNvSpPr txBox="1"/>
          <p:nvPr userDrawn="1"/>
        </p:nvSpPr>
        <p:spPr>
          <a:xfrm>
            <a:off x="11676063" y="6371918"/>
            <a:ext cx="376236" cy="153055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l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pPr marL="0" lvl="0" algn="l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129">
            <a:extLst>
              <a:ext uri="{FF2B5EF4-FFF2-40B4-BE49-F238E27FC236}">
                <a16:creationId xmlns:a16="http://schemas.microsoft.com/office/drawing/2014/main" id="{4F27F3B1-F214-06D4-203E-6B4F06C026D1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>
          <a:xfrm>
            <a:off x="531812" y="6396926"/>
            <a:ext cx="10512425" cy="118174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78317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D7A7BF-D5D1-0B4B-80C6-18963FA52B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8001" y="6381750"/>
            <a:ext cx="11054079" cy="28761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00">
                <a:solidFill>
                  <a:schemeClr val="tx1">
                    <a:lumMod val="60000"/>
                    <a:lumOff val="40000"/>
                  </a:schemeClr>
                </a:solidFill>
                <a:latin typeface="Microsoft Sans Serif" panose="020B0604020202020204" pitchFamily="34" charset="0"/>
                <a:ea typeface="Microsoft GothicNeo" panose="02000300000000000000" pitchFamily="2" charset="-127"/>
                <a:cs typeface="Microsoft Sans Serif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253D2C-6994-1A4B-B186-EB08A79B3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380" y="333375"/>
            <a:ext cx="11161240" cy="64770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F22706-D16B-A443-80FC-CC2BD4601B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380" y="1196975"/>
            <a:ext cx="11161240" cy="4968875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4ABA29-9870-8F4F-AA47-A88FCC3E1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96700" y="6389370"/>
            <a:ext cx="416560" cy="28761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00">
                <a:solidFill>
                  <a:schemeClr val="tx1">
                    <a:lumMod val="60000"/>
                    <a:lumOff val="40000"/>
                  </a:schemeClr>
                </a:solidFill>
                <a:latin typeface="Microsoft Sans Serif" panose="020B0604020202020204" pitchFamily="34" charset="0"/>
                <a:ea typeface="Microsoft GothicNeo" panose="02000300000000000000" pitchFamily="2" charset="-127"/>
                <a:cs typeface="Microsoft Sans Serif" panose="020B0604020202020204" pitchFamily="34" charset="0"/>
              </a:defRPr>
            </a:lvl1pPr>
          </a:lstStyle>
          <a:p>
            <a:fld id="{5B64C28E-966E-6B4A-816A-311B7D0A2E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3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i="0" kern="1200" spc="-40" baseline="0">
          <a:solidFill>
            <a:schemeClr val="accent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0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1pPr>
      <a:lvl2pPr marL="492125" indent="-223838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2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2pPr>
      <a:lvl3pPr marL="715963" indent="-223838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1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3pPr>
      <a:lvl4pPr marL="985838" indent="-269875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1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4pPr>
      <a:lvl5pPr marL="1209675" indent="-223838" algn="l" defTabSz="914400" rtl="0" eaLnBrk="1" latinLnBrk="0" hangingPunct="1">
        <a:lnSpc>
          <a:spcPct val="95000"/>
        </a:lnSpc>
        <a:spcBef>
          <a:spcPts val="500"/>
        </a:spcBef>
        <a:buFont typeface="Arial" panose="020B0604020202020204" pitchFamily="34" charset="0"/>
        <a:buChar char="•"/>
        <a:tabLst/>
        <a:defRPr sz="1100" b="0" i="0" kern="1200">
          <a:solidFill>
            <a:schemeClr val="tx1"/>
          </a:solidFill>
          <a:latin typeface="+mj-lt"/>
          <a:ea typeface="Microsoft GothicNeo" panose="02000300000000000000" pitchFamily="2" charset="-127"/>
          <a:cs typeface="Microsoft Sans Serif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25">
          <p15:clr>
            <a:srgbClr val="F26B43"/>
          </p15:clr>
        </p15:guide>
        <p15:guide id="2" orient="horz" pos="616">
          <p15:clr>
            <a:srgbClr val="F26B43"/>
          </p15:clr>
        </p15:guide>
        <p15:guide id="3" pos="7360">
          <p15:clr>
            <a:srgbClr val="F26B43"/>
          </p15:clr>
        </p15:guide>
        <p15:guide id="4" orient="horz" pos="752">
          <p15:clr>
            <a:srgbClr val="F26B43"/>
          </p15:clr>
        </p15:guide>
        <p15:guide id="5" orient="horz" pos="3884">
          <p15:clr>
            <a:srgbClr val="F26B43"/>
          </p15:clr>
        </p15:guide>
        <p15:guide id="6" orient="horz" pos="4020">
          <p15:clr>
            <a:srgbClr val="F26B43"/>
          </p15:clr>
        </p15:guide>
        <p15:guide id="7" pos="3840">
          <p15:clr>
            <a:srgbClr val="F26B43"/>
          </p15:clr>
        </p15:guide>
        <p15:guide id="8" orient="horz" pos="2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51864.zip" TargetMode="External"/><Relationship Id="rId7" Type="http://schemas.openxmlformats.org/officeDocument/2006/relationships/hyperlink" Target="https://www.3gpp.org/ftp/Information/WI_Sheet/RP-251186.zip" TargetMode="External"/><Relationship Id="rId2" Type="http://schemas.openxmlformats.org/officeDocument/2006/relationships/hyperlink" Target="https://www.3gpp.org/ftp/Information/WI_Sheet/RP-251870.zip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3gpp.org/ftp/Information/WI_Sheet/RP-250792.zip" TargetMode="External"/><Relationship Id="rId5" Type="http://schemas.openxmlformats.org/officeDocument/2006/relationships/hyperlink" Target="https://www.3gpp.org/ftp/Information/WI_Sheet/RP-242393.zip" TargetMode="External"/><Relationship Id="rId4" Type="http://schemas.openxmlformats.org/officeDocument/2006/relationships/hyperlink" Target="https://www.3gpp.org/ftp/Information/WI_Sheet/RP-25030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8B57604-3475-CCA6-A3ED-D70E57F0FCC3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CBFF05D-0DBD-B3D0-A50C-19FB3BE1A06B}"/>
              </a:ext>
            </a:extLst>
          </p:cNvPr>
          <p:cNvSpPr txBox="1"/>
          <p:nvPr/>
        </p:nvSpPr>
        <p:spPr>
          <a:xfrm>
            <a:off x="203498" y="222228"/>
            <a:ext cx="11598861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</a:rPr>
              <a:t>3GPP TSG RAN5#108								        </a:t>
            </a:r>
            <a:r>
              <a:rPr lang="en-US" sz="1800" b="1" dirty="0">
                <a:solidFill>
                  <a:srgbClr val="000000"/>
                </a:solidFill>
              </a:rPr>
              <a:t>R5-254881</a:t>
            </a:r>
          </a:p>
          <a:p>
            <a:r>
              <a:rPr lang="en-US" sz="1800" dirty="0">
                <a:solidFill>
                  <a:srgbClr val="000000"/>
                </a:solidFill>
              </a:rPr>
              <a:t>Bengaluru, India, Aug 25-29, 2025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</a:rPr>
              <a:t>Agenda item: 	4.2.3</a:t>
            </a:r>
          </a:p>
          <a:p>
            <a:r>
              <a:rPr lang="en-US" dirty="0">
                <a:solidFill>
                  <a:srgbClr val="000000"/>
                </a:solidFill>
              </a:rPr>
              <a:t>Source:		Qualcomm Inc</a:t>
            </a:r>
          </a:p>
          <a:p>
            <a:r>
              <a:rPr lang="en-US" sz="1800" dirty="0">
                <a:solidFill>
                  <a:srgbClr val="000000"/>
                </a:solidFill>
              </a:rPr>
              <a:t>Title:		</a:t>
            </a:r>
            <a:r>
              <a:rPr lang="en-US" dirty="0">
                <a:solidFill>
                  <a:srgbClr val="000000"/>
                </a:solidFill>
              </a:rPr>
              <a:t>AIML status update</a:t>
            </a:r>
            <a:endParaRPr lang="en-US" sz="1800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Document for:	Information</a:t>
            </a:r>
            <a:endParaRPr 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60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8AD42-B9E1-43FE-3F77-0F6CD2265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S_Classification_Standard">
            <a:extLst>
              <a:ext uri="{FF2B5EF4-FFF2-40B4-BE49-F238E27FC236}">
                <a16:creationId xmlns:a16="http://schemas.microsoft.com/office/drawing/2014/main" id="{E9632F6B-0B0B-6D64-77B9-E19788007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5844" y="6289807"/>
            <a:ext cx="153952" cy="21267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182" tIns="36821" rIns="76182" bIns="36821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1A2BF1-681E-4F5A-48DE-BBD82D39AA2B}"/>
              </a:ext>
            </a:extLst>
          </p:cNvPr>
          <p:cNvSpPr txBox="1">
            <a:spLocks/>
          </p:cNvSpPr>
          <p:nvPr/>
        </p:nvSpPr>
        <p:spPr>
          <a:xfrm>
            <a:off x="231006" y="278909"/>
            <a:ext cx="11804838" cy="41363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dirty="0"/>
              <a:t>AIML status update – CSI prediction and CSI Compression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7BEC5AF-D26C-1054-00BD-75E59945E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22763"/>
              </p:ext>
            </p:extLst>
          </p:nvPr>
        </p:nvGraphicFramePr>
        <p:xfrm>
          <a:off x="141402" y="1056293"/>
          <a:ext cx="11894442" cy="448679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23447">
                  <a:extLst>
                    <a:ext uri="{9D8B030D-6E8A-4147-A177-3AD203B41FA5}">
                      <a16:colId xmlns:a16="http://schemas.microsoft.com/office/drawing/2014/main" val="2048045783"/>
                    </a:ext>
                  </a:extLst>
                </a:gridCol>
                <a:gridCol w="1197205">
                  <a:extLst>
                    <a:ext uri="{9D8B030D-6E8A-4147-A177-3AD203B41FA5}">
                      <a16:colId xmlns:a16="http://schemas.microsoft.com/office/drawing/2014/main" val="4257507724"/>
                    </a:ext>
                  </a:extLst>
                </a:gridCol>
                <a:gridCol w="1593130">
                  <a:extLst>
                    <a:ext uri="{9D8B030D-6E8A-4147-A177-3AD203B41FA5}">
                      <a16:colId xmlns:a16="http://schemas.microsoft.com/office/drawing/2014/main" val="3494373310"/>
                    </a:ext>
                  </a:extLst>
                </a:gridCol>
                <a:gridCol w="3968684">
                  <a:extLst>
                    <a:ext uri="{9D8B030D-6E8A-4147-A177-3AD203B41FA5}">
                      <a16:colId xmlns:a16="http://schemas.microsoft.com/office/drawing/2014/main" val="3893788864"/>
                    </a:ext>
                  </a:extLst>
                </a:gridCol>
                <a:gridCol w="3711976">
                  <a:extLst>
                    <a:ext uri="{9D8B030D-6E8A-4147-A177-3AD203B41FA5}">
                      <a16:colId xmlns:a16="http://schemas.microsoft.com/office/drawing/2014/main" val="4128077164"/>
                    </a:ext>
                  </a:extLst>
                </a:gridCol>
              </a:tblGrid>
              <a:tr h="873706">
                <a:tc>
                  <a:txBody>
                    <a:bodyPr/>
                    <a:lstStyle/>
                    <a:p>
                      <a:r>
                        <a:rPr lang="en-US" sz="1400" dirty="0"/>
                        <a:t>AIML </a:t>
                      </a:r>
                      <a:r>
                        <a:rPr lang="en-US" sz="1400" dirty="0" err="1"/>
                        <a:t>usecase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Rel18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Rel18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Rel19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Rel19 pending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728524"/>
                  </a:ext>
                </a:extLst>
              </a:tr>
              <a:tr h="1916137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CSI prediction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TDL channel model to be considered for Rel19 tests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RAN4’s legacy framework of throughput ratio w.r.t Rel15 Type I codebook to be reused to verify AIML based predicted PMI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Channel condition will not change during the middle of the test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All the current agreements need to go into TS 38.101-4.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Pending discussion on test config details for FDD and TDD</a:t>
                      </a:r>
                    </a:p>
                    <a:p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44642"/>
                  </a:ext>
                </a:extLst>
              </a:tr>
              <a:tr h="1696947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CSI compression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Evaluated the feasibility of fully specified decoder and partially specified decoder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Agreed parameters that need to be specified in the spec for fully and partially specified decoder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Design structure and parameters of encoder-decoder for direction C and direction A, sub-direction 3a-1 of RAN1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Design performance tests for fully specified test decoder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85824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68111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5D874B-6F56-0888-33A7-832DA04C4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S_Classification_Standard">
            <a:extLst>
              <a:ext uri="{FF2B5EF4-FFF2-40B4-BE49-F238E27FC236}">
                <a16:creationId xmlns:a16="http://schemas.microsoft.com/office/drawing/2014/main" id="{07C33C6B-DB00-390D-1721-8F58A9987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5844" y="6289807"/>
            <a:ext cx="153952" cy="21267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182" tIns="36821" rIns="76182" bIns="36821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B301D6-BCDF-EB8F-1478-C663E9049703}"/>
              </a:ext>
            </a:extLst>
          </p:cNvPr>
          <p:cNvSpPr txBox="1">
            <a:spLocks/>
          </p:cNvSpPr>
          <p:nvPr/>
        </p:nvSpPr>
        <p:spPr>
          <a:xfrm>
            <a:off x="306419" y="14195"/>
            <a:ext cx="11804838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/>
              <a:t>AIML status update – Beam Management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57870A4-8FE4-83F3-BAD5-70859B5C9C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759401"/>
              </p:ext>
            </p:extLst>
          </p:nvPr>
        </p:nvGraphicFramePr>
        <p:xfrm>
          <a:off x="80742" y="449214"/>
          <a:ext cx="12030516" cy="630730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61090">
                  <a:extLst>
                    <a:ext uri="{9D8B030D-6E8A-4147-A177-3AD203B41FA5}">
                      <a16:colId xmlns:a16="http://schemas.microsoft.com/office/drawing/2014/main" val="2048045783"/>
                    </a:ext>
                  </a:extLst>
                </a:gridCol>
                <a:gridCol w="2593895">
                  <a:extLst>
                    <a:ext uri="{9D8B030D-6E8A-4147-A177-3AD203B41FA5}">
                      <a16:colId xmlns:a16="http://schemas.microsoft.com/office/drawing/2014/main" val="4257507724"/>
                    </a:ext>
                  </a:extLst>
                </a:gridCol>
                <a:gridCol w="2872500">
                  <a:extLst>
                    <a:ext uri="{9D8B030D-6E8A-4147-A177-3AD203B41FA5}">
                      <a16:colId xmlns:a16="http://schemas.microsoft.com/office/drawing/2014/main" val="3494373310"/>
                    </a:ext>
                  </a:extLst>
                </a:gridCol>
                <a:gridCol w="2680358">
                  <a:extLst>
                    <a:ext uri="{9D8B030D-6E8A-4147-A177-3AD203B41FA5}">
                      <a16:colId xmlns:a16="http://schemas.microsoft.com/office/drawing/2014/main" val="3893788864"/>
                    </a:ext>
                  </a:extLst>
                </a:gridCol>
                <a:gridCol w="2322673">
                  <a:extLst>
                    <a:ext uri="{9D8B030D-6E8A-4147-A177-3AD203B41FA5}">
                      <a16:colId xmlns:a16="http://schemas.microsoft.com/office/drawing/2014/main" val="4128077164"/>
                    </a:ext>
                  </a:extLst>
                </a:gridCol>
              </a:tblGrid>
              <a:tr h="363708">
                <a:tc>
                  <a:txBody>
                    <a:bodyPr/>
                    <a:lstStyle/>
                    <a:p>
                      <a:r>
                        <a:rPr lang="en-US" sz="1400" dirty="0"/>
                        <a:t>AIML </a:t>
                      </a:r>
                      <a:r>
                        <a:rPr lang="en-US" sz="1400" dirty="0" err="1"/>
                        <a:t>usecase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Rel18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Rel18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Rel19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Rel19 pending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728524"/>
                  </a:ext>
                </a:extLst>
              </a:tr>
              <a:tr h="24862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BM –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</a:rPr>
                        <a:t>Spatio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-Temporal prediction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RAN4 agreed that the ground truth for the predicted RSRP is the ideal measurement of RSRP on the predicted Tx beam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Selection of beam prediction metrics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Decision of whether UE knows Rx beam of predicted Tx beam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Evaluation period of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</a:rPr>
                        <a:t>spatio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-temporal beam prediction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Agreed L1-RSRP accuracy and beam prediction accuracy to be the performance metrics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Introduced UE capability that allows UE to indicate whether it knows Rx beam of predicted Tx beam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Use CDL-based channel model as starting point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Evaluation period of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</a:rPr>
                        <a:t>spatio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-temporal beam prediction.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Testing methodology of </a:t>
                      </a:r>
                      <a:r>
                        <a:rPr lang="en-US" sz="1200" dirty="0" err="1">
                          <a:solidFill>
                            <a:srgbClr val="000000"/>
                          </a:solidFill>
                        </a:rPr>
                        <a:t>spatio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-temporal beam prediction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200" dirty="0">
                        <a:solidFill>
                          <a:srgbClr val="FF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Decide test setup: single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AoA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 or Multi-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AoA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 setup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400" dirty="0"/>
                    </a:p>
                    <a:p>
                      <a:pPr marL="0" indent="0">
                        <a:buNone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No test expected to be defined in Rel19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44642"/>
                  </a:ext>
                </a:extLst>
              </a:tr>
              <a:tr h="32970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BM – Spatial beam prediction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400" dirty="0"/>
                    </a:p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Same as above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400" dirty="0"/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Selection of beam prediction metrics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Decision of whether UE knows Rx beam of predicted Tx beam</a:t>
                      </a:r>
                    </a:p>
                    <a:p>
                      <a:pPr marL="228600" indent="-228600">
                        <a:buAutoNum type="arabicPeriod"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  <a:p>
                      <a:pPr marL="228600" indent="-2286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Evaluation period of spatial only beam prediction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Agreed L1-RSRP accuracy and beam prediction accuracy to be the performance metrics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Defined some details of L1-RSRP accuracy and beam prediction accuracy metrics.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Reuse evaluation period of legacy beam management as the eval period of reference resources in AIML based beam prediction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Introduced UE capability that allows UE to indicate whether it knows Rx beam of predicted Tx beam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Use CDL-based channel model as starting point</a:t>
                      </a:r>
                      <a:endParaRPr lang="en-US" sz="1200" dirty="0"/>
                    </a:p>
                    <a:p>
                      <a:pPr marL="342900" indent="-342900">
                        <a:buAutoNum type="arabicPeriod"/>
                      </a:pP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Inference time of spatial beam prediction.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Does absolute L1-RSRP accuracy metric apply to all inferred beams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Whether to define relative L1-RSRP accuracy for inferred beams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Exact definition of TCI state switch in AIML BM.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How to define performance tests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Decide test setup: single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AoA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 or Multi-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AoA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 setup</a:t>
                      </a:r>
                    </a:p>
                    <a:p>
                      <a:pPr marL="0" indent="0">
                        <a:buNone/>
                      </a:pPr>
                      <a:endParaRPr lang="en-US" sz="12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858247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16274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FEB2A-29A7-5736-ECCA-1A489FDE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S_Classification_Standard">
            <a:extLst>
              <a:ext uri="{FF2B5EF4-FFF2-40B4-BE49-F238E27FC236}">
                <a16:creationId xmlns:a16="http://schemas.microsoft.com/office/drawing/2014/main" id="{7116D009-EBB1-96BB-4814-CE716BE31A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5844" y="6289807"/>
            <a:ext cx="153952" cy="21267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182" tIns="36821" rIns="76182" bIns="36821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C86ADE-410A-18E2-7412-F07E70AD9C99}"/>
              </a:ext>
            </a:extLst>
          </p:cNvPr>
          <p:cNvSpPr txBox="1">
            <a:spLocks/>
          </p:cNvSpPr>
          <p:nvPr/>
        </p:nvSpPr>
        <p:spPr>
          <a:xfrm>
            <a:off x="231006" y="227164"/>
            <a:ext cx="11804838" cy="46538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/>
              <a:t>AIML status update - Mobility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190DFE2-8157-5086-6AB5-ABF12055EE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904357"/>
              </p:ext>
            </p:extLst>
          </p:nvPr>
        </p:nvGraphicFramePr>
        <p:xfrm>
          <a:off x="307982" y="1056295"/>
          <a:ext cx="11316356" cy="324375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83111">
                  <a:extLst>
                    <a:ext uri="{9D8B030D-6E8A-4147-A177-3AD203B41FA5}">
                      <a16:colId xmlns:a16="http://schemas.microsoft.com/office/drawing/2014/main" val="2048045783"/>
                    </a:ext>
                  </a:extLst>
                </a:gridCol>
                <a:gridCol w="1659117">
                  <a:extLst>
                    <a:ext uri="{9D8B030D-6E8A-4147-A177-3AD203B41FA5}">
                      <a16:colId xmlns:a16="http://schemas.microsoft.com/office/drawing/2014/main" val="4257507724"/>
                    </a:ext>
                  </a:extLst>
                </a:gridCol>
                <a:gridCol w="1545996">
                  <a:extLst>
                    <a:ext uri="{9D8B030D-6E8A-4147-A177-3AD203B41FA5}">
                      <a16:colId xmlns:a16="http://schemas.microsoft.com/office/drawing/2014/main" val="3494373310"/>
                    </a:ext>
                  </a:extLst>
                </a:gridCol>
                <a:gridCol w="3327662">
                  <a:extLst>
                    <a:ext uri="{9D8B030D-6E8A-4147-A177-3AD203B41FA5}">
                      <a16:colId xmlns:a16="http://schemas.microsoft.com/office/drawing/2014/main" val="3893788864"/>
                    </a:ext>
                  </a:extLst>
                </a:gridCol>
                <a:gridCol w="3300470">
                  <a:extLst>
                    <a:ext uri="{9D8B030D-6E8A-4147-A177-3AD203B41FA5}">
                      <a16:colId xmlns:a16="http://schemas.microsoft.com/office/drawing/2014/main" val="4128077164"/>
                    </a:ext>
                  </a:extLst>
                </a:gridCol>
              </a:tblGrid>
              <a:tr h="927272">
                <a:tc>
                  <a:txBody>
                    <a:bodyPr/>
                    <a:lstStyle/>
                    <a:p>
                      <a:r>
                        <a:rPr lang="en-US" sz="1600" dirty="0"/>
                        <a:t>AIML </a:t>
                      </a:r>
                      <a:r>
                        <a:rPr lang="en-US" sz="1600" dirty="0" err="1"/>
                        <a:t>usecase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Rel18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Rel18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Rel19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Rel19 pending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728524"/>
                  </a:ext>
                </a:extLst>
              </a:tr>
              <a:tr h="927272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</a:rPr>
                        <a:t>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600" dirty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Ground truth definition of L3-RSRP prediction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Absolute L3 predicted RSRP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Definition of Relative L3-RSRP accuracy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  <a:p>
                      <a:pPr marL="342900" indent="-342900" algn="l" defTabSz="914400" rtl="0" eaLnBrk="1" latinLnBrk="0" hangingPunct="1">
                        <a:buAutoNum type="arabicPeriod"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Ground truth definition of event prediction </a:t>
                      </a:r>
                    </a:p>
                    <a:p>
                      <a:pPr marL="342900" indent="-342900" algn="l" defTabSz="914400" rtl="0" eaLnBrk="1" latinLnBrk="0" hangingPunct="1">
                        <a:buAutoNum type="arabicPeriod"/>
                      </a:pPr>
                      <a:endParaRPr lang="en-US" sz="1400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l" defTabSz="914400" rtl="0" eaLnBrk="1" latinLnBrk="0" hangingPunct="1">
                        <a:buAutoNum type="arabicPeriod"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Overall test method for FR1 (FR2 is de-prioritized)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4464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64693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D9018-72ED-A2F9-D28A-D9A70F34C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S_Classification_Standard">
            <a:extLst>
              <a:ext uri="{FF2B5EF4-FFF2-40B4-BE49-F238E27FC236}">
                <a16:creationId xmlns:a16="http://schemas.microsoft.com/office/drawing/2014/main" id="{3EBD0031-4054-353C-58C6-63F78C08A2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5844" y="6289807"/>
            <a:ext cx="153952" cy="21267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182" tIns="36821" rIns="76182" bIns="36821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058A14-DD24-574B-A05D-36336D0EAF83}"/>
              </a:ext>
            </a:extLst>
          </p:cNvPr>
          <p:cNvSpPr txBox="1">
            <a:spLocks/>
          </p:cNvSpPr>
          <p:nvPr/>
        </p:nvSpPr>
        <p:spPr>
          <a:xfrm>
            <a:off x="231006" y="227164"/>
            <a:ext cx="11804838" cy="46538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914400" rtl="0" eaLnBrk="1" latinLnBrk="0" hangingPunct="1">
              <a:lnSpc>
                <a:spcPct val="84000"/>
              </a:lnSpc>
              <a:spcBef>
                <a:spcPct val="0"/>
              </a:spcBef>
              <a:buNone/>
              <a:defRPr sz="7998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dirty="0"/>
              <a:t>AIML status update – Positional Accuracy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284F49-C030-604C-3BF6-59F7765B3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100564"/>
              </p:ext>
            </p:extLst>
          </p:nvPr>
        </p:nvGraphicFramePr>
        <p:xfrm>
          <a:off x="307982" y="1056295"/>
          <a:ext cx="11727861" cy="256296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00268">
                  <a:extLst>
                    <a:ext uri="{9D8B030D-6E8A-4147-A177-3AD203B41FA5}">
                      <a16:colId xmlns:a16="http://schemas.microsoft.com/office/drawing/2014/main" val="2048045783"/>
                    </a:ext>
                  </a:extLst>
                </a:gridCol>
                <a:gridCol w="2335849">
                  <a:extLst>
                    <a:ext uri="{9D8B030D-6E8A-4147-A177-3AD203B41FA5}">
                      <a16:colId xmlns:a16="http://schemas.microsoft.com/office/drawing/2014/main" val="4257507724"/>
                    </a:ext>
                  </a:extLst>
                </a:gridCol>
                <a:gridCol w="2516957">
                  <a:extLst>
                    <a:ext uri="{9D8B030D-6E8A-4147-A177-3AD203B41FA5}">
                      <a16:colId xmlns:a16="http://schemas.microsoft.com/office/drawing/2014/main" val="3494373310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893788864"/>
                    </a:ext>
                  </a:extLst>
                </a:gridCol>
                <a:gridCol w="2788148">
                  <a:extLst>
                    <a:ext uri="{9D8B030D-6E8A-4147-A177-3AD203B41FA5}">
                      <a16:colId xmlns:a16="http://schemas.microsoft.com/office/drawing/2014/main" val="4128077164"/>
                    </a:ext>
                  </a:extLst>
                </a:gridCol>
              </a:tblGrid>
              <a:tr h="612249">
                <a:tc>
                  <a:txBody>
                    <a:bodyPr/>
                    <a:lstStyle/>
                    <a:p>
                      <a:r>
                        <a:rPr lang="en-US" sz="1600" dirty="0"/>
                        <a:t>AIML </a:t>
                      </a:r>
                      <a:r>
                        <a:rPr lang="en-US" sz="1600" dirty="0" err="1"/>
                        <a:t>usecase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Rel18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Rel18 pending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Rel19 agreements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Rel19 pending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728524"/>
                  </a:ext>
                </a:extLst>
              </a:tr>
              <a:tr h="927272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Positioning Accuracy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endParaRPr lang="en-US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RAN4 scoped the five cases that RAN4 plenary considered for AIML based positioning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Study Item Phase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Selection and details of the cases for which RAN4 requirements will be defined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RAN4 decided not to define requirement for case 2a and case 2b [out of Rel19 scope as per RAN plenary]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Whether and how to define requirement for case 1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</a:rPr>
                        <a:t>Whether and how to define tests for case 3a and 3b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  <a:p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5544642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3067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ADE24-C15B-53D7-1A81-3BEB63103C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98438"/>
            <a:ext cx="11160125" cy="371475"/>
          </a:xfrm>
        </p:spPr>
        <p:txBody>
          <a:bodyPr anchor="t"/>
          <a:lstStyle/>
          <a:p>
            <a:pPr algn="ctr"/>
            <a:r>
              <a:rPr lang="en-CA" sz="2400" dirty="0">
                <a:solidFill>
                  <a:srgbClr val="000000"/>
                </a:solidFill>
                <a:ea typeface="+mj-ea"/>
                <a:cs typeface="+mj-cs"/>
              </a:rPr>
              <a:t>Summary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90A13C10-F8D0-CC96-4772-971A0D0A165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23068" y="677653"/>
            <a:ext cx="11345863" cy="5662613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ea typeface="Times New Roman" panose="02020603050405020304" pitchFamily="18" charset="0"/>
              </a:rPr>
              <a:t>Observation1: </a:t>
            </a:r>
            <a:r>
              <a:rPr lang="en-US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RAN4 still have not included requirements for any of the AIML scenarios in the core spec.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Observation2: There is no request from core group for RAN5 involvement at this time.</a:t>
            </a: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endParaRPr lang="en-US" sz="1800" b="1" dirty="0">
              <a:solidFill>
                <a:srgbClr val="000000"/>
              </a:solidFill>
              <a:ea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30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Observation3: As per the various AIML core group WI timeline, the earliest timeframe RAN5 can start its own WI is March 2026</a:t>
            </a:r>
            <a:endParaRPr lang="en-US" sz="1400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marL="268287" lvl="1" indent="0">
              <a:buNone/>
            </a:pPr>
            <a:endParaRPr lang="en-US" sz="1200" dirty="0">
              <a:ea typeface="Times New Roman" panose="02020603050405020304" pitchFamily="18" charset="0"/>
            </a:endParaRPr>
          </a:p>
          <a:p>
            <a:pPr marL="268287" lvl="1" indent="0">
              <a:buNone/>
            </a:pPr>
            <a:endParaRPr lang="en-US" sz="1200" dirty="0">
              <a:ea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D41307B-5EE8-2077-7A7D-CF5098BD9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264892"/>
              </p:ext>
            </p:extLst>
          </p:nvPr>
        </p:nvGraphicFramePr>
        <p:xfrm>
          <a:off x="533615" y="2933672"/>
          <a:ext cx="11124767" cy="3246675"/>
        </p:xfrm>
        <a:graphic>
          <a:graphicData uri="http://schemas.openxmlformats.org/drawingml/2006/table">
            <a:tbl>
              <a:tblPr firstRow="1" bandRow="1" bandCol="1">
                <a:tableStyleId>{17292A2E-F333-43FB-9621-5CBBE7FDCDCB}</a:tableStyleId>
              </a:tblPr>
              <a:tblGrid>
                <a:gridCol w="751496">
                  <a:extLst>
                    <a:ext uri="{9D8B030D-6E8A-4147-A177-3AD203B41FA5}">
                      <a16:colId xmlns:a16="http://schemas.microsoft.com/office/drawing/2014/main" val="2160101109"/>
                    </a:ext>
                  </a:extLst>
                </a:gridCol>
                <a:gridCol w="4330690">
                  <a:extLst>
                    <a:ext uri="{9D8B030D-6E8A-4147-A177-3AD203B41FA5}">
                      <a16:colId xmlns:a16="http://schemas.microsoft.com/office/drawing/2014/main" val="1273328542"/>
                    </a:ext>
                  </a:extLst>
                </a:gridCol>
                <a:gridCol w="1442301">
                  <a:extLst>
                    <a:ext uri="{9D8B030D-6E8A-4147-A177-3AD203B41FA5}">
                      <a16:colId xmlns:a16="http://schemas.microsoft.com/office/drawing/2014/main" val="3410239223"/>
                    </a:ext>
                  </a:extLst>
                </a:gridCol>
                <a:gridCol w="716437">
                  <a:extLst>
                    <a:ext uri="{9D8B030D-6E8A-4147-A177-3AD203B41FA5}">
                      <a16:colId xmlns:a16="http://schemas.microsoft.com/office/drawing/2014/main" val="183727318"/>
                    </a:ext>
                  </a:extLst>
                </a:gridCol>
                <a:gridCol w="716437">
                  <a:extLst>
                    <a:ext uri="{9D8B030D-6E8A-4147-A177-3AD203B41FA5}">
                      <a16:colId xmlns:a16="http://schemas.microsoft.com/office/drawing/2014/main" val="3855477321"/>
                    </a:ext>
                  </a:extLst>
                </a:gridCol>
                <a:gridCol w="669303">
                  <a:extLst>
                    <a:ext uri="{9D8B030D-6E8A-4147-A177-3AD203B41FA5}">
                      <a16:colId xmlns:a16="http://schemas.microsoft.com/office/drawing/2014/main" val="1522600414"/>
                    </a:ext>
                  </a:extLst>
                </a:gridCol>
                <a:gridCol w="839976">
                  <a:extLst>
                    <a:ext uri="{9D8B030D-6E8A-4147-A177-3AD203B41FA5}">
                      <a16:colId xmlns:a16="http://schemas.microsoft.com/office/drawing/2014/main" val="1529317717"/>
                    </a:ext>
                  </a:extLst>
                </a:gridCol>
                <a:gridCol w="768797">
                  <a:extLst>
                    <a:ext uri="{9D8B030D-6E8A-4147-A177-3AD203B41FA5}">
                      <a16:colId xmlns:a16="http://schemas.microsoft.com/office/drawing/2014/main" val="3248249339"/>
                    </a:ext>
                  </a:extLst>
                </a:gridCol>
                <a:gridCol w="889330">
                  <a:extLst>
                    <a:ext uri="{9D8B030D-6E8A-4147-A177-3AD203B41FA5}">
                      <a16:colId xmlns:a16="http://schemas.microsoft.com/office/drawing/2014/main" val="3460740616"/>
                    </a:ext>
                  </a:extLst>
                </a:gridCol>
              </a:tblGrid>
              <a:tr h="35277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Unique_ID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Name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Acronym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Release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Resource  Names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Start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Finish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% Complete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Hyperlink</a:t>
                      </a:r>
                      <a:endParaRPr 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extLst>
                  <a:ext uri="{0D108BD9-81ED-4DB2-BD59-A6C34878D82A}">
                    <a16:rowId xmlns:a16="http://schemas.microsoft.com/office/drawing/2014/main" val="767042892"/>
                  </a:ext>
                </a:extLst>
              </a:tr>
              <a:tr h="3215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1081085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Core part: AIML or NR air interface Phase 2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NR_AIML_air_Ph2-Core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Rel-20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R1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06/06/25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03/03/27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>
                          <a:solidFill>
                            <a:srgbClr val="0563C1"/>
                          </a:solidFill>
                          <a:effectLst/>
                          <a:hlinkClick r:id="rId2"/>
                        </a:rPr>
                        <a:t>RP-251870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71" marR="8971" marT="8971" marB="0" anchor="b"/>
                </a:tc>
                <a:extLst>
                  <a:ext uri="{0D108BD9-81ED-4DB2-BD59-A6C34878D82A}">
                    <a16:rowId xmlns:a16="http://schemas.microsoft.com/office/drawing/2014/main" val="2108295851"/>
                  </a:ext>
                </a:extLst>
              </a:tr>
              <a:tr h="3215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1082085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Perf. Part: AIML for NR air interface Phase 2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NR_AIML_air_Ph2-Perf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Rel-20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R4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06/06/25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09/09/27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>
                          <a:solidFill>
                            <a:srgbClr val="0563C1"/>
                          </a:solidFill>
                          <a:effectLst/>
                          <a:hlinkClick r:id="rId2"/>
                        </a:rPr>
                        <a:t>RP-251870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71" marR="8971" marT="8971" marB="0" anchor="b"/>
                </a:tc>
                <a:extLst>
                  <a:ext uri="{0D108BD9-81ED-4DB2-BD59-A6C34878D82A}">
                    <a16:rowId xmlns:a16="http://schemas.microsoft.com/office/drawing/2014/main" val="1808609331"/>
                  </a:ext>
                </a:extLst>
              </a:tr>
              <a:tr h="3215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1081087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Core part: AIML for mobility in NR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NR_AIML_Mob</a:t>
                      </a:r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Rel-20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R2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06/06/25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03/03/27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>
                          <a:solidFill>
                            <a:srgbClr val="0563C1"/>
                          </a:solidFill>
                          <a:effectLst/>
                          <a:hlinkClick r:id="rId3"/>
                        </a:rPr>
                        <a:t>RP-251864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71" marR="8971" marT="8971" marB="0" anchor="b"/>
                </a:tc>
                <a:extLst>
                  <a:ext uri="{0D108BD9-81ED-4DB2-BD59-A6C34878D82A}">
                    <a16:rowId xmlns:a16="http://schemas.microsoft.com/office/drawing/2014/main" val="698521755"/>
                  </a:ext>
                </a:extLst>
              </a:tr>
              <a:tr h="3215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1082087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Perf. Part: AIML for mobility in NR 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NR_AIML_Mob</a:t>
                      </a:r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Rel-20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R4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06/06/25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06/06/27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0%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>
                          <a:solidFill>
                            <a:srgbClr val="0563C1"/>
                          </a:solidFill>
                          <a:effectLst/>
                          <a:hlinkClick r:id="rId3"/>
                        </a:rPr>
                        <a:t>RP-251864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71" marR="8971" marT="8971" marB="0" anchor="b"/>
                </a:tc>
                <a:extLst>
                  <a:ext uri="{0D108BD9-81ED-4DB2-BD59-A6C34878D82A}">
                    <a16:rowId xmlns:a16="http://schemas.microsoft.com/office/drawing/2014/main" val="2933377661"/>
                  </a:ext>
                </a:extLst>
              </a:tr>
              <a:tr h="3215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1060078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Study on Artificial Intelligence (AI)/Machine Learning (ML) for NR air interface Phase 2 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FS_NR_AIML_air_Ph2</a:t>
                      </a:r>
                      <a:endParaRPr lang="fr-F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Rel-19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R1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14/10/24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09/09/25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90%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>
                          <a:solidFill>
                            <a:srgbClr val="0563C1"/>
                          </a:solidFill>
                          <a:effectLst/>
                          <a:hlinkClick r:id="rId4"/>
                        </a:rPr>
                        <a:t>RP-250308</a:t>
                      </a:r>
                      <a:endParaRPr lang="en-US" sz="11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71" marR="8971" marT="8971" marB="0" anchor="b"/>
                </a:tc>
                <a:extLst>
                  <a:ext uri="{0D108BD9-81ED-4DB2-BD59-A6C34878D82A}">
                    <a16:rowId xmlns:a16="http://schemas.microsoft.com/office/drawing/2014/main" val="4132943039"/>
                  </a:ext>
                </a:extLst>
              </a:tr>
              <a:tr h="3215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1020084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Study on Artificial Intelligence (AI)/Machine Learning (ML) for mobility in NR 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FS_NR_AIML_Mob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Rel-19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R2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07/03/19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09/09/25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dirty="0">
                          <a:solidFill>
                            <a:srgbClr val="0563C1"/>
                          </a:solidFill>
                          <a:effectLst/>
                          <a:hlinkClick r:id="rId5"/>
                        </a:rPr>
                        <a:t>RP-242393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71" marR="8971" marT="8971" marB="0" anchor="b"/>
                </a:tc>
                <a:extLst>
                  <a:ext uri="{0D108BD9-81ED-4DB2-BD59-A6C34878D82A}">
                    <a16:rowId xmlns:a16="http://schemas.microsoft.com/office/drawing/2014/main" val="61999999"/>
                  </a:ext>
                </a:extLst>
              </a:tr>
              <a:tr h="3215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1021093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   Core part: Artificial Intelligence (AI)/Machine Learning (ML) for NR air interface </a:t>
                      </a:r>
                      <a:endParaRPr lang="en-US" sz="1000" b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NR_AIML_air</a:t>
                      </a:r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-Core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Rel-19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R1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13/12/23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09/09/25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dirty="0">
                          <a:solidFill>
                            <a:srgbClr val="0563C1"/>
                          </a:solidFill>
                          <a:effectLst/>
                          <a:hlinkClick r:id="rId6"/>
                        </a:rPr>
                        <a:t>RP-250792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71" marR="8971" marT="8971" marB="0" anchor="b"/>
                </a:tc>
                <a:extLst>
                  <a:ext uri="{0D108BD9-81ED-4DB2-BD59-A6C34878D82A}">
                    <a16:rowId xmlns:a16="http://schemas.microsoft.com/office/drawing/2014/main" val="764449310"/>
                  </a:ext>
                </a:extLst>
              </a:tr>
              <a:tr h="3215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1022093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   Perf. part: Artificial Intelligence (AI)/Machine Learning (ML) for NR air interface </a:t>
                      </a:r>
                      <a:endParaRPr lang="en-US" sz="1000" b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71" marR="8971" marT="897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NR_AIML_air</a:t>
                      </a:r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Rel-19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R4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18/08/24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03/03/26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dirty="0">
                          <a:solidFill>
                            <a:srgbClr val="0563C1"/>
                          </a:solidFill>
                          <a:effectLst/>
                          <a:hlinkClick r:id="rId6"/>
                        </a:rPr>
                        <a:t>RP-250792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71" marR="8971" marT="8971" marB="0" anchor="b"/>
                </a:tc>
                <a:extLst>
                  <a:ext uri="{0D108BD9-81ED-4DB2-BD59-A6C34878D82A}">
                    <a16:rowId xmlns:a16="http://schemas.microsoft.com/office/drawing/2014/main" val="4218830855"/>
                  </a:ext>
                </a:extLst>
              </a:tr>
              <a:tr h="32154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940084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Study on Artificial Intelligence (AI)/Machine Learning (ML) for NR air interface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FS_NR_AIML_air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Rel-18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>
                          <a:solidFill>
                            <a:srgbClr val="000000"/>
                          </a:solidFill>
                          <a:effectLst/>
                        </a:rPr>
                        <a:t>R1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13/12/21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12/12/23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971" marR="8971" marT="897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u="sng" strike="noStrike" dirty="0">
                          <a:solidFill>
                            <a:srgbClr val="0563C1"/>
                          </a:solidFill>
                          <a:effectLst/>
                          <a:hlinkClick r:id="rId7"/>
                        </a:rPr>
                        <a:t>RP-251186</a:t>
                      </a:r>
                      <a:endParaRPr lang="en-US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971" marR="8971" marT="8971" marB="0" anchor="b"/>
                </a:tc>
                <a:extLst>
                  <a:ext uri="{0D108BD9-81ED-4DB2-BD59-A6C34878D82A}">
                    <a16:rowId xmlns:a16="http://schemas.microsoft.com/office/drawing/2014/main" val="99226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878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Snapdragon Template">
  <a:themeElements>
    <a:clrScheme name="Snapdragon Template 4">
      <a:dk1>
        <a:srgbClr val="3E4D63"/>
      </a:dk1>
      <a:lt1>
        <a:srgbClr val="FFFFFF"/>
      </a:lt1>
      <a:dk2>
        <a:srgbClr val="000000"/>
      </a:dk2>
      <a:lt2>
        <a:srgbClr val="F7F7F7"/>
      </a:lt2>
      <a:accent1>
        <a:srgbClr val="E71124"/>
      </a:accent1>
      <a:accent2>
        <a:srgbClr val="92001D"/>
      </a:accent2>
      <a:accent3>
        <a:srgbClr val="180061"/>
      </a:accent3>
      <a:accent4>
        <a:srgbClr val="3401AB"/>
      </a:accent4>
      <a:accent5>
        <a:srgbClr val="6614B9"/>
      </a:accent5>
      <a:accent6>
        <a:srgbClr val="8E38B9"/>
      </a:accent6>
      <a:hlink>
        <a:srgbClr val="E71124"/>
      </a:hlink>
      <a:folHlink>
        <a:srgbClr val="93001D"/>
      </a:folHlink>
    </a:clrScheme>
    <a:fontScheme name="Office">
      <a:majorFont>
        <a:latin typeface="Microsoft Sans Serif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Microsoft Sans Serif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hip Gold">
      <a:srgbClr val="FFC032"/>
    </a:custClr>
  </a:custClrLst>
  <a:extLst>
    <a:ext uri="{05A4C25C-085E-4340-85A3-A5531E510DB2}">
      <thm15:themeFamily xmlns:thm15="http://schemas.microsoft.com/office/thememl/2012/main" name="Presentation6" id="{F4DEF8B8-E78A-D345-974F-2C8CB376F8DA}" vid="{F27E4538-77A4-3848-A67C-82B70F0748B4}"/>
    </a:ext>
  </a:extLst>
</a:theme>
</file>

<file path=ppt/theme/theme2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
</file>

<file path=customXml/item2.xml>
</file>

<file path=customXml/item3.xml>
</file>

<file path=customXml/item4.xml>
</file>

<file path=customXml/item5.xml>
</file>

<file path=customXml/item6.xml>
</file>

<file path=customXml/item7.xml>
</file>

<file path=customXml/item8.xml>
</file>

<file path=customXml/item9.xml>
</file>

<file path=customXml/itemProps1.xml><?xml version="1.0" encoding="utf-8"?>
<ds:datastoreItem xmlns:ds="http://schemas.openxmlformats.org/officeDocument/2006/customXml" ds:itemID="{A4CCBB58-300F-424B-BF34-7111BDD3FD0C}"/>
</file>

<file path=customXml/itemProps2.xml><?xml version="1.0" encoding="utf-8"?>
<ds:datastoreItem xmlns:ds="http://schemas.openxmlformats.org/officeDocument/2006/customXml" ds:itemID="{9313440E-33E0-46FA-8F68-1E6EA713D40D}"/>
</file>

<file path=customXml/itemProps3.xml><?xml version="1.0" encoding="utf-8"?>
<ds:datastoreItem xmlns:ds="http://schemas.openxmlformats.org/officeDocument/2006/customXml" ds:itemID="{C7D8C63D-D057-408A-86CF-BECF5DCDB5CF}"/>
</file>

<file path=customXml/itemProps4.xml><?xml version="1.0" encoding="utf-8"?>
<ds:datastoreItem xmlns:ds="http://schemas.openxmlformats.org/officeDocument/2006/customXml" ds:itemID="{EEDCD659-BE70-7243-AD26-D3301E5837AA}"/>
</file>

<file path=customXml/itemProps5.xml><?xml version="1.0" encoding="utf-8"?>
<ds:datastoreItem xmlns:ds="http://schemas.openxmlformats.org/officeDocument/2006/customXml" ds:itemID="{38C96E21-ED86-3347-8FCE-B423B38F638C}"/>
</file>

<file path=customXml/itemProps6.xml><?xml version="1.0" encoding="utf-8"?>
<ds:datastoreItem xmlns:ds="http://schemas.openxmlformats.org/officeDocument/2006/customXml" ds:itemID="{FF1BE2B3-3A45-8F41-98E2-D91C624EEF4F}"/>
</file>

<file path=customXml/itemProps7.xml><?xml version="1.0" encoding="utf-8"?>
<ds:datastoreItem xmlns:ds="http://schemas.openxmlformats.org/officeDocument/2006/customXml" ds:itemID="{12F2283A-91BE-C44F-847B-2328FD515E3B}"/>
</file>

<file path=customXml/itemProps8.xml><?xml version="1.0" encoding="utf-8"?>
<ds:datastoreItem xmlns:ds="http://schemas.openxmlformats.org/officeDocument/2006/customXml" ds:itemID="{6BA018B6-B4E7-4A79-BA06-8CC7AF35006A}"/>
</file>

<file path=customXml/itemProps9.xml><?xml version="1.0" encoding="utf-8"?>
<ds:datastoreItem xmlns:ds="http://schemas.openxmlformats.org/officeDocument/2006/customXml" ds:itemID="{446AAB98-05BD-834D-920E-50877AD76602}"/>
</file>

<file path=docMetadata/LabelInfo.xml><?xml version="1.0" encoding="utf-8"?>
<clbl:labelList xmlns:clbl="http://schemas.microsoft.com/office/2020/mipLabelMetadata">
  <clbl:label id="{d747bccc-1f7a-43de-9506-0ef23dd23464}" enabled="1" method="Privilege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R5-247151_AIML_BM</Template>
  <TotalTime>825</TotalTime>
  <Words>1017</Words>
  <Application>Microsoft Office PowerPoint</Application>
  <PresentationFormat>Widescreen</PresentationFormat>
  <Paragraphs>221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Aptos</vt:lpstr>
      <vt:lpstr>Arial</vt:lpstr>
      <vt:lpstr>Calibri</vt:lpstr>
      <vt:lpstr>Microsoft Sans Serif</vt:lpstr>
      <vt:lpstr>Times New Roman</vt:lpstr>
      <vt:lpstr>Snapdragon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Vijay Balasubramanian (QCT)</dc:creator>
  <cp:lastModifiedBy>Vijay Balasubramanian (QCT)</cp:lastModifiedBy>
  <cp:revision>3</cp:revision>
  <dcterms:created xsi:type="dcterms:W3CDTF">2024-11-14T09:36:59Z</dcterms:created>
  <dcterms:modified xsi:type="dcterms:W3CDTF">2025-08-16T08:01:20Z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  <property fmtid="{D5CDD505-2E9C-101B-9397-08002B2CF9AE}" pid="5" name="ContentTypeId">
    <vt:lpwstr>0x01010065462DE8F92A7542BFDC3C3834D85FF4</vt:lpwstr>
  </property>
  <property fmtid="{D5CDD505-2E9C-101B-9397-08002B2CF9AE}" pid="6" name="MediaServiceImageTags">
    <vt:lpwstr/>
  </property>
  <property fmtid="{D5CDD505-2E9C-101B-9397-08002B2CF9AE}" pid="7" name="xd_ProgID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  <property fmtid="{D5CDD505-2E9C-101B-9397-08002B2CF9AE}" pid="13" name="Order">
    <vt:lpwstr>89697500.0000000</vt:lpwstr>
  </property>
</Properties>
</file>