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4"/>
  </p:sldMasterIdLst>
  <p:notesMasterIdLst>
    <p:notesMasterId r:id="rId10"/>
  </p:notesMasterIdLst>
  <p:handoutMasterIdLst>
    <p:handoutMasterId r:id="rId11"/>
  </p:handoutMasterIdLst>
  <p:sldIdLst>
    <p:sldId id="2147378327" r:id="rId5"/>
    <p:sldId id="2147378332" r:id="rId6"/>
    <p:sldId id="2147378451" r:id="rId7"/>
    <p:sldId id="2147378452" r:id="rId8"/>
    <p:sldId id="2147378454" r:id="rId9"/>
  </p:sldIdLst>
  <p:sldSz cx="12192000" cy="6858000"/>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yler lynch" initials="tl" lastIdx="24" clrIdx="0">
    <p:extLst>
      <p:ext uri="{19B8F6BF-5375-455C-9EA6-DF929625EA0E}">
        <p15:presenceInfo xmlns:p15="http://schemas.microsoft.com/office/powerpoint/2012/main" userId="4d79623da105b09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CCFFCC"/>
    <a:srgbClr val="3253DC"/>
    <a:srgbClr val="ACBACF"/>
    <a:srgbClr val="9F7D1D"/>
    <a:srgbClr val="C89F25"/>
    <a:srgbClr val="F2F3F5"/>
    <a:srgbClr val="4C5B6E"/>
    <a:srgbClr val="496471"/>
    <a:srgbClr val="F2F5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898" autoAdjust="0"/>
    <p:restoredTop sz="96400" autoAdjust="0"/>
  </p:normalViewPr>
  <p:slideViewPr>
    <p:cSldViewPr snapToGrid="0">
      <p:cViewPr varScale="1">
        <p:scale>
          <a:sx n="102" d="100"/>
          <a:sy n="102" d="100"/>
        </p:scale>
        <p:origin x="684" y="318"/>
      </p:cViewPr>
      <p:guideLst/>
    </p:cSldViewPr>
  </p:slideViewPr>
  <p:notesTextViewPr>
    <p:cViewPr>
      <p:scale>
        <a:sx n="66" d="100"/>
        <a:sy n="66" d="100"/>
      </p:scale>
      <p:origin x="0" y="0"/>
    </p:cViewPr>
  </p:notesTextViewPr>
  <p:notesViewPr>
    <p:cSldViewPr snapToGrid="0">
      <p:cViewPr>
        <p:scale>
          <a:sx n="1" d="2"/>
          <a:sy n="1" d="2"/>
        </p:scale>
        <p:origin x="3732" y="90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57161BF-B23B-4394-A96E-F4360C628196}"/>
              </a:ext>
            </a:extLst>
          </p:cNvPr>
          <p:cNvSpPr>
            <a:spLocks noGrp="1"/>
          </p:cNvSpPr>
          <p:nvPr>
            <p:ph type="hdr" sz="quarter"/>
          </p:nvPr>
        </p:nvSpPr>
        <p:spPr>
          <a:xfrm>
            <a:off x="0" y="1"/>
            <a:ext cx="2944283" cy="497020"/>
          </a:xfrm>
          <a:prstGeom prst="rect">
            <a:avLst/>
          </a:prstGeom>
        </p:spPr>
        <p:txBody>
          <a:bodyPr vert="horz" lIns="92959" tIns="46480" rIns="92959" bIns="46480" rtlCol="0"/>
          <a:lstStyle>
            <a:lvl1pPr algn="l">
              <a:defRPr sz="1300"/>
            </a:lvl1pPr>
          </a:lstStyle>
          <a:p>
            <a:endParaRPr lang="en-US"/>
          </a:p>
        </p:txBody>
      </p:sp>
      <p:sp>
        <p:nvSpPr>
          <p:cNvPr id="3" name="Date Placeholder 2">
            <a:extLst>
              <a:ext uri="{FF2B5EF4-FFF2-40B4-BE49-F238E27FC236}">
                <a16:creationId xmlns:a16="http://schemas.microsoft.com/office/drawing/2014/main" id="{32EFA4A7-9429-4DF7-ABF5-D9E5B2540EA3}"/>
              </a:ext>
            </a:extLst>
          </p:cNvPr>
          <p:cNvSpPr>
            <a:spLocks noGrp="1"/>
          </p:cNvSpPr>
          <p:nvPr>
            <p:ph type="dt" sz="quarter" idx="1"/>
          </p:nvPr>
        </p:nvSpPr>
        <p:spPr>
          <a:xfrm>
            <a:off x="3848645" y="1"/>
            <a:ext cx="2944283" cy="497020"/>
          </a:xfrm>
          <a:prstGeom prst="rect">
            <a:avLst/>
          </a:prstGeom>
        </p:spPr>
        <p:txBody>
          <a:bodyPr vert="horz" lIns="92959" tIns="46480" rIns="92959" bIns="46480" rtlCol="0"/>
          <a:lstStyle>
            <a:lvl1pPr algn="r">
              <a:defRPr sz="1300"/>
            </a:lvl1pPr>
          </a:lstStyle>
          <a:p>
            <a:fld id="{EBAD32F0-874C-4AAC-9514-AAD3E6FF80D6}" type="datetimeFigureOut">
              <a:rPr lang="en-US" smtClean="0"/>
              <a:t>8/26/2025</a:t>
            </a:fld>
            <a:endParaRPr lang="en-US"/>
          </a:p>
        </p:txBody>
      </p:sp>
      <p:sp>
        <p:nvSpPr>
          <p:cNvPr id="4" name="Footer Placeholder 3">
            <a:extLst>
              <a:ext uri="{FF2B5EF4-FFF2-40B4-BE49-F238E27FC236}">
                <a16:creationId xmlns:a16="http://schemas.microsoft.com/office/drawing/2014/main" id="{7FFAA4EB-3327-4214-8C66-D022262D928B}"/>
              </a:ext>
            </a:extLst>
          </p:cNvPr>
          <p:cNvSpPr>
            <a:spLocks noGrp="1"/>
          </p:cNvSpPr>
          <p:nvPr>
            <p:ph type="ftr" sz="quarter" idx="2"/>
          </p:nvPr>
        </p:nvSpPr>
        <p:spPr>
          <a:xfrm>
            <a:off x="0" y="9408981"/>
            <a:ext cx="2944283" cy="497019"/>
          </a:xfrm>
          <a:prstGeom prst="rect">
            <a:avLst/>
          </a:prstGeom>
        </p:spPr>
        <p:txBody>
          <a:bodyPr vert="horz" lIns="92959" tIns="46480" rIns="92959" bIns="46480"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C59F6045-FEC1-483F-916F-4A70D359C005}"/>
              </a:ext>
            </a:extLst>
          </p:cNvPr>
          <p:cNvSpPr>
            <a:spLocks noGrp="1"/>
          </p:cNvSpPr>
          <p:nvPr>
            <p:ph type="sldNum" sz="quarter" idx="3"/>
          </p:nvPr>
        </p:nvSpPr>
        <p:spPr>
          <a:xfrm>
            <a:off x="3848645" y="9408981"/>
            <a:ext cx="2944283" cy="497019"/>
          </a:xfrm>
          <a:prstGeom prst="rect">
            <a:avLst/>
          </a:prstGeom>
        </p:spPr>
        <p:txBody>
          <a:bodyPr vert="horz" lIns="92959" tIns="46480" rIns="92959" bIns="46480" rtlCol="0" anchor="b"/>
          <a:lstStyle>
            <a:lvl1pPr algn="r">
              <a:defRPr sz="1300"/>
            </a:lvl1pPr>
          </a:lstStyle>
          <a:p>
            <a:fld id="{46F42476-7A7B-40F5-8A25-2A09BD3C8867}" type="slidenum">
              <a:rPr lang="en-US" smtClean="0"/>
              <a:t>‹#›</a:t>
            </a:fld>
            <a:endParaRPr lang="en-US"/>
          </a:p>
        </p:txBody>
      </p:sp>
    </p:spTree>
    <p:extLst>
      <p:ext uri="{BB962C8B-B14F-4D97-AF65-F5344CB8AC3E}">
        <p14:creationId xmlns:p14="http://schemas.microsoft.com/office/powerpoint/2010/main" val="25039673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4283" cy="497020"/>
          </a:xfrm>
          <a:prstGeom prst="rect">
            <a:avLst/>
          </a:prstGeom>
        </p:spPr>
        <p:txBody>
          <a:bodyPr vert="horz" lIns="92959" tIns="46480" rIns="92959" bIns="46480" rtlCol="0"/>
          <a:lstStyle>
            <a:lvl1pPr algn="l">
              <a:defRPr sz="1300"/>
            </a:lvl1pPr>
          </a:lstStyle>
          <a:p>
            <a:endParaRPr lang="de-DE"/>
          </a:p>
        </p:txBody>
      </p:sp>
      <p:sp>
        <p:nvSpPr>
          <p:cNvPr id="3" name="Date Placeholder 2"/>
          <p:cNvSpPr>
            <a:spLocks noGrp="1"/>
          </p:cNvSpPr>
          <p:nvPr>
            <p:ph type="dt" idx="1"/>
          </p:nvPr>
        </p:nvSpPr>
        <p:spPr>
          <a:xfrm>
            <a:off x="3848645" y="1"/>
            <a:ext cx="2944283" cy="497020"/>
          </a:xfrm>
          <a:prstGeom prst="rect">
            <a:avLst/>
          </a:prstGeom>
        </p:spPr>
        <p:txBody>
          <a:bodyPr vert="horz" lIns="92959" tIns="46480" rIns="92959" bIns="46480" rtlCol="0"/>
          <a:lstStyle>
            <a:lvl1pPr algn="r">
              <a:defRPr sz="1300"/>
            </a:lvl1pPr>
          </a:lstStyle>
          <a:p>
            <a:fld id="{626D1935-2548-4788-81DD-641A298E824F}" type="datetimeFigureOut">
              <a:rPr lang="de-DE" smtClean="0"/>
              <a:t>26.08.2025</a:t>
            </a:fld>
            <a:endParaRPr lang="de-DE"/>
          </a:p>
        </p:txBody>
      </p:sp>
      <p:sp>
        <p:nvSpPr>
          <p:cNvPr id="4" name="Slide Image Placeholder 3"/>
          <p:cNvSpPr>
            <a:spLocks noGrp="1" noRot="1" noChangeAspect="1"/>
          </p:cNvSpPr>
          <p:nvPr>
            <p:ph type="sldImg" idx="2"/>
          </p:nvPr>
        </p:nvSpPr>
        <p:spPr>
          <a:xfrm>
            <a:off x="425450" y="1238250"/>
            <a:ext cx="5943600" cy="3343275"/>
          </a:xfrm>
          <a:prstGeom prst="rect">
            <a:avLst/>
          </a:prstGeom>
          <a:noFill/>
          <a:ln w="12700">
            <a:solidFill>
              <a:prstClr val="black"/>
            </a:solidFill>
          </a:ln>
        </p:spPr>
        <p:txBody>
          <a:bodyPr vert="horz" lIns="92959" tIns="46480" rIns="92959" bIns="46480" rtlCol="0" anchor="ctr"/>
          <a:lstStyle/>
          <a:p>
            <a:endParaRPr lang="de-DE"/>
          </a:p>
        </p:txBody>
      </p:sp>
      <p:sp>
        <p:nvSpPr>
          <p:cNvPr id="5" name="Notes Placeholder 4"/>
          <p:cNvSpPr>
            <a:spLocks noGrp="1"/>
          </p:cNvSpPr>
          <p:nvPr>
            <p:ph type="body" sz="quarter" idx="3"/>
          </p:nvPr>
        </p:nvSpPr>
        <p:spPr>
          <a:xfrm>
            <a:off x="679450" y="4767263"/>
            <a:ext cx="5435600" cy="3900488"/>
          </a:xfrm>
          <a:prstGeom prst="rect">
            <a:avLst/>
          </a:prstGeom>
        </p:spPr>
        <p:txBody>
          <a:bodyPr vert="horz" lIns="92959" tIns="46480" rIns="92959" bIns="4648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Footer Placeholder 5"/>
          <p:cNvSpPr>
            <a:spLocks noGrp="1"/>
          </p:cNvSpPr>
          <p:nvPr>
            <p:ph type="ftr" sz="quarter" idx="4"/>
          </p:nvPr>
        </p:nvSpPr>
        <p:spPr>
          <a:xfrm>
            <a:off x="0" y="9408981"/>
            <a:ext cx="2944283" cy="497019"/>
          </a:xfrm>
          <a:prstGeom prst="rect">
            <a:avLst/>
          </a:prstGeom>
        </p:spPr>
        <p:txBody>
          <a:bodyPr vert="horz" lIns="92959" tIns="46480" rIns="92959" bIns="46480" rtlCol="0" anchor="b"/>
          <a:lstStyle>
            <a:lvl1pPr algn="l">
              <a:defRPr sz="1300"/>
            </a:lvl1pPr>
          </a:lstStyle>
          <a:p>
            <a:endParaRPr lang="de-DE"/>
          </a:p>
        </p:txBody>
      </p:sp>
      <p:sp>
        <p:nvSpPr>
          <p:cNvPr id="7" name="Slide Number Placeholder 6"/>
          <p:cNvSpPr>
            <a:spLocks noGrp="1"/>
          </p:cNvSpPr>
          <p:nvPr>
            <p:ph type="sldNum" sz="quarter" idx="5"/>
          </p:nvPr>
        </p:nvSpPr>
        <p:spPr>
          <a:xfrm>
            <a:off x="3848645" y="9408981"/>
            <a:ext cx="2944283" cy="497019"/>
          </a:xfrm>
          <a:prstGeom prst="rect">
            <a:avLst/>
          </a:prstGeom>
        </p:spPr>
        <p:txBody>
          <a:bodyPr vert="horz" lIns="92959" tIns="46480" rIns="92959" bIns="46480" rtlCol="0" anchor="b"/>
          <a:lstStyle>
            <a:lvl1pPr algn="r">
              <a:defRPr sz="1300"/>
            </a:lvl1pPr>
          </a:lstStyle>
          <a:p>
            <a:fld id="{BC75E7E4-6857-4F03-A780-9887AA86825E}" type="slidenum">
              <a:rPr lang="de-DE" smtClean="0"/>
              <a:t>‹#›</a:t>
            </a:fld>
            <a:endParaRPr lang="de-DE"/>
          </a:p>
        </p:txBody>
      </p:sp>
    </p:spTree>
    <p:extLst>
      <p:ext uri="{BB962C8B-B14F-4D97-AF65-F5344CB8AC3E}">
        <p14:creationId xmlns:p14="http://schemas.microsoft.com/office/powerpoint/2010/main" val="1576483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Blue">
    <p:bg>
      <p:bgPr>
        <a:solidFill>
          <a:srgbClr val="FFFFFF"/>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93EAE5D0-9BB5-4EB8-B2B1-42226863B63D}"/>
              </a:ext>
            </a:extLst>
          </p:cNvPr>
          <p:cNvGrpSpPr/>
          <p:nvPr userDrawn="1"/>
        </p:nvGrpSpPr>
        <p:grpSpPr>
          <a:xfrm>
            <a:off x="-1" y="-3"/>
            <a:ext cx="9789436" cy="6167628"/>
            <a:chOff x="-1" y="-3"/>
            <a:chExt cx="9789436" cy="6167628"/>
          </a:xfrm>
        </p:grpSpPr>
        <p:sp>
          <p:nvSpPr>
            <p:cNvPr id="71" name="Rectangle: Single Corner Rounded 55">
              <a:extLst>
                <a:ext uri="{FF2B5EF4-FFF2-40B4-BE49-F238E27FC236}">
                  <a16:creationId xmlns:a16="http://schemas.microsoft.com/office/drawing/2014/main" id="{8EA3C713-B8AC-4809-9208-3E3B708504DD}"/>
                </a:ext>
              </a:extLst>
            </p:cNvPr>
            <p:cNvSpPr/>
            <p:nvPr userDrawn="1"/>
          </p:nvSpPr>
          <p:spPr bwMode="gray">
            <a:xfrm flipV="1">
              <a:off x="-1" y="2"/>
              <a:ext cx="9779986" cy="6167623"/>
            </a:xfrm>
            <a:prstGeom prst="round1Rect">
              <a:avLst>
                <a:gd name="adj" fmla="val 1969"/>
              </a:avLst>
            </a:prstGeom>
            <a:solidFill>
              <a:srgbClr val="7CA0FF"/>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72" name="Rectangle: Single Corner Rounded 49">
              <a:extLst>
                <a:ext uri="{FF2B5EF4-FFF2-40B4-BE49-F238E27FC236}">
                  <a16:creationId xmlns:a16="http://schemas.microsoft.com/office/drawing/2014/main" id="{4EEC7D30-2878-4223-82F7-D2AC2961696B}"/>
                </a:ext>
              </a:extLst>
            </p:cNvPr>
            <p:cNvSpPr/>
            <p:nvPr userDrawn="1"/>
          </p:nvSpPr>
          <p:spPr bwMode="gray">
            <a:xfrm flipV="1">
              <a:off x="9537470" y="2"/>
              <a:ext cx="251965" cy="6167623"/>
            </a:xfrm>
            <a:prstGeom prst="round1Rect">
              <a:avLst>
                <a:gd name="adj" fmla="val 50000"/>
              </a:avLst>
            </a:prstGeom>
            <a:gradFill flip="none" rotWithShape="1">
              <a:gsLst>
                <a:gs pos="100000">
                  <a:srgbClr val="415795">
                    <a:lumMod val="100000"/>
                  </a:srgbClr>
                </a:gs>
                <a:gs pos="0">
                  <a:srgbClr val="7CA0FF">
                    <a:alpha val="0"/>
                  </a:srgbClr>
                </a:gs>
                <a:gs pos="64000">
                  <a:srgbClr val="5E7DCA"/>
                </a:gs>
              </a:gsLst>
              <a:lin ang="0" scaled="1"/>
              <a:tileRect/>
            </a:gradFill>
            <a:ln w="10795" cap="flat" cmpd="sng" algn="ctr">
              <a:noFill/>
              <a:prstDash val="solid"/>
            </a:ln>
            <a:effectLst/>
          </p:spPr>
          <p:txBody>
            <a:bodyPr rtlCol="0" anchor="ctr"/>
            <a:lstStyle/>
            <a:p>
              <a:pPr lvl="0" algn="ctr"/>
              <a:endParaRPr lang="en-US" kern="0">
                <a:solidFill>
                  <a:prstClr val="white"/>
                </a:solidFill>
              </a:endParaRPr>
            </a:p>
          </p:txBody>
        </p:sp>
        <p:sp>
          <p:nvSpPr>
            <p:cNvPr id="76" name="Rectangle: Single Corner Rounded 61">
              <a:extLst>
                <a:ext uri="{FF2B5EF4-FFF2-40B4-BE49-F238E27FC236}">
                  <a16:creationId xmlns:a16="http://schemas.microsoft.com/office/drawing/2014/main" id="{1BFF8163-93A0-42A6-BDE3-CBBEB8EDFE2F}"/>
                </a:ext>
              </a:extLst>
            </p:cNvPr>
            <p:cNvSpPr/>
            <p:nvPr/>
          </p:nvSpPr>
          <p:spPr bwMode="gray">
            <a:xfrm flipV="1">
              <a:off x="0" y="-3"/>
              <a:ext cx="8507176" cy="5477243"/>
            </a:xfrm>
            <a:prstGeom prst="round1Rect">
              <a:avLst>
                <a:gd name="adj" fmla="val 2348"/>
              </a:avLst>
            </a:prstGeom>
            <a:solidFill>
              <a:schemeClr val="accent1"/>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77" name="first shadow">
              <a:extLst>
                <a:ext uri="{FF2B5EF4-FFF2-40B4-BE49-F238E27FC236}">
                  <a16:creationId xmlns:a16="http://schemas.microsoft.com/office/drawing/2014/main" id="{C934CF1E-FF30-4CBB-9F82-A5A64F40A1ED}"/>
                </a:ext>
              </a:extLst>
            </p:cNvPr>
            <p:cNvSpPr/>
            <p:nvPr/>
          </p:nvSpPr>
          <p:spPr bwMode="gray">
            <a:xfrm flipV="1">
              <a:off x="7771339" y="0"/>
              <a:ext cx="735836" cy="5477242"/>
            </a:xfrm>
            <a:prstGeom prst="round1Rect">
              <a:avLst>
                <a:gd name="adj" fmla="val 17346"/>
              </a:avLst>
            </a:prstGeom>
            <a:gradFill flip="none" rotWithShape="1">
              <a:gsLst>
                <a:gs pos="58000">
                  <a:srgbClr val="243DA8">
                    <a:alpha val="50000"/>
                  </a:srgbClr>
                </a:gs>
                <a:gs pos="0">
                  <a:srgbClr val="314FD5">
                    <a:alpha val="0"/>
                  </a:srgbClr>
                </a:gs>
                <a:gs pos="89000">
                  <a:srgbClr val="1D3393">
                    <a:lumMod val="90000"/>
                  </a:srgbClr>
                </a:gs>
              </a:gsLst>
              <a:lin ang="0" scaled="1"/>
              <a:tileRect/>
            </a:gradFill>
            <a:ln w="10795" cap="flat" cmpd="sng" algn="ctr">
              <a:noFill/>
              <a:prstDash val="solid"/>
            </a:ln>
            <a:effectLst/>
          </p:spPr>
          <p:txBody>
            <a:bodyPr rtlCol="0" anchor="ctr"/>
            <a:lstStyle/>
            <a:p>
              <a:pPr lvl="0" algn="ctr"/>
              <a:endParaRPr lang="en-US" kern="0">
                <a:solidFill>
                  <a:prstClr val="white"/>
                </a:solidFill>
              </a:endParaRPr>
            </a:p>
          </p:txBody>
        </p:sp>
      </p:grpSp>
      <p:sp>
        <p:nvSpPr>
          <p:cNvPr id="38" name="Text Placeholder 7"/>
          <p:cNvSpPr>
            <a:spLocks noGrp="1"/>
          </p:cNvSpPr>
          <p:nvPr userDrawn="1">
            <p:ph type="body" sz="quarter" idx="10" hasCustomPrompt="1"/>
          </p:nvPr>
        </p:nvSpPr>
        <p:spPr bwMode="gray">
          <a:xfrm>
            <a:off x="495299" y="4195085"/>
            <a:ext cx="705503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bg1"/>
                </a:solidFill>
              </a:defRPr>
            </a:lvl1pPr>
            <a:lvl2pPr marL="0" indent="0">
              <a:lnSpc>
                <a:spcPct val="96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a:t>Speaker name</a:t>
            </a:r>
          </a:p>
          <a:p>
            <a:pPr lvl="1"/>
            <a:r>
              <a:rPr lang="en-US"/>
              <a:t>Speaker title</a:t>
            </a:r>
          </a:p>
          <a:p>
            <a:pPr lvl="1"/>
            <a:endParaRPr lang="en-US"/>
          </a:p>
        </p:txBody>
      </p:sp>
      <p:sp>
        <p:nvSpPr>
          <p:cNvPr id="28" name="Text Placeholder 7">
            <a:extLst>
              <a:ext uri="{FF2B5EF4-FFF2-40B4-BE49-F238E27FC236}">
                <a16:creationId xmlns:a16="http://schemas.microsoft.com/office/drawing/2014/main" id="{B04D80C5-5B09-4391-914E-491EB6BF922B}"/>
              </a:ext>
            </a:extLst>
          </p:cNvPr>
          <p:cNvSpPr>
            <a:spLocks noGrp="1"/>
          </p:cNvSpPr>
          <p:nvPr userDrawn="1">
            <p:ph type="body" sz="quarter" idx="11" hasCustomPrompt="1"/>
          </p:nvPr>
        </p:nvSpPr>
        <p:spPr bwMode="gray">
          <a:xfrm>
            <a:off x="3372251" y="399994"/>
            <a:ext cx="1904056" cy="226772"/>
          </a:xfrm>
          <a:prstGeom prst="rect">
            <a:avLst/>
          </a:prstGeom>
        </p:spPr>
        <p:txBody>
          <a:bodyPr wrap="none"/>
          <a:lstStyle>
            <a:lvl1pPr marL="0" indent="0" algn="l">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a:t>Location</a:t>
            </a:r>
          </a:p>
        </p:txBody>
      </p:sp>
      <p:sp>
        <p:nvSpPr>
          <p:cNvPr id="29" name="Text Placeholder 5">
            <a:extLst>
              <a:ext uri="{FF2B5EF4-FFF2-40B4-BE49-F238E27FC236}">
                <a16:creationId xmlns:a16="http://schemas.microsoft.com/office/drawing/2014/main" id="{E4B73436-F9A5-4201-8676-5BB1475322E2}"/>
              </a:ext>
            </a:extLst>
          </p:cNvPr>
          <p:cNvSpPr>
            <a:spLocks noGrp="1"/>
          </p:cNvSpPr>
          <p:nvPr userDrawn="1">
            <p:ph type="body" sz="quarter" idx="13" hasCustomPrompt="1"/>
          </p:nvPr>
        </p:nvSpPr>
        <p:spPr bwMode="gray">
          <a:xfrm>
            <a:off x="495300" y="396125"/>
            <a:ext cx="1882210" cy="262176"/>
          </a:xfrm>
          <a:prstGeom prst="rect">
            <a:avLst/>
          </a:prstGeom>
        </p:spPr>
        <p:txBody>
          <a:bodyPr wrap="none"/>
          <a:lstStyle>
            <a:lvl1pPr marL="0" indent="0">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a:t>Date</a:t>
            </a:r>
          </a:p>
        </p:txBody>
      </p:sp>
      <p:sp>
        <p:nvSpPr>
          <p:cNvPr id="30" name="Text Placeholder 48">
            <a:extLst>
              <a:ext uri="{FF2B5EF4-FFF2-40B4-BE49-F238E27FC236}">
                <a16:creationId xmlns:a16="http://schemas.microsoft.com/office/drawing/2014/main" id="{44CE8076-2642-41CB-B9C4-44BBD2A86AAA}"/>
              </a:ext>
            </a:extLst>
          </p:cNvPr>
          <p:cNvSpPr>
            <a:spLocks noGrp="1"/>
          </p:cNvSpPr>
          <p:nvPr userDrawn="1">
            <p:ph type="body" sz="quarter" idx="14" hasCustomPrompt="1"/>
          </p:nvPr>
        </p:nvSpPr>
        <p:spPr bwMode="gray">
          <a:xfrm>
            <a:off x="6233491" y="380897"/>
            <a:ext cx="1888737"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a:t>@</a:t>
            </a:r>
            <a:r>
              <a:rPr lang="en-US" err="1"/>
              <a:t>qualcomm</a:t>
            </a:r>
            <a:endParaRPr lang="en-US"/>
          </a:p>
        </p:txBody>
      </p:sp>
      <p:sp>
        <p:nvSpPr>
          <p:cNvPr id="17" name="Freeform 5">
            <a:extLst>
              <a:ext uri="{FF2B5EF4-FFF2-40B4-BE49-F238E27FC236}">
                <a16:creationId xmlns:a16="http://schemas.microsoft.com/office/drawing/2014/main" id="{DE4B2BCE-8AE1-43E3-B178-AF8DE6F44482}"/>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3" name="Title 2">
            <a:extLst>
              <a:ext uri="{FF2B5EF4-FFF2-40B4-BE49-F238E27FC236}">
                <a16:creationId xmlns:a16="http://schemas.microsoft.com/office/drawing/2014/main" id="{3EB0BD3E-DA13-45AB-BAE1-25767D7B24A2}"/>
              </a:ext>
            </a:extLst>
          </p:cNvPr>
          <p:cNvSpPr>
            <a:spLocks noGrp="1"/>
          </p:cNvSpPr>
          <p:nvPr>
            <p:ph type="title"/>
          </p:nvPr>
        </p:nvSpPr>
        <p:spPr bwMode="gray">
          <a:xfrm>
            <a:off x="431638" y="2256890"/>
            <a:ext cx="7415930" cy="1820755"/>
          </a:xfrm>
        </p:spPr>
        <p:txBody>
          <a:bodyPr wrap="square">
            <a:spAutoFit/>
          </a:bodyPr>
          <a:lstStyle>
            <a:lvl1pPr>
              <a:lnSpc>
                <a:spcPct val="87000"/>
              </a:lnSpc>
              <a:defRPr sz="6800">
                <a:solidFill>
                  <a:schemeClr val="bg1"/>
                </a:solidFill>
              </a:defRPr>
            </a:lvl1pPr>
          </a:lstStyle>
          <a:p>
            <a:r>
              <a:rPr lang="en-US"/>
              <a:t>Click to edit Master title style</a:t>
            </a:r>
          </a:p>
        </p:txBody>
      </p:sp>
    </p:spTree>
    <p:extLst>
      <p:ext uri="{BB962C8B-B14F-4D97-AF65-F5344CB8AC3E}">
        <p14:creationId xmlns:p14="http://schemas.microsoft.com/office/powerpoint/2010/main" val="538814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genda Gun Metal">
    <p:bg>
      <p:bgPr>
        <a:solidFill>
          <a:schemeClr val="accent5"/>
        </a:solidFill>
        <a:effectLst/>
      </p:bgPr>
    </p:bg>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844D2DF1-213C-E34C-914C-F604B1F3F8D8}"/>
              </a:ext>
            </a:extLst>
          </p:cNvPr>
          <p:cNvSpPr>
            <a:spLocks noGrp="1"/>
          </p:cNvSpPr>
          <p:nvPr userDrawn="1">
            <p:ph sz="quarter" idx="10"/>
          </p:nvPr>
        </p:nvSpPr>
        <p:spPr>
          <a:xfrm>
            <a:off x="530352" y="2368296"/>
            <a:ext cx="6391148" cy="4081659"/>
          </a:xfrm>
          <a:prstGeom prst="rect">
            <a:avLst/>
          </a:prstGeom>
        </p:spPr>
        <p:txBody>
          <a:bodyPr/>
          <a:lstStyle>
            <a:lvl1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bg1"/>
                </a:solidFill>
              </a:defRPr>
            </a:lvl1pPr>
            <a:lvl2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bg1"/>
                </a:solidFill>
              </a:defRPr>
            </a:lvl2pPr>
            <a:lvl3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bg1"/>
                </a:solidFill>
              </a:defRPr>
            </a:lvl3pPr>
            <a:lvl4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bg1"/>
                </a:solidFill>
              </a:defRPr>
            </a:lvl4pPr>
            <a:lvl5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21" name="Straight Connector 20">
            <a:extLst>
              <a:ext uri="{FF2B5EF4-FFF2-40B4-BE49-F238E27FC236}">
                <a16:creationId xmlns:a16="http://schemas.microsoft.com/office/drawing/2014/main" id="{31C2B1F2-008B-4DC9-9D3D-15CE505559FF}"/>
              </a:ext>
            </a:extLst>
          </p:cNvPr>
          <p:cNvCxnSpPr>
            <a:cxnSpLocks/>
          </p:cNvCxnSpPr>
          <p:nvPr userDrawn="1"/>
        </p:nvCxnSpPr>
        <p:spPr>
          <a:xfrm>
            <a:off x="501650" y="2171019"/>
            <a:ext cx="6419850" cy="0"/>
          </a:xfrm>
          <a:prstGeom prst="line">
            <a:avLst/>
          </a:prstGeom>
          <a:ln w="12700" cap="rnd">
            <a:solidFill>
              <a:schemeClr val="accent6">
                <a:alpha val="71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BCA85743-DB0F-45DD-9AFD-2C0317477EE5}"/>
              </a:ext>
            </a:extLst>
          </p:cNvPr>
          <p:cNvGrpSpPr/>
          <p:nvPr userDrawn="1"/>
        </p:nvGrpSpPr>
        <p:grpSpPr>
          <a:xfrm>
            <a:off x="8011668" y="-920"/>
            <a:ext cx="4180332" cy="6859841"/>
            <a:chOff x="8011668" y="-920"/>
            <a:chExt cx="4180332" cy="6859841"/>
          </a:xfrm>
        </p:grpSpPr>
        <p:sp>
          <p:nvSpPr>
            <p:cNvPr id="4" name="Rectangle 3">
              <a:extLst>
                <a:ext uri="{FF2B5EF4-FFF2-40B4-BE49-F238E27FC236}">
                  <a16:creationId xmlns:a16="http://schemas.microsoft.com/office/drawing/2014/main" id="{21308D66-143B-A349-ACCD-3D00D906A092}"/>
                </a:ext>
              </a:extLst>
            </p:cNvPr>
            <p:cNvSpPr/>
            <p:nvPr userDrawn="1"/>
          </p:nvSpPr>
          <p:spPr>
            <a:xfrm>
              <a:off x="8506968" y="236"/>
              <a:ext cx="1280160" cy="685752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a:ln>
                  <a:noFill/>
                </a:ln>
                <a:solidFill>
                  <a:srgbClr val="FFFFFF"/>
                </a:solidFill>
                <a:effectLst/>
                <a:uLnTx/>
                <a:uFillTx/>
                <a:latin typeface="Microsoft Sans Serif"/>
                <a:ea typeface="+mn-ea"/>
                <a:cs typeface="+mn-cs"/>
              </a:endParaRPr>
            </a:p>
          </p:txBody>
        </p:sp>
        <p:sp>
          <p:nvSpPr>
            <p:cNvPr id="6" name="Rectangle 5">
              <a:extLst>
                <a:ext uri="{FF2B5EF4-FFF2-40B4-BE49-F238E27FC236}">
                  <a16:creationId xmlns:a16="http://schemas.microsoft.com/office/drawing/2014/main" id="{491A9D0B-FE28-9048-B13B-E76F407CA744}"/>
                </a:ext>
              </a:extLst>
            </p:cNvPr>
            <p:cNvSpPr/>
            <p:nvPr/>
          </p:nvSpPr>
          <p:spPr>
            <a:xfrm>
              <a:off x="9787128" y="-920"/>
              <a:ext cx="2404872" cy="685984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noProof="0">
                <a:ln>
                  <a:noFill/>
                </a:ln>
                <a:solidFill>
                  <a:srgbClr val="FFFFFF"/>
                </a:solidFill>
                <a:effectLst/>
                <a:uLnTx/>
                <a:uFillTx/>
                <a:latin typeface="Microsoft Sans Serif"/>
              </a:endParaRPr>
            </a:p>
          </p:txBody>
        </p:sp>
        <p:sp>
          <p:nvSpPr>
            <p:cNvPr id="22" name="Rectangle: Single Corner Rounded 6">
              <a:extLst>
                <a:ext uri="{FF2B5EF4-FFF2-40B4-BE49-F238E27FC236}">
                  <a16:creationId xmlns:a16="http://schemas.microsoft.com/office/drawing/2014/main" id="{D1973D7C-0652-4165-88A1-4FB9828F5615}"/>
                </a:ext>
              </a:extLst>
            </p:cNvPr>
            <p:cNvSpPr/>
            <p:nvPr userDrawn="1"/>
          </p:nvSpPr>
          <p:spPr bwMode="gray">
            <a:xfrm flipV="1">
              <a:off x="8011668" y="0"/>
              <a:ext cx="493776" cy="6858003"/>
            </a:xfrm>
            <a:prstGeom prst="round1Rect">
              <a:avLst>
                <a:gd name="adj" fmla="val 0"/>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23" name="Rectangle: Single Corner Rounded 6">
              <a:extLst>
                <a:ext uri="{FF2B5EF4-FFF2-40B4-BE49-F238E27FC236}">
                  <a16:creationId xmlns:a16="http://schemas.microsoft.com/office/drawing/2014/main" id="{59E261A4-BD2B-47CA-A4EB-774113F2B7FE}"/>
                </a:ext>
              </a:extLst>
            </p:cNvPr>
            <p:cNvSpPr/>
            <p:nvPr userDrawn="1"/>
          </p:nvSpPr>
          <p:spPr bwMode="gray">
            <a:xfrm rot="10800000" flipH="1" flipV="1">
              <a:off x="9293353" y="1"/>
              <a:ext cx="493775" cy="6857530"/>
            </a:xfrm>
            <a:prstGeom prst="round1Rect">
              <a:avLst>
                <a:gd name="adj" fmla="val 0"/>
              </a:avLst>
            </a:prstGeom>
            <a:gradFill flip="none" rotWithShape="1">
              <a:gsLst>
                <a:gs pos="100000">
                  <a:schemeClr val="accent6">
                    <a:lumMod val="50000"/>
                    <a:alpha val="65000"/>
                  </a:schemeClr>
                </a:gs>
                <a:gs pos="0">
                  <a:schemeClr val="accent6">
                    <a:alpha val="0"/>
                  </a:schemeClr>
                </a:gs>
                <a:gs pos="64000">
                  <a:schemeClr val="accent6">
                    <a:lumMod val="50000"/>
                    <a:alpha val="35000"/>
                  </a:schemeClr>
                </a:gs>
              </a:gsLst>
              <a:lin ang="0" scaled="1"/>
              <a:tileRect/>
            </a:gradFill>
            <a:ln w="10795" cap="flat" cmpd="sng" algn="ctr">
              <a:noFill/>
              <a:prstDash val="solid"/>
            </a:ln>
            <a:effectLst/>
          </p:spPr>
          <p:txBody>
            <a:bodyPr rtlCol="0" anchor="ctr"/>
            <a:lstStyle/>
            <a:p>
              <a:pPr lvl="0" algn="ctr"/>
              <a:endParaRPr lang="en-US" kern="0">
                <a:solidFill>
                  <a:prstClr val="white"/>
                </a:solidFill>
              </a:endParaRPr>
            </a:p>
          </p:txBody>
        </p:sp>
      </p:grpSp>
      <p:sp>
        <p:nvSpPr>
          <p:cNvPr id="11" name="Freeform 5">
            <a:extLst>
              <a:ext uri="{FF2B5EF4-FFF2-40B4-BE49-F238E27FC236}">
                <a16:creationId xmlns:a16="http://schemas.microsoft.com/office/drawing/2014/main" id="{CE72B82E-6803-483D-87FB-DDB5CF32DB13}"/>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2" name="Title 2">
            <a:extLst>
              <a:ext uri="{FF2B5EF4-FFF2-40B4-BE49-F238E27FC236}">
                <a16:creationId xmlns:a16="http://schemas.microsoft.com/office/drawing/2014/main" id="{416F6E19-F6AD-4B7C-9B5E-C7F31E7AD626}"/>
              </a:ext>
            </a:extLst>
          </p:cNvPr>
          <p:cNvSpPr>
            <a:spLocks noGrp="1"/>
          </p:cNvSpPr>
          <p:nvPr>
            <p:ph type="title"/>
          </p:nvPr>
        </p:nvSpPr>
        <p:spPr>
          <a:xfrm>
            <a:off x="475488" y="818952"/>
            <a:ext cx="6446012" cy="1110432"/>
          </a:xfrm>
        </p:spPr>
        <p:txBody>
          <a:bodyPr wrap="square">
            <a:spAutoFit/>
          </a:bodyPr>
          <a:lstStyle>
            <a:lvl1pPr>
              <a:defRPr sz="4400">
                <a:solidFill>
                  <a:schemeClr val="bg1"/>
                </a:solidFill>
              </a:defRPr>
            </a:lvl1pPr>
          </a:lstStyle>
          <a:p>
            <a:r>
              <a:rPr lang="en-US"/>
              <a:t>Click to edit Master title style</a:t>
            </a:r>
          </a:p>
        </p:txBody>
      </p:sp>
      <p:sp>
        <p:nvSpPr>
          <p:cNvPr id="13" name="TextBox 12">
            <a:extLst>
              <a:ext uri="{FF2B5EF4-FFF2-40B4-BE49-F238E27FC236}">
                <a16:creationId xmlns:a16="http://schemas.microsoft.com/office/drawing/2014/main" id="{77B51E1B-01CD-A84E-8D51-C4800B5A404E}"/>
              </a:ext>
            </a:extLst>
          </p:cNvPr>
          <p:cNvSpPr txBox="1"/>
          <p:nvPr userDrawn="1"/>
        </p:nvSpPr>
        <p:spPr>
          <a:xfrm>
            <a:off x="530352"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4065727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genda Midnight">
    <p:bg>
      <p:bgPr>
        <a:solidFill>
          <a:schemeClr val="tx2"/>
        </a:solidFill>
        <a:effectLst/>
      </p:bgPr>
    </p:bg>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844D2DF1-213C-E34C-914C-F604B1F3F8D8}"/>
              </a:ext>
            </a:extLst>
          </p:cNvPr>
          <p:cNvSpPr>
            <a:spLocks noGrp="1"/>
          </p:cNvSpPr>
          <p:nvPr userDrawn="1">
            <p:ph sz="quarter" idx="10"/>
          </p:nvPr>
        </p:nvSpPr>
        <p:spPr>
          <a:xfrm>
            <a:off x="530352" y="2368296"/>
            <a:ext cx="6391148" cy="4071829"/>
          </a:xfrm>
          <a:prstGeom prst="rect">
            <a:avLst/>
          </a:prstGeom>
        </p:spPr>
        <p:txBody>
          <a:bodyPr/>
          <a:lstStyle>
            <a:lvl1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bg1"/>
                </a:solidFill>
              </a:defRPr>
            </a:lvl1pPr>
            <a:lvl2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bg1"/>
                </a:solidFill>
              </a:defRPr>
            </a:lvl2pPr>
            <a:lvl3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bg1"/>
                </a:solidFill>
              </a:defRPr>
            </a:lvl3pPr>
            <a:lvl4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bg1"/>
                </a:solidFill>
              </a:defRPr>
            </a:lvl4pPr>
            <a:lvl5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21" name="Straight Connector 20">
            <a:extLst>
              <a:ext uri="{FF2B5EF4-FFF2-40B4-BE49-F238E27FC236}">
                <a16:creationId xmlns:a16="http://schemas.microsoft.com/office/drawing/2014/main" id="{31C2B1F2-008B-4DC9-9D3D-15CE505559FF}"/>
              </a:ext>
            </a:extLst>
          </p:cNvPr>
          <p:cNvCxnSpPr>
            <a:cxnSpLocks/>
          </p:cNvCxnSpPr>
          <p:nvPr userDrawn="1"/>
        </p:nvCxnSpPr>
        <p:spPr>
          <a:xfrm>
            <a:off x="501650" y="2171019"/>
            <a:ext cx="6419850" cy="0"/>
          </a:xfrm>
          <a:prstGeom prst="line">
            <a:avLst/>
          </a:prstGeom>
          <a:ln w="12700" cap="rnd">
            <a:solidFill>
              <a:schemeClr val="accent5">
                <a:alpha val="71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F787CA06-18E6-405B-AB57-846AB5708B52}"/>
              </a:ext>
            </a:extLst>
          </p:cNvPr>
          <p:cNvGrpSpPr/>
          <p:nvPr userDrawn="1"/>
        </p:nvGrpSpPr>
        <p:grpSpPr>
          <a:xfrm>
            <a:off x="8011668" y="-920"/>
            <a:ext cx="4180332" cy="6859841"/>
            <a:chOff x="8011668" y="-920"/>
            <a:chExt cx="4180332" cy="6859841"/>
          </a:xfrm>
        </p:grpSpPr>
        <p:sp>
          <p:nvSpPr>
            <p:cNvPr id="4" name="Rectangle 3">
              <a:extLst>
                <a:ext uri="{FF2B5EF4-FFF2-40B4-BE49-F238E27FC236}">
                  <a16:creationId xmlns:a16="http://schemas.microsoft.com/office/drawing/2014/main" id="{21308D66-143B-A349-ACCD-3D00D906A092}"/>
                </a:ext>
              </a:extLst>
            </p:cNvPr>
            <p:cNvSpPr/>
            <p:nvPr userDrawn="1"/>
          </p:nvSpPr>
          <p:spPr>
            <a:xfrm>
              <a:off x="8506968" y="236"/>
              <a:ext cx="1280160" cy="685752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a:ln>
                  <a:noFill/>
                </a:ln>
                <a:solidFill>
                  <a:srgbClr val="FFFFFF"/>
                </a:solidFill>
                <a:effectLst/>
                <a:uLnTx/>
                <a:uFillTx/>
                <a:latin typeface="Microsoft Sans Serif"/>
                <a:ea typeface="+mn-ea"/>
                <a:cs typeface="+mn-cs"/>
              </a:endParaRPr>
            </a:p>
          </p:txBody>
        </p:sp>
        <p:sp>
          <p:nvSpPr>
            <p:cNvPr id="6" name="Rectangle 5">
              <a:extLst>
                <a:ext uri="{FF2B5EF4-FFF2-40B4-BE49-F238E27FC236}">
                  <a16:creationId xmlns:a16="http://schemas.microsoft.com/office/drawing/2014/main" id="{491A9D0B-FE28-9048-B13B-E76F407CA744}"/>
                </a:ext>
              </a:extLst>
            </p:cNvPr>
            <p:cNvSpPr/>
            <p:nvPr/>
          </p:nvSpPr>
          <p:spPr>
            <a:xfrm>
              <a:off x="9787128" y="-920"/>
              <a:ext cx="2404872" cy="685984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noProof="0">
                <a:ln>
                  <a:noFill/>
                </a:ln>
                <a:solidFill>
                  <a:srgbClr val="FFFFFF"/>
                </a:solidFill>
                <a:effectLst/>
                <a:uLnTx/>
                <a:uFillTx/>
                <a:latin typeface="Microsoft Sans Serif"/>
              </a:endParaRPr>
            </a:p>
          </p:txBody>
        </p:sp>
        <p:sp>
          <p:nvSpPr>
            <p:cNvPr id="22" name="Rectangle: Single Corner Rounded 6">
              <a:extLst>
                <a:ext uri="{FF2B5EF4-FFF2-40B4-BE49-F238E27FC236}">
                  <a16:creationId xmlns:a16="http://schemas.microsoft.com/office/drawing/2014/main" id="{D1973D7C-0652-4165-88A1-4FB9828F5615}"/>
                </a:ext>
              </a:extLst>
            </p:cNvPr>
            <p:cNvSpPr/>
            <p:nvPr userDrawn="1"/>
          </p:nvSpPr>
          <p:spPr bwMode="gray">
            <a:xfrm flipV="1">
              <a:off x="8011668" y="0"/>
              <a:ext cx="493776" cy="6858003"/>
            </a:xfrm>
            <a:prstGeom prst="round1Rect">
              <a:avLst>
                <a:gd name="adj" fmla="val 0"/>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23" name="Rectangle: Single Corner Rounded 6">
              <a:extLst>
                <a:ext uri="{FF2B5EF4-FFF2-40B4-BE49-F238E27FC236}">
                  <a16:creationId xmlns:a16="http://schemas.microsoft.com/office/drawing/2014/main" id="{59E261A4-BD2B-47CA-A4EB-774113F2B7FE}"/>
                </a:ext>
              </a:extLst>
            </p:cNvPr>
            <p:cNvSpPr/>
            <p:nvPr userDrawn="1"/>
          </p:nvSpPr>
          <p:spPr bwMode="gray">
            <a:xfrm rot="10800000" flipH="1" flipV="1">
              <a:off x="9293353" y="1"/>
              <a:ext cx="493775" cy="6857530"/>
            </a:xfrm>
            <a:prstGeom prst="round1Rect">
              <a:avLst>
                <a:gd name="adj" fmla="val 0"/>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grpSp>
      <p:sp>
        <p:nvSpPr>
          <p:cNvPr id="11" name="Freeform 5">
            <a:extLst>
              <a:ext uri="{FF2B5EF4-FFF2-40B4-BE49-F238E27FC236}">
                <a16:creationId xmlns:a16="http://schemas.microsoft.com/office/drawing/2014/main" id="{E0A1C191-D6B1-443E-80C5-308BFEE70BCD}"/>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2" name="Title 2">
            <a:extLst>
              <a:ext uri="{FF2B5EF4-FFF2-40B4-BE49-F238E27FC236}">
                <a16:creationId xmlns:a16="http://schemas.microsoft.com/office/drawing/2014/main" id="{31691490-7DFB-4251-8E05-5909F3498C2C}"/>
              </a:ext>
            </a:extLst>
          </p:cNvPr>
          <p:cNvSpPr>
            <a:spLocks noGrp="1"/>
          </p:cNvSpPr>
          <p:nvPr>
            <p:ph type="title"/>
          </p:nvPr>
        </p:nvSpPr>
        <p:spPr>
          <a:xfrm>
            <a:off x="475488" y="818952"/>
            <a:ext cx="6446012" cy="1110432"/>
          </a:xfrm>
        </p:spPr>
        <p:txBody>
          <a:bodyPr wrap="square">
            <a:spAutoFit/>
          </a:bodyPr>
          <a:lstStyle>
            <a:lvl1pPr>
              <a:defRPr sz="4400">
                <a:solidFill>
                  <a:schemeClr val="bg1"/>
                </a:solidFill>
              </a:defRPr>
            </a:lvl1pPr>
          </a:lstStyle>
          <a:p>
            <a:r>
              <a:rPr lang="en-US"/>
              <a:t>Click to edit Master title style</a:t>
            </a:r>
          </a:p>
        </p:txBody>
      </p:sp>
      <p:sp>
        <p:nvSpPr>
          <p:cNvPr id="13" name="TextBox 12">
            <a:extLst>
              <a:ext uri="{FF2B5EF4-FFF2-40B4-BE49-F238E27FC236}">
                <a16:creationId xmlns:a16="http://schemas.microsoft.com/office/drawing/2014/main" id="{5F8994F4-6A8F-AE45-8CA6-4000DE531DD3}"/>
              </a:ext>
            </a:extLst>
          </p:cNvPr>
          <p:cNvSpPr txBox="1"/>
          <p:nvPr userDrawn="1"/>
        </p:nvSpPr>
        <p:spPr>
          <a:xfrm>
            <a:off x="530352"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447580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genda 2 Light Blue">
    <p:spTree>
      <p:nvGrpSpPr>
        <p:cNvPr id="1" name=""/>
        <p:cNvGrpSpPr/>
        <p:nvPr/>
      </p:nvGrpSpPr>
      <p:grpSpPr>
        <a:xfrm>
          <a:off x="0" y="0"/>
          <a:ext cx="0" cy="0"/>
          <a:chOff x="0" y="0"/>
          <a:chExt cx="0" cy="0"/>
        </a:xfrm>
      </p:grpSpPr>
      <p:sp>
        <p:nvSpPr>
          <p:cNvPr id="19" name="Content Placeholder 18">
            <a:extLst>
              <a:ext uri="{FF2B5EF4-FFF2-40B4-BE49-F238E27FC236}">
                <a16:creationId xmlns:a16="http://schemas.microsoft.com/office/drawing/2014/main" id="{71B3CBAA-80EF-5E47-BC6B-9DE61D18790F}"/>
              </a:ext>
            </a:extLst>
          </p:cNvPr>
          <p:cNvSpPr>
            <a:spLocks noGrp="1"/>
          </p:cNvSpPr>
          <p:nvPr userDrawn="1">
            <p:ph sz="quarter" idx="10"/>
          </p:nvPr>
        </p:nvSpPr>
        <p:spPr>
          <a:xfrm>
            <a:off x="3721607" y="2368296"/>
            <a:ext cx="6051401" cy="4052169"/>
          </a:xfrm>
          <a:prstGeom prst="rect">
            <a:avLst/>
          </a:prstGeom>
        </p:spPr>
        <p:txBody>
          <a:bodyPr/>
          <a:lstStyle>
            <a:lvl1pPr marL="173736" indent="-173736">
              <a:lnSpc>
                <a:spcPct val="107000"/>
              </a:lnSpc>
              <a:spcBef>
                <a:spcPts val="0"/>
              </a:spcBef>
              <a:spcAft>
                <a:spcPts val="1800"/>
              </a:spcAft>
              <a:buClr>
                <a:schemeClr val="accent2"/>
              </a:buClr>
              <a:buFont typeface="Arial" panose="020B0604020202020204" pitchFamily="34" charset="0"/>
              <a:buChar char="•"/>
              <a:defRPr sz="1800">
                <a:solidFill>
                  <a:schemeClr val="tx1"/>
                </a:solidFill>
              </a:defRPr>
            </a:lvl1pPr>
            <a:lvl2pPr marL="173736" indent="-173736">
              <a:lnSpc>
                <a:spcPct val="107000"/>
              </a:lnSpc>
              <a:spcBef>
                <a:spcPts val="0"/>
              </a:spcBef>
              <a:spcAft>
                <a:spcPts val="1800"/>
              </a:spcAft>
              <a:buClr>
                <a:schemeClr val="accent2"/>
              </a:buClr>
              <a:buFont typeface="Arial" panose="020B0604020202020204" pitchFamily="34" charset="0"/>
              <a:buChar char="•"/>
              <a:defRPr sz="1800">
                <a:solidFill>
                  <a:schemeClr val="tx1"/>
                </a:solidFill>
              </a:defRPr>
            </a:lvl2pPr>
            <a:lvl3pPr marL="173736" indent="-173736">
              <a:lnSpc>
                <a:spcPct val="107000"/>
              </a:lnSpc>
              <a:spcBef>
                <a:spcPts val="0"/>
              </a:spcBef>
              <a:spcAft>
                <a:spcPts val="1800"/>
              </a:spcAft>
              <a:buClr>
                <a:schemeClr val="accent2"/>
              </a:buClr>
              <a:buFont typeface="Arial" panose="020B0604020202020204" pitchFamily="34" charset="0"/>
              <a:buChar char="•"/>
              <a:defRPr sz="1800">
                <a:solidFill>
                  <a:schemeClr val="tx1"/>
                </a:solidFill>
              </a:defRPr>
            </a:lvl3pPr>
            <a:lvl4pPr marL="173736" indent="-173736">
              <a:lnSpc>
                <a:spcPct val="107000"/>
              </a:lnSpc>
              <a:spcBef>
                <a:spcPts val="0"/>
              </a:spcBef>
              <a:spcAft>
                <a:spcPts val="1800"/>
              </a:spcAft>
              <a:buClr>
                <a:schemeClr val="accent2"/>
              </a:buClr>
              <a:buFont typeface="Arial" panose="020B0604020202020204" pitchFamily="34" charset="0"/>
              <a:buChar char="•"/>
              <a:defRPr sz="1800">
                <a:solidFill>
                  <a:schemeClr val="tx1"/>
                </a:solidFill>
              </a:defRPr>
            </a:lvl4pPr>
            <a:lvl5pPr marL="173736" indent="-173736">
              <a:lnSpc>
                <a:spcPct val="107000"/>
              </a:lnSpc>
              <a:spcBef>
                <a:spcPts val="0"/>
              </a:spcBef>
              <a:spcAft>
                <a:spcPts val="1800"/>
              </a:spcAft>
              <a:buClr>
                <a:schemeClr val="accent2"/>
              </a:buClr>
              <a:buFont typeface="Arial" panose="020B0604020202020204" pitchFamily="34" charset="0"/>
              <a:buChar cha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6" name="Straight Connector 15">
            <a:extLst>
              <a:ext uri="{FF2B5EF4-FFF2-40B4-BE49-F238E27FC236}">
                <a16:creationId xmlns:a16="http://schemas.microsoft.com/office/drawing/2014/main" id="{61DED592-645B-4F8C-8D0E-7555AF78647A}"/>
              </a:ext>
            </a:extLst>
          </p:cNvPr>
          <p:cNvCxnSpPr>
            <a:cxnSpLocks/>
          </p:cNvCxnSpPr>
          <p:nvPr userDrawn="1"/>
        </p:nvCxnSpPr>
        <p:spPr>
          <a:xfrm>
            <a:off x="3721607" y="2171019"/>
            <a:ext cx="6051402" cy="0"/>
          </a:xfrm>
          <a:prstGeom prst="lin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grpSp>
        <p:nvGrpSpPr>
          <p:cNvPr id="6" name="Group 5">
            <a:extLst>
              <a:ext uri="{FF2B5EF4-FFF2-40B4-BE49-F238E27FC236}">
                <a16:creationId xmlns:a16="http://schemas.microsoft.com/office/drawing/2014/main" id="{2FEBB2B0-2FE9-4547-B236-AFFD265B9D1B}"/>
              </a:ext>
            </a:extLst>
          </p:cNvPr>
          <p:cNvGrpSpPr/>
          <p:nvPr userDrawn="1"/>
        </p:nvGrpSpPr>
        <p:grpSpPr>
          <a:xfrm>
            <a:off x="1" y="-920"/>
            <a:ext cx="3114500" cy="6859841"/>
            <a:chOff x="1" y="-920"/>
            <a:chExt cx="3114500" cy="6859841"/>
          </a:xfrm>
        </p:grpSpPr>
        <p:sp>
          <p:nvSpPr>
            <p:cNvPr id="5" name="Rectangle 4">
              <a:extLst>
                <a:ext uri="{FF2B5EF4-FFF2-40B4-BE49-F238E27FC236}">
                  <a16:creationId xmlns:a16="http://schemas.microsoft.com/office/drawing/2014/main" id="{E260F5EA-2531-104C-BDA5-6976E59EAEBC}"/>
                </a:ext>
              </a:extLst>
            </p:cNvPr>
            <p:cNvSpPr/>
            <p:nvPr/>
          </p:nvSpPr>
          <p:spPr>
            <a:xfrm>
              <a:off x="1805663" y="471"/>
              <a:ext cx="1308838" cy="685752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a:ln>
                  <a:noFill/>
                </a:ln>
                <a:solidFill>
                  <a:srgbClr val="FFFFFF"/>
                </a:solidFill>
                <a:effectLst/>
                <a:uLnTx/>
                <a:uFillTx/>
                <a:latin typeface="Microsoft Sans Serif"/>
                <a:ea typeface="+mn-ea"/>
                <a:cs typeface="+mn-cs"/>
              </a:endParaRPr>
            </a:p>
          </p:txBody>
        </p:sp>
        <p:sp>
          <p:nvSpPr>
            <p:cNvPr id="4" name="Rectangle 3">
              <a:extLst>
                <a:ext uri="{FF2B5EF4-FFF2-40B4-BE49-F238E27FC236}">
                  <a16:creationId xmlns:a16="http://schemas.microsoft.com/office/drawing/2014/main" id="{7B1049BD-3954-CA4D-8094-F10C1A4300C1}"/>
                </a:ext>
              </a:extLst>
            </p:cNvPr>
            <p:cNvSpPr/>
            <p:nvPr userDrawn="1"/>
          </p:nvSpPr>
          <p:spPr>
            <a:xfrm>
              <a:off x="1" y="-920"/>
              <a:ext cx="1805661" cy="685984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a:ln>
                  <a:noFill/>
                </a:ln>
                <a:solidFill>
                  <a:srgbClr val="FFFFFF"/>
                </a:solidFill>
                <a:effectLst/>
                <a:uLnTx/>
                <a:uFillTx/>
                <a:latin typeface="Microsoft Sans Serif"/>
                <a:ea typeface="+mn-ea"/>
                <a:cs typeface="+mn-cs"/>
              </a:endParaRPr>
            </a:p>
          </p:txBody>
        </p:sp>
        <p:sp>
          <p:nvSpPr>
            <p:cNvPr id="13" name="Rectangle: Single Corner Rounded 6">
              <a:extLst>
                <a:ext uri="{FF2B5EF4-FFF2-40B4-BE49-F238E27FC236}">
                  <a16:creationId xmlns:a16="http://schemas.microsoft.com/office/drawing/2014/main" id="{054816C9-AC82-418D-A618-510763EF4E47}"/>
                </a:ext>
              </a:extLst>
            </p:cNvPr>
            <p:cNvSpPr/>
            <p:nvPr userDrawn="1"/>
          </p:nvSpPr>
          <p:spPr bwMode="gray">
            <a:xfrm flipV="1">
              <a:off x="1311886" y="918"/>
              <a:ext cx="493776" cy="6858003"/>
            </a:xfrm>
            <a:prstGeom prst="round1Rect">
              <a:avLst>
                <a:gd name="adj" fmla="val 0"/>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14" name="Rectangle: Single Corner Rounded 6">
              <a:extLst>
                <a:ext uri="{FF2B5EF4-FFF2-40B4-BE49-F238E27FC236}">
                  <a16:creationId xmlns:a16="http://schemas.microsoft.com/office/drawing/2014/main" id="{4CCFDB0A-8A2B-4779-A51E-2B0AD18672E0}"/>
                </a:ext>
              </a:extLst>
            </p:cNvPr>
            <p:cNvSpPr/>
            <p:nvPr userDrawn="1"/>
          </p:nvSpPr>
          <p:spPr bwMode="gray">
            <a:xfrm rot="10800000" flipH="1" flipV="1">
              <a:off x="2620725" y="470"/>
              <a:ext cx="493775" cy="6857530"/>
            </a:xfrm>
            <a:prstGeom prst="round1Rect">
              <a:avLst>
                <a:gd name="adj" fmla="val 0"/>
              </a:avLst>
            </a:prstGeom>
            <a:gradFill flip="none" rotWithShape="1">
              <a:gsLst>
                <a:gs pos="100000">
                  <a:schemeClr val="accent1">
                    <a:lumMod val="75000"/>
                    <a:alpha val="50000"/>
                  </a:schemeClr>
                </a:gs>
                <a:gs pos="0">
                  <a:srgbClr val="B0C6FF">
                    <a:alpha val="0"/>
                  </a:srgbClr>
                </a:gs>
              </a:gsLst>
              <a:lin ang="0" scaled="1"/>
              <a:tileRect/>
            </a:gradFill>
            <a:ln w="10795" cap="flat" cmpd="sng" algn="ctr">
              <a:noFill/>
              <a:prstDash val="solid"/>
            </a:ln>
            <a:effectLst/>
          </p:spPr>
          <p:txBody>
            <a:bodyPr rtlCol="0" anchor="ctr"/>
            <a:lstStyle/>
            <a:p>
              <a:pPr lvl="0" algn="ctr"/>
              <a:endParaRPr lang="en-US" kern="0">
                <a:solidFill>
                  <a:prstClr val="white"/>
                </a:solidFill>
              </a:endParaRPr>
            </a:p>
          </p:txBody>
        </p:sp>
      </p:grpSp>
      <p:sp>
        <p:nvSpPr>
          <p:cNvPr id="18" name="Title 2">
            <a:extLst>
              <a:ext uri="{FF2B5EF4-FFF2-40B4-BE49-F238E27FC236}">
                <a16:creationId xmlns:a16="http://schemas.microsoft.com/office/drawing/2014/main" id="{B301E4DD-7EE3-47B4-881B-9E5B641D6B68}"/>
              </a:ext>
            </a:extLst>
          </p:cNvPr>
          <p:cNvSpPr>
            <a:spLocks noGrp="1"/>
          </p:cNvSpPr>
          <p:nvPr>
            <p:ph type="title"/>
          </p:nvPr>
        </p:nvSpPr>
        <p:spPr>
          <a:xfrm>
            <a:off x="3694176" y="818952"/>
            <a:ext cx="6078832" cy="1110432"/>
          </a:xfrm>
        </p:spPr>
        <p:txBody>
          <a:bodyPr wrap="square">
            <a:spAutoFit/>
          </a:bodyPr>
          <a:lstStyle>
            <a:lvl1pPr>
              <a:defRPr sz="4400"/>
            </a:lvl1pPr>
          </a:lstStyle>
          <a:p>
            <a:r>
              <a:rPr lang="en-US"/>
              <a:t>Click to edit Master title style</a:t>
            </a:r>
          </a:p>
        </p:txBody>
      </p:sp>
      <p:sp>
        <p:nvSpPr>
          <p:cNvPr id="10" name="TextBox 9">
            <a:extLst>
              <a:ext uri="{FF2B5EF4-FFF2-40B4-BE49-F238E27FC236}">
                <a16:creationId xmlns:a16="http://schemas.microsoft.com/office/drawing/2014/main" id="{82F39EEA-F427-7144-BD7E-860BAEE6771B}"/>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00902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genda 2 Teal">
    <p:spTree>
      <p:nvGrpSpPr>
        <p:cNvPr id="1" name=""/>
        <p:cNvGrpSpPr/>
        <p:nvPr/>
      </p:nvGrpSpPr>
      <p:grpSpPr>
        <a:xfrm>
          <a:off x="0" y="0"/>
          <a:ext cx="0" cy="0"/>
          <a:chOff x="0" y="0"/>
          <a:chExt cx="0" cy="0"/>
        </a:xfrm>
      </p:grpSpPr>
      <p:sp>
        <p:nvSpPr>
          <p:cNvPr id="19" name="Content Placeholder 18">
            <a:extLst>
              <a:ext uri="{FF2B5EF4-FFF2-40B4-BE49-F238E27FC236}">
                <a16:creationId xmlns:a16="http://schemas.microsoft.com/office/drawing/2014/main" id="{71B3CBAA-80EF-5E47-BC6B-9DE61D18790F}"/>
              </a:ext>
            </a:extLst>
          </p:cNvPr>
          <p:cNvSpPr>
            <a:spLocks noGrp="1"/>
          </p:cNvSpPr>
          <p:nvPr userDrawn="1">
            <p:ph sz="quarter" idx="10"/>
          </p:nvPr>
        </p:nvSpPr>
        <p:spPr>
          <a:xfrm>
            <a:off x="3721607" y="2368296"/>
            <a:ext cx="6051401" cy="4048853"/>
          </a:xfrm>
          <a:prstGeom prst="rect">
            <a:avLst/>
          </a:prstGeom>
        </p:spPr>
        <p:txBody>
          <a:bodyPr/>
          <a:lstStyle>
            <a:lvl1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tx1"/>
                </a:solidFill>
              </a:defRPr>
            </a:lvl1pPr>
            <a:lvl2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tx1"/>
                </a:solidFill>
              </a:defRPr>
            </a:lvl2pPr>
            <a:lvl3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tx1"/>
                </a:solidFill>
              </a:defRPr>
            </a:lvl3pPr>
            <a:lvl4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tx1"/>
                </a:solidFill>
              </a:defRPr>
            </a:lvl4pPr>
            <a:lvl5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6" name="Straight Connector 15">
            <a:extLst>
              <a:ext uri="{FF2B5EF4-FFF2-40B4-BE49-F238E27FC236}">
                <a16:creationId xmlns:a16="http://schemas.microsoft.com/office/drawing/2014/main" id="{61DED592-645B-4F8C-8D0E-7555AF78647A}"/>
              </a:ext>
            </a:extLst>
          </p:cNvPr>
          <p:cNvCxnSpPr>
            <a:cxnSpLocks/>
          </p:cNvCxnSpPr>
          <p:nvPr userDrawn="1"/>
        </p:nvCxnSpPr>
        <p:spPr>
          <a:xfrm>
            <a:off x="3721607" y="2171019"/>
            <a:ext cx="6051402" cy="0"/>
          </a:xfrm>
          <a:prstGeom prst="lin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grpSp>
        <p:nvGrpSpPr>
          <p:cNvPr id="17" name="Group 16">
            <a:extLst>
              <a:ext uri="{FF2B5EF4-FFF2-40B4-BE49-F238E27FC236}">
                <a16:creationId xmlns:a16="http://schemas.microsoft.com/office/drawing/2014/main" id="{459F1BC3-A25A-4F2F-AE6A-66E3CDF9CA87}"/>
              </a:ext>
            </a:extLst>
          </p:cNvPr>
          <p:cNvGrpSpPr/>
          <p:nvPr userDrawn="1"/>
        </p:nvGrpSpPr>
        <p:grpSpPr>
          <a:xfrm>
            <a:off x="1" y="-920"/>
            <a:ext cx="3114500" cy="6859841"/>
            <a:chOff x="1" y="-920"/>
            <a:chExt cx="3114500" cy="6859841"/>
          </a:xfrm>
        </p:grpSpPr>
        <p:sp>
          <p:nvSpPr>
            <p:cNvPr id="18" name="Rectangle 17">
              <a:extLst>
                <a:ext uri="{FF2B5EF4-FFF2-40B4-BE49-F238E27FC236}">
                  <a16:creationId xmlns:a16="http://schemas.microsoft.com/office/drawing/2014/main" id="{B8BB2C26-9627-4325-A099-547E93EEF246}"/>
                </a:ext>
              </a:extLst>
            </p:cNvPr>
            <p:cNvSpPr/>
            <p:nvPr/>
          </p:nvSpPr>
          <p:spPr>
            <a:xfrm>
              <a:off x="1805663" y="471"/>
              <a:ext cx="1308838" cy="685752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noProof="0">
                <a:ln>
                  <a:noFill/>
                </a:ln>
                <a:solidFill>
                  <a:srgbClr val="FFFFFF"/>
                </a:solidFill>
                <a:effectLst/>
                <a:uLnTx/>
                <a:uFillTx/>
                <a:latin typeface="Microsoft Sans Serif"/>
              </a:endParaRPr>
            </a:p>
          </p:txBody>
        </p:sp>
        <p:sp>
          <p:nvSpPr>
            <p:cNvPr id="20" name="Rectangle 19">
              <a:extLst>
                <a:ext uri="{FF2B5EF4-FFF2-40B4-BE49-F238E27FC236}">
                  <a16:creationId xmlns:a16="http://schemas.microsoft.com/office/drawing/2014/main" id="{7F4BE5D2-332D-407F-8716-B028E9A35910}"/>
                </a:ext>
              </a:extLst>
            </p:cNvPr>
            <p:cNvSpPr/>
            <p:nvPr userDrawn="1"/>
          </p:nvSpPr>
          <p:spPr>
            <a:xfrm>
              <a:off x="1" y="-920"/>
              <a:ext cx="1805661" cy="685984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noProof="0">
                <a:ln>
                  <a:noFill/>
                </a:ln>
                <a:solidFill>
                  <a:srgbClr val="FFFFFF"/>
                </a:solidFill>
                <a:effectLst/>
                <a:uLnTx/>
                <a:uFillTx/>
                <a:latin typeface="Microsoft Sans Serif"/>
              </a:endParaRPr>
            </a:p>
          </p:txBody>
        </p:sp>
        <p:sp>
          <p:nvSpPr>
            <p:cNvPr id="21" name="Rectangle: Single Corner Rounded 6">
              <a:extLst>
                <a:ext uri="{FF2B5EF4-FFF2-40B4-BE49-F238E27FC236}">
                  <a16:creationId xmlns:a16="http://schemas.microsoft.com/office/drawing/2014/main" id="{A47A36E7-7621-4007-95B2-6753845C113F}"/>
                </a:ext>
              </a:extLst>
            </p:cNvPr>
            <p:cNvSpPr/>
            <p:nvPr userDrawn="1"/>
          </p:nvSpPr>
          <p:spPr bwMode="gray">
            <a:xfrm flipV="1">
              <a:off x="1311886" y="918"/>
              <a:ext cx="493776" cy="6858003"/>
            </a:xfrm>
            <a:prstGeom prst="round1Rect">
              <a:avLst>
                <a:gd name="adj" fmla="val 0"/>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22" name="Rectangle: Single Corner Rounded 6">
              <a:extLst>
                <a:ext uri="{FF2B5EF4-FFF2-40B4-BE49-F238E27FC236}">
                  <a16:creationId xmlns:a16="http://schemas.microsoft.com/office/drawing/2014/main" id="{210E8B6E-2DF4-426B-95F7-731B5512AB91}"/>
                </a:ext>
              </a:extLst>
            </p:cNvPr>
            <p:cNvSpPr/>
            <p:nvPr userDrawn="1"/>
          </p:nvSpPr>
          <p:spPr bwMode="gray">
            <a:xfrm rot="10800000" flipH="1" flipV="1">
              <a:off x="2620725" y="470"/>
              <a:ext cx="493775" cy="6857530"/>
            </a:xfrm>
            <a:prstGeom prst="round1Rect">
              <a:avLst>
                <a:gd name="adj" fmla="val 0"/>
              </a:avLst>
            </a:prstGeom>
            <a:gradFill flip="none" rotWithShape="1">
              <a:gsLst>
                <a:gs pos="100000">
                  <a:schemeClr val="accent3">
                    <a:lumMod val="50000"/>
                    <a:alpha val="65000"/>
                  </a:schemeClr>
                </a:gs>
                <a:gs pos="0">
                  <a:schemeClr val="accent3">
                    <a:lumMod val="60000"/>
                    <a:lumOff val="40000"/>
                    <a:alpha val="0"/>
                  </a:schemeClr>
                </a:gs>
                <a:gs pos="60000">
                  <a:schemeClr val="accent3">
                    <a:lumMod val="50000"/>
                    <a:alpha val="28000"/>
                  </a:schemeClr>
                </a:gs>
              </a:gsLst>
              <a:lin ang="0" scaled="1"/>
              <a:tileRect/>
            </a:gradFill>
            <a:ln w="10795" cap="flat" cmpd="sng" algn="ctr">
              <a:noFill/>
              <a:prstDash val="solid"/>
            </a:ln>
            <a:effectLst/>
          </p:spPr>
          <p:txBody>
            <a:bodyPr rtlCol="0" anchor="ctr"/>
            <a:lstStyle/>
            <a:p>
              <a:pPr lvl="0" algn="ctr"/>
              <a:endParaRPr lang="en-US" kern="0">
                <a:solidFill>
                  <a:prstClr val="white"/>
                </a:solidFill>
              </a:endParaRPr>
            </a:p>
          </p:txBody>
        </p:sp>
      </p:grpSp>
      <p:sp>
        <p:nvSpPr>
          <p:cNvPr id="11" name="Title 2">
            <a:extLst>
              <a:ext uri="{FF2B5EF4-FFF2-40B4-BE49-F238E27FC236}">
                <a16:creationId xmlns:a16="http://schemas.microsoft.com/office/drawing/2014/main" id="{5414775D-E921-40D5-BD78-EE64D6236896}"/>
              </a:ext>
            </a:extLst>
          </p:cNvPr>
          <p:cNvSpPr>
            <a:spLocks noGrp="1"/>
          </p:cNvSpPr>
          <p:nvPr>
            <p:ph type="title"/>
          </p:nvPr>
        </p:nvSpPr>
        <p:spPr>
          <a:xfrm>
            <a:off x="3694176" y="818952"/>
            <a:ext cx="6078832" cy="1110432"/>
          </a:xfrm>
        </p:spPr>
        <p:txBody>
          <a:bodyPr wrap="square">
            <a:spAutoFit/>
          </a:bodyPr>
          <a:lstStyle>
            <a:lvl1pPr>
              <a:defRPr sz="4400"/>
            </a:lvl1pPr>
          </a:lstStyle>
          <a:p>
            <a:r>
              <a:rPr lang="en-US"/>
              <a:t>Click to edit Master title style</a:t>
            </a:r>
          </a:p>
        </p:txBody>
      </p:sp>
      <p:sp>
        <p:nvSpPr>
          <p:cNvPr id="10" name="TextBox 9">
            <a:extLst>
              <a:ext uri="{FF2B5EF4-FFF2-40B4-BE49-F238E27FC236}">
                <a16:creationId xmlns:a16="http://schemas.microsoft.com/office/drawing/2014/main" id="{EFCFFCAB-5642-A144-B0CD-359D16DA8F33}"/>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925481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genda 2 Nickel">
    <p:spTree>
      <p:nvGrpSpPr>
        <p:cNvPr id="1" name=""/>
        <p:cNvGrpSpPr/>
        <p:nvPr/>
      </p:nvGrpSpPr>
      <p:grpSpPr>
        <a:xfrm>
          <a:off x="0" y="0"/>
          <a:ext cx="0" cy="0"/>
          <a:chOff x="0" y="0"/>
          <a:chExt cx="0" cy="0"/>
        </a:xfrm>
      </p:grpSpPr>
      <p:sp>
        <p:nvSpPr>
          <p:cNvPr id="19" name="Content Placeholder 18">
            <a:extLst>
              <a:ext uri="{FF2B5EF4-FFF2-40B4-BE49-F238E27FC236}">
                <a16:creationId xmlns:a16="http://schemas.microsoft.com/office/drawing/2014/main" id="{71B3CBAA-80EF-5E47-BC6B-9DE61D18790F}"/>
              </a:ext>
            </a:extLst>
          </p:cNvPr>
          <p:cNvSpPr>
            <a:spLocks noGrp="1"/>
          </p:cNvSpPr>
          <p:nvPr userDrawn="1">
            <p:ph sz="quarter" idx="10"/>
          </p:nvPr>
        </p:nvSpPr>
        <p:spPr>
          <a:xfrm>
            <a:off x="3721607" y="2368296"/>
            <a:ext cx="6051401" cy="4048848"/>
          </a:xfrm>
          <a:prstGeom prst="rect">
            <a:avLst/>
          </a:prstGeom>
        </p:spPr>
        <p:txBody>
          <a:bodyPr/>
          <a:lstStyle>
            <a:lvl1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1pPr>
            <a:lvl2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2pPr>
            <a:lvl3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3pPr>
            <a:lvl4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4pPr>
            <a:lvl5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6" name="Straight Connector 15">
            <a:extLst>
              <a:ext uri="{FF2B5EF4-FFF2-40B4-BE49-F238E27FC236}">
                <a16:creationId xmlns:a16="http://schemas.microsoft.com/office/drawing/2014/main" id="{61DED592-645B-4F8C-8D0E-7555AF78647A}"/>
              </a:ext>
            </a:extLst>
          </p:cNvPr>
          <p:cNvCxnSpPr>
            <a:cxnSpLocks/>
          </p:cNvCxnSpPr>
          <p:nvPr userDrawn="1"/>
        </p:nvCxnSpPr>
        <p:spPr>
          <a:xfrm>
            <a:off x="3721607" y="2171019"/>
            <a:ext cx="6051402" cy="0"/>
          </a:xfrm>
          <a:prstGeom prst="lin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grpSp>
        <p:nvGrpSpPr>
          <p:cNvPr id="17" name="Group 16">
            <a:extLst>
              <a:ext uri="{FF2B5EF4-FFF2-40B4-BE49-F238E27FC236}">
                <a16:creationId xmlns:a16="http://schemas.microsoft.com/office/drawing/2014/main" id="{459F1BC3-A25A-4F2F-AE6A-66E3CDF9CA87}"/>
              </a:ext>
            </a:extLst>
          </p:cNvPr>
          <p:cNvGrpSpPr/>
          <p:nvPr userDrawn="1"/>
        </p:nvGrpSpPr>
        <p:grpSpPr>
          <a:xfrm>
            <a:off x="1" y="-920"/>
            <a:ext cx="3114500" cy="6859841"/>
            <a:chOff x="1" y="-920"/>
            <a:chExt cx="3114500" cy="6859841"/>
          </a:xfrm>
        </p:grpSpPr>
        <p:sp>
          <p:nvSpPr>
            <p:cNvPr id="18" name="Rectangle 17">
              <a:extLst>
                <a:ext uri="{FF2B5EF4-FFF2-40B4-BE49-F238E27FC236}">
                  <a16:creationId xmlns:a16="http://schemas.microsoft.com/office/drawing/2014/main" id="{B8BB2C26-9627-4325-A099-547E93EEF246}"/>
                </a:ext>
              </a:extLst>
            </p:cNvPr>
            <p:cNvSpPr/>
            <p:nvPr/>
          </p:nvSpPr>
          <p:spPr>
            <a:xfrm>
              <a:off x="1805663" y="471"/>
              <a:ext cx="1308838" cy="6857529"/>
            </a:xfrm>
            <a:prstGeom prst="rect">
              <a:avLst/>
            </a:prstGeom>
            <a:solidFill>
              <a:srgbClr val="F2F5F8"/>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350" kern="0" noProof="0">
                <a:solidFill>
                  <a:prstClr val="white"/>
                </a:solidFill>
              </a:endParaRPr>
            </a:p>
          </p:txBody>
        </p:sp>
        <p:sp>
          <p:nvSpPr>
            <p:cNvPr id="20" name="Rectangle 19">
              <a:extLst>
                <a:ext uri="{FF2B5EF4-FFF2-40B4-BE49-F238E27FC236}">
                  <a16:creationId xmlns:a16="http://schemas.microsoft.com/office/drawing/2014/main" id="{7F4BE5D2-332D-407F-8716-B028E9A35910}"/>
                </a:ext>
              </a:extLst>
            </p:cNvPr>
            <p:cNvSpPr/>
            <p:nvPr userDrawn="1"/>
          </p:nvSpPr>
          <p:spPr>
            <a:xfrm>
              <a:off x="1" y="-920"/>
              <a:ext cx="1805661" cy="685984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noProof="0">
                <a:ln>
                  <a:noFill/>
                </a:ln>
                <a:solidFill>
                  <a:srgbClr val="FFFFFF"/>
                </a:solidFill>
                <a:effectLst/>
                <a:uLnTx/>
                <a:uFillTx/>
                <a:latin typeface="Microsoft Sans Serif"/>
              </a:endParaRPr>
            </a:p>
          </p:txBody>
        </p:sp>
        <p:sp>
          <p:nvSpPr>
            <p:cNvPr id="21" name="Rectangle: Single Corner Rounded 6">
              <a:extLst>
                <a:ext uri="{FF2B5EF4-FFF2-40B4-BE49-F238E27FC236}">
                  <a16:creationId xmlns:a16="http://schemas.microsoft.com/office/drawing/2014/main" id="{A47A36E7-7621-4007-95B2-6753845C113F}"/>
                </a:ext>
              </a:extLst>
            </p:cNvPr>
            <p:cNvSpPr/>
            <p:nvPr userDrawn="1"/>
          </p:nvSpPr>
          <p:spPr bwMode="gray">
            <a:xfrm flipV="1">
              <a:off x="1311886" y="918"/>
              <a:ext cx="493776" cy="6858003"/>
            </a:xfrm>
            <a:prstGeom prst="round1Rect">
              <a:avLst>
                <a:gd name="adj" fmla="val 0"/>
              </a:avLst>
            </a:prstGeom>
            <a:gradFill flip="none" rotWithShape="1">
              <a:gsLst>
                <a:gs pos="25000">
                  <a:schemeClr val="accent6">
                    <a:lumMod val="40000"/>
                    <a:lumOff val="60000"/>
                    <a:alpha val="0"/>
                  </a:schemeClr>
                </a:gs>
                <a:gs pos="100000">
                  <a:schemeClr val="accent6">
                    <a:lumMod val="50000"/>
                    <a:alpha val="39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22" name="Rectangle: Single Corner Rounded 6">
              <a:extLst>
                <a:ext uri="{FF2B5EF4-FFF2-40B4-BE49-F238E27FC236}">
                  <a16:creationId xmlns:a16="http://schemas.microsoft.com/office/drawing/2014/main" id="{210E8B6E-2DF4-426B-95F7-731B5512AB91}"/>
                </a:ext>
              </a:extLst>
            </p:cNvPr>
            <p:cNvSpPr/>
            <p:nvPr userDrawn="1"/>
          </p:nvSpPr>
          <p:spPr bwMode="gray">
            <a:xfrm rot="10800000" flipH="1" flipV="1">
              <a:off x="2620725" y="470"/>
              <a:ext cx="493775" cy="6857530"/>
            </a:xfrm>
            <a:prstGeom prst="round1Rect">
              <a:avLst>
                <a:gd name="adj" fmla="val 0"/>
              </a:avLst>
            </a:prstGeom>
            <a:gradFill flip="none" rotWithShape="1">
              <a:gsLst>
                <a:gs pos="17000">
                  <a:schemeClr val="accent6">
                    <a:lumMod val="20000"/>
                    <a:lumOff val="80000"/>
                    <a:alpha val="0"/>
                  </a:schemeClr>
                </a:gs>
                <a:gs pos="100000">
                  <a:schemeClr val="accent6">
                    <a:lumMod val="50000"/>
                    <a:alpha val="3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350" b="1">
                <a:solidFill>
                  <a:prstClr val="white"/>
                </a:solidFill>
              </a:endParaRPr>
            </a:p>
          </p:txBody>
        </p:sp>
      </p:grpSp>
      <p:sp>
        <p:nvSpPr>
          <p:cNvPr id="10" name="Title 2">
            <a:extLst>
              <a:ext uri="{FF2B5EF4-FFF2-40B4-BE49-F238E27FC236}">
                <a16:creationId xmlns:a16="http://schemas.microsoft.com/office/drawing/2014/main" id="{153726AC-6F2C-4544-B70D-67C1D4F0893B}"/>
              </a:ext>
            </a:extLst>
          </p:cNvPr>
          <p:cNvSpPr>
            <a:spLocks noGrp="1"/>
          </p:cNvSpPr>
          <p:nvPr>
            <p:ph type="title"/>
          </p:nvPr>
        </p:nvSpPr>
        <p:spPr>
          <a:xfrm>
            <a:off x="3694176" y="818952"/>
            <a:ext cx="6078832" cy="1110432"/>
          </a:xfrm>
        </p:spPr>
        <p:txBody>
          <a:bodyPr wrap="square">
            <a:spAutoFit/>
          </a:bodyPr>
          <a:lstStyle>
            <a:lvl1pPr>
              <a:defRPr sz="4400"/>
            </a:lvl1pPr>
          </a:lstStyle>
          <a:p>
            <a:r>
              <a:rPr lang="en-US"/>
              <a:t>Click to edit Master title style</a:t>
            </a:r>
          </a:p>
        </p:txBody>
      </p:sp>
      <p:sp>
        <p:nvSpPr>
          <p:cNvPr id="11" name="TextBox 10">
            <a:extLst>
              <a:ext uri="{FF2B5EF4-FFF2-40B4-BE49-F238E27FC236}">
                <a16:creationId xmlns:a16="http://schemas.microsoft.com/office/drawing/2014/main" id="{16156997-715B-A84A-91A1-CC43DD7A55CC}"/>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702163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genda 2 Gun Metal">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B1049BD-3954-CA4D-8094-F10C1A4300C1}"/>
              </a:ext>
            </a:extLst>
          </p:cNvPr>
          <p:cNvSpPr/>
          <p:nvPr userDrawn="1"/>
        </p:nvSpPr>
        <p:spPr>
          <a:xfrm>
            <a:off x="2" y="-1841"/>
            <a:ext cx="1805660" cy="685984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a:ln>
                <a:noFill/>
              </a:ln>
              <a:solidFill>
                <a:srgbClr val="FFFFFF"/>
              </a:solidFill>
              <a:effectLst/>
              <a:uLnTx/>
              <a:uFillTx/>
              <a:latin typeface="Microsoft Sans Serif"/>
              <a:ea typeface="+mn-ea"/>
              <a:cs typeface="+mn-cs"/>
            </a:endParaRPr>
          </a:p>
        </p:txBody>
      </p:sp>
      <p:sp>
        <p:nvSpPr>
          <p:cNvPr id="5" name="Rectangle 4">
            <a:extLst>
              <a:ext uri="{FF2B5EF4-FFF2-40B4-BE49-F238E27FC236}">
                <a16:creationId xmlns:a16="http://schemas.microsoft.com/office/drawing/2014/main" id="{E260F5EA-2531-104C-BDA5-6976E59EAEBC}"/>
              </a:ext>
            </a:extLst>
          </p:cNvPr>
          <p:cNvSpPr/>
          <p:nvPr/>
        </p:nvSpPr>
        <p:spPr>
          <a:xfrm>
            <a:off x="1805662" y="-1"/>
            <a:ext cx="1308839" cy="685752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a:ln>
                <a:noFill/>
              </a:ln>
              <a:solidFill>
                <a:srgbClr val="FFFFFF"/>
              </a:solidFill>
              <a:effectLst/>
              <a:uLnTx/>
              <a:uFillTx/>
              <a:latin typeface="Microsoft Sans Serif"/>
              <a:ea typeface="+mn-ea"/>
              <a:cs typeface="+mn-cs"/>
            </a:endParaRPr>
          </a:p>
        </p:txBody>
      </p:sp>
      <p:sp>
        <p:nvSpPr>
          <p:cNvPr id="19" name="Content Placeholder 18">
            <a:extLst>
              <a:ext uri="{FF2B5EF4-FFF2-40B4-BE49-F238E27FC236}">
                <a16:creationId xmlns:a16="http://schemas.microsoft.com/office/drawing/2014/main" id="{71B3CBAA-80EF-5E47-BC6B-9DE61D18790F}"/>
              </a:ext>
            </a:extLst>
          </p:cNvPr>
          <p:cNvSpPr>
            <a:spLocks noGrp="1"/>
          </p:cNvSpPr>
          <p:nvPr userDrawn="1">
            <p:ph sz="quarter" idx="10"/>
          </p:nvPr>
        </p:nvSpPr>
        <p:spPr>
          <a:xfrm>
            <a:off x="3721607" y="2368296"/>
            <a:ext cx="6051401" cy="4048852"/>
          </a:xfrm>
          <a:prstGeom prst="rect">
            <a:avLst/>
          </a:prstGeom>
        </p:spPr>
        <p:txBody>
          <a:bodyPr/>
          <a:lstStyle>
            <a:lvl1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1pPr>
            <a:lvl2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2pPr>
            <a:lvl3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3pPr>
            <a:lvl4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4pPr>
            <a:lvl5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6" name="Straight Connector 15">
            <a:extLst>
              <a:ext uri="{FF2B5EF4-FFF2-40B4-BE49-F238E27FC236}">
                <a16:creationId xmlns:a16="http://schemas.microsoft.com/office/drawing/2014/main" id="{61DED592-645B-4F8C-8D0E-7555AF78647A}"/>
              </a:ext>
            </a:extLst>
          </p:cNvPr>
          <p:cNvCxnSpPr>
            <a:cxnSpLocks/>
          </p:cNvCxnSpPr>
          <p:nvPr userDrawn="1"/>
        </p:nvCxnSpPr>
        <p:spPr>
          <a:xfrm>
            <a:off x="3721607" y="2171019"/>
            <a:ext cx="6051402" cy="0"/>
          </a:xfrm>
          <a:prstGeom prst="lin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sp>
        <p:nvSpPr>
          <p:cNvPr id="13" name="Rectangle: Single Corner Rounded 6">
            <a:extLst>
              <a:ext uri="{FF2B5EF4-FFF2-40B4-BE49-F238E27FC236}">
                <a16:creationId xmlns:a16="http://schemas.microsoft.com/office/drawing/2014/main" id="{054816C9-AC82-418D-A618-510763EF4E47}"/>
              </a:ext>
            </a:extLst>
          </p:cNvPr>
          <p:cNvSpPr/>
          <p:nvPr userDrawn="1"/>
        </p:nvSpPr>
        <p:spPr bwMode="gray">
          <a:xfrm flipV="1">
            <a:off x="1311886" y="0"/>
            <a:ext cx="493776" cy="6858003"/>
          </a:xfrm>
          <a:prstGeom prst="round1Rect">
            <a:avLst>
              <a:gd name="adj" fmla="val 0"/>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14" name="Rectangle: Single Corner Rounded 6">
            <a:extLst>
              <a:ext uri="{FF2B5EF4-FFF2-40B4-BE49-F238E27FC236}">
                <a16:creationId xmlns:a16="http://schemas.microsoft.com/office/drawing/2014/main" id="{4CCFDB0A-8A2B-4779-A51E-2B0AD18672E0}"/>
              </a:ext>
            </a:extLst>
          </p:cNvPr>
          <p:cNvSpPr/>
          <p:nvPr userDrawn="1"/>
        </p:nvSpPr>
        <p:spPr bwMode="gray">
          <a:xfrm rot="10800000" flipH="1" flipV="1">
            <a:off x="2620726" y="1"/>
            <a:ext cx="493775" cy="6857530"/>
          </a:xfrm>
          <a:prstGeom prst="round1Rect">
            <a:avLst>
              <a:gd name="adj" fmla="val 0"/>
            </a:avLst>
          </a:prstGeom>
          <a:gradFill flip="none" rotWithShape="1">
            <a:gsLst>
              <a:gs pos="100000">
                <a:schemeClr val="accent6">
                  <a:lumMod val="50000"/>
                  <a:alpha val="65000"/>
                </a:schemeClr>
              </a:gs>
              <a:gs pos="0">
                <a:schemeClr val="accent6">
                  <a:alpha val="0"/>
                </a:schemeClr>
              </a:gs>
              <a:gs pos="64000">
                <a:schemeClr val="accent6">
                  <a:lumMod val="50000"/>
                  <a:alpha val="35000"/>
                </a:schemeClr>
              </a:gs>
            </a:gsLst>
            <a:lin ang="0" scaled="1"/>
            <a:tileRect/>
          </a:gradFill>
          <a:ln w="10795" cap="flat" cmpd="sng" algn="ctr">
            <a:noFill/>
            <a:prstDash val="solid"/>
          </a:ln>
          <a:effectLst/>
        </p:spPr>
        <p:txBody>
          <a:bodyPr rtlCol="0" anchor="ctr"/>
          <a:lstStyle/>
          <a:p>
            <a:pPr lvl="0" algn="ctr"/>
            <a:endParaRPr lang="en-US" kern="0">
              <a:solidFill>
                <a:prstClr val="white"/>
              </a:solidFill>
            </a:endParaRPr>
          </a:p>
        </p:txBody>
      </p:sp>
      <p:sp>
        <p:nvSpPr>
          <p:cNvPr id="9" name="Title 2">
            <a:extLst>
              <a:ext uri="{FF2B5EF4-FFF2-40B4-BE49-F238E27FC236}">
                <a16:creationId xmlns:a16="http://schemas.microsoft.com/office/drawing/2014/main" id="{85A3181C-AC11-4602-8BC8-377440D828E4}"/>
              </a:ext>
            </a:extLst>
          </p:cNvPr>
          <p:cNvSpPr>
            <a:spLocks noGrp="1"/>
          </p:cNvSpPr>
          <p:nvPr>
            <p:ph type="title"/>
          </p:nvPr>
        </p:nvSpPr>
        <p:spPr>
          <a:xfrm>
            <a:off x="3694176" y="818952"/>
            <a:ext cx="6078832" cy="1110432"/>
          </a:xfrm>
        </p:spPr>
        <p:txBody>
          <a:bodyPr wrap="square">
            <a:spAutoFit/>
          </a:bodyPr>
          <a:lstStyle>
            <a:lvl1pPr>
              <a:defRPr sz="4400"/>
            </a:lvl1pPr>
          </a:lstStyle>
          <a:p>
            <a:r>
              <a:rPr lang="en-US"/>
              <a:t>Click to edit Master title style</a:t>
            </a:r>
          </a:p>
        </p:txBody>
      </p:sp>
      <p:sp>
        <p:nvSpPr>
          <p:cNvPr id="10" name="TextBox 9">
            <a:extLst>
              <a:ext uri="{FF2B5EF4-FFF2-40B4-BE49-F238E27FC236}">
                <a16:creationId xmlns:a16="http://schemas.microsoft.com/office/drawing/2014/main" id="{4550F5D9-B0AA-E243-9EA5-B716724649FD}"/>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979178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genda 2 Midnigh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B1049BD-3954-CA4D-8094-F10C1A4300C1}"/>
              </a:ext>
            </a:extLst>
          </p:cNvPr>
          <p:cNvSpPr/>
          <p:nvPr userDrawn="1"/>
        </p:nvSpPr>
        <p:spPr>
          <a:xfrm>
            <a:off x="1" y="-1841"/>
            <a:ext cx="1805659" cy="685984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a:ln>
                <a:noFill/>
              </a:ln>
              <a:solidFill>
                <a:srgbClr val="FFFFFF"/>
              </a:solidFill>
              <a:effectLst/>
              <a:uLnTx/>
              <a:uFillTx/>
              <a:latin typeface="Microsoft Sans Serif"/>
              <a:ea typeface="+mn-ea"/>
              <a:cs typeface="+mn-cs"/>
            </a:endParaRPr>
          </a:p>
        </p:txBody>
      </p:sp>
      <p:sp>
        <p:nvSpPr>
          <p:cNvPr id="5" name="Rectangle 4">
            <a:extLst>
              <a:ext uri="{FF2B5EF4-FFF2-40B4-BE49-F238E27FC236}">
                <a16:creationId xmlns:a16="http://schemas.microsoft.com/office/drawing/2014/main" id="{E260F5EA-2531-104C-BDA5-6976E59EAEBC}"/>
              </a:ext>
            </a:extLst>
          </p:cNvPr>
          <p:cNvSpPr/>
          <p:nvPr/>
        </p:nvSpPr>
        <p:spPr>
          <a:xfrm>
            <a:off x="1805662" y="-1"/>
            <a:ext cx="1308839" cy="685752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a:ln>
                <a:noFill/>
              </a:ln>
              <a:solidFill>
                <a:srgbClr val="FFFFFF"/>
              </a:solidFill>
              <a:effectLst/>
              <a:uLnTx/>
              <a:uFillTx/>
              <a:latin typeface="Microsoft Sans Serif"/>
              <a:ea typeface="+mn-ea"/>
              <a:cs typeface="+mn-cs"/>
            </a:endParaRPr>
          </a:p>
        </p:txBody>
      </p:sp>
      <p:sp>
        <p:nvSpPr>
          <p:cNvPr id="19" name="Content Placeholder 18">
            <a:extLst>
              <a:ext uri="{FF2B5EF4-FFF2-40B4-BE49-F238E27FC236}">
                <a16:creationId xmlns:a16="http://schemas.microsoft.com/office/drawing/2014/main" id="{71B3CBAA-80EF-5E47-BC6B-9DE61D18790F}"/>
              </a:ext>
            </a:extLst>
          </p:cNvPr>
          <p:cNvSpPr>
            <a:spLocks noGrp="1"/>
          </p:cNvSpPr>
          <p:nvPr userDrawn="1">
            <p:ph sz="quarter" idx="10"/>
          </p:nvPr>
        </p:nvSpPr>
        <p:spPr>
          <a:xfrm>
            <a:off x="3721607" y="2368296"/>
            <a:ext cx="6051401" cy="4071829"/>
          </a:xfrm>
          <a:prstGeom prst="rect">
            <a:avLst/>
          </a:prstGeom>
        </p:spPr>
        <p:txBody>
          <a:bodyPr/>
          <a:lstStyle>
            <a:lvl1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tx1"/>
                </a:solidFill>
              </a:defRPr>
            </a:lvl1pPr>
            <a:lvl2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tx1"/>
                </a:solidFill>
              </a:defRPr>
            </a:lvl2pPr>
            <a:lvl3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tx1"/>
                </a:solidFill>
              </a:defRPr>
            </a:lvl3pPr>
            <a:lvl4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tx1"/>
                </a:solidFill>
              </a:defRPr>
            </a:lvl4pPr>
            <a:lvl5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6" name="Straight Connector 15">
            <a:extLst>
              <a:ext uri="{FF2B5EF4-FFF2-40B4-BE49-F238E27FC236}">
                <a16:creationId xmlns:a16="http://schemas.microsoft.com/office/drawing/2014/main" id="{61DED592-645B-4F8C-8D0E-7555AF78647A}"/>
              </a:ext>
            </a:extLst>
          </p:cNvPr>
          <p:cNvCxnSpPr>
            <a:cxnSpLocks/>
          </p:cNvCxnSpPr>
          <p:nvPr userDrawn="1"/>
        </p:nvCxnSpPr>
        <p:spPr>
          <a:xfrm>
            <a:off x="3721607" y="2171019"/>
            <a:ext cx="6051402" cy="0"/>
          </a:xfrm>
          <a:prstGeom prst="lin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sp>
        <p:nvSpPr>
          <p:cNvPr id="13" name="Rectangle: Single Corner Rounded 6">
            <a:extLst>
              <a:ext uri="{FF2B5EF4-FFF2-40B4-BE49-F238E27FC236}">
                <a16:creationId xmlns:a16="http://schemas.microsoft.com/office/drawing/2014/main" id="{054816C9-AC82-418D-A618-510763EF4E47}"/>
              </a:ext>
            </a:extLst>
          </p:cNvPr>
          <p:cNvSpPr/>
          <p:nvPr userDrawn="1"/>
        </p:nvSpPr>
        <p:spPr bwMode="gray">
          <a:xfrm flipV="1">
            <a:off x="1311886" y="0"/>
            <a:ext cx="493776" cy="6858003"/>
          </a:xfrm>
          <a:prstGeom prst="round1Rect">
            <a:avLst>
              <a:gd name="adj" fmla="val 0"/>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14" name="Rectangle: Single Corner Rounded 6">
            <a:extLst>
              <a:ext uri="{FF2B5EF4-FFF2-40B4-BE49-F238E27FC236}">
                <a16:creationId xmlns:a16="http://schemas.microsoft.com/office/drawing/2014/main" id="{4CCFDB0A-8A2B-4779-A51E-2B0AD18672E0}"/>
              </a:ext>
            </a:extLst>
          </p:cNvPr>
          <p:cNvSpPr/>
          <p:nvPr userDrawn="1"/>
        </p:nvSpPr>
        <p:spPr bwMode="gray">
          <a:xfrm rot="10800000" flipH="1" flipV="1">
            <a:off x="2620725" y="1"/>
            <a:ext cx="493775" cy="6857530"/>
          </a:xfrm>
          <a:prstGeom prst="round1Rect">
            <a:avLst>
              <a:gd name="adj" fmla="val 0"/>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9" name="Title 2">
            <a:extLst>
              <a:ext uri="{FF2B5EF4-FFF2-40B4-BE49-F238E27FC236}">
                <a16:creationId xmlns:a16="http://schemas.microsoft.com/office/drawing/2014/main" id="{EB3AF3F0-FA4F-4CF2-86F4-3037331A78E6}"/>
              </a:ext>
            </a:extLst>
          </p:cNvPr>
          <p:cNvSpPr>
            <a:spLocks noGrp="1"/>
          </p:cNvSpPr>
          <p:nvPr>
            <p:ph type="title"/>
          </p:nvPr>
        </p:nvSpPr>
        <p:spPr>
          <a:xfrm>
            <a:off x="3694176" y="818952"/>
            <a:ext cx="6078832" cy="1110432"/>
          </a:xfrm>
        </p:spPr>
        <p:txBody>
          <a:bodyPr wrap="square">
            <a:spAutoFit/>
          </a:bodyPr>
          <a:lstStyle>
            <a:lvl1pPr>
              <a:defRPr sz="4400"/>
            </a:lvl1pPr>
          </a:lstStyle>
          <a:p>
            <a:r>
              <a:rPr lang="en-US"/>
              <a:t>Click to edit Master title style</a:t>
            </a:r>
          </a:p>
        </p:txBody>
      </p:sp>
      <p:sp>
        <p:nvSpPr>
          <p:cNvPr id="10" name="TextBox 9">
            <a:extLst>
              <a:ext uri="{FF2B5EF4-FFF2-40B4-BE49-F238E27FC236}">
                <a16:creationId xmlns:a16="http://schemas.microsoft.com/office/drawing/2014/main" id="{0E593EE0-71BA-0748-ADB9-4432E4E044B0}"/>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79045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85205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and Subtitle">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D6834C9-EEFA-4FBD-BC61-0A36E0C3E96D}"/>
              </a:ext>
            </a:extLst>
          </p:cNvPr>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1727784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D6834C9-EEFA-4FBD-BC61-0A36E0C3E96D}"/>
              </a:ext>
            </a:extLst>
          </p:cNvPr>
          <p:cNvSpPr>
            <a:spLocks noGrp="1"/>
          </p:cNvSpPr>
          <p:nvPr>
            <p:ph type="title"/>
          </p:nvPr>
        </p:nvSpPr>
        <p:spPr/>
        <p:txBody>
          <a:bodyPr/>
          <a:lstStyle/>
          <a:p>
            <a:r>
              <a:rPr lang="en-US" dirty="0"/>
              <a:t>Click to edit Master title style</a:t>
            </a:r>
          </a:p>
        </p:txBody>
      </p:sp>
      <p:sp>
        <p:nvSpPr>
          <p:cNvPr id="6" name="Subtitle">
            <a:extLst>
              <a:ext uri="{FF2B5EF4-FFF2-40B4-BE49-F238E27FC236}">
                <a16:creationId xmlns:a16="http://schemas.microsoft.com/office/drawing/2014/main" id="{70A64B2B-7631-4F26-8A92-DDCFC848C520}"/>
              </a:ext>
            </a:extLst>
          </p:cNvPr>
          <p:cNvSpPr>
            <a:spLocks noGrp="1"/>
          </p:cNvSpPr>
          <p:nvPr>
            <p:ph type="subTitle" idx="1"/>
          </p:nvPr>
        </p:nvSpPr>
        <p:spPr>
          <a:xfrm>
            <a:off x="494189" y="690569"/>
            <a:ext cx="11188223" cy="274320"/>
          </a:xfrm>
          <a:prstGeom prst="rect">
            <a:avLst/>
          </a:prstGeom>
        </p:spPr>
        <p:txBody>
          <a:bodyPr>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800" kern="120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61315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Light Blue">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93EAE5D0-9BB5-4EB8-B2B1-42226863B63D}"/>
              </a:ext>
            </a:extLst>
          </p:cNvPr>
          <p:cNvGrpSpPr/>
          <p:nvPr userDrawn="1"/>
        </p:nvGrpSpPr>
        <p:grpSpPr>
          <a:xfrm>
            <a:off x="-1" y="-3"/>
            <a:ext cx="9779986" cy="6167628"/>
            <a:chOff x="-1" y="-3"/>
            <a:chExt cx="9779986" cy="6167628"/>
          </a:xfrm>
        </p:grpSpPr>
        <p:sp>
          <p:nvSpPr>
            <p:cNvPr id="71" name="Rectangle: Single Corner Rounded 55">
              <a:extLst>
                <a:ext uri="{FF2B5EF4-FFF2-40B4-BE49-F238E27FC236}">
                  <a16:creationId xmlns:a16="http://schemas.microsoft.com/office/drawing/2014/main" id="{8EA3C713-B8AC-4809-9208-3E3B708504DD}"/>
                </a:ext>
              </a:extLst>
            </p:cNvPr>
            <p:cNvSpPr/>
            <p:nvPr userDrawn="1"/>
          </p:nvSpPr>
          <p:spPr bwMode="gray">
            <a:xfrm flipV="1">
              <a:off x="-1" y="2"/>
              <a:ext cx="9779986" cy="6167623"/>
            </a:xfrm>
            <a:prstGeom prst="round1Rect">
              <a:avLst>
                <a:gd name="adj" fmla="val 1969"/>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a:ln>
                  <a:noFill/>
                </a:ln>
                <a:solidFill>
                  <a:srgbClr val="FFFFFF"/>
                </a:solidFill>
                <a:effectLst/>
                <a:uLnTx/>
                <a:uFillTx/>
                <a:latin typeface="Microsoft Sans Serif"/>
              </a:endParaRPr>
            </a:p>
          </p:txBody>
        </p:sp>
        <p:sp>
          <p:nvSpPr>
            <p:cNvPr id="72" name="Rectangle: Single Corner Rounded 49">
              <a:extLst>
                <a:ext uri="{FF2B5EF4-FFF2-40B4-BE49-F238E27FC236}">
                  <a16:creationId xmlns:a16="http://schemas.microsoft.com/office/drawing/2014/main" id="{4EEC7D30-2878-4223-82F7-D2AC2961696B}"/>
                </a:ext>
              </a:extLst>
            </p:cNvPr>
            <p:cNvSpPr/>
            <p:nvPr userDrawn="1"/>
          </p:nvSpPr>
          <p:spPr bwMode="gray">
            <a:xfrm flipV="1">
              <a:off x="9265179" y="1"/>
              <a:ext cx="514806" cy="6167623"/>
            </a:xfrm>
            <a:prstGeom prst="round1Rect">
              <a:avLst>
                <a:gd name="adj" fmla="val 25331"/>
              </a:avLst>
            </a:prstGeom>
            <a:gradFill flip="none" rotWithShape="1">
              <a:gsLst>
                <a:gs pos="100000">
                  <a:schemeClr val="accent1">
                    <a:lumMod val="75000"/>
                    <a:alpha val="50000"/>
                  </a:schemeClr>
                </a:gs>
                <a:gs pos="40000">
                  <a:srgbClr val="B0C6FF">
                    <a:alpha val="0"/>
                  </a:srgbClr>
                </a:gs>
              </a:gsLst>
              <a:lin ang="0" scaled="1"/>
              <a:tileRect/>
            </a:gradFill>
            <a:ln w="10795" cap="flat" cmpd="sng" algn="ctr">
              <a:noFill/>
              <a:prstDash val="solid"/>
            </a:ln>
            <a:effectLst/>
          </p:spPr>
          <p:txBody>
            <a:bodyPr rtlCol="0" anchor="ctr"/>
            <a:lstStyle/>
            <a:p>
              <a:pPr lvl="0" algn="ctr"/>
              <a:endParaRPr lang="en-US" kern="0">
                <a:solidFill>
                  <a:prstClr val="white"/>
                </a:solidFill>
              </a:endParaRPr>
            </a:p>
          </p:txBody>
        </p:sp>
        <p:sp>
          <p:nvSpPr>
            <p:cNvPr id="76" name="Rectangle: Single Corner Rounded 61">
              <a:extLst>
                <a:ext uri="{FF2B5EF4-FFF2-40B4-BE49-F238E27FC236}">
                  <a16:creationId xmlns:a16="http://schemas.microsoft.com/office/drawing/2014/main" id="{1BFF8163-93A0-42A6-BDE3-CBBEB8EDFE2F}"/>
                </a:ext>
              </a:extLst>
            </p:cNvPr>
            <p:cNvSpPr/>
            <p:nvPr/>
          </p:nvSpPr>
          <p:spPr bwMode="gray">
            <a:xfrm flipV="1">
              <a:off x="0" y="-3"/>
              <a:ext cx="8507176" cy="5477243"/>
            </a:xfrm>
            <a:prstGeom prst="round1Rect">
              <a:avLst>
                <a:gd name="adj" fmla="val 2348"/>
              </a:avLst>
            </a:prstGeom>
            <a:solidFill>
              <a:schemeClr val="accent2"/>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77" name="first shadow">
              <a:extLst>
                <a:ext uri="{FF2B5EF4-FFF2-40B4-BE49-F238E27FC236}">
                  <a16:creationId xmlns:a16="http://schemas.microsoft.com/office/drawing/2014/main" id="{C934CF1E-FF30-4CBB-9F82-A5A64F40A1ED}"/>
                </a:ext>
              </a:extLst>
            </p:cNvPr>
            <p:cNvSpPr/>
            <p:nvPr/>
          </p:nvSpPr>
          <p:spPr bwMode="gray">
            <a:xfrm flipV="1">
              <a:off x="7771339" y="0"/>
              <a:ext cx="735836" cy="5477242"/>
            </a:xfrm>
            <a:prstGeom prst="round1Rect">
              <a:avLst>
                <a:gd name="adj" fmla="val 17346"/>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grpSp>
      <p:sp>
        <p:nvSpPr>
          <p:cNvPr id="38" name="Text Placeholder 7"/>
          <p:cNvSpPr>
            <a:spLocks noGrp="1"/>
          </p:cNvSpPr>
          <p:nvPr userDrawn="1">
            <p:ph type="body" sz="quarter" idx="10" hasCustomPrompt="1"/>
          </p:nvPr>
        </p:nvSpPr>
        <p:spPr bwMode="gray">
          <a:xfrm>
            <a:off x="495299" y="4195085"/>
            <a:ext cx="705503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bg1"/>
                </a:solidFill>
              </a:defRPr>
            </a:lvl1pPr>
            <a:lvl2pPr marL="0" indent="0">
              <a:lnSpc>
                <a:spcPct val="96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a:t>Speaker name</a:t>
            </a:r>
          </a:p>
          <a:p>
            <a:pPr lvl="1"/>
            <a:r>
              <a:rPr lang="en-US"/>
              <a:t>Speaker title</a:t>
            </a:r>
          </a:p>
          <a:p>
            <a:pPr lvl="1"/>
            <a:endParaRPr lang="en-US"/>
          </a:p>
        </p:txBody>
      </p:sp>
      <p:sp>
        <p:nvSpPr>
          <p:cNvPr id="28" name="Text Placeholder 7">
            <a:extLst>
              <a:ext uri="{FF2B5EF4-FFF2-40B4-BE49-F238E27FC236}">
                <a16:creationId xmlns:a16="http://schemas.microsoft.com/office/drawing/2014/main" id="{B04D80C5-5B09-4391-914E-491EB6BF922B}"/>
              </a:ext>
            </a:extLst>
          </p:cNvPr>
          <p:cNvSpPr>
            <a:spLocks noGrp="1"/>
          </p:cNvSpPr>
          <p:nvPr userDrawn="1">
            <p:ph type="body" sz="quarter" idx="11" hasCustomPrompt="1"/>
          </p:nvPr>
        </p:nvSpPr>
        <p:spPr bwMode="gray">
          <a:xfrm>
            <a:off x="3372251" y="399994"/>
            <a:ext cx="1904056" cy="226772"/>
          </a:xfrm>
          <a:prstGeom prst="rect">
            <a:avLst/>
          </a:prstGeom>
        </p:spPr>
        <p:txBody>
          <a:bodyPr wrap="none"/>
          <a:lstStyle>
            <a:lvl1pPr marL="0" indent="0" algn="l">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a:t>Location</a:t>
            </a:r>
          </a:p>
        </p:txBody>
      </p:sp>
      <p:sp>
        <p:nvSpPr>
          <p:cNvPr id="29" name="Text Placeholder 5">
            <a:extLst>
              <a:ext uri="{FF2B5EF4-FFF2-40B4-BE49-F238E27FC236}">
                <a16:creationId xmlns:a16="http://schemas.microsoft.com/office/drawing/2014/main" id="{E4B73436-F9A5-4201-8676-5BB1475322E2}"/>
              </a:ext>
            </a:extLst>
          </p:cNvPr>
          <p:cNvSpPr>
            <a:spLocks noGrp="1"/>
          </p:cNvSpPr>
          <p:nvPr userDrawn="1">
            <p:ph type="body" sz="quarter" idx="13" hasCustomPrompt="1"/>
          </p:nvPr>
        </p:nvSpPr>
        <p:spPr bwMode="gray">
          <a:xfrm>
            <a:off x="495300" y="396125"/>
            <a:ext cx="1882210" cy="262176"/>
          </a:xfrm>
          <a:prstGeom prst="rect">
            <a:avLst/>
          </a:prstGeom>
        </p:spPr>
        <p:txBody>
          <a:bodyPr wrap="none"/>
          <a:lstStyle>
            <a:lvl1pPr marL="0" indent="0">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a:t>Date</a:t>
            </a:r>
          </a:p>
        </p:txBody>
      </p:sp>
      <p:sp>
        <p:nvSpPr>
          <p:cNvPr id="30" name="Text Placeholder 48">
            <a:extLst>
              <a:ext uri="{FF2B5EF4-FFF2-40B4-BE49-F238E27FC236}">
                <a16:creationId xmlns:a16="http://schemas.microsoft.com/office/drawing/2014/main" id="{44CE8076-2642-41CB-B9C4-44BBD2A86AAA}"/>
              </a:ext>
            </a:extLst>
          </p:cNvPr>
          <p:cNvSpPr>
            <a:spLocks noGrp="1"/>
          </p:cNvSpPr>
          <p:nvPr userDrawn="1">
            <p:ph type="body" sz="quarter" idx="14" hasCustomPrompt="1"/>
          </p:nvPr>
        </p:nvSpPr>
        <p:spPr bwMode="gray">
          <a:xfrm>
            <a:off x="6233491" y="380897"/>
            <a:ext cx="1888737"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a:t>@</a:t>
            </a:r>
            <a:r>
              <a:rPr lang="en-US" err="1"/>
              <a:t>qualcomm</a:t>
            </a:r>
            <a:endParaRPr lang="en-US"/>
          </a:p>
        </p:txBody>
      </p:sp>
      <p:sp>
        <p:nvSpPr>
          <p:cNvPr id="17" name="Freeform 5">
            <a:extLst>
              <a:ext uri="{FF2B5EF4-FFF2-40B4-BE49-F238E27FC236}">
                <a16:creationId xmlns:a16="http://schemas.microsoft.com/office/drawing/2014/main" id="{DE4B2BCE-8AE1-43E3-B178-AF8DE6F44482}"/>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3" name="Title 2">
            <a:extLst>
              <a:ext uri="{FF2B5EF4-FFF2-40B4-BE49-F238E27FC236}">
                <a16:creationId xmlns:a16="http://schemas.microsoft.com/office/drawing/2014/main" id="{3EB0BD3E-DA13-45AB-BAE1-25767D7B24A2}"/>
              </a:ext>
            </a:extLst>
          </p:cNvPr>
          <p:cNvSpPr>
            <a:spLocks noGrp="1"/>
          </p:cNvSpPr>
          <p:nvPr>
            <p:ph type="title"/>
          </p:nvPr>
        </p:nvSpPr>
        <p:spPr bwMode="gray">
          <a:xfrm>
            <a:off x="431638" y="2256890"/>
            <a:ext cx="7415930" cy="1820755"/>
          </a:xfrm>
        </p:spPr>
        <p:txBody>
          <a:bodyPr wrap="square">
            <a:spAutoFit/>
          </a:bodyPr>
          <a:lstStyle>
            <a:lvl1pPr>
              <a:lnSpc>
                <a:spcPct val="87000"/>
              </a:lnSpc>
              <a:defRPr sz="6800">
                <a:solidFill>
                  <a:schemeClr val="bg1"/>
                </a:solidFill>
              </a:defRPr>
            </a:lvl1pPr>
          </a:lstStyle>
          <a:p>
            <a:r>
              <a:rPr lang="en-US"/>
              <a:t>Click to edit Master title style</a:t>
            </a:r>
          </a:p>
        </p:txBody>
      </p:sp>
    </p:spTree>
    <p:extLst>
      <p:ext uri="{BB962C8B-B14F-4D97-AF65-F5344CB8AC3E}">
        <p14:creationId xmlns:p14="http://schemas.microsoft.com/office/powerpoint/2010/main" val="112792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Content Placeholder 4">
            <a:extLst>
              <a:ext uri="{FF2B5EF4-FFF2-40B4-BE49-F238E27FC236}">
                <a16:creationId xmlns:a16="http://schemas.microsoft.com/office/drawing/2014/main" id="{FAB2FACB-F5E1-4405-9E84-CD76D7A47BD6}"/>
              </a:ext>
            </a:extLst>
          </p:cNvPr>
          <p:cNvSpPr>
            <a:spLocks noGrp="1"/>
          </p:cNvSpPr>
          <p:nvPr>
            <p:ph sz="quarter" idx="14"/>
          </p:nvPr>
        </p:nvSpPr>
        <p:spPr>
          <a:xfrm>
            <a:off x="495300" y="1063487"/>
            <a:ext cx="11187112" cy="5337313"/>
          </a:xfrm>
        </p:spPr>
        <p:txBody>
          <a:bodyPr/>
          <a:lstStyle>
            <a:lvl1pPr>
              <a:defRPr sz="2000"/>
            </a:lvl1pPr>
            <a:lvl5pPr>
              <a:defRPr/>
            </a:lvl5pPr>
            <a:lvl6pPr marL="960120" indent="-164592">
              <a:lnSpc>
                <a:spcPct val="107000"/>
              </a:lnSpc>
              <a:buFont typeface="Arial" panose="020B0604020202020204" pitchFamily="34" charset="0"/>
              <a:buChar char="•"/>
              <a:defRPr lang="en-US" sz="1400" kern="1200" baseline="0" dirty="0">
                <a:solidFill>
                  <a:schemeClr val="tx1"/>
                </a:solidFill>
                <a:latin typeface="+mn-lt"/>
                <a:ea typeface="+mn-ea"/>
                <a:cs typeface="+mn-cs"/>
              </a:defRPr>
            </a:lvl6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p:txBody>
      </p:sp>
      <p:sp>
        <p:nvSpPr>
          <p:cNvPr id="3" name="Title 3">
            <a:extLst>
              <a:ext uri="{FF2B5EF4-FFF2-40B4-BE49-F238E27FC236}">
                <a16:creationId xmlns:a16="http://schemas.microsoft.com/office/drawing/2014/main" id="{AD0541F7-905E-8B82-AEC1-BE2E0FAC85EE}"/>
              </a:ext>
            </a:extLst>
          </p:cNvPr>
          <p:cNvSpPr>
            <a:spLocks noGrp="1"/>
          </p:cNvSpPr>
          <p:nvPr>
            <p:ph type="title"/>
          </p:nvPr>
        </p:nvSpPr>
        <p:spPr>
          <a:xfrm>
            <a:off x="495300" y="136354"/>
            <a:ext cx="11187112" cy="455189"/>
          </a:xfrm>
        </p:spPr>
        <p:txBody>
          <a:bodyPr/>
          <a:lstStyle/>
          <a:p>
            <a:r>
              <a:rPr lang="en-US" dirty="0"/>
              <a:t>Click to edit Master title style</a:t>
            </a:r>
          </a:p>
        </p:txBody>
      </p:sp>
      <p:sp>
        <p:nvSpPr>
          <p:cNvPr id="4" name="Subtitle">
            <a:extLst>
              <a:ext uri="{FF2B5EF4-FFF2-40B4-BE49-F238E27FC236}">
                <a16:creationId xmlns:a16="http://schemas.microsoft.com/office/drawing/2014/main" id="{681E6BC3-5A6C-B38F-C0A9-0AB53B564CA3}"/>
              </a:ext>
            </a:extLst>
          </p:cNvPr>
          <p:cNvSpPr>
            <a:spLocks noGrp="1"/>
          </p:cNvSpPr>
          <p:nvPr>
            <p:ph type="subTitle" idx="1"/>
          </p:nvPr>
        </p:nvSpPr>
        <p:spPr>
          <a:xfrm>
            <a:off x="494189" y="690569"/>
            <a:ext cx="11188223" cy="274320"/>
          </a:xfrm>
          <a:prstGeom prst="rect">
            <a:avLst/>
          </a:prstGeom>
        </p:spPr>
        <p:txBody>
          <a:bodyPr>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800" kern="120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453631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12" name="Content Placeholder 4">
            <a:extLst>
              <a:ext uri="{FF2B5EF4-FFF2-40B4-BE49-F238E27FC236}">
                <a16:creationId xmlns:a16="http://schemas.microsoft.com/office/drawing/2014/main" id="{AF19BEBD-2928-4786-BEF4-FBBB3E677273}"/>
              </a:ext>
            </a:extLst>
          </p:cNvPr>
          <p:cNvSpPr>
            <a:spLocks noGrp="1"/>
          </p:cNvSpPr>
          <p:nvPr>
            <p:ph sz="quarter" idx="16"/>
          </p:nvPr>
        </p:nvSpPr>
        <p:spPr>
          <a:xfrm>
            <a:off x="495299" y="1063916"/>
            <a:ext cx="5466587" cy="5336884"/>
          </a:xfrm>
        </p:spPr>
        <p:txBody>
          <a:bodyPr/>
          <a:lstStyle>
            <a:lvl1pPr>
              <a:defRPr sz="2000"/>
            </a:lvl1pPr>
            <a:lvl2pPr>
              <a:defRPr sz="1800"/>
            </a:lvl2pPr>
            <a:lvl4pPr>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marL="822960" marR="0" lvl="4" indent="-164592" algn="l" defTabSz="914400" rtl="0" eaLnBrk="1" fontAlgn="auto" latinLnBrk="0" hangingPunct="1">
              <a:lnSpc>
                <a:spcPct val="107000"/>
              </a:lnSpc>
              <a:spcBef>
                <a:spcPts val="0"/>
              </a:spcBef>
              <a:spcAft>
                <a:spcPts val="0"/>
              </a:spcAft>
              <a:buClr>
                <a:srgbClr val="595959"/>
              </a:buClr>
              <a:buSzTx/>
              <a:buFont typeface="Courier New" panose="02070309020205020404" pitchFamily="49" charset="0"/>
              <a:buChar char="o"/>
              <a:tabLst/>
              <a:defRPr/>
            </a:pPr>
            <a:r>
              <a:rPr kumimoji="0" lang="en-US" sz="1600" b="0" i="0" u="none" strike="noStrike" kern="1200" cap="none" spc="0" normalizeH="0" baseline="0" noProof="0" dirty="0">
                <a:ln>
                  <a:noFill/>
                </a:ln>
                <a:solidFill>
                  <a:srgbClr val="13171F"/>
                </a:solidFill>
                <a:effectLst/>
                <a:uLnTx/>
                <a:uFillTx/>
                <a:latin typeface="Microsoft Sans Serif"/>
                <a:ea typeface="+mn-ea"/>
                <a:cs typeface="+mn-cs"/>
              </a:rPr>
              <a:t>Fifth level</a:t>
            </a:r>
            <a:endParaRPr lang="en-US" dirty="0"/>
          </a:p>
        </p:txBody>
      </p:sp>
      <p:sp>
        <p:nvSpPr>
          <p:cNvPr id="13" name="Content Placeholder 4">
            <a:extLst>
              <a:ext uri="{FF2B5EF4-FFF2-40B4-BE49-F238E27FC236}">
                <a16:creationId xmlns:a16="http://schemas.microsoft.com/office/drawing/2014/main" id="{D7EE507B-4794-44AC-A49E-5EA7EBB11625}"/>
              </a:ext>
            </a:extLst>
          </p:cNvPr>
          <p:cNvSpPr>
            <a:spLocks noGrp="1"/>
          </p:cNvSpPr>
          <p:nvPr>
            <p:ph sz="quarter" idx="17"/>
          </p:nvPr>
        </p:nvSpPr>
        <p:spPr>
          <a:xfrm>
            <a:off x="6215825" y="1063916"/>
            <a:ext cx="5466587" cy="5336884"/>
          </a:xfrm>
        </p:spPr>
        <p:txBody>
          <a:bodyPr/>
          <a:lstStyle>
            <a:lvl1pPr>
              <a:defRPr sz="2000"/>
            </a:lvl1pPr>
            <a:lvl2pPr>
              <a:defRPr sz="1800"/>
            </a:lvl2pPr>
            <a:lvl4pPr>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marL="822960" marR="0" lvl="4" indent="-164592" algn="l" defTabSz="914400" rtl="0" eaLnBrk="1" fontAlgn="auto" latinLnBrk="0" hangingPunct="1">
              <a:lnSpc>
                <a:spcPct val="107000"/>
              </a:lnSpc>
              <a:spcBef>
                <a:spcPts val="0"/>
              </a:spcBef>
              <a:spcAft>
                <a:spcPts val="0"/>
              </a:spcAft>
              <a:buClr>
                <a:srgbClr val="595959"/>
              </a:buClr>
              <a:buSzTx/>
              <a:buFont typeface="Courier New" panose="02070309020205020404" pitchFamily="49" charset="0"/>
              <a:buChar char="o"/>
              <a:tabLst/>
              <a:defRPr/>
            </a:pPr>
            <a:r>
              <a:rPr kumimoji="0" lang="en-US" sz="1600" b="0" i="0" u="none" strike="noStrike" kern="1200" cap="none" spc="0" normalizeH="0" baseline="0" noProof="0" dirty="0">
                <a:ln>
                  <a:noFill/>
                </a:ln>
                <a:solidFill>
                  <a:srgbClr val="13171F"/>
                </a:solidFill>
                <a:effectLst/>
                <a:uLnTx/>
                <a:uFillTx/>
                <a:latin typeface="Microsoft Sans Serif"/>
                <a:ea typeface="+mn-ea"/>
                <a:cs typeface="+mn-cs"/>
              </a:rPr>
              <a:t>Fifth level</a:t>
            </a:r>
            <a:endParaRPr lang="en-US" dirty="0"/>
          </a:p>
        </p:txBody>
      </p:sp>
      <p:sp>
        <p:nvSpPr>
          <p:cNvPr id="2" name="Title 3">
            <a:extLst>
              <a:ext uri="{FF2B5EF4-FFF2-40B4-BE49-F238E27FC236}">
                <a16:creationId xmlns:a16="http://schemas.microsoft.com/office/drawing/2014/main" id="{1F66DF51-8CF9-3D7D-9148-3288C0912BA3}"/>
              </a:ext>
            </a:extLst>
          </p:cNvPr>
          <p:cNvSpPr>
            <a:spLocks noGrp="1"/>
          </p:cNvSpPr>
          <p:nvPr>
            <p:ph type="title"/>
          </p:nvPr>
        </p:nvSpPr>
        <p:spPr>
          <a:xfrm>
            <a:off x="495300" y="136354"/>
            <a:ext cx="11187112" cy="455189"/>
          </a:xfrm>
        </p:spPr>
        <p:txBody>
          <a:bodyPr/>
          <a:lstStyle/>
          <a:p>
            <a:r>
              <a:rPr lang="en-US" dirty="0"/>
              <a:t>Click to edit Master title style</a:t>
            </a:r>
          </a:p>
        </p:txBody>
      </p:sp>
      <p:sp>
        <p:nvSpPr>
          <p:cNvPr id="4" name="Subtitle">
            <a:extLst>
              <a:ext uri="{FF2B5EF4-FFF2-40B4-BE49-F238E27FC236}">
                <a16:creationId xmlns:a16="http://schemas.microsoft.com/office/drawing/2014/main" id="{594B80F9-3845-C89B-2128-8E93F52BEB0C}"/>
              </a:ext>
            </a:extLst>
          </p:cNvPr>
          <p:cNvSpPr>
            <a:spLocks noGrp="1"/>
          </p:cNvSpPr>
          <p:nvPr>
            <p:ph type="subTitle" idx="1"/>
          </p:nvPr>
        </p:nvSpPr>
        <p:spPr>
          <a:xfrm>
            <a:off x="494189" y="690569"/>
            <a:ext cx="11188223" cy="274320"/>
          </a:xfrm>
          <a:prstGeom prst="rect">
            <a:avLst/>
          </a:prstGeom>
        </p:spPr>
        <p:txBody>
          <a:bodyPr>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800" kern="120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251661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ree Column Content">
    <p:spTree>
      <p:nvGrpSpPr>
        <p:cNvPr id="1" name=""/>
        <p:cNvGrpSpPr/>
        <p:nvPr/>
      </p:nvGrpSpPr>
      <p:grpSpPr>
        <a:xfrm>
          <a:off x="0" y="0"/>
          <a:ext cx="0" cy="0"/>
          <a:chOff x="0" y="0"/>
          <a:chExt cx="0" cy="0"/>
        </a:xfrm>
      </p:grpSpPr>
      <p:sp>
        <p:nvSpPr>
          <p:cNvPr id="14" name="Content Placeholder 4">
            <a:extLst>
              <a:ext uri="{FF2B5EF4-FFF2-40B4-BE49-F238E27FC236}">
                <a16:creationId xmlns:a16="http://schemas.microsoft.com/office/drawing/2014/main" id="{50F9D0A8-20C5-41C2-8A23-1A7CCDCDBA4A}"/>
              </a:ext>
            </a:extLst>
          </p:cNvPr>
          <p:cNvSpPr>
            <a:spLocks noGrp="1"/>
          </p:cNvSpPr>
          <p:nvPr>
            <p:ph sz="quarter" idx="18"/>
          </p:nvPr>
        </p:nvSpPr>
        <p:spPr>
          <a:xfrm>
            <a:off x="495300" y="1063916"/>
            <a:ext cx="3566160" cy="5336884"/>
          </a:xfrm>
        </p:spPr>
        <p:txBody>
          <a:bodyPr/>
          <a:lstStyle>
            <a:lvl1pPr>
              <a:defRPr sz="2000"/>
            </a:lvl1pPr>
            <a:lvl4pPr>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marL="822960" marR="0" lvl="4" indent="-164592" algn="l" defTabSz="914400" rtl="0" eaLnBrk="1" fontAlgn="auto" latinLnBrk="0" hangingPunct="1">
              <a:lnSpc>
                <a:spcPct val="107000"/>
              </a:lnSpc>
              <a:spcBef>
                <a:spcPts val="0"/>
              </a:spcBef>
              <a:spcAft>
                <a:spcPts val="0"/>
              </a:spcAft>
              <a:buClr>
                <a:srgbClr val="595959"/>
              </a:buClr>
              <a:buSzTx/>
              <a:buFont typeface="Courier New" panose="02070309020205020404" pitchFamily="49" charset="0"/>
              <a:buChar char="o"/>
              <a:tabLst/>
              <a:defRPr/>
            </a:pPr>
            <a:r>
              <a:rPr kumimoji="0" lang="en-US" sz="1600" b="0" i="0" u="none" strike="noStrike" kern="1200" cap="none" spc="0" normalizeH="0" baseline="0" noProof="0" dirty="0">
                <a:ln>
                  <a:noFill/>
                </a:ln>
                <a:solidFill>
                  <a:srgbClr val="13171F"/>
                </a:solidFill>
                <a:effectLst/>
                <a:uLnTx/>
                <a:uFillTx/>
                <a:latin typeface="Microsoft Sans Serif"/>
                <a:ea typeface="+mn-ea"/>
                <a:cs typeface="+mn-cs"/>
              </a:rPr>
              <a:t>Fifth level</a:t>
            </a:r>
            <a:endParaRPr lang="en-US" dirty="0"/>
          </a:p>
        </p:txBody>
      </p:sp>
      <p:sp>
        <p:nvSpPr>
          <p:cNvPr id="15" name="Content Placeholder 4">
            <a:extLst>
              <a:ext uri="{FF2B5EF4-FFF2-40B4-BE49-F238E27FC236}">
                <a16:creationId xmlns:a16="http://schemas.microsoft.com/office/drawing/2014/main" id="{39BE2B26-0354-43FC-B500-68FC84B40876}"/>
              </a:ext>
            </a:extLst>
          </p:cNvPr>
          <p:cNvSpPr>
            <a:spLocks noGrp="1"/>
          </p:cNvSpPr>
          <p:nvPr>
            <p:ph sz="quarter" idx="19"/>
          </p:nvPr>
        </p:nvSpPr>
        <p:spPr>
          <a:xfrm>
            <a:off x="4312920" y="1063916"/>
            <a:ext cx="3566160" cy="5336884"/>
          </a:xfrm>
        </p:spPr>
        <p:txBody>
          <a:bodyPr/>
          <a:lstStyle>
            <a:lvl1pPr>
              <a:defRPr sz="2000"/>
            </a:lvl1pPr>
            <a:lvl4pPr>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marL="822960" marR="0" lvl="4" indent="-164592" algn="l" defTabSz="914400" rtl="0" eaLnBrk="1" fontAlgn="auto" latinLnBrk="0" hangingPunct="1">
              <a:lnSpc>
                <a:spcPct val="107000"/>
              </a:lnSpc>
              <a:spcBef>
                <a:spcPts val="0"/>
              </a:spcBef>
              <a:spcAft>
                <a:spcPts val="0"/>
              </a:spcAft>
              <a:buClr>
                <a:srgbClr val="595959"/>
              </a:buClr>
              <a:buSzTx/>
              <a:buFont typeface="Courier New" panose="02070309020205020404" pitchFamily="49" charset="0"/>
              <a:buChar char="o"/>
              <a:tabLst/>
              <a:defRPr/>
            </a:pPr>
            <a:r>
              <a:rPr kumimoji="0" lang="en-US" sz="1600" b="0" i="0" u="none" strike="noStrike" kern="1200" cap="none" spc="0" normalizeH="0" baseline="0" noProof="0" dirty="0">
                <a:ln>
                  <a:noFill/>
                </a:ln>
                <a:solidFill>
                  <a:srgbClr val="13171F"/>
                </a:solidFill>
                <a:effectLst/>
                <a:uLnTx/>
                <a:uFillTx/>
                <a:latin typeface="Microsoft Sans Serif"/>
                <a:ea typeface="+mn-ea"/>
                <a:cs typeface="+mn-cs"/>
              </a:rPr>
              <a:t>Fifth level</a:t>
            </a:r>
            <a:endParaRPr lang="en-US" dirty="0"/>
          </a:p>
        </p:txBody>
      </p:sp>
      <p:sp>
        <p:nvSpPr>
          <p:cNvPr id="17" name="Content Placeholder 4">
            <a:extLst>
              <a:ext uri="{FF2B5EF4-FFF2-40B4-BE49-F238E27FC236}">
                <a16:creationId xmlns:a16="http://schemas.microsoft.com/office/drawing/2014/main" id="{D85C0699-4F77-4570-8280-EBE59E071A40}"/>
              </a:ext>
            </a:extLst>
          </p:cNvPr>
          <p:cNvSpPr>
            <a:spLocks noGrp="1"/>
          </p:cNvSpPr>
          <p:nvPr>
            <p:ph sz="quarter" idx="20"/>
          </p:nvPr>
        </p:nvSpPr>
        <p:spPr>
          <a:xfrm>
            <a:off x="8116252" y="1063916"/>
            <a:ext cx="3566160" cy="5336884"/>
          </a:xfrm>
        </p:spPr>
        <p:txBody>
          <a:bodyPr/>
          <a:lstStyle>
            <a:lvl1pPr>
              <a:defRPr sz="2000"/>
            </a:lvl1pPr>
            <a:lvl4pPr>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marL="822960" marR="0" lvl="4" indent="-164592" algn="l" defTabSz="914400" rtl="0" eaLnBrk="1" fontAlgn="auto" latinLnBrk="0" hangingPunct="1">
              <a:lnSpc>
                <a:spcPct val="107000"/>
              </a:lnSpc>
              <a:spcBef>
                <a:spcPts val="0"/>
              </a:spcBef>
              <a:spcAft>
                <a:spcPts val="0"/>
              </a:spcAft>
              <a:buClr>
                <a:srgbClr val="595959"/>
              </a:buClr>
              <a:buSzTx/>
              <a:buFont typeface="Courier New" panose="02070309020205020404" pitchFamily="49" charset="0"/>
              <a:buChar char="o"/>
              <a:tabLst/>
              <a:defRPr/>
            </a:pPr>
            <a:r>
              <a:rPr kumimoji="0" lang="en-US" sz="1600" b="0" i="0" u="none" strike="noStrike" kern="1200" cap="none" spc="0" normalizeH="0" baseline="0" noProof="0" dirty="0">
                <a:ln>
                  <a:noFill/>
                </a:ln>
                <a:solidFill>
                  <a:srgbClr val="13171F"/>
                </a:solidFill>
                <a:effectLst/>
                <a:uLnTx/>
                <a:uFillTx/>
                <a:latin typeface="Microsoft Sans Serif"/>
                <a:ea typeface="+mn-ea"/>
                <a:cs typeface="+mn-cs"/>
              </a:rPr>
              <a:t>Fifth level</a:t>
            </a:r>
            <a:endParaRPr lang="en-US" dirty="0"/>
          </a:p>
        </p:txBody>
      </p:sp>
      <p:sp>
        <p:nvSpPr>
          <p:cNvPr id="2" name="Title 3">
            <a:extLst>
              <a:ext uri="{FF2B5EF4-FFF2-40B4-BE49-F238E27FC236}">
                <a16:creationId xmlns:a16="http://schemas.microsoft.com/office/drawing/2014/main" id="{A41A9B59-4819-33E2-5A25-931910F5CBAE}"/>
              </a:ext>
            </a:extLst>
          </p:cNvPr>
          <p:cNvSpPr>
            <a:spLocks noGrp="1"/>
          </p:cNvSpPr>
          <p:nvPr>
            <p:ph type="title"/>
          </p:nvPr>
        </p:nvSpPr>
        <p:spPr>
          <a:xfrm>
            <a:off x="495300" y="136354"/>
            <a:ext cx="11187112" cy="455189"/>
          </a:xfrm>
        </p:spPr>
        <p:txBody>
          <a:bodyPr/>
          <a:lstStyle/>
          <a:p>
            <a:r>
              <a:rPr lang="en-US" dirty="0"/>
              <a:t>Click to edit Master title style</a:t>
            </a:r>
          </a:p>
        </p:txBody>
      </p:sp>
      <p:sp>
        <p:nvSpPr>
          <p:cNvPr id="4" name="Subtitle">
            <a:extLst>
              <a:ext uri="{FF2B5EF4-FFF2-40B4-BE49-F238E27FC236}">
                <a16:creationId xmlns:a16="http://schemas.microsoft.com/office/drawing/2014/main" id="{35F4B551-1BDA-C3EA-85B8-37E3AE235B8B}"/>
              </a:ext>
            </a:extLst>
          </p:cNvPr>
          <p:cNvSpPr>
            <a:spLocks noGrp="1"/>
          </p:cNvSpPr>
          <p:nvPr>
            <p:ph type="subTitle" idx="1"/>
          </p:nvPr>
        </p:nvSpPr>
        <p:spPr>
          <a:xfrm>
            <a:off x="494189" y="690569"/>
            <a:ext cx="11188223" cy="274320"/>
          </a:xfrm>
          <a:prstGeom prst="rect">
            <a:avLst/>
          </a:prstGeom>
        </p:spPr>
        <p:txBody>
          <a:bodyPr>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800" kern="120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613936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helf Blu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ACF7413-427B-4F07-806F-E831FB15B742}"/>
              </a:ext>
            </a:extLst>
          </p:cNvPr>
          <p:cNvGrpSpPr/>
          <p:nvPr userDrawn="1"/>
        </p:nvGrpSpPr>
        <p:grpSpPr>
          <a:xfrm>
            <a:off x="-1855" y="5312740"/>
            <a:ext cx="12195710" cy="1545260"/>
            <a:chOff x="-1855" y="5312733"/>
            <a:chExt cx="12195710" cy="1545260"/>
          </a:xfrm>
        </p:grpSpPr>
        <p:sp>
          <p:nvSpPr>
            <p:cNvPr id="56" name="Rectangle 55">
              <a:extLst>
                <a:ext uri="{FF2B5EF4-FFF2-40B4-BE49-F238E27FC236}">
                  <a16:creationId xmlns:a16="http://schemas.microsoft.com/office/drawing/2014/main" id="{9C54434D-FA64-4658-9BFD-21AB34B4189F}"/>
                </a:ext>
              </a:extLst>
            </p:cNvPr>
            <p:cNvSpPr/>
            <p:nvPr userDrawn="1"/>
          </p:nvSpPr>
          <p:spPr bwMode="gray">
            <a:xfrm>
              <a:off x="-1855" y="5312733"/>
              <a:ext cx="12195710" cy="1545260"/>
            </a:xfrm>
            <a:prstGeom prst="rect">
              <a:avLst/>
            </a:prstGeom>
            <a:solidFill>
              <a:schemeClr val="accent1"/>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id="{7EF7B60B-70B1-4165-9866-AE1B0F078114}"/>
                </a:ext>
              </a:extLst>
            </p:cNvPr>
            <p:cNvSpPr/>
            <p:nvPr userDrawn="1"/>
          </p:nvSpPr>
          <p:spPr bwMode="gray">
            <a:xfrm rot="5400000" flipH="1" flipV="1">
              <a:off x="5849113" y="-536376"/>
              <a:ext cx="493775" cy="12191993"/>
            </a:xfrm>
            <a:prstGeom prst="round1Rect">
              <a:avLst>
                <a:gd name="adj" fmla="val 0"/>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gr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gray">
          <a:xfrm>
            <a:off x="495299" y="5607050"/>
            <a:ext cx="11186159"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2" name="TextBox 11"/>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60000"/>
                    <a:lumOff val="40000"/>
                  </a:schemeClr>
                </a:solidFill>
                <a:latin typeface="+mn-lt"/>
                <a:ea typeface="+mn-ea"/>
                <a:cs typeface="+mn-cs"/>
              </a:rPr>
              <a:pPr marL="0" lvl="0" algn="r" defTabSz="914400" rtl="0" eaLnBrk="1" latinLnBrk="0" hangingPunct="1">
                <a:lnSpc>
                  <a:spcPct val="125000"/>
                </a:lnSpc>
              </a:pPr>
              <a:t>‹#›</a:t>
            </a:fld>
            <a:endParaRPr lang="en-US" sz="800" kern="1200">
              <a:solidFill>
                <a:schemeClr val="accent2">
                  <a:lumMod val="60000"/>
                  <a:lumOff val="40000"/>
                </a:schemeClr>
              </a:solidFill>
              <a:latin typeface="+mn-lt"/>
              <a:ea typeface="+mn-ea"/>
              <a:cs typeface="+mn-cs"/>
            </a:endParaRPr>
          </a:p>
        </p:txBody>
      </p:sp>
      <p:sp>
        <p:nvSpPr>
          <p:cNvPr id="15" name="Content Placeholder 4">
            <a:extLst>
              <a:ext uri="{FF2B5EF4-FFF2-40B4-BE49-F238E27FC236}">
                <a16:creationId xmlns:a16="http://schemas.microsoft.com/office/drawing/2014/main" id="{79BAC33F-C2B1-4F90-8D6A-FE73B82B3A96}"/>
              </a:ext>
            </a:extLst>
          </p:cNvPr>
          <p:cNvSpPr>
            <a:spLocks noGrp="1"/>
          </p:cNvSpPr>
          <p:nvPr>
            <p:ph sz="quarter" idx="14"/>
          </p:nvPr>
        </p:nvSpPr>
        <p:spPr>
          <a:xfrm>
            <a:off x="495300" y="1063915"/>
            <a:ext cx="11187112" cy="3734812"/>
          </a:xfrm>
        </p:spPr>
        <p:txBody>
          <a:bodyPr/>
          <a:lstStyle>
            <a:lvl1pPr>
              <a:defRPr sz="20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a:extLst>
              <a:ext uri="{FF2B5EF4-FFF2-40B4-BE49-F238E27FC236}">
                <a16:creationId xmlns:a16="http://schemas.microsoft.com/office/drawing/2014/main" id="{39DA2478-830F-305E-D1A6-25093E748DC1}"/>
              </a:ext>
            </a:extLst>
          </p:cNvPr>
          <p:cNvSpPr>
            <a:spLocks noGrp="1"/>
          </p:cNvSpPr>
          <p:nvPr>
            <p:ph type="title"/>
          </p:nvPr>
        </p:nvSpPr>
        <p:spPr>
          <a:xfrm>
            <a:off x="495300" y="136354"/>
            <a:ext cx="11187112" cy="455189"/>
          </a:xfrm>
        </p:spPr>
        <p:txBody>
          <a:bodyPr/>
          <a:lstStyle/>
          <a:p>
            <a:r>
              <a:rPr lang="en-US" dirty="0"/>
              <a:t>Click to edit Master title style</a:t>
            </a:r>
          </a:p>
        </p:txBody>
      </p:sp>
      <p:sp>
        <p:nvSpPr>
          <p:cNvPr id="5" name="Subtitle">
            <a:extLst>
              <a:ext uri="{FF2B5EF4-FFF2-40B4-BE49-F238E27FC236}">
                <a16:creationId xmlns:a16="http://schemas.microsoft.com/office/drawing/2014/main" id="{8B114B5D-6D66-B3AB-4AA7-C1B3B9C6C7B2}"/>
              </a:ext>
            </a:extLst>
          </p:cNvPr>
          <p:cNvSpPr>
            <a:spLocks noGrp="1"/>
          </p:cNvSpPr>
          <p:nvPr>
            <p:ph type="subTitle" idx="1"/>
          </p:nvPr>
        </p:nvSpPr>
        <p:spPr>
          <a:xfrm>
            <a:off x="494189" y="690569"/>
            <a:ext cx="11188223" cy="274320"/>
          </a:xfrm>
          <a:prstGeom prst="rect">
            <a:avLst/>
          </a:prstGeom>
        </p:spPr>
        <p:txBody>
          <a:bodyPr>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800" kern="120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4158295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helf Light Blu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80EBDE72-AAC3-4FD4-B63C-6EC864078FC7}"/>
              </a:ext>
            </a:extLst>
          </p:cNvPr>
          <p:cNvGrpSpPr/>
          <p:nvPr userDrawn="1"/>
        </p:nvGrpSpPr>
        <p:grpSpPr>
          <a:xfrm>
            <a:off x="-1855" y="5312740"/>
            <a:ext cx="12195710" cy="1545260"/>
            <a:chOff x="-1855" y="5312733"/>
            <a:chExt cx="12195710" cy="1545260"/>
          </a:xfrm>
        </p:grpSpPr>
        <p:sp>
          <p:nvSpPr>
            <p:cNvPr id="56" name="Rectangle 55">
              <a:extLst>
                <a:ext uri="{FF2B5EF4-FFF2-40B4-BE49-F238E27FC236}">
                  <a16:creationId xmlns:a16="http://schemas.microsoft.com/office/drawing/2014/main" id="{9C54434D-FA64-4658-9BFD-21AB34B4189F}"/>
                </a:ext>
              </a:extLst>
            </p:cNvPr>
            <p:cNvSpPr/>
            <p:nvPr userDrawn="1"/>
          </p:nvSpPr>
          <p:spPr bwMode="gray">
            <a:xfrm>
              <a:off x="-1855" y="5312733"/>
              <a:ext cx="12195710" cy="1545260"/>
            </a:xfrm>
            <a:prstGeom prst="rect">
              <a:avLst/>
            </a:prstGeom>
            <a:solidFill>
              <a:schemeClr val="accent2"/>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id="{7EF7B60B-70B1-4165-9866-AE1B0F078114}"/>
                </a:ext>
              </a:extLst>
            </p:cNvPr>
            <p:cNvSpPr/>
            <p:nvPr userDrawn="1"/>
          </p:nvSpPr>
          <p:spPr bwMode="gray">
            <a:xfrm rot="5400000" flipH="1" flipV="1">
              <a:off x="5849113" y="-536376"/>
              <a:ext cx="493775" cy="12191993"/>
            </a:xfrm>
            <a:prstGeom prst="round1Rect">
              <a:avLst>
                <a:gd name="adj" fmla="val 0"/>
              </a:avLst>
            </a:prstGeom>
            <a:gradFill flip="none" rotWithShape="1">
              <a:gsLst>
                <a:gs pos="75000">
                  <a:srgbClr val="5D7DD6"/>
                </a:gs>
                <a:gs pos="100000">
                  <a:srgbClr val="3F59AD"/>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gr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black">
          <a:xfrm>
            <a:off x="495299" y="5607050"/>
            <a:ext cx="11186159"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2" name="TextBox 11">
            <a:extLst>
              <a:ext uri="{FF2B5EF4-FFF2-40B4-BE49-F238E27FC236}">
                <a16:creationId xmlns:a16="http://schemas.microsoft.com/office/drawing/2014/main" id="{0772DE95-5F40-4C88-9E16-D7F56635871C}"/>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40000"/>
                    <a:lumOff val="60000"/>
                  </a:schemeClr>
                </a:solidFill>
                <a:latin typeface="+mn-lt"/>
                <a:ea typeface="+mn-ea"/>
                <a:cs typeface="+mn-cs"/>
              </a:rPr>
              <a:pPr marL="0" lvl="0" algn="r" defTabSz="914400" rtl="0" eaLnBrk="1" latinLnBrk="0" hangingPunct="1">
                <a:lnSpc>
                  <a:spcPct val="125000"/>
                </a:lnSpc>
              </a:pPr>
              <a:t>‹#›</a:t>
            </a:fld>
            <a:endParaRPr lang="en-US" sz="800" kern="1200">
              <a:solidFill>
                <a:schemeClr val="accent2">
                  <a:lumMod val="40000"/>
                  <a:lumOff val="60000"/>
                </a:schemeClr>
              </a:solidFill>
              <a:latin typeface="+mn-lt"/>
              <a:ea typeface="+mn-ea"/>
              <a:cs typeface="+mn-cs"/>
            </a:endParaRPr>
          </a:p>
        </p:txBody>
      </p:sp>
      <p:sp>
        <p:nvSpPr>
          <p:cNvPr id="14" name="Content Placeholder 4">
            <a:extLst>
              <a:ext uri="{FF2B5EF4-FFF2-40B4-BE49-F238E27FC236}">
                <a16:creationId xmlns:a16="http://schemas.microsoft.com/office/drawing/2014/main" id="{4E07DCE0-7EB1-456A-B894-0D5496B16D5E}"/>
              </a:ext>
            </a:extLst>
          </p:cNvPr>
          <p:cNvSpPr>
            <a:spLocks noGrp="1"/>
          </p:cNvSpPr>
          <p:nvPr>
            <p:ph sz="quarter" idx="14"/>
          </p:nvPr>
        </p:nvSpPr>
        <p:spPr>
          <a:xfrm>
            <a:off x="495300" y="1063916"/>
            <a:ext cx="11187112" cy="3734812"/>
          </a:xfrm>
        </p:spPr>
        <p:txBody>
          <a:bodyPr/>
          <a:lstStyle>
            <a:lvl1pPr>
              <a:defRPr sz="20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a:extLst>
              <a:ext uri="{FF2B5EF4-FFF2-40B4-BE49-F238E27FC236}">
                <a16:creationId xmlns:a16="http://schemas.microsoft.com/office/drawing/2014/main" id="{3F34EA94-9051-8317-1836-0AC442EAA58B}"/>
              </a:ext>
            </a:extLst>
          </p:cNvPr>
          <p:cNvSpPr>
            <a:spLocks noGrp="1"/>
          </p:cNvSpPr>
          <p:nvPr>
            <p:ph type="title"/>
          </p:nvPr>
        </p:nvSpPr>
        <p:spPr>
          <a:xfrm>
            <a:off x="495300" y="136354"/>
            <a:ext cx="11187112" cy="455189"/>
          </a:xfrm>
        </p:spPr>
        <p:txBody>
          <a:bodyPr/>
          <a:lstStyle/>
          <a:p>
            <a:r>
              <a:rPr lang="en-US" dirty="0"/>
              <a:t>Click to edit Master title style</a:t>
            </a:r>
          </a:p>
        </p:txBody>
      </p:sp>
      <p:sp>
        <p:nvSpPr>
          <p:cNvPr id="5" name="Subtitle">
            <a:extLst>
              <a:ext uri="{FF2B5EF4-FFF2-40B4-BE49-F238E27FC236}">
                <a16:creationId xmlns:a16="http://schemas.microsoft.com/office/drawing/2014/main" id="{B4E3A838-70DF-C54E-77AA-E10F703789EF}"/>
              </a:ext>
            </a:extLst>
          </p:cNvPr>
          <p:cNvSpPr>
            <a:spLocks noGrp="1"/>
          </p:cNvSpPr>
          <p:nvPr>
            <p:ph type="subTitle" idx="1"/>
          </p:nvPr>
        </p:nvSpPr>
        <p:spPr>
          <a:xfrm>
            <a:off x="494189" y="690569"/>
            <a:ext cx="11188223" cy="274320"/>
          </a:xfrm>
          <a:prstGeom prst="rect">
            <a:avLst/>
          </a:prstGeom>
        </p:spPr>
        <p:txBody>
          <a:bodyPr>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800" kern="120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4157691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helf Teal">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164726C-A8F1-44A2-A682-1C3A6ED5EF31}"/>
              </a:ext>
            </a:extLst>
          </p:cNvPr>
          <p:cNvGrpSpPr/>
          <p:nvPr userDrawn="1"/>
        </p:nvGrpSpPr>
        <p:grpSpPr>
          <a:xfrm>
            <a:off x="-1855" y="5312740"/>
            <a:ext cx="12195710" cy="1545260"/>
            <a:chOff x="-1855" y="5312733"/>
            <a:chExt cx="12195710" cy="1545260"/>
          </a:xfrm>
        </p:grpSpPr>
        <p:sp>
          <p:nvSpPr>
            <p:cNvPr id="56" name="Rectangle 55">
              <a:extLst>
                <a:ext uri="{FF2B5EF4-FFF2-40B4-BE49-F238E27FC236}">
                  <a16:creationId xmlns:a16="http://schemas.microsoft.com/office/drawing/2014/main" id="{9C54434D-FA64-4658-9BFD-21AB34B4189F}"/>
                </a:ext>
              </a:extLst>
            </p:cNvPr>
            <p:cNvSpPr/>
            <p:nvPr userDrawn="1"/>
          </p:nvSpPr>
          <p:spPr bwMode="gray">
            <a:xfrm>
              <a:off x="-1855" y="5312733"/>
              <a:ext cx="12195710" cy="1545260"/>
            </a:xfrm>
            <a:prstGeom prst="rect">
              <a:avLst/>
            </a:prstGeom>
            <a:solidFill>
              <a:schemeClr val="accent3"/>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id="{7EF7B60B-70B1-4165-9866-AE1B0F078114}"/>
                </a:ext>
              </a:extLst>
            </p:cNvPr>
            <p:cNvSpPr/>
            <p:nvPr userDrawn="1"/>
          </p:nvSpPr>
          <p:spPr bwMode="gray">
            <a:xfrm rot="5400000" flipH="1" flipV="1">
              <a:off x="5849113" y="-536376"/>
              <a:ext cx="493775" cy="12191993"/>
            </a:xfrm>
            <a:prstGeom prst="round1Rect">
              <a:avLst>
                <a:gd name="adj" fmla="val 0"/>
              </a:avLst>
            </a:prstGeom>
            <a:gradFill flip="none" rotWithShape="1">
              <a:gsLst>
                <a:gs pos="0">
                  <a:schemeClr val="accent3"/>
                </a:gs>
                <a:gs pos="100000">
                  <a:schemeClr val="accent3">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gr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black">
          <a:xfrm>
            <a:off x="494189" y="5607050"/>
            <a:ext cx="11187270"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2" name="TextBox 11">
            <a:extLst>
              <a:ext uri="{FF2B5EF4-FFF2-40B4-BE49-F238E27FC236}">
                <a16:creationId xmlns:a16="http://schemas.microsoft.com/office/drawing/2014/main" id="{A01FA77F-3D40-4DEB-9A7F-D3D4CF616BD2}"/>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4">
                    <a:lumMod val="60000"/>
                    <a:lumOff val="40000"/>
                  </a:schemeClr>
                </a:solidFill>
                <a:latin typeface="+mn-lt"/>
                <a:ea typeface="+mn-ea"/>
                <a:cs typeface="+mn-cs"/>
              </a:rPr>
              <a:pPr marL="0" lvl="0" algn="r" defTabSz="914400" rtl="0" eaLnBrk="1" latinLnBrk="0" hangingPunct="1">
                <a:lnSpc>
                  <a:spcPct val="125000"/>
                </a:lnSpc>
              </a:pPr>
              <a:t>‹#›</a:t>
            </a:fld>
            <a:endParaRPr lang="en-US" sz="800" kern="1200">
              <a:solidFill>
                <a:schemeClr val="accent4">
                  <a:lumMod val="60000"/>
                  <a:lumOff val="40000"/>
                </a:schemeClr>
              </a:solidFill>
              <a:latin typeface="+mn-lt"/>
              <a:ea typeface="+mn-ea"/>
              <a:cs typeface="+mn-cs"/>
            </a:endParaRPr>
          </a:p>
        </p:txBody>
      </p:sp>
      <p:sp>
        <p:nvSpPr>
          <p:cNvPr id="14" name="Content Placeholder 4">
            <a:extLst>
              <a:ext uri="{FF2B5EF4-FFF2-40B4-BE49-F238E27FC236}">
                <a16:creationId xmlns:a16="http://schemas.microsoft.com/office/drawing/2014/main" id="{6B31CF51-940B-40E8-B469-4A0DD89E624F}"/>
              </a:ext>
            </a:extLst>
          </p:cNvPr>
          <p:cNvSpPr>
            <a:spLocks noGrp="1"/>
          </p:cNvSpPr>
          <p:nvPr>
            <p:ph sz="quarter" idx="14"/>
          </p:nvPr>
        </p:nvSpPr>
        <p:spPr>
          <a:xfrm>
            <a:off x="495300" y="1063916"/>
            <a:ext cx="11187112" cy="3734812"/>
          </a:xfrm>
        </p:spPr>
        <p:txBody>
          <a:bodyPr/>
          <a:lstStyle>
            <a:lvl1pPr>
              <a:defRPr sz="20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a:extLst>
              <a:ext uri="{FF2B5EF4-FFF2-40B4-BE49-F238E27FC236}">
                <a16:creationId xmlns:a16="http://schemas.microsoft.com/office/drawing/2014/main" id="{E5059B19-1F9F-B198-CD76-DFBF1E1E6EE5}"/>
              </a:ext>
            </a:extLst>
          </p:cNvPr>
          <p:cNvSpPr>
            <a:spLocks noGrp="1"/>
          </p:cNvSpPr>
          <p:nvPr>
            <p:ph type="title"/>
          </p:nvPr>
        </p:nvSpPr>
        <p:spPr>
          <a:xfrm>
            <a:off x="495300" y="136354"/>
            <a:ext cx="11187112" cy="455189"/>
          </a:xfrm>
        </p:spPr>
        <p:txBody>
          <a:bodyPr/>
          <a:lstStyle/>
          <a:p>
            <a:r>
              <a:rPr lang="en-US" dirty="0"/>
              <a:t>Click to edit Master title style</a:t>
            </a:r>
          </a:p>
        </p:txBody>
      </p:sp>
      <p:sp>
        <p:nvSpPr>
          <p:cNvPr id="5" name="Subtitle">
            <a:extLst>
              <a:ext uri="{FF2B5EF4-FFF2-40B4-BE49-F238E27FC236}">
                <a16:creationId xmlns:a16="http://schemas.microsoft.com/office/drawing/2014/main" id="{DA073F54-89E6-4BFA-B689-93BA5D9E7AE8}"/>
              </a:ext>
            </a:extLst>
          </p:cNvPr>
          <p:cNvSpPr>
            <a:spLocks noGrp="1"/>
          </p:cNvSpPr>
          <p:nvPr>
            <p:ph type="subTitle" idx="1"/>
          </p:nvPr>
        </p:nvSpPr>
        <p:spPr>
          <a:xfrm>
            <a:off x="494189" y="690569"/>
            <a:ext cx="11188223" cy="274320"/>
          </a:xfrm>
          <a:prstGeom prst="rect">
            <a:avLst/>
          </a:prstGeom>
        </p:spPr>
        <p:txBody>
          <a:bodyPr>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800" kern="120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4237395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helf Nickel">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3911860-7298-45AC-AFD0-88B4C50A80EC}"/>
              </a:ext>
            </a:extLst>
          </p:cNvPr>
          <p:cNvGrpSpPr/>
          <p:nvPr userDrawn="1"/>
        </p:nvGrpSpPr>
        <p:grpSpPr>
          <a:xfrm>
            <a:off x="-1855" y="5312740"/>
            <a:ext cx="12195710" cy="1545260"/>
            <a:chOff x="-1855" y="5312733"/>
            <a:chExt cx="12195710" cy="1545260"/>
          </a:xfrm>
        </p:grpSpPr>
        <p:sp>
          <p:nvSpPr>
            <p:cNvPr id="56" name="Rectangle 55">
              <a:extLst>
                <a:ext uri="{FF2B5EF4-FFF2-40B4-BE49-F238E27FC236}">
                  <a16:creationId xmlns:a16="http://schemas.microsoft.com/office/drawing/2014/main" id="{9C54434D-FA64-4658-9BFD-21AB34B4189F}"/>
                </a:ext>
              </a:extLst>
            </p:cNvPr>
            <p:cNvSpPr/>
            <p:nvPr userDrawn="1"/>
          </p:nvSpPr>
          <p:spPr bwMode="gray">
            <a:xfrm>
              <a:off x="-1855" y="5312733"/>
              <a:ext cx="12195710" cy="1545260"/>
            </a:xfrm>
            <a:prstGeom prst="rect">
              <a:avLst/>
            </a:prstGeom>
            <a:solidFill>
              <a:schemeClr val="accent6">
                <a:lumMod val="40000"/>
                <a:lumOff val="60000"/>
              </a:schemeClr>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id="{7EF7B60B-70B1-4165-9866-AE1B0F078114}"/>
                </a:ext>
              </a:extLst>
            </p:cNvPr>
            <p:cNvSpPr/>
            <p:nvPr userDrawn="1"/>
          </p:nvSpPr>
          <p:spPr bwMode="gray">
            <a:xfrm rot="5400000" flipH="1" flipV="1">
              <a:off x="5849113" y="-536376"/>
              <a:ext cx="493775" cy="12191993"/>
            </a:xfrm>
            <a:prstGeom prst="round1Rect">
              <a:avLst>
                <a:gd name="adj" fmla="val 0"/>
              </a:avLst>
            </a:prstGeom>
            <a:gradFill flip="none" rotWithShape="1">
              <a:gsLst>
                <a:gs pos="0">
                  <a:schemeClr val="accent6">
                    <a:lumMod val="40000"/>
                    <a:lumOff val="60000"/>
                    <a:alpha val="0"/>
                  </a:schemeClr>
                </a:gs>
                <a:gs pos="100000">
                  <a:schemeClr val="accent5">
                    <a:lumMod val="50000"/>
                    <a:alpha val="44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gr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black">
          <a:xfrm>
            <a:off x="494189" y="5607050"/>
            <a:ext cx="11187270" cy="929054"/>
          </a:xfrm>
          <a:prstGeom prst="rect">
            <a:avLst/>
          </a:prstGeom>
        </p:spPr>
        <p:txBody>
          <a:bodyPr anchor="ctr"/>
          <a:lstStyle>
            <a:lvl1pPr marL="0" indent="0">
              <a:lnSpc>
                <a:spcPct val="89000"/>
              </a:lnSpc>
              <a:spcBef>
                <a:spcPts val="0"/>
              </a:spcBef>
              <a:spcAft>
                <a:spcPts val="1200"/>
              </a:spcAft>
              <a:buNone/>
              <a:defRPr sz="2800">
                <a:solidFill>
                  <a:schemeClr val="tx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2" name="TextBox 11">
            <a:extLst>
              <a:ext uri="{FF2B5EF4-FFF2-40B4-BE49-F238E27FC236}">
                <a16:creationId xmlns:a16="http://schemas.microsoft.com/office/drawing/2014/main" id="{A01FA77F-3D40-4DEB-9A7F-D3D4CF616BD2}"/>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a:solidFill>
                <a:schemeClr val="accent5">
                  <a:lumMod val="60000"/>
                  <a:lumOff val="40000"/>
                </a:schemeClr>
              </a:solidFill>
              <a:latin typeface="+mn-lt"/>
              <a:ea typeface="+mn-ea"/>
              <a:cs typeface="+mn-cs"/>
            </a:endParaRPr>
          </a:p>
        </p:txBody>
      </p:sp>
      <p:sp>
        <p:nvSpPr>
          <p:cNvPr id="14" name="Content Placeholder 4">
            <a:extLst>
              <a:ext uri="{FF2B5EF4-FFF2-40B4-BE49-F238E27FC236}">
                <a16:creationId xmlns:a16="http://schemas.microsoft.com/office/drawing/2014/main" id="{7E596D39-9FB6-4C53-A7F5-7483E69CDED2}"/>
              </a:ext>
            </a:extLst>
          </p:cNvPr>
          <p:cNvSpPr>
            <a:spLocks noGrp="1"/>
          </p:cNvSpPr>
          <p:nvPr>
            <p:ph sz="quarter" idx="14"/>
          </p:nvPr>
        </p:nvSpPr>
        <p:spPr>
          <a:xfrm>
            <a:off x="495300" y="1063916"/>
            <a:ext cx="11187112" cy="3734812"/>
          </a:xfrm>
        </p:spPr>
        <p:txBody>
          <a:bodyPr/>
          <a:lstStyle>
            <a:lvl1pPr>
              <a:defRPr sz="20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a:extLst>
              <a:ext uri="{FF2B5EF4-FFF2-40B4-BE49-F238E27FC236}">
                <a16:creationId xmlns:a16="http://schemas.microsoft.com/office/drawing/2014/main" id="{817032CF-5BC4-E4F9-C644-1648784345F4}"/>
              </a:ext>
            </a:extLst>
          </p:cNvPr>
          <p:cNvSpPr>
            <a:spLocks noGrp="1"/>
          </p:cNvSpPr>
          <p:nvPr>
            <p:ph type="title"/>
          </p:nvPr>
        </p:nvSpPr>
        <p:spPr>
          <a:xfrm>
            <a:off x="495300" y="136354"/>
            <a:ext cx="11187112" cy="455189"/>
          </a:xfrm>
        </p:spPr>
        <p:txBody>
          <a:bodyPr/>
          <a:lstStyle/>
          <a:p>
            <a:r>
              <a:rPr lang="en-US" dirty="0"/>
              <a:t>Click to edit Master title style</a:t>
            </a:r>
          </a:p>
        </p:txBody>
      </p:sp>
      <p:sp>
        <p:nvSpPr>
          <p:cNvPr id="5" name="Subtitle">
            <a:extLst>
              <a:ext uri="{FF2B5EF4-FFF2-40B4-BE49-F238E27FC236}">
                <a16:creationId xmlns:a16="http://schemas.microsoft.com/office/drawing/2014/main" id="{745C2951-B91F-41D6-ED36-EFFDFA0FD972}"/>
              </a:ext>
            </a:extLst>
          </p:cNvPr>
          <p:cNvSpPr>
            <a:spLocks noGrp="1"/>
          </p:cNvSpPr>
          <p:nvPr>
            <p:ph type="subTitle" idx="1"/>
          </p:nvPr>
        </p:nvSpPr>
        <p:spPr>
          <a:xfrm>
            <a:off x="494189" y="690569"/>
            <a:ext cx="11188223" cy="274320"/>
          </a:xfrm>
          <a:prstGeom prst="rect">
            <a:avLst/>
          </a:prstGeom>
        </p:spPr>
        <p:txBody>
          <a:bodyPr>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800" kern="120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88733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helf Gun Metal">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4377029C-3353-4ACD-947C-766B21BA6603}"/>
              </a:ext>
            </a:extLst>
          </p:cNvPr>
          <p:cNvGrpSpPr/>
          <p:nvPr userDrawn="1"/>
        </p:nvGrpSpPr>
        <p:grpSpPr>
          <a:xfrm>
            <a:off x="-1855" y="5312740"/>
            <a:ext cx="12195710" cy="1545260"/>
            <a:chOff x="-1855" y="5312733"/>
            <a:chExt cx="12195710" cy="1545260"/>
          </a:xfrm>
        </p:grpSpPr>
        <p:sp>
          <p:nvSpPr>
            <p:cNvPr id="56" name="Rectangle 55">
              <a:extLst>
                <a:ext uri="{FF2B5EF4-FFF2-40B4-BE49-F238E27FC236}">
                  <a16:creationId xmlns:a16="http://schemas.microsoft.com/office/drawing/2014/main" id="{9C54434D-FA64-4658-9BFD-21AB34B4189F}"/>
                </a:ext>
              </a:extLst>
            </p:cNvPr>
            <p:cNvSpPr/>
            <p:nvPr userDrawn="1"/>
          </p:nvSpPr>
          <p:spPr bwMode="gray">
            <a:xfrm>
              <a:off x="-1855" y="5312733"/>
              <a:ext cx="12195710" cy="1545260"/>
            </a:xfrm>
            <a:prstGeom prst="rect">
              <a:avLst/>
            </a:prstGeom>
            <a:solidFill>
              <a:schemeClr val="accent5"/>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id="{7EF7B60B-70B1-4165-9866-AE1B0F078114}"/>
                </a:ext>
              </a:extLst>
            </p:cNvPr>
            <p:cNvSpPr/>
            <p:nvPr userDrawn="1"/>
          </p:nvSpPr>
          <p:spPr bwMode="gray">
            <a:xfrm rot="5400000" flipH="1" flipV="1">
              <a:off x="5849113" y="-536376"/>
              <a:ext cx="493775" cy="12191993"/>
            </a:xfrm>
            <a:prstGeom prst="round1Rect">
              <a:avLst>
                <a:gd name="adj" fmla="val 0"/>
              </a:avLst>
            </a:prstGeom>
            <a:gradFill flip="none" rotWithShape="1">
              <a:gsLst>
                <a:gs pos="75000">
                  <a:srgbClr val="384458"/>
                </a:gs>
                <a:gs pos="0">
                  <a:schemeClr val="accent5">
                    <a:alpha val="0"/>
                  </a:schemeClr>
                </a:gs>
                <a:gs pos="100000">
                  <a:schemeClr val="accent5">
                    <a:lumMod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gr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gray">
          <a:xfrm>
            <a:off x="495299" y="5607050"/>
            <a:ext cx="11186159"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2" name="TextBox 11">
            <a:extLst>
              <a:ext uri="{FF2B5EF4-FFF2-40B4-BE49-F238E27FC236}">
                <a16:creationId xmlns:a16="http://schemas.microsoft.com/office/drawing/2014/main" id="{5B138D84-381C-4F04-90C0-74D8D751D69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40000"/>
                    <a:lumOff val="60000"/>
                  </a:schemeClr>
                </a:solidFill>
                <a:latin typeface="+mn-lt"/>
                <a:ea typeface="+mn-ea"/>
                <a:cs typeface="+mn-cs"/>
              </a:rPr>
              <a:pPr marL="0" lvl="0" algn="r" defTabSz="914400" rtl="0" eaLnBrk="1" latinLnBrk="0" hangingPunct="1">
                <a:lnSpc>
                  <a:spcPct val="125000"/>
                </a:lnSpc>
              </a:pPr>
              <a:t>‹#›</a:t>
            </a:fld>
            <a:endParaRPr lang="en-US" sz="800" kern="1200">
              <a:solidFill>
                <a:schemeClr val="accent5">
                  <a:lumMod val="40000"/>
                  <a:lumOff val="60000"/>
                </a:schemeClr>
              </a:solidFill>
              <a:latin typeface="+mn-lt"/>
              <a:ea typeface="+mn-ea"/>
              <a:cs typeface="+mn-cs"/>
            </a:endParaRPr>
          </a:p>
        </p:txBody>
      </p:sp>
      <p:sp>
        <p:nvSpPr>
          <p:cNvPr id="14" name="Content Placeholder 4">
            <a:extLst>
              <a:ext uri="{FF2B5EF4-FFF2-40B4-BE49-F238E27FC236}">
                <a16:creationId xmlns:a16="http://schemas.microsoft.com/office/drawing/2014/main" id="{87440954-896A-4F1B-AEBA-4E4DBC73ED90}"/>
              </a:ext>
            </a:extLst>
          </p:cNvPr>
          <p:cNvSpPr>
            <a:spLocks noGrp="1"/>
          </p:cNvSpPr>
          <p:nvPr>
            <p:ph sz="quarter" idx="14"/>
          </p:nvPr>
        </p:nvSpPr>
        <p:spPr>
          <a:xfrm>
            <a:off x="495300" y="1063916"/>
            <a:ext cx="11187112" cy="3734812"/>
          </a:xfrm>
        </p:spPr>
        <p:txBody>
          <a:bodyPr/>
          <a:lstStyle>
            <a:lvl1pPr>
              <a:defRPr sz="20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a:extLst>
              <a:ext uri="{FF2B5EF4-FFF2-40B4-BE49-F238E27FC236}">
                <a16:creationId xmlns:a16="http://schemas.microsoft.com/office/drawing/2014/main" id="{B5509D2F-071D-F70E-B9E8-7E401DB92091}"/>
              </a:ext>
            </a:extLst>
          </p:cNvPr>
          <p:cNvSpPr>
            <a:spLocks noGrp="1"/>
          </p:cNvSpPr>
          <p:nvPr>
            <p:ph type="title"/>
          </p:nvPr>
        </p:nvSpPr>
        <p:spPr>
          <a:xfrm>
            <a:off x="495300" y="136354"/>
            <a:ext cx="11187112" cy="455189"/>
          </a:xfrm>
        </p:spPr>
        <p:txBody>
          <a:bodyPr/>
          <a:lstStyle/>
          <a:p>
            <a:r>
              <a:rPr lang="en-US" dirty="0"/>
              <a:t>Click to edit Master title style</a:t>
            </a:r>
          </a:p>
        </p:txBody>
      </p:sp>
      <p:sp>
        <p:nvSpPr>
          <p:cNvPr id="5" name="Subtitle">
            <a:extLst>
              <a:ext uri="{FF2B5EF4-FFF2-40B4-BE49-F238E27FC236}">
                <a16:creationId xmlns:a16="http://schemas.microsoft.com/office/drawing/2014/main" id="{AD7E739F-7C76-81C5-ADA4-7E71CAFD00DB}"/>
              </a:ext>
            </a:extLst>
          </p:cNvPr>
          <p:cNvSpPr>
            <a:spLocks noGrp="1"/>
          </p:cNvSpPr>
          <p:nvPr>
            <p:ph type="subTitle" idx="1"/>
          </p:nvPr>
        </p:nvSpPr>
        <p:spPr>
          <a:xfrm>
            <a:off x="494189" y="690569"/>
            <a:ext cx="11188223" cy="274320"/>
          </a:xfrm>
          <a:prstGeom prst="rect">
            <a:avLst/>
          </a:prstGeom>
        </p:spPr>
        <p:txBody>
          <a:bodyPr>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800" kern="120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438163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helf Midnight">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569AADC-D1FA-4953-9861-AF854AF4F385}"/>
              </a:ext>
            </a:extLst>
          </p:cNvPr>
          <p:cNvGrpSpPr/>
          <p:nvPr userDrawn="1"/>
        </p:nvGrpSpPr>
        <p:grpSpPr>
          <a:xfrm>
            <a:off x="-1855" y="5312740"/>
            <a:ext cx="12195710" cy="1545260"/>
            <a:chOff x="-1855" y="5312733"/>
            <a:chExt cx="12195710" cy="1545260"/>
          </a:xfrm>
        </p:grpSpPr>
        <p:sp>
          <p:nvSpPr>
            <p:cNvPr id="56" name="Rectangle 55">
              <a:extLst>
                <a:ext uri="{FF2B5EF4-FFF2-40B4-BE49-F238E27FC236}">
                  <a16:creationId xmlns:a16="http://schemas.microsoft.com/office/drawing/2014/main" id="{9C54434D-FA64-4658-9BFD-21AB34B4189F}"/>
                </a:ext>
              </a:extLst>
            </p:cNvPr>
            <p:cNvSpPr/>
            <p:nvPr userDrawn="1"/>
          </p:nvSpPr>
          <p:spPr bwMode="gray">
            <a:xfrm>
              <a:off x="-1855" y="5312733"/>
              <a:ext cx="12195710" cy="1545260"/>
            </a:xfrm>
            <a:prstGeom prst="rect">
              <a:avLst/>
            </a:prstGeom>
            <a:solidFill>
              <a:schemeClr val="tx2"/>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id="{7EF7B60B-70B1-4165-9866-AE1B0F078114}"/>
                </a:ext>
              </a:extLst>
            </p:cNvPr>
            <p:cNvSpPr/>
            <p:nvPr userDrawn="1"/>
          </p:nvSpPr>
          <p:spPr bwMode="gray">
            <a:xfrm rot="5400000" flipH="1" flipV="1">
              <a:off x="5849113" y="-536376"/>
              <a:ext cx="493775" cy="12191993"/>
            </a:xfrm>
            <a:prstGeom prst="round1Rect">
              <a:avLst>
                <a:gd name="adj" fmla="val 0"/>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gr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gray">
          <a:xfrm>
            <a:off x="495299" y="5607050"/>
            <a:ext cx="11186159"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2" name="TextBox 11">
            <a:extLst>
              <a:ext uri="{FF2B5EF4-FFF2-40B4-BE49-F238E27FC236}">
                <a16:creationId xmlns:a16="http://schemas.microsoft.com/office/drawing/2014/main" id="{5B138D84-381C-4F04-90C0-74D8D751D69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a:solidFill>
                <a:schemeClr val="accent5">
                  <a:lumMod val="60000"/>
                  <a:lumOff val="40000"/>
                </a:schemeClr>
              </a:solidFill>
              <a:latin typeface="+mn-lt"/>
              <a:ea typeface="+mn-ea"/>
              <a:cs typeface="+mn-cs"/>
            </a:endParaRPr>
          </a:p>
        </p:txBody>
      </p:sp>
      <p:sp>
        <p:nvSpPr>
          <p:cNvPr id="14" name="Content Placeholder 4">
            <a:extLst>
              <a:ext uri="{FF2B5EF4-FFF2-40B4-BE49-F238E27FC236}">
                <a16:creationId xmlns:a16="http://schemas.microsoft.com/office/drawing/2014/main" id="{E9F6828D-39BF-4AE8-BBB6-8AEEC2923DA5}"/>
              </a:ext>
            </a:extLst>
          </p:cNvPr>
          <p:cNvSpPr>
            <a:spLocks noGrp="1"/>
          </p:cNvSpPr>
          <p:nvPr>
            <p:ph sz="quarter" idx="14"/>
          </p:nvPr>
        </p:nvSpPr>
        <p:spPr>
          <a:xfrm>
            <a:off x="495300" y="1063916"/>
            <a:ext cx="11187112" cy="3734812"/>
          </a:xfrm>
        </p:spPr>
        <p:txBody>
          <a:bodyPr/>
          <a:lstStyle>
            <a:lvl1pPr>
              <a:defRPr sz="20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a:extLst>
              <a:ext uri="{FF2B5EF4-FFF2-40B4-BE49-F238E27FC236}">
                <a16:creationId xmlns:a16="http://schemas.microsoft.com/office/drawing/2014/main" id="{543FCF78-C80F-31E4-E81D-3D7D045A1EFC}"/>
              </a:ext>
            </a:extLst>
          </p:cNvPr>
          <p:cNvSpPr>
            <a:spLocks noGrp="1"/>
          </p:cNvSpPr>
          <p:nvPr>
            <p:ph type="title"/>
          </p:nvPr>
        </p:nvSpPr>
        <p:spPr>
          <a:xfrm>
            <a:off x="495300" y="136354"/>
            <a:ext cx="11187112" cy="455189"/>
          </a:xfrm>
        </p:spPr>
        <p:txBody>
          <a:bodyPr/>
          <a:lstStyle/>
          <a:p>
            <a:r>
              <a:rPr lang="en-US" dirty="0"/>
              <a:t>Click to edit Master title style</a:t>
            </a:r>
          </a:p>
        </p:txBody>
      </p:sp>
      <p:sp>
        <p:nvSpPr>
          <p:cNvPr id="5" name="Subtitle">
            <a:extLst>
              <a:ext uri="{FF2B5EF4-FFF2-40B4-BE49-F238E27FC236}">
                <a16:creationId xmlns:a16="http://schemas.microsoft.com/office/drawing/2014/main" id="{ED0F7BD4-E7E1-DEA8-96DE-FC070C7FBA9A}"/>
              </a:ext>
            </a:extLst>
          </p:cNvPr>
          <p:cNvSpPr>
            <a:spLocks noGrp="1"/>
          </p:cNvSpPr>
          <p:nvPr>
            <p:ph type="subTitle" idx="1"/>
          </p:nvPr>
        </p:nvSpPr>
        <p:spPr>
          <a:xfrm>
            <a:off x="494189" y="690569"/>
            <a:ext cx="11188223" cy="274320"/>
          </a:xfrm>
          <a:prstGeom prst="rect">
            <a:avLst/>
          </a:prstGeom>
        </p:spPr>
        <p:txBody>
          <a:bodyPr>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800" kern="120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8698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Fifty Fifty Blu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userDrawn="1"/>
        </p:nvSpPr>
        <p:spPr bwMode="gray">
          <a:xfrm rot="16200000" flipH="1">
            <a:off x="5715000" y="381000"/>
            <a:ext cx="6858000" cy="609600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Rectangle: Single Corner Rounded 6">
            <a:extLst>
              <a:ext uri="{FF2B5EF4-FFF2-40B4-BE49-F238E27FC236}">
                <a16:creationId xmlns:a16="http://schemas.microsoft.com/office/drawing/2014/main" id="{ED0B1249-B726-4454-9EF7-EEC6CAD6C9A5}"/>
              </a:ext>
            </a:extLst>
          </p:cNvPr>
          <p:cNvSpPr/>
          <p:nvPr userDrawn="1"/>
        </p:nvSpPr>
        <p:spPr bwMode="gray">
          <a:xfrm flipH="1" flipV="1">
            <a:off x="6096000" y="0"/>
            <a:ext cx="493776" cy="6858003"/>
          </a:xfrm>
          <a:prstGeom prst="round1Rect">
            <a:avLst>
              <a:gd name="adj" fmla="val 0"/>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16" name="Text Placeholder 28">
            <a:extLst>
              <a:ext uri="{FF2B5EF4-FFF2-40B4-BE49-F238E27FC236}">
                <a16:creationId xmlns:a16="http://schemas.microsoft.com/office/drawing/2014/main" id="{9C1A5ECA-954B-4350-8681-AA7A9237ED1B}"/>
              </a:ext>
            </a:extLst>
          </p:cNvPr>
          <p:cNvSpPr>
            <a:spLocks noGrp="1"/>
          </p:cNvSpPr>
          <p:nvPr>
            <p:ph type="body" sz="quarter" idx="13"/>
          </p:nvPr>
        </p:nvSpPr>
        <p:spPr bwMode="gray">
          <a:xfrm>
            <a:off x="6583680" y="146549"/>
            <a:ext cx="5111496" cy="858055"/>
          </a:xfrm>
          <a:prstGeom prst="rect">
            <a:avLst/>
          </a:prstGeom>
        </p:spPr>
        <p:txBody>
          <a:bodyPr anchor="b">
            <a:spAutoFit/>
          </a:bodyPr>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7" name="Text Placeholder 30">
            <a:extLst>
              <a:ext uri="{FF2B5EF4-FFF2-40B4-BE49-F238E27FC236}">
                <a16:creationId xmlns:a16="http://schemas.microsoft.com/office/drawing/2014/main" id="{029DD86F-F641-49F6-8753-0A35118A31B1}"/>
              </a:ext>
            </a:extLst>
          </p:cNvPr>
          <p:cNvSpPr>
            <a:spLocks noGrp="1"/>
          </p:cNvSpPr>
          <p:nvPr>
            <p:ph type="body" sz="quarter" idx="14"/>
          </p:nvPr>
        </p:nvSpPr>
        <p:spPr bwMode="gray">
          <a:xfrm>
            <a:off x="6583680" y="1088136"/>
            <a:ext cx="5111496" cy="265907"/>
          </a:xfrm>
          <a:prstGeom prst="rect">
            <a:avLst/>
          </a:prstGeom>
        </p:spPr>
        <p:txBody>
          <a:bodyPr>
            <a:spAutoFit/>
          </a:bodyPr>
          <a:lstStyle>
            <a:lvl1pPr marL="0" indent="0">
              <a:lnSpc>
                <a:spcPct val="96000"/>
              </a:lnSpc>
              <a:spcBef>
                <a:spcPts val="900"/>
              </a:spcBef>
              <a:buNone/>
              <a:defRPr sz="18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8"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gray">
          <a:xfrm>
            <a:off x="6583680" y="1437576"/>
            <a:ext cx="5111496" cy="4963220"/>
          </a:xfrm>
          <a:prstGeom prst="rect">
            <a:avLst/>
          </a:prstGeom>
        </p:spPr>
        <p:txBody>
          <a:bodyPr/>
          <a:lstStyle>
            <a:lvl1pPr>
              <a:buClr>
                <a:schemeClr val="bg1"/>
              </a:buClr>
              <a:defRPr sz="2000">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TextBox 18">
            <a:extLst>
              <a:ext uri="{FF2B5EF4-FFF2-40B4-BE49-F238E27FC236}">
                <a16:creationId xmlns:a16="http://schemas.microsoft.com/office/drawing/2014/main" id="{F0C5CF58-2DC9-4B23-82BD-713A6628DCFA}"/>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60000"/>
                    <a:lumOff val="40000"/>
                  </a:schemeClr>
                </a:solidFill>
                <a:latin typeface="+mn-lt"/>
                <a:ea typeface="+mn-ea"/>
                <a:cs typeface="+mn-cs"/>
              </a:rPr>
              <a:pPr marL="0" lvl="0" algn="r" defTabSz="914400" rtl="0" eaLnBrk="1" latinLnBrk="0" hangingPunct="1">
                <a:lnSpc>
                  <a:spcPct val="125000"/>
                </a:lnSpc>
              </a:pPr>
              <a:t>‹#›</a:t>
            </a:fld>
            <a:endParaRPr lang="en-US" sz="800" kern="1200">
              <a:solidFill>
                <a:schemeClr val="accent2">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97198799-C3BB-4526-8E3A-F87ABC102ED3}"/>
              </a:ext>
            </a:extLst>
          </p:cNvPr>
          <p:cNvSpPr>
            <a:spLocks noGrp="1"/>
          </p:cNvSpPr>
          <p:nvPr>
            <p:ph type="title"/>
          </p:nvPr>
        </p:nvSpPr>
        <p:spPr>
          <a:xfrm>
            <a:off x="495300" y="146549"/>
            <a:ext cx="5111495" cy="858055"/>
          </a:xfrm>
        </p:spPr>
        <p:txBody>
          <a:bodyPr>
            <a:spAutoFit/>
          </a:bodyPr>
          <a:lstStyle/>
          <a:p>
            <a:r>
              <a:rPr lang="en-US"/>
              <a:t>Click to edit Master title style</a:t>
            </a:r>
          </a:p>
        </p:txBody>
      </p:sp>
      <p:sp>
        <p:nvSpPr>
          <p:cNvPr id="23" name="Content Placeholder 4">
            <a:extLst>
              <a:ext uri="{FF2B5EF4-FFF2-40B4-BE49-F238E27FC236}">
                <a16:creationId xmlns:a16="http://schemas.microsoft.com/office/drawing/2014/main" id="{9F249DEF-717D-473E-B4EB-D95F63238AC7}"/>
              </a:ext>
            </a:extLst>
          </p:cNvPr>
          <p:cNvSpPr>
            <a:spLocks noGrp="1"/>
          </p:cNvSpPr>
          <p:nvPr>
            <p:ph sz="quarter" idx="17"/>
          </p:nvPr>
        </p:nvSpPr>
        <p:spPr>
          <a:xfrm>
            <a:off x="495300" y="1437575"/>
            <a:ext cx="5111495" cy="4963217"/>
          </a:xfrm>
        </p:spPr>
        <p:txBody>
          <a:bodyPr/>
          <a:lstStyle>
            <a:lvl1pPr>
              <a:defRPr sz="20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Subtitle">
            <a:extLst>
              <a:ext uri="{FF2B5EF4-FFF2-40B4-BE49-F238E27FC236}">
                <a16:creationId xmlns:a16="http://schemas.microsoft.com/office/drawing/2014/main" id="{39D73410-E4CA-4A76-940E-3C423D8C9766}"/>
              </a:ext>
            </a:extLst>
          </p:cNvPr>
          <p:cNvSpPr>
            <a:spLocks noGrp="1"/>
          </p:cNvSpPr>
          <p:nvPr>
            <p:ph type="subTitle" idx="1"/>
          </p:nvPr>
        </p:nvSpPr>
        <p:spPr>
          <a:xfrm>
            <a:off x="494189" y="1088136"/>
            <a:ext cx="5111495"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11534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Teal">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2D120CCC-109C-4E5C-B306-EFDD6AA78641}"/>
              </a:ext>
            </a:extLst>
          </p:cNvPr>
          <p:cNvGrpSpPr/>
          <p:nvPr userDrawn="1"/>
        </p:nvGrpSpPr>
        <p:grpSpPr>
          <a:xfrm>
            <a:off x="-1" y="-3"/>
            <a:ext cx="9779986" cy="6167628"/>
            <a:chOff x="-1" y="-3"/>
            <a:chExt cx="9779986" cy="6167628"/>
          </a:xfrm>
        </p:grpSpPr>
        <p:sp>
          <p:nvSpPr>
            <p:cNvPr id="71" name="Rectangle: Single Corner Rounded 55">
              <a:extLst>
                <a:ext uri="{FF2B5EF4-FFF2-40B4-BE49-F238E27FC236}">
                  <a16:creationId xmlns:a16="http://schemas.microsoft.com/office/drawing/2014/main" id="{8EA3C713-B8AC-4809-9208-3E3B708504DD}"/>
                </a:ext>
              </a:extLst>
            </p:cNvPr>
            <p:cNvSpPr/>
            <p:nvPr userDrawn="1"/>
          </p:nvSpPr>
          <p:spPr bwMode="gray">
            <a:xfrm flipV="1">
              <a:off x="-1" y="2"/>
              <a:ext cx="9779986" cy="6167623"/>
            </a:xfrm>
            <a:prstGeom prst="round1Rect">
              <a:avLst>
                <a:gd name="adj" fmla="val 1969"/>
              </a:avLst>
            </a:prstGeom>
            <a:solidFill>
              <a:schemeClr val="accent3">
                <a:lumMod val="60000"/>
                <a:lumOff val="40000"/>
              </a:schemeClr>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72" name="Rectangle: Single Corner Rounded 49">
              <a:extLst>
                <a:ext uri="{FF2B5EF4-FFF2-40B4-BE49-F238E27FC236}">
                  <a16:creationId xmlns:a16="http://schemas.microsoft.com/office/drawing/2014/main" id="{4EEC7D30-2878-4223-82F7-D2AC2961696B}"/>
                </a:ext>
              </a:extLst>
            </p:cNvPr>
            <p:cNvSpPr/>
            <p:nvPr userDrawn="1"/>
          </p:nvSpPr>
          <p:spPr bwMode="gray">
            <a:xfrm flipV="1">
              <a:off x="9528020" y="2"/>
              <a:ext cx="251965" cy="6167623"/>
            </a:xfrm>
            <a:prstGeom prst="round1Rect">
              <a:avLst>
                <a:gd name="adj" fmla="val 50000"/>
              </a:avLst>
            </a:prstGeom>
            <a:gradFill flip="none" rotWithShape="1">
              <a:gsLst>
                <a:gs pos="100000">
                  <a:schemeClr val="accent3">
                    <a:lumMod val="50000"/>
                    <a:alpha val="65000"/>
                  </a:schemeClr>
                </a:gs>
                <a:gs pos="0">
                  <a:schemeClr val="accent3">
                    <a:lumMod val="60000"/>
                    <a:lumOff val="40000"/>
                    <a:alpha val="0"/>
                  </a:schemeClr>
                </a:gs>
                <a:gs pos="60000">
                  <a:schemeClr val="accent3">
                    <a:lumMod val="50000"/>
                    <a:alpha val="28000"/>
                  </a:schemeClr>
                </a:gs>
              </a:gsLst>
              <a:lin ang="0" scaled="1"/>
              <a:tileRect/>
            </a:gradFill>
            <a:ln w="10795" cap="flat" cmpd="sng" algn="ctr">
              <a:noFill/>
              <a:prstDash val="solid"/>
            </a:ln>
            <a:effectLst/>
          </p:spPr>
          <p:txBody>
            <a:bodyPr rtlCol="0" anchor="ctr"/>
            <a:lstStyle/>
            <a:p>
              <a:pPr lvl="0" algn="ctr"/>
              <a:endParaRPr lang="en-US" kern="0">
                <a:solidFill>
                  <a:prstClr val="white"/>
                </a:solidFill>
              </a:endParaRPr>
            </a:p>
          </p:txBody>
        </p:sp>
        <p:sp>
          <p:nvSpPr>
            <p:cNvPr id="76" name="Rectangle: Single Corner Rounded 61">
              <a:extLst>
                <a:ext uri="{FF2B5EF4-FFF2-40B4-BE49-F238E27FC236}">
                  <a16:creationId xmlns:a16="http://schemas.microsoft.com/office/drawing/2014/main" id="{1BFF8163-93A0-42A6-BDE3-CBBEB8EDFE2F}"/>
                </a:ext>
              </a:extLst>
            </p:cNvPr>
            <p:cNvSpPr/>
            <p:nvPr/>
          </p:nvSpPr>
          <p:spPr bwMode="gray">
            <a:xfrm flipV="1">
              <a:off x="0" y="-3"/>
              <a:ext cx="8507176" cy="5477243"/>
            </a:xfrm>
            <a:prstGeom prst="round1Rect">
              <a:avLst>
                <a:gd name="adj" fmla="val 2348"/>
              </a:avLst>
            </a:prstGeom>
            <a:solidFill>
              <a:schemeClr val="accent3"/>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13" name="first shadow">
              <a:extLst>
                <a:ext uri="{FF2B5EF4-FFF2-40B4-BE49-F238E27FC236}">
                  <a16:creationId xmlns:a16="http://schemas.microsoft.com/office/drawing/2014/main" id="{04A8C0BE-7856-4CA4-8492-3CB665CE0716}"/>
                </a:ext>
              </a:extLst>
            </p:cNvPr>
            <p:cNvSpPr/>
            <p:nvPr userDrawn="1"/>
          </p:nvSpPr>
          <p:spPr bwMode="gray">
            <a:xfrm flipV="1">
              <a:off x="8035728" y="0"/>
              <a:ext cx="471447" cy="5477240"/>
            </a:xfrm>
            <a:prstGeom prst="round1Rect">
              <a:avLst>
                <a:gd name="adj" fmla="val 27232"/>
              </a:avLst>
            </a:prstGeom>
            <a:gradFill flip="none" rotWithShape="1">
              <a:gsLst>
                <a:gs pos="39000">
                  <a:srgbClr val="3493A3">
                    <a:alpha val="58000"/>
                  </a:srgbClr>
                </a:gs>
                <a:gs pos="68000">
                  <a:schemeClr val="accent4">
                    <a:lumMod val="50000"/>
                  </a:schemeClr>
                </a:gs>
                <a:gs pos="0">
                  <a:schemeClr val="accent3">
                    <a:alpha val="0"/>
                  </a:schemeClr>
                </a:gs>
                <a:gs pos="100000">
                  <a:schemeClr val="accent3">
                    <a:lumMod val="50000"/>
                  </a:schemeClr>
                </a:gs>
              </a:gsLst>
              <a:lin ang="0" scaled="1"/>
              <a:tileRect/>
            </a:gradFill>
            <a:ln w="10795" cap="flat" cmpd="sng" algn="ctr">
              <a:noFill/>
              <a:prstDash val="solid"/>
            </a:ln>
            <a:effectLst/>
          </p:spPr>
          <p:txBody>
            <a:bodyPr rtlCol="0" anchor="ctr"/>
            <a:lstStyle/>
            <a:p>
              <a:pPr lvl="0" algn="ctr"/>
              <a:endParaRPr lang="en-US" kern="0">
                <a:solidFill>
                  <a:prstClr val="white"/>
                </a:solidFill>
              </a:endParaRPr>
            </a:p>
          </p:txBody>
        </p:sp>
      </p:grpSp>
      <p:sp>
        <p:nvSpPr>
          <p:cNvPr id="38" name="Text Placeholder 7"/>
          <p:cNvSpPr>
            <a:spLocks noGrp="1"/>
          </p:cNvSpPr>
          <p:nvPr userDrawn="1">
            <p:ph type="body" sz="quarter" idx="10" hasCustomPrompt="1"/>
          </p:nvPr>
        </p:nvSpPr>
        <p:spPr bwMode="gray">
          <a:xfrm>
            <a:off x="495299" y="4195085"/>
            <a:ext cx="706952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bg1"/>
                </a:solidFill>
              </a:defRPr>
            </a:lvl1pPr>
            <a:lvl2pPr marL="0" indent="0">
              <a:lnSpc>
                <a:spcPct val="96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a:t>Speaker name</a:t>
            </a:r>
          </a:p>
          <a:p>
            <a:pPr lvl="1"/>
            <a:r>
              <a:rPr lang="en-US"/>
              <a:t>Speaker title</a:t>
            </a:r>
          </a:p>
          <a:p>
            <a:pPr lvl="1"/>
            <a:endParaRPr lang="en-US"/>
          </a:p>
        </p:txBody>
      </p:sp>
      <p:sp>
        <p:nvSpPr>
          <p:cNvPr id="28" name="Text Placeholder 7">
            <a:extLst>
              <a:ext uri="{FF2B5EF4-FFF2-40B4-BE49-F238E27FC236}">
                <a16:creationId xmlns:a16="http://schemas.microsoft.com/office/drawing/2014/main" id="{B04D80C5-5B09-4391-914E-491EB6BF922B}"/>
              </a:ext>
            </a:extLst>
          </p:cNvPr>
          <p:cNvSpPr>
            <a:spLocks noGrp="1"/>
          </p:cNvSpPr>
          <p:nvPr userDrawn="1">
            <p:ph type="body" sz="quarter" idx="11" hasCustomPrompt="1"/>
          </p:nvPr>
        </p:nvSpPr>
        <p:spPr bwMode="gray">
          <a:xfrm>
            <a:off x="3372251" y="399994"/>
            <a:ext cx="1904056" cy="226772"/>
          </a:xfrm>
          <a:prstGeom prst="rect">
            <a:avLst/>
          </a:prstGeom>
        </p:spPr>
        <p:txBody>
          <a:bodyPr wrap="none"/>
          <a:lstStyle>
            <a:lvl1pPr marL="0" indent="0" algn="l">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a:t>Location</a:t>
            </a:r>
          </a:p>
        </p:txBody>
      </p:sp>
      <p:sp>
        <p:nvSpPr>
          <p:cNvPr id="29" name="Text Placeholder 5">
            <a:extLst>
              <a:ext uri="{FF2B5EF4-FFF2-40B4-BE49-F238E27FC236}">
                <a16:creationId xmlns:a16="http://schemas.microsoft.com/office/drawing/2014/main" id="{E4B73436-F9A5-4201-8676-5BB1475322E2}"/>
              </a:ext>
            </a:extLst>
          </p:cNvPr>
          <p:cNvSpPr>
            <a:spLocks noGrp="1"/>
          </p:cNvSpPr>
          <p:nvPr userDrawn="1">
            <p:ph type="body" sz="quarter" idx="13" hasCustomPrompt="1"/>
          </p:nvPr>
        </p:nvSpPr>
        <p:spPr bwMode="gray">
          <a:xfrm>
            <a:off x="495300" y="396125"/>
            <a:ext cx="1882210" cy="262176"/>
          </a:xfrm>
          <a:prstGeom prst="rect">
            <a:avLst/>
          </a:prstGeom>
        </p:spPr>
        <p:txBody>
          <a:bodyPr wrap="none"/>
          <a:lstStyle>
            <a:lvl1pPr marL="0" indent="0">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a:t>Date</a:t>
            </a:r>
          </a:p>
        </p:txBody>
      </p:sp>
      <p:sp>
        <p:nvSpPr>
          <p:cNvPr id="30" name="Text Placeholder 48">
            <a:extLst>
              <a:ext uri="{FF2B5EF4-FFF2-40B4-BE49-F238E27FC236}">
                <a16:creationId xmlns:a16="http://schemas.microsoft.com/office/drawing/2014/main" id="{44CE8076-2642-41CB-B9C4-44BBD2A86AAA}"/>
              </a:ext>
            </a:extLst>
          </p:cNvPr>
          <p:cNvSpPr>
            <a:spLocks noGrp="1"/>
          </p:cNvSpPr>
          <p:nvPr userDrawn="1">
            <p:ph type="body" sz="quarter" idx="14" hasCustomPrompt="1"/>
          </p:nvPr>
        </p:nvSpPr>
        <p:spPr bwMode="gray">
          <a:xfrm>
            <a:off x="6233491" y="380897"/>
            <a:ext cx="1888737"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a:t>@</a:t>
            </a:r>
            <a:r>
              <a:rPr lang="en-US" err="1"/>
              <a:t>qualcomm</a:t>
            </a:r>
            <a:endParaRPr lang="en-US"/>
          </a:p>
        </p:txBody>
      </p:sp>
      <p:sp>
        <p:nvSpPr>
          <p:cNvPr id="15" name="Freeform 5">
            <a:extLst>
              <a:ext uri="{FF2B5EF4-FFF2-40B4-BE49-F238E27FC236}">
                <a16:creationId xmlns:a16="http://schemas.microsoft.com/office/drawing/2014/main" id="{10F45CAB-6C78-42FD-A10C-D8E2F32FE977}"/>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4" name="Title 2">
            <a:extLst>
              <a:ext uri="{FF2B5EF4-FFF2-40B4-BE49-F238E27FC236}">
                <a16:creationId xmlns:a16="http://schemas.microsoft.com/office/drawing/2014/main" id="{B4A69CDC-C3E8-42CD-A432-E856010C76D8}"/>
              </a:ext>
            </a:extLst>
          </p:cNvPr>
          <p:cNvSpPr>
            <a:spLocks noGrp="1"/>
          </p:cNvSpPr>
          <p:nvPr>
            <p:ph type="title"/>
          </p:nvPr>
        </p:nvSpPr>
        <p:spPr bwMode="gray">
          <a:xfrm>
            <a:off x="431638" y="2194052"/>
            <a:ext cx="7415930" cy="1883593"/>
          </a:xfrm>
        </p:spPr>
        <p:txBody>
          <a:bodyPr wrap="square">
            <a:spAutoFit/>
          </a:bodyPr>
          <a:lstStyle>
            <a:lvl1pPr>
              <a:lnSpc>
                <a:spcPct val="87000"/>
              </a:lnSpc>
              <a:defRPr sz="6800">
                <a:solidFill>
                  <a:schemeClr val="bg1"/>
                </a:solidFill>
              </a:defRPr>
            </a:lvl1pPr>
          </a:lstStyle>
          <a:p>
            <a:r>
              <a:rPr lang="en-US"/>
              <a:t>Click to edit Master title style</a:t>
            </a:r>
          </a:p>
        </p:txBody>
      </p:sp>
    </p:spTree>
    <p:extLst>
      <p:ext uri="{BB962C8B-B14F-4D97-AF65-F5344CB8AC3E}">
        <p14:creationId xmlns:p14="http://schemas.microsoft.com/office/powerpoint/2010/main" val="2093609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Fifty Fifty Light Blu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userDrawn="1"/>
        </p:nvSpPr>
        <p:spPr bwMode="gray">
          <a:xfrm rot="16200000" flipH="1">
            <a:off x="5715000" y="381000"/>
            <a:ext cx="6858000" cy="609600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Rectangle: Single Corner Rounded 6">
            <a:extLst>
              <a:ext uri="{FF2B5EF4-FFF2-40B4-BE49-F238E27FC236}">
                <a16:creationId xmlns:a16="http://schemas.microsoft.com/office/drawing/2014/main" id="{09D60F74-3679-4043-99C0-326E124B1743}"/>
              </a:ext>
            </a:extLst>
          </p:cNvPr>
          <p:cNvSpPr/>
          <p:nvPr userDrawn="1"/>
        </p:nvSpPr>
        <p:spPr bwMode="gray">
          <a:xfrm flipH="1" flipV="1">
            <a:off x="6096000" y="-3"/>
            <a:ext cx="493776" cy="6858003"/>
          </a:xfrm>
          <a:prstGeom prst="round1Rect">
            <a:avLst>
              <a:gd name="adj" fmla="val 0"/>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15" name="Text Placeholder 28">
            <a:extLst>
              <a:ext uri="{FF2B5EF4-FFF2-40B4-BE49-F238E27FC236}">
                <a16:creationId xmlns:a16="http://schemas.microsoft.com/office/drawing/2014/main" id="{9C1A5ECA-954B-4350-8681-AA7A9237ED1B}"/>
              </a:ext>
            </a:extLst>
          </p:cNvPr>
          <p:cNvSpPr>
            <a:spLocks noGrp="1"/>
          </p:cNvSpPr>
          <p:nvPr>
            <p:ph type="body" sz="quarter" idx="13"/>
          </p:nvPr>
        </p:nvSpPr>
        <p:spPr bwMode="gray">
          <a:xfrm>
            <a:off x="6583680" y="146549"/>
            <a:ext cx="5111496" cy="858055"/>
          </a:xfrm>
          <a:prstGeom prst="rect">
            <a:avLst/>
          </a:prstGeom>
        </p:spPr>
        <p:txBody>
          <a:bodyPr anchor="b">
            <a:spAutoFit/>
          </a:bodyPr>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7" name="Text Placeholder 30">
            <a:extLst>
              <a:ext uri="{FF2B5EF4-FFF2-40B4-BE49-F238E27FC236}">
                <a16:creationId xmlns:a16="http://schemas.microsoft.com/office/drawing/2014/main" id="{029DD86F-F641-49F6-8753-0A35118A31B1}"/>
              </a:ext>
            </a:extLst>
          </p:cNvPr>
          <p:cNvSpPr>
            <a:spLocks noGrp="1"/>
          </p:cNvSpPr>
          <p:nvPr>
            <p:ph type="body" sz="quarter" idx="14"/>
          </p:nvPr>
        </p:nvSpPr>
        <p:spPr bwMode="gray">
          <a:xfrm>
            <a:off x="6583680" y="1088136"/>
            <a:ext cx="5111496" cy="265907"/>
          </a:xfrm>
          <a:prstGeom prst="rect">
            <a:avLst/>
          </a:prstGeom>
        </p:spPr>
        <p:txBody>
          <a:bodyPr>
            <a:spAutoFit/>
          </a:bodyPr>
          <a:lstStyle>
            <a:lvl1pPr marL="0" indent="0">
              <a:lnSpc>
                <a:spcPct val="96000"/>
              </a:lnSpc>
              <a:spcBef>
                <a:spcPts val="900"/>
              </a:spcBef>
              <a:buNone/>
              <a:defRPr sz="18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8"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gray">
          <a:xfrm>
            <a:off x="6583680" y="1437575"/>
            <a:ext cx="5111496" cy="4963225"/>
          </a:xfrm>
          <a:prstGeom prst="rect">
            <a:avLst/>
          </a:prstGeom>
        </p:spPr>
        <p:txBody>
          <a:bodyPr/>
          <a:lstStyle>
            <a:lvl1pPr>
              <a:buClr>
                <a:schemeClr val="bg1"/>
              </a:buClr>
              <a:defRPr sz="2000">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TextBox 18">
            <a:extLst>
              <a:ext uri="{FF2B5EF4-FFF2-40B4-BE49-F238E27FC236}">
                <a16:creationId xmlns:a16="http://schemas.microsoft.com/office/drawing/2014/main" id="{F8FDABDB-EFAA-43E9-B631-2683EEC8D15D}"/>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40000"/>
                    <a:lumOff val="60000"/>
                  </a:schemeClr>
                </a:solidFill>
                <a:latin typeface="+mn-lt"/>
                <a:ea typeface="+mn-ea"/>
                <a:cs typeface="+mn-cs"/>
              </a:rPr>
              <a:pPr marL="0" lvl="0" algn="r" defTabSz="914400" rtl="0" eaLnBrk="1" latinLnBrk="0" hangingPunct="1">
                <a:lnSpc>
                  <a:spcPct val="125000"/>
                </a:lnSpc>
              </a:pPr>
              <a:t>‹#›</a:t>
            </a:fld>
            <a:endParaRPr lang="en-US" sz="800" kern="1200">
              <a:solidFill>
                <a:schemeClr val="accent2">
                  <a:lumMod val="40000"/>
                  <a:lumOff val="60000"/>
                </a:schemeClr>
              </a:solidFill>
              <a:latin typeface="+mn-lt"/>
              <a:ea typeface="+mn-ea"/>
              <a:cs typeface="+mn-cs"/>
            </a:endParaRPr>
          </a:p>
        </p:txBody>
      </p:sp>
      <p:sp>
        <p:nvSpPr>
          <p:cNvPr id="3" name="Title 2">
            <a:extLst>
              <a:ext uri="{FF2B5EF4-FFF2-40B4-BE49-F238E27FC236}">
                <a16:creationId xmlns:a16="http://schemas.microsoft.com/office/drawing/2014/main" id="{0513DCD4-4A2F-4987-802E-E8BA4E29238D}"/>
              </a:ext>
            </a:extLst>
          </p:cNvPr>
          <p:cNvSpPr>
            <a:spLocks noGrp="1"/>
          </p:cNvSpPr>
          <p:nvPr>
            <p:ph type="title"/>
          </p:nvPr>
        </p:nvSpPr>
        <p:spPr>
          <a:xfrm>
            <a:off x="495301" y="146549"/>
            <a:ext cx="5111494" cy="858055"/>
          </a:xfrm>
        </p:spPr>
        <p:txBody>
          <a:bodyPr>
            <a:spAutoFit/>
          </a:bodyPr>
          <a:lstStyle/>
          <a:p>
            <a:r>
              <a:rPr lang="en-US"/>
              <a:t>Click to edit Master title style</a:t>
            </a:r>
          </a:p>
        </p:txBody>
      </p:sp>
      <p:sp>
        <p:nvSpPr>
          <p:cNvPr id="20" name="Content Placeholder 4">
            <a:extLst>
              <a:ext uri="{FF2B5EF4-FFF2-40B4-BE49-F238E27FC236}">
                <a16:creationId xmlns:a16="http://schemas.microsoft.com/office/drawing/2014/main" id="{C2365482-1B10-4CB8-9586-A1C30E739DDE}"/>
              </a:ext>
            </a:extLst>
          </p:cNvPr>
          <p:cNvSpPr>
            <a:spLocks noGrp="1"/>
          </p:cNvSpPr>
          <p:nvPr>
            <p:ph sz="quarter" idx="17"/>
          </p:nvPr>
        </p:nvSpPr>
        <p:spPr>
          <a:xfrm>
            <a:off x="495300" y="1437575"/>
            <a:ext cx="5111495" cy="4963217"/>
          </a:xfrm>
        </p:spPr>
        <p:txBody>
          <a:bodyPr/>
          <a:lstStyle>
            <a:lvl1pPr>
              <a:defRPr sz="20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Subtitle">
            <a:extLst>
              <a:ext uri="{FF2B5EF4-FFF2-40B4-BE49-F238E27FC236}">
                <a16:creationId xmlns:a16="http://schemas.microsoft.com/office/drawing/2014/main" id="{7CCB0487-21B8-4B05-8AB0-7E85B0145886}"/>
              </a:ext>
            </a:extLst>
          </p:cNvPr>
          <p:cNvSpPr>
            <a:spLocks noGrp="1"/>
          </p:cNvSpPr>
          <p:nvPr>
            <p:ph type="subTitle" idx="1"/>
          </p:nvPr>
        </p:nvSpPr>
        <p:spPr>
          <a:xfrm>
            <a:off x="494189" y="1088136"/>
            <a:ext cx="5111495"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876846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Fifty Fifty Teal">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userDrawn="1"/>
        </p:nvSpPr>
        <p:spPr bwMode="gray">
          <a:xfrm rot="16200000" flipH="1">
            <a:off x="5715000" y="381000"/>
            <a:ext cx="6858000" cy="609600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Rectangle: Single Corner Rounded 6">
            <a:extLst>
              <a:ext uri="{FF2B5EF4-FFF2-40B4-BE49-F238E27FC236}">
                <a16:creationId xmlns:a16="http://schemas.microsoft.com/office/drawing/2014/main" id="{ED0B1249-B726-4454-9EF7-EEC6CAD6C9A5}"/>
              </a:ext>
            </a:extLst>
          </p:cNvPr>
          <p:cNvSpPr/>
          <p:nvPr userDrawn="1"/>
        </p:nvSpPr>
        <p:spPr bwMode="gray">
          <a:xfrm flipH="1" flipV="1">
            <a:off x="6096000" y="-7"/>
            <a:ext cx="493776" cy="6858003"/>
          </a:xfrm>
          <a:prstGeom prst="round1Rect">
            <a:avLst>
              <a:gd name="adj" fmla="val 0"/>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16" name="Text Placeholder 28">
            <a:extLst>
              <a:ext uri="{FF2B5EF4-FFF2-40B4-BE49-F238E27FC236}">
                <a16:creationId xmlns:a16="http://schemas.microsoft.com/office/drawing/2014/main" id="{9C1A5ECA-954B-4350-8681-AA7A9237ED1B}"/>
              </a:ext>
            </a:extLst>
          </p:cNvPr>
          <p:cNvSpPr>
            <a:spLocks noGrp="1"/>
          </p:cNvSpPr>
          <p:nvPr>
            <p:ph type="body" sz="quarter" idx="13"/>
          </p:nvPr>
        </p:nvSpPr>
        <p:spPr bwMode="gray">
          <a:xfrm>
            <a:off x="6583680" y="146549"/>
            <a:ext cx="5111496" cy="858055"/>
          </a:xfrm>
          <a:prstGeom prst="rect">
            <a:avLst/>
          </a:prstGeom>
        </p:spPr>
        <p:txBody>
          <a:bodyPr anchor="b">
            <a:spAutoFit/>
          </a:bodyPr>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7" name="Text Placeholder 30">
            <a:extLst>
              <a:ext uri="{FF2B5EF4-FFF2-40B4-BE49-F238E27FC236}">
                <a16:creationId xmlns:a16="http://schemas.microsoft.com/office/drawing/2014/main" id="{029DD86F-F641-49F6-8753-0A35118A31B1}"/>
              </a:ext>
            </a:extLst>
          </p:cNvPr>
          <p:cNvSpPr>
            <a:spLocks noGrp="1"/>
          </p:cNvSpPr>
          <p:nvPr>
            <p:ph type="body" sz="quarter" idx="14"/>
          </p:nvPr>
        </p:nvSpPr>
        <p:spPr bwMode="gray">
          <a:xfrm>
            <a:off x="6583680" y="1088136"/>
            <a:ext cx="5111496" cy="265907"/>
          </a:xfrm>
          <a:prstGeom prst="rect">
            <a:avLst/>
          </a:prstGeom>
        </p:spPr>
        <p:txBody>
          <a:bodyPr>
            <a:spAutoFit/>
          </a:bodyPr>
          <a:lstStyle>
            <a:lvl1pPr marL="0" indent="0">
              <a:lnSpc>
                <a:spcPct val="96000"/>
              </a:lnSpc>
              <a:spcBef>
                <a:spcPts val="900"/>
              </a:spcBef>
              <a:buNone/>
              <a:defRPr sz="18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8"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gray">
          <a:xfrm>
            <a:off x="6583680" y="1437575"/>
            <a:ext cx="5111496" cy="4963225"/>
          </a:xfrm>
          <a:prstGeom prst="rect">
            <a:avLst/>
          </a:prstGeom>
        </p:spPr>
        <p:txBody>
          <a:bodyPr/>
          <a:lstStyle>
            <a:lvl1pPr>
              <a:buClr>
                <a:schemeClr val="bg1"/>
              </a:buClr>
              <a:defRPr sz="2000">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TextBox 18">
            <a:extLst>
              <a:ext uri="{FF2B5EF4-FFF2-40B4-BE49-F238E27FC236}">
                <a16:creationId xmlns:a16="http://schemas.microsoft.com/office/drawing/2014/main" id="{50F9C47B-623B-44C7-9C7F-1F500BFC4F8F}"/>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4">
                    <a:lumMod val="60000"/>
                    <a:lumOff val="40000"/>
                  </a:schemeClr>
                </a:solidFill>
                <a:latin typeface="+mn-lt"/>
                <a:ea typeface="+mn-ea"/>
                <a:cs typeface="+mn-cs"/>
              </a:rPr>
              <a:pPr marL="0" lvl="0" algn="r" defTabSz="914400" rtl="0" eaLnBrk="1" latinLnBrk="0" hangingPunct="1">
                <a:lnSpc>
                  <a:spcPct val="125000"/>
                </a:lnSpc>
              </a:pPr>
              <a:t>‹#›</a:t>
            </a:fld>
            <a:endParaRPr lang="en-US" sz="800" kern="1200">
              <a:solidFill>
                <a:schemeClr val="accent4">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797F70B6-DCBF-4F5D-B095-EE85957F998D}"/>
              </a:ext>
            </a:extLst>
          </p:cNvPr>
          <p:cNvSpPr>
            <a:spLocks noGrp="1"/>
          </p:cNvSpPr>
          <p:nvPr>
            <p:ph type="title"/>
          </p:nvPr>
        </p:nvSpPr>
        <p:spPr>
          <a:xfrm>
            <a:off x="495300" y="146549"/>
            <a:ext cx="5111495" cy="858055"/>
          </a:xfrm>
        </p:spPr>
        <p:txBody>
          <a:bodyPr>
            <a:spAutoFit/>
          </a:bodyPr>
          <a:lstStyle/>
          <a:p>
            <a:r>
              <a:rPr lang="en-US"/>
              <a:t>Click to edit Master title style</a:t>
            </a:r>
          </a:p>
        </p:txBody>
      </p:sp>
      <p:sp>
        <p:nvSpPr>
          <p:cNvPr id="20" name="Content Placeholder 4">
            <a:extLst>
              <a:ext uri="{FF2B5EF4-FFF2-40B4-BE49-F238E27FC236}">
                <a16:creationId xmlns:a16="http://schemas.microsoft.com/office/drawing/2014/main" id="{B866DC54-C2B3-4A00-A4F2-854B87924E45}"/>
              </a:ext>
            </a:extLst>
          </p:cNvPr>
          <p:cNvSpPr>
            <a:spLocks noGrp="1"/>
          </p:cNvSpPr>
          <p:nvPr>
            <p:ph sz="quarter" idx="17"/>
          </p:nvPr>
        </p:nvSpPr>
        <p:spPr>
          <a:xfrm>
            <a:off x="495300" y="1437575"/>
            <a:ext cx="5111495" cy="4963217"/>
          </a:xfrm>
        </p:spPr>
        <p:txBody>
          <a:bodyPr/>
          <a:lstStyle>
            <a:lvl1pPr>
              <a:defRPr sz="20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Subtitle">
            <a:extLst>
              <a:ext uri="{FF2B5EF4-FFF2-40B4-BE49-F238E27FC236}">
                <a16:creationId xmlns:a16="http://schemas.microsoft.com/office/drawing/2014/main" id="{F989A584-2589-4972-84AE-BF0947D9FF0B}"/>
              </a:ext>
            </a:extLst>
          </p:cNvPr>
          <p:cNvSpPr>
            <a:spLocks noGrp="1"/>
          </p:cNvSpPr>
          <p:nvPr>
            <p:ph type="subTitle" idx="1"/>
          </p:nvPr>
        </p:nvSpPr>
        <p:spPr>
          <a:xfrm>
            <a:off x="494189" y="1088136"/>
            <a:ext cx="5111495"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869066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Fifty Fifty Nickel">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userDrawn="1"/>
        </p:nvSpPr>
        <p:spPr bwMode="gray">
          <a:xfrm rot="16200000" flipH="1">
            <a:off x="5715000" y="381000"/>
            <a:ext cx="6858000" cy="6096000"/>
          </a:xfrm>
          <a:prstGeom prst="rect">
            <a:avLst/>
          </a:prstGeom>
          <a:solidFill>
            <a:schemeClr val="accent6">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Rectangle: Single Corner Rounded 6">
            <a:extLst>
              <a:ext uri="{FF2B5EF4-FFF2-40B4-BE49-F238E27FC236}">
                <a16:creationId xmlns:a16="http://schemas.microsoft.com/office/drawing/2014/main" id="{ED0B1249-B726-4454-9EF7-EEC6CAD6C9A5}"/>
              </a:ext>
            </a:extLst>
          </p:cNvPr>
          <p:cNvSpPr/>
          <p:nvPr userDrawn="1"/>
        </p:nvSpPr>
        <p:spPr bwMode="gray">
          <a:xfrm flipH="1" flipV="1">
            <a:off x="6096000" y="-7"/>
            <a:ext cx="493776" cy="6858003"/>
          </a:xfrm>
          <a:prstGeom prst="round1Rect">
            <a:avLst>
              <a:gd name="adj" fmla="val 0"/>
            </a:avLst>
          </a:prstGeom>
          <a:gradFill flip="none" rotWithShape="1">
            <a:gsLst>
              <a:gs pos="0">
                <a:schemeClr val="accent6">
                  <a:lumMod val="40000"/>
                  <a:lumOff val="60000"/>
                  <a:alpha val="0"/>
                </a:schemeClr>
              </a:gs>
              <a:gs pos="100000">
                <a:schemeClr val="accent5">
                  <a:lumMod val="50000"/>
                  <a:alpha val="44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16" name="Text Placeholder 28">
            <a:extLst>
              <a:ext uri="{FF2B5EF4-FFF2-40B4-BE49-F238E27FC236}">
                <a16:creationId xmlns:a16="http://schemas.microsoft.com/office/drawing/2014/main" id="{9C1A5ECA-954B-4350-8681-AA7A9237ED1B}"/>
              </a:ext>
            </a:extLst>
          </p:cNvPr>
          <p:cNvSpPr>
            <a:spLocks noGrp="1"/>
          </p:cNvSpPr>
          <p:nvPr>
            <p:ph type="body" sz="quarter" idx="13"/>
          </p:nvPr>
        </p:nvSpPr>
        <p:spPr bwMode="gray">
          <a:xfrm>
            <a:off x="6583680" y="146549"/>
            <a:ext cx="5111496" cy="858055"/>
          </a:xfrm>
          <a:prstGeom prst="rect">
            <a:avLst/>
          </a:prstGeom>
        </p:spPr>
        <p:txBody>
          <a:bodyPr anchor="b">
            <a:spAutoFit/>
          </a:bodyPr>
          <a:lstStyle>
            <a:lvl1pPr marL="0" indent="0">
              <a:lnSpc>
                <a:spcPct val="82000"/>
              </a:lnSpc>
              <a:buNone/>
              <a:defRPr sz="3400">
                <a:solidFill>
                  <a:schemeClr val="tx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7" name="Text Placeholder 30">
            <a:extLst>
              <a:ext uri="{FF2B5EF4-FFF2-40B4-BE49-F238E27FC236}">
                <a16:creationId xmlns:a16="http://schemas.microsoft.com/office/drawing/2014/main" id="{029DD86F-F641-49F6-8753-0A35118A31B1}"/>
              </a:ext>
            </a:extLst>
          </p:cNvPr>
          <p:cNvSpPr>
            <a:spLocks noGrp="1"/>
          </p:cNvSpPr>
          <p:nvPr>
            <p:ph type="body" sz="quarter" idx="14"/>
          </p:nvPr>
        </p:nvSpPr>
        <p:spPr bwMode="gray">
          <a:xfrm>
            <a:off x="6583680" y="1088136"/>
            <a:ext cx="5111496" cy="265907"/>
          </a:xfrm>
          <a:prstGeom prst="rect">
            <a:avLst/>
          </a:prstGeom>
        </p:spPr>
        <p:txBody>
          <a:bodyPr>
            <a:spAutoFit/>
          </a:bodyPr>
          <a:lstStyle>
            <a:lvl1pPr marL="0" indent="0">
              <a:lnSpc>
                <a:spcPct val="96000"/>
              </a:lnSpc>
              <a:spcBef>
                <a:spcPts val="900"/>
              </a:spcBef>
              <a:buNone/>
              <a:defRPr sz="1800">
                <a:solidFill>
                  <a:schemeClr val="tx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8"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gray">
          <a:xfrm>
            <a:off x="6583680" y="1437575"/>
            <a:ext cx="5111496" cy="4963225"/>
          </a:xfrm>
          <a:prstGeom prst="rect">
            <a:avLst/>
          </a:prstGeom>
        </p:spPr>
        <p:txBody>
          <a:bodyPr/>
          <a:lstStyle>
            <a:lvl1pPr>
              <a:buClr>
                <a:schemeClr val="tx1"/>
              </a:buClr>
              <a:defRPr sz="2000">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TextBox 18">
            <a:extLst>
              <a:ext uri="{FF2B5EF4-FFF2-40B4-BE49-F238E27FC236}">
                <a16:creationId xmlns:a16="http://schemas.microsoft.com/office/drawing/2014/main" id="{50F9C47B-623B-44C7-9C7F-1F500BFC4F8F}"/>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a:solidFill>
                <a:schemeClr val="accent5">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076F65DF-84F6-42C7-8562-99CBDBFA5CC9}"/>
              </a:ext>
            </a:extLst>
          </p:cNvPr>
          <p:cNvSpPr>
            <a:spLocks noGrp="1"/>
          </p:cNvSpPr>
          <p:nvPr>
            <p:ph type="title"/>
          </p:nvPr>
        </p:nvSpPr>
        <p:spPr>
          <a:xfrm>
            <a:off x="495300" y="146549"/>
            <a:ext cx="5103876" cy="858055"/>
          </a:xfrm>
        </p:spPr>
        <p:txBody>
          <a:bodyPr>
            <a:spAutoFit/>
          </a:bodyPr>
          <a:lstStyle/>
          <a:p>
            <a:r>
              <a:rPr lang="en-US"/>
              <a:t>Click to edit Master title style</a:t>
            </a:r>
          </a:p>
        </p:txBody>
      </p:sp>
      <p:sp>
        <p:nvSpPr>
          <p:cNvPr id="20" name="Content Placeholder 4">
            <a:extLst>
              <a:ext uri="{FF2B5EF4-FFF2-40B4-BE49-F238E27FC236}">
                <a16:creationId xmlns:a16="http://schemas.microsoft.com/office/drawing/2014/main" id="{0B4106D1-A591-4047-9A15-3E7021F60D79}"/>
              </a:ext>
            </a:extLst>
          </p:cNvPr>
          <p:cNvSpPr>
            <a:spLocks noGrp="1"/>
          </p:cNvSpPr>
          <p:nvPr>
            <p:ph sz="quarter" idx="17"/>
          </p:nvPr>
        </p:nvSpPr>
        <p:spPr>
          <a:xfrm>
            <a:off x="495300" y="1437575"/>
            <a:ext cx="5111495" cy="4963217"/>
          </a:xfrm>
        </p:spPr>
        <p:txBody>
          <a:bodyPr/>
          <a:lstStyle>
            <a:lvl1pPr>
              <a:defRPr sz="20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Subtitle">
            <a:extLst>
              <a:ext uri="{FF2B5EF4-FFF2-40B4-BE49-F238E27FC236}">
                <a16:creationId xmlns:a16="http://schemas.microsoft.com/office/drawing/2014/main" id="{34F73A9A-E297-486A-B570-0527FB1B4807}"/>
              </a:ext>
            </a:extLst>
          </p:cNvPr>
          <p:cNvSpPr>
            <a:spLocks noGrp="1"/>
          </p:cNvSpPr>
          <p:nvPr>
            <p:ph type="subTitle" idx="1"/>
          </p:nvPr>
        </p:nvSpPr>
        <p:spPr>
          <a:xfrm>
            <a:off x="494189" y="1088136"/>
            <a:ext cx="5111495"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295399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Fifty Fifty Gun Metal">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userDrawn="1"/>
        </p:nvSpPr>
        <p:spPr bwMode="gray">
          <a:xfrm rot="16200000" flipH="1">
            <a:off x="5715000" y="381000"/>
            <a:ext cx="6858000" cy="6096000"/>
          </a:xfrm>
          <a:prstGeom prst="rect">
            <a:avLst/>
          </a:prstGeom>
          <a:solidFill>
            <a:schemeClr val="accent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Rectangle: Single Corner Rounded 6">
            <a:extLst>
              <a:ext uri="{FF2B5EF4-FFF2-40B4-BE49-F238E27FC236}">
                <a16:creationId xmlns:a16="http://schemas.microsoft.com/office/drawing/2014/main" id="{ED0B1249-B726-4454-9EF7-EEC6CAD6C9A5}"/>
              </a:ext>
            </a:extLst>
          </p:cNvPr>
          <p:cNvSpPr/>
          <p:nvPr userDrawn="1"/>
        </p:nvSpPr>
        <p:spPr bwMode="gray">
          <a:xfrm flipH="1" flipV="1">
            <a:off x="6096000" y="-7"/>
            <a:ext cx="493776" cy="6858003"/>
          </a:xfrm>
          <a:prstGeom prst="round1Rect">
            <a:avLst>
              <a:gd name="adj" fmla="val 0"/>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16" name="Text Placeholder 28">
            <a:extLst>
              <a:ext uri="{FF2B5EF4-FFF2-40B4-BE49-F238E27FC236}">
                <a16:creationId xmlns:a16="http://schemas.microsoft.com/office/drawing/2014/main" id="{9C1A5ECA-954B-4350-8681-AA7A9237ED1B}"/>
              </a:ext>
            </a:extLst>
          </p:cNvPr>
          <p:cNvSpPr>
            <a:spLocks noGrp="1"/>
          </p:cNvSpPr>
          <p:nvPr>
            <p:ph type="body" sz="quarter" idx="13"/>
          </p:nvPr>
        </p:nvSpPr>
        <p:spPr bwMode="gray">
          <a:xfrm>
            <a:off x="6583680" y="146549"/>
            <a:ext cx="5111496" cy="858055"/>
          </a:xfrm>
          <a:prstGeom prst="rect">
            <a:avLst/>
          </a:prstGeom>
        </p:spPr>
        <p:txBody>
          <a:bodyPr anchor="b">
            <a:spAutoFit/>
          </a:bodyPr>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7" name="Text Placeholder 30">
            <a:extLst>
              <a:ext uri="{FF2B5EF4-FFF2-40B4-BE49-F238E27FC236}">
                <a16:creationId xmlns:a16="http://schemas.microsoft.com/office/drawing/2014/main" id="{029DD86F-F641-49F6-8753-0A35118A31B1}"/>
              </a:ext>
            </a:extLst>
          </p:cNvPr>
          <p:cNvSpPr>
            <a:spLocks noGrp="1"/>
          </p:cNvSpPr>
          <p:nvPr>
            <p:ph type="body" sz="quarter" idx="14"/>
          </p:nvPr>
        </p:nvSpPr>
        <p:spPr bwMode="gray">
          <a:xfrm>
            <a:off x="6583680" y="1088136"/>
            <a:ext cx="5111496" cy="265907"/>
          </a:xfrm>
          <a:prstGeom prst="rect">
            <a:avLst/>
          </a:prstGeom>
        </p:spPr>
        <p:txBody>
          <a:bodyPr>
            <a:spAutoFit/>
          </a:bodyPr>
          <a:lstStyle>
            <a:lvl1pPr marL="0" indent="0">
              <a:lnSpc>
                <a:spcPct val="96000"/>
              </a:lnSpc>
              <a:spcBef>
                <a:spcPts val="900"/>
              </a:spcBef>
              <a:buNone/>
              <a:defRPr sz="18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8"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gray">
          <a:xfrm>
            <a:off x="6583680" y="1437575"/>
            <a:ext cx="5111496" cy="4963225"/>
          </a:xfrm>
          <a:prstGeom prst="rect">
            <a:avLst/>
          </a:prstGeom>
        </p:spPr>
        <p:txBody>
          <a:bodyPr/>
          <a:lstStyle>
            <a:lvl1pPr>
              <a:buClr>
                <a:schemeClr val="bg1"/>
              </a:buClr>
              <a:defRPr sz="2000">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TextBox 18">
            <a:extLst>
              <a:ext uri="{FF2B5EF4-FFF2-40B4-BE49-F238E27FC236}">
                <a16:creationId xmlns:a16="http://schemas.microsoft.com/office/drawing/2014/main" id="{B05E7361-44C3-46E4-A8A9-F1B52C8F206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40000"/>
                    <a:lumOff val="60000"/>
                  </a:schemeClr>
                </a:solidFill>
                <a:latin typeface="+mn-lt"/>
                <a:ea typeface="+mn-ea"/>
                <a:cs typeface="+mn-cs"/>
              </a:rPr>
              <a:pPr marL="0" lvl="0" algn="r" defTabSz="914400" rtl="0" eaLnBrk="1" latinLnBrk="0" hangingPunct="1">
                <a:lnSpc>
                  <a:spcPct val="125000"/>
                </a:lnSpc>
              </a:pPr>
              <a:t>‹#›</a:t>
            </a:fld>
            <a:endParaRPr lang="en-US" sz="800" kern="1200">
              <a:solidFill>
                <a:schemeClr val="accent5">
                  <a:lumMod val="40000"/>
                  <a:lumOff val="60000"/>
                </a:schemeClr>
              </a:solidFill>
              <a:latin typeface="+mn-lt"/>
              <a:ea typeface="+mn-ea"/>
              <a:cs typeface="+mn-cs"/>
            </a:endParaRPr>
          </a:p>
        </p:txBody>
      </p:sp>
      <p:sp>
        <p:nvSpPr>
          <p:cNvPr id="3" name="Title 2">
            <a:extLst>
              <a:ext uri="{FF2B5EF4-FFF2-40B4-BE49-F238E27FC236}">
                <a16:creationId xmlns:a16="http://schemas.microsoft.com/office/drawing/2014/main" id="{493F0D21-2521-45F0-85BA-BF9803A35F17}"/>
              </a:ext>
            </a:extLst>
          </p:cNvPr>
          <p:cNvSpPr>
            <a:spLocks noGrp="1"/>
          </p:cNvSpPr>
          <p:nvPr>
            <p:ph type="title"/>
          </p:nvPr>
        </p:nvSpPr>
        <p:spPr>
          <a:xfrm>
            <a:off x="495300" y="146549"/>
            <a:ext cx="5111495" cy="858055"/>
          </a:xfrm>
        </p:spPr>
        <p:txBody>
          <a:bodyPr>
            <a:spAutoFit/>
          </a:bodyPr>
          <a:lstStyle/>
          <a:p>
            <a:r>
              <a:rPr lang="en-US"/>
              <a:t>Click to edit Master title style</a:t>
            </a:r>
          </a:p>
        </p:txBody>
      </p:sp>
      <p:sp>
        <p:nvSpPr>
          <p:cNvPr id="20" name="Content Placeholder 4">
            <a:extLst>
              <a:ext uri="{FF2B5EF4-FFF2-40B4-BE49-F238E27FC236}">
                <a16:creationId xmlns:a16="http://schemas.microsoft.com/office/drawing/2014/main" id="{87B5272A-CBDF-4CA9-9DE9-D4F532997B73}"/>
              </a:ext>
            </a:extLst>
          </p:cNvPr>
          <p:cNvSpPr>
            <a:spLocks noGrp="1"/>
          </p:cNvSpPr>
          <p:nvPr>
            <p:ph sz="quarter" idx="17"/>
          </p:nvPr>
        </p:nvSpPr>
        <p:spPr>
          <a:xfrm>
            <a:off x="495300" y="1437575"/>
            <a:ext cx="5111495" cy="4963217"/>
          </a:xfrm>
        </p:spPr>
        <p:txBody>
          <a:bodyPr/>
          <a:lstStyle>
            <a:lvl1pPr>
              <a:defRPr sz="20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Subtitle">
            <a:extLst>
              <a:ext uri="{FF2B5EF4-FFF2-40B4-BE49-F238E27FC236}">
                <a16:creationId xmlns:a16="http://schemas.microsoft.com/office/drawing/2014/main" id="{B662BC0F-F076-4B55-B6A0-1AD9BE1E8237}"/>
              </a:ext>
            </a:extLst>
          </p:cNvPr>
          <p:cNvSpPr>
            <a:spLocks noGrp="1"/>
          </p:cNvSpPr>
          <p:nvPr>
            <p:ph type="subTitle" idx="1"/>
          </p:nvPr>
        </p:nvSpPr>
        <p:spPr>
          <a:xfrm>
            <a:off x="494189" y="1088136"/>
            <a:ext cx="5111495"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529602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Fifty Fifty Midnight">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userDrawn="1"/>
        </p:nvSpPr>
        <p:spPr bwMode="gray">
          <a:xfrm rot="16200000" flipH="1">
            <a:off x="5715000" y="381000"/>
            <a:ext cx="6858000" cy="6096000"/>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Rectangle: Single Corner Rounded 6">
            <a:extLst>
              <a:ext uri="{FF2B5EF4-FFF2-40B4-BE49-F238E27FC236}">
                <a16:creationId xmlns:a16="http://schemas.microsoft.com/office/drawing/2014/main" id="{ED0B1249-B726-4454-9EF7-EEC6CAD6C9A5}"/>
              </a:ext>
            </a:extLst>
          </p:cNvPr>
          <p:cNvSpPr/>
          <p:nvPr userDrawn="1"/>
        </p:nvSpPr>
        <p:spPr bwMode="gray">
          <a:xfrm flipH="1" flipV="1">
            <a:off x="6096000" y="-7"/>
            <a:ext cx="493776" cy="6858003"/>
          </a:xfrm>
          <a:prstGeom prst="round1Rect">
            <a:avLst>
              <a:gd name="adj" fmla="val 0"/>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16" name="Text Placeholder 28">
            <a:extLst>
              <a:ext uri="{FF2B5EF4-FFF2-40B4-BE49-F238E27FC236}">
                <a16:creationId xmlns:a16="http://schemas.microsoft.com/office/drawing/2014/main" id="{9C1A5ECA-954B-4350-8681-AA7A9237ED1B}"/>
              </a:ext>
            </a:extLst>
          </p:cNvPr>
          <p:cNvSpPr>
            <a:spLocks noGrp="1"/>
          </p:cNvSpPr>
          <p:nvPr>
            <p:ph type="body" sz="quarter" idx="13"/>
          </p:nvPr>
        </p:nvSpPr>
        <p:spPr bwMode="gray">
          <a:xfrm>
            <a:off x="6583680" y="146549"/>
            <a:ext cx="5111496" cy="858055"/>
          </a:xfrm>
          <a:prstGeom prst="rect">
            <a:avLst/>
          </a:prstGeom>
        </p:spPr>
        <p:txBody>
          <a:bodyPr anchor="b">
            <a:spAutoFit/>
          </a:bodyPr>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7" name="Text Placeholder 30">
            <a:extLst>
              <a:ext uri="{FF2B5EF4-FFF2-40B4-BE49-F238E27FC236}">
                <a16:creationId xmlns:a16="http://schemas.microsoft.com/office/drawing/2014/main" id="{029DD86F-F641-49F6-8753-0A35118A31B1}"/>
              </a:ext>
            </a:extLst>
          </p:cNvPr>
          <p:cNvSpPr>
            <a:spLocks noGrp="1"/>
          </p:cNvSpPr>
          <p:nvPr>
            <p:ph type="body" sz="quarter" idx="14"/>
          </p:nvPr>
        </p:nvSpPr>
        <p:spPr bwMode="gray">
          <a:xfrm>
            <a:off x="6583680" y="1088136"/>
            <a:ext cx="5111496" cy="265907"/>
          </a:xfrm>
          <a:prstGeom prst="rect">
            <a:avLst/>
          </a:prstGeom>
        </p:spPr>
        <p:txBody>
          <a:bodyPr>
            <a:spAutoFit/>
          </a:bodyPr>
          <a:lstStyle>
            <a:lvl1pPr marL="0" indent="0">
              <a:lnSpc>
                <a:spcPct val="96000"/>
              </a:lnSpc>
              <a:spcBef>
                <a:spcPts val="900"/>
              </a:spcBef>
              <a:buNone/>
              <a:defRPr sz="18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8"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gray">
          <a:xfrm>
            <a:off x="6583680" y="1437575"/>
            <a:ext cx="5111496" cy="4963225"/>
          </a:xfrm>
          <a:prstGeom prst="rect">
            <a:avLst/>
          </a:prstGeom>
        </p:spPr>
        <p:txBody>
          <a:bodyPr/>
          <a:lstStyle>
            <a:lvl1pPr>
              <a:buClr>
                <a:schemeClr val="bg1"/>
              </a:buClr>
              <a:defRPr sz="2000">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TextBox 18">
            <a:extLst>
              <a:ext uri="{FF2B5EF4-FFF2-40B4-BE49-F238E27FC236}">
                <a16:creationId xmlns:a16="http://schemas.microsoft.com/office/drawing/2014/main" id="{B05E7361-44C3-46E4-A8A9-F1B52C8F206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a:solidFill>
                <a:schemeClr val="accent5">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CEBE69E7-5CB1-4371-A01F-1932CE10F613}"/>
              </a:ext>
            </a:extLst>
          </p:cNvPr>
          <p:cNvSpPr>
            <a:spLocks noGrp="1"/>
          </p:cNvSpPr>
          <p:nvPr>
            <p:ph type="title"/>
          </p:nvPr>
        </p:nvSpPr>
        <p:spPr>
          <a:xfrm>
            <a:off x="495300" y="146549"/>
            <a:ext cx="5111495" cy="858055"/>
          </a:xfrm>
        </p:spPr>
        <p:txBody>
          <a:bodyPr>
            <a:spAutoFit/>
          </a:bodyPr>
          <a:lstStyle/>
          <a:p>
            <a:r>
              <a:rPr lang="en-US"/>
              <a:t>Click to edit Master title style</a:t>
            </a:r>
          </a:p>
        </p:txBody>
      </p:sp>
      <p:sp>
        <p:nvSpPr>
          <p:cNvPr id="20" name="Content Placeholder 4">
            <a:extLst>
              <a:ext uri="{FF2B5EF4-FFF2-40B4-BE49-F238E27FC236}">
                <a16:creationId xmlns:a16="http://schemas.microsoft.com/office/drawing/2014/main" id="{570B9888-0249-4C15-BC59-AD316913B011}"/>
              </a:ext>
            </a:extLst>
          </p:cNvPr>
          <p:cNvSpPr>
            <a:spLocks noGrp="1"/>
          </p:cNvSpPr>
          <p:nvPr>
            <p:ph sz="quarter" idx="17"/>
          </p:nvPr>
        </p:nvSpPr>
        <p:spPr>
          <a:xfrm>
            <a:off x="495300" y="1437575"/>
            <a:ext cx="5111495" cy="4963217"/>
          </a:xfrm>
        </p:spPr>
        <p:txBody>
          <a:bodyPr/>
          <a:lstStyle>
            <a:lvl1pPr>
              <a:defRPr sz="20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Subtitle">
            <a:extLst>
              <a:ext uri="{FF2B5EF4-FFF2-40B4-BE49-F238E27FC236}">
                <a16:creationId xmlns:a16="http://schemas.microsoft.com/office/drawing/2014/main" id="{D4713C7C-41F3-44B5-934C-F4C6CC9F78AC}"/>
              </a:ext>
            </a:extLst>
          </p:cNvPr>
          <p:cNvSpPr>
            <a:spLocks noGrp="1"/>
          </p:cNvSpPr>
          <p:nvPr>
            <p:ph type="subTitle" idx="1"/>
          </p:nvPr>
        </p:nvSpPr>
        <p:spPr>
          <a:xfrm>
            <a:off x="494189" y="1088136"/>
            <a:ext cx="5111495"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224043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utaway 1/3 Right Blue">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A7C99A1E-5CFA-4EFC-A063-074EDF821119}"/>
              </a:ext>
            </a:extLst>
          </p:cNvPr>
          <p:cNvSpPr/>
          <p:nvPr userDrawn="1"/>
        </p:nvSpPr>
        <p:spPr bwMode="gray">
          <a:xfrm>
            <a:off x="7533627" y="0"/>
            <a:ext cx="465837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1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gray">
          <a:xfrm>
            <a:off x="8119872" y="576072"/>
            <a:ext cx="3576829" cy="5824728"/>
          </a:xfrm>
          <a:prstGeom prst="rect">
            <a:avLst/>
          </a:prstGeom>
        </p:spPr>
        <p:txBody>
          <a:bodyPr/>
          <a:lstStyle>
            <a:lvl1pPr>
              <a:buClr>
                <a:schemeClr val="bg1"/>
              </a:buClr>
              <a:defRPr sz="2000">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marL="944118" indent="-285750">
              <a:buFont typeface="Courier New" panose="02070309020205020404" pitchFamily="49" charset="0"/>
              <a:buChar char="o"/>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Box 10">
            <a:extLst>
              <a:ext uri="{FF2B5EF4-FFF2-40B4-BE49-F238E27FC236}">
                <a16:creationId xmlns:a16="http://schemas.microsoft.com/office/drawing/2014/main" id="{1F640C09-C902-4DE5-BF94-53CFD41C075C}"/>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60000"/>
                    <a:lumOff val="40000"/>
                  </a:schemeClr>
                </a:solidFill>
                <a:latin typeface="+mn-lt"/>
                <a:ea typeface="+mn-ea"/>
                <a:cs typeface="+mn-cs"/>
              </a:rPr>
              <a:pPr marL="0" lvl="0" algn="r" defTabSz="914400" rtl="0" eaLnBrk="1" latinLnBrk="0" hangingPunct="1">
                <a:lnSpc>
                  <a:spcPct val="125000"/>
                </a:lnSpc>
              </a:pPr>
              <a:t>‹#›</a:t>
            </a:fld>
            <a:endParaRPr lang="en-US" sz="800" kern="1200">
              <a:solidFill>
                <a:schemeClr val="accent2">
                  <a:lumMod val="60000"/>
                  <a:lumOff val="40000"/>
                </a:schemeClr>
              </a:solidFill>
              <a:latin typeface="+mn-lt"/>
              <a:ea typeface="+mn-ea"/>
              <a:cs typeface="+mn-cs"/>
            </a:endParaRPr>
          </a:p>
        </p:txBody>
      </p:sp>
      <p:sp>
        <p:nvSpPr>
          <p:cNvPr id="20" name="Rectangle 19">
            <a:extLst>
              <a:ext uri="{FF2B5EF4-FFF2-40B4-BE49-F238E27FC236}">
                <a16:creationId xmlns:a16="http://schemas.microsoft.com/office/drawing/2014/main" id="{06827744-B91D-4E14-9EE6-4F4E5230170B}"/>
              </a:ext>
            </a:extLst>
          </p:cNvPr>
          <p:cNvSpPr/>
          <p:nvPr userDrawn="1"/>
        </p:nvSpPr>
        <p:spPr bwMode="gray">
          <a:xfrm flipH="1">
            <a:off x="7533627" y="0"/>
            <a:ext cx="493776" cy="6858000"/>
          </a:xfrm>
          <a:prstGeom prst="rect">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2" name="Title 3">
            <a:extLst>
              <a:ext uri="{FF2B5EF4-FFF2-40B4-BE49-F238E27FC236}">
                <a16:creationId xmlns:a16="http://schemas.microsoft.com/office/drawing/2014/main" id="{84888380-1022-37A5-027A-DD4DFBE5CC28}"/>
              </a:ext>
            </a:extLst>
          </p:cNvPr>
          <p:cNvSpPr txBox="1">
            <a:spLocks/>
          </p:cNvSpPr>
          <p:nvPr userDrawn="1"/>
        </p:nvSpPr>
        <p:spPr>
          <a:xfrm>
            <a:off x="495300" y="136354"/>
            <a:ext cx="6425089" cy="455189"/>
          </a:xfrm>
          <a:prstGeom prst="rect">
            <a:avLst/>
          </a:prstGeom>
        </p:spPr>
        <p:txBody>
          <a:bodyPr vert="horz" wrap="square" lIns="0" tIns="0" rIns="0" bIns="0" rtlCol="0" anchor="b">
            <a:spAutoFit/>
          </a:bodyPr>
          <a:lstStyle>
            <a:lvl1pPr algn="l" defTabSz="914400" rtl="0" eaLnBrk="1" latinLnBrk="0" hangingPunct="1">
              <a:lnSpc>
                <a:spcPct val="84000"/>
              </a:lnSpc>
              <a:spcBef>
                <a:spcPct val="0"/>
              </a:spcBef>
              <a:buNone/>
              <a:defRPr sz="3400" kern="1200" baseline="0">
                <a:solidFill>
                  <a:schemeClr val="tx1"/>
                </a:solidFill>
                <a:latin typeface="+mj-lt"/>
                <a:ea typeface="+mj-ea"/>
                <a:cs typeface="+mj-cs"/>
              </a:defRPr>
            </a:lvl1pPr>
          </a:lstStyle>
          <a:p>
            <a:r>
              <a:rPr lang="en-US" dirty="0"/>
              <a:t>Click to edit Master title style</a:t>
            </a:r>
          </a:p>
        </p:txBody>
      </p:sp>
      <p:sp>
        <p:nvSpPr>
          <p:cNvPr id="4" name="Subtitle">
            <a:extLst>
              <a:ext uri="{FF2B5EF4-FFF2-40B4-BE49-F238E27FC236}">
                <a16:creationId xmlns:a16="http://schemas.microsoft.com/office/drawing/2014/main" id="{13662BC2-3D0F-726B-672A-BE43A883D250}"/>
              </a:ext>
            </a:extLst>
          </p:cNvPr>
          <p:cNvSpPr txBox="1">
            <a:spLocks/>
          </p:cNvSpPr>
          <p:nvPr userDrawn="1"/>
        </p:nvSpPr>
        <p:spPr>
          <a:xfrm>
            <a:off x="494189" y="690569"/>
            <a:ext cx="6425727" cy="274320"/>
          </a:xfrm>
          <a:prstGeom prst="rect">
            <a:avLst/>
          </a:prstGeom>
        </p:spPr>
        <p:txBody>
          <a:bodyPr vert="horz" wrap="square" lIns="0" tIns="0" rIns="0" bIns="0" rtlCol="0">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800" kern="1200" baseline="0" dirty="0">
                <a:solidFill>
                  <a:schemeClr val="tx1"/>
                </a:solidFill>
                <a:latin typeface="+mn-lt"/>
                <a:ea typeface="+mn-ea"/>
                <a:cs typeface="+mn-cs"/>
              </a:defRPr>
            </a:lvl1pPr>
            <a:lvl2pPr marL="457200" indent="0" algn="ctr" defTabSz="914400" rtl="0" eaLnBrk="1" latinLnBrk="0" hangingPunct="1">
              <a:lnSpc>
                <a:spcPct val="107000"/>
              </a:lnSpc>
              <a:spcBef>
                <a:spcPts val="0"/>
              </a:spcBef>
              <a:buClr>
                <a:schemeClr val="tx1">
                  <a:lumMod val="85000"/>
                  <a:lumOff val="15000"/>
                </a:schemeClr>
              </a:buClr>
              <a:buFont typeface="Arial" panose="020B0604020202020204" pitchFamily="34" charset="0"/>
              <a:buNone/>
              <a:defRPr sz="2000" kern="1200" baseline="0">
                <a:solidFill>
                  <a:schemeClr val="tx1"/>
                </a:solidFill>
                <a:latin typeface="+mn-lt"/>
                <a:ea typeface="+mn-ea"/>
                <a:cs typeface="+mn-cs"/>
              </a:defRPr>
            </a:lvl2pPr>
            <a:lvl3pPr marL="914400" indent="0" algn="ctr" defTabSz="914400" rtl="0" eaLnBrk="1" latinLnBrk="0" hangingPunct="1">
              <a:lnSpc>
                <a:spcPct val="107000"/>
              </a:lnSpc>
              <a:spcBef>
                <a:spcPts val="0"/>
              </a:spcBef>
              <a:buClr>
                <a:schemeClr val="tx1">
                  <a:lumMod val="85000"/>
                  <a:lumOff val="15000"/>
                </a:schemeClr>
              </a:buClr>
              <a:buFont typeface="Courier New" panose="02070309020205020404" pitchFamily="49" charset="0"/>
              <a:buNone/>
              <a:defRPr lang="en-US" sz="1800" kern="1200">
                <a:solidFill>
                  <a:schemeClr val="tx1"/>
                </a:solidFill>
                <a:latin typeface="+mn-lt"/>
                <a:ea typeface="+mn-ea"/>
                <a:cs typeface="+mn-cs"/>
              </a:defRPr>
            </a:lvl3pPr>
            <a:lvl4pPr marL="1371600" indent="0" algn="ctr" defTabSz="914400" rtl="0" eaLnBrk="1" latinLnBrk="0" hangingPunct="1">
              <a:lnSpc>
                <a:spcPct val="107000"/>
              </a:lnSpc>
              <a:spcBef>
                <a:spcPts val="0"/>
              </a:spcBef>
              <a:buClr>
                <a:schemeClr val="tx1">
                  <a:lumMod val="85000"/>
                  <a:lumOff val="15000"/>
                </a:schemeClr>
              </a:buClr>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07000"/>
              </a:lnSpc>
              <a:spcBef>
                <a:spcPts val="0"/>
              </a:spcBef>
              <a:buClr>
                <a:srgbClr val="595959"/>
              </a:buClr>
              <a:buFont typeface="Courier New" panose="02070309020205020404" pitchFamily="49" charset="0"/>
              <a:buNone/>
              <a:tabLst/>
              <a:defRPr sz="1600" kern="1200" baseline="0">
                <a:solidFill>
                  <a:schemeClr val="tx1"/>
                </a:solidFill>
                <a:latin typeface="+mn-lt"/>
                <a:ea typeface="+mn-ea"/>
                <a:cs typeface="+mn-cs"/>
              </a:defRPr>
            </a:lvl5pPr>
            <a:lvl6pPr marL="2286000" indent="0" algn="ctr" defTabSz="914400" rtl="0" eaLnBrk="1" latinLnBrk="0" hangingPunct="1">
              <a:lnSpc>
                <a:spcPct val="96000"/>
              </a:lnSpc>
              <a:spcBef>
                <a:spcPts val="0"/>
              </a:spcBef>
              <a:buFont typeface="Microsoft Sans Serif"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7000"/>
              </a:lnSpc>
              <a:spcBef>
                <a:spcPts val="1200"/>
              </a:spcBef>
              <a:buFont typeface="Microsoft Sans Serif" panose="020B0604020202020204" pitchFamily="34" charset="0"/>
              <a:buNone/>
              <a:defRPr sz="1600" kern="1200" baseline="0">
                <a:solidFill>
                  <a:schemeClr val="tx1"/>
                </a:solidFill>
                <a:latin typeface="+mn-lt"/>
                <a:ea typeface="+mn-ea"/>
                <a:cs typeface="+mn-cs"/>
              </a:defRPr>
            </a:lvl7pPr>
            <a:lvl8pPr marL="3200400" indent="0" algn="ctr" defTabSz="914400" rtl="0" eaLnBrk="1" latinLnBrk="0" hangingPunct="1">
              <a:lnSpc>
                <a:spcPct val="87000"/>
              </a:lnSpc>
              <a:spcBef>
                <a:spcPts val="1800"/>
              </a:spcBef>
              <a:buSzPct val="100000"/>
              <a:buFont typeface="Microsoft Sans Serif" panose="020B0604020202020204" pitchFamily="34" charset="0"/>
              <a:buNone/>
              <a:defRPr lang="en-US" sz="1600" kern="1200" baseline="0">
                <a:solidFill>
                  <a:schemeClr val="tx1"/>
                </a:solidFill>
                <a:latin typeface="+mn-lt"/>
                <a:ea typeface="+mn-ea"/>
                <a:cs typeface="+mn-cs"/>
              </a:defRPr>
            </a:lvl8pPr>
            <a:lvl9pPr marL="3657600" indent="0" algn="ctr" defTabSz="914400" rtl="0" eaLnBrk="1" latinLnBrk="0" hangingPunct="1">
              <a:lnSpc>
                <a:spcPct val="87000"/>
              </a:lnSpc>
              <a:spcBef>
                <a:spcPts val="1800"/>
              </a:spcBef>
              <a:buFont typeface="Microsoft Sans Serif" panose="020B0604020202020204" pitchFamily="34" charset="0"/>
              <a:buNone/>
              <a:defRPr sz="1600" kern="1200" baseline="0">
                <a:solidFill>
                  <a:schemeClr val="tx1"/>
                </a:solidFill>
                <a:latin typeface="+mn-lt"/>
                <a:ea typeface="+mn-ea"/>
                <a:cs typeface="+mn-cs"/>
              </a:defRPr>
            </a:lvl9pPr>
          </a:lstStyle>
          <a:p>
            <a:r>
              <a:rPr lang="en-US"/>
              <a:t>Click to edit Master subtitle style</a:t>
            </a:r>
          </a:p>
        </p:txBody>
      </p:sp>
    </p:spTree>
    <p:extLst>
      <p:ext uri="{BB962C8B-B14F-4D97-AF65-F5344CB8AC3E}">
        <p14:creationId xmlns:p14="http://schemas.microsoft.com/office/powerpoint/2010/main" val="3267257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utaway 1/3 Right Light Blu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68A4FCD-30A8-446A-AB4C-13ACB27E6228}"/>
              </a:ext>
            </a:extLst>
          </p:cNvPr>
          <p:cNvSpPr/>
          <p:nvPr userDrawn="1"/>
        </p:nvSpPr>
        <p:spPr bwMode="gray">
          <a:xfrm>
            <a:off x="7533627" y="0"/>
            <a:ext cx="465837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13" name="Rectangle 12">
            <a:extLst>
              <a:ext uri="{FF2B5EF4-FFF2-40B4-BE49-F238E27FC236}">
                <a16:creationId xmlns:a16="http://schemas.microsoft.com/office/drawing/2014/main" id="{96D5943C-75AB-4BED-9FFA-7B6830FACA97}"/>
              </a:ext>
            </a:extLst>
          </p:cNvPr>
          <p:cNvSpPr/>
          <p:nvPr userDrawn="1"/>
        </p:nvSpPr>
        <p:spPr bwMode="gray">
          <a:xfrm flipH="1">
            <a:off x="7525676" y="0"/>
            <a:ext cx="493776" cy="6858000"/>
          </a:xfrm>
          <a:prstGeom prst="rect">
            <a:avLst/>
          </a:prstGeom>
          <a:gradFill flip="none" rotWithShape="1">
            <a:gsLst>
              <a:gs pos="100000">
                <a:srgbClr val="3F59AD">
                  <a:lumMod val="90000"/>
                  <a:lumOff val="10000"/>
                </a:srgbClr>
              </a:gs>
              <a:gs pos="0">
                <a:schemeClr val="accent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1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gray">
          <a:xfrm>
            <a:off x="8119872" y="576072"/>
            <a:ext cx="3576829" cy="5824728"/>
          </a:xfrm>
          <a:prstGeom prst="rect">
            <a:avLst/>
          </a:prstGeom>
        </p:spPr>
        <p:txBody>
          <a:bodyPr/>
          <a:lstStyle>
            <a:lvl1pPr>
              <a:buClr>
                <a:schemeClr val="bg1"/>
              </a:buClr>
              <a:defRPr sz="2000">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Box 10">
            <a:extLst>
              <a:ext uri="{FF2B5EF4-FFF2-40B4-BE49-F238E27FC236}">
                <a16:creationId xmlns:a16="http://schemas.microsoft.com/office/drawing/2014/main" id="{1F640C09-C902-4DE5-BF94-53CFD41C075C}"/>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40000"/>
                    <a:lumOff val="60000"/>
                  </a:schemeClr>
                </a:solidFill>
                <a:latin typeface="+mn-lt"/>
                <a:ea typeface="+mn-ea"/>
                <a:cs typeface="+mn-cs"/>
              </a:rPr>
              <a:pPr marL="0" lvl="0" algn="r" defTabSz="914400" rtl="0" eaLnBrk="1" latinLnBrk="0" hangingPunct="1">
                <a:lnSpc>
                  <a:spcPct val="125000"/>
                </a:lnSpc>
              </a:pPr>
              <a:t>‹#›</a:t>
            </a:fld>
            <a:endParaRPr lang="en-US" sz="800" kern="1200">
              <a:solidFill>
                <a:schemeClr val="accent2">
                  <a:lumMod val="40000"/>
                  <a:lumOff val="60000"/>
                </a:schemeClr>
              </a:solidFill>
              <a:latin typeface="+mn-lt"/>
              <a:ea typeface="+mn-ea"/>
              <a:cs typeface="+mn-cs"/>
            </a:endParaRPr>
          </a:p>
        </p:txBody>
      </p:sp>
      <p:sp>
        <p:nvSpPr>
          <p:cNvPr id="2" name="Title 3">
            <a:extLst>
              <a:ext uri="{FF2B5EF4-FFF2-40B4-BE49-F238E27FC236}">
                <a16:creationId xmlns:a16="http://schemas.microsoft.com/office/drawing/2014/main" id="{E7FFBAC4-0E97-1EC2-5A03-C356FE64BCB7}"/>
              </a:ext>
            </a:extLst>
          </p:cNvPr>
          <p:cNvSpPr txBox="1">
            <a:spLocks/>
          </p:cNvSpPr>
          <p:nvPr userDrawn="1"/>
        </p:nvSpPr>
        <p:spPr>
          <a:xfrm>
            <a:off x="495300" y="136354"/>
            <a:ext cx="6425089" cy="455189"/>
          </a:xfrm>
          <a:prstGeom prst="rect">
            <a:avLst/>
          </a:prstGeom>
        </p:spPr>
        <p:txBody>
          <a:bodyPr vert="horz" wrap="square" lIns="0" tIns="0" rIns="0" bIns="0" rtlCol="0" anchor="b">
            <a:spAutoFit/>
          </a:bodyPr>
          <a:lstStyle>
            <a:lvl1pPr algn="l" defTabSz="914400" rtl="0" eaLnBrk="1" latinLnBrk="0" hangingPunct="1">
              <a:lnSpc>
                <a:spcPct val="84000"/>
              </a:lnSpc>
              <a:spcBef>
                <a:spcPct val="0"/>
              </a:spcBef>
              <a:buNone/>
              <a:defRPr sz="3400" kern="1200" baseline="0">
                <a:solidFill>
                  <a:schemeClr val="tx1"/>
                </a:solidFill>
                <a:latin typeface="+mj-lt"/>
                <a:ea typeface="+mj-ea"/>
                <a:cs typeface="+mj-cs"/>
              </a:defRPr>
            </a:lvl1pPr>
          </a:lstStyle>
          <a:p>
            <a:r>
              <a:rPr lang="en-US" dirty="0"/>
              <a:t>Click to edit Master title style</a:t>
            </a:r>
          </a:p>
        </p:txBody>
      </p:sp>
      <p:sp>
        <p:nvSpPr>
          <p:cNvPr id="4" name="Subtitle">
            <a:extLst>
              <a:ext uri="{FF2B5EF4-FFF2-40B4-BE49-F238E27FC236}">
                <a16:creationId xmlns:a16="http://schemas.microsoft.com/office/drawing/2014/main" id="{8333E39D-6860-0ABA-6F24-D26FD84C409B}"/>
              </a:ext>
            </a:extLst>
          </p:cNvPr>
          <p:cNvSpPr txBox="1">
            <a:spLocks/>
          </p:cNvSpPr>
          <p:nvPr userDrawn="1"/>
        </p:nvSpPr>
        <p:spPr>
          <a:xfrm>
            <a:off x="494189" y="690569"/>
            <a:ext cx="6425727" cy="274320"/>
          </a:xfrm>
          <a:prstGeom prst="rect">
            <a:avLst/>
          </a:prstGeom>
        </p:spPr>
        <p:txBody>
          <a:bodyPr vert="horz" wrap="square" lIns="0" tIns="0" rIns="0" bIns="0" rtlCol="0">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800" kern="1200" baseline="0" dirty="0">
                <a:solidFill>
                  <a:schemeClr val="tx1"/>
                </a:solidFill>
                <a:latin typeface="+mn-lt"/>
                <a:ea typeface="+mn-ea"/>
                <a:cs typeface="+mn-cs"/>
              </a:defRPr>
            </a:lvl1pPr>
            <a:lvl2pPr marL="457200" indent="0" algn="ctr" defTabSz="914400" rtl="0" eaLnBrk="1" latinLnBrk="0" hangingPunct="1">
              <a:lnSpc>
                <a:spcPct val="107000"/>
              </a:lnSpc>
              <a:spcBef>
                <a:spcPts val="0"/>
              </a:spcBef>
              <a:buClr>
                <a:schemeClr val="tx1">
                  <a:lumMod val="85000"/>
                  <a:lumOff val="15000"/>
                </a:schemeClr>
              </a:buClr>
              <a:buFont typeface="Arial" panose="020B0604020202020204" pitchFamily="34" charset="0"/>
              <a:buNone/>
              <a:defRPr sz="2000" kern="1200" baseline="0">
                <a:solidFill>
                  <a:schemeClr val="tx1"/>
                </a:solidFill>
                <a:latin typeface="+mn-lt"/>
                <a:ea typeface="+mn-ea"/>
                <a:cs typeface="+mn-cs"/>
              </a:defRPr>
            </a:lvl2pPr>
            <a:lvl3pPr marL="914400" indent="0" algn="ctr" defTabSz="914400" rtl="0" eaLnBrk="1" latinLnBrk="0" hangingPunct="1">
              <a:lnSpc>
                <a:spcPct val="107000"/>
              </a:lnSpc>
              <a:spcBef>
                <a:spcPts val="0"/>
              </a:spcBef>
              <a:buClr>
                <a:schemeClr val="tx1">
                  <a:lumMod val="85000"/>
                  <a:lumOff val="15000"/>
                </a:schemeClr>
              </a:buClr>
              <a:buFont typeface="Courier New" panose="02070309020205020404" pitchFamily="49" charset="0"/>
              <a:buNone/>
              <a:defRPr lang="en-US" sz="1800" kern="1200">
                <a:solidFill>
                  <a:schemeClr val="tx1"/>
                </a:solidFill>
                <a:latin typeface="+mn-lt"/>
                <a:ea typeface="+mn-ea"/>
                <a:cs typeface="+mn-cs"/>
              </a:defRPr>
            </a:lvl3pPr>
            <a:lvl4pPr marL="1371600" indent="0" algn="ctr" defTabSz="914400" rtl="0" eaLnBrk="1" latinLnBrk="0" hangingPunct="1">
              <a:lnSpc>
                <a:spcPct val="107000"/>
              </a:lnSpc>
              <a:spcBef>
                <a:spcPts val="0"/>
              </a:spcBef>
              <a:buClr>
                <a:schemeClr val="tx1">
                  <a:lumMod val="85000"/>
                  <a:lumOff val="15000"/>
                </a:schemeClr>
              </a:buClr>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07000"/>
              </a:lnSpc>
              <a:spcBef>
                <a:spcPts val="0"/>
              </a:spcBef>
              <a:buClr>
                <a:srgbClr val="595959"/>
              </a:buClr>
              <a:buFont typeface="Courier New" panose="02070309020205020404" pitchFamily="49" charset="0"/>
              <a:buNone/>
              <a:tabLst/>
              <a:defRPr sz="1600" kern="1200" baseline="0">
                <a:solidFill>
                  <a:schemeClr val="tx1"/>
                </a:solidFill>
                <a:latin typeface="+mn-lt"/>
                <a:ea typeface="+mn-ea"/>
                <a:cs typeface="+mn-cs"/>
              </a:defRPr>
            </a:lvl5pPr>
            <a:lvl6pPr marL="2286000" indent="0" algn="ctr" defTabSz="914400" rtl="0" eaLnBrk="1" latinLnBrk="0" hangingPunct="1">
              <a:lnSpc>
                <a:spcPct val="96000"/>
              </a:lnSpc>
              <a:spcBef>
                <a:spcPts val="0"/>
              </a:spcBef>
              <a:buFont typeface="Microsoft Sans Serif"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7000"/>
              </a:lnSpc>
              <a:spcBef>
                <a:spcPts val="1200"/>
              </a:spcBef>
              <a:buFont typeface="Microsoft Sans Serif" panose="020B0604020202020204" pitchFamily="34" charset="0"/>
              <a:buNone/>
              <a:defRPr sz="1600" kern="1200" baseline="0">
                <a:solidFill>
                  <a:schemeClr val="tx1"/>
                </a:solidFill>
                <a:latin typeface="+mn-lt"/>
                <a:ea typeface="+mn-ea"/>
                <a:cs typeface="+mn-cs"/>
              </a:defRPr>
            </a:lvl7pPr>
            <a:lvl8pPr marL="3200400" indent="0" algn="ctr" defTabSz="914400" rtl="0" eaLnBrk="1" latinLnBrk="0" hangingPunct="1">
              <a:lnSpc>
                <a:spcPct val="87000"/>
              </a:lnSpc>
              <a:spcBef>
                <a:spcPts val="1800"/>
              </a:spcBef>
              <a:buSzPct val="100000"/>
              <a:buFont typeface="Microsoft Sans Serif" panose="020B0604020202020204" pitchFamily="34" charset="0"/>
              <a:buNone/>
              <a:defRPr lang="en-US" sz="1600" kern="1200" baseline="0">
                <a:solidFill>
                  <a:schemeClr val="tx1"/>
                </a:solidFill>
                <a:latin typeface="+mn-lt"/>
                <a:ea typeface="+mn-ea"/>
                <a:cs typeface="+mn-cs"/>
              </a:defRPr>
            </a:lvl8pPr>
            <a:lvl9pPr marL="3657600" indent="0" algn="ctr" defTabSz="914400" rtl="0" eaLnBrk="1" latinLnBrk="0" hangingPunct="1">
              <a:lnSpc>
                <a:spcPct val="87000"/>
              </a:lnSpc>
              <a:spcBef>
                <a:spcPts val="1800"/>
              </a:spcBef>
              <a:buFont typeface="Microsoft Sans Serif" panose="020B0604020202020204" pitchFamily="34" charset="0"/>
              <a:buNone/>
              <a:defRPr sz="1600" kern="1200" baseline="0">
                <a:solidFill>
                  <a:schemeClr val="tx1"/>
                </a:solidFill>
                <a:latin typeface="+mn-lt"/>
                <a:ea typeface="+mn-ea"/>
                <a:cs typeface="+mn-cs"/>
              </a:defRPr>
            </a:lvl9pPr>
          </a:lstStyle>
          <a:p>
            <a:r>
              <a:rPr lang="en-US"/>
              <a:t>Click to edit Master subtitle style</a:t>
            </a:r>
          </a:p>
        </p:txBody>
      </p:sp>
    </p:spTree>
    <p:extLst>
      <p:ext uri="{BB962C8B-B14F-4D97-AF65-F5344CB8AC3E}">
        <p14:creationId xmlns:p14="http://schemas.microsoft.com/office/powerpoint/2010/main" val="1469555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utaway 1/3 Right Teal">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AB51F90E-B93A-4E1E-980A-EC51B8C51A79}"/>
              </a:ext>
            </a:extLst>
          </p:cNvPr>
          <p:cNvSpPr/>
          <p:nvPr userDrawn="1"/>
        </p:nvSpPr>
        <p:spPr bwMode="gray">
          <a:xfrm>
            <a:off x="7533627" y="0"/>
            <a:ext cx="4658373"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15" name="Rectangle 14">
            <a:extLst>
              <a:ext uri="{FF2B5EF4-FFF2-40B4-BE49-F238E27FC236}">
                <a16:creationId xmlns:a16="http://schemas.microsoft.com/office/drawing/2014/main" id="{D4148F99-B815-445E-B22D-27FE0C6128C1}"/>
              </a:ext>
            </a:extLst>
          </p:cNvPr>
          <p:cNvSpPr/>
          <p:nvPr userDrawn="1"/>
        </p:nvSpPr>
        <p:spPr bwMode="gray">
          <a:xfrm flipH="1">
            <a:off x="7525676" y="0"/>
            <a:ext cx="493776" cy="6858000"/>
          </a:xfrm>
          <a:prstGeom prst="rect">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sysClr val="windowText" lastClr="000000"/>
              </a:solidFill>
            </a:endParaRPr>
          </a:p>
        </p:txBody>
      </p:sp>
      <p:sp>
        <p:nvSpPr>
          <p:cNvPr id="1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gray">
          <a:xfrm>
            <a:off x="8119872" y="576072"/>
            <a:ext cx="3576829" cy="5824728"/>
          </a:xfrm>
          <a:prstGeom prst="rect">
            <a:avLst/>
          </a:prstGeom>
        </p:spPr>
        <p:txBody>
          <a:bodyPr/>
          <a:lstStyle>
            <a:lvl1pPr>
              <a:buClr>
                <a:schemeClr val="bg1"/>
              </a:buClr>
              <a:defRPr sz="2000">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Box 10">
            <a:extLst>
              <a:ext uri="{FF2B5EF4-FFF2-40B4-BE49-F238E27FC236}">
                <a16:creationId xmlns:a16="http://schemas.microsoft.com/office/drawing/2014/main" id="{1F640C09-C902-4DE5-BF94-53CFD41C075C}"/>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3">
                    <a:lumMod val="40000"/>
                    <a:lumOff val="60000"/>
                  </a:schemeClr>
                </a:solidFill>
                <a:latin typeface="+mn-lt"/>
                <a:ea typeface="+mn-ea"/>
                <a:cs typeface="+mn-cs"/>
              </a:rPr>
              <a:pPr marL="0" lvl="0" algn="r" defTabSz="914400" rtl="0" eaLnBrk="1" latinLnBrk="0" hangingPunct="1">
                <a:lnSpc>
                  <a:spcPct val="125000"/>
                </a:lnSpc>
              </a:pPr>
              <a:t>‹#›</a:t>
            </a:fld>
            <a:endParaRPr lang="en-US" sz="800" kern="1200">
              <a:solidFill>
                <a:schemeClr val="accent3">
                  <a:lumMod val="40000"/>
                  <a:lumOff val="60000"/>
                </a:schemeClr>
              </a:solidFill>
              <a:latin typeface="+mn-lt"/>
              <a:ea typeface="+mn-ea"/>
              <a:cs typeface="+mn-cs"/>
            </a:endParaRPr>
          </a:p>
        </p:txBody>
      </p:sp>
      <p:sp>
        <p:nvSpPr>
          <p:cNvPr id="2" name="Title 3">
            <a:extLst>
              <a:ext uri="{FF2B5EF4-FFF2-40B4-BE49-F238E27FC236}">
                <a16:creationId xmlns:a16="http://schemas.microsoft.com/office/drawing/2014/main" id="{881B6CB9-E38B-7A1F-7B86-11AE1DD37BAE}"/>
              </a:ext>
            </a:extLst>
          </p:cNvPr>
          <p:cNvSpPr txBox="1">
            <a:spLocks/>
          </p:cNvSpPr>
          <p:nvPr userDrawn="1"/>
        </p:nvSpPr>
        <p:spPr>
          <a:xfrm>
            <a:off x="495300" y="136354"/>
            <a:ext cx="6425089" cy="455189"/>
          </a:xfrm>
          <a:prstGeom prst="rect">
            <a:avLst/>
          </a:prstGeom>
        </p:spPr>
        <p:txBody>
          <a:bodyPr vert="horz" wrap="square" lIns="0" tIns="0" rIns="0" bIns="0" rtlCol="0" anchor="b">
            <a:spAutoFit/>
          </a:bodyPr>
          <a:lstStyle>
            <a:lvl1pPr algn="l" defTabSz="914400" rtl="0" eaLnBrk="1" latinLnBrk="0" hangingPunct="1">
              <a:lnSpc>
                <a:spcPct val="84000"/>
              </a:lnSpc>
              <a:spcBef>
                <a:spcPct val="0"/>
              </a:spcBef>
              <a:buNone/>
              <a:defRPr sz="3400" kern="1200" baseline="0">
                <a:solidFill>
                  <a:schemeClr val="tx1"/>
                </a:solidFill>
                <a:latin typeface="+mj-lt"/>
                <a:ea typeface="+mj-ea"/>
                <a:cs typeface="+mj-cs"/>
              </a:defRPr>
            </a:lvl1pPr>
          </a:lstStyle>
          <a:p>
            <a:r>
              <a:rPr lang="en-US" dirty="0"/>
              <a:t>Click to edit Master title style</a:t>
            </a:r>
          </a:p>
        </p:txBody>
      </p:sp>
      <p:sp>
        <p:nvSpPr>
          <p:cNvPr id="4" name="Subtitle">
            <a:extLst>
              <a:ext uri="{FF2B5EF4-FFF2-40B4-BE49-F238E27FC236}">
                <a16:creationId xmlns:a16="http://schemas.microsoft.com/office/drawing/2014/main" id="{FD90ADCC-0080-7B33-DACA-3111D9691993}"/>
              </a:ext>
            </a:extLst>
          </p:cNvPr>
          <p:cNvSpPr txBox="1">
            <a:spLocks/>
          </p:cNvSpPr>
          <p:nvPr userDrawn="1"/>
        </p:nvSpPr>
        <p:spPr>
          <a:xfrm>
            <a:off x="494189" y="690569"/>
            <a:ext cx="6425727" cy="274320"/>
          </a:xfrm>
          <a:prstGeom prst="rect">
            <a:avLst/>
          </a:prstGeom>
        </p:spPr>
        <p:txBody>
          <a:bodyPr vert="horz" wrap="square" lIns="0" tIns="0" rIns="0" bIns="0" rtlCol="0">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800" kern="1200" baseline="0" dirty="0">
                <a:solidFill>
                  <a:schemeClr val="tx1"/>
                </a:solidFill>
                <a:latin typeface="+mn-lt"/>
                <a:ea typeface="+mn-ea"/>
                <a:cs typeface="+mn-cs"/>
              </a:defRPr>
            </a:lvl1pPr>
            <a:lvl2pPr marL="457200" indent="0" algn="ctr" defTabSz="914400" rtl="0" eaLnBrk="1" latinLnBrk="0" hangingPunct="1">
              <a:lnSpc>
                <a:spcPct val="107000"/>
              </a:lnSpc>
              <a:spcBef>
                <a:spcPts val="0"/>
              </a:spcBef>
              <a:buClr>
                <a:schemeClr val="tx1">
                  <a:lumMod val="85000"/>
                  <a:lumOff val="15000"/>
                </a:schemeClr>
              </a:buClr>
              <a:buFont typeface="Arial" panose="020B0604020202020204" pitchFamily="34" charset="0"/>
              <a:buNone/>
              <a:defRPr sz="2000" kern="1200" baseline="0">
                <a:solidFill>
                  <a:schemeClr val="tx1"/>
                </a:solidFill>
                <a:latin typeface="+mn-lt"/>
                <a:ea typeface="+mn-ea"/>
                <a:cs typeface="+mn-cs"/>
              </a:defRPr>
            </a:lvl2pPr>
            <a:lvl3pPr marL="914400" indent="0" algn="ctr" defTabSz="914400" rtl="0" eaLnBrk="1" latinLnBrk="0" hangingPunct="1">
              <a:lnSpc>
                <a:spcPct val="107000"/>
              </a:lnSpc>
              <a:spcBef>
                <a:spcPts val="0"/>
              </a:spcBef>
              <a:buClr>
                <a:schemeClr val="tx1">
                  <a:lumMod val="85000"/>
                  <a:lumOff val="15000"/>
                </a:schemeClr>
              </a:buClr>
              <a:buFont typeface="Courier New" panose="02070309020205020404" pitchFamily="49" charset="0"/>
              <a:buNone/>
              <a:defRPr lang="en-US" sz="1800" kern="1200">
                <a:solidFill>
                  <a:schemeClr val="tx1"/>
                </a:solidFill>
                <a:latin typeface="+mn-lt"/>
                <a:ea typeface="+mn-ea"/>
                <a:cs typeface="+mn-cs"/>
              </a:defRPr>
            </a:lvl3pPr>
            <a:lvl4pPr marL="1371600" indent="0" algn="ctr" defTabSz="914400" rtl="0" eaLnBrk="1" latinLnBrk="0" hangingPunct="1">
              <a:lnSpc>
                <a:spcPct val="107000"/>
              </a:lnSpc>
              <a:spcBef>
                <a:spcPts val="0"/>
              </a:spcBef>
              <a:buClr>
                <a:schemeClr val="tx1">
                  <a:lumMod val="85000"/>
                  <a:lumOff val="15000"/>
                </a:schemeClr>
              </a:buClr>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07000"/>
              </a:lnSpc>
              <a:spcBef>
                <a:spcPts val="0"/>
              </a:spcBef>
              <a:buClr>
                <a:srgbClr val="595959"/>
              </a:buClr>
              <a:buFont typeface="Courier New" panose="02070309020205020404" pitchFamily="49" charset="0"/>
              <a:buNone/>
              <a:tabLst/>
              <a:defRPr sz="1600" kern="1200" baseline="0">
                <a:solidFill>
                  <a:schemeClr val="tx1"/>
                </a:solidFill>
                <a:latin typeface="+mn-lt"/>
                <a:ea typeface="+mn-ea"/>
                <a:cs typeface="+mn-cs"/>
              </a:defRPr>
            </a:lvl5pPr>
            <a:lvl6pPr marL="2286000" indent="0" algn="ctr" defTabSz="914400" rtl="0" eaLnBrk="1" latinLnBrk="0" hangingPunct="1">
              <a:lnSpc>
                <a:spcPct val="96000"/>
              </a:lnSpc>
              <a:spcBef>
                <a:spcPts val="0"/>
              </a:spcBef>
              <a:buFont typeface="Microsoft Sans Serif"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7000"/>
              </a:lnSpc>
              <a:spcBef>
                <a:spcPts val="1200"/>
              </a:spcBef>
              <a:buFont typeface="Microsoft Sans Serif" panose="020B0604020202020204" pitchFamily="34" charset="0"/>
              <a:buNone/>
              <a:defRPr sz="1600" kern="1200" baseline="0">
                <a:solidFill>
                  <a:schemeClr val="tx1"/>
                </a:solidFill>
                <a:latin typeface="+mn-lt"/>
                <a:ea typeface="+mn-ea"/>
                <a:cs typeface="+mn-cs"/>
              </a:defRPr>
            </a:lvl7pPr>
            <a:lvl8pPr marL="3200400" indent="0" algn="ctr" defTabSz="914400" rtl="0" eaLnBrk="1" latinLnBrk="0" hangingPunct="1">
              <a:lnSpc>
                <a:spcPct val="87000"/>
              </a:lnSpc>
              <a:spcBef>
                <a:spcPts val="1800"/>
              </a:spcBef>
              <a:buSzPct val="100000"/>
              <a:buFont typeface="Microsoft Sans Serif" panose="020B0604020202020204" pitchFamily="34" charset="0"/>
              <a:buNone/>
              <a:defRPr lang="en-US" sz="1600" kern="1200" baseline="0">
                <a:solidFill>
                  <a:schemeClr val="tx1"/>
                </a:solidFill>
                <a:latin typeface="+mn-lt"/>
                <a:ea typeface="+mn-ea"/>
                <a:cs typeface="+mn-cs"/>
              </a:defRPr>
            </a:lvl8pPr>
            <a:lvl9pPr marL="3657600" indent="0" algn="ctr" defTabSz="914400" rtl="0" eaLnBrk="1" latinLnBrk="0" hangingPunct="1">
              <a:lnSpc>
                <a:spcPct val="87000"/>
              </a:lnSpc>
              <a:spcBef>
                <a:spcPts val="1800"/>
              </a:spcBef>
              <a:buFont typeface="Microsoft Sans Serif" panose="020B0604020202020204" pitchFamily="34" charset="0"/>
              <a:buNone/>
              <a:defRPr sz="1600" kern="1200" baseline="0">
                <a:solidFill>
                  <a:schemeClr val="tx1"/>
                </a:solidFill>
                <a:latin typeface="+mn-lt"/>
                <a:ea typeface="+mn-ea"/>
                <a:cs typeface="+mn-cs"/>
              </a:defRPr>
            </a:lvl9pPr>
          </a:lstStyle>
          <a:p>
            <a:r>
              <a:rPr lang="en-US"/>
              <a:t>Click to edit Master subtitle style</a:t>
            </a:r>
          </a:p>
        </p:txBody>
      </p:sp>
    </p:spTree>
    <p:extLst>
      <p:ext uri="{BB962C8B-B14F-4D97-AF65-F5344CB8AC3E}">
        <p14:creationId xmlns:p14="http://schemas.microsoft.com/office/powerpoint/2010/main" val="2820745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utaway 1/3 Right Nickel">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C31954D-F38E-4B9C-8225-2512833E3BA9}"/>
              </a:ext>
            </a:extLst>
          </p:cNvPr>
          <p:cNvSpPr/>
          <p:nvPr userDrawn="1"/>
        </p:nvSpPr>
        <p:spPr bwMode="gray">
          <a:xfrm>
            <a:off x="7533627" y="0"/>
            <a:ext cx="4658373" cy="6858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13" name="Rectangle 12">
            <a:extLst>
              <a:ext uri="{FF2B5EF4-FFF2-40B4-BE49-F238E27FC236}">
                <a16:creationId xmlns:a16="http://schemas.microsoft.com/office/drawing/2014/main" id="{1F746A2F-65ED-4DC7-ABBA-D95E9E1CF83C}"/>
              </a:ext>
            </a:extLst>
          </p:cNvPr>
          <p:cNvSpPr/>
          <p:nvPr userDrawn="1"/>
        </p:nvSpPr>
        <p:spPr bwMode="gray">
          <a:xfrm flipH="1">
            <a:off x="7525676" y="0"/>
            <a:ext cx="493776" cy="6858000"/>
          </a:xfrm>
          <a:prstGeom prst="rect">
            <a:avLst/>
          </a:prstGeom>
          <a:gradFill flip="none" rotWithShape="1">
            <a:gsLst>
              <a:gs pos="0">
                <a:schemeClr val="accent6">
                  <a:lumMod val="40000"/>
                  <a:lumOff val="60000"/>
                  <a:alpha val="0"/>
                </a:schemeClr>
              </a:gs>
              <a:gs pos="100000">
                <a:schemeClr val="accent5">
                  <a:lumMod val="50000"/>
                  <a:alpha val="44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1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gray">
          <a:xfrm>
            <a:off x="8119872" y="576072"/>
            <a:ext cx="3576829" cy="5824728"/>
          </a:xfrm>
          <a:prstGeom prst="rect">
            <a:avLst/>
          </a:prstGeom>
        </p:spPr>
        <p:txBody>
          <a:bodyPr/>
          <a:lstStyle>
            <a:lvl1pPr>
              <a:buClr>
                <a:schemeClr val="tx1"/>
              </a:buClr>
              <a:defRPr sz="2000">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None/>
              <a:defRPr>
                <a:solidFill>
                  <a:schemeClr val="tx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Box 10">
            <a:extLst>
              <a:ext uri="{FF2B5EF4-FFF2-40B4-BE49-F238E27FC236}">
                <a16:creationId xmlns:a16="http://schemas.microsoft.com/office/drawing/2014/main" id="{1F640C09-C902-4DE5-BF94-53CFD41C075C}"/>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a:solidFill>
                <a:schemeClr val="accent5">
                  <a:lumMod val="60000"/>
                  <a:lumOff val="40000"/>
                </a:schemeClr>
              </a:solidFill>
              <a:latin typeface="+mn-lt"/>
              <a:ea typeface="+mn-ea"/>
              <a:cs typeface="+mn-cs"/>
            </a:endParaRPr>
          </a:p>
        </p:txBody>
      </p:sp>
      <p:sp>
        <p:nvSpPr>
          <p:cNvPr id="2" name="Title 3">
            <a:extLst>
              <a:ext uri="{FF2B5EF4-FFF2-40B4-BE49-F238E27FC236}">
                <a16:creationId xmlns:a16="http://schemas.microsoft.com/office/drawing/2014/main" id="{06E07597-E5B9-40E4-2DCE-29C141AB0BC1}"/>
              </a:ext>
            </a:extLst>
          </p:cNvPr>
          <p:cNvSpPr txBox="1">
            <a:spLocks/>
          </p:cNvSpPr>
          <p:nvPr userDrawn="1"/>
        </p:nvSpPr>
        <p:spPr>
          <a:xfrm>
            <a:off x="495300" y="136354"/>
            <a:ext cx="6425089" cy="455189"/>
          </a:xfrm>
          <a:prstGeom prst="rect">
            <a:avLst/>
          </a:prstGeom>
        </p:spPr>
        <p:txBody>
          <a:bodyPr vert="horz" wrap="square" lIns="0" tIns="0" rIns="0" bIns="0" rtlCol="0" anchor="b">
            <a:spAutoFit/>
          </a:bodyPr>
          <a:lstStyle>
            <a:lvl1pPr algn="l" defTabSz="914400" rtl="0" eaLnBrk="1" latinLnBrk="0" hangingPunct="1">
              <a:lnSpc>
                <a:spcPct val="84000"/>
              </a:lnSpc>
              <a:spcBef>
                <a:spcPct val="0"/>
              </a:spcBef>
              <a:buNone/>
              <a:defRPr sz="3400" kern="1200" baseline="0">
                <a:solidFill>
                  <a:schemeClr val="tx1"/>
                </a:solidFill>
                <a:latin typeface="+mj-lt"/>
                <a:ea typeface="+mj-ea"/>
                <a:cs typeface="+mj-cs"/>
              </a:defRPr>
            </a:lvl1pPr>
          </a:lstStyle>
          <a:p>
            <a:r>
              <a:rPr lang="en-US" dirty="0"/>
              <a:t>Click to edit Master title style</a:t>
            </a:r>
          </a:p>
        </p:txBody>
      </p:sp>
      <p:sp>
        <p:nvSpPr>
          <p:cNvPr id="4" name="Subtitle">
            <a:extLst>
              <a:ext uri="{FF2B5EF4-FFF2-40B4-BE49-F238E27FC236}">
                <a16:creationId xmlns:a16="http://schemas.microsoft.com/office/drawing/2014/main" id="{E7CC59BD-BC66-4775-838E-3F1E39E6DCA7}"/>
              </a:ext>
            </a:extLst>
          </p:cNvPr>
          <p:cNvSpPr txBox="1">
            <a:spLocks/>
          </p:cNvSpPr>
          <p:nvPr userDrawn="1"/>
        </p:nvSpPr>
        <p:spPr>
          <a:xfrm>
            <a:off x="494189" y="690569"/>
            <a:ext cx="6425727" cy="274320"/>
          </a:xfrm>
          <a:prstGeom prst="rect">
            <a:avLst/>
          </a:prstGeom>
        </p:spPr>
        <p:txBody>
          <a:bodyPr vert="horz" wrap="square" lIns="0" tIns="0" rIns="0" bIns="0" rtlCol="0">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800" kern="1200" baseline="0" dirty="0">
                <a:solidFill>
                  <a:schemeClr val="tx1"/>
                </a:solidFill>
                <a:latin typeface="+mn-lt"/>
                <a:ea typeface="+mn-ea"/>
                <a:cs typeface="+mn-cs"/>
              </a:defRPr>
            </a:lvl1pPr>
            <a:lvl2pPr marL="457200" indent="0" algn="ctr" defTabSz="914400" rtl="0" eaLnBrk="1" latinLnBrk="0" hangingPunct="1">
              <a:lnSpc>
                <a:spcPct val="107000"/>
              </a:lnSpc>
              <a:spcBef>
                <a:spcPts val="0"/>
              </a:spcBef>
              <a:buClr>
                <a:schemeClr val="tx1">
                  <a:lumMod val="85000"/>
                  <a:lumOff val="15000"/>
                </a:schemeClr>
              </a:buClr>
              <a:buFont typeface="Arial" panose="020B0604020202020204" pitchFamily="34" charset="0"/>
              <a:buNone/>
              <a:defRPr sz="2000" kern="1200" baseline="0">
                <a:solidFill>
                  <a:schemeClr val="tx1"/>
                </a:solidFill>
                <a:latin typeface="+mn-lt"/>
                <a:ea typeface="+mn-ea"/>
                <a:cs typeface="+mn-cs"/>
              </a:defRPr>
            </a:lvl2pPr>
            <a:lvl3pPr marL="914400" indent="0" algn="ctr" defTabSz="914400" rtl="0" eaLnBrk="1" latinLnBrk="0" hangingPunct="1">
              <a:lnSpc>
                <a:spcPct val="107000"/>
              </a:lnSpc>
              <a:spcBef>
                <a:spcPts val="0"/>
              </a:spcBef>
              <a:buClr>
                <a:schemeClr val="tx1">
                  <a:lumMod val="85000"/>
                  <a:lumOff val="15000"/>
                </a:schemeClr>
              </a:buClr>
              <a:buFont typeface="Courier New" panose="02070309020205020404" pitchFamily="49" charset="0"/>
              <a:buNone/>
              <a:defRPr lang="en-US" sz="1800" kern="1200">
                <a:solidFill>
                  <a:schemeClr val="tx1"/>
                </a:solidFill>
                <a:latin typeface="+mn-lt"/>
                <a:ea typeface="+mn-ea"/>
                <a:cs typeface="+mn-cs"/>
              </a:defRPr>
            </a:lvl3pPr>
            <a:lvl4pPr marL="1371600" indent="0" algn="ctr" defTabSz="914400" rtl="0" eaLnBrk="1" latinLnBrk="0" hangingPunct="1">
              <a:lnSpc>
                <a:spcPct val="107000"/>
              </a:lnSpc>
              <a:spcBef>
                <a:spcPts val="0"/>
              </a:spcBef>
              <a:buClr>
                <a:schemeClr val="tx1">
                  <a:lumMod val="85000"/>
                  <a:lumOff val="15000"/>
                </a:schemeClr>
              </a:buClr>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07000"/>
              </a:lnSpc>
              <a:spcBef>
                <a:spcPts val="0"/>
              </a:spcBef>
              <a:buClr>
                <a:srgbClr val="595959"/>
              </a:buClr>
              <a:buFont typeface="Courier New" panose="02070309020205020404" pitchFamily="49" charset="0"/>
              <a:buNone/>
              <a:tabLst/>
              <a:defRPr sz="1600" kern="1200" baseline="0">
                <a:solidFill>
                  <a:schemeClr val="tx1"/>
                </a:solidFill>
                <a:latin typeface="+mn-lt"/>
                <a:ea typeface="+mn-ea"/>
                <a:cs typeface="+mn-cs"/>
              </a:defRPr>
            </a:lvl5pPr>
            <a:lvl6pPr marL="2286000" indent="0" algn="ctr" defTabSz="914400" rtl="0" eaLnBrk="1" latinLnBrk="0" hangingPunct="1">
              <a:lnSpc>
                <a:spcPct val="96000"/>
              </a:lnSpc>
              <a:spcBef>
                <a:spcPts val="0"/>
              </a:spcBef>
              <a:buFont typeface="Microsoft Sans Serif"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7000"/>
              </a:lnSpc>
              <a:spcBef>
                <a:spcPts val="1200"/>
              </a:spcBef>
              <a:buFont typeface="Microsoft Sans Serif" panose="020B0604020202020204" pitchFamily="34" charset="0"/>
              <a:buNone/>
              <a:defRPr sz="1600" kern="1200" baseline="0">
                <a:solidFill>
                  <a:schemeClr val="tx1"/>
                </a:solidFill>
                <a:latin typeface="+mn-lt"/>
                <a:ea typeface="+mn-ea"/>
                <a:cs typeface="+mn-cs"/>
              </a:defRPr>
            </a:lvl7pPr>
            <a:lvl8pPr marL="3200400" indent="0" algn="ctr" defTabSz="914400" rtl="0" eaLnBrk="1" latinLnBrk="0" hangingPunct="1">
              <a:lnSpc>
                <a:spcPct val="87000"/>
              </a:lnSpc>
              <a:spcBef>
                <a:spcPts val="1800"/>
              </a:spcBef>
              <a:buSzPct val="100000"/>
              <a:buFont typeface="Microsoft Sans Serif" panose="020B0604020202020204" pitchFamily="34" charset="0"/>
              <a:buNone/>
              <a:defRPr lang="en-US" sz="1600" kern="1200" baseline="0">
                <a:solidFill>
                  <a:schemeClr val="tx1"/>
                </a:solidFill>
                <a:latin typeface="+mn-lt"/>
                <a:ea typeface="+mn-ea"/>
                <a:cs typeface="+mn-cs"/>
              </a:defRPr>
            </a:lvl8pPr>
            <a:lvl9pPr marL="3657600" indent="0" algn="ctr" defTabSz="914400" rtl="0" eaLnBrk="1" latinLnBrk="0" hangingPunct="1">
              <a:lnSpc>
                <a:spcPct val="87000"/>
              </a:lnSpc>
              <a:spcBef>
                <a:spcPts val="1800"/>
              </a:spcBef>
              <a:buFont typeface="Microsoft Sans Serif" panose="020B0604020202020204" pitchFamily="34" charset="0"/>
              <a:buNone/>
              <a:defRPr sz="1600" kern="1200" baseline="0">
                <a:solidFill>
                  <a:schemeClr val="tx1"/>
                </a:solidFill>
                <a:latin typeface="+mn-lt"/>
                <a:ea typeface="+mn-ea"/>
                <a:cs typeface="+mn-cs"/>
              </a:defRPr>
            </a:lvl9pPr>
          </a:lstStyle>
          <a:p>
            <a:r>
              <a:rPr lang="en-US"/>
              <a:t>Click to edit Master subtitle style</a:t>
            </a:r>
          </a:p>
        </p:txBody>
      </p:sp>
    </p:spTree>
    <p:extLst>
      <p:ext uri="{BB962C8B-B14F-4D97-AF65-F5344CB8AC3E}">
        <p14:creationId xmlns:p14="http://schemas.microsoft.com/office/powerpoint/2010/main" val="1067245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utaway 1/3 Right Gun Metal">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B841618-0B77-4F32-A159-4DE43C0A1317}"/>
              </a:ext>
            </a:extLst>
          </p:cNvPr>
          <p:cNvSpPr/>
          <p:nvPr userDrawn="1"/>
        </p:nvSpPr>
        <p:spPr bwMode="gray">
          <a:xfrm>
            <a:off x="7533627" y="0"/>
            <a:ext cx="4658373"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15" name="Rectangle 14">
            <a:extLst>
              <a:ext uri="{FF2B5EF4-FFF2-40B4-BE49-F238E27FC236}">
                <a16:creationId xmlns:a16="http://schemas.microsoft.com/office/drawing/2014/main" id="{45DA6A80-E051-42BF-B6D5-4416297417FC}"/>
              </a:ext>
            </a:extLst>
          </p:cNvPr>
          <p:cNvSpPr/>
          <p:nvPr userDrawn="1"/>
        </p:nvSpPr>
        <p:spPr bwMode="gray">
          <a:xfrm flipH="1">
            <a:off x="7525676" y="0"/>
            <a:ext cx="493776" cy="6858000"/>
          </a:xfrm>
          <a:prstGeom prst="rect">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1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gray">
          <a:xfrm>
            <a:off x="8119872" y="576072"/>
            <a:ext cx="3576829" cy="5824728"/>
          </a:xfrm>
          <a:prstGeom prst="rect">
            <a:avLst/>
          </a:prstGeom>
        </p:spPr>
        <p:txBody>
          <a:bodyPr/>
          <a:lstStyle>
            <a:lvl1pPr>
              <a:buClr>
                <a:schemeClr val="bg1"/>
              </a:buClr>
              <a:defRPr sz="2000">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Box 10">
            <a:extLst>
              <a:ext uri="{FF2B5EF4-FFF2-40B4-BE49-F238E27FC236}">
                <a16:creationId xmlns:a16="http://schemas.microsoft.com/office/drawing/2014/main" id="{1F640C09-C902-4DE5-BF94-53CFD41C075C}"/>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40000"/>
                    <a:lumOff val="60000"/>
                  </a:schemeClr>
                </a:solidFill>
                <a:latin typeface="+mn-lt"/>
                <a:ea typeface="+mn-ea"/>
                <a:cs typeface="+mn-cs"/>
              </a:rPr>
              <a:pPr marL="0" lvl="0" algn="r" defTabSz="914400" rtl="0" eaLnBrk="1" latinLnBrk="0" hangingPunct="1">
                <a:lnSpc>
                  <a:spcPct val="125000"/>
                </a:lnSpc>
              </a:pPr>
              <a:t>‹#›</a:t>
            </a:fld>
            <a:endParaRPr lang="en-US" sz="800" kern="1200">
              <a:solidFill>
                <a:schemeClr val="accent5">
                  <a:lumMod val="40000"/>
                  <a:lumOff val="60000"/>
                </a:schemeClr>
              </a:solidFill>
              <a:latin typeface="+mn-lt"/>
              <a:ea typeface="+mn-ea"/>
              <a:cs typeface="+mn-cs"/>
            </a:endParaRPr>
          </a:p>
        </p:txBody>
      </p:sp>
      <p:sp>
        <p:nvSpPr>
          <p:cNvPr id="2" name="Title 3">
            <a:extLst>
              <a:ext uri="{FF2B5EF4-FFF2-40B4-BE49-F238E27FC236}">
                <a16:creationId xmlns:a16="http://schemas.microsoft.com/office/drawing/2014/main" id="{24A2128E-59AE-C14F-3D83-CC7C68A0844F}"/>
              </a:ext>
            </a:extLst>
          </p:cNvPr>
          <p:cNvSpPr txBox="1">
            <a:spLocks/>
          </p:cNvSpPr>
          <p:nvPr userDrawn="1"/>
        </p:nvSpPr>
        <p:spPr>
          <a:xfrm>
            <a:off x="495300" y="136354"/>
            <a:ext cx="6425089" cy="455189"/>
          </a:xfrm>
          <a:prstGeom prst="rect">
            <a:avLst/>
          </a:prstGeom>
        </p:spPr>
        <p:txBody>
          <a:bodyPr vert="horz" wrap="square" lIns="0" tIns="0" rIns="0" bIns="0" rtlCol="0" anchor="b">
            <a:spAutoFit/>
          </a:bodyPr>
          <a:lstStyle>
            <a:lvl1pPr algn="l" defTabSz="914400" rtl="0" eaLnBrk="1" latinLnBrk="0" hangingPunct="1">
              <a:lnSpc>
                <a:spcPct val="84000"/>
              </a:lnSpc>
              <a:spcBef>
                <a:spcPct val="0"/>
              </a:spcBef>
              <a:buNone/>
              <a:defRPr sz="3400" kern="1200" baseline="0">
                <a:solidFill>
                  <a:schemeClr val="tx1"/>
                </a:solidFill>
                <a:latin typeface="+mj-lt"/>
                <a:ea typeface="+mj-ea"/>
                <a:cs typeface="+mj-cs"/>
              </a:defRPr>
            </a:lvl1pPr>
          </a:lstStyle>
          <a:p>
            <a:r>
              <a:rPr lang="en-US" dirty="0"/>
              <a:t>Click to edit Master title style</a:t>
            </a:r>
          </a:p>
        </p:txBody>
      </p:sp>
      <p:sp>
        <p:nvSpPr>
          <p:cNvPr id="4" name="Subtitle">
            <a:extLst>
              <a:ext uri="{FF2B5EF4-FFF2-40B4-BE49-F238E27FC236}">
                <a16:creationId xmlns:a16="http://schemas.microsoft.com/office/drawing/2014/main" id="{5F2ECBEE-8533-CB0C-BCD2-18CB34675DB5}"/>
              </a:ext>
            </a:extLst>
          </p:cNvPr>
          <p:cNvSpPr txBox="1">
            <a:spLocks/>
          </p:cNvSpPr>
          <p:nvPr userDrawn="1"/>
        </p:nvSpPr>
        <p:spPr>
          <a:xfrm>
            <a:off x="494189" y="690569"/>
            <a:ext cx="6425727" cy="274320"/>
          </a:xfrm>
          <a:prstGeom prst="rect">
            <a:avLst/>
          </a:prstGeom>
        </p:spPr>
        <p:txBody>
          <a:bodyPr vert="horz" wrap="square" lIns="0" tIns="0" rIns="0" bIns="0" rtlCol="0">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800" kern="1200" baseline="0" dirty="0">
                <a:solidFill>
                  <a:schemeClr val="tx1"/>
                </a:solidFill>
                <a:latin typeface="+mn-lt"/>
                <a:ea typeface="+mn-ea"/>
                <a:cs typeface="+mn-cs"/>
              </a:defRPr>
            </a:lvl1pPr>
            <a:lvl2pPr marL="457200" indent="0" algn="ctr" defTabSz="914400" rtl="0" eaLnBrk="1" latinLnBrk="0" hangingPunct="1">
              <a:lnSpc>
                <a:spcPct val="107000"/>
              </a:lnSpc>
              <a:spcBef>
                <a:spcPts val="0"/>
              </a:spcBef>
              <a:buClr>
                <a:schemeClr val="tx1">
                  <a:lumMod val="85000"/>
                  <a:lumOff val="15000"/>
                </a:schemeClr>
              </a:buClr>
              <a:buFont typeface="Arial" panose="020B0604020202020204" pitchFamily="34" charset="0"/>
              <a:buNone/>
              <a:defRPr sz="2000" kern="1200" baseline="0">
                <a:solidFill>
                  <a:schemeClr val="tx1"/>
                </a:solidFill>
                <a:latin typeface="+mn-lt"/>
                <a:ea typeface="+mn-ea"/>
                <a:cs typeface="+mn-cs"/>
              </a:defRPr>
            </a:lvl2pPr>
            <a:lvl3pPr marL="914400" indent="0" algn="ctr" defTabSz="914400" rtl="0" eaLnBrk="1" latinLnBrk="0" hangingPunct="1">
              <a:lnSpc>
                <a:spcPct val="107000"/>
              </a:lnSpc>
              <a:spcBef>
                <a:spcPts val="0"/>
              </a:spcBef>
              <a:buClr>
                <a:schemeClr val="tx1">
                  <a:lumMod val="85000"/>
                  <a:lumOff val="15000"/>
                </a:schemeClr>
              </a:buClr>
              <a:buFont typeface="Courier New" panose="02070309020205020404" pitchFamily="49" charset="0"/>
              <a:buNone/>
              <a:defRPr lang="en-US" sz="1800" kern="1200">
                <a:solidFill>
                  <a:schemeClr val="tx1"/>
                </a:solidFill>
                <a:latin typeface="+mn-lt"/>
                <a:ea typeface="+mn-ea"/>
                <a:cs typeface="+mn-cs"/>
              </a:defRPr>
            </a:lvl3pPr>
            <a:lvl4pPr marL="1371600" indent="0" algn="ctr" defTabSz="914400" rtl="0" eaLnBrk="1" latinLnBrk="0" hangingPunct="1">
              <a:lnSpc>
                <a:spcPct val="107000"/>
              </a:lnSpc>
              <a:spcBef>
                <a:spcPts val="0"/>
              </a:spcBef>
              <a:buClr>
                <a:schemeClr val="tx1">
                  <a:lumMod val="85000"/>
                  <a:lumOff val="15000"/>
                </a:schemeClr>
              </a:buClr>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07000"/>
              </a:lnSpc>
              <a:spcBef>
                <a:spcPts val="0"/>
              </a:spcBef>
              <a:buClr>
                <a:srgbClr val="595959"/>
              </a:buClr>
              <a:buFont typeface="Courier New" panose="02070309020205020404" pitchFamily="49" charset="0"/>
              <a:buNone/>
              <a:tabLst/>
              <a:defRPr sz="1600" kern="1200" baseline="0">
                <a:solidFill>
                  <a:schemeClr val="tx1"/>
                </a:solidFill>
                <a:latin typeface="+mn-lt"/>
                <a:ea typeface="+mn-ea"/>
                <a:cs typeface="+mn-cs"/>
              </a:defRPr>
            </a:lvl5pPr>
            <a:lvl6pPr marL="2286000" indent="0" algn="ctr" defTabSz="914400" rtl="0" eaLnBrk="1" latinLnBrk="0" hangingPunct="1">
              <a:lnSpc>
                <a:spcPct val="96000"/>
              </a:lnSpc>
              <a:spcBef>
                <a:spcPts val="0"/>
              </a:spcBef>
              <a:buFont typeface="Microsoft Sans Serif"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7000"/>
              </a:lnSpc>
              <a:spcBef>
                <a:spcPts val="1200"/>
              </a:spcBef>
              <a:buFont typeface="Microsoft Sans Serif" panose="020B0604020202020204" pitchFamily="34" charset="0"/>
              <a:buNone/>
              <a:defRPr sz="1600" kern="1200" baseline="0">
                <a:solidFill>
                  <a:schemeClr val="tx1"/>
                </a:solidFill>
                <a:latin typeface="+mn-lt"/>
                <a:ea typeface="+mn-ea"/>
                <a:cs typeface="+mn-cs"/>
              </a:defRPr>
            </a:lvl7pPr>
            <a:lvl8pPr marL="3200400" indent="0" algn="ctr" defTabSz="914400" rtl="0" eaLnBrk="1" latinLnBrk="0" hangingPunct="1">
              <a:lnSpc>
                <a:spcPct val="87000"/>
              </a:lnSpc>
              <a:spcBef>
                <a:spcPts val="1800"/>
              </a:spcBef>
              <a:buSzPct val="100000"/>
              <a:buFont typeface="Microsoft Sans Serif" panose="020B0604020202020204" pitchFamily="34" charset="0"/>
              <a:buNone/>
              <a:defRPr lang="en-US" sz="1600" kern="1200" baseline="0">
                <a:solidFill>
                  <a:schemeClr val="tx1"/>
                </a:solidFill>
                <a:latin typeface="+mn-lt"/>
                <a:ea typeface="+mn-ea"/>
                <a:cs typeface="+mn-cs"/>
              </a:defRPr>
            </a:lvl8pPr>
            <a:lvl9pPr marL="3657600" indent="0" algn="ctr" defTabSz="914400" rtl="0" eaLnBrk="1" latinLnBrk="0" hangingPunct="1">
              <a:lnSpc>
                <a:spcPct val="87000"/>
              </a:lnSpc>
              <a:spcBef>
                <a:spcPts val="1800"/>
              </a:spcBef>
              <a:buFont typeface="Microsoft Sans Serif" panose="020B0604020202020204" pitchFamily="34" charset="0"/>
              <a:buNone/>
              <a:defRPr sz="1600" kern="1200" baseline="0">
                <a:solidFill>
                  <a:schemeClr val="tx1"/>
                </a:solidFill>
                <a:latin typeface="+mn-lt"/>
                <a:ea typeface="+mn-ea"/>
                <a:cs typeface="+mn-cs"/>
              </a:defRPr>
            </a:lvl9pPr>
          </a:lstStyle>
          <a:p>
            <a:r>
              <a:rPr lang="en-US"/>
              <a:t>Click to edit Master subtitle style</a:t>
            </a:r>
          </a:p>
        </p:txBody>
      </p:sp>
    </p:spTree>
    <p:extLst>
      <p:ext uri="{BB962C8B-B14F-4D97-AF65-F5344CB8AC3E}">
        <p14:creationId xmlns:p14="http://schemas.microsoft.com/office/powerpoint/2010/main" val="1445151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Nickel">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2D120CCC-109C-4E5C-B306-EFDD6AA78641}"/>
              </a:ext>
            </a:extLst>
          </p:cNvPr>
          <p:cNvGrpSpPr/>
          <p:nvPr userDrawn="1"/>
        </p:nvGrpSpPr>
        <p:grpSpPr>
          <a:xfrm>
            <a:off x="-1" y="-3"/>
            <a:ext cx="9789436" cy="6167628"/>
            <a:chOff x="-1" y="-3"/>
            <a:chExt cx="9789436" cy="6167628"/>
          </a:xfrm>
        </p:grpSpPr>
        <p:sp>
          <p:nvSpPr>
            <p:cNvPr id="71" name="Rectangle: Single Corner Rounded 55">
              <a:extLst>
                <a:ext uri="{FF2B5EF4-FFF2-40B4-BE49-F238E27FC236}">
                  <a16:creationId xmlns:a16="http://schemas.microsoft.com/office/drawing/2014/main" id="{8EA3C713-B8AC-4809-9208-3E3B708504DD}"/>
                </a:ext>
              </a:extLst>
            </p:cNvPr>
            <p:cNvSpPr/>
            <p:nvPr userDrawn="1"/>
          </p:nvSpPr>
          <p:spPr bwMode="gray">
            <a:xfrm flipV="1">
              <a:off x="-1" y="2"/>
              <a:ext cx="9779986" cy="6167623"/>
            </a:xfrm>
            <a:prstGeom prst="round1Rect">
              <a:avLst>
                <a:gd name="adj" fmla="val 1969"/>
              </a:avLst>
            </a:prstGeom>
            <a:solidFill>
              <a:srgbClr val="F2F5F8"/>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350" kern="0">
                <a:solidFill>
                  <a:prstClr val="white"/>
                </a:solidFill>
              </a:endParaRPr>
            </a:p>
          </p:txBody>
        </p:sp>
        <p:sp>
          <p:nvSpPr>
            <p:cNvPr id="72" name="Rectangle: Single Corner Rounded 49">
              <a:extLst>
                <a:ext uri="{FF2B5EF4-FFF2-40B4-BE49-F238E27FC236}">
                  <a16:creationId xmlns:a16="http://schemas.microsoft.com/office/drawing/2014/main" id="{4EEC7D30-2878-4223-82F7-D2AC2961696B}"/>
                </a:ext>
              </a:extLst>
            </p:cNvPr>
            <p:cNvSpPr/>
            <p:nvPr userDrawn="1"/>
          </p:nvSpPr>
          <p:spPr bwMode="gray">
            <a:xfrm flipV="1">
              <a:off x="9537470" y="2"/>
              <a:ext cx="251965" cy="6167623"/>
            </a:xfrm>
            <a:prstGeom prst="round1Rect">
              <a:avLst>
                <a:gd name="adj" fmla="val 50000"/>
              </a:avLst>
            </a:prstGeom>
            <a:gradFill flip="none" rotWithShape="1">
              <a:gsLst>
                <a:gs pos="17000">
                  <a:schemeClr val="accent6">
                    <a:lumMod val="20000"/>
                    <a:lumOff val="80000"/>
                    <a:alpha val="0"/>
                  </a:schemeClr>
                </a:gs>
                <a:gs pos="100000">
                  <a:schemeClr val="accent6">
                    <a:lumMod val="50000"/>
                    <a:alpha val="3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350" b="1">
                <a:solidFill>
                  <a:prstClr val="white"/>
                </a:solidFill>
              </a:endParaRPr>
            </a:p>
          </p:txBody>
        </p:sp>
        <p:sp>
          <p:nvSpPr>
            <p:cNvPr id="76" name="Rectangle: Single Corner Rounded 61">
              <a:extLst>
                <a:ext uri="{FF2B5EF4-FFF2-40B4-BE49-F238E27FC236}">
                  <a16:creationId xmlns:a16="http://schemas.microsoft.com/office/drawing/2014/main" id="{1BFF8163-93A0-42A6-BDE3-CBBEB8EDFE2F}"/>
                </a:ext>
              </a:extLst>
            </p:cNvPr>
            <p:cNvSpPr/>
            <p:nvPr/>
          </p:nvSpPr>
          <p:spPr bwMode="gray">
            <a:xfrm flipV="1">
              <a:off x="0" y="-3"/>
              <a:ext cx="8507176" cy="5477243"/>
            </a:xfrm>
            <a:prstGeom prst="round1Rect">
              <a:avLst>
                <a:gd name="adj" fmla="val 2348"/>
              </a:avLst>
            </a:prstGeom>
            <a:solidFill>
              <a:schemeClr val="accent6">
                <a:lumMod val="40000"/>
                <a:lumOff val="60000"/>
              </a:schemeClr>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13" name="first shadow">
              <a:extLst>
                <a:ext uri="{FF2B5EF4-FFF2-40B4-BE49-F238E27FC236}">
                  <a16:creationId xmlns:a16="http://schemas.microsoft.com/office/drawing/2014/main" id="{04A8C0BE-7856-4CA4-8492-3CB665CE0716}"/>
                </a:ext>
              </a:extLst>
            </p:cNvPr>
            <p:cNvSpPr/>
            <p:nvPr userDrawn="1"/>
          </p:nvSpPr>
          <p:spPr bwMode="gray">
            <a:xfrm flipV="1">
              <a:off x="8035728" y="0"/>
              <a:ext cx="471447" cy="5477240"/>
            </a:xfrm>
            <a:prstGeom prst="round1Rect">
              <a:avLst>
                <a:gd name="adj" fmla="val 27232"/>
              </a:avLst>
            </a:prstGeom>
            <a:gradFill flip="none" rotWithShape="1">
              <a:gsLst>
                <a:gs pos="25000">
                  <a:schemeClr val="accent6">
                    <a:lumMod val="40000"/>
                    <a:lumOff val="60000"/>
                    <a:alpha val="0"/>
                  </a:schemeClr>
                </a:gs>
                <a:gs pos="100000">
                  <a:schemeClr val="accent6">
                    <a:lumMod val="50000"/>
                    <a:alpha val="39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grpSp>
      <p:sp>
        <p:nvSpPr>
          <p:cNvPr id="38" name="Text Placeholder 7"/>
          <p:cNvSpPr>
            <a:spLocks noGrp="1"/>
          </p:cNvSpPr>
          <p:nvPr userDrawn="1">
            <p:ph type="body" sz="quarter" idx="10" hasCustomPrompt="1"/>
          </p:nvPr>
        </p:nvSpPr>
        <p:spPr bwMode="gray">
          <a:xfrm>
            <a:off x="495299" y="4195085"/>
            <a:ext cx="706952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tx1"/>
                </a:solidFill>
              </a:defRPr>
            </a:lvl1pPr>
            <a:lvl2pPr marL="0" indent="0">
              <a:lnSpc>
                <a:spcPct val="96000"/>
              </a:lnSpc>
              <a:spcBef>
                <a:spcPts val="0"/>
              </a:spcBef>
              <a:buFont typeface="Microsoft Sans Serif" panose="020B0604020202020204" pitchFamily="34" charset="0"/>
              <a:buNone/>
              <a:defRPr sz="1800">
                <a:solidFill>
                  <a:schemeClr val="tx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a:t>Speaker name</a:t>
            </a:r>
          </a:p>
          <a:p>
            <a:pPr lvl="1"/>
            <a:r>
              <a:rPr lang="en-US"/>
              <a:t>Speaker title</a:t>
            </a:r>
          </a:p>
          <a:p>
            <a:pPr lvl="1"/>
            <a:endParaRPr lang="en-US"/>
          </a:p>
        </p:txBody>
      </p:sp>
      <p:sp>
        <p:nvSpPr>
          <p:cNvPr id="28" name="Text Placeholder 7">
            <a:extLst>
              <a:ext uri="{FF2B5EF4-FFF2-40B4-BE49-F238E27FC236}">
                <a16:creationId xmlns:a16="http://schemas.microsoft.com/office/drawing/2014/main" id="{B04D80C5-5B09-4391-914E-491EB6BF922B}"/>
              </a:ext>
            </a:extLst>
          </p:cNvPr>
          <p:cNvSpPr>
            <a:spLocks noGrp="1"/>
          </p:cNvSpPr>
          <p:nvPr userDrawn="1">
            <p:ph type="body" sz="quarter" idx="11" hasCustomPrompt="1"/>
          </p:nvPr>
        </p:nvSpPr>
        <p:spPr bwMode="gray">
          <a:xfrm>
            <a:off x="3372251" y="399994"/>
            <a:ext cx="1904056" cy="226772"/>
          </a:xfrm>
          <a:prstGeom prst="rect">
            <a:avLst/>
          </a:prstGeom>
        </p:spPr>
        <p:txBody>
          <a:bodyPr wrap="none"/>
          <a:lstStyle>
            <a:lvl1pPr marL="0" indent="0" algn="l">
              <a:lnSpc>
                <a:spcPct val="87000"/>
              </a:lnSpc>
              <a:spcBef>
                <a:spcPts val="0"/>
              </a:spcBef>
              <a:buNone/>
              <a:defRPr sz="1600" b="0">
                <a:solidFill>
                  <a:schemeClr val="tx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a:t>Location</a:t>
            </a:r>
          </a:p>
        </p:txBody>
      </p:sp>
      <p:sp>
        <p:nvSpPr>
          <p:cNvPr id="29" name="Text Placeholder 5">
            <a:extLst>
              <a:ext uri="{FF2B5EF4-FFF2-40B4-BE49-F238E27FC236}">
                <a16:creationId xmlns:a16="http://schemas.microsoft.com/office/drawing/2014/main" id="{E4B73436-F9A5-4201-8676-5BB1475322E2}"/>
              </a:ext>
            </a:extLst>
          </p:cNvPr>
          <p:cNvSpPr>
            <a:spLocks noGrp="1"/>
          </p:cNvSpPr>
          <p:nvPr userDrawn="1">
            <p:ph type="body" sz="quarter" idx="13" hasCustomPrompt="1"/>
          </p:nvPr>
        </p:nvSpPr>
        <p:spPr bwMode="gray">
          <a:xfrm>
            <a:off x="495300" y="396125"/>
            <a:ext cx="1882210" cy="262176"/>
          </a:xfrm>
          <a:prstGeom prst="rect">
            <a:avLst/>
          </a:prstGeom>
        </p:spPr>
        <p:txBody>
          <a:bodyPr wrap="none"/>
          <a:lstStyle>
            <a:lvl1pPr marL="0" indent="0">
              <a:lnSpc>
                <a:spcPct val="87000"/>
              </a:lnSpc>
              <a:spcBef>
                <a:spcPts val="0"/>
              </a:spcBef>
              <a:buNone/>
              <a:defRPr sz="1600">
                <a:solidFill>
                  <a:schemeClr val="tx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a:t>Date</a:t>
            </a:r>
          </a:p>
        </p:txBody>
      </p:sp>
      <p:sp>
        <p:nvSpPr>
          <p:cNvPr id="30" name="Text Placeholder 48">
            <a:extLst>
              <a:ext uri="{FF2B5EF4-FFF2-40B4-BE49-F238E27FC236}">
                <a16:creationId xmlns:a16="http://schemas.microsoft.com/office/drawing/2014/main" id="{44CE8076-2642-41CB-B9C4-44BBD2A86AAA}"/>
              </a:ext>
            </a:extLst>
          </p:cNvPr>
          <p:cNvSpPr>
            <a:spLocks noGrp="1"/>
          </p:cNvSpPr>
          <p:nvPr userDrawn="1">
            <p:ph type="body" sz="quarter" idx="14" hasCustomPrompt="1"/>
          </p:nvPr>
        </p:nvSpPr>
        <p:spPr bwMode="gray">
          <a:xfrm>
            <a:off x="6233491" y="380897"/>
            <a:ext cx="1888737"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tx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a:t>@</a:t>
            </a:r>
            <a:r>
              <a:rPr lang="en-US" err="1"/>
              <a:t>qualcomm</a:t>
            </a:r>
            <a:endParaRPr lang="en-US"/>
          </a:p>
        </p:txBody>
      </p:sp>
      <p:sp>
        <p:nvSpPr>
          <p:cNvPr id="15" name="Freeform 5">
            <a:extLst>
              <a:ext uri="{FF2B5EF4-FFF2-40B4-BE49-F238E27FC236}">
                <a16:creationId xmlns:a16="http://schemas.microsoft.com/office/drawing/2014/main" id="{10F45CAB-6C78-42FD-A10C-D8E2F32FE977}"/>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4" name="Title 2">
            <a:extLst>
              <a:ext uri="{FF2B5EF4-FFF2-40B4-BE49-F238E27FC236}">
                <a16:creationId xmlns:a16="http://schemas.microsoft.com/office/drawing/2014/main" id="{54674946-CCA2-4A4D-840D-BEF24D092472}"/>
              </a:ext>
            </a:extLst>
          </p:cNvPr>
          <p:cNvSpPr>
            <a:spLocks noGrp="1"/>
          </p:cNvSpPr>
          <p:nvPr>
            <p:ph type="title"/>
          </p:nvPr>
        </p:nvSpPr>
        <p:spPr bwMode="gray">
          <a:xfrm>
            <a:off x="431638" y="2194052"/>
            <a:ext cx="7415930" cy="1883593"/>
          </a:xfrm>
        </p:spPr>
        <p:txBody>
          <a:bodyPr wrap="square">
            <a:spAutoFit/>
          </a:bodyPr>
          <a:lstStyle>
            <a:lvl1pPr>
              <a:lnSpc>
                <a:spcPct val="87000"/>
              </a:lnSpc>
              <a:defRPr sz="6800"/>
            </a:lvl1pPr>
          </a:lstStyle>
          <a:p>
            <a:r>
              <a:rPr lang="en-US"/>
              <a:t>Click to edit Master title style</a:t>
            </a:r>
          </a:p>
        </p:txBody>
      </p:sp>
    </p:spTree>
    <p:extLst>
      <p:ext uri="{BB962C8B-B14F-4D97-AF65-F5344CB8AC3E}">
        <p14:creationId xmlns:p14="http://schemas.microsoft.com/office/powerpoint/2010/main" val="2889436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utaway 1/3 Right Midnigh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8BE28DD-5384-4ADB-A3D5-27F435BB7048}"/>
              </a:ext>
            </a:extLst>
          </p:cNvPr>
          <p:cNvSpPr/>
          <p:nvPr userDrawn="1"/>
        </p:nvSpPr>
        <p:spPr bwMode="gray">
          <a:xfrm>
            <a:off x="7533627" y="0"/>
            <a:ext cx="4658373"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13" name="Rectangle 12">
            <a:extLst>
              <a:ext uri="{FF2B5EF4-FFF2-40B4-BE49-F238E27FC236}">
                <a16:creationId xmlns:a16="http://schemas.microsoft.com/office/drawing/2014/main" id="{6D2B7282-B427-4833-8084-9895CB62F63F}"/>
              </a:ext>
            </a:extLst>
          </p:cNvPr>
          <p:cNvSpPr/>
          <p:nvPr userDrawn="1"/>
        </p:nvSpPr>
        <p:spPr bwMode="gray">
          <a:xfrm flipH="1">
            <a:off x="7525676" y="0"/>
            <a:ext cx="493776" cy="6858000"/>
          </a:xfrm>
          <a:prstGeom prst="rect">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1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gray">
          <a:xfrm>
            <a:off x="8119872" y="576072"/>
            <a:ext cx="3576829" cy="5824728"/>
          </a:xfrm>
          <a:prstGeom prst="rect">
            <a:avLst/>
          </a:prstGeom>
        </p:spPr>
        <p:txBody>
          <a:bodyPr/>
          <a:lstStyle>
            <a:lvl1pPr>
              <a:buClr>
                <a:schemeClr val="bg1"/>
              </a:buClr>
              <a:defRPr sz="2000">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Box 10">
            <a:extLst>
              <a:ext uri="{FF2B5EF4-FFF2-40B4-BE49-F238E27FC236}">
                <a16:creationId xmlns:a16="http://schemas.microsoft.com/office/drawing/2014/main" id="{1F640C09-C902-4DE5-BF94-53CFD41C075C}"/>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a:solidFill>
                <a:schemeClr val="accent5">
                  <a:lumMod val="60000"/>
                  <a:lumOff val="40000"/>
                </a:schemeClr>
              </a:solidFill>
              <a:latin typeface="+mn-lt"/>
              <a:ea typeface="+mn-ea"/>
              <a:cs typeface="+mn-cs"/>
            </a:endParaRPr>
          </a:p>
        </p:txBody>
      </p:sp>
      <p:sp>
        <p:nvSpPr>
          <p:cNvPr id="2" name="Title 3">
            <a:extLst>
              <a:ext uri="{FF2B5EF4-FFF2-40B4-BE49-F238E27FC236}">
                <a16:creationId xmlns:a16="http://schemas.microsoft.com/office/drawing/2014/main" id="{0F686B66-C109-A044-5535-93C2837211D8}"/>
              </a:ext>
            </a:extLst>
          </p:cNvPr>
          <p:cNvSpPr txBox="1">
            <a:spLocks/>
          </p:cNvSpPr>
          <p:nvPr userDrawn="1"/>
        </p:nvSpPr>
        <p:spPr>
          <a:xfrm>
            <a:off x="495300" y="136354"/>
            <a:ext cx="6425089" cy="455189"/>
          </a:xfrm>
          <a:prstGeom prst="rect">
            <a:avLst/>
          </a:prstGeom>
        </p:spPr>
        <p:txBody>
          <a:bodyPr vert="horz" wrap="square" lIns="0" tIns="0" rIns="0" bIns="0" rtlCol="0" anchor="b">
            <a:spAutoFit/>
          </a:bodyPr>
          <a:lstStyle>
            <a:lvl1pPr algn="l" defTabSz="914400" rtl="0" eaLnBrk="1" latinLnBrk="0" hangingPunct="1">
              <a:lnSpc>
                <a:spcPct val="84000"/>
              </a:lnSpc>
              <a:spcBef>
                <a:spcPct val="0"/>
              </a:spcBef>
              <a:buNone/>
              <a:defRPr sz="3400" kern="1200" baseline="0">
                <a:solidFill>
                  <a:schemeClr val="tx1"/>
                </a:solidFill>
                <a:latin typeface="+mj-lt"/>
                <a:ea typeface="+mj-ea"/>
                <a:cs typeface="+mj-cs"/>
              </a:defRPr>
            </a:lvl1pPr>
          </a:lstStyle>
          <a:p>
            <a:r>
              <a:rPr lang="en-US" dirty="0"/>
              <a:t>Click to edit Master title style</a:t>
            </a:r>
          </a:p>
        </p:txBody>
      </p:sp>
      <p:sp>
        <p:nvSpPr>
          <p:cNvPr id="4" name="Subtitle">
            <a:extLst>
              <a:ext uri="{FF2B5EF4-FFF2-40B4-BE49-F238E27FC236}">
                <a16:creationId xmlns:a16="http://schemas.microsoft.com/office/drawing/2014/main" id="{262F955F-3588-C963-ED91-47872BA986F9}"/>
              </a:ext>
            </a:extLst>
          </p:cNvPr>
          <p:cNvSpPr txBox="1">
            <a:spLocks/>
          </p:cNvSpPr>
          <p:nvPr userDrawn="1"/>
        </p:nvSpPr>
        <p:spPr>
          <a:xfrm>
            <a:off x="494189" y="690569"/>
            <a:ext cx="6425727" cy="274320"/>
          </a:xfrm>
          <a:prstGeom prst="rect">
            <a:avLst/>
          </a:prstGeom>
        </p:spPr>
        <p:txBody>
          <a:bodyPr vert="horz" wrap="square" lIns="0" tIns="0" rIns="0" bIns="0" rtlCol="0">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800" kern="1200" baseline="0" dirty="0">
                <a:solidFill>
                  <a:schemeClr val="tx1"/>
                </a:solidFill>
                <a:latin typeface="+mn-lt"/>
                <a:ea typeface="+mn-ea"/>
                <a:cs typeface="+mn-cs"/>
              </a:defRPr>
            </a:lvl1pPr>
            <a:lvl2pPr marL="457200" indent="0" algn="ctr" defTabSz="914400" rtl="0" eaLnBrk="1" latinLnBrk="0" hangingPunct="1">
              <a:lnSpc>
                <a:spcPct val="107000"/>
              </a:lnSpc>
              <a:spcBef>
                <a:spcPts val="0"/>
              </a:spcBef>
              <a:buClr>
                <a:schemeClr val="tx1">
                  <a:lumMod val="85000"/>
                  <a:lumOff val="15000"/>
                </a:schemeClr>
              </a:buClr>
              <a:buFont typeface="Arial" panose="020B0604020202020204" pitchFamily="34" charset="0"/>
              <a:buNone/>
              <a:defRPr sz="2000" kern="1200" baseline="0">
                <a:solidFill>
                  <a:schemeClr val="tx1"/>
                </a:solidFill>
                <a:latin typeface="+mn-lt"/>
                <a:ea typeface="+mn-ea"/>
                <a:cs typeface="+mn-cs"/>
              </a:defRPr>
            </a:lvl2pPr>
            <a:lvl3pPr marL="914400" indent="0" algn="ctr" defTabSz="914400" rtl="0" eaLnBrk="1" latinLnBrk="0" hangingPunct="1">
              <a:lnSpc>
                <a:spcPct val="107000"/>
              </a:lnSpc>
              <a:spcBef>
                <a:spcPts val="0"/>
              </a:spcBef>
              <a:buClr>
                <a:schemeClr val="tx1">
                  <a:lumMod val="85000"/>
                  <a:lumOff val="15000"/>
                </a:schemeClr>
              </a:buClr>
              <a:buFont typeface="Courier New" panose="02070309020205020404" pitchFamily="49" charset="0"/>
              <a:buNone/>
              <a:defRPr lang="en-US" sz="1800" kern="1200">
                <a:solidFill>
                  <a:schemeClr val="tx1"/>
                </a:solidFill>
                <a:latin typeface="+mn-lt"/>
                <a:ea typeface="+mn-ea"/>
                <a:cs typeface="+mn-cs"/>
              </a:defRPr>
            </a:lvl3pPr>
            <a:lvl4pPr marL="1371600" indent="0" algn="ctr" defTabSz="914400" rtl="0" eaLnBrk="1" latinLnBrk="0" hangingPunct="1">
              <a:lnSpc>
                <a:spcPct val="107000"/>
              </a:lnSpc>
              <a:spcBef>
                <a:spcPts val="0"/>
              </a:spcBef>
              <a:buClr>
                <a:schemeClr val="tx1">
                  <a:lumMod val="85000"/>
                  <a:lumOff val="15000"/>
                </a:schemeClr>
              </a:buClr>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07000"/>
              </a:lnSpc>
              <a:spcBef>
                <a:spcPts val="0"/>
              </a:spcBef>
              <a:buClr>
                <a:srgbClr val="595959"/>
              </a:buClr>
              <a:buFont typeface="Courier New" panose="02070309020205020404" pitchFamily="49" charset="0"/>
              <a:buNone/>
              <a:tabLst/>
              <a:defRPr sz="1600" kern="1200" baseline="0">
                <a:solidFill>
                  <a:schemeClr val="tx1"/>
                </a:solidFill>
                <a:latin typeface="+mn-lt"/>
                <a:ea typeface="+mn-ea"/>
                <a:cs typeface="+mn-cs"/>
              </a:defRPr>
            </a:lvl5pPr>
            <a:lvl6pPr marL="2286000" indent="0" algn="ctr" defTabSz="914400" rtl="0" eaLnBrk="1" latinLnBrk="0" hangingPunct="1">
              <a:lnSpc>
                <a:spcPct val="96000"/>
              </a:lnSpc>
              <a:spcBef>
                <a:spcPts val="0"/>
              </a:spcBef>
              <a:buFont typeface="Microsoft Sans Serif"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7000"/>
              </a:lnSpc>
              <a:spcBef>
                <a:spcPts val="1200"/>
              </a:spcBef>
              <a:buFont typeface="Microsoft Sans Serif" panose="020B0604020202020204" pitchFamily="34" charset="0"/>
              <a:buNone/>
              <a:defRPr sz="1600" kern="1200" baseline="0">
                <a:solidFill>
                  <a:schemeClr val="tx1"/>
                </a:solidFill>
                <a:latin typeface="+mn-lt"/>
                <a:ea typeface="+mn-ea"/>
                <a:cs typeface="+mn-cs"/>
              </a:defRPr>
            </a:lvl7pPr>
            <a:lvl8pPr marL="3200400" indent="0" algn="ctr" defTabSz="914400" rtl="0" eaLnBrk="1" latinLnBrk="0" hangingPunct="1">
              <a:lnSpc>
                <a:spcPct val="87000"/>
              </a:lnSpc>
              <a:spcBef>
                <a:spcPts val="1800"/>
              </a:spcBef>
              <a:buSzPct val="100000"/>
              <a:buFont typeface="Microsoft Sans Serif" panose="020B0604020202020204" pitchFamily="34" charset="0"/>
              <a:buNone/>
              <a:defRPr lang="en-US" sz="1600" kern="1200" baseline="0">
                <a:solidFill>
                  <a:schemeClr val="tx1"/>
                </a:solidFill>
                <a:latin typeface="+mn-lt"/>
                <a:ea typeface="+mn-ea"/>
                <a:cs typeface="+mn-cs"/>
              </a:defRPr>
            </a:lvl8pPr>
            <a:lvl9pPr marL="3657600" indent="0" algn="ctr" defTabSz="914400" rtl="0" eaLnBrk="1" latinLnBrk="0" hangingPunct="1">
              <a:lnSpc>
                <a:spcPct val="87000"/>
              </a:lnSpc>
              <a:spcBef>
                <a:spcPts val="1800"/>
              </a:spcBef>
              <a:buFont typeface="Microsoft Sans Serif" panose="020B0604020202020204" pitchFamily="34" charset="0"/>
              <a:buNone/>
              <a:defRPr sz="1600" kern="1200" baseline="0">
                <a:solidFill>
                  <a:schemeClr val="tx1"/>
                </a:solidFill>
                <a:latin typeface="+mn-lt"/>
                <a:ea typeface="+mn-ea"/>
                <a:cs typeface="+mn-cs"/>
              </a:defRPr>
            </a:lvl9pPr>
          </a:lstStyle>
          <a:p>
            <a:r>
              <a:rPr lang="en-US"/>
              <a:t>Click to edit Master subtitle style</a:t>
            </a:r>
          </a:p>
        </p:txBody>
      </p:sp>
    </p:spTree>
    <p:extLst>
      <p:ext uri="{BB962C8B-B14F-4D97-AF65-F5344CB8AC3E}">
        <p14:creationId xmlns:p14="http://schemas.microsoft.com/office/powerpoint/2010/main" val="2549312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ull Image">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11" name="TextBox 10">
            <a:extLst>
              <a:ext uri="{FF2B5EF4-FFF2-40B4-BE49-F238E27FC236}">
                <a16:creationId xmlns:a16="http://schemas.microsoft.com/office/drawing/2014/main" id="{68544918-59EA-42FF-BD90-3E9394ACFC21}"/>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a:solidFill>
                <a:schemeClr val="accent5">
                  <a:lumMod val="60000"/>
                  <a:lumOff val="40000"/>
                </a:schemeClr>
              </a:solidFill>
              <a:latin typeface="+mn-lt"/>
              <a:ea typeface="+mn-ea"/>
              <a:cs typeface="+mn-cs"/>
            </a:endParaRPr>
          </a:p>
        </p:txBody>
      </p:sp>
    </p:spTree>
    <p:extLst>
      <p:ext uri="{BB962C8B-B14F-4D97-AF65-F5344CB8AC3E}">
        <p14:creationId xmlns:p14="http://schemas.microsoft.com/office/powerpoint/2010/main" val="2253379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Image Left Blue">
    <p:bg>
      <p:bgPr>
        <a:solidFill>
          <a:srgbClr val="FFFFFF"/>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25676" y="0"/>
            <a:ext cx="493776" cy="6858000"/>
          </a:xfrm>
          <a:prstGeom prst="rect">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8905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11" name="TextBox 10">
            <a:extLst>
              <a:ext uri="{FF2B5EF4-FFF2-40B4-BE49-F238E27FC236}">
                <a16:creationId xmlns:a16="http://schemas.microsoft.com/office/drawing/2014/main" id="{68544918-59EA-42FF-BD90-3E9394ACFC21}"/>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60000"/>
                    <a:lumOff val="40000"/>
                  </a:schemeClr>
                </a:solidFill>
                <a:latin typeface="+mn-lt"/>
                <a:ea typeface="+mn-ea"/>
                <a:cs typeface="+mn-cs"/>
              </a:rPr>
              <a:pPr marL="0" lvl="0" algn="r" defTabSz="914400" rtl="0" eaLnBrk="1" latinLnBrk="0" hangingPunct="1">
                <a:lnSpc>
                  <a:spcPct val="125000"/>
                </a:lnSpc>
              </a:pPr>
              <a:t>‹#›</a:t>
            </a:fld>
            <a:endParaRPr lang="en-US" sz="800" kern="1200">
              <a:solidFill>
                <a:schemeClr val="accent2">
                  <a:lumMod val="60000"/>
                  <a:lumOff val="40000"/>
                </a:schemeClr>
              </a:solidFill>
              <a:latin typeface="+mn-lt"/>
              <a:ea typeface="+mn-ea"/>
              <a:cs typeface="+mn-cs"/>
            </a:endParaRPr>
          </a:p>
        </p:txBody>
      </p:sp>
      <p:sp>
        <p:nvSpPr>
          <p:cNvPr id="12" name="Title 1">
            <a:extLst>
              <a:ext uri="{FF2B5EF4-FFF2-40B4-BE49-F238E27FC236}">
                <a16:creationId xmlns:a16="http://schemas.microsoft.com/office/drawing/2014/main" id="{A7476AD6-6474-493F-AC7C-EB97BA7C71BE}"/>
              </a:ext>
            </a:extLst>
          </p:cNvPr>
          <p:cNvSpPr>
            <a:spLocks noGrp="1"/>
          </p:cNvSpPr>
          <p:nvPr>
            <p:ph type="title"/>
          </p:nvPr>
        </p:nvSpPr>
        <p:spPr bwMode="gray">
          <a:xfrm>
            <a:off x="8108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p>
        </p:txBody>
      </p:sp>
    </p:spTree>
    <p:extLst>
      <p:ext uri="{BB962C8B-B14F-4D97-AF65-F5344CB8AC3E}">
        <p14:creationId xmlns:p14="http://schemas.microsoft.com/office/powerpoint/2010/main" val="2717158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Image Left Light Blu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25676" y="0"/>
            <a:ext cx="493776" cy="6858000"/>
          </a:xfrm>
          <a:prstGeom prst="rect">
            <a:avLst/>
          </a:prstGeom>
          <a:gradFill flip="none" rotWithShape="1">
            <a:gsLst>
              <a:gs pos="100000">
                <a:srgbClr val="3F59AD">
                  <a:lumMod val="90000"/>
                  <a:lumOff val="10000"/>
                </a:srgbClr>
              </a:gs>
              <a:gs pos="0">
                <a:schemeClr val="accent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8016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11" name="TextBox 10">
            <a:extLst>
              <a:ext uri="{FF2B5EF4-FFF2-40B4-BE49-F238E27FC236}">
                <a16:creationId xmlns:a16="http://schemas.microsoft.com/office/drawing/2014/main" id="{0778670D-4F69-4C4D-B117-2B7F0B321896}"/>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40000"/>
                    <a:lumOff val="60000"/>
                  </a:schemeClr>
                </a:solidFill>
                <a:latin typeface="+mn-lt"/>
                <a:ea typeface="+mn-ea"/>
                <a:cs typeface="+mn-cs"/>
              </a:rPr>
              <a:pPr marL="0" lvl="0" algn="r" defTabSz="914400" rtl="0" eaLnBrk="1" latinLnBrk="0" hangingPunct="1">
                <a:lnSpc>
                  <a:spcPct val="125000"/>
                </a:lnSpc>
              </a:pPr>
              <a:t>‹#›</a:t>
            </a:fld>
            <a:endParaRPr lang="en-US" sz="800" kern="1200">
              <a:solidFill>
                <a:schemeClr val="accent2">
                  <a:lumMod val="40000"/>
                  <a:lumOff val="60000"/>
                </a:schemeClr>
              </a:solidFill>
              <a:latin typeface="+mn-lt"/>
              <a:ea typeface="+mn-ea"/>
              <a:cs typeface="+mn-cs"/>
            </a:endParaRPr>
          </a:p>
        </p:txBody>
      </p:sp>
      <p:sp>
        <p:nvSpPr>
          <p:cNvPr id="10" name="Title 1">
            <a:extLst>
              <a:ext uri="{FF2B5EF4-FFF2-40B4-BE49-F238E27FC236}">
                <a16:creationId xmlns:a16="http://schemas.microsoft.com/office/drawing/2014/main" id="{D59F355A-448C-46FB-AD5A-C2715FB65F1F}"/>
              </a:ext>
            </a:extLst>
          </p:cNvPr>
          <p:cNvSpPr>
            <a:spLocks noGrp="1"/>
          </p:cNvSpPr>
          <p:nvPr>
            <p:ph type="title"/>
          </p:nvPr>
        </p:nvSpPr>
        <p:spPr>
          <a:xfrm>
            <a:off x="8108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p>
        </p:txBody>
      </p:sp>
    </p:spTree>
    <p:extLst>
      <p:ext uri="{BB962C8B-B14F-4D97-AF65-F5344CB8AC3E}">
        <p14:creationId xmlns:p14="http://schemas.microsoft.com/office/powerpoint/2010/main" val="2041147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Image Left Teal">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25676" y="0"/>
            <a:ext cx="493776" cy="6858000"/>
          </a:xfrm>
          <a:prstGeom prst="rect">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sysClr val="windowText" lastClr="000000"/>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8016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11" name="TextBox 10">
            <a:extLst>
              <a:ext uri="{FF2B5EF4-FFF2-40B4-BE49-F238E27FC236}">
                <a16:creationId xmlns:a16="http://schemas.microsoft.com/office/drawing/2014/main" id="{23FD9A0F-97F7-4850-8C6F-60BFF40BC6F0}"/>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4">
                    <a:lumMod val="60000"/>
                    <a:lumOff val="40000"/>
                  </a:schemeClr>
                </a:solidFill>
                <a:latin typeface="+mn-lt"/>
                <a:ea typeface="+mn-ea"/>
                <a:cs typeface="+mn-cs"/>
              </a:rPr>
              <a:pPr marL="0" lvl="0" algn="r" defTabSz="914400" rtl="0" eaLnBrk="1" latinLnBrk="0" hangingPunct="1">
                <a:lnSpc>
                  <a:spcPct val="125000"/>
                </a:lnSpc>
              </a:pPr>
              <a:t>‹#›</a:t>
            </a:fld>
            <a:endParaRPr lang="en-US" sz="800" kern="1200">
              <a:solidFill>
                <a:schemeClr val="accent4">
                  <a:lumMod val="60000"/>
                  <a:lumOff val="40000"/>
                </a:schemeClr>
              </a:solidFill>
              <a:latin typeface="+mn-lt"/>
              <a:ea typeface="+mn-ea"/>
              <a:cs typeface="+mn-cs"/>
            </a:endParaRPr>
          </a:p>
        </p:txBody>
      </p:sp>
      <p:sp>
        <p:nvSpPr>
          <p:cNvPr id="10" name="Title 1">
            <a:extLst>
              <a:ext uri="{FF2B5EF4-FFF2-40B4-BE49-F238E27FC236}">
                <a16:creationId xmlns:a16="http://schemas.microsoft.com/office/drawing/2014/main" id="{F6904370-72AB-4BB4-A7CD-A52DDDBB6992}"/>
              </a:ext>
            </a:extLst>
          </p:cNvPr>
          <p:cNvSpPr>
            <a:spLocks noGrp="1"/>
          </p:cNvSpPr>
          <p:nvPr>
            <p:ph type="title"/>
          </p:nvPr>
        </p:nvSpPr>
        <p:spPr>
          <a:xfrm>
            <a:off x="8108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p>
        </p:txBody>
      </p:sp>
    </p:spTree>
    <p:extLst>
      <p:ext uri="{BB962C8B-B14F-4D97-AF65-F5344CB8AC3E}">
        <p14:creationId xmlns:p14="http://schemas.microsoft.com/office/powerpoint/2010/main" val="1450338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Image Left Nickel">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25676" y="0"/>
            <a:ext cx="493776" cy="6858000"/>
          </a:xfrm>
          <a:prstGeom prst="rect">
            <a:avLst/>
          </a:prstGeom>
          <a:gradFill flip="none" rotWithShape="1">
            <a:gsLst>
              <a:gs pos="0">
                <a:schemeClr val="accent6">
                  <a:lumMod val="40000"/>
                  <a:lumOff val="60000"/>
                  <a:alpha val="0"/>
                </a:schemeClr>
              </a:gs>
              <a:gs pos="100000">
                <a:schemeClr val="accent5">
                  <a:lumMod val="50000"/>
                  <a:alpha val="44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80160"/>
          </a:xfrm>
          <a:prstGeom prst="rect">
            <a:avLst/>
          </a:prstGeom>
        </p:spPr>
        <p:txBody>
          <a:bodyPr anchor="t"/>
          <a:lstStyle>
            <a:lvl1pPr marL="0" indent="0">
              <a:lnSpc>
                <a:spcPct val="96000"/>
              </a:lnSpc>
              <a:buClr>
                <a:schemeClr val="bg1"/>
              </a:buClr>
              <a:buNone/>
              <a:defRPr sz="1800">
                <a:solidFill>
                  <a:schemeClr val="tx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11" name="TextBox 10">
            <a:extLst>
              <a:ext uri="{FF2B5EF4-FFF2-40B4-BE49-F238E27FC236}">
                <a16:creationId xmlns:a16="http://schemas.microsoft.com/office/drawing/2014/main" id="{23FD9A0F-97F7-4850-8C6F-60BFF40BC6F0}"/>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a:solidFill>
                <a:schemeClr val="accent5">
                  <a:lumMod val="60000"/>
                  <a:lumOff val="40000"/>
                </a:schemeClr>
              </a:solidFill>
              <a:latin typeface="+mn-lt"/>
              <a:ea typeface="+mn-ea"/>
              <a:cs typeface="+mn-cs"/>
            </a:endParaRPr>
          </a:p>
        </p:txBody>
      </p:sp>
      <p:sp>
        <p:nvSpPr>
          <p:cNvPr id="10" name="Title 1">
            <a:extLst>
              <a:ext uri="{FF2B5EF4-FFF2-40B4-BE49-F238E27FC236}">
                <a16:creationId xmlns:a16="http://schemas.microsoft.com/office/drawing/2014/main" id="{5D5512B1-49FB-4D22-8991-A399C53BF2F7}"/>
              </a:ext>
            </a:extLst>
          </p:cNvPr>
          <p:cNvSpPr>
            <a:spLocks noGrp="1"/>
          </p:cNvSpPr>
          <p:nvPr>
            <p:ph type="title"/>
          </p:nvPr>
        </p:nvSpPr>
        <p:spPr>
          <a:xfrm>
            <a:off x="8108300" y="2797094"/>
            <a:ext cx="3574220" cy="1787605"/>
          </a:xfrm>
        </p:spPr>
        <p:txBody>
          <a:bodyPr wrap="square">
            <a:spAutoFit/>
          </a:bodyPr>
          <a:lstStyle>
            <a:lvl1pPr>
              <a:lnSpc>
                <a:spcPct val="87000"/>
              </a:lnSpc>
              <a:defRPr sz="4400"/>
            </a:lvl1pPr>
          </a:lstStyle>
          <a:p>
            <a:r>
              <a:rPr lang="en-US"/>
              <a:t>Click to edit Master title style</a:t>
            </a:r>
          </a:p>
        </p:txBody>
      </p:sp>
    </p:spTree>
    <p:extLst>
      <p:ext uri="{BB962C8B-B14F-4D97-AF65-F5344CB8AC3E}">
        <p14:creationId xmlns:p14="http://schemas.microsoft.com/office/powerpoint/2010/main" val="1912664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Image Left Gun Metal">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25676" y="0"/>
            <a:ext cx="493776" cy="6858000"/>
          </a:xfrm>
          <a:prstGeom prst="rect">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98448"/>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11" name="TextBox 10">
            <a:extLst>
              <a:ext uri="{FF2B5EF4-FFF2-40B4-BE49-F238E27FC236}">
                <a16:creationId xmlns:a16="http://schemas.microsoft.com/office/drawing/2014/main" id="{435DC34B-0DF9-44EF-8844-6F6CC8EEFC02}"/>
              </a:ext>
            </a:extLst>
          </p:cNvPr>
          <p:cNvSpPr txBox="1"/>
          <p:nvPr userDrawn="1"/>
        </p:nvSpPr>
        <p:spPr bwMode="gray">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40000"/>
                    <a:lumOff val="60000"/>
                  </a:schemeClr>
                </a:solidFill>
                <a:latin typeface="+mn-lt"/>
                <a:ea typeface="+mn-ea"/>
                <a:cs typeface="+mn-cs"/>
              </a:rPr>
              <a:pPr marL="0" lvl="0" algn="r" defTabSz="914400" rtl="0" eaLnBrk="1" latinLnBrk="0" hangingPunct="1">
                <a:lnSpc>
                  <a:spcPct val="125000"/>
                </a:lnSpc>
              </a:pPr>
              <a:t>‹#›</a:t>
            </a:fld>
            <a:endParaRPr lang="en-US" sz="800" kern="1200">
              <a:solidFill>
                <a:schemeClr val="accent5">
                  <a:lumMod val="40000"/>
                  <a:lumOff val="60000"/>
                </a:schemeClr>
              </a:solidFill>
              <a:latin typeface="+mn-lt"/>
              <a:ea typeface="+mn-ea"/>
              <a:cs typeface="+mn-cs"/>
            </a:endParaRPr>
          </a:p>
        </p:txBody>
      </p:sp>
      <p:sp>
        <p:nvSpPr>
          <p:cNvPr id="10" name="Title 1">
            <a:extLst>
              <a:ext uri="{FF2B5EF4-FFF2-40B4-BE49-F238E27FC236}">
                <a16:creationId xmlns:a16="http://schemas.microsoft.com/office/drawing/2014/main" id="{8DC30169-2852-41FD-A7C3-4826B66A052C}"/>
              </a:ext>
            </a:extLst>
          </p:cNvPr>
          <p:cNvSpPr>
            <a:spLocks noGrp="1"/>
          </p:cNvSpPr>
          <p:nvPr>
            <p:ph type="title"/>
          </p:nvPr>
        </p:nvSpPr>
        <p:spPr bwMode="gray">
          <a:xfrm>
            <a:off x="8108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p>
        </p:txBody>
      </p:sp>
    </p:spTree>
    <p:extLst>
      <p:ext uri="{BB962C8B-B14F-4D97-AF65-F5344CB8AC3E}">
        <p14:creationId xmlns:p14="http://schemas.microsoft.com/office/powerpoint/2010/main" val="2521430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Image Left Midnigh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25676" y="0"/>
            <a:ext cx="493776" cy="6858000"/>
          </a:xfrm>
          <a:prstGeom prst="rect">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8016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11" name="TextBox 10">
            <a:extLst>
              <a:ext uri="{FF2B5EF4-FFF2-40B4-BE49-F238E27FC236}">
                <a16:creationId xmlns:a16="http://schemas.microsoft.com/office/drawing/2014/main" id="{435DC34B-0DF9-44EF-8844-6F6CC8EEFC02}"/>
              </a:ext>
            </a:extLst>
          </p:cNvPr>
          <p:cNvSpPr txBox="1"/>
          <p:nvPr userDrawn="1"/>
        </p:nvSpPr>
        <p:spPr bwMode="gray">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a:solidFill>
                <a:schemeClr val="accent5">
                  <a:lumMod val="60000"/>
                  <a:lumOff val="40000"/>
                </a:schemeClr>
              </a:solidFill>
              <a:latin typeface="+mn-lt"/>
              <a:ea typeface="+mn-ea"/>
              <a:cs typeface="+mn-cs"/>
            </a:endParaRPr>
          </a:p>
        </p:txBody>
      </p:sp>
      <p:sp>
        <p:nvSpPr>
          <p:cNvPr id="10" name="Title 1">
            <a:extLst>
              <a:ext uri="{FF2B5EF4-FFF2-40B4-BE49-F238E27FC236}">
                <a16:creationId xmlns:a16="http://schemas.microsoft.com/office/drawing/2014/main" id="{F8B30772-61E4-4188-8773-0B3D2EF52290}"/>
              </a:ext>
            </a:extLst>
          </p:cNvPr>
          <p:cNvSpPr>
            <a:spLocks noGrp="1"/>
          </p:cNvSpPr>
          <p:nvPr>
            <p:ph type="title"/>
          </p:nvPr>
        </p:nvSpPr>
        <p:spPr bwMode="gray">
          <a:xfrm>
            <a:off x="8108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p>
        </p:txBody>
      </p:sp>
    </p:spTree>
    <p:extLst>
      <p:ext uri="{BB962C8B-B14F-4D97-AF65-F5344CB8AC3E}">
        <p14:creationId xmlns:p14="http://schemas.microsoft.com/office/powerpoint/2010/main" val="1342090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Image Right Blu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C4F80DE-5D56-47D8-8FA8-D6E5D8B85FA8}"/>
              </a:ext>
            </a:extLst>
          </p:cNvPr>
          <p:cNvSpPr/>
          <p:nvPr userDrawn="1"/>
        </p:nvSpPr>
        <p:spPr bwMode="gray">
          <a:xfrm>
            <a:off x="0" y="0"/>
            <a:ext cx="465837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15" name="Rectangle 14">
            <a:extLst>
              <a:ext uri="{FF2B5EF4-FFF2-40B4-BE49-F238E27FC236}">
                <a16:creationId xmlns:a16="http://schemas.microsoft.com/office/drawing/2014/main" id="{096897AF-98CA-40A5-9DA9-73AFB4E1D4EF}"/>
              </a:ext>
            </a:extLst>
          </p:cNvPr>
          <p:cNvSpPr/>
          <p:nvPr userDrawn="1"/>
        </p:nvSpPr>
        <p:spPr bwMode="gray">
          <a:xfrm>
            <a:off x="4164598" y="0"/>
            <a:ext cx="493776" cy="6858000"/>
          </a:xfrm>
          <a:prstGeom prst="rect">
            <a:avLst/>
          </a:prstGeom>
          <a:gradFill flip="none" rotWithShape="1">
            <a:gsLst>
              <a:gs pos="75000">
                <a:srgbClr val="233DA8"/>
              </a:gs>
              <a:gs pos="0">
                <a:schemeClr val="accent1">
                  <a:alpha val="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495300" y="4743450"/>
            <a:ext cx="3556000" cy="128016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10" name="Title 1">
            <a:extLst>
              <a:ext uri="{FF2B5EF4-FFF2-40B4-BE49-F238E27FC236}">
                <a16:creationId xmlns:a16="http://schemas.microsoft.com/office/drawing/2014/main" id="{6435A7F3-6D74-487F-B987-EE024614BB1E}"/>
              </a:ext>
            </a:extLst>
          </p:cNvPr>
          <p:cNvSpPr>
            <a:spLocks noGrp="1"/>
          </p:cNvSpPr>
          <p:nvPr>
            <p:ph type="title"/>
          </p:nvPr>
        </p:nvSpPr>
        <p:spPr bwMode="gray">
          <a:xfrm>
            <a:off x="495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p>
        </p:txBody>
      </p:sp>
      <p:sp>
        <p:nvSpPr>
          <p:cNvPr id="9" name="TextBox 8">
            <a:extLst>
              <a:ext uri="{FF2B5EF4-FFF2-40B4-BE49-F238E27FC236}">
                <a16:creationId xmlns:a16="http://schemas.microsoft.com/office/drawing/2014/main" id="{FF35BCC7-4BD8-49C2-BBC6-380668560F3D}"/>
              </a:ext>
            </a:extLst>
          </p:cNvPr>
          <p:cNvSpPr txBox="1"/>
          <p:nvPr userDrawn="1"/>
        </p:nvSpPr>
        <p:spPr>
          <a:xfrm>
            <a:off x="495300"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2">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427904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Image Right Light Blu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C4F80DE-5D56-47D8-8FA8-D6E5D8B85FA8}"/>
              </a:ext>
            </a:extLst>
          </p:cNvPr>
          <p:cNvSpPr/>
          <p:nvPr userDrawn="1"/>
        </p:nvSpPr>
        <p:spPr bwMode="gray">
          <a:xfrm>
            <a:off x="0" y="0"/>
            <a:ext cx="46583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15" name="Rectangle 14">
            <a:extLst>
              <a:ext uri="{FF2B5EF4-FFF2-40B4-BE49-F238E27FC236}">
                <a16:creationId xmlns:a16="http://schemas.microsoft.com/office/drawing/2014/main" id="{096897AF-98CA-40A5-9DA9-73AFB4E1D4EF}"/>
              </a:ext>
            </a:extLst>
          </p:cNvPr>
          <p:cNvSpPr/>
          <p:nvPr userDrawn="1"/>
        </p:nvSpPr>
        <p:spPr bwMode="gray">
          <a:xfrm>
            <a:off x="4164598" y="0"/>
            <a:ext cx="493776" cy="6858000"/>
          </a:xfrm>
          <a:prstGeom prst="rect">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black">
          <a:xfrm>
            <a:off x="495300" y="4743450"/>
            <a:ext cx="3556000" cy="128016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9" name="Title 1">
            <a:extLst>
              <a:ext uri="{FF2B5EF4-FFF2-40B4-BE49-F238E27FC236}">
                <a16:creationId xmlns:a16="http://schemas.microsoft.com/office/drawing/2014/main" id="{BCE7E5EC-A980-499E-B261-9B6A724F45FB}"/>
              </a:ext>
            </a:extLst>
          </p:cNvPr>
          <p:cNvSpPr>
            <a:spLocks noGrp="1"/>
          </p:cNvSpPr>
          <p:nvPr>
            <p:ph type="title"/>
          </p:nvPr>
        </p:nvSpPr>
        <p:spPr>
          <a:xfrm>
            <a:off x="495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p>
        </p:txBody>
      </p:sp>
      <p:sp>
        <p:nvSpPr>
          <p:cNvPr id="10" name="TextBox 9">
            <a:extLst>
              <a:ext uri="{FF2B5EF4-FFF2-40B4-BE49-F238E27FC236}">
                <a16:creationId xmlns:a16="http://schemas.microsoft.com/office/drawing/2014/main" id="{F64645A4-71D6-4B67-8548-722C4D864A8E}"/>
              </a:ext>
            </a:extLst>
          </p:cNvPr>
          <p:cNvSpPr txBox="1"/>
          <p:nvPr userDrawn="1"/>
        </p:nvSpPr>
        <p:spPr>
          <a:xfrm>
            <a:off x="495300"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2">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4113636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Gun Metal">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D9F9C18C-4185-44B8-A8F7-0B0E67D86A05}"/>
              </a:ext>
            </a:extLst>
          </p:cNvPr>
          <p:cNvGrpSpPr/>
          <p:nvPr userDrawn="1"/>
        </p:nvGrpSpPr>
        <p:grpSpPr>
          <a:xfrm>
            <a:off x="-1" y="-3"/>
            <a:ext cx="9789436" cy="6167628"/>
            <a:chOff x="-1" y="-3"/>
            <a:chExt cx="9789436" cy="6167628"/>
          </a:xfrm>
        </p:grpSpPr>
        <p:sp>
          <p:nvSpPr>
            <p:cNvPr id="71" name="Rectangle: Single Corner Rounded 55">
              <a:extLst>
                <a:ext uri="{FF2B5EF4-FFF2-40B4-BE49-F238E27FC236}">
                  <a16:creationId xmlns:a16="http://schemas.microsoft.com/office/drawing/2014/main" id="{8EA3C713-B8AC-4809-9208-3E3B708504DD}"/>
                </a:ext>
              </a:extLst>
            </p:cNvPr>
            <p:cNvSpPr/>
            <p:nvPr userDrawn="1"/>
          </p:nvSpPr>
          <p:spPr bwMode="gray">
            <a:xfrm flipV="1">
              <a:off x="-1" y="2"/>
              <a:ext cx="9779986" cy="6167623"/>
            </a:xfrm>
            <a:prstGeom prst="round1Rect">
              <a:avLst>
                <a:gd name="adj" fmla="val 1969"/>
              </a:avLst>
            </a:prstGeom>
            <a:solidFill>
              <a:schemeClr val="accent6"/>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72" name="Rectangle: Single Corner Rounded 49">
              <a:extLst>
                <a:ext uri="{FF2B5EF4-FFF2-40B4-BE49-F238E27FC236}">
                  <a16:creationId xmlns:a16="http://schemas.microsoft.com/office/drawing/2014/main" id="{4EEC7D30-2878-4223-82F7-D2AC2961696B}"/>
                </a:ext>
              </a:extLst>
            </p:cNvPr>
            <p:cNvSpPr/>
            <p:nvPr userDrawn="1"/>
          </p:nvSpPr>
          <p:spPr bwMode="gray">
            <a:xfrm flipV="1">
              <a:off x="9537470" y="2"/>
              <a:ext cx="251965" cy="6167623"/>
            </a:xfrm>
            <a:prstGeom prst="round1Rect">
              <a:avLst>
                <a:gd name="adj" fmla="val 50000"/>
              </a:avLst>
            </a:prstGeom>
            <a:gradFill flip="none" rotWithShape="1">
              <a:gsLst>
                <a:gs pos="100000">
                  <a:schemeClr val="accent6">
                    <a:lumMod val="50000"/>
                    <a:alpha val="65000"/>
                  </a:schemeClr>
                </a:gs>
                <a:gs pos="0">
                  <a:schemeClr val="accent6">
                    <a:alpha val="0"/>
                  </a:schemeClr>
                </a:gs>
                <a:gs pos="64000">
                  <a:schemeClr val="accent6">
                    <a:lumMod val="50000"/>
                    <a:alpha val="35000"/>
                  </a:schemeClr>
                </a:gs>
              </a:gsLst>
              <a:lin ang="0" scaled="1"/>
              <a:tileRect/>
            </a:gradFill>
            <a:ln w="10795" cap="flat" cmpd="sng" algn="ctr">
              <a:noFill/>
              <a:prstDash val="solid"/>
            </a:ln>
            <a:effectLst/>
          </p:spPr>
          <p:txBody>
            <a:bodyPr rtlCol="0" anchor="ctr"/>
            <a:lstStyle/>
            <a:p>
              <a:pPr lvl="0" algn="ctr"/>
              <a:endParaRPr lang="en-US" kern="0">
                <a:solidFill>
                  <a:prstClr val="white"/>
                </a:solidFill>
              </a:endParaRPr>
            </a:p>
          </p:txBody>
        </p:sp>
        <p:sp>
          <p:nvSpPr>
            <p:cNvPr id="76" name="Rectangle: Single Corner Rounded 61">
              <a:extLst>
                <a:ext uri="{FF2B5EF4-FFF2-40B4-BE49-F238E27FC236}">
                  <a16:creationId xmlns:a16="http://schemas.microsoft.com/office/drawing/2014/main" id="{1BFF8163-93A0-42A6-BDE3-CBBEB8EDFE2F}"/>
                </a:ext>
              </a:extLst>
            </p:cNvPr>
            <p:cNvSpPr/>
            <p:nvPr/>
          </p:nvSpPr>
          <p:spPr bwMode="gray">
            <a:xfrm flipV="1">
              <a:off x="0" y="-3"/>
              <a:ext cx="8507176" cy="5477243"/>
            </a:xfrm>
            <a:prstGeom prst="round1Rect">
              <a:avLst>
                <a:gd name="adj" fmla="val 2348"/>
              </a:avLst>
            </a:prstGeom>
            <a:solidFill>
              <a:schemeClr val="accent5"/>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14" name="first shadow">
              <a:extLst>
                <a:ext uri="{FF2B5EF4-FFF2-40B4-BE49-F238E27FC236}">
                  <a16:creationId xmlns:a16="http://schemas.microsoft.com/office/drawing/2014/main" id="{45B2270E-52C5-4478-9D7B-6EBAC263E5EC}"/>
                </a:ext>
              </a:extLst>
            </p:cNvPr>
            <p:cNvSpPr/>
            <p:nvPr userDrawn="1"/>
          </p:nvSpPr>
          <p:spPr bwMode="gray">
            <a:xfrm flipV="1">
              <a:off x="7771339" y="0"/>
              <a:ext cx="735836" cy="5477240"/>
            </a:xfrm>
            <a:prstGeom prst="round1Rect">
              <a:avLst>
                <a:gd name="adj" fmla="val 17346"/>
              </a:avLst>
            </a:prstGeom>
            <a:gradFill flip="none" rotWithShape="0">
              <a:gsLst>
                <a:gs pos="100000">
                  <a:schemeClr val="accent5">
                    <a:lumMod val="50000"/>
                  </a:schemeClr>
                </a:gs>
                <a:gs pos="0">
                  <a:schemeClr val="accent5">
                    <a:alpha val="0"/>
                  </a:schemeClr>
                </a:gs>
                <a:gs pos="54000">
                  <a:schemeClr val="accent5">
                    <a:lumMod val="50000"/>
                    <a:alpha val="20000"/>
                  </a:schemeClr>
                </a:gs>
              </a:gsLst>
              <a:lin ang="0" scaled="1"/>
              <a:tileRect/>
            </a:gradFill>
            <a:ln w="10795" cap="flat" cmpd="sng" algn="ctr">
              <a:noFill/>
              <a:prstDash val="solid"/>
            </a:ln>
            <a:effectLst/>
          </p:spPr>
          <p:txBody>
            <a:bodyPr rtlCol="0" anchor="ctr"/>
            <a:lstStyle/>
            <a:p>
              <a:pPr lvl="0" algn="ctr"/>
              <a:endParaRPr lang="en-US" kern="0">
                <a:solidFill>
                  <a:prstClr val="white"/>
                </a:solidFill>
              </a:endParaRPr>
            </a:p>
          </p:txBody>
        </p:sp>
      </p:grpSp>
      <p:sp>
        <p:nvSpPr>
          <p:cNvPr id="38" name="Text Placeholder 7"/>
          <p:cNvSpPr>
            <a:spLocks noGrp="1"/>
          </p:cNvSpPr>
          <p:nvPr userDrawn="1">
            <p:ph type="body" sz="quarter" idx="10" hasCustomPrompt="1"/>
          </p:nvPr>
        </p:nvSpPr>
        <p:spPr bwMode="gray">
          <a:xfrm>
            <a:off x="495299" y="4195085"/>
            <a:ext cx="705503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bg1"/>
                </a:solidFill>
              </a:defRPr>
            </a:lvl1pPr>
            <a:lvl2pPr marL="0" indent="0">
              <a:lnSpc>
                <a:spcPct val="96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a:t>Speaker name</a:t>
            </a:r>
          </a:p>
          <a:p>
            <a:pPr lvl="1"/>
            <a:r>
              <a:rPr lang="en-US"/>
              <a:t>Speaker title</a:t>
            </a:r>
          </a:p>
          <a:p>
            <a:pPr lvl="1"/>
            <a:endParaRPr lang="en-US"/>
          </a:p>
        </p:txBody>
      </p:sp>
      <p:sp>
        <p:nvSpPr>
          <p:cNvPr id="28" name="Text Placeholder 7">
            <a:extLst>
              <a:ext uri="{FF2B5EF4-FFF2-40B4-BE49-F238E27FC236}">
                <a16:creationId xmlns:a16="http://schemas.microsoft.com/office/drawing/2014/main" id="{B04D80C5-5B09-4391-914E-491EB6BF922B}"/>
              </a:ext>
            </a:extLst>
          </p:cNvPr>
          <p:cNvSpPr>
            <a:spLocks noGrp="1"/>
          </p:cNvSpPr>
          <p:nvPr userDrawn="1">
            <p:ph type="body" sz="quarter" idx="11" hasCustomPrompt="1"/>
          </p:nvPr>
        </p:nvSpPr>
        <p:spPr bwMode="gray">
          <a:xfrm>
            <a:off x="3372251" y="399994"/>
            <a:ext cx="1904056" cy="226772"/>
          </a:xfrm>
          <a:prstGeom prst="rect">
            <a:avLst/>
          </a:prstGeom>
        </p:spPr>
        <p:txBody>
          <a:bodyPr wrap="none"/>
          <a:lstStyle>
            <a:lvl1pPr marL="0" indent="0" algn="l">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a:t>Location</a:t>
            </a:r>
          </a:p>
        </p:txBody>
      </p:sp>
      <p:sp>
        <p:nvSpPr>
          <p:cNvPr id="29" name="Text Placeholder 5">
            <a:extLst>
              <a:ext uri="{FF2B5EF4-FFF2-40B4-BE49-F238E27FC236}">
                <a16:creationId xmlns:a16="http://schemas.microsoft.com/office/drawing/2014/main" id="{E4B73436-F9A5-4201-8676-5BB1475322E2}"/>
              </a:ext>
            </a:extLst>
          </p:cNvPr>
          <p:cNvSpPr>
            <a:spLocks noGrp="1"/>
          </p:cNvSpPr>
          <p:nvPr userDrawn="1">
            <p:ph type="body" sz="quarter" idx="13" hasCustomPrompt="1"/>
          </p:nvPr>
        </p:nvSpPr>
        <p:spPr bwMode="gray">
          <a:xfrm>
            <a:off x="495300" y="396125"/>
            <a:ext cx="1882210" cy="262176"/>
          </a:xfrm>
          <a:prstGeom prst="rect">
            <a:avLst/>
          </a:prstGeom>
        </p:spPr>
        <p:txBody>
          <a:bodyPr wrap="none"/>
          <a:lstStyle>
            <a:lvl1pPr marL="0" indent="0">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a:t>Date</a:t>
            </a:r>
          </a:p>
        </p:txBody>
      </p:sp>
      <p:sp>
        <p:nvSpPr>
          <p:cNvPr id="30" name="Text Placeholder 48">
            <a:extLst>
              <a:ext uri="{FF2B5EF4-FFF2-40B4-BE49-F238E27FC236}">
                <a16:creationId xmlns:a16="http://schemas.microsoft.com/office/drawing/2014/main" id="{44CE8076-2642-41CB-B9C4-44BBD2A86AAA}"/>
              </a:ext>
            </a:extLst>
          </p:cNvPr>
          <p:cNvSpPr>
            <a:spLocks noGrp="1"/>
          </p:cNvSpPr>
          <p:nvPr userDrawn="1">
            <p:ph type="body" sz="quarter" idx="14" hasCustomPrompt="1"/>
          </p:nvPr>
        </p:nvSpPr>
        <p:spPr bwMode="gray">
          <a:xfrm>
            <a:off x="6233491" y="380897"/>
            <a:ext cx="1888737"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a:t>@</a:t>
            </a:r>
            <a:r>
              <a:rPr lang="en-US" err="1"/>
              <a:t>qualcomm</a:t>
            </a:r>
            <a:endParaRPr lang="en-US"/>
          </a:p>
        </p:txBody>
      </p:sp>
      <p:sp>
        <p:nvSpPr>
          <p:cNvPr id="16" name="Freeform 5">
            <a:extLst>
              <a:ext uri="{FF2B5EF4-FFF2-40B4-BE49-F238E27FC236}">
                <a16:creationId xmlns:a16="http://schemas.microsoft.com/office/drawing/2014/main" id="{EAF54038-2EE1-4AAA-8E7D-7B51C2DE442F}"/>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3" name="Title 2">
            <a:extLst>
              <a:ext uri="{FF2B5EF4-FFF2-40B4-BE49-F238E27FC236}">
                <a16:creationId xmlns:a16="http://schemas.microsoft.com/office/drawing/2014/main" id="{1FC1E11E-35BC-4505-BB14-A81D00893FB3}"/>
              </a:ext>
            </a:extLst>
          </p:cNvPr>
          <p:cNvSpPr>
            <a:spLocks noGrp="1"/>
          </p:cNvSpPr>
          <p:nvPr>
            <p:ph type="title"/>
          </p:nvPr>
        </p:nvSpPr>
        <p:spPr bwMode="gray">
          <a:xfrm>
            <a:off x="431638" y="2194052"/>
            <a:ext cx="7415930" cy="1883593"/>
          </a:xfrm>
        </p:spPr>
        <p:txBody>
          <a:bodyPr wrap="square">
            <a:spAutoFit/>
          </a:bodyPr>
          <a:lstStyle>
            <a:lvl1pPr>
              <a:lnSpc>
                <a:spcPct val="87000"/>
              </a:lnSpc>
              <a:defRPr sz="6800">
                <a:solidFill>
                  <a:schemeClr val="bg1"/>
                </a:solidFill>
              </a:defRPr>
            </a:lvl1pPr>
          </a:lstStyle>
          <a:p>
            <a:r>
              <a:rPr lang="en-US"/>
              <a:t>Click to edit Master title style</a:t>
            </a:r>
          </a:p>
        </p:txBody>
      </p:sp>
    </p:spTree>
    <p:extLst>
      <p:ext uri="{BB962C8B-B14F-4D97-AF65-F5344CB8AC3E}">
        <p14:creationId xmlns:p14="http://schemas.microsoft.com/office/powerpoint/2010/main" val="1725512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Image Right Teal">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C4F80DE-5D56-47D8-8FA8-D6E5D8B85FA8}"/>
              </a:ext>
            </a:extLst>
          </p:cNvPr>
          <p:cNvSpPr/>
          <p:nvPr userDrawn="1"/>
        </p:nvSpPr>
        <p:spPr bwMode="gray">
          <a:xfrm>
            <a:off x="0" y="0"/>
            <a:ext cx="4658374"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15" name="Rectangle 14">
            <a:extLst>
              <a:ext uri="{FF2B5EF4-FFF2-40B4-BE49-F238E27FC236}">
                <a16:creationId xmlns:a16="http://schemas.microsoft.com/office/drawing/2014/main" id="{096897AF-98CA-40A5-9DA9-73AFB4E1D4EF}"/>
              </a:ext>
            </a:extLst>
          </p:cNvPr>
          <p:cNvSpPr/>
          <p:nvPr userDrawn="1"/>
        </p:nvSpPr>
        <p:spPr bwMode="gray">
          <a:xfrm>
            <a:off x="4164598" y="0"/>
            <a:ext cx="493776" cy="6858000"/>
          </a:xfrm>
          <a:prstGeom prst="rect">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black">
          <a:xfrm>
            <a:off x="495300" y="4743450"/>
            <a:ext cx="3555999" cy="128016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9" name="Title 1">
            <a:extLst>
              <a:ext uri="{FF2B5EF4-FFF2-40B4-BE49-F238E27FC236}">
                <a16:creationId xmlns:a16="http://schemas.microsoft.com/office/drawing/2014/main" id="{2868BC3B-427B-42AE-99BE-43783D38DBAC}"/>
              </a:ext>
            </a:extLst>
          </p:cNvPr>
          <p:cNvSpPr>
            <a:spLocks noGrp="1"/>
          </p:cNvSpPr>
          <p:nvPr>
            <p:ph type="title"/>
          </p:nvPr>
        </p:nvSpPr>
        <p:spPr>
          <a:xfrm>
            <a:off x="495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p>
        </p:txBody>
      </p:sp>
      <p:sp>
        <p:nvSpPr>
          <p:cNvPr id="10" name="TextBox 9">
            <a:extLst>
              <a:ext uri="{FF2B5EF4-FFF2-40B4-BE49-F238E27FC236}">
                <a16:creationId xmlns:a16="http://schemas.microsoft.com/office/drawing/2014/main" id="{9E9ACBEF-8312-4672-8CCC-A5FC918C9E3D}"/>
              </a:ext>
            </a:extLst>
          </p:cNvPr>
          <p:cNvSpPr txBox="1"/>
          <p:nvPr userDrawn="1"/>
        </p:nvSpPr>
        <p:spPr>
          <a:xfrm>
            <a:off x="495300"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3">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214307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Image Right Nickel">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C4F80DE-5D56-47D8-8FA8-D6E5D8B85FA8}"/>
              </a:ext>
            </a:extLst>
          </p:cNvPr>
          <p:cNvSpPr/>
          <p:nvPr userDrawn="1"/>
        </p:nvSpPr>
        <p:spPr bwMode="gray">
          <a:xfrm>
            <a:off x="0" y="0"/>
            <a:ext cx="4658374" cy="6858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15" name="Rectangle 14">
            <a:extLst>
              <a:ext uri="{FF2B5EF4-FFF2-40B4-BE49-F238E27FC236}">
                <a16:creationId xmlns:a16="http://schemas.microsoft.com/office/drawing/2014/main" id="{096897AF-98CA-40A5-9DA9-73AFB4E1D4EF}"/>
              </a:ext>
            </a:extLst>
          </p:cNvPr>
          <p:cNvSpPr/>
          <p:nvPr userDrawn="1"/>
        </p:nvSpPr>
        <p:spPr bwMode="gray">
          <a:xfrm>
            <a:off x="4164598" y="0"/>
            <a:ext cx="493776" cy="6858000"/>
          </a:xfrm>
          <a:prstGeom prst="rect">
            <a:avLst/>
          </a:prstGeom>
          <a:gradFill flip="none" rotWithShape="1">
            <a:gsLst>
              <a:gs pos="0">
                <a:schemeClr val="accent6">
                  <a:lumMod val="40000"/>
                  <a:lumOff val="60000"/>
                  <a:alpha val="0"/>
                </a:schemeClr>
              </a:gs>
              <a:gs pos="100000">
                <a:schemeClr val="accent5">
                  <a:lumMod val="50000"/>
                  <a:alpha val="44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black">
          <a:xfrm>
            <a:off x="495300" y="4743450"/>
            <a:ext cx="3555999" cy="1280160"/>
          </a:xfrm>
          <a:prstGeom prst="rect">
            <a:avLst/>
          </a:prstGeom>
        </p:spPr>
        <p:txBody>
          <a:bodyPr anchor="t"/>
          <a:lstStyle>
            <a:lvl1pPr marL="0" indent="0">
              <a:lnSpc>
                <a:spcPct val="96000"/>
              </a:lnSpc>
              <a:buClr>
                <a:schemeClr val="bg1"/>
              </a:buClr>
              <a:buNone/>
              <a:defRPr sz="1800">
                <a:solidFill>
                  <a:schemeClr val="tx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9" name="Title 1">
            <a:extLst>
              <a:ext uri="{FF2B5EF4-FFF2-40B4-BE49-F238E27FC236}">
                <a16:creationId xmlns:a16="http://schemas.microsoft.com/office/drawing/2014/main" id="{38252DF1-084E-4672-B68F-141714EEA8C7}"/>
              </a:ext>
            </a:extLst>
          </p:cNvPr>
          <p:cNvSpPr>
            <a:spLocks noGrp="1"/>
          </p:cNvSpPr>
          <p:nvPr>
            <p:ph type="title"/>
          </p:nvPr>
        </p:nvSpPr>
        <p:spPr>
          <a:xfrm>
            <a:off x="495300" y="2797094"/>
            <a:ext cx="3574220" cy="1787605"/>
          </a:xfrm>
        </p:spPr>
        <p:txBody>
          <a:bodyPr wrap="square">
            <a:spAutoFit/>
          </a:bodyPr>
          <a:lstStyle>
            <a:lvl1pPr>
              <a:lnSpc>
                <a:spcPct val="87000"/>
              </a:lnSpc>
              <a:defRPr sz="4400"/>
            </a:lvl1pPr>
          </a:lstStyle>
          <a:p>
            <a:r>
              <a:rPr lang="en-US"/>
              <a:t>Click to edit Master title style</a:t>
            </a:r>
          </a:p>
        </p:txBody>
      </p:sp>
      <p:sp>
        <p:nvSpPr>
          <p:cNvPr id="10" name="TextBox 9">
            <a:extLst>
              <a:ext uri="{FF2B5EF4-FFF2-40B4-BE49-F238E27FC236}">
                <a16:creationId xmlns:a16="http://schemas.microsoft.com/office/drawing/2014/main" id="{DAEE56A7-95CC-430D-9E93-E4837CC6889D}"/>
              </a:ext>
            </a:extLst>
          </p:cNvPr>
          <p:cNvSpPr txBox="1"/>
          <p:nvPr userDrawn="1"/>
        </p:nvSpPr>
        <p:spPr>
          <a:xfrm>
            <a:off x="495300"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344397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Image Right Gun Metal">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C4F80DE-5D56-47D8-8FA8-D6E5D8B85FA8}"/>
              </a:ext>
            </a:extLst>
          </p:cNvPr>
          <p:cNvSpPr/>
          <p:nvPr userDrawn="1"/>
        </p:nvSpPr>
        <p:spPr bwMode="gray">
          <a:xfrm>
            <a:off x="0" y="0"/>
            <a:ext cx="4658374"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15" name="Rectangle 14">
            <a:extLst>
              <a:ext uri="{FF2B5EF4-FFF2-40B4-BE49-F238E27FC236}">
                <a16:creationId xmlns:a16="http://schemas.microsoft.com/office/drawing/2014/main" id="{096897AF-98CA-40A5-9DA9-73AFB4E1D4EF}"/>
              </a:ext>
            </a:extLst>
          </p:cNvPr>
          <p:cNvSpPr/>
          <p:nvPr userDrawn="1"/>
        </p:nvSpPr>
        <p:spPr bwMode="gray">
          <a:xfrm>
            <a:off x="4164598" y="0"/>
            <a:ext cx="493776" cy="6858000"/>
          </a:xfrm>
          <a:prstGeom prst="rect">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495300" y="4743450"/>
            <a:ext cx="3556000" cy="128016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9" name="Title 1">
            <a:extLst>
              <a:ext uri="{FF2B5EF4-FFF2-40B4-BE49-F238E27FC236}">
                <a16:creationId xmlns:a16="http://schemas.microsoft.com/office/drawing/2014/main" id="{55F13055-7657-4496-81D2-B665F79B6A2B}"/>
              </a:ext>
            </a:extLst>
          </p:cNvPr>
          <p:cNvSpPr>
            <a:spLocks noGrp="1"/>
          </p:cNvSpPr>
          <p:nvPr>
            <p:ph type="title"/>
          </p:nvPr>
        </p:nvSpPr>
        <p:spPr bwMode="gray">
          <a:xfrm>
            <a:off x="495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p>
        </p:txBody>
      </p:sp>
      <p:sp>
        <p:nvSpPr>
          <p:cNvPr id="10" name="TextBox 9">
            <a:extLst>
              <a:ext uri="{FF2B5EF4-FFF2-40B4-BE49-F238E27FC236}">
                <a16:creationId xmlns:a16="http://schemas.microsoft.com/office/drawing/2014/main" id="{C3788D1A-E641-4751-8F62-E1A2A80B7F01}"/>
              </a:ext>
            </a:extLst>
          </p:cNvPr>
          <p:cNvSpPr txBox="1"/>
          <p:nvPr userDrawn="1"/>
        </p:nvSpPr>
        <p:spPr>
          <a:xfrm>
            <a:off x="495300"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593493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Image Right Midnight">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C4F80DE-5D56-47D8-8FA8-D6E5D8B85FA8}"/>
              </a:ext>
            </a:extLst>
          </p:cNvPr>
          <p:cNvSpPr/>
          <p:nvPr userDrawn="1"/>
        </p:nvSpPr>
        <p:spPr bwMode="gray">
          <a:xfrm>
            <a:off x="0" y="0"/>
            <a:ext cx="46583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15" name="Rectangle 14">
            <a:extLst>
              <a:ext uri="{FF2B5EF4-FFF2-40B4-BE49-F238E27FC236}">
                <a16:creationId xmlns:a16="http://schemas.microsoft.com/office/drawing/2014/main" id="{096897AF-98CA-40A5-9DA9-73AFB4E1D4EF}"/>
              </a:ext>
            </a:extLst>
          </p:cNvPr>
          <p:cNvSpPr/>
          <p:nvPr userDrawn="1"/>
        </p:nvSpPr>
        <p:spPr bwMode="gray">
          <a:xfrm>
            <a:off x="4164598" y="0"/>
            <a:ext cx="493776" cy="6858000"/>
          </a:xfrm>
          <a:prstGeom prst="rect">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495300" y="4743450"/>
            <a:ext cx="3556000" cy="128016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9" name="Title 1">
            <a:extLst>
              <a:ext uri="{FF2B5EF4-FFF2-40B4-BE49-F238E27FC236}">
                <a16:creationId xmlns:a16="http://schemas.microsoft.com/office/drawing/2014/main" id="{F61C4DE6-E5D7-49BF-BE1D-0EC8FCDC68D1}"/>
              </a:ext>
            </a:extLst>
          </p:cNvPr>
          <p:cNvSpPr>
            <a:spLocks noGrp="1"/>
          </p:cNvSpPr>
          <p:nvPr>
            <p:ph type="title"/>
          </p:nvPr>
        </p:nvSpPr>
        <p:spPr bwMode="gray">
          <a:xfrm>
            <a:off x="495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p>
        </p:txBody>
      </p:sp>
      <p:sp>
        <p:nvSpPr>
          <p:cNvPr id="10" name="TextBox 9">
            <a:extLst>
              <a:ext uri="{FF2B5EF4-FFF2-40B4-BE49-F238E27FC236}">
                <a16:creationId xmlns:a16="http://schemas.microsoft.com/office/drawing/2014/main" id="{E3F248DD-8B74-423C-848D-F5D38F4B35C9}"/>
              </a:ext>
            </a:extLst>
          </p:cNvPr>
          <p:cNvSpPr txBox="1"/>
          <p:nvPr userDrawn="1"/>
        </p:nvSpPr>
        <p:spPr>
          <a:xfrm>
            <a:off x="495300"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50677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utaway 1/4 Left Blu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B42174-1A3D-4E93-A2B6-481349C97762}"/>
              </a:ext>
            </a:extLst>
          </p:cNvPr>
          <p:cNvSpPr/>
          <p:nvPr userDrawn="1"/>
        </p:nvSpPr>
        <p:spPr bwMode="gray">
          <a:xfrm>
            <a:off x="1" y="0"/>
            <a:ext cx="37063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10" name="Rectangle: Single Corner Rounded 6">
            <a:extLst>
              <a:ext uri="{FF2B5EF4-FFF2-40B4-BE49-F238E27FC236}">
                <a16:creationId xmlns:a16="http://schemas.microsoft.com/office/drawing/2014/main"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15" name="Text Placeholder 3">
            <a:extLst>
              <a:ext uri="{FF2B5EF4-FFF2-40B4-BE49-F238E27FC236}">
                <a16:creationId xmlns:a16="http://schemas.microsoft.com/office/drawing/2014/main" id="{4B8DA94D-4ADC-4A5B-8902-A406820A58B6}"/>
              </a:ext>
            </a:extLst>
          </p:cNvPr>
          <p:cNvSpPr>
            <a:spLocks noGrp="1"/>
          </p:cNvSpPr>
          <p:nvPr>
            <p:ph type="body" sz="quarter" idx="10"/>
          </p:nvPr>
        </p:nvSpPr>
        <p:spPr bwMode="gray">
          <a:xfrm>
            <a:off x="493713" y="2673349"/>
            <a:ext cx="2606675" cy="3727435"/>
          </a:xfrm>
          <a:prstGeom prst="rect">
            <a:avLst/>
          </a:prstGeom>
        </p:spPr>
        <p:txBody>
          <a:bodyPr/>
          <a:lstStyle>
            <a:lvl1pPr>
              <a:buClr>
                <a:schemeClr val="bg1"/>
              </a:buClr>
              <a:defRPr sz="2000">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ubtitle">
            <a:extLst>
              <a:ext uri="{FF2B5EF4-FFF2-40B4-BE49-F238E27FC236}">
                <a16:creationId xmlns:a16="http://schemas.microsoft.com/office/drawing/2014/main" id="{7B8D4663-B6E0-4AD4-8563-711289FF2DB0}"/>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3" name="Title 1">
            <a:extLst>
              <a:ext uri="{FF2B5EF4-FFF2-40B4-BE49-F238E27FC236}">
                <a16:creationId xmlns:a16="http://schemas.microsoft.com/office/drawing/2014/main" id="{7779B7D9-EE1F-4683-8289-2F379FA449E0}"/>
              </a:ext>
            </a:extLst>
          </p:cNvPr>
          <p:cNvSpPr>
            <a:spLocks noGrp="1"/>
          </p:cNvSpPr>
          <p:nvPr>
            <p:ph type="title"/>
          </p:nvPr>
        </p:nvSpPr>
        <p:spPr bwMode="gray">
          <a:xfrm>
            <a:off x="495300" y="413092"/>
            <a:ext cx="2605088" cy="1381340"/>
          </a:xfrm>
        </p:spPr>
        <p:txBody>
          <a:bodyPr wrap="square">
            <a:spAutoFit/>
          </a:bodyPr>
          <a:lstStyle>
            <a:lvl1pPr>
              <a:lnSpc>
                <a:spcPct val="87000"/>
              </a:lnSpc>
              <a:defRPr sz="3400">
                <a:solidFill>
                  <a:schemeClr val="bg1"/>
                </a:solidFill>
              </a:defRPr>
            </a:lvl1pPr>
          </a:lstStyle>
          <a:p>
            <a:r>
              <a:rPr lang="en-US"/>
              <a:t>Click to edit Master title style</a:t>
            </a:r>
          </a:p>
        </p:txBody>
      </p:sp>
      <p:sp>
        <p:nvSpPr>
          <p:cNvPr id="12" name="TextBox 11">
            <a:extLst>
              <a:ext uri="{FF2B5EF4-FFF2-40B4-BE49-F238E27FC236}">
                <a16:creationId xmlns:a16="http://schemas.microsoft.com/office/drawing/2014/main" id="{8B0243F3-04E5-4F28-97C8-1C03B8F260B0}"/>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615413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Cutaway 1/4 Left Light Blu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B42174-1A3D-4E93-A2B6-481349C97762}"/>
              </a:ext>
            </a:extLst>
          </p:cNvPr>
          <p:cNvSpPr/>
          <p:nvPr userDrawn="1"/>
        </p:nvSpPr>
        <p:spPr bwMode="gray">
          <a:xfrm>
            <a:off x="1" y="0"/>
            <a:ext cx="370630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10" name="Rectangle: Single Corner Rounded 6">
            <a:extLst>
              <a:ext uri="{FF2B5EF4-FFF2-40B4-BE49-F238E27FC236}">
                <a16:creationId xmlns:a16="http://schemas.microsoft.com/office/drawing/2014/main"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15" name="Text Placeholder 3">
            <a:extLst>
              <a:ext uri="{FF2B5EF4-FFF2-40B4-BE49-F238E27FC236}">
                <a16:creationId xmlns:a16="http://schemas.microsoft.com/office/drawing/2014/main" id="{4B8DA94D-4ADC-4A5B-8902-A406820A58B6}"/>
              </a:ext>
            </a:extLst>
          </p:cNvPr>
          <p:cNvSpPr>
            <a:spLocks noGrp="1"/>
          </p:cNvSpPr>
          <p:nvPr>
            <p:ph type="body" sz="quarter" idx="10"/>
          </p:nvPr>
        </p:nvSpPr>
        <p:spPr bwMode="black">
          <a:xfrm>
            <a:off x="493713" y="2673349"/>
            <a:ext cx="2606675" cy="3727435"/>
          </a:xfrm>
          <a:prstGeom prst="rect">
            <a:avLst/>
          </a:prstGeom>
        </p:spPr>
        <p:txBody>
          <a:bodyPr/>
          <a:lstStyle>
            <a:lvl1pPr>
              <a:buClr>
                <a:schemeClr val="bg1"/>
              </a:buClr>
              <a:defRPr sz="2000">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a:extLst>
              <a:ext uri="{FF2B5EF4-FFF2-40B4-BE49-F238E27FC236}">
                <a16:creationId xmlns:a16="http://schemas.microsoft.com/office/drawing/2014/main" id="{E5B14D2D-DB7D-4B69-AD15-233459F8F4B3}"/>
              </a:ext>
            </a:extLst>
          </p:cNvPr>
          <p:cNvSpPr>
            <a:spLocks noGrp="1"/>
          </p:cNvSpPr>
          <p:nvPr>
            <p:ph type="title"/>
          </p:nvPr>
        </p:nvSpPr>
        <p:spPr>
          <a:xfrm>
            <a:off x="495300" y="428865"/>
            <a:ext cx="2605088" cy="1365567"/>
          </a:xfrm>
        </p:spPr>
        <p:txBody>
          <a:bodyPr wrap="square">
            <a:spAutoFit/>
          </a:bodyPr>
          <a:lstStyle>
            <a:lvl1pPr>
              <a:lnSpc>
                <a:spcPct val="87000"/>
              </a:lnSpc>
              <a:defRPr sz="3400">
                <a:solidFill>
                  <a:schemeClr val="bg1"/>
                </a:solidFill>
              </a:defRPr>
            </a:lvl1pPr>
          </a:lstStyle>
          <a:p>
            <a:r>
              <a:rPr lang="en-US"/>
              <a:t>Click to edit Master title style</a:t>
            </a:r>
          </a:p>
        </p:txBody>
      </p:sp>
      <p:sp>
        <p:nvSpPr>
          <p:cNvPr id="14" name="Subtitle">
            <a:extLst>
              <a:ext uri="{FF2B5EF4-FFF2-40B4-BE49-F238E27FC236}">
                <a16:creationId xmlns:a16="http://schemas.microsoft.com/office/drawing/2014/main" id="{146C74A4-A6C9-4FA1-B811-B674B4DBBBA7}"/>
              </a:ext>
            </a:extLst>
          </p:cNvPr>
          <p:cNvSpPr>
            <a:spLocks noGrp="1"/>
          </p:cNvSpPr>
          <p:nvPr>
            <p:ph type="subTitle" idx="1"/>
          </p:nvPr>
        </p:nvSpPr>
        <p:spPr bwMode="auto">
          <a:xfrm>
            <a:off x="495300" y="1869281"/>
            <a:ext cx="2607469" cy="428451"/>
          </a:xfrm>
          <a:prstGeom prst="rect">
            <a:avLst/>
          </a:prstGeom>
        </p:spPr>
        <p:txBody>
          <a:bodyPr wrap="square">
            <a:spAutoFit/>
          </a:bodyPr>
          <a:lstStyle>
            <a:lvl1pPr marL="0" indent="0" algn="l">
              <a:lnSpc>
                <a:spcPct val="87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3" name="TextBox 12">
            <a:extLst>
              <a:ext uri="{FF2B5EF4-FFF2-40B4-BE49-F238E27FC236}">
                <a16:creationId xmlns:a16="http://schemas.microsoft.com/office/drawing/2014/main" id="{67991558-6BCC-8441-8351-686C09BD083F}"/>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268411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Cutaway 1/4 Left Teal">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B42174-1A3D-4E93-A2B6-481349C97762}"/>
              </a:ext>
            </a:extLst>
          </p:cNvPr>
          <p:cNvSpPr/>
          <p:nvPr userDrawn="1"/>
        </p:nvSpPr>
        <p:spPr bwMode="gray">
          <a:xfrm>
            <a:off x="1" y="0"/>
            <a:ext cx="3706306"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10" name="Rectangle: Single Corner Rounded 6">
            <a:extLst>
              <a:ext uri="{FF2B5EF4-FFF2-40B4-BE49-F238E27FC236}">
                <a16:creationId xmlns:a16="http://schemas.microsoft.com/office/drawing/2014/main"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4" name="Text Placeholder 3">
            <a:extLst>
              <a:ext uri="{FF2B5EF4-FFF2-40B4-BE49-F238E27FC236}">
                <a16:creationId xmlns:a16="http://schemas.microsoft.com/office/drawing/2014/main" id="{48D7216B-5003-4E43-B813-C6F19C9684EA}"/>
              </a:ext>
            </a:extLst>
          </p:cNvPr>
          <p:cNvSpPr>
            <a:spLocks noGrp="1"/>
          </p:cNvSpPr>
          <p:nvPr>
            <p:ph type="body" sz="quarter" idx="10"/>
          </p:nvPr>
        </p:nvSpPr>
        <p:spPr bwMode="black">
          <a:xfrm>
            <a:off x="493713" y="2673349"/>
            <a:ext cx="2606675" cy="3727439"/>
          </a:xfrm>
          <a:prstGeom prst="rect">
            <a:avLst/>
          </a:prstGeom>
        </p:spPr>
        <p:txBody>
          <a:bodyPr/>
          <a:lstStyle>
            <a:lvl1pPr>
              <a:buClr>
                <a:schemeClr val="bg1"/>
              </a:buClr>
              <a:defRPr sz="2000">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a:extLst>
              <a:ext uri="{FF2B5EF4-FFF2-40B4-BE49-F238E27FC236}">
                <a16:creationId xmlns:a16="http://schemas.microsoft.com/office/drawing/2014/main" id="{0DC4CC26-1781-4E6F-9904-2F3F546E1BC5}"/>
              </a:ext>
            </a:extLst>
          </p:cNvPr>
          <p:cNvSpPr>
            <a:spLocks noGrp="1"/>
          </p:cNvSpPr>
          <p:nvPr>
            <p:ph type="title"/>
          </p:nvPr>
        </p:nvSpPr>
        <p:spPr>
          <a:xfrm>
            <a:off x="495300" y="413092"/>
            <a:ext cx="2605088" cy="1381340"/>
          </a:xfrm>
        </p:spPr>
        <p:txBody>
          <a:bodyPr wrap="square">
            <a:spAutoFit/>
          </a:bodyPr>
          <a:lstStyle>
            <a:lvl1pPr>
              <a:lnSpc>
                <a:spcPct val="87000"/>
              </a:lnSpc>
              <a:defRPr sz="3400">
                <a:solidFill>
                  <a:schemeClr val="bg1"/>
                </a:solidFill>
              </a:defRPr>
            </a:lvl1pPr>
          </a:lstStyle>
          <a:p>
            <a:r>
              <a:rPr lang="en-US"/>
              <a:t>Click to edit Master title style</a:t>
            </a:r>
          </a:p>
        </p:txBody>
      </p:sp>
      <p:sp>
        <p:nvSpPr>
          <p:cNvPr id="14" name="Subtitle">
            <a:extLst>
              <a:ext uri="{FF2B5EF4-FFF2-40B4-BE49-F238E27FC236}">
                <a16:creationId xmlns:a16="http://schemas.microsoft.com/office/drawing/2014/main" id="{F791D318-BA35-40BC-B9B6-494F84B94A40}"/>
              </a:ext>
            </a:extLst>
          </p:cNvPr>
          <p:cNvSpPr>
            <a:spLocks noGrp="1"/>
          </p:cNvSpPr>
          <p:nvPr>
            <p:ph type="subTitle" idx="1"/>
          </p:nvPr>
        </p:nvSpPr>
        <p:spPr bwMode="auto">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3" name="TextBox 12">
            <a:extLst>
              <a:ext uri="{FF2B5EF4-FFF2-40B4-BE49-F238E27FC236}">
                <a16:creationId xmlns:a16="http://schemas.microsoft.com/office/drawing/2014/main" id="{75A46842-2056-3F44-9816-63670CE2B367}"/>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490789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Cutaway 1/4 Left Nickel">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B42174-1A3D-4E93-A2B6-481349C97762}"/>
              </a:ext>
            </a:extLst>
          </p:cNvPr>
          <p:cNvSpPr/>
          <p:nvPr userDrawn="1"/>
        </p:nvSpPr>
        <p:spPr bwMode="gray">
          <a:xfrm>
            <a:off x="1" y="0"/>
            <a:ext cx="3706306" cy="6858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10" name="Rectangle: Single Corner Rounded 6">
            <a:extLst>
              <a:ext uri="{FF2B5EF4-FFF2-40B4-BE49-F238E27FC236}">
                <a16:creationId xmlns:a16="http://schemas.microsoft.com/office/drawing/2014/main"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0">
                <a:schemeClr val="accent6">
                  <a:lumMod val="40000"/>
                  <a:lumOff val="60000"/>
                  <a:alpha val="0"/>
                </a:schemeClr>
              </a:gs>
              <a:gs pos="100000">
                <a:schemeClr val="accent5">
                  <a:lumMod val="50000"/>
                  <a:alpha val="44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4" name="Text Placeholder 3">
            <a:extLst>
              <a:ext uri="{FF2B5EF4-FFF2-40B4-BE49-F238E27FC236}">
                <a16:creationId xmlns:a16="http://schemas.microsoft.com/office/drawing/2014/main" id="{48D7216B-5003-4E43-B813-C6F19C9684EA}"/>
              </a:ext>
            </a:extLst>
          </p:cNvPr>
          <p:cNvSpPr>
            <a:spLocks noGrp="1"/>
          </p:cNvSpPr>
          <p:nvPr>
            <p:ph type="body" sz="quarter" idx="10"/>
          </p:nvPr>
        </p:nvSpPr>
        <p:spPr bwMode="black">
          <a:xfrm>
            <a:off x="493713" y="2673349"/>
            <a:ext cx="2606675" cy="3727439"/>
          </a:xfrm>
          <a:prstGeom prst="rect">
            <a:avLst/>
          </a:prstGeo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None/>
              <a:defRPr>
                <a:solidFill>
                  <a:schemeClr val="tx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itle 1">
            <a:extLst>
              <a:ext uri="{FF2B5EF4-FFF2-40B4-BE49-F238E27FC236}">
                <a16:creationId xmlns:a16="http://schemas.microsoft.com/office/drawing/2014/main" id="{8AF59A10-4C05-406A-AA75-78CF3E59B8C7}"/>
              </a:ext>
            </a:extLst>
          </p:cNvPr>
          <p:cNvSpPr>
            <a:spLocks noGrp="1"/>
          </p:cNvSpPr>
          <p:nvPr>
            <p:ph type="title"/>
          </p:nvPr>
        </p:nvSpPr>
        <p:spPr>
          <a:xfrm>
            <a:off x="495300" y="413092"/>
            <a:ext cx="2605088" cy="1381340"/>
          </a:xfrm>
        </p:spPr>
        <p:txBody>
          <a:bodyPr wrap="square">
            <a:spAutoFit/>
          </a:bodyPr>
          <a:lstStyle>
            <a:lvl1pPr>
              <a:lnSpc>
                <a:spcPct val="87000"/>
              </a:lnSpc>
              <a:defRPr sz="3400"/>
            </a:lvl1pPr>
          </a:lstStyle>
          <a:p>
            <a:r>
              <a:rPr lang="en-US"/>
              <a:t>Click to edit Master title style</a:t>
            </a:r>
          </a:p>
        </p:txBody>
      </p:sp>
      <p:sp>
        <p:nvSpPr>
          <p:cNvPr id="14" name="Subtitle">
            <a:extLst>
              <a:ext uri="{FF2B5EF4-FFF2-40B4-BE49-F238E27FC236}">
                <a16:creationId xmlns:a16="http://schemas.microsoft.com/office/drawing/2014/main" id="{45EB79BC-E35F-4543-AF44-85AEF3E7E612}"/>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3" name="TextBox 12">
            <a:extLst>
              <a:ext uri="{FF2B5EF4-FFF2-40B4-BE49-F238E27FC236}">
                <a16:creationId xmlns:a16="http://schemas.microsoft.com/office/drawing/2014/main" id="{B636C3FF-4CDC-474E-9F0F-96FF6A904CFA}"/>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720032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Cutaway 1/4 Left Gun Metal">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B42174-1A3D-4E93-A2B6-481349C97762}"/>
              </a:ext>
            </a:extLst>
          </p:cNvPr>
          <p:cNvSpPr/>
          <p:nvPr userDrawn="1"/>
        </p:nvSpPr>
        <p:spPr bwMode="gray">
          <a:xfrm>
            <a:off x="1" y="0"/>
            <a:ext cx="3706306"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10" name="Rectangle: Single Corner Rounded 6">
            <a:extLst>
              <a:ext uri="{FF2B5EF4-FFF2-40B4-BE49-F238E27FC236}">
                <a16:creationId xmlns:a16="http://schemas.microsoft.com/office/drawing/2014/main"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4" name="Text Placeholder 3">
            <a:extLst>
              <a:ext uri="{FF2B5EF4-FFF2-40B4-BE49-F238E27FC236}">
                <a16:creationId xmlns:a16="http://schemas.microsoft.com/office/drawing/2014/main" id="{48D7216B-5003-4E43-B813-C6F19C9684EA}"/>
              </a:ext>
            </a:extLst>
          </p:cNvPr>
          <p:cNvSpPr>
            <a:spLocks noGrp="1"/>
          </p:cNvSpPr>
          <p:nvPr>
            <p:ph type="body" sz="quarter" idx="10"/>
          </p:nvPr>
        </p:nvSpPr>
        <p:spPr bwMode="gray">
          <a:xfrm>
            <a:off x="493713" y="2673349"/>
            <a:ext cx="2606675" cy="3727441"/>
          </a:xfrm>
          <a:prstGeom prst="rect">
            <a:avLst/>
          </a:prstGeom>
        </p:spPr>
        <p:txBody>
          <a:bodyPr/>
          <a:lstStyle>
            <a:lvl1pPr>
              <a:buClr>
                <a:schemeClr val="bg1"/>
              </a:buClr>
              <a:defRPr sz="2000">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a:extLst>
              <a:ext uri="{FF2B5EF4-FFF2-40B4-BE49-F238E27FC236}">
                <a16:creationId xmlns:a16="http://schemas.microsoft.com/office/drawing/2014/main" id="{8022405D-06A1-4166-9391-CABDA675A811}"/>
              </a:ext>
            </a:extLst>
          </p:cNvPr>
          <p:cNvSpPr>
            <a:spLocks noGrp="1"/>
          </p:cNvSpPr>
          <p:nvPr>
            <p:ph type="title"/>
          </p:nvPr>
        </p:nvSpPr>
        <p:spPr bwMode="gray">
          <a:xfrm>
            <a:off x="495300" y="413092"/>
            <a:ext cx="2605088" cy="1381340"/>
          </a:xfrm>
        </p:spPr>
        <p:txBody>
          <a:bodyPr wrap="square">
            <a:spAutoFit/>
          </a:bodyPr>
          <a:lstStyle>
            <a:lvl1pPr>
              <a:lnSpc>
                <a:spcPct val="87000"/>
              </a:lnSpc>
              <a:defRPr sz="3400">
                <a:solidFill>
                  <a:schemeClr val="bg1"/>
                </a:solidFill>
              </a:defRPr>
            </a:lvl1pPr>
          </a:lstStyle>
          <a:p>
            <a:r>
              <a:rPr lang="en-US"/>
              <a:t>Click to edit Master title style</a:t>
            </a:r>
          </a:p>
        </p:txBody>
      </p:sp>
      <p:sp>
        <p:nvSpPr>
          <p:cNvPr id="14" name="Subtitle">
            <a:extLst>
              <a:ext uri="{FF2B5EF4-FFF2-40B4-BE49-F238E27FC236}">
                <a16:creationId xmlns:a16="http://schemas.microsoft.com/office/drawing/2014/main" id="{08C87C8C-F51C-409B-8123-4E7B177EA837}"/>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3" name="TextBox 12">
            <a:extLst>
              <a:ext uri="{FF2B5EF4-FFF2-40B4-BE49-F238E27FC236}">
                <a16:creationId xmlns:a16="http://schemas.microsoft.com/office/drawing/2014/main" id="{D11C44A7-E7AD-4343-A534-9AEDB456431C}"/>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982060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Cutaway 1/4 Left Midnigh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B42174-1A3D-4E93-A2B6-481349C97762}"/>
              </a:ext>
            </a:extLst>
          </p:cNvPr>
          <p:cNvSpPr/>
          <p:nvPr userDrawn="1"/>
        </p:nvSpPr>
        <p:spPr bwMode="gray">
          <a:xfrm>
            <a:off x="1" y="0"/>
            <a:ext cx="370630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10" name="Rectangle: Single Corner Rounded 6">
            <a:extLst>
              <a:ext uri="{FF2B5EF4-FFF2-40B4-BE49-F238E27FC236}">
                <a16:creationId xmlns:a16="http://schemas.microsoft.com/office/drawing/2014/main"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4" name="Text Placeholder 3">
            <a:extLst>
              <a:ext uri="{FF2B5EF4-FFF2-40B4-BE49-F238E27FC236}">
                <a16:creationId xmlns:a16="http://schemas.microsoft.com/office/drawing/2014/main" id="{48D7216B-5003-4E43-B813-C6F19C9684EA}"/>
              </a:ext>
            </a:extLst>
          </p:cNvPr>
          <p:cNvSpPr>
            <a:spLocks noGrp="1"/>
          </p:cNvSpPr>
          <p:nvPr>
            <p:ph type="body" sz="quarter" idx="10"/>
          </p:nvPr>
        </p:nvSpPr>
        <p:spPr bwMode="gray">
          <a:xfrm>
            <a:off x="493713" y="2673349"/>
            <a:ext cx="2606675" cy="3727441"/>
          </a:xfrm>
          <a:prstGeom prst="rect">
            <a:avLst/>
          </a:prstGeom>
        </p:spPr>
        <p:txBody>
          <a:bodyPr/>
          <a:lstStyle>
            <a:lvl1pPr>
              <a:buClr>
                <a:schemeClr val="bg1"/>
              </a:buClr>
              <a:defRPr sz="2000">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a:extLst>
              <a:ext uri="{FF2B5EF4-FFF2-40B4-BE49-F238E27FC236}">
                <a16:creationId xmlns:a16="http://schemas.microsoft.com/office/drawing/2014/main" id="{4706EDB4-4AB9-44C1-8768-72FEB91A22CC}"/>
              </a:ext>
            </a:extLst>
          </p:cNvPr>
          <p:cNvSpPr>
            <a:spLocks noGrp="1"/>
          </p:cNvSpPr>
          <p:nvPr>
            <p:ph type="title"/>
          </p:nvPr>
        </p:nvSpPr>
        <p:spPr bwMode="gray">
          <a:xfrm>
            <a:off x="495300" y="413092"/>
            <a:ext cx="2605088" cy="1381340"/>
          </a:xfrm>
        </p:spPr>
        <p:txBody>
          <a:bodyPr wrap="square">
            <a:spAutoFit/>
          </a:bodyPr>
          <a:lstStyle>
            <a:lvl1pPr>
              <a:lnSpc>
                <a:spcPct val="87000"/>
              </a:lnSpc>
              <a:defRPr sz="3400">
                <a:solidFill>
                  <a:schemeClr val="bg1"/>
                </a:solidFill>
              </a:defRPr>
            </a:lvl1pPr>
          </a:lstStyle>
          <a:p>
            <a:r>
              <a:rPr lang="en-US"/>
              <a:t>Click to edit Master title style</a:t>
            </a:r>
          </a:p>
        </p:txBody>
      </p:sp>
      <p:sp>
        <p:nvSpPr>
          <p:cNvPr id="14" name="Subtitle">
            <a:extLst>
              <a:ext uri="{FF2B5EF4-FFF2-40B4-BE49-F238E27FC236}">
                <a16:creationId xmlns:a16="http://schemas.microsoft.com/office/drawing/2014/main" id="{B3E64812-0F07-4511-9260-5784D6FAB3B7}"/>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3" name="TextBox 12">
            <a:extLst>
              <a:ext uri="{FF2B5EF4-FFF2-40B4-BE49-F238E27FC236}">
                <a16:creationId xmlns:a16="http://schemas.microsoft.com/office/drawing/2014/main" id="{558AF923-48A4-F842-B121-6B6E67ED16AF}"/>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572408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Midnight">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86A3D65C-2C5D-4CD5-B664-96BCEC410C21}"/>
              </a:ext>
            </a:extLst>
          </p:cNvPr>
          <p:cNvGrpSpPr/>
          <p:nvPr userDrawn="1"/>
        </p:nvGrpSpPr>
        <p:grpSpPr>
          <a:xfrm>
            <a:off x="-1" y="-3"/>
            <a:ext cx="9789436" cy="6167628"/>
            <a:chOff x="-1" y="-3"/>
            <a:chExt cx="9789436" cy="6167628"/>
          </a:xfrm>
        </p:grpSpPr>
        <p:sp>
          <p:nvSpPr>
            <p:cNvPr id="71" name="Rectangle: Single Corner Rounded 55">
              <a:extLst>
                <a:ext uri="{FF2B5EF4-FFF2-40B4-BE49-F238E27FC236}">
                  <a16:creationId xmlns:a16="http://schemas.microsoft.com/office/drawing/2014/main" id="{8EA3C713-B8AC-4809-9208-3E3B708504DD}"/>
                </a:ext>
              </a:extLst>
            </p:cNvPr>
            <p:cNvSpPr/>
            <p:nvPr userDrawn="1"/>
          </p:nvSpPr>
          <p:spPr bwMode="gray">
            <a:xfrm flipV="1">
              <a:off x="-1" y="2"/>
              <a:ext cx="9779986" cy="6167623"/>
            </a:xfrm>
            <a:prstGeom prst="round1Rect">
              <a:avLst>
                <a:gd name="adj" fmla="val 1969"/>
              </a:avLst>
            </a:prstGeom>
            <a:solidFill>
              <a:schemeClr val="accent5"/>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72" name="Rectangle: Single Corner Rounded 49">
              <a:extLst>
                <a:ext uri="{FF2B5EF4-FFF2-40B4-BE49-F238E27FC236}">
                  <a16:creationId xmlns:a16="http://schemas.microsoft.com/office/drawing/2014/main" id="{4EEC7D30-2878-4223-82F7-D2AC2961696B}"/>
                </a:ext>
              </a:extLst>
            </p:cNvPr>
            <p:cNvSpPr/>
            <p:nvPr userDrawn="1"/>
          </p:nvSpPr>
          <p:spPr bwMode="gray">
            <a:xfrm flipV="1">
              <a:off x="9537470" y="2"/>
              <a:ext cx="251965" cy="6167623"/>
            </a:xfrm>
            <a:prstGeom prst="round1Rect">
              <a:avLst>
                <a:gd name="adj" fmla="val 50000"/>
              </a:avLst>
            </a:prstGeom>
            <a:gradFill flip="none" rotWithShape="1">
              <a:gsLst>
                <a:gs pos="100000">
                  <a:schemeClr val="accent5">
                    <a:lumMod val="75000"/>
                  </a:schemeClr>
                </a:gs>
                <a:gs pos="0">
                  <a:schemeClr val="accent5"/>
                </a:gs>
                <a:gs pos="64000">
                  <a:schemeClr val="accent5">
                    <a:lumMod val="75000"/>
                  </a:schemeClr>
                </a:gs>
              </a:gsLst>
              <a:lin ang="0" scaled="1"/>
              <a:tileRect/>
            </a:gradFill>
            <a:ln w="10795" cap="flat" cmpd="sng" algn="ctr">
              <a:noFill/>
              <a:prstDash val="solid"/>
            </a:ln>
            <a:effectLst/>
          </p:spPr>
          <p:txBody>
            <a:bodyPr rtlCol="0" anchor="ctr"/>
            <a:lstStyle/>
            <a:p>
              <a:pPr lvl="0" algn="ctr"/>
              <a:endParaRPr lang="en-US" kern="0">
                <a:solidFill>
                  <a:prstClr val="white"/>
                </a:solidFill>
              </a:endParaRPr>
            </a:p>
          </p:txBody>
        </p:sp>
        <p:sp>
          <p:nvSpPr>
            <p:cNvPr id="76" name="Rectangle: Single Corner Rounded 61">
              <a:extLst>
                <a:ext uri="{FF2B5EF4-FFF2-40B4-BE49-F238E27FC236}">
                  <a16:creationId xmlns:a16="http://schemas.microsoft.com/office/drawing/2014/main" id="{1BFF8163-93A0-42A6-BDE3-CBBEB8EDFE2F}"/>
                </a:ext>
              </a:extLst>
            </p:cNvPr>
            <p:cNvSpPr/>
            <p:nvPr/>
          </p:nvSpPr>
          <p:spPr bwMode="gray">
            <a:xfrm flipV="1">
              <a:off x="0" y="-3"/>
              <a:ext cx="8507176" cy="5477243"/>
            </a:xfrm>
            <a:prstGeom prst="round1Rect">
              <a:avLst>
                <a:gd name="adj" fmla="val 2348"/>
              </a:avLst>
            </a:prstGeom>
            <a:solidFill>
              <a:schemeClr val="tx2"/>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13" name="first shadow">
              <a:extLst>
                <a:ext uri="{FF2B5EF4-FFF2-40B4-BE49-F238E27FC236}">
                  <a16:creationId xmlns:a16="http://schemas.microsoft.com/office/drawing/2014/main" id="{35465864-5BD3-43E9-B02B-2CC7152314D9}"/>
                </a:ext>
              </a:extLst>
            </p:cNvPr>
            <p:cNvSpPr/>
            <p:nvPr userDrawn="1"/>
          </p:nvSpPr>
          <p:spPr bwMode="gray">
            <a:xfrm flipV="1">
              <a:off x="7771339" y="0"/>
              <a:ext cx="735836" cy="5477240"/>
            </a:xfrm>
            <a:prstGeom prst="round1Rect">
              <a:avLst>
                <a:gd name="adj" fmla="val 17346"/>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grpSp>
      <p:sp>
        <p:nvSpPr>
          <p:cNvPr id="38" name="Text Placeholder 7"/>
          <p:cNvSpPr>
            <a:spLocks noGrp="1"/>
          </p:cNvSpPr>
          <p:nvPr userDrawn="1">
            <p:ph type="body" sz="quarter" idx="10" hasCustomPrompt="1"/>
          </p:nvPr>
        </p:nvSpPr>
        <p:spPr bwMode="gray">
          <a:xfrm>
            <a:off x="495299" y="4195085"/>
            <a:ext cx="7127487"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bg1"/>
                </a:solidFill>
              </a:defRPr>
            </a:lvl1pPr>
            <a:lvl2pPr marL="0" indent="0">
              <a:lnSpc>
                <a:spcPct val="96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a:t>Speaker name</a:t>
            </a:r>
          </a:p>
          <a:p>
            <a:pPr lvl="1"/>
            <a:r>
              <a:rPr lang="en-US"/>
              <a:t>Speaker title</a:t>
            </a:r>
          </a:p>
          <a:p>
            <a:pPr lvl="1"/>
            <a:endParaRPr lang="en-US"/>
          </a:p>
        </p:txBody>
      </p:sp>
      <p:sp>
        <p:nvSpPr>
          <p:cNvPr id="28" name="Text Placeholder 7">
            <a:extLst>
              <a:ext uri="{FF2B5EF4-FFF2-40B4-BE49-F238E27FC236}">
                <a16:creationId xmlns:a16="http://schemas.microsoft.com/office/drawing/2014/main" id="{B04D80C5-5B09-4391-914E-491EB6BF922B}"/>
              </a:ext>
            </a:extLst>
          </p:cNvPr>
          <p:cNvSpPr>
            <a:spLocks noGrp="1"/>
          </p:cNvSpPr>
          <p:nvPr userDrawn="1">
            <p:ph type="body" sz="quarter" idx="11" hasCustomPrompt="1"/>
          </p:nvPr>
        </p:nvSpPr>
        <p:spPr bwMode="gray">
          <a:xfrm>
            <a:off x="3372251" y="399994"/>
            <a:ext cx="1904056" cy="226772"/>
          </a:xfrm>
          <a:prstGeom prst="rect">
            <a:avLst/>
          </a:prstGeom>
        </p:spPr>
        <p:txBody>
          <a:bodyPr wrap="none"/>
          <a:lstStyle>
            <a:lvl1pPr marL="0" indent="0" algn="l">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a:t>Location</a:t>
            </a:r>
          </a:p>
        </p:txBody>
      </p:sp>
      <p:sp>
        <p:nvSpPr>
          <p:cNvPr id="29" name="Text Placeholder 5">
            <a:extLst>
              <a:ext uri="{FF2B5EF4-FFF2-40B4-BE49-F238E27FC236}">
                <a16:creationId xmlns:a16="http://schemas.microsoft.com/office/drawing/2014/main" id="{E4B73436-F9A5-4201-8676-5BB1475322E2}"/>
              </a:ext>
            </a:extLst>
          </p:cNvPr>
          <p:cNvSpPr>
            <a:spLocks noGrp="1"/>
          </p:cNvSpPr>
          <p:nvPr userDrawn="1">
            <p:ph type="body" sz="quarter" idx="13" hasCustomPrompt="1"/>
          </p:nvPr>
        </p:nvSpPr>
        <p:spPr bwMode="gray">
          <a:xfrm>
            <a:off x="495300" y="396125"/>
            <a:ext cx="1882210" cy="262176"/>
          </a:xfrm>
          <a:prstGeom prst="rect">
            <a:avLst/>
          </a:prstGeom>
        </p:spPr>
        <p:txBody>
          <a:bodyPr wrap="none"/>
          <a:lstStyle>
            <a:lvl1pPr marL="0" indent="0">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a:t>Date</a:t>
            </a:r>
          </a:p>
        </p:txBody>
      </p:sp>
      <p:sp>
        <p:nvSpPr>
          <p:cNvPr id="30" name="Text Placeholder 48">
            <a:extLst>
              <a:ext uri="{FF2B5EF4-FFF2-40B4-BE49-F238E27FC236}">
                <a16:creationId xmlns:a16="http://schemas.microsoft.com/office/drawing/2014/main" id="{44CE8076-2642-41CB-B9C4-44BBD2A86AAA}"/>
              </a:ext>
            </a:extLst>
          </p:cNvPr>
          <p:cNvSpPr>
            <a:spLocks noGrp="1"/>
          </p:cNvSpPr>
          <p:nvPr userDrawn="1">
            <p:ph type="body" sz="quarter" idx="14" hasCustomPrompt="1"/>
          </p:nvPr>
        </p:nvSpPr>
        <p:spPr bwMode="gray">
          <a:xfrm>
            <a:off x="6233491" y="380897"/>
            <a:ext cx="1888737"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a:t>@</a:t>
            </a:r>
            <a:r>
              <a:rPr lang="en-US" err="1"/>
              <a:t>qualcomm</a:t>
            </a:r>
            <a:endParaRPr lang="en-US"/>
          </a:p>
        </p:txBody>
      </p:sp>
      <p:sp>
        <p:nvSpPr>
          <p:cNvPr id="14" name="Freeform 5">
            <a:extLst>
              <a:ext uri="{FF2B5EF4-FFF2-40B4-BE49-F238E27FC236}">
                <a16:creationId xmlns:a16="http://schemas.microsoft.com/office/drawing/2014/main" id="{B888084C-17B8-4DDF-8119-204A07EF5C77}"/>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5" name="Title 2">
            <a:extLst>
              <a:ext uri="{FF2B5EF4-FFF2-40B4-BE49-F238E27FC236}">
                <a16:creationId xmlns:a16="http://schemas.microsoft.com/office/drawing/2014/main" id="{58A05AE2-9442-4730-8FBA-33FA9563787D}"/>
              </a:ext>
            </a:extLst>
          </p:cNvPr>
          <p:cNvSpPr>
            <a:spLocks noGrp="1"/>
          </p:cNvSpPr>
          <p:nvPr>
            <p:ph type="title"/>
          </p:nvPr>
        </p:nvSpPr>
        <p:spPr bwMode="gray">
          <a:xfrm>
            <a:off x="431638" y="2194052"/>
            <a:ext cx="7415930" cy="1883593"/>
          </a:xfrm>
        </p:spPr>
        <p:txBody>
          <a:bodyPr wrap="square">
            <a:spAutoFit/>
          </a:bodyPr>
          <a:lstStyle>
            <a:lvl1pPr>
              <a:lnSpc>
                <a:spcPct val="87000"/>
              </a:lnSpc>
              <a:defRPr sz="6800">
                <a:solidFill>
                  <a:schemeClr val="bg1"/>
                </a:solidFill>
              </a:defRPr>
            </a:lvl1pPr>
          </a:lstStyle>
          <a:p>
            <a:r>
              <a:rPr lang="en-US"/>
              <a:t>Click to edit Master title style</a:t>
            </a:r>
          </a:p>
        </p:txBody>
      </p:sp>
    </p:spTree>
    <p:extLst>
      <p:ext uri="{BB962C8B-B14F-4D97-AF65-F5344CB8AC3E}">
        <p14:creationId xmlns:p14="http://schemas.microsoft.com/office/powerpoint/2010/main" val="388224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Big Statement Circle Blue">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3497A215-ECE4-4336-BB93-42297ACB7A3D}"/>
              </a:ext>
            </a:extLst>
          </p:cNvPr>
          <p:cNvSpPr>
            <a:spLocks/>
          </p:cNvSpPr>
          <p:nvPr userDrawn="1"/>
        </p:nvSpPr>
        <p:spPr bwMode="ltGray">
          <a:xfrm>
            <a:off x="6675120" y="1146676"/>
            <a:ext cx="4536590" cy="4560096"/>
          </a:xfrm>
          <a:prstGeom prst="ellipse">
            <a:avLst/>
          </a:prstGeom>
          <a:gradFill>
            <a:gsLst>
              <a:gs pos="0">
                <a:schemeClr val="accent1"/>
              </a:gs>
              <a:gs pos="100000">
                <a:schemeClr val="accent2">
                  <a:lumMod val="50000"/>
                </a:schemeClr>
              </a:gs>
            </a:gsLst>
            <a:lin ang="18900000" scaled="0"/>
          </a:gradFill>
          <a:ln w="25400" cap="flat" cmpd="sng" algn="ctr">
            <a:noFill/>
            <a:prstDash val="solid"/>
          </a:ln>
          <a:effectLst>
            <a:innerShdw blurRad="127000" dist="114300">
              <a:srgbClr val="3253DC">
                <a:lumMod val="50000"/>
                <a:alpha val="75000"/>
              </a:srgb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Microsoft Sans Serif"/>
              <a:ea typeface="+mn-ea"/>
              <a:cs typeface="+mn-cs"/>
            </a:endParaRPr>
          </a:p>
        </p:txBody>
      </p:sp>
      <p:sp>
        <p:nvSpPr>
          <p:cNvPr id="12" name="Text Placeholder 51">
            <a:extLst>
              <a:ext uri="{FF2B5EF4-FFF2-40B4-BE49-F238E27FC236}">
                <a16:creationId xmlns:a16="http://schemas.microsoft.com/office/drawing/2014/main" id="{90653042-57AF-4FDA-9439-6F40EF78400C}"/>
              </a:ext>
            </a:extLst>
          </p:cNvPr>
          <p:cNvSpPr>
            <a:spLocks noGrp="1"/>
          </p:cNvSpPr>
          <p:nvPr>
            <p:ph type="body" sz="quarter" idx="10"/>
          </p:nvPr>
        </p:nvSpPr>
        <p:spPr>
          <a:xfrm>
            <a:off x="495299" y="3819524"/>
            <a:ext cx="5266872" cy="1328598"/>
          </a:xfrm>
          <a:prstGeom prst="rect">
            <a:avLst/>
          </a:prstGeom>
        </p:spPr>
        <p:txBody>
          <a:bodyPr/>
          <a:lstStyle>
            <a:lvl1pPr marL="0" indent="0">
              <a:lnSpc>
                <a:spcPct val="89000"/>
              </a:lnSpc>
              <a:buFont typeface="Microsoft Sans Serif" panose="020B0604020202020204" pitchFamily="34" charset="0"/>
              <a:buChar char="​"/>
              <a:defRPr sz="2800">
                <a:solidFill>
                  <a:schemeClr val="tx1"/>
                </a:solidFill>
              </a:defRPr>
            </a:lvl1pPr>
            <a:lvl2pPr marL="0" indent="0">
              <a:spcBef>
                <a:spcPts val="1200"/>
              </a:spcBef>
              <a:buNone/>
              <a:defRPr sz="2400">
                <a:solidFill>
                  <a:schemeClr val="tx1"/>
                </a:solidFill>
              </a:defRPr>
            </a:lvl2pPr>
            <a:lvl3pPr marL="0" indent="0">
              <a:lnSpc>
                <a:spcPct val="95000"/>
              </a:lnSpc>
              <a:spcBef>
                <a:spcPts val="1200"/>
              </a:spcBef>
              <a:buFont typeface="Microsoft Sans Serif" panose="020B0604020202020204" pitchFamily="34" charset="0"/>
              <a:buNone/>
              <a:defRPr sz="2100"/>
            </a:lvl3pPr>
            <a:lvl4pPr marL="0" indent="0">
              <a:lnSpc>
                <a:spcPct val="98000"/>
              </a:lnSpc>
              <a:spcBef>
                <a:spcPts val="1200"/>
              </a:spcBef>
              <a:buNone/>
              <a:defRPr sz="1800"/>
            </a:lvl4pPr>
            <a:lvl5pPr marL="0" indent="0">
              <a:lnSpc>
                <a:spcPct val="94000"/>
              </a:lnSpc>
              <a:spcBef>
                <a:spcPts val="600"/>
              </a:spcBef>
              <a:buFont typeface="Microsoft Sans Serif" panose="020B0604020202020204" pitchFamily="34" charset="0"/>
              <a:buChar char="​"/>
              <a:defRPr sz="1600"/>
            </a:lvl5pPr>
            <a:lvl6pPr>
              <a:lnSpc>
                <a:spcPct val="107000"/>
              </a:lnSpc>
              <a:spcBef>
                <a:spcPts val="600"/>
              </a:spcBef>
              <a:defRPr sz="1400"/>
            </a:lvl6pPr>
            <a:lvl7pPr>
              <a:lnSpc>
                <a:spcPct val="88000"/>
              </a:lnSpc>
              <a:defRPr sz="3400"/>
            </a:lvl7pPr>
            <a:lvl8pPr>
              <a:lnSpc>
                <a:spcPct val="89000"/>
              </a:lnSpc>
              <a:defRPr sz="4400"/>
            </a:lvl8pPr>
            <a:lvl9pPr>
              <a:lnSpc>
                <a:spcPct val="86000"/>
              </a:lnSpc>
              <a:defRPr sz="5500"/>
            </a:lvl9pPr>
          </a:lstStyle>
          <a:p>
            <a:pPr lvl="0"/>
            <a:r>
              <a:rPr lang="en-US"/>
              <a:t>Click to edit Master text styles</a:t>
            </a:r>
          </a:p>
          <a:p>
            <a:pPr lvl="1"/>
            <a:r>
              <a:rPr lang="en-US"/>
              <a:t>Second level</a:t>
            </a:r>
          </a:p>
        </p:txBody>
      </p:sp>
      <p:sp>
        <p:nvSpPr>
          <p:cNvPr id="7" name="Title 1">
            <a:extLst>
              <a:ext uri="{FF2B5EF4-FFF2-40B4-BE49-F238E27FC236}">
                <a16:creationId xmlns:a16="http://schemas.microsoft.com/office/drawing/2014/main" id="{FEB48A53-16FB-4DBE-81F5-E87D71D55E95}"/>
              </a:ext>
            </a:extLst>
          </p:cNvPr>
          <p:cNvSpPr>
            <a:spLocks noGrp="1"/>
          </p:cNvSpPr>
          <p:nvPr>
            <p:ph type="title"/>
          </p:nvPr>
        </p:nvSpPr>
        <p:spPr>
          <a:xfrm>
            <a:off x="495297" y="2099813"/>
            <a:ext cx="5368470" cy="1489639"/>
          </a:xfrm>
        </p:spPr>
        <p:txBody>
          <a:bodyPr wrap="square">
            <a:spAutoFit/>
          </a:bodyPr>
          <a:lstStyle>
            <a:lvl1pPr>
              <a:lnSpc>
                <a:spcPct val="87000"/>
              </a:lnSpc>
              <a:defRPr sz="5500"/>
            </a:lvl1pPr>
          </a:lstStyle>
          <a:p>
            <a:r>
              <a:rPr lang="en-US"/>
              <a:t>Click to edit Master title style</a:t>
            </a:r>
          </a:p>
        </p:txBody>
      </p:sp>
      <p:sp>
        <p:nvSpPr>
          <p:cNvPr id="9" name="TextBox 8">
            <a:extLst>
              <a:ext uri="{FF2B5EF4-FFF2-40B4-BE49-F238E27FC236}">
                <a16:creationId xmlns:a16="http://schemas.microsoft.com/office/drawing/2014/main" id="{24318765-1384-3949-834E-8E8F40F25336}"/>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406511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Big Statement Circle Light Blue">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3497A215-ECE4-4336-BB93-42297ACB7A3D}"/>
              </a:ext>
            </a:extLst>
          </p:cNvPr>
          <p:cNvSpPr>
            <a:spLocks/>
          </p:cNvSpPr>
          <p:nvPr/>
        </p:nvSpPr>
        <p:spPr bwMode="ltGray">
          <a:xfrm>
            <a:off x="6675120" y="1146676"/>
            <a:ext cx="4536590" cy="4560096"/>
          </a:xfrm>
          <a:prstGeom prst="ellipse">
            <a:avLst/>
          </a:prstGeom>
          <a:gradFill>
            <a:gsLst>
              <a:gs pos="100000">
                <a:schemeClr val="accent2"/>
              </a:gs>
              <a:gs pos="0">
                <a:srgbClr val="6086E7"/>
              </a:gs>
            </a:gsLst>
            <a:lin ang="18900000" scaled="0"/>
          </a:gradFill>
          <a:ln w="25400" cap="flat" cmpd="sng" algn="ctr">
            <a:noFill/>
            <a:prstDash val="solid"/>
          </a:ln>
          <a:effectLst>
            <a:innerShdw blurRad="127000" dist="114300">
              <a:srgbClr val="415795">
                <a:alpha val="75000"/>
              </a:srgb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a:ln>
                <a:noFill/>
              </a:ln>
              <a:solidFill>
                <a:prstClr val="white"/>
              </a:solidFill>
              <a:effectLst/>
              <a:uLnTx/>
              <a:uFillTx/>
              <a:latin typeface="Microsoft Sans Serif"/>
            </a:endParaRPr>
          </a:p>
        </p:txBody>
      </p:sp>
      <p:sp>
        <p:nvSpPr>
          <p:cNvPr id="7" name="Text Placeholder 51">
            <a:extLst>
              <a:ext uri="{FF2B5EF4-FFF2-40B4-BE49-F238E27FC236}">
                <a16:creationId xmlns:a16="http://schemas.microsoft.com/office/drawing/2014/main" id="{C6F1A92C-77BA-48A5-9BCE-2205354F8D44}"/>
              </a:ext>
            </a:extLst>
          </p:cNvPr>
          <p:cNvSpPr>
            <a:spLocks noGrp="1"/>
          </p:cNvSpPr>
          <p:nvPr>
            <p:ph type="body" sz="quarter" idx="10"/>
          </p:nvPr>
        </p:nvSpPr>
        <p:spPr>
          <a:xfrm>
            <a:off x="495299" y="3819524"/>
            <a:ext cx="5266872" cy="1328598"/>
          </a:xfrm>
          <a:prstGeom prst="rect">
            <a:avLst/>
          </a:prstGeom>
        </p:spPr>
        <p:txBody>
          <a:bodyPr/>
          <a:lstStyle>
            <a:lvl1pPr marL="0" indent="0">
              <a:lnSpc>
                <a:spcPct val="89000"/>
              </a:lnSpc>
              <a:buFont typeface="Microsoft Sans Serif" panose="020B0604020202020204" pitchFamily="34" charset="0"/>
              <a:buChar char="​"/>
              <a:defRPr sz="2800">
                <a:solidFill>
                  <a:schemeClr val="tx1"/>
                </a:solidFill>
              </a:defRPr>
            </a:lvl1pPr>
            <a:lvl2pPr marL="0" indent="0">
              <a:spcBef>
                <a:spcPts val="1200"/>
              </a:spcBef>
              <a:buNone/>
              <a:defRPr sz="2400">
                <a:solidFill>
                  <a:schemeClr val="tx1"/>
                </a:solidFill>
              </a:defRPr>
            </a:lvl2pPr>
            <a:lvl3pPr marL="0" indent="0">
              <a:lnSpc>
                <a:spcPct val="95000"/>
              </a:lnSpc>
              <a:spcBef>
                <a:spcPts val="1200"/>
              </a:spcBef>
              <a:buFont typeface="Microsoft Sans Serif" panose="020B0604020202020204" pitchFamily="34" charset="0"/>
              <a:buNone/>
              <a:defRPr sz="2100"/>
            </a:lvl3pPr>
            <a:lvl4pPr marL="0" indent="0">
              <a:lnSpc>
                <a:spcPct val="98000"/>
              </a:lnSpc>
              <a:spcBef>
                <a:spcPts val="1200"/>
              </a:spcBef>
              <a:buNone/>
              <a:defRPr sz="1800"/>
            </a:lvl4pPr>
            <a:lvl5pPr marL="0" indent="0">
              <a:lnSpc>
                <a:spcPct val="94000"/>
              </a:lnSpc>
              <a:spcBef>
                <a:spcPts val="600"/>
              </a:spcBef>
              <a:buFont typeface="Microsoft Sans Serif" panose="020B0604020202020204" pitchFamily="34" charset="0"/>
              <a:buChar char="​"/>
              <a:defRPr sz="1600"/>
            </a:lvl5pPr>
            <a:lvl6pPr>
              <a:lnSpc>
                <a:spcPct val="107000"/>
              </a:lnSpc>
              <a:spcBef>
                <a:spcPts val="600"/>
              </a:spcBef>
              <a:defRPr sz="1400"/>
            </a:lvl6pPr>
            <a:lvl7pPr>
              <a:lnSpc>
                <a:spcPct val="88000"/>
              </a:lnSpc>
              <a:defRPr sz="3400"/>
            </a:lvl7pPr>
            <a:lvl8pPr>
              <a:lnSpc>
                <a:spcPct val="89000"/>
              </a:lnSpc>
              <a:defRPr sz="4400"/>
            </a:lvl8pPr>
            <a:lvl9pPr>
              <a:lnSpc>
                <a:spcPct val="86000"/>
              </a:lnSpc>
              <a:defRPr sz="5500"/>
            </a:lvl9pPr>
          </a:lstStyle>
          <a:p>
            <a:pPr lvl="0"/>
            <a:r>
              <a:rPr lang="en-US"/>
              <a:t>Click to edit Master text styles</a:t>
            </a:r>
          </a:p>
          <a:p>
            <a:pPr lvl="1"/>
            <a:r>
              <a:rPr lang="en-US"/>
              <a:t>Second level</a:t>
            </a:r>
          </a:p>
        </p:txBody>
      </p:sp>
      <p:sp>
        <p:nvSpPr>
          <p:cNvPr id="9" name="Title 1">
            <a:extLst>
              <a:ext uri="{FF2B5EF4-FFF2-40B4-BE49-F238E27FC236}">
                <a16:creationId xmlns:a16="http://schemas.microsoft.com/office/drawing/2014/main" id="{1AD770C1-C19F-41DC-9472-333E12B88536}"/>
              </a:ext>
            </a:extLst>
          </p:cNvPr>
          <p:cNvSpPr>
            <a:spLocks noGrp="1"/>
          </p:cNvSpPr>
          <p:nvPr>
            <p:ph type="title"/>
          </p:nvPr>
        </p:nvSpPr>
        <p:spPr>
          <a:xfrm>
            <a:off x="495297" y="2099813"/>
            <a:ext cx="5368470" cy="1489639"/>
          </a:xfrm>
        </p:spPr>
        <p:txBody>
          <a:bodyPr wrap="square">
            <a:spAutoFit/>
          </a:bodyPr>
          <a:lstStyle>
            <a:lvl1pPr>
              <a:lnSpc>
                <a:spcPct val="87000"/>
              </a:lnSpc>
              <a:defRPr sz="5500"/>
            </a:lvl1pPr>
          </a:lstStyle>
          <a:p>
            <a:r>
              <a:rPr lang="en-US"/>
              <a:t>Click to edit Master title style</a:t>
            </a:r>
          </a:p>
        </p:txBody>
      </p:sp>
      <p:sp>
        <p:nvSpPr>
          <p:cNvPr id="11" name="TextBox 10">
            <a:extLst>
              <a:ext uri="{FF2B5EF4-FFF2-40B4-BE49-F238E27FC236}">
                <a16:creationId xmlns:a16="http://schemas.microsoft.com/office/drawing/2014/main" id="{74F09519-1A96-3948-82CE-D66FCFA0285E}"/>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087342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Big Statement Circle Teal">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3497A215-ECE4-4336-BB93-42297ACB7A3D}"/>
              </a:ext>
            </a:extLst>
          </p:cNvPr>
          <p:cNvSpPr>
            <a:spLocks/>
          </p:cNvSpPr>
          <p:nvPr/>
        </p:nvSpPr>
        <p:spPr bwMode="ltGray">
          <a:xfrm>
            <a:off x="6675120" y="1146676"/>
            <a:ext cx="4536590" cy="4560096"/>
          </a:xfrm>
          <a:prstGeom prst="ellipse">
            <a:avLst/>
          </a:prstGeom>
          <a:solidFill>
            <a:schemeClr val="accent3"/>
          </a:solidFill>
          <a:ln w="25400" cap="flat" cmpd="sng" algn="ctr">
            <a:noFill/>
            <a:prstDash val="solid"/>
          </a:ln>
          <a:effectLst>
            <a:innerShdw blurRad="127000" dist="114300">
              <a:schemeClr val="accent3">
                <a:lumMod val="50000"/>
                <a:alpha val="75000"/>
              </a:scheme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a:ln>
                <a:noFill/>
              </a:ln>
              <a:solidFill>
                <a:prstClr val="white"/>
              </a:solidFill>
              <a:effectLst/>
              <a:uLnTx/>
              <a:uFillTx/>
              <a:latin typeface="Microsoft Sans Serif"/>
            </a:endParaRPr>
          </a:p>
        </p:txBody>
      </p:sp>
      <p:sp>
        <p:nvSpPr>
          <p:cNvPr id="7" name="Text Placeholder 51">
            <a:extLst>
              <a:ext uri="{FF2B5EF4-FFF2-40B4-BE49-F238E27FC236}">
                <a16:creationId xmlns:a16="http://schemas.microsoft.com/office/drawing/2014/main" id="{5FC9C777-5123-4068-A7DE-407D78AD8E39}"/>
              </a:ext>
            </a:extLst>
          </p:cNvPr>
          <p:cNvSpPr>
            <a:spLocks noGrp="1"/>
          </p:cNvSpPr>
          <p:nvPr>
            <p:ph type="body" sz="quarter" idx="10"/>
          </p:nvPr>
        </p:nvSpPr>
        <p:spPr>
          <a:xfrm>
            <a:off x="495299" y="3819524"/>
            <a:ext cx="5266872" cy="1328598"/>
          </a:xfrm>
          <a:prstGeom prst="rect">
            <a:avLst/>
          </a:prstGeom>
        </p:spPr>
        <p:txBody>
          <a:bodyPr/>
          <a:lstStyle>
            <a:lvl1pPr marL="0" indent="0">
              <a:lnSpc>
                <a:spcPct val="89000"/>
              </a:lnSpc>
              <a:buFont typeface="Microsoft Sans Serif" panose="020B0604020202020204" pitchFamily="34" charset="0"/>
              <a:buChar char="​"/>
              <a:defRPr sz="2800">
                <a:solidFill>
                  <a:schemeClr val="tx1"/>
                </a:solidFill>
              </a:defRPr>
            </a:lvl1pPr>
            <a:lvl2pPr marL="0" indent="0">
              <a:spcBef>
                <a:spcPts val="1200"/>
              </a:spcBef>
              <a:buNone/>
              <a:defRPr sz="2400">
                <a:solidFill>
                  <a:schemeClr val="tx1"/>
                </a:solidFill>
              </a:defRPr>
            </a:lvl2pPr>
            <a:lvl3pPr marL="0" indent="0">
              <a:lnSpc>
                <a:spcPct val="95000"/>
              </a:lnSpc>
              <a:spcBef>
                <a:spcPts val="1200"/>
              </a:spcBef>
              <a:buFont typeface="Microsoft Sans Serif" panose="020B0604020202020204" pitchFamily="34" charset="0"/>
              <a:buNone/>
              <a:defRPr sz="2100"/>
            </a:lvl3pPr>
            <a:lvl4pPr marL="0" indent="0">
              <a:lnSpc>
                <a:spcPct val="98000"/>
              </a:lnSpc>
              <a:spcBef>
                <a:spcPts val="1200"/>
              </a:spcBef>
              <a:buNone/>
              <a:defRPr sz="1800"/>
            </a:lvl4pPr>
            <a:lvl5pPr marL="0" indent="0">
              <a:lnSpc>
                <a:spcPct val="94000"/>
              </a:lnSpc>
              <a:spcBef>
                <a:spcPts val="600"/>
              </a:spcBef>
              <a:buFont typeface="Microsoft Sans Serif" panose="020B0604020202020204" pitchFamily="34" charset="0"/>
              <a:buChar char="​"/>
              <a:defRPr sz="1600"/>
            </a:lvl5pPr>
            <a:lvl6pPr>
              <a:lnSpc>
                <a:spcPct val="107000"/>
              </a:lnSpc>
              <a:spcBef>
                <a:spcPts val="600"/>
              </a:spcBef>
              <a:defRPr sz="1400"/>
            </a:lvl6pPr>
            <a:lvl7pPr>
              <a:lnSpc>
                <a:spcPct val="88000"/>
              </a:lnSpc>
              <a:defRPr sz="3400"/>
            </a:lvl7pPr>
            <a:lvl8pPr>
              <a:lnSpc>
                <a:spcPct val="89000"/>
              </a:lnSpc>
              <a:defRPr sz="4400"/>
            </a:lvl8pPr>
            <a:lvl9pPr>
              <a:lnSpc>
                <a:spcPct val="86000"/>
              </a:lnSpc>
              <a:defRPr sz="5500"/>
            </a:lvl9pPr>
          </a:lstStyle>
          <a:p>
            <a:pPr lvl="0"/>
            <a:r>
              <a:rPr lang="en-US"/>
              <a:t>Click to edit Master text styles</a:t>
            </a:r>
          </a:p>
          <a:p>
            <a:pPr lvl="1"/>
            <a:r>
              <a:rPr lang="en-US"/>
              <a:t>Second level</a:t>
            </a:r>
          </a:p>
        </p:txBody>
      </p:sp>
      <p:sp>
        <p:nvSpPr>
          <p:cNvPr id="9" name="Title 1">
            <a:extLst>
              <a:ext uri="{FF2B5EF4-FFF2-40B4-BE49-F238E27FC236}">
                <a16:creationId xmlns:a16="http://schemas.microsoft.com/office/drawing/2014/main" id="{3AA22E4D-B42F-4C21-BBB9-E780E0243FE3}"/>
              </a:ext>
            </a:extLst>
          </p:cNvPr>
          <p:cNvSpPr>
            <a:spLocks noGrp="1"/>
          </p:cNvSpPr>
          <p:nvPr>
            <p:ph type="title"/>
          </p:nvPr>
        </p:nvSpPr>
        <p:spPr>
          <a:xfrm>
            <a:off x="495297" y="2099813"/>
            <a:ext cx="5368470" cy="1489639"/>
          </a:xfrm>
        </p:spPr>
        <p:txBody>
          <a:bodyPr wrap="square">
            <a:spAutoFit/>
          </a:bodyPr>
          <a:lstStyle>
            <a:lvl1pPr>
              <a:lnSpc>
                <a:spcPct val="87000"/>
              </a:lnSpc>
              <a:defRPr sz="5500"/>
            </a:lvl1pPr>
          </a:lstStyle>
          <a:p>
            <a:r>
              <a:rPr lang="en-US"/>
              <a:t>Click to edit Master title style</a:t>
            </a:r>
          </a:p>
        </p:txBody>
      </p:sp>
      <p:sp>
        <p:nvSpPr>
          <p:cNvPr id="11" name="TextBox 10">
            <a:extLst>
              <a:ext uri="{FF2B5EF4-FFF2-40B4-BE49-F238E27FC236}">
                <a16:creationId xmlns:a16="http://schemas.microsoft.com/office/drawing/2014/main" id="{8CE22920-DA4A-8044-8FD7-86EAA0E288BC}"/>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702111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Big Statement Circle Nickel">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3497A215-ECE4-4336-BB93-42297ACB7A3D}"/>
              </a:ext>
            </a:extLst>
          </p:cNvPr>
          <p:cNvSpPr>
            <a:spLocks/>
          </p:cNvSpPr>
          <p:nvPr/>
        </p:nvSpPr>
        <p:spPr bwMode="ltGray">
          <a:xfrm>
            <a:off x="6675120" y="1146676"/>
            <a:ext cx="4536590" cy="4560096"/>
          </a:xfrm>
          <a:prstGeom prst="ellipse">
            <a:avLst/>
          </a:prstGeom>
          <a:gradFill>
            <a:gsLst>
              <a:gs pos="100000">
                <a:srgbClr val="C0C8D6"/>
              </a:gs>
              <a:gs pos="15000">
                <a:schemeClr val="accent6"/>
              </a:gs>
            </a:gsLst>
            <a:lin ang="18900000" scaled="0"/>
          </a:gradFill>
          <a:ln w="25400" cap="flat" cmpd="sng" algn="ctr">
            <a:noFill/>
            <a:prstDash val="solid"/>
          </a:ln>
          <a:effectLst>
            <a:innerShdw blurRad="127000" dist="114300">
              <a:schemeClr val="accent5">
                <a:alpha val="75000"/>
              </a:scheme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a:ln>
                <a:noFill/>
              </a:ln>
              <a:solidFill>
                <a:prstClr val="white"/>
              </a:solidFill>
              <a:effectLst/>
              <a:uLnTx/>
              <a:uFillTx/>
              <a:latin typeface="Microsoft Sans Serif"/>
            </a:endParaRPr>
          </a:p>
        </p:txBody>
      </p:sp>
      <p:sp>
        <p:nvSpPr>
          <p:cNvPr id="7" name="Text Placeholder 51">
            <a:extLst>
              <a:ext uri="{FF2B5EF4-FFF2-40B4-BE49-F238E27FC236}">
                <a16:creationId xmlns:a16="http://schemas.microsoft.com/office/drawing/2014/main" id="{5FC9C777-5123-4068-A7DE-407D78AD8E39}"/>
              </a:ext>
            </a:extLst>
          </p:cNvPr>
          <p:cNvSpPr>
            <a:spLocks noGrp="1"/>
          </p:cNvSpPr>
          <p:nvPr>
            <p:ph type="body" sz="quarter" idx="10"/>
          </p:nvPr>
        </p:nvSpPr>
        <p:spPr>
          <a:xfrm>
            <a:off x="495299" y="3819524"/>
            <a:ext cx="5266872" cy="1328598"/>
          </a:xfrm>
          <a:prstGeom prst="rect">
            <a:avLst/>
          </a:prstGeom>
        </p:spPr>
        <p:txBody>
          <a:bodyPr/>
          <a:lstStyle>
            <a:lvl1pPr marL="0" indent="0">
              <a:lnSpc>
                <a:spcPct val="89000"/>
              </a:lnSpc>
              <a:buFont typeface="Microsoft Sans Serif" panose="020B0604020202020204" pitchFamily="34" charset="0"/>
              <a:buChar char="​"/>
              <a:defRPr sz="2800">
                <a:solidFill>
                  <a:schemeClr val="tx1"/>
                </a:solidFill>
              </a:defRPr>
            </a:lvl1pPr>
            <a:lvl2pPr marL="0" indent="0">
              <a:spcBef>
                <a:spcPts val="1200"/>
              </a:spcBef>
              <a:buNone/>
              <a:defRPr sz="2400">
                <a:solidFill>
                  <a:schemeClr val="tx1"/>
                </a:solidFill>
              </a:defRPr>
            </a:lvl2pPr>
            <a:lvl3pPr marL="0" indent="0">
              <a:lnSpc>
                <a:spcPct val="95000"/>
              </a:lnSpc>
              <a:spcBef>
                <a:spcPts val="1200"/>
              </a:spcBef>
              <a:buFont typeface="Microsoft Sans Serif" panose="020B0604020202020204" pitchFamily="34" charset="0"/>
              <a:buNone/>
              <a:defRPr sz="2100"/>
            </a:lvl3pPr>
            <a:lvl4pPr marL="0" indent="0">
              <a:lnSpc>
                <a:spcPct val="98000"/>
              </a:lnSpc>
              <a:spcBef>
                <a:spcPts val="1200"/>
              </a:spcBef>
              <a:buNone/>
              <a:defRPr sz="1800"/>
            </a:lvl4pPr>
            <a:lvl5pPr marL="0" indent="0">
              <a:lnSpc>
                <a:spcPct val="94000"/>
              </a:lnSpc>
              <a:spcBef>
                <a:spcPts val="600"/>
              </a:spcBef>
              <a:buFont typeface="Microsoft Sans Serif" panose="020B0604020202020204" pitchFamily="34" charset="0"/>
              <a:buChar char="​"/>
              <a:defRPr sz="1600"/>
            </a:lvl5pPr>
            <a:lvl6pPr>
              <a:lnSpc>
                <a:spcPct val="107000"/>
              </a:lnSpc>
              <a:spcBef>
                <a:spcPts val="600"/>
              </a:spcBef>
              <a:defRPr sz="1400"/>
            </a:lvl6pPr>
            <a:lvl7pPr>
              <a:lnSpc>
                <a:spcPct val="88000"/>
              </a:lnSpc>
              <a:defRPr sz="3400"/>
            </a:lvl7pPr>
            <a:lvl8pPr>
              <a:lnSpc>
                <a:spcPct val="89000"/>
              </a:lnSpc>
              <a:defRPr sz="4400"/>
            </a:lvl8pPr>
            <a:lvl9pPr>
              <a:lnSpc>
                <a:spcPct val="86000"/>
              </a:lnSpc>
              <a:defRPr sz="5500"/>
            </a:lvl9pPr>
          </a:lstStyle>
          <a:p>
            <a:pPr lvl="0"/>
            <a:r>
              <a:rPr lang="en-US"/>
              <a:t>Click to edit Master text styles</a:t>
            </a:r>
          </a:p>
          <a:p>
            <a:pPr lvl="1"/>
            <a:r>
              <a:rPr lang="en-US"/>
              <a:t>Second level</a:t>
            </a:r>
          </a:p>
        </p:txBody>
      </p:sp>
      <p:sp>
        <p:nvSpPr>
          <p:cNvPr id="9" name="Title 1">
            <a:extLst>
              <a:ext uri="{FF2B5EF4-FFF2-40B4-BE49-F238E27FC236}">
                <a16:creationId xmlns:a16="http://schemas.microsoft.com/office/drawing/2014/main" id="{3C6640F8-D4E8-4380-9825-E203D7EDAD78}"/>
              </a:ext>
            </a:extLst>
          </p:cNvPr>
          <p:cNvSpPr>
            <a:spLocks noGrp="1"/>
          </p:cNvSpPr>
          <p:nvPr>
            <p:ph type="title"/>
          </p:nvPr>
        </p:nvSpPr>
        <p:spPr>
          <a:xfrm>
            <a:off x="495297" y="2099813"/>
            <a:ext cx="5368470" cy="1489639"/>
          </a:xfrm>
        </p:spPr>
        <p:txBody>
          <a:bodyPr wrap="square">
            <a:spAutoFit/>
          </a:bodyPr>
          <a:lstStyle>
            <a:lvl1pPr>
              <a:lnSpc>
                <a:spcPct val="87000"/>
              </a:lnSpc>
              <a:defRPr sz="5500"/>
            </a:lvl1pPr>
          </a:lstStyle>
          <a:p>
            <a:r>
              <a:rPr lang="en-US"/>
              <a:t>Click to edit Master title style</a:t>
            </a:r>
          </a:p>
        </p:txBody>
      </p:sp>
      <p:sp>
        <p:nvSpPr>
          <p:cNvPr id="11" name="TextBox 10">
            <a:extLst>
              <a:ext uri="{FF2B5EF4-FFF2-40B4-BE49-F238E27FC236}">
                <a16:creationId xmlns:a16="http://schemas.microsoft.com/office/drawing/2014/main" id="{3198D3B6-71EA-2343-85BA-A4D9B68BE416}"/>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115985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Big Statement Circle Gun Metal">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3497A215-ECE4-4336-BB93-42297ACB7A3D}"/>
              </a:ext>
            </a:extLst>
          </p:cNvPr>
          <p:cNvSpPr>
            <a:spLocks/>
          </p:cNvSpPr>
          <p:nvPr/>
        </p:nvSpPr>
        <p:spPr bwMode="ltGray">
          <a:xfrm>
            <a:off x="6675120" y="1146676"/>
            <a:ext cx="4536590" cy="4560096"/>
          </a:xfrm>
          <a:prstGeom prst="ellipse">
            <a:avLst/>
          </a:prstGeom>
          <a:gradFill>
            <a:gsLst>
              <a:gs pos="100000">
                <a:srgbClr val="697790"/>
              </a:gs>
              <a:gs pos="1000">
                <a:schemeClr val="accent5"/>
              </a:gs>
            </a:gsLst>
            <a:lin ang="18900000" scaled="0"/>
          </a:gradFill>
          <a:ln w="25400" cap="flat" cmpd="sng" algn="ctr">
            <a:noFill/>
            <a:prstDash val="solid"/>
          </a:ln>
          <a:effectLst>
            <a:innerShdw blurRad="127000" dist="114300">
              <a:schemeClr val="accent5">
                <a:lumMod val="75000"/>
                <a:alpha val="75000"/>
              </a:scheme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a:ln>
                <a:noFill/>
              </a:ln>
              <a:solidFill>
                <a:prstClr val="white"/>
              </a:solidFill>
              <a:effectLst/>
              <a:uLnTx/>
              <a:uFillTx/>
              <a:latin typeface="Microsoft Sans Serif"/>
            </a:endParaRPr>
          </a:p>
        </p:txBody>
      </p:sp>
      <p:sp>
        <p:nvSpPr>
          <p:cNvPr id="10" name="Footer Placeholder 2">
            <a:extLst>
              <a:ext uri="{FF2B5EF4-FFF2-40B4-BE49-F238E27FC236}">
                <a16:creationId xmlns:a16="http://schemas.microsoft.com/office/drawing/2014/main" id="{50378E23-3DB4-42E4-8375-2AC0CDCB639A}"/>
              </a:ext>
            </a:extLst>
          </p:cNvPr>
          <p:cNvSpPr>
            <a:spLocks noGrp="1"/>
          </p:cNvSpPr>
          <p:nvPr>
            <p:ph type="ftr" sz="quarter" idx="11"/>
          </p:nvPr>
        </p:nvSpPr>
        <p:spPr>
          <a:xfrm>
            <a:off x="495299" y="6532895"/>
            <a:ext cx="6080760" cy="118174"/>
          </a:xfrm>
          <a:prstGeom prst="rect">
            <a:avLst/>
          </a:prstGeo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p>
        </p:txBody>
      </p:sp>
      <p:sp>
        <p:nvSpPr>
          <p:cNvPr id="7" name="Text Placeholder 51">
            <a:extLst>
              <a:ext uri="{FF2B5EF4-FFF2-40B4-BE49-F238E27FC236}">
                <a16:creationId xmlns:a16="http://schemas.microsoft.com/office/drawing/2014/main" id="{A7350EC2-08F0-4D7F-9377-DA5237FC6107}"/>
              </a:ext>
            </a:extLst>
          </p:cNvPr>
          <p:cNvSpPr>
            <a:spLocks noGrp="1"/>
          </p:cNvSpPr>
          <p:nvPr>
            <p:ph type="body" sz="quarter" idx="10"/>
          </p:nvPr>
        </p:nvSpPr>
        <p:spPr>
          <a:xfrm>
            <a:off x="495299" y="3819524"/>
            <a:ext cx="5266872" cy="1328598"/>
          </a:xfrm>
          <a:prstGeom prst="rect">
            <a:avLst/>
          </a:prstGeom>
        </p:spPr>
        <p:txBody>
          <a:bodyPr/>
          <a:lstStyle>
            <a:lvl1pPr marL="0" indent="0">
              <a:lnSpc>
                <a:spcPct val="89000"/>
              </a:lnSpc>
              <a:buFont typeface="Microsoft Sans Serif" panose="020B0604020202020204" pitchFamily="34" charset="0"/>
              <a:buChar char="​"/>
              <a:defRPr sz="2800">
                <a:solidFill>
                  <a:schemeClr val="tx1"/>
                </a:solidFill>
              </a:defRPr>
            </a:lvl1pPr>
            <a:lvl2pPr marL="0" indent="0">
              <a:spcBef>
                <a:spcPts val="1200"/>
              </a:spcBef>
              <a:buNone/>
              <a:defRPr sz="2400">
                <a:solidFill>
                  <a:schemeClr val="tx1"/>
                </a:solidFill>
              </a:defRPr>
            </a:lvl2pPr>
            <a:lvl3pPr marL="0" indent="0">
              <a:lnSpc>
                <a:spcPct val="95000"/>
              </a:lnSpc>
              <a:spcBef>
                <a:spcPts val="1200"/>
              </a:spcBef>
              <a:buFont typeface="Microsoft Sans Serif" panose="020B0604020202020204" pitchFamily="34" charset="0"/>
              <a:buNone/>
              <a:defRPr sz="2100"/>
            </a:lvl3pPr>
            <a:lvl4pPr marL="0" indent="0">
              <a:lnSpc>
                <a:spcPct val="98000"/>
              </a:lnSpc>
              <a:spcBef>
                <a:spcPts val="1200"/>
              </a:spcBef>
              <a:buNone/>
              <a:defRPr sz="1800"/>
            </a:lvl4pPr>
            <a:lvl5pPr marL="0" indent="0">
              <a:lnSpc>
                <a:spcPct val="94000"/>
              </a:lnSpc>
              <a:spcBef>
                <a:spcPts val="600"/>
              </a:spcBef>
              <a:buFont typeface="Microsoft Sans Serif" panose="020B0604020202020204" pitchFamily="34" charset="0"/>
              <a:buChar char="​"/>
              <a:defRPr sz="1600"/>
            </a:lvl5pPr>
            <a:lvl6pPr>
              <a:lnSpc>
                <a:spcPct val="107000"/>
              </a:lnSpc>
              <a:spcBef>
                <a:spcPts val="600"/>
              </a:spcBef>
              <a:defRPr sz="1400"/>
            </a:lvl6pPr>
            <a:lvl7pPr>
              <a:lnSpc>
                <a:spcPct val="88000"/>
              </a:lnSpc>
              <a:defRPr sz="3400"/>
            </a:lvl7pPr>
            <a:lvl8pPr>
              <a:lnSpc>
                <a:spcPct val="89000"/>
              </a:lnSpc>
              <a:defRPr sz="4400"/>
            </a:lvl8pPr>
            <a:lvl9pPr>
              <a:lnSpc>
                <a:spcPct val="86000"/>
              </a:lnSpc>
              <a:defRPr sz="5500"/>
            </a:lvl9pPr>
          </a:lstStyle>
          <a:p>
            <a:pPr lvl="0"/>
            <a:r>
              <a:rPr lang="en-US"/>
              <a:t>Click to edit Master text styles</a:t>
            </a:r>
          </a:p>
          <a:p>
            <a:pPr lvl="1"/>
            <a:r>
              <a:rPr lang="en-US"/>
              <a:t>Second level</a:t>
            </a:r>
          </a:p>
        </p:txBody>
      </p:sp>
      <p:sp>
        <p:nvSpPr>
          <p:cNvPr id="9" name="Title 1">
            <a:extLst>
              <a:ext uri="{FF2B5EF4-FFF2-40B4-BE49-F238E27FC236}">
                <a16:creationId xmlns:a16="http://schemas.microsoft.com/office/drawing/2014/main" id="{49AC31FE-26ED-4666-B85B-8A0A27C741C1}"/>
              </a:ext>
            </a:extLst>
          </p:cNvPr>
          <p:cNvSpPr>
            <a:spLocks noGrp="1"/>
          </p:cNvSpPr>
          <p:nvPr>
            <p:ph type="title"/>
          </p:nvPr>
        </p:nvSpPr>
        <p:spPr>
          <a:xfrm>
            <a:off x="495297" y="2099813"/>
            <a:ext cx="5368470" cy="1489639"/>
          </a:xfrm>
        </p:spPr>
        <p:txBody>
          <a:bodyPr wrap="square">
            <a:spAutoFit/>
          </a:bodyPr>
          <a:lstStyle>
            <a:lvl1pPr>
              <a:lnSpc>
                <a:spcPct val="87000"/>
              </a:lnSpc>
              <a:defRPr sz="5500"/>
            </a:lvl1pPr>
          </a:lstStyle>
          <a:p>
            <a:r>
              <a:rPr lang="en-US"/>
              <a:t>Click to edit Master title style</a:t>
            </a:r>
          </a:p>
        </p:txBody>
      </p:sp>
      <p:sp>
        <p:nvSpPr>
          <p:cNvPr id="11" name="TextBox 10">
            <a:extLst>
              <a:ext uri="{FF2B5EF4-FFF2-40B4-BE49-F238E27FC236}">
                <a16:creationId xmlns:a16="http://schemas.microsoft.com/office/drawing/2014/main" id="{4F330D8F-9658-ED4C-85DD-150F64A9109B}"/>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763154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Big Statement Circle Midnight">
    <p:spTree>
      <p:nvGrpSpPr>
        <p:cNvPr id="1" name=""/>
        <p:cNvGrpSpPr/>
        <p:nvPr/>
      </p:nvGrpSpPr>
      <p:grpSpPr>
        <a:xfrm>
          <a:off x="0" y="0"/>
          <a:ext cx="0" cy="0"/>
          <a:chOff x="0" y="0"/>
          <a:chExt cx="0" cy="0"/>
        </a:xfrm>
      </p:grpSpPr>
      <p:sp>
        <p:nvSpPr>
          <p:cNvPr id="52" name="Text Placeholder 51">
            <a:extLst>
              <a:ext uri="{FF2B5EF4-FFF2-40B4-BE49-F238E27FC236}">
                <a16:creationId xmlns:a16="http://schemas.microsoft.com/office/drawing/2014/main" id="{21CCE1E2-D3E9-440A-A7A2-9A3EE0A282FC}"/>
              </a:ext>
            </a:extLst>
          </p:cNvPr>
          <p:cNvSpPr>
            <a:spLocks noGrp="1"/>
          </p:cNvSpPr>
          <p:nvPr>
            <p:ph type="body" sz="quarter" idx="10"/>
          </p:nvPr>
        </p:nvSpPr>
        <p:spPr>
          <a:xfrm>
            <a:off x="495299" y="3819524"/>
            <a:ext cx="5266872" cy="1328598"/>
          </a:xfrm>
          <a:prstGeom prst="rect">
            <a:avLst/>
          </a:prstGeom>
        </p:spPr>
        <p:txBody>
          <a:bodyPr/>
          <a:lstStyle>
            <a:lvl1pPr marL="0" indent="0">
              <a:lnSpc>
                <a:spcPct val="89000"/>
              </a:lnSpc>
              <a:buFont typeface="Microsoft Sans Serif" panose="020B0604020202020204" pitchFamily="34" charset="0"/>
              <a:buChar char="​"/>
              <a:defRPr sz="2800">
                <a:solidFill>
                  <a:schemeClr val="tx1"/>
                </a:solidFill>
              </a:defRPr>
            </a:lvl1pPr>
            <a:lvl2pPr marL="0" indent="0">
              <a:spcBef>
                <a:spcPts val="1200"/>
              </a:spcBef>
              <a:buNone/>
              <a:defRPr sz="2400">
                <a:solidFill>
                  <a:schemeClr val="tx1"/>
                </a:solidFill>
              </a:defRPr>
            </a:lvl2pPr>
            <a:lvl3pPr marL="0" indent="0">
              <a:lnSpc>
                <a:spcPct val="95000"/>
              </a:lnSpc>
              <a:spcBef>
                <a:spcPts val="1200"/>
              </a:spcBef>
              <a:buFont typeface="Microsoft Sans Serif" panose="020B0604020202020204" pitchFamily="34" charset="0"/>
              <a:buNone/>
              <a:defRPr sz="2100"/>
            </a:lvl3pPr>
            <a:lvl4pPr marL="0" indent="0">
              <a:lnSpc>
                <a:spcPct val="98000"/>
              </a:lnSpc>
              <a:spcBef>
                <a:spcPts val="1200"/>
              </a:spcBef>
              <a:buNone/>
              <a:defRPr sz="1800"/>
            </a:lvl4pPr>
            <a:lvl5pPr marL="0" indent="0">
              <a:lnSpc>
                <a:spcPct val="94000"/>
              </a:lnSpc>
              <a:spcBef>
                <a:spcPts val="600"/>
              </a:spcBef>
              <a:buFont typeface="Microsoft Sans Serif" panose="020B0604020202020204" pitchFamily="34" charset="0"/>
              <a:buChar char="​"/>
              <a:defRPr sz="1600"/>
            </a:lvl5pPr>
            <a:lvl6pPr>
              <a:lnSpc>
                <a:spcPct val="107000"/>
              </a:lnSpc>
              <a:spcBef>
                <a:spcPts val="600"/>
              </a:spcBef>
              <a:defRPr sz="1400"/>
            </a:lvl6pPr>
            <a:lvl7pPr>
              <a:lnSpc>
                <a:spcPct val="88000"/>
              </a:lnSpc>
              <a:defRPr sz="3400"/>
            </a:lvl7pPr>
            <a:lvl8pPr>
              <a:lnSpc>
                <a:spcPct val="89000"/>
              </a:lnSpc>
              <a:defRPr sz="4400"/>
            </a:lvl8pPr>
            <a:lvl9pPr>
              <a:lnSpc>
                <a:spcPct val="86000"/>
              </a:lnSpc>
              <a:defRPr sz="5500"/>
            </a:lvl9pPr>
          </a:lstStyle>
          <a:p>
            <a:pPr lvl="0"/>
            <a:r>
              <a:rPr lang="en-US"/>
              <a:t>Click to edit Master text styles</a:t>
            </a:r>
          </a:p>
          <a:p>
            <a:pPr lvl="1"/>
            <a:r>
              <a:rPr lang="en-US"/>
              <a:t>Second level</a:t>
            </a:r>
          </a:p>
        </p:txBody>
      </p:sp>
      <p:sp>
        <p:nvSpPr>
          <p:cNvPr id="6" name="Oval 5">
            <a:extLst>
              <a:ext uri="{FF2B5EF4-FFF2-40B4-BE49-F238E27FC236}">
                <a16:creationId xmlns:a16="http://schemas.microsoft.com/office/drawing/2014/main" id="{1321BDBD-A319-4A9D-A52B-4542BAE8D156}"/>
              </a:ext>
            </a:extLst>
          </p:cNvPr>
          <p:cNvSpPr>
            <a:spLocks/>
          </p:cNvSpPr>
          <p:nvPr userDrawn="1"/>
        </p:nvSpPr>
        <p:spPr bwMode="ltGray">
          <a:xfrm>
            <a:off x="6677946" y="1146676"/>
            <a:ext cx="4536590" cy="4560096"/>
          </a:xfrm>
          <a:prstGeom prst="ellipse">
            <a:avLst/>
          </a:prstGeom>
          <a:gradFill>
            <a:gsLst>
              <a:gs pos="100000">
                <a:srgbClr val="13344D"/>
              </a:gs>
              <a:gs pos="21000">
                <a:schemeClr val="tx2"/>
              </a:gs>
            </a:gsLst>
            <a:lin ang="18900000" scaled="0"/>
          </a:gradFill>
          <a:ln w="25400" cap="flat" cmpd="sng" algn="ctr">
            <a:noFill/>
            <a:prstDash val="solid"/>
          </a:ln>
          <a:effectLst>
            <a:innerShdw blurRad="127000" dist="114300">
              <a:schemeClr val="bg1">
                <a:lumMod val="10000"/>
                <a:alpha val="75000"/>
              </a:scheme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a:ln>
                <a:noFill/>
              </a:ln>
              <a:solidFill>
                <a:prstClr val="white"/>
              </a:solidFill>
              <a:effectLst/>
              <a:uLnTx/>
              <a:uFillTx/>
              <a:latin typeface="Microsoft Sans Serif"/>
            </a:endParaRPr>
          </a:p>
        </p:txBody>
      </p:sp>
      <p:sp>
        <p:nvSpPr>
          <p:cNvPr id="7" name="Title 1">
            <a:extLst>
              <a:ext uri="{FF2B5EF4-FFF2-40B4-BE49-F238E27FC236}">
                <a16:creationId xmlns:a16="http://schemas.microsoft.com/office/drawing/2014/main" id="{5B05E55E-4E31-4720-B7A8-F4EA4666E62B}"/>
              </a:ext>
            </a:extLst>
          </p:cNvPr>
          <p:cNvSpPr>
            <a:spLocks noGrp="1"/>
          </p:cNvSpPr>
          <p:nvPr>
            <p:ph type="title"/>
          </p:nvPr>
        </p:nvSpPr>
        <p:spPr>
          <a:xfrm>
            <a:off x="495297" y="2099813"/>
            <a:ext cx="5368470" cy="1489639"/>
          </a:xfrm>
        </p:spPr>
        <p:txBody>
          <a:bodyPr wrap="square">
            <a:spAutoFit/>
          </a:bodyPr>
          <a:lstStyle>
            <a:lvl1pPr>
              <a:lnSpc>
                <a:spcPct val="87000"/>
              </a:lnSpc>
              <a:defRPr sz="5500"/>
            </a:lvl1pPr>
          </a:lstStyle>
          <a:p>
            <a:r>
              <a:rPr lang="en-US"/>
              <a:t>Click to edit Master title style</a:t>
            </a:r>
          </a:p>
        </p:txBody>
      </p:sp>
      <p:sp>
        <p:nvSpPr>
          <p:cNvPr id="9" name="TextBox 8">
            <a:extLst>
              <a:ext uri="{FF2B5EF4-FFF2-40B4-BE49-F238E27FC236}">
                <a16:creationId xmlns:a16="http://schemas.microsoft.com/office/drawing/2014/main" id="{801DED88-E806-634D-8DC9-004D273832A8}"/>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205662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Segue Blue">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9708ABA9-7054-48E8-8EF4-CD658D07952F}"/>
              </a:ext>
            </a:extLst>
          </p:cNvPr>
          <p:cNvGrpSpPr/>
          <p:nvPr userDrawn="1"/>
        </p:nvGrpSpPr>
        <p:grpSpPr bwMode="white">
          <a:xfrm>
            <a:off x="0" y="0"/>
            <a:ext cx="9837777" cy="5917440"/>
            <a:chOff x="-3721335" y="0"/>
            <a:chExt cx="9837777" cy="5917440"/>
          </a:xfrm>
        </p:grpSpPr>
        <p:sp>
          <p:nvSpPr>
            <p:cNvPr id="24" name="Rectangle: Single Corner Rounded 23">
              <a:extLst>
                <a:ext uri="{FF2B5EF4-FFF2-40B4-BE49-F238E27FC236}">
                  <a16:creationId xmlns:a16="http://schemas.microsoft.com/office/drawing/2014/main" id="{C48B92C6-8BAB-46BE-82E1-29A041E97FB8}"/>
                </a:ext>
              </a:extLst>
            </p:cNvPr>
            <p:cNvSpPr/>
            <p:nvPr userDrawn="1"/>
          </p:nvSpPr>
          <p:spPr bwMode="white">
            <a:xfrm flipV="1">
              <a:off x="-3721335" y="0"/>
              <a:ext cx="9837777" cy="5917440"/>
            </a:xfrm>
            <a:prstGeom prst="round1Rect">
              <a:avLst>
                <a:gd name="adj" fmla="val 3163"/>
              </a:avLst>
            </a:prstGeom>
            <a:solidFill>
              <a:schemeClr val="accent1"/>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26" name="Rectangle: Single Corner Rounded 25">
              <a:extLst>
                <a:ext uri="{FF2B5EF4-FFF2-40B4-BE49-F238E27FC236}">
                  <a16:creationId xmlns:a16="http://schemas.microsoft.com/office/drawing/2014/main" id="{222BEFF9-595E-4CCB-89E5-0AB82C002F90}"/>
                </a:ext>
              </a:extLst>
            </p:cNvPr>
            <p:cNvSpPr/>
            <p:nvPr userDrawn="1"/>
          </p:nvSpPr>
          <p:spPr bwMode="white">
            <a:xfrm flipV="1">
              <a:off x="4722552" y="0"/>
              <a:ext cx="1393890" cy="5917440"/>
            </a:xfrm>
            <a:prstGeom prst="round1Rect">
              <a:avLst>
                <a:gd name="adj" fmla="val 13580"/>
              </a:avLst>
            </a:prstGeom>
            <a:gradFill>
              <a:gsLst>
                <a:gs pos="88000">
                  <a:schemeClr val="tx1">
                    <a:alpha val="60000"/>
                  </a:schemeClr>
                </a:gs>
                <a:gs pos="54000">
                  <a:schemeClr val="accent1">
                    <a:lumMod val="50000"/>
                    <a:alpha val="0"/>
                  </a:schemeClr>
                </a:gs>
                <a:gs pos="100000">
                  <a:schemeClr val="tx1">
                    <a:alpha val="65000"/>
                  </a:schemeClr>
                </a:gs>
              </a:gsLst>
              <a:lin ang="0" scaled="0"/>
            </a:gradFill>
            <a:ln w="10795" cap="flat" cmpd="sng" algn="ctr">
              <a:noFill/>
              <a:prstDash val="solid"/>
            </a:ln>
            <a:effectLst>
              <a:softEdge rad="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800" b="1" kern="1200" noProof="0">
                <a:solidFill>
                  <a:prstClr val="white"/>
                </a:solidFill>
                <a:latin typeface="+mn-lt"/>
                <a:ea typeface="+mn-ea"/>
                <a:cs typeface="+mn-cs"/>
              </a:endParaRPr>
            </a:p>
          </p:txBody>
        </p:sp>
      </p:grpSp>
      <p:sp>
        <p:nvSpPr>
          <p:cNvPr id="12" name="Subtitle">
            <a:extLst>
              <a:ext uri="{FF2B5EF4-FFF2-40B4-BE49-F238E27FC236}">
                <a16:creationId xmlns:a16="http://schemas.microsoft.com/office/drawing/2014/main" id="{26C2B330-CA81-4AC8-9295-95D8B999A52E}"/>
              </a:ext>
            </a:extLst>
          </p:cNvPr>
          <p:cNvSpPr>
            <a:spLocks noGrp="1"/>
          </p:cNvSpPr>
          <p:nvPr>
            <p:ph type="subTitle" idx="1"/>
          </p:nvPr>
        </p:nvSpPr>
        <p:spPr bwMode="black">
          <a:xfrm>
            <a:off x="494189" y="4127783"/>
            <a:ext cx="8831404" cy="914400"/>
          </a:xfrm>
          <a:prstGeom prst="rect">
            <a:avLst/>
          </a:prstGeom>
        </p:spPr>
        <p:txBody>
          <a:bodyPr/>
          <a:lstStyle>
            <a:lvl1pPr marL="0" indent="0" algn="l">
              <a:lnSpc>
                <a:spcPct val="96000"/>
              </a:lnSpc>
              <a:spcBef>
                <a:spcPts val="1200"/>
              </a:spcBef>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9" name="Title 1">
            <a:extLst>
              <a:ext uri="{FF2B5EF4-FFF2-40B4-BE49-F238E27FC236}">
                <a16:creationId xmlns:a16="http://schemas.microsoft.com/office/drawing/2014/main" id="{ADAEEFC9-1B97-4F96-826D-993D38DFD5B6}"/>
              </a:ext>
            </a:extLst>
          </p:cNvPr>
          <p:cNvSpPr>
            <a:spLocks noGrp="1"/>
          </p:cNvSpPr>
          <p:nvPr>
            <p:ph type="title"/>
          </p:nvPr>
        </p:nvSpPr>
        <p:spPr>
          <a:xfrm>
            <a:off x="495298" y="2407138"/>
            <a:ext cx="8829675" cy="1523494"/>
          </a:xfrm>
        </p:spPr>
        <p:txBody>
          <a:bodyPr wrap="square">
            <a:spAutoFit/>
          </a:bodyPr>
          <a:lstStyle>
            <a:lvl1pPr>
              <a:lnSpc>
                <a:spcPct val="87000"/>
              </a:lnSpc>
              <a:defRPr sz="5500">
                <a:solidFill>
                  <a:schemeClr val="bg1"/>
                </a:solidFill>
              </a:defRPr>
            </a:lvl1pPr>
          </a:lstStyle>
          <a:p>
            <a:r>
              <a:rPr lang="en-US"/>
              <a:t>Click to edit Master title style</a:t>
            </a:r>
          </a:p>
        </p:txBody>
      </p:sp>
      <p:sp>
        <p:nvSpPr>
          <p:cNvPr id="8" name="TextBox 7">
            <a:extLst>
              <a:ext uri="{FF2B5EF4-FFF2-40B4-BE49-F238E27FC236}">
                <a16:creationId xmlns:a16="http://schemas.microsoft.com/office/drawing/2014/main" id="{562299DD-83AF-2549-B1CE-B6535CC8D56F}"/>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195314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Segue Light Blue">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9708ABA9-7054-48E8-8EF4-CD658D07952F}"/>
              </a:ext>
            </a:extLst>
          </p:cNvPr>
          <p:cNvGrpSpPr/>
          <p:nvPr userDrawn="1"/>
        </p:nvGrpSpPr>
        <p:grpSpPr bwMode="white">
          <a:xfrm>
            <a:off x="0" y="0"/>
            <a:ext cx="9837777" cy="5917440"/>
            <a:chOff x="-3721335" y="0"/>
            <a:chExt cx="9837777" cy="5917440"/>
          </a:xfrm>
        </p:grpSpPr>
        <p:sp>
          <p:nvSpPr>
            <p:cNvPr id="24" name="Rectangle: Single Corner Rounded 23">
              <a:extLst>
                <a:ext uri="{FF2B5EF4-FFF2-40B4-BE49-F238E27FC236}">
                  <a16:creationId xmlns:a16="http://schemas.microsoft.com/office/drawing/2014/main" id="{C48B92C6-8BAB-46BE-82E1-29A041E97FB8}"/>
                </a:ext>
              </a:extLst>
            </p:cNvPr>
            <p:cNvSpPr/>
            <p:nvPr userDrawn="1"/>
          </p:nvSpPr>
          <p:spPr bwMode="white">
            <a:xfrm flipV="1">
              <a:off x="-3721335" y="0"/>
              <a:ext cx="9837777" cy="5917440"/>
            </a:xfrm>
            <a:prstGeom prst="round1Rect">
              <a:avLst>
                <a:gd name="adj" fmla="val 3163"/>
              </a:avLst>
            </a:prstGeom>
            <a:solidFill>
              <a:schemeClr val="accent2"/>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26" name="Rectangle: Single Corner Rounded 25">
              <a:extLst>
                <a:ext uri="{FF2B5EF4-FFF2-40B4-BE49-F238E27FC236}">
                  <a16:creationId xmlns:a16="http://schemas.microsoft.com/office/drawing/2014/main" id="{222BEFF9-595E-4CCB-89E5-0AB82C002F90}"/>
                </a:ext>
              </a:extLst>
            </p:cNvPr>
            <p:cNvSpPr/>
            <p:nvPr userDrawn="1"/>
          </p:nvSpPr>
          <p:spPr bwMode="white">
            <a:xfrm flipV="1">
              <a:off x="4722552" y="0"/>
              <a:ext cx="1393890" cy="5917440"/>
            </a:xfrm>
            <a:prstGeom prst="round1Rect">
              <a:avLst>
                <a:gd name="adj" fmla="val 13580"/>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noProof="0">
                <a:solidFill>
                  <a:prstClr val="white"/>
                </a:solidFill>
              </a:endParaRPr>
            </a:p>
          </p:txBody>
        </p:sp>
      </p:grpSp>
      <p:sp>
        <p:nvSpPr>
          <p:cNvPr id="12" name="Subtitle">
            <a:extLst>
              <a:ext uri="{FF2B5EF4-FFF2-40B4-BE49-F238E27FC236}">
                <a16:creationId xmlns:a16="http://schemas.microsoft.com/office/drawing/2014/main" id="{26C2B330-CA81-4AC8-9295-95D8B999A52E}"/>
              </a:ext>
            </a:extLst>
          </p:cNvPr>
          <p:cNvSpPr>
            <a:spLocks noGrp="1"/>
          </p:cNvSpPr>
          <p:nvPr>
            <p:ph type="subTitle" idx="1"/>
          </p:nvPr>
        </p:nvSpPr>
        <p:spPr bwMode="black">
          <a:xfrm>
            <a:off x="494189" y="4127783"/>
            <a:ext cx="8831404" cy="914400"/>
          </a:xfrm>
          <a:prstGeom prst="rect">
            <a:avLst/>
          </a:prstGeom>
        </p:spPr>
        <p:txBody>
          <a:bodyPr/>
          <a:lstStyle>
            <a:lvl1pPr marL="0" indent="0" algn="l">
              <a:lnSpc>
                <a:spcPct val="96000"/>
              </a:lnSpc>
              <a:spcBef>
                <a:spcPts val="1200"/>
              </a:spcBef>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9" name="Title 1">
            <a:extLst>
              <a:ext uri="{FF2B5EF4-FFF2-40B4-BE49-F238E27FC236}">
                <a16:creationId xmlns:a16="http://schemas.microsoft.com/office/drawing/2014/main" id="{ADAEEFC9-1B97-4F96-826D-993D38DFD5B6}"/>
              </a:ext>
            </a:extLst>
          </p:cNvPr>
          <p:cNvSpPr>
            <a:spLocks noGrp="1"/>
          </p:cNvSpPr>
          <p:nvPr>
            <p:ph type="title"/>
          </p:nvPr>
        </p:nvSpPr>
        <p:spPr>
          <a:xfrm>
            <a:off x="495298" y="2407138"/>
            <a:ext cx="8829675" cy="1523494"/>
          </a:xfrm>
        </p:spPr>
        <p:txBody>
          <a:bodyPr wrap="square">
            <a:spAutoFit/>
          </a:bodyPr>
          <a:lstStyle>
            <a:lvl1pPr>
              <a:lnSpc>
                <a:spcPct val="87000"/>
              </a:lnSpc>
              <a:defRPr sz="5500">
                <a:solidFill>
                  <a:schemeClr val="bg1"/>
                </a:solidFill>
              </a:defRPr>
            </a:lvl1pPr>
          </a:lstStyle>
          <a:p>
            <a:r>
              <a:rPr lang="en-US"/>
              <a:t>Click to edit Master title style</a:t>
            </a:r>
          </a:p>
        </p:txBody>
      </p:sp>
      <p:sp>
        <p:nvSpPr>
          <p:cNvPr id="8" name="TextBox 7">
            <a:extLst>
              <a:ext uri="{FF2B5EF4-FFF2-40B4-BE49-F238E27FC236}">
                <a16:creationId xmlns:a16="http://schemas.microsoft.com/office/drawing/2014/main" id="{0789BA12-0270-254A-8D92-971DD001E5B4}"/>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787964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Segue Teal">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671DCAE4-87E2-4E51-BE5C-CABC05DA1E97}"/>
              </a:ext>
            </a:extLst>
          </p:cNvPr>
          <p:cNvGrpSpPr/>
          <p:nvPr userDrawn="1"/>
        </p:nvGrpSpPr>
        <p:grpSpPr bwMode="white">
          <a:xfrm>
            <a:off x="-2" y="0"/>
            <a:ext cx="9837779" cy="5917440"/>
            <a:chOff x="116048" y="0"/>
            <a:chExt cx="6000394" cy="5917440"/>
          </a:xfrm>
        </p:grpSpPr>
        <p:sp>
          <p:nvSpPr>
            <p:cNvPr id="17" name="Rectangle: Single Corner Rounded 16">
              <a:extLst>
                <a:ext uri="{FF2B5EF4-FFF2-40B4-BE49-F238E27FC236}">
                  <a16:creationId xmlns:a16="http://schemas.microsoft.com/office/drawing/2014/main" id="{890F360D-2240-4F74-AF11-9523B0D87327}"/>
                </a:ext>
              </a:extLst>
            </p:cNvPr>
            <p:cNvSpPr/>
            <p:nvPr userDrawn="1"/>
          </p:nvSpPr>
          <p:spPr bwMode="white">
            <a:xfrm flipV="1">
              <a:off x="116048" y="0"/>
              <a:ext cx="6000393" cy="5917440"/>
            </a:xfrm>
            <a:prstGeom prst="round1Rect">
              <a:avLst>
                <a:gd name="adj" fmla="val 3163"/>
              </a:avLst>
            </a:prstGeom>
            <a:gradFill>
              <a:gsLst>
                <a:gs pos="15000">
                  <a:schemeClr val="accent3"/>
                </a:gs>
                <a:gs pos="100000">
                  <a:schemeClr val="accent3">
                    <a:lumMod val="75000"/>
                  </a:schemeClr>
                </a:gs>
              </a:gsLst>
              <a:lin ang="18900000" scaled="0"/>
            </a:gradFill>
            <a:ln w="25400" cap="flat" cmpd="sng" algn="ctr">
              <a:noFill/>
              <a:prstDash val="solid"/>
            </a:ln>
            <a:effectLst>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a:ln>
                  <a:noFill/>
                </a:ln>
                <a:solidFill>
                  <a:prstClr val="white"/>
                </a:solidFill>
                <a:effectLst/>
                <a:uLnTx/>
                <a:uFillTx/>
                <a:latin typeface="Microsoft Sans Serif"/>
              </a:endParaRPr>
            </a:p>
          </p:txBody>
        </p:sp>
        <p:sp>
          <p:nvSpPr>
            <p:cNvPr id="22" name="Rectangle: Single Corner Rounded 21">
              <a:extLst>
                <a:ext uri="{FF2B5EF4-FFF2-40B4-BE49-F238E27FC236}">
                  <a16:creationId xmlns:a16="http://schemas.microsoft.com/office/drawing/2014/main" id="{276F6C71-5E9B-4ACF-B1FB-49D20C4BA66F}"/>
                </a:ext>
              </a:extLst>
            </p:cNvPr>
            <p:cNvSpPr/>
            <p:nvPr userDrawn="1"/>
          </p:nvSpPr>
          <p:spPr bwMode="white">
            <a:xfrm flipV="1">
              <a:off x="4722552" y="0"/>
              <a:ext cx="1393890" cy="5917440"/>
            </a:xfrm>
            <a:prstGeom prst="round1Rect">
              <a:avLst>
                <a:gd name="adj" fmla="val 8361"/>
              </a:avLst>
            </a:prstGeom>
            <a:gradFill>
              <a:gsLst>
                <a:gs pos="88000">
                  <a:schemeClr val="tx1">
                    <a:alpha val="60000"/>
                  </a:schemeClr>
                </a:gs>
                <a:gs pos="33000">
                  <a:schemeClr val="accent1">
                    <a:lumMod val="50000"/>
                    <a:alpha val="0"/>
                  </a:schemeClr>
                </a:gs>
                <a:gs pos="100000">
                  <a:schemeClr val="tx1">
                    <a:alpha val="65000"/>
                  </a:schemeClr>
                </a:gs>
              </a:gsLst>
              <a:lin ang="0" scaled="0"/>
            </a:gradFill>
            <a:ln w="10795" cap="flat" cmpd="sng" algn="ctr">
              <a:noFill/>
              <a:prstDash val="solid"/>
            </a:ln>
            <a:effectLst>
              <a:softEdge rad="0"/>
            </a:effectLst>
          </p:spPr>
          <p:txBody>
            <a:bodyPr rtlCol="0" anchor="ctr"/>
            <a:lstStyle/>
            <a:p>
              <a:pPr marR="0" lvl="0" indent="0" algn="ctr" fontAlgn="auto">
                <a:lnSpc>
                  <a:spcPct val="100000"/>
                </a:lnSpc>
                <a:spcBef>
                  <a:spcPts val="0"/>
                </a:spcBef>
                <a:spcAft>
                  <a:spcPts val="0"/>
                </a:spcAft>
                <a:buClrTx/>
                <a:buSzTx/>
                <a:buFontTx/>
                <a:buNone/>
                <a:tabLst/>
              </a:pPr>
              <a:endParaRPr lang="en-US" b="1" noProof="0">
                <a:solidFill>
                  <a:prstClr val="white"/>
                </a:solidFill>
              </a:endParaRPr>
            </a:p>
          </p:txBody>
        </p:sp>
      </p:grpSp>
      <p:sp>
        <p:nvSpPr>
          <p:cNvPr id="8" name="Subtitle">
            <a:extLst>
              <a:ext uri="{FF2B5EF4-FFF2-40B4-BE49-F238E27FC236}">
                <a16:creationId xmlns:a16="http://schemas.microsoft.com/office/drawing/2014/main" id="{C2E08BD1-BCB5-464E-A624-7C8D59C0C0B9}"/>
              </a:ext>
            </a:extLst>
          </p:cNvPr>
          <p:cNvSpPr>
            <a:spLocks noGrp="1"/>
          </p:cNvSpPr>
          <p:nvPr>
            <p:ph type="subTitle" idx="1"/>
          </p:nvPr>
        </p:nvSpPr>
        <p:spPr bwMode="black">
          <a:xfrm>
            <a:off x="494189" y="4127783"/>
            <a:ext cx="8831404" cy="914400"/>
          </a:xfrm>
          <a:prstGeom prst="rect">
            <a:avLst/>
          </a:prstGeom>
        </p:spPr>
        <p:txBody>
          <a:bodyPr/>
          <a:lstStyle>
            <a:lvl1pPr marL="0" indent="0" algn="l">
              <a:lnSpc>
                <a:spcPct val="96000"/>
              </a:lnSpc>
              <a:spcBef>
                <a:spcPts val="1200"/>
              </a:spcBef>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9" name="Title 1">
            <a:extLst>
              <a:ext uri="{FF2B5EF4-FFF2-40B4-BE49-F238E27FC236}">
                <a16:creationId xmlns:a16="http://schemas.microsoft.com/office/drawing/2014/main" id="{E73A6FF3-D047-4614-AD57-602D68D4A46C}"/>
              </a:ext>
            </a:extLst>
          </p:cNvPr>
          <p:cNvSpPr>
            <a:spLocks noGrp="1"/>
          </p:cNvSpPr>
          <p:nvPr>
            <p:ph type="title"/>
          </p:nvPr>
        </p:nvSpPr>
        <p:spPr>
          <a:xfrm>
            <a:off x="495298" y="2407138"/>
            <a:ext cx="8829675" cy="1523494"/>
          </a:xfrm>
        </p:spPr>
        <p:txBody>
          <a:bodyPr wrap="square">
            <a:spAutoFit/>
          </a:bodyPr>
          <a:lstStyle>
            <a:lvl1pPr>
              <a:lnSpc>
                <a:spcPct val="87000"/>
              </a:lnSpc>
              <a:defRPr sz="5500">
                <a:solidFill>
                  <a:schemeClr val="bg1"/>
                </a:solidFill>
              </a:defRPr>
            </a:lvl1pPr>
          </a:lstStyle>
          <a:p>
            <a:r>
              <a:rPr lang="en-US"/>
              <a:t>Click to edit Master title style</a:t>
            </a:r>
          </a:p>
        </p:txBody>
      </p:sp>
      <p:sp>
        <p:nvSpPr>
          <p:cNvPr id="10" name="TextBox 9">
            <a:extLst>
              <a:ext uri="{FF2B5EF4-FFF2-40B4-BE49-F238E27FC236}">
                <a16:creationId xmlns:a16="http://schemas.microsoft.com/office/drawing/2014/main" id="{5FECE339-8B76-FA46-8355-A30DEDF08321}"/>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775359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Segue Nickel">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04DA002C-01DC-49E8-AB20-B71B7CBD4CC6}"/>
              </a:ext>
            </a:extLst>
          </p:cNvPr>
          <p:cNvGrpSpPr/>
          <p:nvPr userDrawn="1"/>
        </p:nvGrpSpPr>
        <p:grpSpPr bwMode="white">
          <a:xfrm>
            <a:off x="0" y="0"/>
            <a:ext cx="9837777" cy="5917440"/>
            <a:chOff x="-3721335" y="0"/>
            <a:chExt cx="9837777" cy="5917440"/>
          </a:xfrm>
        </p:grpSpPr>
        <p:sp>
          <p:nvSpPr>
            <p:cNvPr id="17" name="Rectangle: Single Corner Rounded 16">
              <a:extLst>
                <a:ext uri="{FF2B5EF4-FFF2-40B4-BE49-F238E27FC236}">
                  <a16:creationId xmlns:a16="http://schemas.microsoft.com/office/drawing/2014/main" id="{6BFB91C4-00D9-48E3-99E4-3AFD69367BD7}"/>
                </a:ext>
              </a:extLst>
            </p:cNvPr>
            <p:cNvSpPr/>
            <p:nvPr userDrawn="1"/>
          </p:nvSpPr>
          <p:spPr bwMode="white">
            <a:xfrm flipV="1">
              <a:off x="-3721335" y="0"/>
              <a:ext cx="9837777" cy="5917440"/>
            </a:xfrm>
            <a:prstGeom prst="round1Rect">
              <a:avLst>
                <a:gd name="adj" fmla="val 3163"/>
              </a:avLst>
            </a:prstGeom>
            <a:gradFill>
              <a:gsLst>
                <a:gs pos="15000">
                  <a:schemeClr val="accent6">
                    <a:lumMod val="40000"/>
                    <a:lumOff val="60000"/>
                  </a:schemeClr>
                </a:gs>
                <a:gs pos="100000">
                  <a:schemeClr val="accent6">
                    <a:lumMod val="60000"/>
                    <a:lumOff val="40000"/>
                  </a:schemeClr>
                </a:gs>
              </a:gsLst>
              <a:lin ang="18900000" scaled="0"/>
            </a:gradFill>
            <a:ln w="25400" cap="flat" cmpd="sng" algn="ctr">
              <a:noFill/>
              <a:prstDash val="solid"/>
            </a:ln>
            <a:effectLst>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a:ln>
                  <a:noFill/>
                </a:ln>
                <a:solidFill>
                  <a:prstClr val="white"/>
                </a:solidFill>
                <a:effectLst/>
                <a:uLnTx/>
                <a:uFillTx/>
                <a:latin typeface="Microsoft Sans Serif"/>
              </a:endParaRPr>
            </a:p>
          </p:txBody>
        </p:sp>
        <p:sp>
          <p:nvSpPr>
            <p:cNvPr id="22" name="Rectangle: Single Corner Rounded 21">
              <a:extLst>
                <a:ext uri="{FF2B5EF4-FFF2-40B4-BE49-F238E27FC236}">
                  <a16:creationId xmlns:a16="http://schemas.microsoft.com/office/drawing/2014/main" id="{9F9D9178-EDDF-4E67-8748-C3D4BA24DA31}"/>
                </a:ext>
              </a:extLst>
            </p:cNvPr>
            <p:cNvSpPr/>
            <p:nvPr userDrawn="1"/>
          </p:nvSpPr>
          <p:spPr bwMode="white">
            <a:xfrm flipV="1">
              <a:off x="4722552" y="0"/>
              <a:ext cx="1393890" cy="5917440"/>
            </a:xfrm>
            <a:prstGeom prst="round1Rect">
              <a:avLst>
                <a:gd name="adj" fmla="val 13751"/>
              </a:avLst>
            </a:prstGeom>
            <a:gradFill>
              <a:gsLst>
                <a:gs pos="88000">
                  <a:schemeClr val="tx1">
                    <a:alpha val="58000"/>
                  </a:schemeClr>
                </a:gs>
                <a:gs pos="39000">
                  <a:schemeClr val="accent1">
                    <a:lumMod val="50000"/>
                    <a:alpha val="0"/>
                  </a:schemeClr>
                </a:gs>
                <a:gs pos="100000">
                  <a:schemeClr val="tx1">
                    <a:alpha val="65000"/>
                  </a:schemeClr>
                </a:gs>
              </a:gsLst>
              <a:lin ang="0" scaled="0"/>
            </a:gradFill>
            <a:ln w="10795" cap="flat" cmpd="sng" algn="ctr">
              <a:noFill/>
              <a:prstDash val="solid"/>
            </a:ln>
            <a:effectLst>
              <a:softEdge rad="0"/>
            </a:effectLst>
          </p:spPr>
          <p:txBody>
            <a:bodyPr rtlCol="0" anchor="ctr"/>
            <a:lstStyle/>
            <a:p>
              <a:pPr marR="0" lvl="0" indent="0" algn="ctr" fontAlgn="auto">
                <a:lnSpc>
                  <a:spcPct val="100000"/>
                </a:lnSpc>
                <a:spcBef>
                  <a:spcPts val="0"/>
                </a:spcBef>
                <a:spcAft>
                  <a:spcPts val="0"/>
                </a:spcAft>
                <a:buClrTx/>
                <a:buSzTx/>
                <a:buFontTx/>
                <a:buNone/>
                <a:tabLst/>
              </a:pPr>
              <a:endParaRPr lang="en-US" b="1" noProof="0">
                <a:solidFill>
                  <a:prstClr val="white"/>
                </a:solidFill>
              </a:endParaRPr>
            </a:p>
          </p:txBody>
        </p:sp>
      </p:grpSp>
      <p:sp>
        <p:nvSpPr>
          <p:cNvPr id="8" name="Subtitle">
            <a:extLst>
              <a:ext uri="{FF2B5EF4-FFF2-40B4-BE49-F238E27FC236}">
                <a16:creationId xmlns:a16="http://schemas.microsoft.com/office/drawing/2014/main" id="{ECF4BB80-106E-4F06-8637-959A2D9E4F74}"/>
              </a:ext>
            </a:extLst>
          </p:cNvPr>
          <p:cNvSpPr>
            <a:spLocks noGrp="1"/>
          </p:cNvSpPr>
          <p:nvPr>
            <p:ph type="subTitle" idx="1"/>
          </p:nvPr>
        </p:nvSpPr>
        <p:spPr bwMode="black">
          <a:xfrm>
            <a:off x="494189" y="4127783"/>
            <a:ext cx="8831404" cy="914400"/>
          </a:xfrm>
          <a:prstGeom prst="rect">
            <a:avLst/>
          </a:prstGeom>
        </p:spPr>
        <p:txBody>
          <a:bodyPr/>
          <a:lstStyle>
            <a:lvl1pPr marL="0" indent="0" algn="l">
              <a:lnSpc>
                <a:spcPct val="96000"/>
              </a:lnSpc>
              <a:spcBef>
                <a:spcPts val="1200"/>
              </a:spcBef>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9" name="Title 1">
            <a:extLst>
              <a:ext uri="{FF2B5EF4-FFF2-40B4-BE49-F238E27FC236}">
                <a16:creationId xmlns:a16="http://schemas.microsoft.com/office/drawing/2014/main" id="{2034326E-AB1D-4AB4-90EB-3CDD025430AE}"/>
              </a:ext>
            </a:extLst>
          </p:cNvPr>
          <p:cNvSpPr>
            <a:spLocks noGrp="1"/>
          </p:cNvSpPr>
          <p:nvPr>
            <p:ph type="title"/>
          </p:nvPr>
        </p:nvSpPr>
        <p:spPr>
          <a:xfrm>
            <a:off x="495298" y="2457921"/>
            <a:ext cx="8829675" cy="1472711"/>
          </a:xfrm>
        </p:spPr>
        <p:txBody>
          <a:bodyPr wrap="square">
            <a:spAutoFit/>
          </a:bodyPr>
          <a:lstStyle>
            <a:lvl1pPr>
              <a:lnSpc>
                <a:spcPct val="87000"/>
              </a:lnSpc>
              <a:defRPr sz="5500"/>
            </a:lvl1pPr>
          </a:lstStyle>
          <a:p>
            <a:r>
              <a:rPr lang="en-US"/>
              <a:t>Click to edit Master title style</a:t>
            </a:r>
          </a:p>
        </p:txBody>
      </p:sp>
      <p:sp>
        <p:nvSpPr>
          <p:cNvPr id="10" name="TextBox 9">
            <a:extLst>
              <a:ext uri="{FF2B5EF4-FFF2-40B4-BE49-F238E27FC236}">
                <a16:creationId xmlns:a16="http://schemas.microsoft.com/office/drawing/2014/main" id="{755E89F5-A4BA-784E-881D-C8ACD41A0124}"/>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469921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genda Light Blue">
    <p:bg>
      <p:bgPr>
        <a:solidFill>
          <a:schemeClr val="accent2"/>
        </a:solidFill>
        <a:effectLst/>
      </p:bgPr>
    </p:bg>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844D2DF1-213C-E34C-914C-F604B1F3F8D8}"/>
              </a:ext>
            </a:extLst>
          </p:cNvPr>
          <p:cNvSpPr>
            <a:spLocks noGrp="1"/>
          </p:cNvSpPr>
          <p:nvPr userDrawn="1">
            <p:ph sz="quarter" idx="10"/>
          </p:nvPr>
        </p:nvSpPr>
        <p:spPr>
          <a:xfrm>
            <a:off x="530352" y="2368296"/>
            <a:ext cx="6391148" cy="4071822"/>
          </a:xfrm>
          <a:prstGeom prst="rect">
            <a:avLst/>
          </a:prstGeom>
        </p:spPr>
        <p:txBody>
          <a:bodyPr/>
          <a:lstStyle>
            <a:lvl1pPr marL="173736" indent="-173736">
              <a:lnSpc>
                <a:spcPct val="107000"/>
              </a:lnSpc>
              <a:spcBef>
                <a:spcPts val="0"/>
              </a:spcBef>
              <a:spcAft>
                <a:spcPts val="1800"/>
              </a:spcAft>
              <a:buClr>
                <a:schemeClr val="accent2">
                  <a:lumMod val="20000"/>
                  <a:lumOff val="80000"/>
                </a:schemeClr>
              </a:buClr>
              <a:buFont typeface="Arial" panose="020B0604020202020204" pitchFamily="34" charset="0"/>
              <a:buChar char="•"/>
              <a:defRPr sz="1800">
                <a:solidFill>
                  <a:schemeClr val="bg1"/>
                </a:solidFill>
              </a:defRPr>
            </a:lvl1pPr>
            <a:lvl2pPr marL="173736" indent="-173736">
              <a:lnSpc>
                <a:spcPct val="107000"/>
              </a:lnSpc>
              <a:spcBef>
                <a:spcPts val="0"/>
              </a:spcBef>
              <a:spcAft>
                <a:spcPts val="1800"/>
              </a:spcAft>
              <a:buClr>
                <a:schemeClr val="accent2">
                  <a:lumMod val="20000"/>
                  <a:lumOff val="80000"/>
                </a:schemeClr>
              </a:buClr>
              <a:buFont typeface="Arial" panose="020B0604020202020204" pitchFamily="34" charset="0"/>
              <a:buChar char="•"/>
              <a:defRPr sz="1800">
                <a:solidFill>
                  <a:schemeClr val="bg1"/>
                </a:solidFill>
              </a:defRPr>
            </a:lvl2pPr>
            <a:lvl3pPr marL="173736" indent="-173736">
              <a:lnSpc>
                <a:spcPct val="107000"/>
              </a:lnSpc>
              <a:spcBef>
                <a:spcPts val="0"/>
              </a:spcBef>
              <a:spcAft>
                <a:spcPts val="1800"/>
              </a:spcAft>
              <a:buClr>
                <a:schemeClr val="accent2">
                  <a:lumMod val="20000"/>
                  <a:lumOff val="80000"/>
                </a:schemeClr>
              </a:buClr>
              <a:buFont typeface="Arial" panose="020B0604020202020204" pitchFamily="34" charset="0"/>
              <a:buChar char="•"/>
              <a:defRPr sz="1800">
                <a:solidFill>
                  <a:schemeClr val="bg1"/>
                </a:solidFill>
              </a:defRPr>
            </a:lvl3pPr>
            <a:lvl4pPr marL="173736" indent="-173736">
              <a:lnSpc>
                <a:spcPct val="107000"/>
              </a:lnSpc>
              <a:spcBef>
                <a:spcPts val="0"/>
              </a:spcBef>
              <a:spcAft>
                <a:spcPts val="1800"/>
              </a:spcAft>
              <a:buClr>
                <a:schemeClr val="accent2">
                  <a:lumMod val="20000"/>
                  <a:lumOff val="80000"/>
                </a:schemeClr>
              </a:buClr>
              <a:buFont typeface="Arial" panose="020B0604020202020204" pitchFamily="34" charset="0"/>
              <a:buChar char="•"/>
              <a:defRPr sz="1800">
                <a:solidFill>
                  <a:schemeClr val="bg1"/>
                </a:solidFill>
              </a:defRPr>
            </a:lvl4pPr>
            <a:lvl5pPr marL="173736" indent="-173736">
              <a:lnSpc>
                <a:spcPct val="107000"/>
              </a:lnSpc>
              <a:spcBef>
                <a:spcPts val="0"/>
              </a:spcBef>
              <a:spcAft>
                <a:spcPts val="1800"/>
              </a:spcAft>
              <a:buClr>
                <a:schemeClr val="accent2">
                  <a:lumMod val="20000"/>
                  <a:lumOff val="80000"/>
                </a:schemeClr>
              </a:buClr>
              <a:buFont typeface="Arial" panose="020B0604020202020204" pitchFamily="34" charset="0"/>
              <a:buChar char="•"/>
              <a:defRPr sz="18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21" name="Straight Connector 20">
            <a:extLst>
              <a:ext uri="{FF2B5EF4-FFF2-40B4-BE49-F238E27FC236}">
                <a16:creationId xmlns:a16="http://schemas.microsoft.com/office/drawing/2014/main" id="{31C2B1F2-008B-4DC9-9D3D-15CE505559FF}"/>
              </a:ext>
            </a:extLst>
          </p:cNvPr>
          <p:cNvCxnSpPr>
            <a:cxnSpLocks/>
          </p:cNvCxnSpPr>
          <p:nvPr userDrawn="1"/>
        </p:nvCxnSpPr>
        <p:spPr>
          <a:xfrm>
            <a:off x="501650" y="2171019"/>
            <a:ext cx="6419850" cy="0"/>
          </a:xfrm>
          <a:prstGeom prst="line">
            <a:avLst/>
          </a:prstGeom>
          <a:ln w="12700" cap="rnd">
            <a:solidFill>
              <a:schemeClr val="accent2">
                <a:lumMod val="40000"/>
                <a:lumOff val="60000"/>
                <a:alpha val="71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9AB5691A-A977-4B57-832C-70C2D88356F8}"/>
              </a:ext>
            </a:extLst>
          </p:cNvPr>
          <p:cNvGrpSpPr/>
          <p:nvPr userDrawn="1"/>
        </p:nvGrpSpPr>
        <p:grpSpPr>
          <a:xfrm>
            <a:off x="8011668" y="-920"/>
            <a:ext cx="4180332" cy="6859841"/>
            <a:chOff x="8011668" y="-920"/>
            <a:chExt cx="4180332" cy="6859841"/>
          </a:xfrm>
        </p:grpSpPr>
        <p:sp>
          <p:nvSpPr>
            <p:cNvPr id="4" name="Rectangle 3">
              <a:extLst>
                <a:ext uri="{FF2B5EF4-FFF2-40B4-BE49-F238E27FC236}">
                  <a16:creationId xmlns:a16="http://schemas.microsoft.com/office/drawing/2014/main" id="{21308D66-143B-A349-ACCD-3D00D906A092}"/>
                </a:ext>
              </a:extLst>
            </p:cNvPr>
            <p:cNvSpPr/>
            <p:nvPr userDrawn="1"/>
          </p:nvSpPr>
          <p:spPr>
            <a:xfrm>
              <a:off x="8506968" y="236"/>
              <a:ext cx="1280160" cy="685752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noProof="0">
                <a:ln>
                  <a:noFill/>
                </a:ln>
                <a:solidFill>
                  <a:srgbClr val="FFFFFF"/>
                </a:solidFill>
                <a:effectLst/>
                <a:uLnTx/>
                <a:uFillTx/>
                <a:latin typeface="Microsoft Sans Serif"/>
              </a:endParaRPr>
            </a:p>
          </p:txBody>
        </p:sp>
        <p:sp>
          <p:nvSpPr>
            <p:cNvPr id="6" name="Rectangle 5">
              <a:extLst>
                <a:ext uri="{FF2B5EF4-FFF2-40B4-BE49-F238E27FC236}">
                  <a16:creationId xmlns:a16="http://schemas.microsoft.com/office/drawing/2014/main" id="{491A9D0B-FE28-9048-B13B-E76F407CA744}"/>
                </a:ext>
              </a:extLst>
            </p:cNvPr>
            <p:cNvSpPr/>
            <p:nvPr/>
          </p:nvSpPr>
          <p:spPr>
            <a:xfrm>
              <a:off x="9787128" y="-920"/>
              <a:ext cx="2404872" cy="685984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a:ln>
                  <a:noFill/>
                </a:ln>
                <a:solidFill>
                  <a:srgbClr val="FFFFFF"/>
                </a:solidFill>
                <a:effectLst/>
                <a:uLnTx/>
                <a:uFillTx/>
                <a:latin typeface="Microsoft Sans Serif"/>
                <a:ea typeface="+mn-ea"/>
                <a:cs typeface="+mn-cs"/>
              </a:endParaRPr>
            </a:p>
          </p:txBody>
        </p:sp>
        <p:sp>
          <p:nvSpPr>
            <p:cNvPr id="22" name="Rectangle: Single Corner Rounded 6">
              <a:extLst>
                <a:ext uri="{FF2B5EF4-FFF2-40B4-BE49-F238E27FC236}">
                  <a16:creationId xmlns:a16="http://schemas.microsoft.com/office/drawing/2014/main" id="{D1973D7C-0652-4165-88A1-4FB9828F5615}"/>
                </a:ext>
              </a:extLst>
            </p:cNvPr>
            <p:cNvSpPr/>
            <p:nvPr userDrawn="1"/>
          </p:nvSpPr>
          <p:spPr bwMode="gray">
            <a:xfrm flipV="1">
              <a:off x="8011668" y="0"/>
              <a:ext cx="493776" cy="6858003"/>
            </a:xfrm>
            <a:prstGeom prst="round1Rect">
              <a:avLst>
                <a:gd name="adj" fmla="val 0"/>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23" name="Rectangle: Single Corner Rounded 6">
              <a:extLst>
                <a:ext uri="{FF2B5EF4-FFF2-40B4-BE49-F238E27FC236}">
                  <a16:creationId xmlns:a16="http://schemas.microsoft.com/office/drawing/2014/main" id="{59E261A4-BD2B-47CA-A4EB-774113F2B7FE}"/>
                </a:ext>
              </a:extLst>
            </p:cNvPr>
            <p:cNvSpPr/>
            <p:nvPr userDrawn="1"/>
          </p:nvSpPr>
          <p:spPr bwMode="gray">
            <a:xfrm rot="10800000" flipH="1" flipV="1">
              <a:off x="9293353" y="1"/>
              <a:ext cx="493775" cy="6857530"/>
            </a:xfrm>
            <a:prstGeom prst="round1Rect">
              <a:avLst>
                <a:gd name="adj" fmla="val 0"/>
              </a:avLst>
            </a:prstGeom>
            <a:gradFill flip="none" rotWithShape="1">
              <a:gsLst>
                <a:gs pos="100000">
                  <a:schemeClr val="accent1">
                    <a:lumMod val="75000"/>
                    <a:alpha val="50000"/>
                  </a:schemeClr>
                </a:gs>
                <a:gs pos="0">
                  <a:srgbClr val="B0C6FF">
                    <a:alpha val="0"/>
                  </a:srgbClr>
                </a:gs>
              </a:gsLst>
              <a:lin ang="0" scaled="1"/>
              <a:tileRect/>
            </a:gradFill>
            <a:ln w="10795" cap="flat" cmpd="sng" algn="ctr">
              <a:noFill/>
              <a:prstDash val="solid"/>
            </a:ln>
            <a:effectLst/>
          </p:spPr>
          <p:txBody>
            <a:bodyPr rtlCol="0" anchor="ctr"/>
            <a:lstStyle/>
            <a:p>
              <a:pPr lvl="0" algn="ctr"/>
              <a:endParaRPr lang="en-US" kern="0">
                <a:solidFill>
                  <a:prstClr val="white"/>
                </a:solidFill>
              </a:endParaRPr>
            </a:p>
          </p:txBody>
        </p:sp>
      </p:grpSp>
      <p:sp>
        <p:nvSpPr>
          <p:cNvPr id="11" name="Freeform 5">
            <a:extLst>
              <a:ext uri="{FF2B5EF4-FFF2-40B4-BE49-F238E27FC236}">
                <a16:creationId xmlns:a16="http://schemas.microsoft.com/office/drawing/2014/main" id="{3E7937C0-5CE8-47A4-96CE-9474EBC72BF3}"/>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3" name="Title 2">
            <a:extLst>
              <a:ext uri="{FF2B5EF4-FFF2-40B4-BE49-F238E27FC236}">
                <a16:creationId xmlns:a16="http://schemas.microsoft.com/office/drawing/2014/main" id="{2B575940-DC4A-4F89-9B40-B2D5BB14F9D5}"/>
              </a:ext>
            </a:extLst>
          </p:cNvPr>
          <p:cNvSpPr>
            <a:spLocks noGrp="1"/>
          </p:cNvSpPr>
          <p:nvPr>
            <p:ph type="title"/>
          </p:nvPr>
        </p:nvSpPr>
        <p:spPr>
          <a:xfrm>
            <a:off x="475488" y="818952"/>
            <a:ext cx="6446012" cy="1110432"/>
          </a:xfrm>
        </p:spPr>
        <p:txBody>
          <a:bodyPr wrap="square">
            <a:spAutoFit/>
          </a:bodyPr>
          <a:lstStyle>
            <a:lvl1pPr>
              <a:defRPr sz="4400">
                <a:solidFill>
                  <a:schemeClr val="bg1"/>
                </a:solidFill>
              </a:defRPr>
            </a:lvl1pPr>
          </a:lstStyle>
          <a:p>
            <a:r>
              <a:rPr lang="en-US"/>
              <a:t>Click to edit Master title style</a:t>
            </a:r>
          </a:p>
        </p:txBody>
      </p:sp>
      <p:sp>
        <p:nvSpPr>
          <p:cNvPr id="12" name="TextBox 11">
            <a:extLst>
              <a:ext uri="{FF2B5EF4-FFF2-40B4-BE49-F238E27FC236}">
                <a16:creationId xmlns:a16="http://schemas.microsoft.com/office/drawing/2014/main" id="{02E57736-0E58-D948-BC24-BB0EC5FFEA43}"/>
              </a:ext>
            </a:extLst>
          </p:cNvPr>
          <p:cNvSpPr txBox="1"/>
          <p:nvPr userDrawn="1"/>
        </p:nvSpPr>
        <p:spPr>
          <a:xfrm>
            <a:off x="530352" y="6534114"/>
            <a:ext cx="4911921"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20000"/>
                    <a:lumOff val="8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633847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Segue Gun Metal">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04DA002C-01DC-49E8-AB20-B71B7CBD4CC6}"/>
              </a:ext>
            </a:extLst>
          </p:cNvPr>
          <p:cNvGrpSpPr/>
          <p:nvPr userDrawn="1"/>
        </p:nvGrpSpPr>
        <p:grpSpPr bwMode="white">
          <a:xfrm>
            <a:off x="0" y="0"/>
            <a:ext cx="9837777" cy="5917440"/>
            <a:chOff x="-3721335" y="0"/>
            <a:chExt cx="9837777" cy="5917440"/>
          </a:xfrm>
        </p:grpSpPr>
        <p:sp>
          <p:nvSpPr>
            <p:cNvPr id="17" name="Rectangle: Single Corner Rounded 16">
              <a:extLst>
                <a:ext uri="{FF2B5EF4-FFF2-40B4-BE49-F238E27FC236}">
                  <a16:creationId xmlns:a16="http://schemas.microsoft.com/office/drawing/2014/main" id="{6BFB91C4-00D9-48E3-99E4-3AFD69367BD7}"/>
                </a:ext>
              </a:extLst>
            </p:cNvPr>
            <p:cNvSpPr/>
            <p:nvPr userDrawn="1"/>
          </p:nvSpPr>
          <p:spPr bwMode="white">
            <a:xfrm flipV="1">
              <a:off x="-3721335" y="0"/>
              <a:ext cx="9837777" cy="5917440"/>
            </a:xfrm>
            <a:prstGeom prst="round1Rect">
              <a:avLst>
                <a:gd name="adj" fmla="val 3163"/>
              </a:avLst>
            </a:prstGeom>
            <a:gradFill>
              <a:gsLst>
                <a:gs pos="15000">
                  <a:srgbClr val="556685"/>
                </a:gs>
                <a:gs pos="100000">
                  <a:schemeClr val="accent5"/>
                </a:gs>
              </a:gsLst>
              <a:lin ang="18900000" scaled="0"/>
            </a:gradFill>
            <a:ln w="25400" cap="flat" cmpd="sng" algn="ctr">
              <a:noFill/>
              <a:prstDash val="solid"/>
            </a:ln>
            <a:effectLst>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a:ln>
                  <a:noFill/>
                </a:ln>
                <a:solidFill>
                  <a:prstClr val="white"/>
                </a:solidFill>
                <a:effectLst/>
                <a:uLnTx/>
                <a:uFillTx/>
                <a:latin typeface="Microsoft Sans Serif"/>
              </a:endParaRPr>
            </a:p>
          </p:txBody>
        </p:sp>
        <p:sp>
          <p:nvSpPr>
            <p:cNvPr id="22" name="Rectangle: Single Corner Rounded 21">
              <a:extLst>
                <a:ext uri="{FF2B5EF4-FFF2-40B4-BE49-F238E27FC236}">
                  <a16:creationId xmlns:a16="http://schemas.microsoft.com/office/drawing/2014/main" id="{9F9D9178-EDDF-4E67-8748-C3D4BA24DA31}"/>
                </a:ext>
              </a:extLst>
            </p:cNvPr>
            <p:cNvSpPr/>
            <p:nvPr userDrawn="1"/>
          </p:nvSpPr>
          <p:spPr bwMode="white">
            <a:xfrm flipV="1">
              <a:off x="4722552" y="0"/>
              <a:ext cx="1393890" cy="5917440"/>
            </a:xfrm>
            <a:prstGeom prst="round1Rect">
              <a:avLst>
                <a:gd name="adj" fmla="val 13922"/>
              </a:avLst>
            </a:prstGeom>
            <a:gradFill>
              <a:gsLst>
                <a:gs pos="88000">
                  <a:schemeClr val="tx1">
                    <a:alpha val="60000"/>
                  </a:schemeClr>
                </a:gs>
                <a:gs pos="54000">
                  <a:schemeClr val="accent1">
                    <a:lumMod val="50000"/>
                    <a:alpha val="0"/>
                  </a:schemeClr>
                </a:gs>
                <a:gs pos="100000">
                  <a:schemeClr val="tx1">
                    <a:alpha val="65000"/>
                  </a:schemeClr>
                </a:gs>
              </a:gsLst>
              <a:lin ang="0" scaled="0"/>
            </a:gradFill>
            <a:ln w="10795" cap="flat" cmpd="sng" algn="ctr">
              <a:noFill/>
              <a:prstDash val="solid"/>
            </a:ln>
            <a:effectLst>
              <a:softEdge rad="0"/>
            </a:effectLst>
          </p:spPr>
          <p:txBody>
            <a:bodyPr rtlCol="0" anchor="ctr"/>
            <a:lstStyle/>
            <a:p>
              <a:pPr marR="0" lvl="0" indent="0" algn="ctr" fontAlgn="auto">
                <a:lnSpc>
                  <a:spcPct val="100000"/>
                </a:lnSpc>
                <a:spcBef>
                  <a:spcPts val="0"/>
                </a:spcBef>
                <a:spcAft>
                  <a:spcPts val="0"/>
                </a:spcAft>
                <a:buClrTx/>
                <a:buSzTx/>
                <a:buFontTx/>
                <a:buNone/>
                <a:tabLst/>
              </a:pPr>
              <a:endParaRPr lang="en-US" b="1" noProof="0">
                <a:solidFill>
                  <a:prstClr val="white"/>
                </a:solidFill>
              </a:endParaRPr>
            </a:p>
          </p:txBody>
        </p:sp>
      </p:grpSp>
      <p:sp>
        <p:nvSpPr>
          <p:cNvPr id="8" name="Subtitle">
            <a:extLst>
              <a:ext uri="{FF2B5EF4-FFF2-40B4-BE49-F238E27FC236}">
                <a16:creationId xmlns:a16="http://schemas.microsoft.com/office/drawing/2014/main" id="{0E40E159-9F39-4F01-A7AA-D2D8902DFD25}"/>
              </a:ext>
            </a:extLst>
          </p:cNvPr>
          <p:cNvSpPr>
            <a:spLocks noGrp="1"/>
          </p:cNvSpPr>
          <p:nvPr>
            <p:ph type="subTitle" idx="1"/>
          </p:nvPr>
        </p:nvSpPr>
        <p:spPr bwMode="black">
          <a:xfrm>
            <a:off x="494189" y="4127783"/>
            <a:ext cx="8831404" cy="914400"/>
          </a:xfrm>
          <a:prstGeom prst="rect">
            <a:avLst/>
          </a:prstGeom>
        </p:spPr>
        <p:txBody>
          <a:bodyPr/>
          <a:lstStyle>
            <a:lvl1pPr marL="0" indent="0" algn="l">
              <a:lnSpc>
                <a:spcPct val="96000"/>
              </a:lnSpc>
              <a:spcBef>
                <a:spcPts val="1200"/>
              </a:spcBef>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9" name="Title 1">
            <a:extLst>
              <a:ext uri="{FF2B5EF4-FFF2-40B4-BE49-F238E27FC236}">
                <a16:creationId xmlns:a16="http://schemas.microsoft.com/office/drawing/2014/main" id="{729CFA0F-02A0-4AF1-9722-392DFCA4E221}"/>
              </a:ext>
            </a:extLst>
          </p:cNvPr>
          <p:cNvSpPr>
            <a:spLocks noGrp="1"/>
          </p:cNvSpPr>
          <p:nvPr>
            <p:ph type="title"/>
          </p:nvPr>
        </p:nvSpPr>
        <p:spPr>
          <a:xfrm>
            <a:off x="495298" y="2407138"/>
            <a:ext cx="8829675" cy="1523494"/>
          </a:xfrm>
        </p:spPr>
        <p:txBody>
          <a:bodyPr wrap="square">
            <a:spAutoFit/>
          </a:bodyPr>
          <a:lstStyle>
            <a:lvl1pPr>
              <a:lnSpc>
                <a:spcPct val="87000"/>
              </a:lnSpc>
              <a:defRPr sz="5500">
                <a:solidFill>
                  <a:schemeClr val="bg1"/>
                </a:solidFill>
              </a:defRPr>
            </a:lvl1pPr>
          </a:lstStyle>
          <a:p>
            <a:r>
              <a:rPr lang="en-US"/>
              <a:t>Click to edit Master title style</a:t>
            </a:r>
          </a:p>
        </p:txBody>
      </p:sp>
      <p:sp>
        <p:nvSpPr>
          <p:cNvPr id="10" name="TextBox 9">
            <a:extLst>
              <a:ext uri="{FF2B5EF4-FFF2-40B4-BE49-F238E27FC236}">
                <a16:creationId xmlns:a16="http://schemas.microsoft.com/office/drawing/2014/main" id="{A14AE744-F22F-3B4B-B1FE-797560159BA5}"/>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352832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Segue Midnight">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04DA002C-01DC-49E8-AB20-B71B7CBD4CC6}"/>
              </a:ext>
            </a:extLst>
          </p:cNvPr>
          <p:cNvGrpSpPr/>
          <p:nvPr userDrawn="1"/>
        </p:nvGrpSpPr>
        <p:grpSpPr bwMode="white">
          <a:xfrm>
            <a:off x="0" y="0"/>
            <a:ext cx="9837777" cy="5917440"/>
            <a:chOff x="-3721335" y="0"/>
            <a:chExt cx="9837777" cy="5917440"/>
          </a:xfrm>
        </p:grpSpPr>
        <p:sp>
          <p:nvSpPr>
            <p:cNvPr id="17" name="Rectangle: Single Corner Rounded 16">
              <a:extLst>
                <a:ext uri="{FF2B5EF4-FFF2-40B4-BE49-F238E27FC236}">
                  <a16:creationId xmlns:a16="http://schemas.microsoft.com/office/drawing/2014/main" id="{6BFB91C4-00D9-48E3-99E4-3AFD69367BD7}"/>
                </a:ext>
              </a:extLst>
            </p:cNvPr>
            <p:cNvSpPr/>
            <p:nvPr userDrawn="1"/>
          </p:nvSpPr>
          <p:spPr bwMode="white">
            <a:xfrm flipV="1">
              <a:off x="-3721335" y="0"/>
              <a:ext cx="9837777" cy="5917440"/>
            </a:xfrm>
            <a:prstGeom prst="round1Rect">
              <a:avLst>
                <a:gd name="adj" fmla="val 3163"/>
              </a:avLst>
            </a:prstGeom>
            <a:solidFill>
              <a:schemeClr val="tx2"/>
            </a:solidFill>
            <a:ln w="25400" cap="flat" cmpd="sng" algn="ctr">
              <a:noFill/>
              <a:prstDash val="solid"/>
            </a:ln>
            <a:effectLst>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a:ln>
                  <a:noFill/>
                </a:ln>
                <a:solidFill>
                  <a:prstClr val="white"/>
                </a:solidFill>
                <a:effectLst/>
                <a:uLnTx/>
                <a:uFillTx/>
                <a:latin typeface="Microsoft Sans Serif"/>
              </a:endParaRPr>
            </a:p>
          </p:txBody>
        </p:sp>
        <p:sp>
          <p:nvSpPr>
            <p:cNvPr id="22" name="Rectangle: Single Corner Rounded 21">
              <a:extLst>
                <a:ext uri="{FF2B5EF4-FFF2-40B4-BE49-F238E27FC236}">
                  <a16:creationId xmlns:a16="http://schemas.microsoft.com/office/drawing/2014/main" id="{9F9D9178-EDDF-4E67-8748-C3D4BA24DA31}"/>
                </a:ext>
              </a:extLst>
            </p:cNvPr>
            <p:cNvSpPr/>
            <p:nvPr userDrawn="1"/>
          </p:nvSpPr>
          <p:spPr bwMode="white">
            <a:xfrm flipV="1">
              <a:off x="4722552" y="0"/>
              <a:ext cx="1393890" cy="5917440"/>
            </a:xfrm>
            <a:prstGeom prst="round1Rect">
              <a:avLst>
                <a:gd name="adj" fmla="val 14264"/>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noProof="0">
                <a:solidFill>
                  <a:prstClr val="white"/>
                </a:solidFill>
              </a:endParaRPr>
            </a:p>
          </p:txBody>
        </p:sp>
      </p:grpSp>
      <p:sp>
        <p:nvSpPr>
          <p:cNvPr id="8" name="Subtitle">
            <a:extLst>
              <a:ext uri="{FF2B5EF4-FFF2-40B4-BE49-F238E27FC236}">
                <a16:creationId xmlns:a16="http://schemas.microsoft.com/office/drawing/2014/main" id="{9D3C0F03-E0C3-42D5-87D1-59F797FD9D43}"/>
              </a:ext>
            </a:extLst>
          </p:cNvPr>
          <p:cNvSpPr>
            <a:spLocks noGrp="1"/>
          </p:cNvSpPr>
          <p:nvPr>
            <p:ph type="subTitle" idx="1"/>
          </p:nvPr>
        </p:nvSpPr>
        <p:spPr bwMode="black">
          <a:xfrm>
            <a:off x="494189" y="4127783"/>
            <a:ext cx="8831404" cy="914400"/>
          </a:xfrm>
          <a:prstGeom prst="rect">
            <a:avLst/>
          </a:prstGeom>
        </p:spPr>
        <p:txBody>
          <a:bodyPr/>
          <a:lstStyle>
            <a:lvl1pPr marL="0" indent="0" algn="l">
              <a:lnSpc>
                <a:spcPct val="96000"/>
              </a:lnSpc>
              <a:spcBef>
                <a:spcPts val="1200"/>
              </a:spcBef>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9" name="Title 1">
            <a:extLst>
              <a:ext uri="{FF2B5EF4-FFF2-40B4-BE49-F238E27FC236}">
                <a16:creationId xmlns:a16="http://schemas.microsoft.com/office/drawing/2014/main" id="{57F736A3-4D11-4C0C-A858-4F2FF633E43B}"/>
              </a:ext>
            </a:extLst>
          </p:cNvPr>
          <p:cNvSpPr>
            <a:spLocks noGrp="1"/>
          </p:cNvSpPr>
          <p:nvPr>
            <p:ph type="title"/>
          </p:nvPr>
        </p:nvSpPr>
        <p:spPr>
          <a:xfrm>
            <a:off x="495298" y="2407138"/>
            <a:ext cx="8829675" cy="1523494"/>
          </a:xfrm>
        </p:spPr>
        <p:txBody>
          <a:bodyPr wrap="square">
            <a:spAutoFit/>
          </a:bodyPr>
          <a:lstStyle>
            <a:lvl1pPr>
              <a:lnSpc>
                <a:spcPct val="87000"/>
              </a:lnSpc>
              <a:defRPr sz="5500">
                <a:solidFill>
                  <a:schemeClr val="bg1"/>
                </a:solidFill>
              </a:defRPr>
            </a:lvl1pPr>
          </a:lstStyle>
          <a:p>
            <a:r>
              <a:rPr lang="en-US"/>
              <a:t>Click to edit Master title style</a:t>
            </a:r>
          </a:p>
        </p:txBody>
      </p:sp>
      <p:sp>
        <p:nvSpPr>
          <p:cNvPr id="10" name="TextBox 9">
            <a:extLst>
              <a:ext uri="{FF2B5EF4-FFF2-40B4-BE49-F238E27FC236}">
                <a16:creationId xmlns:a16="http://schemas.microsoft.com/office/drawing/2014/main" id="{3724DADA-6EEA-1549-9303-429A7480AB1B}"/>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749342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Quote Blue">
    <p:bg>
      <p:bgPr>
        <a:solidFill>
          <a:schemeClr val="accent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5EC01074-217C-4A66-9F0B-CAF43251D25B}"/>
              </a:ext>
            </a:extLst>
          </p:cNvPr>
          <p:cNvGrpSpPr/>
          <p:nvPr userDrawn="1"/>
        </p:nvGrpSpPr>
        <p:grpSpPr bwMode="hidden">
          <a:xfrm>
            <a:off x="-1855" y="5422393"/>
            <a:ext cx="12195710" cy="1435607"/>
            <a:chOff x="-1855" y="5345050"/>
            <a:chExt cx="12195710" cy="1435607"/>
          </a:xfrm>
        </p:grpSpPr>
        <p:sp>
          <p:nvSpPr>
            <p:cNvPr id="9" name="Rectangle 8">
              <a:extLst>
                <a:ext uri="{FF2B5EF4-FFF2-40B4-BE49-F238E27FC236}">
                  <a16:creationId xmlns:a16="http://schemas.microsoft.com/office/drawing/2014/main" id="{A20F0B08-1A42-4741-9BFD-A54A2EB7AABB}"/>
                </a:ext>
              </a:extLst>
            </p:cNvPr>
            <p:cNvSpPr/>
            <p:nvPr userDrawn="1"/>
          </p:nvSpPr>
          <p:spPr bwMode="hidden">
            <a:xfrm>
              <a:off x="-1855" y="5838825"/>
              <a:ext cx="12195710" cy="941832"/>
            </a:xfrm>
            <a:prstGeom prst="rect">
              <a:avLst/>
            </a:prstGeom>
            <a:solidFill>
              <a:srgbClr val="FFFFFF"/>
            </a:solidFill>
            <a:ln w="1079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a:ln>
                  <a:noFill/>
                </a:ln>
                <a:solidFill>
                  <a:prstClr val="white"/>
                </a:solidFill>
                <a:effectLst/>
                <a:uLnTx/>
                <a:uFillTx/>
                <a:latin typeface="Century Gothic"/>
              </a:endParaRPr>
            </a:p>
          </p:txBody>
        </p:sp>
        <p:sp>
          <p:nvSpPr>
            <p:cNvPr id="10" name="Rectangle: Single Corner Rounded 6">
              <a:extLst>
                <a:ext uri="{FF2B5EF4-FFF2-40B4-BE49-F238E27FC236}">
                  <a16:creationId xmlns:a16="http://schemas.microsoft.com/office/drawing/2014/main" id="{DD2D4C05-687D-4B24-9D18-4EF53E6A3A47}"/>
                </a:ext>
              </a:extLst>
            </p:cNvPr>
            <p:cNvSpPr/>
            <p:nvPr userDrawn="1"/>
          </p:nvSpPr>
          <p:spPr bwMode="hidden">
            <a:xfrm rot="16200000" flipH="1">
              <a:off x="5849113" y="-504059"/>
              <a:ext cx="493775" cy="12191993"/>
            </a:xfrm>
            <a:prstGeom prst="round1Rect">
              <a:avLst>
                <a:gd name="adj" fmla="val 0"/>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grpSp>
      <p:sp>
        <p:nvSpPr>
          <p:cNvPr id="44" name="Text Placeholder 43">
            <a:extLst>
              <a:ext uri="{FF2B5EF4-FFF2-40B4-BE49-F238E27FC236}">
                <a16:creationId xmlns:a16="http://schemas.microsoft.com/office/drawing/2014/main" id="{03C477BE-D0D7-4C03-AB42-77F4B84445FA}"/>
              </a:ext>
            </a:extLst>
          </p:cNvPr>
          <p:cNvSpPr>
            <a:spLocks noGrp="1"/>
          </p:cNvSpPr>
          <p:nvPr>
            <p:ph type="body" sz="quarter" idx="10" hasCustomPrompt="1"/>
          </p:nvPr>
        </p:nvSpPr>
        <p:spPr bwMode="black">
          <a:xfrm>
            <a:off x="481807" y="6229370"/>
            <a:ext cx="2623343" cy="236312"/>
          </a:xfrm>
          <a:prstGeom prst="rect">
            <a:avLst/>
          </a:prstGeom>
        </p:spPr>
        <p:txBody>
          <a:bodyPr/>
          <a:lstStyle>
            <a:lvl1pPr marL="0" indent="0">
              <a:lnSpc>
                <a:spcPct val="96000"/>
              </a:lnSpc>
              <a:spcBef>
                <a:spcPts val="0"/>
              </a:spcBef>
              <a:buNone/>
              <a:defRPr sz="1400" b="1">
                <a:solidFill>
                  <a:schemeClr val="accent1"/>
                </a:solidFill>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a:t>Quote attribution </a:t>
            </a:r>
          </a:p>
        </p:txBody>
      </p:sp>
      <p:sp>
        <p:nvSpPr>
          <p:cNvPr id="48" name="Text Placeholder 47">
            <a:extLst>
              <a:ext uri="{FF2B5EF4-FFF2-40B4-BE49-F238E27FC236}">
                <a16:creationId xmlns:a16="http://schemas.microsoft.com/office/drawing/2014/main" id="{F41400D9-5427-4CCF-8EC3-EDC18DC1C8FE}"/>
              </a:ext>
            </a:extLst>
          </p:cNvPr>
          <p:cNvSpPr>
            <a:spLocks noGrp="1"/>
          </p:cNvSpPr>
          <p:nvPr>
            <p:ph type="body" sz="quarter" idx="11" hasCustomPrompt="1"/>
          </p:nvPr>
        </p:nvSpPr>
        <p:spPr bwMode="black">
          <a:xfrm>
            <a:off x="3340102" y="6229370"/>
            <a:ext cx="2613026" cy="236312"/>
          </a:xfrm>
          <a:prstGeom prst="rect">
            <a:avLst/>
          </a:prstGeom>
        </p:spPr>
        <p:txBody>
          <a:bodyPr/>
          <a:lstStyle>
            <a:lvl1pPr marL="0" indent="0">
              <a:lnSpc>
                <a:spcPct val="96000"/>
              </a:lnSpc>
              <a:buNone/>
              <a:defRPr sz="1400">
                <a:solidFill>
                  <a:schemeClr val="accent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a:t>Title/source</a:t>
            </a:r>
          </a:p>
        </p:txBody>
      </p:sp>
      <p:sp>
        <p:nvSpPr>
          <p:cNvPr id="50" name="Text Placeholder 49">
            <a:extLst>
              <a:ext uri="{FF2B5EF4-FFF2-40B4-BE49-F238E27FC236}">
                <a16:creationId xmlns:a16="http://schemas.microsoft.com/office/drawing/2014/main" id="{4D2C86BC-DD41-43F8-B440-D5D76422C6C0}"/>
              </a:ext>
            </a:extLst>
          </p:cNvPr>
          <p:cNvSpPr>
            <a:spLocks noGrp="1"/>
          </p:cNvSpPr>
          <p:nvPr>
            <p:ph type="body" sz="quarter" idx="12" hasCustomPrompt="1"/>
          </p:nvPr>
        </p:nvSpPr>
        <p:spPr bwMode="black">
          <a:xfrm>
            <a:off x="495299" y="424690"/>
            <a:ext cx="11201401" cy="5003192"/>
          </a:xfrm>
          <a:prstGeom prst="rect">
            <a:avLst/>
          </a:prstGeom>
        </p:spPr>
        <p:txBody>
          <a:bodyPr/>
          <a:lstStyle>
            <a:lvl1pPr marL="0" indent="0">
              <a:lnSpc>
                <a:spcPct val="96000"/>
              </a:lnSpc>
              <a:spcBef>
                <a:spcPts val="900"/>
              </a:spcBef>
              <a:buFont typeface="Microsoft Sans Serif" panose="020B0604020202020204" pitchFamily="34" charset="0"/>
              <a:buChar char="​"/>
              <a:defRPr sz="55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a:t>Large quote</a:t>
            </a:r>
          </a:p>
        </p:txBody>
      </p:sp>
      <p:sp>
        <p:nvSpPr>
          <p:cNvPr id="7" name="TextBox 6">
            <a:extLst>
              <a:ext uri="{FF2B5EF4-FFF2-40B4-BE49-F238E27FC236}">
                <a16:creationId xmlns:a16="http://schemas.microsoft.com/office/drawing/2014/main" id="{1603D846-953C-47C3-9FE6-C4A9C1F293B8}"/>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a:solidFill>
                <a:schemeClr val="accent5">
                  <a:lumMod val="60000"/>
                  <a:lumOff val="40000"/>
                </a:schemeClr>
              </a:solidFill>
              <a:latin typeface="+mn-lt"/>
              <a:ea typeface="+mn-ea"/>
              <a:cs typeface="+mn-cs"/>
            </a:endParaRPr>
          </a:p>
        </p:txBody>
      </p:sp>
      <p:sp>
        <p:nvSpPr>
          <p:cNvPr id="12" name="TextBox 11">
            <a:extLst>
              <a:ext uri="{FF2B5EF4-FFF2-40B4-BE49-F238E27FC236}">
                <a16:creationId xmlns:a16="http://schemas.microsoft.com/office/drawing/2014/main" id="{57AB7B87-79E7-E442-872E-E6ECE9E46EA1}"/>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875813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Quote Light Blue">
    <p:bg>
      <p:bgPr>
        <a:solidFill>
          <a:schemeClr val="accent2"/>
        </a:soli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0013048A-0BD6-43BB-8E42-342E9A375BD4}"/>
              </a:ext>
            </a:extLst>
          </p:cNvPr>
          <p:cNvGrpSpPr/>
          <p:nvPr userDrawn="1"/>
        </p:nvGrpSpPr>
        <p:grpSpPr bwMode="hidden">
          <a:xfrm>
            <a:off x="-1855" y="5422393"/>
            <a:ext cx="12195710" cy="1435607"/>
            <a:chOff x="-1855" y="5345050"/>
            <a:chExt cx="12195710" cy="1435607"/>
          </a:xfrm>
        </p:grpSpPr>
        <p:sp>
          <p:nvSpPr>
            <p:cNvPr id="13" name="Rectangle 12">
              <a:extLst>
                <a:ext uri="{FF2B5EF4-FFF2-40B4-BE49-F238E27FC236}">
                  <a16:creationId xmlns:a16="http://schemas.microsoft.com/office/drawing/2014/main" id="{9F17A952-37AC-4EF1-A44C-A23DEF993CF0}"/>
                </a:ext>
              </a:extLst>
            </p:cNvPr>
            <p:cNvSpPr/>
            <p:nvPr userDrawn="1"/>
          </p:nvSpPr>
          <p:spPr bwMode="hidden">
            <a:xfrm>
              <a:off x="-1855" y="5838825"/>
              <a:ext cx="12195710" cy="941832"/>
            </a:xfrm>
            <a:prstGeom prst="rect">
              <a:avLst/>
            </a:prstGeom>
            <a:solidFill>
              <a:srgbClr val="FFFFFF"/>
            </a:solidFill>
            <a:ln w="1079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a:ln>
                  <a:noFill/>
                </a:ln>
                <a:solidFill>
                  <a:prstClr val="white"/>
                </a:solidFill>
                <a:effectLst/>
                <a:uLnTx/>
                <a:uFillTx/>
                <a:latin typeface="Century Gothic"/>
              </a:endParaRPr>
            </a:p>
          </p:txBody>
        </p:sp>
        <p:sp>
          <p:nvSpPr>
            <p:cNvPr id="14" name="Rectangle: Single Corner Rounded 6">
              <a:extLst>
                <a:ext uri="{FF2B5EF4-FFF2-40B4-BE49-F238E27FC236}">
                  <a16:creationId xmlns:a16="http://schemas.microsoft.com/office/drawing/2014/main" id="{D2EE94D9-5190-4400-9469-EA555AB35C99}"/>
                </a:ext>
              </a:extLst>
            </p:cNvPr>
            <p:cNvSpPr/>
            <p:nvPr userDrawn="1"/>
          </p:nvSpPr>
          <p:spPr bwMode="hidden">
            <a:xfrm rot="16200000" flipH="1">
              <a:off x="5849113" y="-504059"/>
              <a:ext cx="493775" cy="12191993"/>
            </a:xfrm>
            <a:prstGeom prst="round1Rect">
              <a:avLst>
                <a:gd name="adj" fmla="val 0"/>
              </a:avLst>
            </a:prstGeom>
            <a:gradFill flip="none" rotWithShape="1">
              <a:gsLst>
                <a:gs pos="75000">
                  <a:srgbClr val="5D7DD6"/>
                </a:gs>
                <a:gs pos="100000">
                  <a:srgbClr val="3F59AD"/>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grpSp>
      <p:sp>
        <p:nvSpPr>
          <p:cNvPr id="7" name="Text Placeholder 43">
            <a:extLst>
              <a:ext uri="{FF2B5EF4-FFF2-40B4-BE49-F238E27FC236}">
                <a16:creationId xmlns:a16="http://schemas.microsoft.com/office/drawing/2014/main" id="{D96FDD69-DC19-4F6F-B8DC-DF46F9DF84D8}"/>
              </a:ext>
            </a:extLst>
          </p:cNvPr>
          <p:cNvSpPr>
            <a:spLocks noGrp="1"/>
          </p:cNvSpPr>
          <p:nvPr>
            <p:ph type="body" sz="quarter" idx="10" hasCustomPrompt="1"/>
          </p:nvPr>
        </p:nvSpPr>
        <p:spPr bwMode="black">
          <a:xfrm>
            <a:off x="481807" y="6229370"/>
            <a:ext cx="2623343" cy="236312"/>
          </a:xfrm>
          <a:prstGeom prst="rect">
            <a:avLst/>
          </a:prstGeom>
        </p:spPr>
        <p:txBody>
          <a:bodyPr/>
          <a:lstStyle>
            <a:lvl1pPr marL="0" indent="0">
              <a:lnSpc>
                <a:spcPct val="96000"/>
              </a:lnSpc>
              <a:spcBef>
                <a:spcPts val="0"/>
              </a:spcBef>
              <a:buNone/>
              <a:defRPr sz="1400" b="1">
                <a:solidFill>
                  <a:schemeClr val="accent1"/>
                </a:solidFill>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a:t>Quote attribution </a:t>
            </a:r>
          </a:p>
        </p:txBody>
      </p:sp>
      <p:sp>
        <p:nvSpPr>
          <p:cNvPr id="9" name="Text Placeholder 47">
            <a:extLst>
              <a:ext uri="{FF2B5EF4-FFF2-40B4-BE49-F238E27FC236}">
                <a16:creationId xmlns:a16="http://schemas.microsoft.com/office/drawing/2014/main" id="{49C5F39E-900A-40BF-B369-CE8E2DB19A04}"/>
              </a:ext>
            </a:extLst>
          </p:cNvPr>
          <p:cNvSpPr>
            <a:spLocks noGrp="1"/>
          </p:cNvSpPr>
          <p:nvPr>
            <p:ph type="body" sz="quarter" idx="11" hasCustomPrompt="1"/>
          </p:nvPr>
        </p:nvSpPr>
        <p:spPr bwMode="black">
          <a:xfrm>
            <a:off x="3340102" y="6229370"/>
            <a:ext cx="2613026" cy="236312"/>
          </a:xfrm>
          <a:prstGeom prst="rect">
            <a:avLst/>
          </a:prstGeom>
        </p:spPr>
        <p:txBody>
          <a:bodyPr/>
          <a:lstStyle>
            <a:lvl1pPr marL="0" indent="0">
              <a:lnSpc>
                <a:spcPct val="96000"/>
              </a:lnSpc>
              <a:buNone/>
              <a:defRPr sz="1400">
                <a:solidFill>
                  <a:schemeClr val="accent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a:t>Title/source</a:t>
            </a:r>
          </a:p>
        </p:txBody>
      </p:sp>
      <p:sp>
        <p:nvSpPr>
          <p:cNvPr id="10" name="Text Placeholder 49">
            <a:extLst>
              <a:ext uri="{FF2B5EF4-FFF2-40B4-BE49-F238E27FC236}">
                <a16:creationId xmlns:a16="http://schemas.microsoft.com/office/drawing/2014/main" id="{2462F1E1-2667-40B3-80CA-74BB3BE3FD5C}"/>
              </a:ext>
            </a:extLst>
          </p:cNvPr>
          <p:cNvSpPr>
            <a:spLocks noGrp="1"/>
          </p:cNvSpPr>
          <p:nvPr>
            <p:ph type="body" sz="quarter" idx="12" hasCustomPrompt="1"/>
          </p:nvPr>
        </p:nvSpPr>
        <p:spPr bwMode="black">
          <a:xfrm>
            <a:off x="495299" y="424690"/>
            <a:ext cx="11201401" cy="5003192"/>
          </a:xfrm>
          <a:prstGeom prst="rect">
            <a:avLst/>
          </a:prstGeom>
        </p:spPr>
        <p:txBody>
          <a:bodyPr/>
          <a:lstStyle>
            <a:lvl1pPr marL="0" indent="0">
              <a:lnSpc>
                <a:spcPct val="96000"/>
              </a:lnSpc>
              <a:spcBef>
                <a:spcPts val="900"/>
              </a:spcBef>
              <a:buFont typeface="Microsoft Sans Serif" panose="020B0604020202020204" pitchFamily="34" charset="0"/>
              <a:buChar char="​"/>
              <a:defRPr sz="55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a:t>Large quote</a:t>
            </a:r>
          </a:p>
        </p:txBody>
      </p:sp>
      <p:sp>
        <p:nvSpPr>
          <p:cNvPr id="8" name="TextBox 7">
            <a:extLst>
              <a:ext uri="{FF2B5EF4-FFF2-40B4-BE49-F238E27FC236}">
                <a16:creationId xmlns:a16="http://schemas.microsoft.com/office/drawing/2014/main" id="{6B6CD81E-F7C1-4BB6-8F3A-30084B745F1D}"/>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a:solidFill>
                <a:schemeClr val="accent5">
                  <a:lumMod val="60000"/>
                  <a:lumOff val="40000"/>
                </a:schemeClr>
              </a:solidFill>
              <a:latin typeface="+mn-lt"/>
              <a:ea typeface="+mn-ea"/>
              <a:cs typeface="+mn-cs"/>
            </a:endParaRPr>
          </a:p>
        </p:txBody>
      </p:sp>
      <p:sp>
        <p:nvSpPr>
          <p:cNvPr id="15" name="TextBox 14">
            <a:extLst>
              <a:ext uri="{FF2B5EF4-FFF2-40B4-BE49-F238E27FC236}">
                <a16:creationId xmlns:a16="http://schemas.microsoft.com/office/drawing/2014/main" id="{C359104A-FABA-4044-9E7B-FAF153F6485C}"/>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738626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Quote Teal">
    <p:bg>
      <p:bgPr>
        <a:solidFill>
          <a:schemeClr val="accent3"/>
        </a:soli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FBE8A257-38BB-4243-8865-6C40C0B39296}"/>
              </a:ext>
            </a:extLst>
          </p:cNvPr>
          <p:cNvGrpSpPr/>
          <p:nvPr userDrawn="1"/>
        </p:nvGrpSpPr>
        <p:grpSpPr bwMode="hidden">
          <a:xfrm>
            <a:off x="-1855" y="5422393"/>
            <a:ext cx="12195710" cy="1435607"/>
            <a:chOff x="-1855" y="5345050"/>
            <a:chExt cx="12195710" cy="1435607"/>
          </a:xfrm>
        </p:grpSpPr>
        <p:sp>
          <p:nvSpPr>
            <p:cNvPr id="13" name="Rectangle 12">
              <a:extLst>
                <a:ext uri="{FF2B5EF4-FFF2-40B4-BE49-F238E27FC236}">
                  <a16:creationId xmlns:a16="http://schemas.microsoft.com/office/drawing/2014/main" id="{9C822925-5E35-42E0-A405-9FDE01620AF3}"/>
                </a:ext>
              </a:extLst>
            </p:cNvPr>
            <p:cNvSpPr/>
            <p:nvPr userDrawn="1"/>
          </p:nvSpPr>
          <p:spPr bwMode="hidden">
            <a:xfrm>
              <a:off x="-1855" y="5838825"/>
              <a:ext cx="12195710" cy="941832"/>
            </a:xfrm>
            <a:prstGeom prst="rect">
              <a:avLst/>
            </a:prstGeom>
            <a:solidFill>
              <a:srgbClr val="FFFFFF"/>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entury Gothic"/>
                <a:ea typeface="+mn-ea"/>
                <a:cs typeface="+mn-cs"/>
              </a:endParaRPr>
            </a:p>
          </p:txBody>
        </p:sp>
        <p:sp>
          <p:nvSpPr>
            <p:cNvPr id="14" name="Rectangle: Single Corner Rounded 6">
              <a:extLst>
                <a:ext uri="{FF2B5EF4-FFF2-40B4-BE49-F238E27FC236}">
                  <a16:creationId xmlns:a16="http://schemas.microsoft.com/office/drawing/2014/main" id="{316C158A-1BC1-4B0C-8069-694BFBA4B217}"/>
                </a:ext>
              </a:extLst>
            </p:cNvPr>
            <p:cNvSpPr/>
            <p:nvPr userDrawn="1"/>
          </p:nvSpPr>
          <p:spPr bwMode="hidden">
            <a:xfrm rot="16200000" flipH="1">
              <a:off x="5849113" y="-504059"/>
              <a:ext cx="493775" cy="12191993"/>
            </a:xfrm>
            <a:prstGeom prst="round1Rect">
              <a:avLst>
                <a:gd name="adj" fmla="val 0"/>
              </a:avLst>
            </a:prstGeom>
            <a:gradFill flip="none" rotWithShape="1">
              <a:gsLst>
                <a:gs pos="0">
                  <a:schemeClr val="accent3"/>
                </a:gs>
                <a:gs pos="100000">
                  <a:schemeClr val="accent3">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grpSp>
      <p:sp>
        <p:nvSpPr>
          <p:cNvPr id="7" name="Text Placeholder 43">
            <a:extLst>
              <a:ext uri="{FF2B5EF4-FFF2-40B4-BE49-F238E27FC236}">
                <a16:creationId xmlns:a16="http://schemas.microsoft.com/office/drawing/2014/main" id="{5DC8EBCF-B0D3-48CD-8A88-27BF4EA27D80}"/>
              </a:ext>
            </a:extLst>
          </p:cNvPr>
          <p:cNvSpPr>
            <a:spLocks noGrp="1"/>
          </p:cNvSpPr>
          <p:nvPr>
            <p:ph type="body" sz="quarter" idx="10" hasCustomPrompt="1"/>
          </p:nvPr>
        </p:nvSpPr>
        <p:spPr bwMode="black">
          <a:xfrm>
            <a:off x="481807" y="6229370"/>
            <a:ext cx="2623343" cy="236312"/>
          </a:xfrm>
          <a:prstGeom prst="rect">
            <a:avLst/>
          </a:prstGeom>
        </p:spPr>
        <p:txBody>
          <a:bodyPr/>
          <a:lstStyle>
            <a:lvl1pPr marL="0" indent="0">
              <a:lnSpc>
                <a:spcPct val="96000"/>
              </a:lnSpc>
              <a:spcBef>
                <a:spcPts val="0"/>
              </a:spcBef>
              <a:buNone/>
              <a:defRPr sz="1400" b="1">
                <a:solidFill>
                  <a:schemeClr val="accent1"/>
                </a:solidFill>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a:t>Quote attribution </a:t>
            </a:r>
          </a:p>
        </p:txBody>
      </p:sp>
      <p:sp>
        <p:nvSpPr>
          <p:cNvPr id="9" name="Text Placeholder 47">
            <a:extLst>
              <a:ext uri="{FF2B5EF4-FFF2-40B4-BE49-F238E27FC236}">
                <a16:creationId xmlns:a16="http://schemas.microsoft.com/office/drawing/2014/main" id="{160CB0DF-8AEB-43E3-AB55-96ED636D1BBA}"/>
              </a:ext>
            </a:extLst>
          </p:cNvPr>
          <p:cNvSpPr>
            <a:spLocks noGrp="1"/>
          </p:cNvSpPr>
          <p:nvPr>
            <p:ph type="body" sz="quarter" idx="11" hasCustomPrompt="1"/>
          </p:nvPr>
        </p:nvSpPr>
        <p:spPr bwMode="black">
          <a:xfrm>
            <a:off x="3340102" y="6229370"/>
            <a:ext cx="2613026" cy="236312"/>
          </a:xfrm>
          <a:prstGeom prst="rect">
            <a:avLst/>
          </a:prstGeom>
        </p:spPr>
        <p:txBody>
          <a:bodyPr/>
          <a:lstStyle>
            <a:lvl1pPr marL="0" indent="0">
              <a:lnSpc>
                <a:spcPct val="96000"/>
              </a:lnSpc>
              <a:buNone/>
              <a:defRPr sz="1400">
                <a:solidFill>
                  <a:schemeClr val="accent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a:t>Title/source</a:t>
            </a:r>
          </a:p>
        </p:txBody>
      </p:sp>
      <p:sp>
        <p:nvSpPr>
          <p:cNvPr id="10" name="Text Placeholder 49">
            <a:extLst>
              <a:ext uri="{FF2B5EF4-FFF2-40B4-BE49-F238E27FC236}">
                <a16:creationId xmlns:a16="http://schemas.microsoft.com/office/drawing/2014/main" id="{B482B713-92C0-47EE-A958-9C92B2D1FDE7}"/>
              </a:ext>
            </a:extLst>
          </p:cNvPr>
          <p:cNvSpPr>
            <a:spLocks noGrp="1"/>
          </p:cNvSpPr>
          <p:nvPr>
            <p:ph type="body" sz="quarter" idx="12" hasCustomPrompt="1"/>
          </p:nvPr>
        </p:nvSpPr>
        <p:spPr bwMode="black">
          <a:xfrm>
            <a:off x="495299" y="424689"/>
            <a:ext cx="11201401" cy="5014961"/>
          </a:xfrm>
          <a:prstGeom prst="rect">
            <a:avLst/>
          </a:prstGeom>
        </p:spPr>
        <p:txBody>
          <a:bodyPr/>
          <a:lstStyle>
            <a:lvl1pPr marL="0" indent="0">
              <a:lnSpc>
                <a:spcPct val="96000"/>
              </a:lnSpc>
              <a:spcBef>
                <a:spcPts val="900"/>
              </a:spcBef>
              <a:buFont typeface="Microsoft Sans Serif" panose="020B0604020202020204" pitchFamily="34" charset="0"/>
              <a:buChar char="​"/>
              <a:defRPr sz="55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a:t>Large quote</a:t>
            </a:r>
          </a:p>
        </p:txBody>
      </p:sp>
      <p:sp>
        <p:nvSpPr>
          <p:cNvPr id="8" name="TextBox 7">
            <a:extLst>
              <a:ext uri="{FF2B5EF4-FFF2-40B4-BE49-F238E27FC236}">
                <a16:creationId xmlns:a16="http://schemas.microsoft.com/office/drawing/2014/main" id="{C527E454-7FD7-4D31-B71E-46FE6521228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a:solidFill>
                <a:schemeClr val="accent5">
                  <a:lumMod val="60000"/>
                  <a:lumOff val="40000"/>
                </a:schemeClr>
              </a:solidFill>
              <a:latin typeface="+mn-lt"/>
              <a:ea typeface="+mn-ea"/>
              <a:cs typeface="+mn-cs"/>
            </a:endParaRPr>
          </a:p>
        </p:txBody>
      </p:sp>
      <p:sp>
        <p:nvSpPr>
          <p:cNvPr id="15" name="TextBox 14">
            <a:extLst>
              <a:ext uri="{FF2B5EF4-FFF2-40B4-BE49-F238E27FC236}">
                <a16:creationId xmlns:a16="http://schemas.microsoft.com/office/drawing/2014/main" id="{F38BC5A2-B852-B74E-A7AB-23C1CDC6FF7E}"/>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396415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Quote Nickel">
    <p:bg>
      <p:bgPr>
        <a:solidFill>
          <a:schemeClr val="accent6">
            <a:lumMod val="40000"/>
            <a:lumOff val="60000"/>
          </a:schemeClr>
        </a:soli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FBE8A257-38BB-4243-8865-6C40C0B39296}"/>
              </a:ext>
            </a:extLst>
          </p:cNvPr>
          <p:cNvGrpSpPr/>
          <p:nvPr userDrawn="1"/>
        </p:nvGrpSpPr>
        <p:grpSpPr bwMode="hidden">
          <a:xfrm>
            <a:off x="-1855" y="5422393"/>
            <a:ext cx="12195710" cy="1435607"/>
            <a:chOff x="-1855" y="5345050"/>
            <a:chExt cx="12195710" cy="1435607"/>
          </a:xfrm>
        </p:grpSpPr>
        <p:sp>
          <p:nvSpPr>
            <p:cNvPr id="13" name="Rectangle 12">
              <a:extLst>
                <a:ext uri="{FF2B5EF4-FFF2-40B4-BE49-F238E27FC236}">
                  <a16:creationId xmlns:a16="http://schemas.microsoft.com/office/drawing/2014/main" id="{9C822925-5E35-42E0-A405-9FDE01620AF3}"/>
                </a:ext>
              </a:extLst>
            </p:cNvPr>
            <p:cNvSpPr/>
            <p:nvPr userDrawn="1"/>
          </p:nvSpPr>
          <p:spPr bwMode="hidden">
            <a:xfrm>
              <a:off x="-1855" y="5838825"/>
              <a:ext cx="12195710" cy="941832"/>
            </a:xfrm>
            <a:prstGeom prst="rect">
              <a:avLst/>
            </a:prstGeom>
            <a:solidFill>
              <a:srgbClr val="FFFFFF"/>
            </a:solidFill>
            <a:ln w="1079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a:ln>
                  <a:noFill/>
                </a:ln>
                <a:solidFill>
                  <a:prstClr val="white"/>
                </a:solidFill>
                <a:effectLst/>
                <a:uLnTx/>
                <a:uFillTx/>
                <a:latin typeface="Century Gothic"/>
              </a:endParaRPr>
            </a:p>
          </p:txBody>
        </p:sp>
        <p:sp>
          <p:nvSpPr>
            <p:cNvPr id="14" name="Rectangle: Single Corner Rounded 6">
              <a:extLst>
                <a:ext uri="{FF2B5EF4-FFF2-40B4-BE49-F238E27FC236}">
                  <a16:creationId xmlns:a16="http://schemas.microsoft.com/office/drawing/2014/main" id="{316C158A-1BC1-4B0C-8069-694BFBA4B217}"/>
                </a:ext>
              </a:extLst>
            </p:cNvPr>
            <p:cNvSpPr/>
            <p:nvPr userDrawn="1"/>
          </p:nvSpPr>
          <p:spPr bwMode="hidden">
            <a:xfrm rot="16200000" flipH="1">
              <a:off x="5849113" y="-504059"/>
              <a:ext cx="493775" cy="12191993"/>
            </a:xfrm>
            <a:prstGeom prst="round1Rect">
              <a:avLst>
                <a:gd name="adj" fmla="val 0"/>
              </a:avLst>
            </a:prstGeom>
            <a:gradFill flip="none" rotWithShape="1">
              <a:gsLst>
                <a:gs pos="0">
                  <a:schemeClr val="accent6">
                    <a:lumMod val="40000"/>
                    <a:lumOff val="60000"/>
                    <a:alpha val="0"/>
                  </a:schemeClr>
                </a:gs>
                <a:gs pos="100000">
                  <a:srgbClr val="95A4B3">
                    <a:alpha val="62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350" b="1">
                <a:solidFill>
                  <a:prstClr val="white"/>
                </a:solidFill>
              </a:endParaRPr>
            </a:p>
          </p:txBody>
        </p:sp>
      </p:grpSp>
      <p:sp>
        <p:nvSpPr>
          <p:cNvPr id="7" name="Text Placeholder 43">
            <a:extLst>
              <a:ext uri="{FF2B5EF4-FFF2-40B4-BE49-F238E27FC236}">
                <a16:creationId xmlns:a16="http://schemas.microsoft.com/office/drawing/2014/main" id="{5DC8EBCF-B0D3-48CD-8A88-27BF4EA27D80}"/>
              </a:ext>
            </a:extLst>
          </p:cNvPr>
          <p:cNvSpPr>
            <a:spLocks noGrp="1"/>
          </p:cNvSpPr>
          <p:nvPr>
            <p:ph type="body" sz="quarter" idx="10" hasCustomPrompt="1"/>
          </p:nvPr>
        </p:nvSpPr>
        <p:spPr bwMode="black">
          <a:xfrm>
            <a:off x="481807" y="6229370"/>
            <a:ext cx="2623343" cy="236312"/>
          </a:xfrm>
          <a:prstGeom prst="rect">
            <a:avLst/>
          </a:prstGeom>
        </p:spPr>
        <p:txBody>
          <a:bodyPr/>
          <a:lstStyle>
            <a:lvl1pPr marL="0" indent="0">
              <a:lnSpc>
                <a:spcPct val="96000"/>
              </a:lnSpc>
              <a:spcBef>
                <a:spcPts val="0"/>
              </a:spcBef>
              <a:buNone/>
              <a:defRPr sz="1400" b="1">
                <a:solidFill>
                  <a:schemeClr val="accent1"/>
                </a:solidFill>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a:t>Quote attribution </a:t>
            </a:r>
          </a:p>
        </p:txBody>
      </p:sp>
      <p:sp>
        <p:nvSpPr>
          <p:cNvPr id="9" name="Text Placeholder 47">
            <a:extLst>
              <a:ext uri="{FF2B5EF4-FFF2-40B4-BE49-F238E27FC236}">
                <a16:creationId xmlns:a16="http://schemas.microsoft.com/office/drawing/2014/main" id="{160CB0DF-8AEB-43E3-AB55-96ED636D1BBA}"/>
              </a:ext>
            </a:extLst>
          </p:cNvPr>
          <p:cNvSpPr>
            <a:spLocks noGrp="1"/>
          </p:cNvSpPr>
          <p:nvPr>
            <p:ph type="body" sz="quarter" idx="11" hasCustomPrompt="1"/>
          </p:nvPr>
        </p:nvSpPr>
        <p:spPr bwMode="black">
          <a:xfrm>
            <a:off x="3340102" y="6229370"/>
            <a:ext cx="2613026" cy="236312"/>
          </a:xfrm>
          <a:prstGeom prst="rect">
            <a:avLst/>
          </a:prstGeom>
        </p:spPr>
        <p:txBody>
          <a:bodyPr/>
          <a:lstStyle>
            <a:lvl1pPr marL="0" indent="0">
              <a:lnSpc>
                <a:spcPct val="96000"/>
              </a:lnSpc>
              <a:buNone/>
              <a:defRPr sz="1400">
                <a:solidFill>
                  <a:schemeClr val="accent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a:t>Title/source</a:t>
            </a:r>
          </a:p>
        </p:txBody>
      </p:sp>
      <p:sp>
        <p:nvSpPr>
          <p:cNvPr id="10" name="Text Placeholder 49">
            <a:extLst>
              <a:ext uri="{FF2B5EF4-FFF2-40B4-BE49-F238E27FC236}">
                <a16:creationId xmlns:a16="http://schemas.microsoft.com/office/drawing/2014/main" id="{B482B713-92C0-47EE-A958-9C92B2D1FDE7}"/>
              </a:ext>
            </a:extLst>
          </p:cNvPr>
          <p:cNvSpPr>
            <a:spLocks noGrp="1"/>
          </p:cNvSpPr>
          <p:nvPr>
            <p:ph type="body" sz="quarter" idx="12" hasCustomPrompt="1"/>
          </p:nvPr>
        </p:nvSpPr>
        <p:spPr bwMode="black">
          <a:xfrm>
            <a:off x="495299" y="424689"/>
            <a:ext cx="11201401" cy="5014961"/>
          </a:xfrm>
          <a:prstGeom prst="rect">
            <a:avLst/>
          </a:prstGeom>
        </p:spPr>
        <p:txBody>
          <a:bodyPr/>
          <a:lstStyle>
            <a:lvl1pPr marL="0" indent="0">
              <a:lnSpc>
                <a:spcPct val="96000"/>
              </a:lnSpc>
              <a:spcBef>
                <a:spcPts val="900"/>
              </a:spcBef>
              <a:buFont typeface="Microsoft Sans Serif" panose="020B0604020202020204" pitchFamily="34" charset="0"/>
              <a:buChar char="​"/>
              <a:defRPr sz="5500">
                <a:solidFill>
                  <a:schemeClr val="tx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a:t>Large quote</a:t>
            </a:r>
          </a:p>
        </p:txBody>
      </p:sp>
      <p:sp>
        <p:nvSpPr>
          <p:cNvPr id="8" name="TextBox 7">
            <a:extLst>
              <a:ext uri="{FF2B5EF4-FFF2-40B4-BE49-F238E27FC236}">
                <a16:creationId xmlns:a16="http://schemas.microsoft.com/office/drawing/2014/main" id="{C527E454-7FD7-4D31-B71E-46FE6521228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a:solidFill>
                <a:schemeClr val="accent5">
                  <a:lumMod val="60000"/>
                  <a:lumOff val="40000"/>
                </a:schemeClr>
              </a:solidFill>
              <a:latin typeface="+mn-lt"/>
              <a:ea typeface="+mn-ea"/>
              <a:cs typeface="+mn-cs"/>
            </a:endParaRPr>
          </a:p>
        </p:txBody>
      </p:sp>
      <p:sp>
        <p:nvSpPr>
          <p:cNvPr id="15" name="TextBox 14">
            <a:extLst>
              <a:ext uri="{FF2B5EF4-FFF2-40B4-BE49-F238E27FC236}">
                <a16:creationId xmlns:a16="http://schemas.microsoft.com/office/drawing/2014/main" id="{FFA5A216-93BE-0C45-92D0-1B9C82DBC13D}"/>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132270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Quote Gun Metal">
    <p:bg>
      <p:bgPr>
        <a:solidFill>
          <a:schemeClr val="accent5"/>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79F4BD61-79B1-4FA5-B6AF-78B70186DCFC}"/>
              </a:ext>
            </a:extLst>
          </p:cNvPr>
          <p:cNvGrpSpPr/>
          <p:nvPr userDrawn="1"/>
        </p:nvGrpSpPr>
        <p:grpSpPr bwMode="hidden">
          <a:xfrm>
            <a:off x="-1855" y="5422393"/>
            <a:ext cx="12195710" cy="1435607"/>
            <a:chOff x="-1855" y="5345050"/>
            <a:chExt cx="12195710" cy="1435607"/>
          </a:xfrm>
        </p:grpSpPr>
        <p:sp>
          <p:nvSpPr>
            <p:cNvPr id="14" name="Rectangle 13">
              <a:extLst>
                <a:ext uri="{FF2B5EF4-FFF2-40B4-BE49-F238E27FC236}">
                  <a16:creationId xmlns:a16="http://schemas.microsoft.com/office/drawing/2014/main" id="{B0C9D67C-022E-4D4C-B0B6-3D3C872C2ECC}"/>
                </a:ext>
              </a:extLst>
            </p:cNvPr>
            <p:cNvSpPr/>
            <p:nvPr userDrawn="1"/>
          </p:nvSpPr>
          <p:spPr bwMode="hidden">
            <a:xfrm>
              <a:off x="-1855" y="5838825"/>
              <a:ext cx="12195710" cy="941832"/>
            </a:xfrm>
            <a:prstGeom prst="rect">
              <a:avLst/>
            </a:prstGeom>
            <a:solidFill>
              <a:srgbClr val="FFFFFF"/>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entury Gothic"/>
                <a:ea typeface="+mn-ea"/>
                <a:cs typeface="+mn-cs"/>
              </a:endParaRPr>
            </a:p>
          </p:txBody>
        </p:sp>
        <p:sp>
          <p:nvSpPr>
            <p:cNvPr id="15" name="Rectangle: Single Corner Rounded 6">
              <a:extLst>
                <a:ext uri="{FF2B5EF4-FFF2-40B4-BE49-F238E27FC236}">
                  <a16:creationId xmlns:a16="http://schemas.microsoft.com/office/drawing/2014/main" id="{6E9A8A5F-38D4-4C13-9C86-ABA2E769B4E3}"/>
                </a:ext>
              </a:extLst>
            </p:cNvPr>
            <p:cNvSpPr/>
            <p:nvPr userDrawn="1"/>
          </p:nvSpPr>
          <p:spPr bwMode="hidden">
            <a:xfrm rot="16200000" flipH="1">
              <a:off x="5849113" y="-504059"/>
              <a:ext cx="493775" cy="12191993"/>
            </a:xfrm>
            <a:prstGeom prst="round1Rect">
              <a:avLst>
                <a:gd name="adj" fmla="val 0"/>
              </a:avLst>
            </a:prstGeom>
            <a:gradFill flip="none" rotWithShape="1">
              <a:gsLst>
                <a:gs pos="75000">
                  <a:srgbClr val="384458"/>
                </a:gs>
                <a:gs pos="0">
                  <a:schemeClr val="accent5">
                    <a:alpha val="0"/>
                  </a:schemeClr>
                </a:gs>
                <a:gs pos="100000">
                  <a:schemeClr val="accent5">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grpSp>
      <p:sp>
        <p:nvSpPr>
          <p:cNvPr id="7" name="Text Placeholder 43">
            <a:extLst>
              <a:ext uri="{FF2B5EF4-FFF2-40B4-BE49-F238E27FC236}">
                <a16:creationId xmlns:a16="http://schemas.microsoft.com/office/drawing/2014/main" id="{65534064-A952-42C5-A948-3EFE0CE7E3F7}"/>
              </a:ext>
            </a:extLst>
          </p:cNvPr>
          <p:cNvSpPr>
            <a:spLocks noGrp="1"/>
          </p:cNvSpPr>
          <p:nvPr>
            <p:ph type="body" sz="quarter" idx="10" hasCustomPrompt="1"/>
          </p:nvPr>
        </p:nvSpPr>
        <p:spPr bwMode="black">
          <a:xfrm>
            <a:off x="481807" y="6229370"/>
            <a:ext cx="2623343" cy="236312"/>
          </a:xfrm>
          <a:prstGeom prst="rect">
            <a:avLst/>
          </a:prstGeom>
        </p:spPr>
        <p:txBody>
          <a:bodyPr/>
          <a:lstStyle>
            <a:lvl1pPr marL="0" indent="0">
              <a:lnSpc>
                <a:spcPct val="96000"/>
              </a:lnSpc>
              <a:spcBef>
                <a:spcPts val="0"/>
              </a:spcBef>
              <a:buNone/>
              <a:defRPr sz="1400" b="1">
                <a:solidFill>
                  <a:schemeClr val="accent1"/>
                </a:solidFill>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a:t>Quote attribution </a:t>
            </a:r>
          </a:p>
        </p:txBody>
      </p:sp>
      <p:sp>
        <p:nvSpPr>
          <p:cNvPr id="9" name="Text Placeholder 47">
            <a:extLst>
              <a:ext uri="{FF2B5EF4-FFF2-40B4-BE49-F238E27FC236}">
                <a16:creationId xmlns:a16="http://schemas.microsoft.com/office/drawing/2014/main" id="{8B3DE6C8-2C76-4AAC-83C6-69C24A51F14F}"/>
              </a:ext>
            </a:extLst>
          </p:cNvPr>
          <p:cNvSpPr>
            <a:spLocks noGrp="1"/>
          </p:cNvSpPr>
          <p:nvPr>
            <p:ph type="body" sz="quarter" idx="11" hasCustomPrompt="1"/>
          </p:nvPr>
        </p:nvSpPr>
        <p:spPr bwMode="black">
          <a:xfrm>
            <a:off x="3340102" y="6229370"/>
            <a:ext cx="2613026" cy="236312"/>
          </a:xfrm>
          <a:prstGeom prst="rect">
            <a:avLst/>
          </a:prstGeom>
        </p:spPr>
        <p:txBody>
          <a:bodyPr/>
          <a:lstStyle>
            <a:lvl1pPr marL="0" indent="0">
              <a:lnSpc>
                <a:spcPct val="96000"/>
              </a:lnSpc>
              <a:buNone/>
              <a:defRPr sz="1400">
                <a:solidFill>
                  <a:schemeClr val="accent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a:t>Title/source</a:t>
            </a:r>
          </a:p>
        </p:txBody>
      </p:sp>
      <p:sp>
        <p:nvSpPr>
          <p:cNvPr id="10" name="Text Placeholder 49">
            <a:extLst>
              <a:ext uri="{FF2B5EF4-FFF2-40B4-BE49-F238E27FC236}">
                <a16:creationId xmlns:a16="http://schemas.microsoft.com/office/drawing/2014/main" id="{64461E69-3906-486E-9542-28361ECC3776}"/>
              </a:ext>
            </a:extLst>
          </p:cNvPr>
          <p:cNvSpPr>
            <a:spLocks noGrp="1"/>
          </p:cNvSpPr>
          <p:nvPr>
            <p:ph type="body" sz="quarter" idx="12" hasCustomPrompt="1"/>
          </p:nvPr>
        </p:nvSpPr>
        <p:spPr bwMode="black">
          <a:xfrm>
            <a:off x="495299" y="424690"/>
            <a:ext cx="11201401" cy="5003192"/>
          </a:xfrm>
          <a:prstGeom prst="rect">
            <a:avLst/>
          </a:prstGeom>
        </p:spPr>
        <p:txBody>
          <a:bodyPr/>
          <a:lstStyle>
            <a:lvl1pPr marL="0" indent="0">
              <a:lnSpc>
                <a:spcPct val="96000"/>
              </a:lnSpc>
              <a:spcBef>
                <a:spcPts val="900"/>
              </a:spcBef>
              <a:buFont typeface="Microsoft Sans Serif" panose="020B0604020202020204" pitchFamily="34" charset="0"/>
              <a:buChar char="​"/>
              <a:defRPr sz="55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a:t>Large quote</a:t>
            </a:r>
          </a:p>
        </p:txBody>
      </p:sp>
      <p:sp>
        <p:nvSpPr>
          <p:cNvPr id="8" name="TextBox 7">
            <a:extLst>
              <a:ext uri="{FF2B5EF4-FFF2-40B4-BE49-F238E27FC236}">
                <a16:creationId xmlns:a16="http://schemas.microsoft.com/office/drawing/2014/main" id="{528D09A0-C25A-45B2-8874-A4A6B3BA6B5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a:solidFill>
                <a:schemeClr val="accent5">
                  <a:lumMod val="60000"/>
                  <a:lumOff val="40000"/>
                </a:schemeClr>
              </a:solidFill>
              <a:latin typeface="+mn-lt"/>
              <a:ea typeface="+mn-ea"/>
              <a:cs typeface="+mn-cs"/>
            </a:endParaRPr>
          </a:p>
        </p:txBody>
      </p:sp>
      <p:sp>
        <p:nvSpPr>
          <p:cNvPr id="12" name="TextBox 11">
            <a:extLst>
              <a:ext uri="{FF2B5EF4-FFF2-40B4-BE49-F238E27FC236}">
                <a16:creationId xmlns:a16="http://schemas.microsoft.com/office/drawing/2014/main" id="{BD967D8C-E3C3-D545-A0A1-E00C9BC5ADF5}"/>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439357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Quote Midnight">
    <p:bg>
      <p:bgPr>
        <a:solidFill>
          <a:schemeClr val="tx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251064F-F6C0-4F82-8A3B-9D94517600A9}"/>
              </a:ext>
            </a:extLst>
          </p:cNvPr>
          <p:cNvGrpSpPr/>
          <p:nvPr userDrawn="1"/>
        </p:nvGrpSpPr>
        <p:grpSpPr>
          <a:xfrm>
            <a:off x="-1855" y="5422393"/>
            <a:ext cx="12195710" cy="1435607"/>
            <a:chOff x="-1855" y="5345050"/>
            <a:chExt cx="12195710" cy="1435607"/>
          </a:xfrm>
        </p:grpSpPr>
        <p:sp>
          <p:nvSpPr>
            <p:cNvPr id="12" name="Rectangle 11">
              <a:extLst>
                <a:ext uri="{FF2B5EF4-FFF2-40B4-BE49-F238E27FC236}">
                  <a16:creationId xmlns:a16="http://schemas.microsoft.com/office/drawing/2014/main" id="{81E49DF0-688F-4F01-85DA-A40E1B928462}"/>
                </a:ext>
              </a:extLst>
            </p:cNvPr>
            <p:cNvSpPr/>
            <p:nvPr userDrawn="1"/>
          </p:nvSpPr>
          <p:spPr bwMode="gray">
            <a:xfrm>
              <a:off x="-1855" y="5838825"/>
              <a:ext cx="12195710" cy="941832"/>
            </a:xfrm>
            <a:prstGeom prst="rect">
              <a:avLst/>
            </a:prstGeom>
            <a:solidFill>
              <a:srgbClr val="FFFFFF"/>
            </a:solidFill>
            <a:ln w="1079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a:ln>
                  <a:noFill/>
                </a:ln>
                <a:solidFill>
                  <a:prstClr val="white"/>
                </a:solidFill>
                <a:effectLst/>
                <a:uLnTx/>
                <a:uFillTx/>
                <a:latin typeface="Century Gothic"/>
              </a:endParaRPr>
            </a:p>
          </p:txBody>
        </p:sp>
        <p:sp>
          <p:nvSpPr>
            <p:cNvPr id="13" name="Rectangle: Single Corner Rounded 6">
              <a:extLst>
                <a:ext uri="{FF2B5EF4-FFF2-40B4-BE49-F238E27FC236}">
                  <a16:creationId xmlns:a16="http://schemas.microsoft.com/office/drawing/2014/main" id="{C8C0B1F6-3934-4D62-83E5-5862FBAB621A}"/>
                </a:ext>
              </a:extLst>
            </p:cNvPr>
            <p:cNvSpPr/>
            <p:nvPr userDrawn="1"/>
          </p:nvSpPr>
          <p:spPr bwMode="gray">
            <a:xfrm rot="16200000" flipH="1">
              <a:off x="5849113" y="-504059"/>
              <a:ext cx="493775" cy="12191993"/>
            </a:xfrm>
            <a:prstGeom prst="round1Rect">
              <a:avLst>
                <a:gd name="adj" fmla="val 0"/>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grpSp>
      <p:sp>
        <p:nvSpPr>
          <p:cNvPr id="7" name="Text Placeholder 43">
            <a:extLst>
              <a:ext uri="{FF2B5EF4-FFF2-40B4-BE49-F238E27FC236}">
                <a16:creationId xmlns:a16="http://schemas.microsoft.com/office/drawing/2014/main" id="{65534064-A952-42C5-A948-3EFE0CE7E3F7}"/>
              </a:ext>
            </a:extLst>
          </p:cNvPr>
          <p:cNvSpPr>
            <a:spLocks noGrp="1"/>
          </p:cNvSpPr>
          <p:nvPr>
            <p:ph type="body" sz="quarter" idx="10" hasCustomPrompt="1"/>
          </p:nvPr>
        </p:nvSpPr>
        <p:spPr bwMode="black">
          <a:xfrm>
            <a:off x="481807" y="6229370"/>
            <a:ext cx="2623343" cy="236312"/>
          </a:xfrm>
          <a:prstGeom prst="rect">
            <a:avLst/>
          </a:prstGeom>
        </p:spPr>
        <p:txBody>
          <a:bodyPr/>
          <a:lstStyle>
            <a:lvl1pPr marL="0" indent="0">
              <a:lnSpc>
                <a:spcPct val="96000"/>
              </a:lnSpc>
              <a:spcBef>
                <a:spcPts val="0"/>
              </a:spcBef>
              <a:buNone/>
              <a:defRPr sz="1400" b="1">
                <a:solidFill>
                  <a:schemeClr val="accent1"/>
                </a:solidFill>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a:t>Quote attribution </a:t>
            </a:r>
          </a:p>
        </p:txBody>
      </p:sp>
      <p:sp>
        <p:nvSpPr>
          <p:cNvPr id="9" name="Text Placeholder 47">
            <a:extLst>
              <a:ext uri="{FF2B5EF4-FFF2-40B4-BE49-F238E27FC236}">
                <a16:creationId xmlns:a16="http://schemas.microsoft.com/office/drawing/2014/main" id="{8B3DE6C8-2C76-4AAC-83C6-69C24A51F14F}"/>
              </a:ext>
            </a:extLst>
          </p:cNvPr>
          <p:cNvSpPr>
            <a:spLocks noGrp="1"/>
          </p:cNvSpPr>
          <p:nvPr>
            <p:ph type="body" sz="quarter" idx="11" hasCustomPrompt="1"/>
          </p:nvPr>
        </p:nvSpPr>
        <p:spPr bwMode="black">
          <a:xfrm>
            <a:off x="3340102" y="6229370"/>
            <a:ext cx="2613026" cy="236312"/>
          </a:xfrm>
          <a:prstGeom prst="rect">
            <a:avLst/>
          </a:prstGeom>
        </p:spPr>
        <p:txBody>
          <a:bodyPr/>
          <a:lstStyle>
            <a:lvl1pPr marL="0" indent="0">
              <a:lnSpc>
                <a:spcPct val="96000"/>
              </a:lnSpc>
              <a:buNone/>
              <a:defRPr sz="1400">
                <a:solidFill>
                  <a:schemeClr val="accent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a:t>Title/source</a:t>
            </a:r>
          </a:p>
        </p:txBody>
      </p:sp>
      <p:sp>
        <p:nvSpPr>
          <p:cNvPr id="10" name="Text Placeholder 49">
            <a:extLst>
              <a:ext uri="{FF2B5EF4-FFF2-40B4-BE49-F238E27FC236}">
                <a16:creationId xmlns:a16="http://schemas.microsoft.com/office/drawing/2014/main" id="{64461E69-3906-486E-9542-28361ECC3776}"/>
              </a:ext>
            </a:extLst>
          </p:cNvPr>
          <p:cNvSpPr>
            <a:spLocks noGrp="1"/>
          </p:cNvSpPr>
          <p:nvPr>
            <p:ph type="body" sz="quarter" idx="12" hasCustomPrompt="1"/>
          </p:nvPr>
        </p:nvSpPr>
        <p:spPr bwMode="black">
          <a:xfrm>
            <a:off x="495299" y="424690"/>
            <a:ext cx="11201401" cy="5003192"/>
          </a:xfrm>
          <a:prstGeom prst="rect">
            <a:avLst/>
          </a:prstGeom>
        </p:spPr>
        <p:txBody>
          <a:bodyPr/>
          <a:lstStyle>
            <a:lvl1pPr marL="0" indent="0">
              <a:lnSpc>
                <a:spcPct val="96000"/>
              </a:lnSpc>
              <a:spcBef>
                <a:spcPts val="900"/>
              </a:spcBef>
              <a:buFont typeface="Microsoft Sans Serif" panose="020B0604020202020204" pitchFamily="34" charset="0"/>
              <a:buChar char="​"/>
              <a:defRPr sz="55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a:t>Large quote</a:t>
            </a:r>
          </a:p>
        </p:txBody>
      </p:sp>
      <p:sp>
        <p:nvSpPr>
          <p:cNvPr id="8" name="TextBox 7">
            <a:extLst>
              <a:ext uri="{FF2B5EF4-FFF2-40B4-BE49-F238E27FC236}">
                <a16:creationId xmlns:a16="http://schemas.microsoft.com/office/drawing/2014/main" id="{528D09A0-C25A-45B2-8874-A4A6B3BA6B5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a:solidFill>
                <a:schemeClr val="accent5">
                  <a:lumMod val="60000"/>
                  <a:lumOff val="40000"/>
                </a:schemeClr>
              </a:solidFill>
              <a:latin typeface="+mn-lt"/>
              <a:ea typeface="+mn-ea"/>
              <a:cs typeface="+mn-cs"/>
            </a:endParaRPr>
          </a:p>
        </p:txBody>
      </p:sp>
      <p:sp>
        <p:nvSpPr>
          <p:cNvPr id="14" name="TextBox 13">
            <a:extLst>
              <a:ext uri="{FF2B5EF4-FFF2-40B4-BE49-F238E27FC236}">
                <a16:creationId xmlns:a16="http://schemas.microsoft.com/office/drawing/2014/main" id="{BD52EDAD-092F-924F-BA64-BE443D917875}"/>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953158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userDrawn="1">
  <p:cSld name="Thank You Blue">
    <p:bg bwMode="gray">
      <p:bgPr>
        <a:solidFill>
          <a:schemeClr val="accent1"/>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id="{CF1E7CE3-7A17-4382-8BA4-A6EF494BF310}"/>
              </a:ext>
            </a:extLst>
          </p:cNvPr>
          <p:cNvSpPr/>
          <p:nvPr userDrawn="1"/>
        </p:nvSpPr>
        <p:spPr bwMode="gray">
          <a:xfrm flipV="1">
            <a:off x="1588" y="0"/>
            <a:ext cx="10014977" cy="6170634"/>
          </a:xfrm>
          <a:prstGeom prst="round1Rect">
            <a:avLst>
              <a:gd name="adj" fmla="val 3140"/>
            </a:avLst>
          </a:prstGeom>
          <a:gradFill>
            <a:gsLst>
              <a:gs pos="0">
                <a:srgbClr val="6283EE"/>
              </a:gs>
              <a:gs pos="75000">
                <a:schemeClr val="accent2"/>
              </a:gs>
            </a:gsLst>
            <a:lin ang="3000000" scaled="0"/>
          </a:gradFill>
          <a:ln>
            <a:noFill/>
          </a:ln>
          <a:effectLst>
            <a:outerShdw blurRad="571500" dist="317500" dir="8100000" algn="t" rotWithShape="0">
              <a:schemeClr val="accent1">
                <a:lumMod val="50000"/>
                <a:alpha val="9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solidFill>
                <a:prstClr val="white"/>
              </a:solidFill>
            </a:endParaRPr>
          </a:p>
        </p:txBody>
      </p:sp>
      <p:sp>
        <p:nvSpPr>
          <p:cNvPr id="71" name="Rectangle: Single Corner Rounded 70">
            <a:extLst>
              <a:ext uri="{FF2B5EF4-FFF2-40B4-BE49-F238E27FC236}">
                <a16:creationId xmlns:a16="http://schemas.microsoft.com/office/drawing/2014/main" id="{16285E8E-54DA-45A3-8859-F2AC5B9C6A4C}"/>
              </a:ext>
            </a:extLst>
          </p:cNvPr>
          <p:cNvSpPr/>
          <p:nvPr userDrawn="1"/>
        </p:nvSpPr>
        <p:spPr bwMode="gray">
          <a:xfrm flipV="1">
            <a:off x="-6349" y="0"/>
            <a:ext cx="8121650" cy="3764215"/>
          </a:xfrm>
          <a:prstGeom prst="round1Rect">
            <a:avLst>
              <a:gd name="adj" fmla="val 5394"/>
            </a:avLst>
          </a:prstGeom>
          <a:gradFill>
            <a:gsLst>
              <a:gs pos="100000">
                <a:srgbClr val="F2F2F4"/>
              </a:gs>
              <a:gs pos="37000">
                <a:schemeClr val="bg1">
                  <a:lumMod val="0"/>
                  <a:lumOff val="100000"/>
                </a:schemeClr>
              </a:gs>
            </a:gsLst>
            <a:lin ang="8100000" scaled="1"/>
          </a:gradFill>
          <a:ln>
            <a:noFill/>
          </a:ln>
          <a:effectLst>
            <a:outerShdw blurRad="838200" dist="406400" dir="7440000" sx="96000" sy="96000" algn="t" rotWithShape="0">
              <a:srgbClr val="111D51">
                <a:alpha val="8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solidFill>
                <a:prstClr val="white"/>
              </a:solidFill>
            </a:endParaRPr>
          </a:p>
        </p:txBody>
      </p:sp>
      <p:sp>
        <p:nvSpPr>
          <p:cNvPr id="42" name="TextBox 41">
            <a:extLst>
              <a:ext uri="{FF2B5EF4-FFF2-40B4-BE49-F238E27FC236}">
                <a16:creationId xmlns:a16="http://schemas.microsoft.com/office/drawing/2014/main" id="{0C078D3F-27AE-4E4F-A5C5-A25241137A81}"/>
              </a:ext>
            </a:extLst>
          </p:cNvPr>
          <p:cNvSpPr txBox="1"/>
          <p:nvPr userDrawn="1"/>
        </p:nvSpPr>
        <p:spPr bwMode="gray">
          <a:xfrm>
            <a:off x="495300" y="2348891"/>
            <a:ext cx="3941592" cy="81400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a:ln>
                  <a:noFill/>
                </a:ln>
                <a:solidFill>
                  <a:schemeClr val="tx1"/>
                </a:solidFill>
                <a:effectLst/>
                <a:uLnTx/>
                <a:uFillTx/>
                <a:latin typeface="Microsoft Sans Serif" panose="020B0604020202020204" pitchFamily="34" charset="0"/>
                <a:ea typeface="+mn-ea"/>
                <a:cs typeface="+mn-cs"/>
              </a:rPr>
              <a:t>Follow us on:</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a:ln>
                  <a:noFill/>
                </a:ln>
                <a:solidFill>
                  <a:schemeClr val="tx1"/>
                </a:solidFill>
                <a:effectLst/>
                <a:uLnTx/>
                <a:uFillTx/>
                <a:latin typeface="Microsoft Sans Serif" panose="020B0604020202020204" pitchFamily="34" charset="0"/>
                <a:ea typeface="+mn-ea"/>
                <a:cs typeface="+mn-cs"/>
              </a:rPr>
              <a:t>For more information, visit us at:</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a:ln>
                  <a:noFill/>
                </a:ln>
                <a:solidFill>
                  <a:schemeClr val="tx1"/>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id="{1CA64EC1-A159-47CC-BBC8-86849D0369FF}"/>
              </a:ext>
            </a:extLst>
          </p:cNvPr>
          <p:cNvSpPr txBox="1"/>
          <p:nvPr userDrawn="1"/>
        </p:nvSpPr>
        <p:spPr bwMode="gray">
          <a:xfrm>
            <a:off x="495300" y="1288543"/>
            <a:ext cx="3940004" cy="736355"/>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5500" b="0" i="0" u="none" strike="noStrike" kern="1200" cap="none" spc="0" normalizeH="0" baseline="0" noProof="0">
                <a:ln>
                  <a:noFill/>
                </a:ln>
                <a:solidFill>
                  <a:schemeClr val="tx1"/>
                </a:solidFill>
                <a:effectLst/>
                <a:uLnTx/>
                <a:uFillTx/>
                <a:latin typeface="Microsoft Sans Serif" panose="020B0604020202020204" pitchFamily="34" charset="0"/>
                <a:ea typeface="+mn-ea"/>
                <a:cs typeface="+mn-cs"/>
              </a:rPr>
              <a:t>Thank you</a:t>
            </a:r>
          </a:p>
        </p:txBody>
      </p:sp>
      <p:grpSp>
        <p:nvGrpSpPr>
          <p:cNvPr id="2" name="Group 1">
            <a:extLst>
              <a:ext uri="{FF2B5EF4-FFF2-40B4-BE49-F238E27FC236}">
                <a16:creationId xmlns:a16="http://schemas.microsoft.com/office/drawing/2014/main" id="{33C3CF42-1576-4671-A7C3-E1DE07182663}"/>
              </a:ext>
            </a:extLst>
          </p:cNvPr>
          <p:cNvGrpSpPr/>
          <p:nvPr userDrawn="1"/>
        </p:nvGrpSpPr>
        <p:grpSpPr>
          <a:xfrm>
            <a:off x="1631429" y="2378044"/>
            <a:ext cx="937502" cy="166848"/>
            <a:chOff x="1631429" y="2378044"/>
            <a:chExt cx="937502" cy="166848"/>
          </a:xfrm>
          <a:solidFill>
            <a:schemeClr val="tx1"/>
          </a:solidFill>
        </p:grpSpPr>
        <p:sp>
          <p:nvSpPr>
            <p:cNvPr id="45" name="Freeform 12">
              <a:extLst>
                <a:ext uri="{FF2B5EF4-FFF2-40B4-BE49-F238E27FC236}">
                  <a16:creationId xmlns:a16="http://schemas.microsoft.com/office/drawing/2014/main" id="{A627BAD2-8D69-4928-B16D-595E55F96BC6}"/>
                </a:ext>
              </a:extLst>
            </p:cNvPr>
            <p:cNvSpPr>
              <a:spLocks noChangeAspect="1"/>
            </p:cNvSpPr>
            <p:nvPr/>
          </p:nvSpPr>
          <p:spPr bwMode="gray">
            <a:xfrm>
              <a:off x="1815836" y="2378661"/>
              <a:ext cx="204261" cy="165982"/>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Microsoft Sans Serif" panose="020B0604020202020204" pitchFamily="34" charset="0"/>
                <a:ea typeface="+mn-ea"/>
                <a:cs typeface="+mn-cs"/>
              </a:endParaRPr>
            </a:p>
          </p:txBody>
        </p:sp>
        <p:grpSp>
          <p:nvGrpSpPr>
            <p:cNvPr id="46" name="Group 5">
              <a:extLst>
                <a:ext uri="{FF2B5EF4-FFF2-40B4-BE49-F238E27FC236}">
                  <a16:creationId xmlns:a16="http://schemas.microsoft.com/office/drawing/2014/main" id="{0162444D-2A2A-46E3-9507-C0CB7E7AA354}"/>
                </a:ext>
              </a:extLst>
            </p:cNvPr>
            <p:cNvGrpSpPr>
              <a:grpSpLocks noChangeAspect="1"/>
            </p:cNvGrpSpPr>
            <p:nvPr/>
          </p:nvGrpSpPr>
          <p:grpSpPr bwMode="gray">
            <a:xfrm>
              <a:off x="2127148" y="2378659"/>
              <a:ext cx="166513" cy="164554"/>
              <a:chOff x="3331" y="1656"/>
              <a:chExt cx="1020" cy="1008"/>
            </a:xfrm>
            <a:grpFill/>
          </p:grpSpPr>
          <p:sp>
            <p:nvSpPr>
              <p:cNvPr id="48" name="Freeform 6">
                <a:extLst>
                  <a:ext uri="{FF2B5EF4-FFF2-40B4-BE49-F238E27FC236}">
                    <a16:creationId xmlns:a16="http://schemas.microsoft.com/office/drawing/2014/main" id="{77DD6462-B80E-4A66-A3F2-2A93DA87217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Microsoft Sans Serif" panose="020B0604020202020204" pitchFamily="34" charset="0"/>
                  <a:ea typeface="+mn-ea"/>
                  <a:cs typeface="+mn-cs"/>
                </a:endParaRPr>
              </a:p>
            </p:txBody>
          </p:sp>
          <p:sp>
            <p:nvSpPr>
              <p:cNvPr id="49" name="Freeform 7">
                <a:extLst>
                  <a:ext uri="{FF2B5EF4-FFF2-40B4-BE49-F238E27FC236}">
                    <a16:creationId xmlns:a16="http://schemas.microsoft.com/office/drawing/2014/main" id="{3438D5A0-89DE-45B0-9C57-B125F96DE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Microsoft Sans Serif" panose="020B0604020202020204" pitchFamily="34" charset="0"/>
                  <a:ea typeface="+mn-ea"/>
                  <a:cs typeface="+mn-cs"/>
                </a:endParaRPr>
              </a:p>
            </p:txBody>
          </p:sp>
        </p:grpSp>
        <p:sp>
          <p:nvSpPr>
            <p:cNvPr id="47" name="Freeform 5">
              <a:extLst>
                <a:ext uri="{FF2B5EF4-FFF2-40B4-BE49-F238E27FC236}">
                  <a16:creationId xmlns:a16="http://schemas.microsoft.com/office/drawing/2014/main" id="{9B2BAAC6-7CCD-4529-8455-659FC8953183}"/>
                </a:ext>
              </a:extLst>
            </p:cNvPr>
            <p:cNvSpPr>
              <a:spLocks/>
            </p:cNvSpPr>
            <p:nvPr/>
          </p:nvSpPr>
          <p:spPr bwMode="gray">
            <a:xfrm>
              <a:off x="1631429" y="2378044"/>
              <a:ext cx="77357" cy="166848"/>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Microsoft Sans Serif" panose="020B0604020202020204" pitchFamily="34" charset="0"/>
                <a:ea typeface="+mn-ea"/>
                <a:cs typeface="+mn-cs"/>
              </a:endParaRPr>
            </a:p>
          </p:txBody>
        </p:sp>
        <p:grpSp>
          <p:nvGrpSpPr>
            <p:cNvPr id="17" name="Group 4">
              <a:extLst>
                <a:ext uri="{FF2B5EF4-FFF2-40B4-BE49-F238E27FC236}">
                  <a16:creationId xmlns:a16="http://schemas.microsoft.com/office/drawing/2014/main" id="{45BC3658-887C-4005-B502-CD34B4A8B984}"/>
                </a:ext>
              </a:extLst>
            </p:cNvPr>
            <p:cNvGrpSpPr>
              <a:grpSpLocks noChangeAspect="1"/>
            </p:cNvGrpSpPr>
            <p:nvPr userDrawn="1"/>
          </p:nvGrpSpPr>
          <p:grpSpPr bwMode="auto">
            <a:xfrm>
              <a:off x="2404478" y="2378640"/>
              <a:ext cx="164453" cy="164592"/>
              <a:chOff x="2653" y="972"/>
              <a:chExt cx="2372" cy="2374"/>
            </a:xfrm>
            <a:grpFill/>
          </p:grpSpPr>
          <p:sp>
            <p:nvSpPr>
              <p:cNvPr id="18" name="Freeform 5">
                <a:extLst>
                  <a:ext uri="{FF2B5EF4-FFF2-40B4-BE49-F238E27FC236}">
                    <a16:creationId xmlns:a16="http://schemas.microsoft.com/office/drawing/2014/main" id="{FF03A465-2F31-477B-B99B-649410511F1D}"/>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6">
                <a:extLst>
                  <a:ext uri="{FF2B5EF4-FFF2-40B4-BE49-F238E27FC236}">
                    <a16:creationId xmlns:a16="http://schemas.microsoft.com/office/drawing/2014/main" id="{DFC08468-A953-43DD-B035-D8A3808D90AF}"/>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Oval 7">
                <a:extLst>
                  <a:ext uri="{FF2B5EF4-FFF2-40B4-BE49-F238E27FC236}">
                    <a16:creationId xmlns:a16="http://schemas.microsoft.com/office/drawing/2014/main" id="{64B85DF2-A11A-4979-B3FD-8C3E3624A552}"/>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3" name="Freeform 5">
            <a:extLst>
              <a:ext uri="{FF2B5EF4-FFF2-40B4-BE49-F238E27FC236}">
                <a16:creationId xmlns:a16="http://schemas.microsoft.com/office/drawing/2014/main" id="{45C54419-1B65-407D-B124-61415759D697}"/>
              </a:ext>
            </a:extLst>
          </p:cNvPr>
          <p:cNvSpPr>
            <a:spLocks noChangeAspect="1" noEditPoints="1"/>
          </p:cNvSpPr>
          <p:nvPr userDrawn="1"/>
        </p:nvSpPr>
        <p:spPr bwMode="black">
          <a:xfrm>
            <a:off x="495300"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21" name="TextBox 20">
            <a:extLst>
              <a:ext uri="{FF2B5EF4-FFF2-40B4-BE49-F238E27FC236}">
                <a16:creationId xmlns:a16="http://schemas.microsoft.com/office/drawing/2014/main" id="{53AE43F5-5CA9-4FD6-B922-D1FD0597CAC5}"/>
              </a:ext>
            </a:extLst>
          </p:cNvPr>
          <p:cNvSpPr txBox="1"/>
          <p:nvPr userDrawn="1"/>
        </p:nvSpPr>
        <p:spPr bwMode="gray">
          <a:xfrm>
            <a:off x="494974" y="4086843"/>
            <a:ext cx="3162626"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a:ln>
                  <a:noFill/>
                </a:ln>
                <a:solidFill>
                  <a:schemeClr val="accent2">
                    <a:lumMod val="40000"/>
                    <a:lumOff val="60000"/>
                  </a:schemeClr>
                </a:solidFill>
                <a:effectLst/>
                <a:uLnTx/>
                <a:uFillTx/>
                <a:latin typeface="Microsoft Sans Serif" panose="020B0604020202020204" pitchFamily="34" charset="0"/>
                <a:ea typeface="+mn-ea"/>
                <a:cs typeface="+mn-cs"/>
              </a:rPr>
              <a:t>All data and information contained in or disclosed by this document is confidential and proprietary information of Qualcomm Technologies, Inc. and/or its affiliated 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a:ln>
                  <a:noFill/>
                </a:ln>
                <a:solidFill>
                  <a:schemeClr val="accent2">
                    <a:lumMod val="40000"/>
                    <a:lumOff val="60000"/>
                  </a:schemeClr>
                </a:solidFill>
                <a:effectLst/>
                <a:uLnTx/>
                <a:uFillTx/>
                <a:latin typeface="Microsoft Sans Serif" panose="020B0604020202020204" pitchFamily="34" charset="0"/>
                <a:ea typeface="+mn-ea"/>
                <a:cs typeface="+mn-cs"/>
              </a:rPr>
              <a:t>©2018-2020 Qualcomm Technologies, Inc. and/or its affiliated companies. All Rights Reserved.</a:t>
            </a:r>
          </a:p>
        </p:txBody>
      </p:sp>
      <p:sp>
        <p:nvSpPr>
          <p:cNvPr id="22" name="TextBox 21">
            <a:extLst>
              <a:ext uri="{FF2B5EF4-FFF2-40B4-BE49-F238E27FC236}">
                <a16:creationId xmlns:a16="http://schemas.microsoft.com/office/drawing/2014/main" id="{EF38D1F4-DDA6-48B8-A4F5-782E2788E4B0}"/>
              </a:ext>
            </a:extLst>
          </p:cNvPr>
          <p:cNvSpPr txBox="1"/>
          <p:nvPr userDrawn="1"/>
        </p:nvSpPr>
        <p:spPr bwMode="gray">
          <a:xfrm>
            <a:off x="3921760" y="4086843"/>
            <a:ext cx="4066541"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a:ln>
                  <a:noFill/>
                </a:ln>
                <a:solidFill>
                  <a:schemeClr val="accent2">
                    <a:lumMod val="40000"/>
                    <a:lumOff val="60000"/>
                  </a:schemeClr>
                </a:solidFill>
                <a:effectLst/>
                <a:uLnTx/>
                <a:uFillTx/>
                <a:latin typeface="Microsoft Sans Serif" panose="020B0604020202020204" pitchFamily="34" charset="0"/>
                <a:ea typeface="+mn-ea"/>
                <a:cs typeface="+mn-cs"/>
              </a:rPr>
              <a:t>Qualcomm is a trademark of Qualcomm Incorporated, registered in the United States and other countries. Other products and brand names may be trademarks or registered trademarks of their respective owners.</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a:ln>
                  <a:noFill/>
                </a:ln>
                <a:solidFill>
                  <a:schemeClr val="accent2">
                    <a:lumMod val="40000"/>
                    <a:lumOff val="60000"/>
                  </a:schemeClr>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Qualcomm’s licensing business, QTL, and the vast majority of its patent portfolio. Qualcomm Technologies, Inc., a wholly-owned subsidiary of Qualcomm Incorporated, operates, along with its subsidiaries, substantially all of Qualcomm’s engineering, research and development functions, and substantially all of its product and services businesses, including its semiconductor business, QCT.</a:t>
            </a:r>
          </a:p>
        </p:txBody>
      </p:sp>
      <p:sp>
        <p:nvSpPr>
          <p:cNvPr id="24" name="TextBox 23">
            <a:extLst>
              <a:ext uri="{FF2B5EF4-FFF2-40B4-BE49-F238E27FC236}">
                <a16:creationId xmlns:a16="http://schemas.microsoft.com/office/drawing/2014/main" id="{7FD49ECA-ACC3-D546-BC67-A48265FE9A75}"/>
              </a:ext>
            </a:extLst>
          </p:cNvPr>
          <p:cNvSpPr txBox="1"/>
          <p:nvPr userDrawn="1"/>
        </p:nvSpPr>
        <p:spPr>
          <a:xfrm>
            <a:off x="6583680" y="6555402"/>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2">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720474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reserve="1" userDrawn="1">
  <p:cSld name="Thank You Light Blue">
    <p:bg bwMode="gray">
      <p:bgPr>
        <a:solidFill>
          <a:schemeClr val="accent2"/>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id="{CF1E7CE3-7A17-4382-8BA4-A6EF494BF310}"/>
              </a:ext>
            </a:extLst>
          </p:cNvPr>
          <p:cNvSpPr/>
          <p:nvPr userDrawn="1"/>
        </p:nvSpPr>
        <p:spPr bwMode="gray">
          <a:xfrm flipV="1">
            <a:off x="1588" y="0"/>
            <a:ext cx="10014977" cy="6170634"/>
          </a:xfrm>
          <a:prstGeom prst="round1Rect">
            <a:avLst>
              <a:gd name="adj" fmla="val 3140"/>
            </a:avLst>
          </a:prstGeom>
          <a:gradFill>
            <a:gsLst>
              <a:gs pos="42000">
                <a:schemeClr val="accent2">
                  <a:lumMod val="60000"/>
                  <a:lumOff val="40000"/>
                </a:schemeClr>
              </a:gs>
              <a:gs pos="100000">
                <a:schemeClr val="accent2">
                  <a:lumMod val="40000"/>
                  <a:lumOff val="60000"/>
                </a:schemeClr>
              </a:gs>
            </a:gsLst>
            <a:lin ang="3000000" scaled="0"/>
          </a:gradFill>
          <a:ln>
            <a:noFill/>
          </a:ln>
          <a:effectLst>
            <a:outerShdw blurRad="571500" dist="317500" dir="8100000" algn="t" rotWithShape="0">
              <a:schemeClr val="accent1">
                <a:lumMod val="50000"/>
                <a:alpha val="5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solidFill>
                <a:prstClr val="white"/>
              </a:solidFill>
            </a:endParaRPr>
          </a:p>
        </p:txBody>
      </p:sp>
      <p:sp>
        <p:nvSpPr>
          <p:cNvPr id="71" name="Rectangle: Single Corner Rounded 70">
            <a:extLst>
              <a:ext uri="{FF2B5EF4-FFF2-40B4-BE49-F238E27FC236}">
                <a16:creationId xmlns:a16="http://schemas.microsoft.com/office/drawing/2014/main" id="{16285E8E-54DA-45A3-8859-F2AC5B9C6A4C}"/>
              </a:ext>
            </a:extLst>
          </p:cNvPr>
          <p:cNvSpPr/>
          <p:nvPr userDrawn="1"/>
        </p:nvSpPr>
        <p:spPr bwMode="gray">
          <a:xfrm flipV="1">
            <a:off x="-6349" y="0"/>
            <a:ext cx="8121650" cy="3764215"/>
          </a:xfrm>
          <a:prstGeom prst="round1Rect">
            <a:avLst>
              <a:gd name="adj" fmla="val 5394"/>
            </a:avLst>
          </a:prstGeom>
          <a:gradFill>
            <a:gsLst>
              <a:gs pos="100000">
                <a:srgbClr val="F2F2F4"/>
              </a:gs>
              <a:gs pos="37000">
                <a:schemeClr val="bg1">
                  <a:lumMod val="0"/>
                  <a:lumOff val="100000"/>
                </a:schemeClr>
              </a:gs>
            </a:gsLst>
            <a:lin ang="8100000" scaled="1"/>
          </a:gradFill>
          <a:ln>
            <a:noFill/>
          </a:ln>
          <a:effectLst>
            <a:outerShdw blurRad="838200" dist="406400" dir="7440000" sx="96000" sy="96000" algn="t" rotWithShape="0">
              <a:srgbClr val="111D51">
                <a:alpha val="5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solidFill>
                <a:prstClr val="white"/>
              </a:solidFill>
            </a:endParaRPr>
          </a:p>
        </p:txBody>
      </p:sp>
      <p:sp>
        <p:nvSpPr>
          <p:cNvPr id="42" name="TextBox 41">
            <a:extLst>
              <a:ext uri="{FF2B5EF4-FFF2-40B4-BE49-F238E27FC236}">
                <a16:creationId xmlns:a16="http://schemas.microsoft.com/office/drawing/2014/main" id="{0C078D3F-27AE-4E4F-A5C5-A25241137A81}"/>
              </a:ext>
            </a:extLst>
          </p:cNvPr>
          <p:cNvSpPr txBox="1"/>
          <p:nvPr userDrawn="1"/>
        </p:nvSpPr>
        <p:spPr bwMode="gray">
          <a:xfrm>
            <a:off x="495300" y="2348891"/>
            <a:ext cx="3941592" cy="81400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a:ln>
                  <a:noFill/>
                </a:ln>
                <a:solidFill>
                  <a:schemeClr val="tx1"/>
                </a:solidFill>
                <a:effectLst/>
                <a:uLnTx/>
                <a:uFillTx/>
                <a:latin typeface="Microsoft Sans Serif" panose="020B0604020202020204" pitchFamily="34" charset="0"/>
                <a:ea typeface="+mn-ea"/>
                <a:cs typeface="+mn-cs"/>
              </a:rPr>
              <a:t>Follow us on:</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a:ln>
                  <a:noFill/>
                </a:ln>
                <a:solidFill>
                  <a:schemeClr val="tx1"/>
                </a:solidFill>
                <a:effectLst/>
                <a:uLnTx/>
                <a:uFillTx/>
                <a:latin typeface="Microsoft Sans Serif" panose="020B0604020202020204" pitchFamily="34" charset="0"/>
                <a:ea typeface="+mn-ea"/>
                <a:cs typeface="+mn-cs"/>
              </a:rPr>
              <a:t>For more information, visit us at:</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a:ln>
                  <a:noFill/>
                </a:ln>
                <a:solidFill>
                  <a:schemeClr val="tx1"/>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id="{1CA64EC1-A159-47CC-BBC8-86849D0369FF}"/>
              </a:ext>
            </a:extLst>
          </p:cNvPr>
          <p:cNvSpPr txBox="1"/>
          <p:nvPr userDrawn="1"/>
        </p:nvSpPr>
        <p:spPr bwMode="gray">
          <a:xfrm>
            <a:off x="495300" y="1288543"/>
            <a:ext cx="3940004" cy="736355"/>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5500" b="0" i="0" u="none" strike="noStrike" kern="1200" cap="none" spc="0" normalizeH="0" baseline="0" noProof="0">
                <a:ln>
                  <a:noFill/>
                </a:ln>
                <a:solidFill>
                  <a:schemeClr val="tx1"/>
                </a:solidFill>
                <a:effectLst/>
                <a:uLnTx/>
                <a:uFillTx/>
                <a:latin typeface="Microsoft Sans Serif" panose="020B0604020202020204" pitchFamily="34" charset="0"/>
                <a:ea typeface="+mn-ea"/>
                <a:cs typeface="+mn-cs"/>
              </a:rPr>
              <a:t>Thank you</a:t>
            </a:r>
          </a:p>
        </p:txBody>
      </p:sp>
      <p:grpSp>
        <p:nvGrpSpPr>
          <p:cNvPr id="2" name="Group 1">
            <a:extLst>
              <a:ext uri="{FF2B5EF4-FFF2-40B4-BE49-F238E27FC236}">
                <a16:creationId xmlns:a16="http://schemas.microsoft.com/office/drawing/2014/main" id="{33C3CF42-1576-4671-A7C3-E1DE07182663}"/>
              </a:ext>
            </a:extLst>
          </p:cNvPr>
          <p:cNvGrpSpPr/>
          <p:nvPr userDrawn="1"/>
        </p:nvGrpSpPr>
        <p:grpSpPr>
          <a:xfrm>
            <a:off x="1631429" y="2378044"/>
            <a:ext cx="937502" cy="166848"/>
            <a:chOff x="1631429" y="2378044"/>
            <a:chExt cx="937502" cy="166848"/>
          </a:xfrm>
          <a:solidFill>
            <a:schemeClr val="tx1"/>
          </a:solidFill>
        </p:grpSpPr>
        <p:sp>
          <p:nvSpPr>
            <p:cNvPr id="45" name="Freeform 12">
              <a:extLst>
                <a:ext uri="{FF2B5EF4-FFF2-40B4-BE49-F238E27FC236}">
                  <a16:creationId xmlns:a16="http://schemas.microsoft.com/office/drawing/2014/main" id="{A627BAD2-8D69-4928-B16D-595E55F96BC6}"/>
                </a:ext>
              </a:extLst>
            </p:cNvPr>
            <p:cNvSpPr>
              <a:spLocks noChangeAspect="1"/>
            </p:cNvSpPr>
            <p:nvPr/>
          </p:nvSpPr>
          <p:spPr bwMode="gray">
            <a:xfrm>
              <a:off x="1815836" y="2378661"/>
              <a:ext cx="204261" cy="165982"/>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Microsoft Sans Serif" panose="020B0604020202020204" pitchFamily="34" charset="0"/>
                <a:ea typeface="+mn-ea"/>
                <a:cs typeface="+mn-cs"/>
              </a:endParaRPr>
            </a:p>
          </p:txBody>
        </p:sp>
        <p:grpSp>
          <p:nvGrpSpPr>
            <p:cNvPr id="46" name="Group 5">
              <a:extLst>
                <a:ext uri="{FF2B5EF4-FFF2-40B4-BE49-F238E27FC236}">
                  <a16:creationId xmlns:a16="http://schemas.microsoft.com/office/drawing/2014/main" id="{0162444D-2A2A-46E3-9507-C0CB7E7AA354}"/>
                </a:ext>
              </a:extLst>
            </p:cNvPr>
            <p:cNvGrpSpPr>
              <a:grpSpLocks noChangeAspect="1"/>
            </p:cNvGrpSpPr>
            <p:nvPr/>
          </p:nvGrpSpPr>
          <p:grpSpPr bwMode="gray">
            <a:xfrm>
              <a:off x="2127148" y="2378659"/>
              <a:ext cx="166513" cy="164554"/>
              <a:chOff x="3331" y="1656"/>
              <a:chExt cx="1020" cy="1008"/>
            </a:xfrm>
            <a:grpFill/>
          </p:grpSpPr>
          <p:sp>
            <p:nvSpPr>
              <p:cNvPr id="48" name="Freeform 6">
                <a:extLst>
                  <a:ext uri="{FF2B5EF4-FFF2-40B4-BE49-F238E27FC236}">
                    <a16:creationId xmlns:a16="http://schemas.microsoft.com/office/drawing/2014/main" id="{77DD6462-B80E-4A66-A3F2-2A93DA87217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Microsoft Sans Serif" panose="020B0604020202020204" pitchFamily="34" charset="0"/>
                  <a:ea typeface="+mn-ea"/>
                  <a:cs typeface="+mn-cs"/>
                </a:endParaRPr>
              </a:p>
            </p:txBody>
          </p:sp>
          <p:sp>
            <p:nvSpPr>
              <p:cNvPr id="49" name="Freeform 7">
                <a:extLst>
                  <a:ext uri="{FF2B5EF4-FFF2-40B4-BE49-F238E27FC236}">
                    <a16:creationId xmlns:a16="http://schemas.microsoft.com/office/drawing/2014/main" id="{3438D5A0-89DE-45B0-9C57-B125F96DE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Microsoft Sans Serif" panose="020B0604020202020204" pitchFamily="34" charset="0"/>
                  <a:ea typeface="+mn-ea"/>
                  <a:cs typeface="+mn-cs"/>
                </a:endParaRPr>
              </a:p>
            </p:txBody>
          </p:sp>
        </p:grpSp>
        <p:sp>
          <p:nvSpPr>
            <p:cNvPr id="47" name="Freeform 5">
              <a:extLst>
                <a:ext uri="{FF2B5EF4-FFF2-40B4-BE49-F238E27FC236}">
                  <a16:creationId xmlns:a16="http://schemas.microsoft.com/office/drawing/2014/main" id="{9B2BAAC6-7CCD-4529-8455-659FC8953183}"/>
                </a:ext>
              </a:extLst>
            </p:cNvPr>
            <p:cNvSpPr>
              <a:spLocks/>
            </p:cNvSpPr>
            <p:nvPr/>
          </p:nvSpPr>
          <p:spPr bwMode="gray">
            <a:xfrm>
              <a:off x="1631429" y="2378044"/>
              <a:ext cx="77357" cy="166848"/>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Microsoft Sans Serif" panose="020B0604020202020204" pitchFamily="34" charset="0"/>
                <a:ea typeface="+mn-ea"/>
                <a:cs typeface="+mn-cs"/>
              </a:endParaRPr>
            </a:p>
          </p:txBody>
        </p:sp>
        <p:grpSp>
          <p:nvGrpSpPr>
            <p:cNvPr id="17" name="Group 4">
              <a:extLst>
                <a:ext uri="{FF2B5EF4-FFF2-40B4-BE49-F238E27FC236}">
                  <a16:creationId xmlns:a16="http://schemas.microsoft.com/office/drawing/2014/main" id="{45BC3658-887C-4005-B502-CD34B4A8B984}"/>
                </a:ext>
              </a:extLst>
            </p:cNvPr>
            <p:cNvGrpSpPr>
              <a:grpSpLocks noChangeAspect="1"/>
            </p:cNvGrpSpPr>
            <p:nvPr userDrawn="1"/>
          </p:nvGrpSpPr>
          <p:grpSpPr bwMode="auto">
            <a:xfrm>
              <a:off x="2404478" y="2378640"/>
              <a:ext cx="164453" cy="164592"/>
              <a:chOff x="2653" y="972"/>
              <a:chExt cx="2372" cy="2374"/>
            </a:xfrm>
            <a:grpFill/>
          </p:grpSpPr>
          <p:sp>
            <p:nvSpPr>
              <p:cNvPr id="18" name="Freeform 5">
                <a:extLst>
                  <a:ext uri="{FF2B5EF4-FFF2-40B4-BE49-F238E27FC236}">
                    <a16:creationId xmlns:a16="http://schemas.microsoft.com/office/drawing/2014/main" id="{FF03A465-2F31-477B-B99B-649410511F1D}"/>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6">
                <a:extLst>
                  <a:ext uri="{FF2B5EF4-FFF2-40B4-BE49-F238E27FC236}">
                    <a16:creationId xmlns:a16="http://schemas.microsoft.com/office/drawing/2014/main" id="{DFC08468-A953-43DD-B035-D8A3808D90AF}"/>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Oval 7">
                <a:extLst>
                  <a:ext uri="{FF2B5EF4-FFF2-40B4-BE49-F238E27FC236}">
                    <a16:creationId xmlns:a16="http://schemas.microsoft.com/office/drawing/2014/main" id="{64B85DF2-A11A-4979-B3FD-8C3E3624A552}"/>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3" name="Freeform 5">
            <a:extLst>
              <a:ext uri="{FF2B5EF4-FFF2-40B4-BE49-F238E27FC236}">
                <a16:creationId xmlns:a16="http://schemas.microsoft.com/office/drawing/2014/main" id="{45C54419-1B65-407D-B124-61415759D697}"/>
              </a:ext>
            </a:extLst>
          </p:cNvPr>
          <p:cNvSpPr>
            <a:spLocks noChangeAspect="1" noEditPoints="1"/>
          </p:cNvSpPr>
          <p:nvPr userDrawn="1"/>
        </p:nvSpPr>
        <p:spPr bwMode="black">
          <a:xfrm>
            <a:off x="495300"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21" name="TextBox 20">
            <a:extLst>
              <a:ext uri="{FF2B5EF4-FFF2-40B4-BE49-F238E27FC236}">
                <a16:creationId xmlns:a16="http://schemas.microsoft.com/office/drawing/2014/main" id="{0B8CD0CF-575C-A147-A434-CE69FAAB0CDB}"/>
              </a:ext>
            </a:extLst>
          </p:cNvPr>
          <p:cNvSpPr txBox="1"/>
          <p:nvPr userDrawn="1"/>
        </p:nvSpPr>
        <p:spPr>
          <a:xfrm>
            <a:off x="6583680" y="6534114"/>
            <a:ext cx="4911921"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2">
                    <a:lumMod val="20000"/>
                    <a:lumOff val="80000"/>
                  </a:schemeClr>
                </a:solidFill>
              </a:rPr>
              <a:t>Confidential – Qualcomm Technologies, Inc. and/or its affiliated companies – May Contain Trade Secrets</a:t>
            </a:r>
          </a:p>
        </p:txBody>
      </p:sp>
      <p:sp>
        <p:nvSpPr>
          <p:cNvPr id="22" name="TextBox 21">
            <a:extLst>
              <a:ext uri="{FF2B5EF4-FFF2-40B4-BE49-F238E27FC236}">
                <a16:creationId xmlns:a16="http://schemas.microsoft.com/office/drawing/2014/main" id="{3DB391A9-C928-4744-8F79-37101F90F438}"/>
              </a:ext>
            </a:extLst>
          </p:cNvPr>
          <p:cNvSpPr txBox="1"/>
          <p:nvPr userDrawn="1"/>
        </p:nvSpPr>
        <p:spPr bwMode="gray">
          <a:xfrm>
            <a:off x="494974" y="4086843"/>
            <a:ext cx="3162626"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a:ln>
                  <a:noFill/>
                </a:ln>
                <a:solidFill>
                  <a:srgbClr val="FFFFFF"/>
                </a:solidFill>
                <a:effectLst/>
                <a:uLnTx/>
                <a:uFillTx/>
                <a:latin typeface="Microsoft Sans Serif" panose="020B0604020202020204" pitchFamily="34" charset="0"/>
                <a:ea typeface="+mn-ea"/>
                <a:cs typeface="+mn-cs"/>
              </a:rPr>
              <a:t>All data and information contained in or disclosed by this document is confidential and proprietary information of Qualcomm Technologies, Inc. and/or its affiliated 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a:ln>
                  <a:noFill/>
                </a:ln>
                <a:solidFill>
                  <a:srgbClr val="FFFFFF"/>
                </a:solidFill>
                <a:effectLst/>
                <a:uLnTx/>
                <a:uFillTx/>
                <a:latin typeface="Microsoft Sans Serif" panose="020B0604020202020204" pitchFamily="34" charset="0"/>
                <a:ea typeface="+mn-ea"/>
                <a:cs typeface="+mn-cs"/>
              </a:rPr>
              <a:t>©2018-2020 Qualcomm Technologies, Inc. and/or its affiliated companies. All Rights Reserved.</a:t>
            </a:r>
          </a:p>
        </p:txBody>
      </p:sp>
      <p:sp>
        <p:nvSpPr>
          <p:cNvPr id="26" name="TextBox 25">
            <a:extLst>
              <a:ext uri="{FF2B5EF4-FFF2-40B4-BE49-F238E27FC236}">
                <a16:creationId xmlns:a16="http://schemas.microsoft.com/office/drawing/2014/main" id="{608825F1-2E1D-1040-BAD1-A8AEA7FEDE7E}"/>
              </a:ext>
            </a:extLst>
          </p:cNvPr>
          <p:cNvSpPr txBox="1"/>
          <p:nvPr userDrawn="1"/>
        </p:nvSpPr>
        <p:spPr bwMode="gray">
          <a:xfrm>
            <a:off x="3921760" y="4086843"/>
            <a:ext cx="4066541"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a:ln>
                  <a:noFill/>
                </a:ln>
                <a:solidFill>
                  <a:srgbClr val="FFFFFF"/>
                </a:solidFill>
                <a:effectLst/>
                <a:uLnTx/>
                <a:uFillTx/>
                <a:latin typeface="Microsoft Sans Serif" panose="020B0604020202020204" pitchFamily="34" charset="0"/>
                <a:ea typeface="+mn-ea"/>
                <a:cs typeface="+mn-cs"/>
              </a:rPr>
              <a:t>Qualcomm is a trademark of Qualcomm Incorporated, registered in the United States and other countries. Other products and brand names may be trademarks or registered trademarks of their respective owners.</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a:ln>
                  <a:noFill/>
                </a:ln>
                <a:solidFill>
                  <a:srgbClr val="FFFFFF"/>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Qualcomm’s licensing business, QTL, and the vast majority of its patent portfolio. Qualcomm Technologies, Inc., a wholly-owned subsidiary of Qualcomm Incorporated, operates, along with its subsidiaries, substantially all of Qualcomm’s engineering, research and development functions, and substantially all of its product and services businesses, including its semiconductor business, QCT.</a:t>
            </a:r>
          </a:p>
        </p:txBody>
      </p:sp>
    </p:spTree>
    <p:extLst>
      <p:ext uri="{BB962C8B-B14F-4D97-AF65-F5344CB8AC3E}">
        <p14:creationId xmlns:p14="http://schemas.microsoft.com/office/powerpoint/2010/main" val="1666899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genda Teal">
    <p:bg>
      <p:bgPr>
        <a:solidFill>
          <a:schemeClr val="accent3"/>
        </a:solidFill>
        <a:effectLst/>
      </p:bgPr>
    </p:bg>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844D2DF1-213C-E34C-914C-F604B1F3F8D8}"/>
              </a:ext>
            </a:extLst>
          </p:cNvPr>
          <p:cNvSpPr>
            <a:spLocks noGrp="1"/>
          </p:cNvSpPr>
          <p:nvPr userDrawn="1">
            <p:ph sz="quarter" idx="10"/>
          </p:nvPr>
        </p:nvSpPr>
        <p:spPr>
          <a:xfrm>
            <a:off x="530352" y="2368296"/>
            <a:ext cx="6391148" cy="4081662"/>
          </a:xfrm>
          <a:prstGeom prst="rect">
            <a:avLst/>
          </a:prstGeom>
        </p:spPr>
        <p:txBody>
          <a:bodyPr/>
          <a:lstStyle>
            <a:lvl1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bg1"/>
                </a:solidFill>
              </a:defRPr>
            </a:lvl1pPr>
            <a:lvl2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bg1"/>
                </a:solidFill>
              </a:defRPr>
            </a:lvl2pPr>
            <a:lvl3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bg1"/>
                </a:solidFill>
              </a:defRPr>
            </a:lvl3pPr>
            <a:lvl4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bg1"/>
                </a:solidFill>
              </a:defRPr>
            </a:lvl4pPr>
            <a:lvl5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21" name="Straight Connector 20">
            <a:extLst>
              <a:ext uri="{FF2B5EF4-FFF2-40B4-BE49-F238E27FC236}">
                <a16:creationId xmlns:a16="http://schemas.microsoft.com/office/drawing/2014/main" id="{31C2B1F2-008B-4DC9-9D3D-15CE505559FF}"/>
              </a:ext>
            </a:extLst>
          </p:cNvPr>
          <p:cNvCxnSpPr>
            <a:cxnSpLocks/>
          </p:cNvCxnSpPr>
          <p:nvPr userDrawn="1"/>
        </p:nvCxnSpPr>
        <p:spPr>
          <a:xfrm>
            <a:off x="501650" y="2171019"/>
            <a:ext cx="6419850" cy="0"/>
          </a:xfrm>
          <a:prstGeom prst="line">
            <a:avLst/>
          </a:prstGeom>
          <a:ln w="12700" cap="rnd">
            <a:solidFill>
              <a:schemeClr val="accent4">
                <a:alpha val="71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7D13CB09-3697-44F2-BBB1-3C97CEEB6431}"/>
              </a:ext>
            </a:extLst>
          </p:cNvPr>
          <p:cNvGrpSpPr/>
          <p:nvPr userDrawn="1"/>
        </p:nvGrpSpPr>
        <p:grpSpPr>
          <a:xfrm>
            <a:off x="8011668" y="-920"/>
            <a:ext cx="4180332" cy="6859841"/>
            <a:chOff x="8011668" y="-920"/>
            <a:chExt cx="4180332" cy="6859841"/>
          </a:xfrm>
        </p:grpSpPr>
        <p:sp>
          <p:nvSpPr>
            <p:cNvPr id="4" name="Rectangle 3">
              <a:extLst>
                <a:ext uri="{FF2B5EF4-FFF2-40B4-BE49-F238E27FC236}">
                  <a16:creationId xmlns:a16="http://schemas.microsoft.com/office/drawing/2014/main" id="{21308D66-143B-A349-ACCD-3D00D906A092}"/>
                </a:ext>
              </a:extLst>
            </p:cNvPr>
            <p:cNvSpPr/>
            <p:nvPr userDrawn="1"/>
          </p:nvSpPr>
          <p:spPr>
            <a:xfrm>
              <a:off x="8506968" y="236"/>
              <a:ext cx="1280160" cy="685752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a:ln>
                  <a:noFill/>
                </a:ln>
                <a:solidFill>
                  <a:srgbClr val="FFFFFF"/>
                </a:solidFill>
                <a:effectLst/>
                <a:uLnTx/>
                <a:uFillTx/>
                <a:latin typeface="Microsoft Sans Serif"/>
                <a:ea typeface="+mn-ea"/>
                <a:cs typeface="+mn-cs"/>
              </a:endParaRPr>
            </a:p>
          </p:txBody>
        </p:sp>
        <p:sp>
          <p:nvSpPr>
            <p:cNvPr id="6" name="Rectangle 5">
              <a:extLst>
                <a:ext uri="{FF2B5EF4-FFF2-40B4-BE49-F238E27FC236}">
                  <a16:creationId xmlns:a16="http://schemas.microsoft.com/office/drawing/2014/main" id="{491A9D0B-FE28-9048-B13B-E76F407CA744}"/>
                </a:ext>
              </a:extLst>
            </p:cNvPr>
            <p:cNvSpPr/>
            <p:nvPr userDrawn="1"/>
          </p:nvSpPr>
          <p:spPr>
            <a:xfrm>
              <a:off x="9787128" y="-920"/>
              <a:ext cx="2404872" cy="685984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r>
                <a:rPr kumimoji="0" lang="en-US" sz="1067" b="0" i="0" u="none" strike="noStrike" cap="none" spc="0" normalizeH="0" baseline="0" noProof="0">
                  <a:ln>
                    <a:noFill/>
                  </a:ln>
                  <a:solidFill>
                    <a:srgbClr val="FFFFFF"/>
                  </a:solidFill>
                  <a:effectLst/>
                  <a:uLnTx/>
                  <a:uFillTx/>
                  <a:latin typeface="Microsoft Sans Serif"/>
                </a:rPr>
                <a:t>2.63</a:t>
              </a:r>
            </a:p>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noProof="0">
                <a:ln>
                  <a:noFill/>
                </a:ln>
                <a:solidFill>
                  <a:srgbClr val="FFFFFF"/>
                </a:solidFill>
                <a:effectLst/>
                <a:uLnTx/>
                <a:uFillTx/>
                <a:latin typeface="Microsoft Sans Serif"/>
              </a:endParaRPr>
            </a:p>
          </p:txBody>
        </p:sp>
        <p:sp>
          <p:nvSpPr>
            <p:cNvPr id="22" name="Rectangle: Single Corner Rounded 6">
              <a:extLst>
                <a:ext uri="{FF2B5EF4-FFF2-40B4-BE49-F238E27FC236}">
                  <a16:creationId xmlns:a16="http://schemas.microsoft.com/office/drawing/2014/main" id="{D1973D7C-0652-4165-88A1-4FB9828F5615}"/>
                </a:ext>
              </a:extLst>
            </p:cNvPr>
            <p:cNvSpPr/>
            <p:nvPr userDrawn="1"/>
          </p:nvSpPr>
          <p:spPr bwMode="gray">
            <a:xfrm flipV="1">
              <a:off x="8011668" y="0"/>
              <a:ext cx="493776" cy="6858003"/>
            </a:xfrm>
            <a:prstGeom prst="round1Rect">
              <a:avLst>
                <a:gd name="adj" fmla="val 0"/>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23" name="Rectangle: Single Corner Rounded 6">
              <a:extLst>
                <a:ext uri="{FF2B5EF4-FFF2-40B4-BE49-F238E27FC236}">
                  <a16:creationId xmlns:a16="http://schemas.microsoft.com/office/drawing/2014/main" id="{59E261A4-BD2B-47CA-A4EB-774113F2B7FE}"/>
                </a:ext>
              </a:extLst>
            </p:cNvPr>
            <p:cNvSpPr/>
            <p:nvPr userDrawn="1"/>
          </p:nvSpPr>
          <p:spPr bwMode="gray">
            <a:xfrm rot="10800000" flipH="1" flipV="1">
              <a:off x="9293353" y="1"/>
              <a:ext cx="493775" cy="6857530"/>
            </a:xfrm>
            <a:prstGeom prst="round1Rect">
              <a:avLst>
                <a:gd name="adj" fmla="val 0"/>
              </a:avLst>
            </a:prstGeom>
            <a:gradFill flip="none" rotWithShape="1">
              <a:gsLst>
                <a:gs pos="100000">
                  <a:schemeClr val="accent3">
                    <a:lumMod val="50000"/>
                    <a:alpha val="65000"/>
                  </a:schemeClr>
                </a:gs>
                <a:gs pos="0">
                  <a:schemeClr val="accent3">
                    <a:lumMod val="60000"/>
                    <a:lumOff val="40000"/>
                    <a:alpha val="0"/>
                  </a:schemeClr>
                </a:gs>
                <a:gs pos="60000">
                  <a:schemeClr val="accent3">
                    <a:lumMod val="50000"/>
                    <a:alpha val="28000"/>
                  </a:schemeClr>
                </a:gs>
              </a:gsLst>
              <a:lin ang="0" scaled="1"/>
              <a:tileRect/>
            </a:gradFill>
            <a:ln w="10795" cap="flat" cmpd="sng" algn="ctr">
              <a:noFill/>
              <a:prstDash val="solid"/>
            </a:ln>
            <a:effectLst/>
          </p:spPr>
          <p:txBody>
            <a:bodyPr rtlCol="0" anchor="ctr"/>
            <a:lstStyle/>
            <a:p>
              <a:pPr lvl="0" algn="ctr"/>
              <a:endParaRPr lang="en-US" kern="0">
                <a:solidFill>
                  <a:prstClr val="white"/>
                </a:solidFill>
              </a:endParaRPr>
            </a:p>
          </p:txBody>
        </p:sp>
      </p:grpSp>
      <p:sp>
        <p:nvSpPr>
          <p:cNvPr id="11" name="Freeform 5">
            <a:extLst>
              <a:ext uri="{FF2B5EF4-FFF2-40B4-BE49-F238E27FC236}">
                <a16:creationId xmlns:a16="http://schemas.microsoft.com/office/drawing/2014/main" id="{181E4135-726A-4D1C-A91C-5C35847AF4F2}"/>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2" name="Title 2">
            <a:extLst>
              <a:ext uri="{FF2B5EF4-FFF2-40B4-BE49-F238E27FC236}">
                <a16:creationId xmlns:a16="http://schemas.microsoft.com/office/drawing/2014/main" id="{604BBF9E-6C60-435B-99A6-364C05DFE387}"/>
              </a:ext>
            </a:extLst>
          </p:cNvPr>
          <p:cNvSpPr>
            <a:spLocks noGrp="1"/>
          </p:cNvSpPr>
          <p:nvPr>
            <p:ph type="title"/>
          </p:nvPr>
        </p:nvSpPr>
        <p:spPr>
          <a:xfrm>
            <a:off x="475488" y="818952"/>
            <a:ext cx="6446012" cy="1110432"/>
          </a:xfrm>
        </p:spPr>
        <p:txBody>
          <a:bodyPr wrap="square">
            <a:spAutoFit/>
          </a:bodyPr>
          <a:lstStyle>
            <a:lvl1pPr>
              <a:defRPr sz="4400">
                <a:solidFill>
                  <a:schemeClr val="bg1"/>
                </a:solidFill>
              </a:defRPr>
            </a:lvl1pPr>
          </a:lstStyle>
          <a:p>
            <a:r>
              <a:rPr lang="en-US"/>
              <a:t>Click to edit Master title style</a:t>
            </a:r>
          </a:p>
        </p:txBody>
      </p:sp>
      <p:sp>
        <p:nvSpPr>
          <p:cNvPr id="13" name="TextBox 12">
            <a:extLst>
              <a:ext uri="{FF2B5EF4-FFF2-40B4-BE49-F238E27FC236}">
                <a16:creationId xmlns:a16="http://schemas.microsoft.com/office/drawing/2014/main" id="{9CCA702F-9CD5-9141-B8C6-798965BC668E}"/>
              </a:ext>
            </a:extLst>
          </p:cNvPr>
          <p:cNvSpPr txBox="1"/>
          <p:nvPr userDrawn="1"/>
        </p:nvSpPr>
        <p:spPr>
          <a:xfrm>
            <a:off x="530352"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4">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632803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userDrawn="1">
  <p:cSld name="Thank You Teal">
    <p:bg bwMode="gray">
      <p:bgPr>
        <a:solidFill>
          <a:schemeClr val="accent3"/>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id="{CF1E7CE3-7A17-4382-8BA4-A6EF494BF310}"/>
              </a:ext>
            </a:extLst>
          </p:cNvPr>
          <p:cNvSpPr/>
          <p:nvPr userDrawn="1"/>
        </p:nvSpPr>
        <p:spPr bwMode="gray">
          <a:xfrm flipV="1">
            <a:off x="1588" y="0"/>
            <a:ext cx="10014977" cy="6170634"/>
          </a:xfrm>
          <a:prstGeom prst="round1Rect">
            <a:avLst>
              <a:gd name="adj" fmla="val 3140"/>
            </a:avLst>
          </a:prstGeom>
          <a:gradFill>
            <a:gsLst>
              <a:gs pos="0">
                <a:schemeClr val="accent3"/>
              </a:gs>
              <a:gs pos="75000">
                <a:schemeClr val="accent4"/>
              </a:gs>
            </a:gsLst>
            <a:lin ang="3000000" scaled="0"/>
          </a:gradFill>
          <a:ln>
            <a:noFill/>
          </a:ln>
          <a:effectLst>
            <a:outerShdw blurRad="825500" dist="317500" dir="8100000" algn="t" rotWithShape="0">
              <a:schemeClr val="accent3">
                <a:lumMod val="50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solidFill>
                <a:prstClr val="white"/>
              </a:solidFill>
            </a:endParaRPr>
          </a:p>
        </p:txBody>
      </p:sp>
      <p:sp>
        <p:nvSpPr>
          <p:cNvPr id="71" name="Rectangle: Single Corner Rounded 70">
            <a:extLst>
              <a:ext uri="{FF2B5EF4-FFF2-40B4-BE49-F238E27FC236}">
                <a16:creationId xmlns:a16="http://schemas.microsoft.com/office/drawing/2014/main" id="{16285E8E-54DA-45A3-8859-F2AC5B9C6A4C}"/>
              </a:ext>
            </a:extLst>
          </p:cNvPr>
          <p:cNvSpPr/>
          <p:nvPr userDrawn="1"/>
        </p:nvSpPr>
        <p:spPr bwMode="gray">
          <a:xfrm flipV="1">
            <a:off x="-6349" y="0"/>
            <a:ext cx="8121650" cy="3764215"/>
          </a:xfrm>
          <a:prstGeom prst="round1Rect">
            <a:avLst>
              <a:gd name="adj" fmla="val 5394"/>
            </a:avLst>
          </a:prstGeom>
          <a:gradFill>
            <a:gsLst>
              <a:gs pos="100000">
                <a:srgbClr val="F2F2F4"/>
              </a:gs>
              <a:gs pos="37000">
                <a:schemeClr val="bg1">
                  <a:lumMod val="0"/>
                  <a:lumOff val="100000"/>
                </a:schemeClr>
              </a:gs>
            </a:gsLst>
            <a:lin ang="8100000" scaled="1"/>
          </a:gradFill>
          <a:ln>
            <a:noFill/>
          </a:ln>
          <a:effectLst>
            <a:outerShdw blurRad="838200" dist="406400" dir="7440000" sx="96000" sy="96000" algn="t" rotWithShape="0">
              <a:schemeClr val="accent3">
                <a:lumMod val="50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solidFill>
                <a:prstClr val="white"/>
              </a:solidFill>
            </a:endParaRPr>
          </a:p>
        </p:txBody>
      </p:sp>
      <p:sp>
        <p:nvSpPr>
          <p:cNvPr id="42" name="TextBox 41">
            <a:extLst>
              <a:ext uri="{FF2B5EF4-FFF2-40B4-BE49-F238E27FC236}">
                <a16:creationId xmlns:a16="http://schemas.microsoft.com/office/drawing/2014/main" id="{0C078D3F-27AE-4E4F-A5C5-A25241137A81}"/>
              </a:ext>
            </a:extLst>
          </p:cNvPr>
          <p:cNvSpPr txBox="1"/>
          <p:nvPr userDrawn="1"/>
        </p:nvSpPr>
        <p:spPr bwMode="gray">
          <a:xfrm>
            <a:off x="495300" y="2348891"/>
            <a:ext cx="3941592" cy="81400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a:ln>
                  <a:noFill/>
                </a:ln>
                <a:solidFill>
                  <a:schemeClr val="tx1"/>
                </a:solidFill>
                <a:effectLst/>
                <a:uLnTx/>
                <a:uFillTx/>
                <a:latin typeface="Microsoft Sans Serif" panose="020B0604020202020204" pitchFamily="34" charset="0"/>
                <a:ea typeface="+mn-ea"/>
                <a:cs typeface="+mn-cs"/>
              </a:rPr>
              <a:t>Follow us on:</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a:ln>
                  <a:noFill/>
                </a:ln>
                <a:solidFill>
                  <a:schemeClr val="tx1"/>
                </a:solidFill>
                <a:effectLst/>
                <a:uLnTx/>
                <a:uFillTx/>
                <a:latin typeface="Microsoft Sans Serif" panose="020B0604020202020204" pitchFamily="34" charset="0"/>
                <a:ea typeface="+mn-ea"/>
                <a:cs typeface="+mn-cs"/>
              </a:rPr>
              <a:t>For more information, visit us at:</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a:ln>
                  <a:noFill/>
                </a:ln>
                <a:solidFill>
                  <a:schemeClr val="tx1"/>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id="{1CA64EC1-A159-47CC-BBC8-86849D0369FF}"/>
              </a:ext>
            </a:extLst>
          </p:cNvPr>
          <p:cNvSpPr txBox="1"/>
          <p:nvPr userDrawn="1"/>
        </p:nvSpPr>
        <p:spPr bwMode="gray">
          <a:xfrm>
            <a:off x="495300" y="1288543"/>
            <a:ext cx="3940004" cy="736355"/>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5500" b="0" i="0" u="none" strike="noStrike" kern="1200" cap="none" spc="0" normalizeH="0" baseline="0" noProof="0">
                <a:ln>
                  <a:noFill/>
                </a:ln>
                <a:solidFill>
                  <a:schemeClr val="tx1"/>
                </a:solidFill>
                <a:effectLst/>
                <a:uLnTx/>
                <a:uFillTx/>
                <a:latin typeface="Microsoft Sans Serif" panose="020B0604020202020204" pitchFamily="34" charset="0"/>
                <a:ea typeface="+mn-ea"/>
                <a:cs typeface="+mn-cs"/>
              </a:rPr>
              <a:t>Thank you</a:t>
            </a:r>
          </a:p>
        </p:txBody>
      </p:sp>
      <p:grpSp>
        <p:nvGrpSpPr>
          <p:cNvPr id="2" name="Group 1">
            <a:extLst>
              <a:ext uri="{FF2B5EF4-FFF2-40B4-BE49-F238E27FC236}">
                <a16:creationId xmlns:a16="http://schemas.microsoft.com/office/drawing/2014/main" id="{0D34E480-EAB6-49A9-8C1E-32BB255B6712}"/>
              </a:ext>
            </a:extLst>
          </p:cNvPr>
          <p:cNvGrpSpPr/>
          <p:nvPr userDrawn="1"/>
        </p:nvGrpSpPr>
        <p:grpSpPr>
          <a:xfrm>
            <a:off x="1631429" y="2378044"/>
            <a:ext cx="937502" cy="166848"/>
            <a:chOff x="1631429" y="2378044"/>
            <a:chExt cx="937502" cy="166848"/>
          </a:xfrm>
          <a:solidFill>
            <a:schemeClr val="tx1"/>
          </a:solidFill>
        </p:grpSpPr>
        <p:sp>
          <p:nvSpPr>
            <p:cNvPr id="45" name="Freeform 12">
              <a:extLst>
                <a:ext uri="{FF2B5EF4-FFF2-40B4-BE49-F238E27FC236}">
                  <a16:creationId xmlns:a16="http://schemas.microsoft.com/office/drawing/2014/main" id="{A627BAD2-8D69-4928-B16D-595E55F96BC6}"/>
                </a:ext>
              </a:extLst>
            </p:cNvPr>
            <p:cNvSpPr>
              <a:spLocks noChangeAspect="1"/>
            </p:cNvSpPr>
            <p:nvPr/>
          </p:nvSpPr>
          <p:spPr bwMode="gray">
            <a:xfrm>
              <a:off x="1815836" y="2378661"/>
              <a:ext cx="204261" cy="165982"/>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Microsoft Sans Serif" panose="020B0604020202020204" pitchFamily="34" charset="0"/>
                <a:ea typeface="+mn-ea"/>
                <a:cs typeface="+mn-cs"/>
              </a:endParaRPr>
            </a:p>
          </p:txBody>
        </p:sp>
        <p:grpSp>
          <p:nvGrpSpPr>
            <p:cNvPr id="46" name="Group 5">
              <a:extLst>
                <a:ext uri="{FF2B5EF4-FFF2-40B4-BE49-F238E27FC236}">
                  <a16:creationId xmlns:a16="http://schemas.microsoft.com/office/drawing/2014/main" id="{0162444D-2A2A-46E3-9507-C0CB7E7AA354}"/>
                </a:ext>
              </a:extLst>
            </p:cNvPr>
            <p:cNvGrpSpPr>
              <a:grpSpLocks noChangeAspect="1"/>
            </p:cNvGrpSpPr>
            <p:nvPr/>
          </p:nvGrpSpPr>
          <p:grpSpPr bwMode="gray">
            <a:xfrm>
              <a:off x="2127148" y="2378659"/>
              <a:ext cx="166513" cy="164554"/>
              <a:chOff x="3331" y="1656"/>
              <a:chExt cx="1020" cy="1008"/>
            </a:xfrm>
            <a:grpFill/>
          </p:grpSpPr>
          <p:sp>
            <p:nvSpPr>
              <p:cNvPr id="48" name="Freeform 6">
                <a:extLst>
                  <a:ext uri="{FF2B5EF4-FFF2-40B4-BE49-F238E27FC236}">
                    <a16:creationId xmlns:a16="http://schemas.microsoft.com/office/drawing/2014/main" id="{77DD6462-B80E-4A66-A3F2-2A93DA87217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Microsoft Sans Serif" panose="020B0604020202020204" pitchFamily="34" charset="0"/>
                  <a:ea typeface="+mn-ea"/>
                  <a:cs typeface="+mn-cs"/>
                </a:endParaRPr>
              </a:p>
            </p:txBody>
          </p:sp>
          <p:sp>
            <p:nvSpPr>
              <p:cNvPr id="49" name="Freeform 7">
                <a:extLst>
                  <a:ext uri="{FF2B5EF4-FFF2-40B4-BE49-F238E27FC236}">
                    <a16:creationId xmlns:a16="http://schemas.microsoft.com/office/drawing/2014/main" id="{3438D5A0-89DE-45B0-9C57-B125F96DE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Microsoft Sans Serif" panose="020B0604020202020204" pitchFamily="34" charset="0"/>
                  <a:ea typeface="+mn-ea"/>
                  <a:cs typeface="+mn-cs"/>
                </a:endParaRPr>
              </a:p>
            </p:txBody>
          </p:sp>
        </p:grpSp>
        <p:sp>
          <p:nvSpPr>
            <p:cNvPr id="47" name="Freeform 5">
              <a:extLst>
                <a:ext uri="{FF2B5EF4-FFF2-40B4-BE49-F238E27FC236}">
                  <a16:creationId xmlns:a16="http://schemas.microsoft.com/office/drawing/2014/main" id="{9B2BAAC6-7CCD-4529-8455-659FC8953183}"/>
                </a:ext>
              </a:extLst>
            </p:cNvPr>
            <p:cNvSpPr>
              <a:spLocks/>
            </p:cNvSpPr>
            <p:nvPr/>
          </p:nvSpPr>
          <p:spPr bwMode="gray">
            <a:xfrm>
              <a:off x="1631429" y="2378044"/>
              <a:ext cx="77357" cy="166848"/>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Microsoft Sans Serif" panose="020B0604020202020204" pitchFamily="34" charset="0"/>
                <a:ea typeface="+mn-ea"/>
                <a:cs typeface="+mn-cs"/>
              </a:endParaRPr>
            </a:p>
          </p:txBody>
        </p:sp>
        <p:grpSp>
          <p:nvGrpSpPr>
            <p:cNvPr id="3" name="Group 4">
              <a:extLst>
                <a:ext uri="{FF2B5EF4-FFF2-40B4-BE49-F238E27FC236}">
                  <a16:creationId xmlns:a16="http://schemas.microsoft.com/office/drawing/2014/main" id="{7D1419D0-EDA2-4BE4-B5CF-E8CF803AFAA0}"/>
                </a:ext>
              </a:extLst>
            </p:cNvPr>
            <p:cNvGrpSpPr>
              <a:grpSpLocks noChangeAspect="1"/>
            </p:cNvGrpSpPr>
            <p:nvPr userDrawn="1"/>
          </p:nvGrpSpPr>
          <p:grpSpPr bwMode="auto">
            <a:xfrm>
              <a:off x="2404478" y="2378640"/>
              <a:ext cx="164453" cy="164592"/>
              <a:chOff x="2653" y="972"/>
              <a:chExt cx="2372" cy="2374"/>
            </a:xfrm>
            <a:grpFill/>
          </p:grpSpPr>
          <p:sp>
            <p:nvSpPr>
              <p:cNvPr id="5" name="Freeform 5">
                <a:extLst>
                  <a:ext uri="{FF2B5EF4-FFF2-40B4-BE49-F238E27FC236}">
                    <a16:creationId xmlns:a16="http://schemas.microsoft.com/office/drawing/2014/main" id="{5780A924-66A9-4B4B-8EF8-9AF0152AD302}"/>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Freeform 6">
                <a:extLst>
                  <a:ext uri="{FF2B5EF4-FFF2-40B4-BE49-F238E27FC236}">
                    <a16:creationId xmlns:a16="http://schemas.microsoft.com/office/drawing/2014/main" id="{D6509037-CA2E-4F8D-9C40-B353AE3F57F3}"/>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Oval 7">
                <a:extLst>
                  <a:ext uri="{FF2B5EF4-FFF2-40B4-BE49-F238E27FC236}">
                    <a16:creationId xmlns:a16="http://schemas.microsoft.com/office/drawing/2014/main" id="{E28D7259-70EB-41B3-8D9D-8BF01022AEF5}"/>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0" name="Freeform 5">
            <a:extLst>
              <a:ext uri="{FF2B5EF4-FFF2-40B4-BE49-F238E27FC236}">
                <a16:creationId xmlns:a16="http://schemas.microsoft.com/office/drawing/2014/main" id="{E2E91C86-8B49-46ED-A62F-A8C2EF68819B}"/>
              </a:ext>
            </a:extLst>
          </p:cNvPr>
          <p:cNvSpPr>
            <a:spLocks noChangeAspect="1" noEditPoints="1"/>
          </p:cNvSpPr>
          <p:nvPr userDrawn="1"/>
        </p:nvSpPr>
        <p:spPr bwMode="black">
          <a:xfrm>
            <a:off x="495300"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9" name="TextBox 18">
            <a:extLst>
              <a:ext uri="{FF2B5EF4-FFF2-40B4-BE49-F238E27FC236}">
                <a16:creationId xmlns:a16="http://schemas.microsoft.com/office/drawing/2014/main" id="{4B37B806-F8C6-084B-9C34-0B97DC8745C7}"/>
              </a:ext>
            </a:extLst>
          </p:cNvPr>
          <p:cNvSpPr txBox="1"/>
          <p:nvPr userDrawn="1"/>
        </p:nvSpPr>
        <p:spPr>
          <a:xfrm>
            <a:off x="6583680"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4">
                    <a:lumMod val="60000"/>
                    <a:lumOff val="40000"/>
                  </a:schemeClr>
                </a:solidFill>
              </a:rPr>
              <a:t>Confidential – Qualcomm Technologies, Inc. and/or its affiliated companies – May Contain Trade Secrets</a:t>
            </a:r>
          </a:p>
        </p:txBody>
      </p:sp>
      <p:sp>
        <p:nvSpPr>
          <p:cNvPr id="21" name="TextBox 20">
            <a:extLst>
              <a:ext uri="{FF2B5EF4-FFF2-40B4-BE49-F238E27FC236}">
                <a16:creationId xmlns:a16="http://schemas.microsoft.com/office/drawing/2014/main" id="{D21F072A-EC7A-5A4E-9F96-9E8AD1BD94C6}"/>
              </a:ext>
            </a:extLst>
          </p:cNvPr>
          <p:cNvSpPr txBox="1"/>
          <p:nvPr userDrawn="1"/>
        </p:nvSpPr>
        <p:spPr bwMode="gray">
          <a:xfrm>
            <a:off x="494974" y="4086843"/>
            <a:ext cx="3162626"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a:ln>
                  <a:noFill/>
                </a:ln>
                <a:solidFill>
                  <a:schemeClr val="accent4">
                    <a:lumMod val="40000"/>
                    <a:lumOff val="60000"/>
                  </a:schemeClr>
                </a:solidFill>
                <a:effectLst/>
                <a:uLnTx/>
                <a:uFillTx/>
                <a:latin typeface="Microsoft Sans Serif" panose="020B0604020202020204" pitchFamily="34" charset="0"/>
                <a:ea typeface="+mn-ea"/>
                <a:cs typeface="+mn-cs"/>
              </a:rPr>
              <a:t>All data and information contained in or disclosed by this document is confidential and proprietary information of Qualcomm Technologies, Inc. and/or its affiliated 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a:ln>
                  <a:noFill/>
                </a:ln>
                <a:solidFill>
                  <a:schemeClr val="accent4">
                    <a:lumMod val="40000"/>
                    <a:lumOff val="60000"/>
                  </a:schemeClr>
                </a:solidFill>
                <a:effectLst/>
                <a:uLnTx/>
                <a:uFillTx/>
                <a:latin typeface="Microsoft Sans Serif" panose="020B0604020202020204" pitchFamily="34" charset="0"/>
                <a:ea typeface="+mn-ea"/>
                <a:cs typeface="+mn-cs"/>
              </a:rPr>
              <a:t>©2018-2020 Qualcomm Technologies, Inc. and/or its affiliated companies. All Rights Reserved.</a:t>
            </a:r>
          </a:p>
        </p:txBody>
      </p:sp>
      <p:sp>
        <p:nvSpPr>
          <p:cNvPr id="22" name="TextBox 21">
            <a:extLst>
              <a:ext uri="{FF2B5EF4-FFF2-40B4-BE49-F238E27FC236}">
                <a16:creationId xmlns:a16="http://schemas.microsoft.com/office/drawing/2014/main" id="{D07CDB5C-1D8C-AB41-A106-5B74FFE51081}"/>
              </a:ext>
            </a:extLst>
          </p:cNvPr>
          <p:cNvSpPr txBox="1"/>
          <p:nvPr userDrawn="1"/>
        </p:nvSpPr>
        <p:spPr bwMode="gray">
          <a:xfrm>
            <a:off x="3921760" y="4086843"/>
            <a:ext cx="4066541"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a:ln>
                  <a:noFill/>
                </a:ln>
                <a:solidFill>
                  <a:schemeClr val="accent4">
                    <a:lumMod val="40000"/>
                    <a:lumOff val="60000"/>
                  </a:schemeClr>
                </a:solidFill>
                <a:effectLst/>
                <a:uLnTx/>
                <a:uFillTx/>
                <a:latin typeface="Microsoft Sans Serif" panose="020B0604020202020204" pitchFamily="34" charset="0"/>
                <a:ea typeface="+mn-ea"/>
                <a:cs typeface="+mn-cs"/>
              </a:rPr>
              <a:t>Qualcomm is a trademark of Qualcomm Incorporated, registered in the United States and other countries. Other products and brand names may be trademarks or registered trademarks of their respective owners.</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a:ln>
                  <a:noFill/>
                </a:ln>
                <a:solidFill>
                  <a:schemeClr val="accent4">
                    <a:lumMod val="40000"/>
                    <a:lumOff val="60000"/>
                  </a:schemeClr>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Qualcomm’s licensing business, QTL, and the vast majority of its patent portfolio. Qualcomm Technologies, Inc., a wholly-owned subsidiary of Qualcomm Incorporated, operates, along with its subsidiaries, substantially all of Qualcomm’s engineering, research and development functions, and substantially all of its product and services businesses, including its semiconductor business, QCT.</a:t>
            </a:r>
          </a:p>
        </p:txBody>
      </p:sp>
    </p:spTree>
    <p:extLst>
      <p:ext uri="{BB962C8B-B14F-4D97-AF65-F5344CB8AC3E}">
        <p14:creationId xmlns:p14="http://schemas.microsoft.com/office/powerpoint/2010/main" val="4177332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Thank You Nickel">
    <p:bg bwMode="gray">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id="{CF1E7CE3-7A17-4382-8BA4-A6EF494BF310}"/>
              </a:ext>
            </a:extLst>
          </p:cNvPr>
          <p:cNvSpPr/>
          <p:nvPr userDrawn="1"/>
        </p:nvSpPr>
        <p:spPr bwMode="gray">
          <a:xfrm flipV="1">
            <a:off x="1588" y="0"/>
            <a:ext cx="10014977" cy="6170634"/>
          </a:xfrm>
          <a:prstGeom prst="round1Rect">
            <a:avLst>
              <a:gd name="adj" fmla="val 3140"/>
            </a:avLst>
          </a:prstGeom>
          <a:gradFill>
            <a:gsLst>
              <a:gs pos="0">
                <a:srgbClr val="E9EEF3"/>
              </a:gs>
              <a:gs pos="75000">
                <a:srgbClr val="F2F5F8"/>
              </a:gs>
            </a:gsLst>
            <a:lin ang="3000000" scaled="0"/>
          </a:gradFill>
          <a:ln>
            <a:noFill/>
          </a:ln>
          <a:effectLst>
            <a:outerShdw blurRad="825500" dist="317500" dir="8100000" algn="t" rotWithShape="0">
              <a:schemeClr val="accent5">
                <a:lumMod val="50000"/>
                <a:alpha val="5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solidFill>
                <a:prstClr val="white"/>
              </a:solidFill>
            </a:endParaRPr>
          </a:p>
        </p:txBody>
      </p:sp>
      <p:sp>
        <p:nvSpPr>
          <p:cNvPr id="71" name="Rectangle: Single Corner Rounded 70">
            <a:extLst>
              <a:ext uri="{FF2B5EF4-FFF2-40B4-BE49-F238E27FC236}">
                <a16:creationId xmlns:a16="http://schemas.microsoft.com/office/drawing/2014/main" id="{16285E8E-54DA-45A3-8859-F2AC5B9C6A4C}"/>
              </a:ext>
            </a:extLst>
          </p:cNvPr>
          <p:cNvSpPr/>
          <p:nvPr userDrawn="1"/>
        </p:nvSpPr>
        <p:spPr bwMode="gray">
          <a:xfrm flipV="1">
            <a:off x="-6349" y="0"/>
            <a:ext cx="8121650" cy="3764215"/>
          </a:xfrm>
          <a:prstGeom prst="round1Rect">
            <a:avLst>
              <a:gd name="adj" fmla="val 5394"/>
            </a:avLst>
          </a:prstGeom>
          <a:gradFill>
            <a:gsLst>
              <a:gs pos="100000">
                <a:srgbClr val="F2F2F4"/>
              </a:gs>
              <a:gs pos="37000">
                <a:schemeClr val="bg1">
                  <a:lumMod val="0"/>
                  <a:lumOff val="100000"/>
                </a:schemeClr>
              </a:gs>
            </a:gsLst>
            <a:lin ang="8100000" scaled="1"/>
          </a:gradFill>
          <a:ln>
            <a:noFill/>
          </a:ln>
          <a:effectLst>
            <a:outerShdw blurRad="838200" dist="406400" dir="7440000" sx="96000" sy="96000" algn="t" rotWithShape="0">
              <a:schemeClr val="accent5">
                <a:lumMod val="50000"/>
                <a:alpha val="5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solidFill>
                <a:prstClr val="white"/>
              </a:solidFill>
            </a:endParaRPr>
          </a:p>
        </p:txBody>
      </p:sp>
      <p:sp>
        <p:nvSpPr>
          <p:cNvPr id="42" name="TextBox 41">
            <a:extLst>
              <a:ext uri="{FF2B5EF4-FFF2-40B4-BE49-F238E27FC236}">
                <a16:creationId xmlns:a16="http://schemas.microsoft.com/office/drawing/2014/main" id="{0C078D3F-27AE-4E4F-A5C5-A25241137A81}"/>
              </a:ext>
            </a:extLst>
          </p:cNvPr>
          <p:cNvSpPr txBox="1"/>
          <p:nvPr userDrawn="1"/>
        </p:nvSpPr>
        <p:spPr bwMode="gray">
          <a:xfrm>
            <a:off x="495300" y="2348891"/>
            <a:ext cx="3941592" cy="81400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a:ln>
                  <a:noFill/>
                </a:ln>
                <a:solidFill>
                  <a:schemeClr val="tx1"/>
                </a:solidFill>
                <a:effectLst/>
                <a:uLnTx/>
                <a:uFillTx/>
                <a:latin typeface="Microsoft Sans Serif" panose="020B0604020202020204" pitchFamily="34" charset="0"/>
                <a:ea typeface="+mn-ea"/>
                <a:cs typeface="+mn-cs"/>
              </a:rPr>
              <a:t>Follow us on:</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a:ln>
                  <a:noFill/>
                </a:ln>
                <a:solidFill>
                  <a:schemeClr val="tx1"/>
                </a:solidFill>
                <a:effectLst/>
                <a:uLnTx/>
                <a:uFillTx/>
                <a:latin typeface="Microsoft Sans Serif" panose="020B0604020202020204" pitchFamily="34" charset="0"/>
                <a:ea typeface="+mn-ea"/>
                <a:cs typeface="+mn-cs"/>
              </a:rPr>
              <a:t>For more information, visit us at:</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a:ln>
                  <a:noFill/>
                </a:ln>
                <a:solidFill>
                  <a:schemeClr val="tx1"/>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id="{1CA64EC1-A159-47CC-BBC8-86849D0369FF}"/>
              </a:ext>
            </a:extLst>
          </p:cNvPr>
          <p:cNvSpPr txBox="1"/>
          <p:nvPr userDrawn="1"/>
        </p:nvSpPr>
        <p:spPr bwMode="gray">
          <a:xfrm>
            <a:off x="495300" y="1288543"/>
            <a:ext cx="3940004" cy="736355"/>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5500" b="0" i="0" u="none" strike="noStrike" kern="1200" cap="none" spc="0" normalizeH="0" baseline="0" noProof="0">
                <a:ln>
                  <a:noFill/>
                </a:ln>
                <a:solidFill>
                  <a:schemeClr val="tx1"/>
                </a:solidFill>
                <a:effectLst/>
                <a:uLnTx/>
                <a:uFillTx/>
                <a:latin typeface="Microsoft Sans Serif" panose="020B0604020202020204" pitchFamily="34" charset="0"/>
                <a:ea typeface="+mn-ea"/>
                <a:cs typeface="+mn-cs"/>
              </a:rPr>
              <a:t>Thank you</a:t>
            </a:r>
          </a:p>
        </p:txBody>
      </p:sp>
      <p:grpSp>
        <p:nvGrpSpPr>
          <p:cNvPr id="2" name="Group 1">
            <a:extLst>
              <a:ext uri="{FF2B5EF4-FFF2-40B4-BE49-F238E27FC236}">
                <a16:creationId xmlns:a16="http://schemas.microsoft.com/office/drawing/2014/main" id="{0D34E480-EAB6-49A9-8C1E-32BB255B6712}"/>
              </a:ext>
            </a:extLst>
          </p:cNvPr>
          <p:cNvGrpSpPr/>
          <p:nvPr userDrawn="1"/>
        </p:nvGrpSpPr>
        <p:grpSpPr>
          <a:xfrm>
            <a:off x="1631429" y="2378044"/>
            <a:ext cx="937502" cy="166848"/>
            <a:chOff x="1631429" y="2378044"/>
            <a:chExt cx="937502" cy="166848"/>
          </a:xfrm>
          <a:solidFill>
            <a:schemeClr val="tx1"/>
          </a:solidFill>
        </p:grpSpPr>
        <p:sp>
          <p:nvSpPr>
            <p:cNvPr id="45" name="Freeform 12">
              <a:extLst>
                <a:ext uri="{FF2B5EF4-FFF2-40B4-BE49-F238E27FC236}">
                  <a16:creationId xmlns:a16="http://schemas.microsoft.com/office/drawing/2014/main" id="{A627BAD2-8D69-4928-B16D-595E55F96BC6}"/>
                </a:ext>
              </a:extLst>
            </p:cNvPr>
            <p:cNvSpPr>
              <a:spLocks noChangeAspect="1"/>
            </p:cNvSpPr>
            <p:nvPr/>
          </p:nvSpPr>
          <p:spPr bwMode="gray">
            <a:xfrm>
              <a:off x="1815836" y="2378661"/>
              <a:ext cx="204261" cy="165982"/>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Microsoft Sans Serif" panose="020B0604020202020204" pitchFamily="34" charset="0"/>
                <a:ea typeface="+mn-ea"/>
                <a:cs typeface="+mn-cs"/>
              </a:endParaRPr>
            </a:p>
          </p:txBody>
        </p:sp>
        <p:grpSp>
          <p:nvGrpSpPr>
            <p:cNvPr id="46" name="Group 5">
              <a:extLst>
                <a:ext uri="{FF2B5EF4-FFF2-40B4-BE49-F238E27FC236}">
                  <a16:creationId xmlns:a16="http://schemas.microsoft.com/office/drawing/2014/main" id="{0162444D-2A2A-46E3-9507-C0CB7E7AA354}"/>
                </a:ext>
              </a:extLst>
            </p:cNvPr>
            <p:cNvGrpSpPr>
              <a:grpSpLocks noChangeAspect="1"/>
            </p:cNvGrpSpPr>
            <p:nvPr/>
          </p:nvGrpSpPr>
          <p:grpSpPr bwMode="gray">
            <a:xfrm>
              <a:off x="2127148" y="2378659"/>
              <a:ext cx="166513" cy="164554"/>
              <a:chOff x="3331" y="1656"/>
              <a:chExt cx="1020" cy="1008"/>
            </a:xfrm>
            <a:grpFill/>
          </p:grpSpPr>
          <p:sp>
            <p:nvSpPr>
              <p:cNvPr id="48" name="Freeform 6">
                <a:extLst>
                  <a:ext uri="{FF2B5EF4-FFF2-40B4-BE49-F238E27FC236}">
                    <a16:creationId xmlns:a16="http://schemas.microsoft.com/office/drawing/2014/main" id="{77DD6462-B80E-4A66-A3F2-2A93DA87217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Microsoft Sans Serif" panose="020B0604020202020204" pitchFamily="34" charset="0"/>
                  <a:ea typeface="+mn-ea"/>
                  <a:cs typeface="+mn-cs"/>
                </a:endParaRPr>
              </a:p>
            </p:txBody>
          </p:sp>
          <p:sp>
            <p:nvSpPr>
              <p:cNvPr id="49" name="Freeform 7">
                <a:extLst>
                  <a:ext uri="{FF2B5EF4-FFF2-40B4-BE49-F238E27FC236}">
                    <a16:creationId xmlns:a16="http://schemas.microsoft.com/office/drawing/2014/main" id="{3438D5A0-89DE-45B0-9C57-B125F96DE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Microsoft Sans Serif" panose="020B0604020202020204" pitchFamily="34" charset="0"/>
                  <a:ea typeface="+mn-ea"/>
                  <a:cs typeface="+mn-cs"/>
                </a:endParaRPr>
              </a:p>
            </p:txBody>
          </p:sp>
        </p:grpSp>
        <p:sp>
          <p:nvSpPr>
            <p:cNvPr id="47" name="Freeform 5">
              <a:extLst>
                <a:ext uri="{FF2B5EF4-FFF2-40B4-BE49-F238E27FC236}">
                  <a16:creationId xmlns:a16="http://schemas.microsoft.com/office/drawing/2014/main" id="{9B2BAAC6-7CCD-4529-8455-659FC8953183}"/>
                </a:ext>
              </a:extLst>
            </p:cNvPr>
            <p:cNvSpPr>
              <a:spLocks/>
            </p:cNvSpPr>
            <p:nvPr/>
          </p:nvSpPr>
          <p:spPr bwMode="gray">
            <a:xfrm>
              <a:off x="1631429" y="2378044"/>
              <a:ext cx="77357" cy="166848"/>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Microsoft Sans Serif" panose="020B0604020202020204" pitchFamily="34" charset="0"/>
                <a:ea typeface="+mn-ea"/>
                <a:cs typeface="+mn-cs"/>
              </a:endParaRPr>
            </a:p>
          </p:txBody>
        </p:sp>
        <p:grpSp>
          <p:nvGrpSpPr>
            <p:cNvPr id="3" name="Group 4">
              <a:extLst>
                <a:ext uri="{FF2B5EF4-FFF2-40B4-BE49-F238E27FC236}">
                  <a16:creationId xmlns:a16="http://schemas.microsoft.com/office/drawing/2014/main" id="{7D1419D0-EDA2-4BE4-B5CF-E8CF803AFAA0}"/>
                </a:ext>
              </a:extLst>
            </p:cNvPr>
            <p:cNvGrpSpPr>
              <a:grpSpLocks noChangeAspect="1"/>
            </p:cNvGrpSpPr>
            <p:nvPr userDrawn="1"/>
          </p:nvGrpSpPr>
          <p:grpSpPr bwMode="auto">
            <a:xfrm>
              <a:off x="2404478" y="2378640"/>
              <a:ext cx="164453" cy="164592"/>
              <a:chOff x="2653" y="972"/>
              <a:chExt cx="2372" cy="2374"/>
            </a:xfrm>
            <a:grpFill/>
          </p:grpSpPr>
          <p:sp>
            <p:nvSpPr>
              <p:cNvPr id="5" name="Freeform 5">
                <a:extLst>
                  <a:ext uri="{FF2B5EF4-FFF2-40B4-BE49-F238E27FC236}">
                    <a16:creationId xmlns:a16="http://schemas.microsoft.com/office/drawing/2014/main" id="{5780A924-66A9-4B4B-8EF8-9AF0152AD302}"/>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Freeform 6">
                <a:extLst>
                  <a:ext uri="{FF2B5EF4-FFF2-40B4-BE49-F238E27FC236}">
                    <a16:creationId xmlns:a16="http://schemas.microsoft.com/office/drawing/2014/main" id="{D6509037-CA2E-4F8D-9C40-B353AE3F57F3}"/>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Oval 7">
                <a:extLst>
                  <a:ext uri="{FF2B5EF4-FFF2-40B4-BE49-F238E27FC236}">
                    <a16:creationId xmlns:a16="http://schemas.microsoft.com/office/drawing/2014/main" id="{E28D7259-70EB-41B3-8D9D-8BF01022AEF5}"/>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0" name="Freeform 5">
            <a:extLst>
              <a:ext uri="{FF2B5EF4-FFF2-40B4-BE49-F238E27FC236}">
                <a16:creationId xmlns:a16="http://schemas.microsoft.com/office/drawing/2014/main" id="{E2E91C86-8B49-46ED-A62F-A8C2EF68819B}"/>
              </a:ext>
            </a:extLst>
          </p:cNvPr>
          <p:cNvSpPr>
            <a:spLocks noChangeAspect="1" noEditPoints="1"/>
          </p:cNvSpPr>
          <p:nvPr userDrawn="1"/>
        </p:nvSpPr>
        <p:spPr bwMode="black">
          <a:xfrm>
            <a:off x="495300"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9" name="TextBox 18">
            <a:extLst>
              <a:ext uri="{FF2B5EF4-FFF2-40B4-BE49-F238E27FC236}">
                <a16:creationId xmlns:a16="http://schemas.microsoft.com/office/drawing/2014/main" id="{5E8823C2-8350-3C47-9A24-929AEF1D3BEE}"/>
              </a:ext>
            </a:extLst>
          </p:cNvPr>
          <p:cNvSpPr txBox="1"/>
          <p:nvPr userDrawn="1"/>
        </p:nvSpPr>
        <p:spPr>
          <a:xfrm>
            <a:off x="6583680"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5">
                    <a:lumMod val="60000"/>
                    <a:lumOff val="40000"/>
                  </a:schemeClr>
                </a:solidFill>
              </a:rPr>
              <a:t>Confidential – Qualcomm Technologies, Inc. and/or its affiliated companies – May Contain Trade Secrets</a:t>
            </a:r>
          </a:p>
        </p:txBody>
      </p:sp>
      <p:sp>
        <p:nvSpPr>
          <p:cNvPr id="21" name="TextBox 20">
            <a:extLst>
              <a:ext uri="{FF2B5EF4-FFF2-40B4-BE49-F238E27FC236}">
                <a16:creationId xmlns:a16="http://schemas.microsoft.com/office/drawing/2014/main" id="{F14C39CB-0BFC-5F47-981E-D7A2A1319734}"/>
              </a:ext>
            </a:extLst>
          </p:cNvPr>
          <p:cNvSpPr txBox="1"/>
          <p:nvPr userDrawn="1"/>
        </p:nvSpPr>
        <p:spPr bwMode="gray">
          <a:xfrm>
            <a:off x="494974" y="4086843"/>
            <a:ext cx="3162626"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a:ln>
                  <a:noFill/>
                </a:ln>
                <a:solidFill>
                  <a:schemeClr val="tx2"/>
                </a:solidFill>
                <a:effectLst/>
                <a:uLnTx/>
                <a:uFillTx/>
                <a:latin typeface="Microsoft Sans Serif" panose="020B0604020202020204" pitchFamily="34" charset="0"/>
                <a:ea typeface="+mn-ea"/>
                <a:cs typeface="+mn-cs"/>
              </a:rPr>
              <a:t>All data and information contained in or disclosed by this document is confidential and proprietary information of Qualcomm Technologies, Inc. and/or its affiliated 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a:ln>
                  <a:noFill/>
                </a:ln>
                <a:solidFill>
                  <a:schemeClr val="tx2"/>
                </a:solidFill>
                <a:effectLst/>
                <a:uLnTx/>
                <a:uFillTx/>
                <a:latin typeface="Microsoft Sans Serif" panose="020B0604020202020204" pitchFamily="34" charset="0"/>
                <a:ea typeface="+mn-ea"/>
                <a:cs typeface="+mn-cs"/>
              </a:rPr>
              <a:t>©2018-2020 Qualcomm Technologies, Inc. and/or its affiliated companies. All Rights Reserved.</a:t>
            </a:r>
          </a:p>
        </p:txBody>
      </p:sp>
      <p:sp>
        <p:nvSpPr>
          <p:cNvPr id="22" name="TextBox 21">
            <a:extLst>
              <a:ext uri="{FF2B5EF4-FFF2-40B4-BE49-F238E27FC236}">
                <a16:creationId xmlns:a16="http://schemas.microsoft.com/office/drawing/2014/main" id="{14E378EA-12C7-3F44-9356-8DF425F0DD6E}"/>
              </a:ext>
            </a:extLst>
          </p:cNvPr>
          <p:cNvSpPr txBox="1"/>
          <p:nvPr userDrawn="1"/>
        </p:nvSpPr>
        <p:spPr bwMode="gray">
          <a:xfrm>
            <a:off x="3921760" y="4086843"/>
            <a:ext cx="4066541"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a:ln>
                  <a:noFill/>
                </a:ln>
                <a:solidFill>
                  <a:schemeClr val="tx2"/>
                </a:solidFill>
                <a:effectLst/>
                <a:uLnTx/>
                <a:uFillTx/>
                <a:latin typeface="Microsoft Sans Serif" panose="020B0604020202020204" pitchFamily="34" charset="0"/>
                <a:ea typeface="+mn-ea"/>
                <a:cs typeface="+mn-cs"/>
              </a:rPr>
              <a:t>Qualcomm is a trademark of Qualcomm Incorporated, registered in the United States and other countries. Other products and brand names may be trademarks or registered trademarks of their respective owners.</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a:ln>
                  <a:noFill/>
                </a:ln>
                <a:solidFill>
                  <a:schemeClr val="tx2"/>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Qualcomm’s licensing business, QTL, and the vast majority of its patent portfolio. Qualcomm Technologies, Inc., a wholly-owned subsidiary of Qualcomm Incorporated, operates, along with its subsidiaries, substantially all of Qualcomm’s engineering, research and development functions, and substantially all of its product and services businesses, including its semiconductor business, QCT.</a:t>
            </a:r>
          </a:p>
        </p:txBody>
      </p:sp>
    </p:spTree>
    <p:extLst>
      <p:ext uri="{BB962C8B-B14F-4D97-AF65-F5344CB8AC3E}">
        <p14:creationId xmlns:p14="http://schemas.microsoft.com/office/powerpoint/2010/main" val="242177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Thank You Gun Metal">
    <p:bg bwMode="gray">
      <p:bgPr>
        <a:solidFill>
          <a:schemeClr val="accent5"/>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id="{CF1E7CE3-7A17-4382-8BA4-A6EF494BF310}"/>
              </a:ext>
            </a:extLst>
          </p:cNvPr>
          <p:cNvSpPr/>
          <p:nvPr userDrawn="1"/>
        </p:nvSpPr>
        <p:spPr bwMode="gray">
          <a:xfrm flipV="1">
            <a:off x="1588" y="0"/>
            <a:ext cx="10014977" cy="6170634"/>
          </a:xfrm>
          <a:prstGeom prst="round1Rect">
            <a:avLst>
              <a:gd name="adj" fmla="val 3140"/>
            </a:avLst>
          </a:prstGeom>
          <a:gradFill>
            <a:gsLst>
              <a:gs pos="0">
                <a:srgbClr val="7F8699"/>
              </a:gs>
              <a:gs pos="75000">
                <a:schemeClr val="accent6"/>
              </a:gs>
            </a:gsLst>
            <a:lin ang="3000000" scaled="0"/>
          </a:gradFill>
          <a:ln>
            <a:noFill/>
          </a:ln>
          <a:effectLst>
            <a:outerShdw blurRad="825500" dist="317500" dir="8100000" algn="t" rotWithShape="0">
              <a:schemeClr val="accent5">
                <a:lumMod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solidFill>
                <a:prstClr val="white"/>
              </a:solidFill>
            </a:endParaRPr>
          </a:p>
        </p:txBody>
      </p:sp>
      <p:sp>
        <p:nvSpPr>
          <p:cNvPr id="71" name="Rectangle: Single Corner Rounded 70">
            <a:extLst>
              <a:ext uri="{FF2B5EF4-FFF2-40B4-BE49-F238E27FC236}">
                <a16:creationId xmlns:a16="http://schemas.microsoft.com/office/drawing/2014/main" id="{16285E8E-54DA-45A3-8859-F2AC5B9C6A4C}"/>
              </a:ext>
            </a:extLst>
          </p:cNvPr>
          <p:cNvSpPr/>
          <p:nvPr userDrawn="1"/>
        </p:nvSpPr>
        <p:spPr bwMode="gray">
          <a:xfrm flipV="1">
            <a:off x="-6349" y="0"/>
            <a:ext cx="8121650" cy="3764215"/>
          </a:xfrm>
          <a:prstGeom prst="round1Rect">
            <a:avLst>
              <a:gd name="adj" fmla="val 5394"/>
            </a:avLst>
          </a:prstGeom>
          <a:solidFill>
            <a:srgbClr val="FFFFFF"/>
          </a:solidFill>
          <a:ln>
            <a:noFill/>
          </a:ln>
          <a:effectLst>
            <a:outerShdw blurRad="571500" dist="406400" dir="7440000" sx="96000" sy="96000" algn="t" rotWithShape="0">
              <a:schemeClr val="accent5">
                <a:lumMod val="50000"/>
                <a:alpha val="9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solidFill>
                <a:prstClr val="white"/>
              </a:solidFill>
            </a:endParaRPr>
          </a:p>
        </p:txBody>
      </p:sp>
      <p:sp>
        <p:nvSpPr>
          <p:cNvPr id="42" name="TextBox 41">
            <a:extLst>
              <a:ext uri="{FF2B5EF4-FFF2-40B4-BE49-F238E27FC236}">
                <a16:creationId xmlns:a16="http://schemas.microsoft.com/office/drawing/2014/main" id="{0C078D3F-27AE-4E4F-A5C5-A25241137A81}"/>
              </a:ext>
            </a:extLst>
          </p:cNvPr>
          <p:cNvSpPr txBox="1"/>
          <p:nvPr userDrawn="1"/>
        </p:nvSpPr>
        <p:spPr bwMode="gray">
          <a:xfrm>
            <a:off x="495300" y="2348891"/>
            <a:ext cx="3941592" cy="81400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a:ln>
                  <a:noFill/>
                </a:ln>
                <a:solidFill>
                  <a:schemeClr val="tx1"/>
                </a:solidFill>
                <a:effectLst/>
                <a:uLnTx/>
                <a:uFillTx/>
                <a:latin typeface="Microsoft Sans Serif" panose="020B0604020202020204" pitchFamily="34" charset="0"/>
                <a:ea typeface="+mn-ea"/>
                <a:cs typeface="+mn-cs"/>
              </a:rPr>
              <a:t>Follow us on:</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a:ln>
                  <a:noFill/>
                </a:ln>
                <a:solidFill>
                  <a:schemeClr val="tx1"/>
                </a:solidFill>
                <a:effectLst/>
                <a:uLnTx/>
                <a:uFillTx/>
                <a:latin typeface="Microsoft Sans Serif" panose="020B0604020202020204" pitchFamily="34" charset="0"/>
                <a:ea typeface="+mn-ea"/>
                <a:cs typeface="+mn-cs"/>
              </a:rPr>
              <a:t>For more information, visit us at:</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a:ln>
                  <a:noFill/>
                </a:ln>
                <a:solidFill>
                  <a:schemeClr val="tx1"/>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id="{1CA64EC1-A159-47CC-BBC8-86849D0369FF}"/>
              </a:ext>
            </a:extLst>
          </p:cNvPr>
          <p:cNvSpPr txBox="1"/>
          <p:nvPr userDrawn="1"/>
        </p:nvSpPr>
        <p:spPr bwMode="gray">
          <a:xfrm>
            <a:off x="495300" y="1288543"/>
            <a:ext cx="3940004" cy="736355"/>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200"/>
              </a:spcAft>
              <a:buClrTx/>
              <a:buSzTx/>
              <a:buFontTx/>
              <a:buNone/>
              <a:tabLst/>
              <a:defRPr/>
            </a:pPr>
            <a:r>
              <a:rPr kumimoji="0" lang="en-US" sz="5500" b="0" i="0" u="none" strike="noStrike" kern="1200" cap="none" spc="0" normalizeH="0" baseline="0" noProof="0">
                <a:ln>
                  <a:noFill/>
                </a:ln>
                <a:solidFill>
                  <a:schemeClr val="tx1"/>
                </a:solidFill>
                <a:effectLst/>
                <a:uLnTx/>
                <a:uFillTx/>
                <a:latin typeface="Microsoft Sans Serif" panose="020B0604020202020204" pitchFamily="34" charset="0"/>
                <a:ea typeface="+mn-ea"/>
                <a:cs typeface="+mn-cs"/>
              </a:rPr>
              <a:t>Thank you</a:t>
            </a:r>
          </a:p>
        </p:txBody>
      </p:sp>
      <p:grpSp>
        <p:nvGrpSpPr>
          <p:cNvPr id="2" name="Group 1">
            <a:extLst>
              <a:ext uri="{FF2B5EF4-FFF2-40B4-BE49-F238E27FC236}">
                <a16:creationId xmlns:a16="http://schemas.microsoft.com/office/drawing/2014/main" id="{79A6BEB5-8828-4004-B9AF-04585E1C8091}"/>
              </a:ext>
            </a:extLst>
          </p:cNvPr>
          <p:cNvGrpSpPr/>
          <p:nvPr userDrawn="1"/>
        </p:nvGrpSpPr>
        <p:grpSpPr>
          <a:xfrm>
            <a:off x="1631429" y="2378044"/>
            <a:ext cx="937502" cy="166848"/>
            <a:chOff x="1631429" y="2378044"/>
            <a:chExt cx="937502" cy="166848"/>
          </a:xfrm>
          <a:solidFill>
            <a:schemeClr val="tx1"/>
          </a:solidFill>
        </p:grpSpPr>
        <p:sp>
          <p:nvSpPr>
            <p:cNvPr id="45" name="Freeform 12">
              <a:extLst>
                <a:ext uri="{FF2B5EF4-FFF2-40B4-BE49-F238E27FC236}">
                  <a16:creationId xmlns:a16="http://schemas.microsoft.com/office/drawing/2014/main" id="{A627BAD2-8D69-4928-B16D-595E55F96BC6}"/>
                </a:ext>
              </a:extLst>
            </p:cNvPr>
            <p:cNvSpPr>
              <a:spLocks noChangeAspect="1"/>
            </p:cNvSpPr>
            <p:nvPr/>
          </p:nvSpPr>
          <p:spPr bwMode="gray">
            <a:xfrm>
              <a:off x="1815836" y="2378661"/>
              <a:ext cx="204261" cy="165982"/>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Microsoft Sans Serif" panose="020B0604020202020204" pitchFamily="34" charset="0"/>
                <a:ea typeface="+mn-ea"/>
                <a:cs typeface="+mn-cs"/>
              </a:endParaRPr>
            </a:p>
          </p:txBody>
        </p:sp>
        <p:grpSp>
          <p:nvGrpSpPr>
            <p:cNvPr id="46" name="Group 5">
              <a:extLst>
                <a:ext uri="{FF2B5EF4-FFF2-40B4-BE49-F238E27FC236}">
                  <a16:creationId xmlns:a16="http://schemas.microsoft.com/office/drawing/2014/main" id="{0162444D-2A2A-46E3-9507-C0CB7E7AA354}"/>
                </a:ext>
              </a:extLst>
            </p:cNvPr>
            <p:cNvGrpSpPr>
              <a:grpSpLocks noChangeAspect="1"/>
            </p:cNvGrpSpPr>
            <p:nvPr/>
          </p:nvGrpSpPr>
          <p:grpSpPr bwMode="gray">
            <a:xfrm>
              <a:off x="2127148" y="2378659"/>
              <a:ext cx="166513" cy="164554"/>
              <a:chOff x="3331" y="1656"/>
              <a:chExt cx="1020" cy="1008"/>
            </a:xfrm>
            <a:grpFill/>
          </p:grpSpPr>
          <p:sp>
            <p:nvSpPr>
              <p:cNvPr id="48" name="Freeform 6">
                <a:extLst>
                  <a:ext uri="{FF2B5EF4-FFF2-40B4-BE49-F238E27FC236}">
                    <a16:creationId xmlns:a16="http://schemas.microsoft.com/office/drawing/2014/main" id="{77DD6462-B80E-4A66-A3F2-2A93DA87217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Microsoft Sans Serif" panose="020B0604020202020204" pitchFamily="34" charset="0"/>
                  <a:ea typeface="+mn-ea"/>
                  <a:cs typeface="+mn-cs"/>
                </a:endParaRPr>
              </a:p>
            </p:txBody>
          </p:sp>
          <p:sp>
            <p:nvSpPr>
              <p:cNvPr id="49" name="Freeform 7">
                <a:extLst>
                  <a:ext uri="{FF2B5EF4-FFF2-40B4-BE49-F238E27FC236}">
                    <a16:creationId xmlns:a16="http://schemas.microsoft.com/office/drawing/2014/main" id="{3438D5A0-89DE-45B0-9C57-B125F96DE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Microsoft Sans Serif" panose="020B0604020202020204" pitchFamily="34" charset="0"/>
                  <a:ea typeface="+mn-ea"/>
                  <a:cs typeface="+mn-cs"/>
                </a:endParaRPr>
              </a:p>
            </p:txBody>
          </p:sp>
        </p:grpSp>
        <p:sp>
          <p:nvSpPr>
            <p:cNvPr id="47" name="Freeform 5">
              <a:extLst>
                <a:ext uri="{FF2B5EF4-FFF2-40B4-BE49-F238E27FC236}">
                  <a16:creationId xmlns:a16="http://schemas.microsoft.com/office/drawing/2014/main" id="{9B2BAAC6-7CCD-4529-8455-659FC8953183}"/>
                </a:ext>
              </a:extLst>
            </p:cNvPr>
            <p:cNvSpPr>
              <a:spLocks/>
            </p:cNvSpPr>
            <p:nvPr/>
          </p:nvSpPr>
          <p:spPr bwMode="gray">
            <a:xfrm>
              <a:off x="1631429" y="2378044"/>
              <a:ext cx="77357" cy="166848"/>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Microsoft Sans Serif" panose="020B0604020202020204" pitchFamily="34" charset="0"/>
                <a:ea typeface="+mn-ea"/>
                <a:cs typeface="+mn-cs"/>
              </a:endParaRPr>
            </a:p>
          </p:txBody>
        </p:sp>
        <p:grpSp>
          <p:nvGrpSpPr>
            <p:cNvPr id="17" name="Group 4">
              <a:extLst>
                <a:ext uri="{FF2B5EF4-FFF2-40B4-BE49-F238E27FC236}">
                  <a16:creationId xmlns:a16="http://schemas.microsoft.com/office/drawing/2014/main" id="{D8FD671B-A7A9-44EA-B894-802CF3A30BAA}"/>
                </a:ext>
              </a:extLst>
            </p:cNvPr>
            <p:cNvGrpSpPr>
              <a:grpSpLocks noChangeAspect="1"/>
            </p:cNvGrpSpPr>
            <p:nvPr userDrawn="1"/>
          </p:nvGrpSpPr>
          <p:grpSpPr bwMode="auto">
            <a:xfrm>
              <a:off x="2404478" y="2378640"/>
              <a:ext cx="164453" cy="164592"/>
              <a:chOff x="2653" y="972"/>
              <a:chExt cx="2372" cy="2374"/>
            </a:xfrm>
            <a:grpFill/>
          </p:grpSpPr>
          <p:sp>
            <p:nvSpPr>
              <p:cNvPr id="18" name="Freeform 5">
                <a:extLst>
                  <a:ext uri="{FF2B5EF4-FFF2-40B4-BE49-F238E27FC236}">
                    <a16:creationId xmlns:a16="http://schemas.microsoft.com/office/drawing/2014/main" id="{9546B527-AC3D-4F1E-9D19-C6E8FE6419D6}"/>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6">
                <a:extLst>
                  <a:ext uri="{FF2B5EF4-FFF2-40B4-BE49-F238E27FC236}">
                    <a16:creationId xmlns:a16="http://schemas.microsoft.com/office/drawing/2014/main" id="{837051C1-FC16-4391-BB91-B927651695A8}"/>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Oval 7">
                <a:extLst>
                  <a:ext uri="{FF2B5EF4-FFF2-40B4-BE49-F238E27FC236}">
                    <a16:creationId xmlns:a16="http://schemas.microsoft.com/office/drawing/2014/main" id="{1AB6C857-0B37-4B3F-883A-DCD51CFDB7A6}"/>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2" name="Freeform 5">
            <a:extLst>
              <a:ext uri="{FF2B5EF4-FFF2-40B4-BE49-F238E27FC236}">
                <a16:creationId xmlns:a16="http://schemas.microsoft.com/office/drawing/2014/main" id="{B102D1B2-402E-4344-9A6D-E9948DE266A1}"/>
              </a:ext>
            </a:extLst>
          </p:cNvPr>
          <p:cNvSpPr>
            <a:spLocks noChangeAspect="1" noEditPoints="1"/>
          </p:cNvSpPr>
          <p:nvPr userDrawn="1"/>
        </p:nvSpPr>
        <p:spPr bwMode="black">
          <a:xfrm>
            <a:off x="495300"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21" name="TextBox 20">
            <a:extLst>
              <a:ext uri="{FF2B5EF4-FFF2-40B4-BE49-F238E27FC236}">
                <a16:creationId xmlns:a16="http://schemas.microsoft.com/office/drawing/2014/main" id="{B957D6E8-8F33-A84D-AA88-77EBE2019A74}"/>
              </a:ext>
            </a:extLst>
          </p:cNvPr>
          <p:cNvSpPr txBox="1"/>
          <p:nvPr userDrawn="1"/>
        </p:nvSpPr>
        <p:spPr>
          <a:xfrm>
            <a:off x="6583680"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5">
                    <a:lumMod val="40000"/>
                    <a:lumOff val="60000"/>
                  </a:schemeClr>
                </a:solidFill>
              </a:rPr>
              <a:t>Confidential – Qualcomm Technologies, Inc. and/or its affiliated companies – May Contain Trade Secrets</a:t>
            </a:r>
          </a:p>
        </p:txBody>
      </p:sp>
      <p:sp>
        <p:nvSpPr>
          <p:cNvPr id="23" name="TextBox 22">
            <a:extLst>
              <a:ext uri="{FF2B5EF4-FFF2-40B4-BE49-F238E27FC236}">
                <a16:creationId xmlns:a16="http://schemas.microsoft.com/office/drawing/2014/main" id="{07DD3A58-9DE5-E540-8E2E-177D1AA2B570}"/>
              </a:ext>
            </a:extLst>
          </p:cNvPr>
          <p:cNvSpPr txBox="1"/>
          <p:nvPr userDrawn="1"/>
        </p:nvSpPr>
        <p:spPr bwMode="gray">
          <a:xfrm>
            <a:off x="494974" y="4086843"/>
            <a:ext cx="3162626"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a:ln>
                  <a:noFill/>
                </a:ln>
                <a:solidFill>
                  <a:schemeClr val="accent6">
                    <a:lumMod val="40000"/>
                    <a:lumOff val="60000"/>
                  </a:schemeClr>
                </a:solidFill>
                <a:effectLst/>
                <a:uLnTx/>
                <a:uFillTx/>
                <a:latin typeface="Microsoft Sans Serif" panose="020B0604020202020204" pitchFamily="34" charset="0"/>
                <a:ea typeface="+mn-ea"/>
                <a:cs typeface="+mn-cs"/>
              </a:rPr>
              <a:t>All data and information contained in or disclosed by this document is confidential and proprietary information of Qualcomm Technologies, Inc. and/or its affiliated 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a:ln>
                  <a:noFill/>
                </a:ln>
                <a:solidFill>
                  <a:schemeClr val="accent6">
                    <a:lumMod val="40000"/>
                    <a:lumOff val="60000"/>
                  </a:schemeClr>
                </a:solidFill>
                <a:effectLst/>
                <a:uLnTx/>
                <a:uFillTx/>
                <a:latin typeface="Microsoft Sans Serif" panose="020B0604020202020204" pitchFamily="34" charset="0"/>
                <a:ea typeface="+mn-ea"/>
                <a:cs typeface="+mn-cs"/>
              </a:rPr>
              <a:t>©2018-2020 Qualcomm Technologies, Inc. and/or its affiliated companies. All Rights Reserved.</a:t>
            </a:r>
          </a:p>
        </p:txBody>
      </p:sp>
      <p:sp>
        <p:nvSpPr>
          <p:cNvPr id="26" name="TextBox 25">
            <a:extLst>
              <a:ext uri="{FF2B5EF4-FFF2-40B4-BE49-F238E27FC236}">
                <a16:creationId xmlns:a16="http://schemas.microsoft.com/office/drawing/2014/main" id="{AB7438C5-198E-D240-B63C-7F932FC15A49}"/>
              </a:ext>
            </a:extLst>
          </p:cNvPr>
          <p:cNvSpPr txBox="1"/>
          <p:nvPr userDrawn="1"/>
        </p:nvSpPr>
        <p:spPr bwMode="gray">
          <a:xfrm>
            <a:off x="3921760" y="4086843"/>
            <a:ext cx="4066541"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a:ln>
                  <a:noFill/>
                </a:ln>
                <a:solidFill>
                  <a:schemeClr val="accent6">
                    <a:lumMod val="40000"/>
                    <a:lumOff val="60000"/>
                  </a:schemeClr>
                </a:solidFill>
                <a:effectLst/>
                <a:uLnTx/>
                <a:uFillTx/>
                <a:latin typeface="Microsoft Sans Serif" panose="020B0604020202020204" pitchFamily="34" charset="0"/>
                <a:ea typeface="+mn-ea"/>
                <a:cs typeface="+mn-cs"/>
              </a:rPr>
              <a:t>Qualcomm is a trademark of Qualcomm Incorporated, registered in the United States and other countries. Other products and brand names may be trademarks or registered trademarks of their respective owners.</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a:ln>
                  <a:noFill/>
                </a:ln>
                <a:solidFill>
                  <a:schemeClr val="accent6">
                    <a:lumMod val="40000"/>
                    <a:lumOff val="60000"/>
                  </a:schemeClr>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Qualcomm’s licensing business, QTL, and the vast majority of its patent portfolio. Qualcomm Technologies, Inc., a wholly-owned subsidiary of Qualcomm Incorporated, operates, along with its subsidiaries, substantially all of Qualcomm’s engineering, research and development functions, and substantially all of its product and services businesses, including its semiconductor business, QCT.</a:t>
            </a:r>
          </a:p>
        </p:txBody>
      </p:sp>
    </p:spTree>
    <p:extLst>
      <p:ext uri="{BB962C8B-B14F-4D97-AF65-F5344CB8AC3E}">
        <p14:creationId xmlns:p14="http://schemas.microsoft.com/office/powerpoint/2010/main" val="3640044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preserve="1" userDrawn="1">
  <p:cSld name="Thank You Midnight">
    <p:bg bwMode="gray">
      <p:bgPr>
        <a:solidFill>
          <a:schemeClr val="tx2"/>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id="{CF1E7CE3-7A17-4382-8BA4-A6EF494BF310}"/>
              </a:ext>
            </a:extLst>
          </p:cNvPr>
          <p:cNvSpPr/>
          <p:nvPr userDrawn="1"/>
        </p:nvSpPr>
        <p:spPr bwMode="gray">
          <a:xfrm flipV="1">
            <a:off x="1588" y="0"/>
            <a:ext cx="10014977" cy="6170634"/>
          </a:xfrm>
          <a:prstGeom prst="round1Rect">
            <a:avLst>
              <a:gd name="adj" fmla="val 3140"/>
            </a:avLst>
          </a:prstGeom>
          <a:gradFill>
            <a:gsLst>
              <a:gs pos="0">
                <a:srgbClr val="404C64"/>
              </a:gs>
              <a:gs pos="75000">
                <a:srgbClr val="4F5E79"/>
              </a:gs>
            </a:gsLst>
            <a:lin ang="3000000" scaled="0"/>
          </a:gradFill>
          <a:ln>
            <a:noFill/>
          </a:ln>
          <a:effectLst>
            <a:outerShdw blurRad="825500" dist="317500" dir="8100000" algn="t" rotWithShape="0">
              <a:srgbClr val="151B25"/>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solidFill>
                <a:prstClr val="white"/>
              </a:solidFill>
            </a:endParaRPr>
          </a:p>
        </p:txBody>
      </p:sp>
      <p:sp>
        <p:nvSpPr>
          <p:cNvPr id="71" name="Rectangle: Single Corner Rounded 70">
            <a:extLst>
              <a:ext uri="{FF2B5EF4-FFF2-40B4-BE49-F238E27FC236}">
                <a16:creationId xmlns:a16="http://schemas.microsoft.com/office/drawing/2014/main" id="{16285E8E-54DA-45A3-8859-F2AC5B9C6A4C}"/>
              </a:ext>
            </a:extLst>
          </p:cNvPr>
          <p:cNvSpPr/>
          <p:nvPr userDrawn="1"/>
        </p:nvSpPr>
        <p:spPr bwMode="gray">
          <a:xfrm flipV="1">
            <a:off x="-6349" y="0"/>
            <a:ext cx="8121650" cy="3764215"/>
          </a:xfrm>
          <a:prstGeom prst="round1Rect">
            <a:avLst>
              <a:gd name="adj" fmla="val 5394"/>
            </a:avLst>
          </a:prstGeom>
          <a:gradFill>
            <a:gsLst>
              <a:gs pos="100000">
                <a:srgbClr val="F2F2F4"/>
              </a:gs>
              <a:gs pos="37000">
                <a:schemeClr val="bg1">
                  <a:lumMod val="0"/>
                  <a:lumOff val="100000"/>
                </a:schemeClr>
              </a:gs>
            </a:gsLst>
            <a:lin ang="8100000" scaled="1"/>
          </a:gradFill>
          <a:ln>
            <a:noFill/>
          </a:ln>
          <a:effectLst>
            <a:outerShdw blurRad="571500" dist="406400" dir="7440000" sx="96000" sy="96000" algn="t" rotWithShape="0">
              <a:schemeClr val="accent5">
                <a:lumMod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a:solidFill>
                <a:prstClr val="white"/>
              </a:solidFill>
            </a:endParaRPr>
          </a:p>
        </p:txBody>
      </p:sp>
      <p:sp>
        <p:nvSpPr>
          <p:cNvPr id="42" name="TextBox 41">
            <a:extLst>
              <a:ext uri="{FF2B5EF4-FFF2-40B4-BE49-F238E27FC236}">
                <a16:creationId xmlns:a16="http://schemas.microsoft.com/office/drawing/2014/main" id="{0C078D3F-27AE-4E4F-A5C5-A25241137A81}"/>
              </a:ext>
            </a:extLst>
          </p:cNvPr>
          <p:cNvSpPr txBox="1"/>
          <p:nvPr userDrawn="1"/>
        </p:nvSpPr>
        <p:spPr bwMode="gray">
          <a:xfrm>
            <a:off x="495300" y="2348891"/>
            <a:ext cx="3941592" cy="81400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a:ln>
                  <a:noFill/>
                </a:ln>
                <a:solidFill>
                  <a:schemeClr val="tx1"/>
                </a:solidFill>
                <a:effectLst/>
                <a:uLnTx/>
                <a:uFillTx/>
                <a:latin typeface="Microsoft Sans Serif" panose="020B0604020202020204" pitchFamily="34" charset="0"/>
                <a:ea typeface="+mn-ea"/>
                <a:cs typeface="+mn-cs"/>
              </a:rPr>
              <a:t>Follow us on:</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a:ln>
                  <a:noFill/>
                </a:ln>
                <a:solidFill>
                  <a:schemeClr val="tx1"/>
                </a:solidFill>
                <a:effectLst/>
                <a:uLnTx/>
                <a:uFillTx/>
                <a:latin typeface="Microsoft Sans Serif" panose="020B0604020202020204" pitchFamily="34" charset="0"/>
                <a:ea typeface="+mn-ea"/>
                <a:cs typeface="+mn-cs"/>
              </a:rPr>
              <a:t>For more information, visit us at:</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a:ln>
                  <a:noFill/>
                </a:ln>
                <a:solidFill>
                  <a:schemeClr val="tx1"/>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id="{1CA64EC1-A159-47CC-BBC8-86849D0369FF}"/>
              </a:ext>
            </a:extLst>
          </p:cNvPr>
          <p:cNvSpPr txBox="1"/>
          <p:nvPr userDrawn="1"/>
        </p:nvSpPr>
        <p:spPr bwMode="gray">
          <a:xfrm>
            <a:off x="495300" y="1288543"/>
            <a:ext cx="3940004" cy="736355"/>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5500" b="0" i="0" u="none" strike="noStrike" kern="1200" cap="none" spc="0" normalizeH="0" baseline="0" noProof="0">
                <a:ln>
                  <a:noFill/>
                </a:ln>
                <a:solidFill>
                  <a:schemeClr val="tx1"/>
                </a:solidFill>
                <a:effectLst/>
                <a:uLnTx/>
                <a:uFillTx/>
                <a:latin typeface="Microsoft Sans Serif" panose="020B0604020202020204" pitchFamily="34" charset="0"/>
                <a:ea typeface="+mn-ea"/>
                <a:cs typeface="+mn-cs"/>
              </a:rPr>
              <a:t>Thank you</a:t>
            </a:r>
          </a:p>
        </p:txBody>
      </p:sp>
      <p:grpSp>
        <p:nvGrpSpPr>
          <p:cNvPr id="2" name="Group 1">
            <a:extLst>
              <a:ext uri="{FF2B5EF4-FFF2-40B4-BE49-F238E27FC236}">
                <a16:creationId xmlns:a16="http://schemas.microsoft.com/office/drawing/2014/main" id="{79A6BEB5-8828-4004-B9AF-04585E1C8091}"/>
              </a:ext>
            </a:extLst>
          </p:cNvPr>
          <p:cNvGrpSpPr/>
          <p:nvPr userDrawn="1"/>
        </p:nvGrpSpPr>
        <p:grpSpPr>
          <a:xfrm>
            <a:off x="1631429" y="2378044"/>
            <a:ext cx="937502" cy="166848"/>
            <a:chOff x="1631429" y="2378044"/>
            <a:chExt cx="937502" cy="166848"/>
          </a:xfrm>
          <a:solidFill>
            <a:schemeClr val="tx1"/>
          </a:solidFill>
        </p:grpSpPr>
        <p:sp>
          <p:nvSpPr>
            <p:cNvPr id="45" name="Freeform 12">
              <a:extLst>
                <a:ext uri="{FF2B5EF4-FFF2-40B4-BE49-F238E27FC236}">
                  <a16:creationId xmlns:a16="http://schemas.microsoft.com/office/drawing/2014/main" id="{A627BAD2-8D69-4928-B16D-595E55F96BC6}"/>
                </a:ext>
              </a:extLst>
            </p:cNvPr>
            <p:cNvSpPr>
              <a:spLocks noChangeAspect="1"/>
            </p:cNvSpPr>
            <p:nvPr/>
          </p:nvSpPr>
          <p:spPr bwMode="gray">
            <a:xfrm>
              <a:off x="1815836" y="2378661"/>
              <a:ext cx="204261" cy="165982"/>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Microsoft Sans Serif" panose="020B0604020202020204" pitchFamily="34" charset="0"/>
                <a:ea typeface="+mn-ea"/>
                <a:cs typeface="+mn-cs"/>
              </a:endParaRPr>
            </a:p>
          </p:txBody>
        </p:sp>
        <p:grpSp>
          <p:nvGrpSpPr>
            <p:cNvPr id="46" name="Group 5">
              <a:extLst>
                <a:ext uri="{FF2B5EF4-FFF2-40B4-BE49-F238E27FC236}">
                  <a16:creationId xmlns:a16="http://schemas.microsoft.com/office/drawing/2014/main" id="{0162444D-2A2A-46E3-9507-C0CB7E7AA354}"/>
                </a:ext>
              </a:extLst>
            </p:cNvPr>
            <p:cNvGrpSpPr>
              <a:grpSpLocks noChangeAspect="1"/>
            </p:cNvGrpSpPr>
            <p:nvPr/>
          </p:nvGrpSpPr>
          <p:grpSpPr bwMode="gray">
            <a:xfrm>
              <a:off x="2127148" y="2378659"/>
              <a:ext cx="166513" cy="164554"/>
              <a:chOff x="3331" y="1656"/>
              <a:chExt cx="1020" cy="1008"/>
            </a:xfrm>
            <a:grpFill/>
          </p:grpSpPr>
          <p:sp>
            <p:nvSpPr>
              <p:cNvPr id="48" name="Freeform 6">
                <a:extLst>
                  <a:ext uri="{FF2B5EF4-FFF2-40B4-BE49-F238E27FC236}">
                    <a16:creationId xmlns:a16="http://schemas.microsoft.com/office/drawing/2014/main" id="{77DD6462-B80E-4A66-A3F2-2A93DA87217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Microsoft Sans Serif" panose="020B0604020202020204" pitchFamily="34" charset="0"/>
                  <a:ea typeface="+mn-ea"/>
                  <a:cs typeface="+mn-cs"/>
                </a:endParaRPr>
              </a:p>
            </p:txBody>
          </p:sp>
          <p:sp>
            <p:nvSpPr>
              <p:cNvPr id="49" name="Freeform 7">
                <a:extLst>
                  <a:ext uri="{FF2B5EF4-FFF2-40B4-BE49-F238E27FC236}">
                    <a16:creationId xmlns:a16="http://schemas.microsoft.com/office/drawing/2014/main" id="{3438D5A0-89DE-45B0-9C57-B125F96DE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Microsoft Sans Serif" panose="020B0604020202020204" pitchFamily="34" charset="0"/>
                  <a:ea typeface="+mn-ea"/>
                  <a:cs typeface="+mn-cs"/>
                </a:endParaRPr>
              </a:p>
            </p:txBody>
          </p:sp>
        </p:grpSp>
        <p:sp>
          <p:nvSpPr>
            <p:cNvPr id="47" name="Freeform 5">
              <a:extLst>
                <a:ext uri="{FF2B5EF4-FFF2-40B4-BE49-F238E27FC236}">
                  <a16:creationId xmlns:a16="http://schemas.microsoft.com/office/drawing/2014/main" id="{9B2BAAC6-7CCD-4529-8455-659FC8953183}"/>
                </a:ext>
              </a:extLst>
            </p:cNvPr>
            <p:cNvSpPr>
              <a:spLocks/>
            </p:cNvSpPr>
            <p:nvPr/>
          </p:nvSpPr>
          <p:spPr bwMode="gray">
            <a:xfrm>
              <a:off x="1631429" y="2378044"/>
              <a:ext cx="77357" cy="166848"/>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Microsoft Sans Serif" panose="020B0604020202020204" pitchFamily="34" charset="0"/>
                <a:ea typeface="+mn-ea"/>
                <a:cs typeface="+mn-cs"/>
              </a:endParaRPr>
            </a:p>
          </p:txBody>
        </p:sp>
        <p:grpSp>
          <p:nvGrpSpPr>
            <p:cNvPr id="17" name="Group 4">
              <a:extLst>
                <a:ext uri="{FF2B5EF4-FFF2-40B4-BE49-F238E27FC236}">
                  <a16:creationId xmlns:a16="http://schemas.microsoft.com/office/drawing/2014/main" id="{D8FD671B-A7A9-44EA-B894-802CF3A30BAA}"/>
                </a:ext>
              </a:extLst>
            </p:cNvPr>
            <p:cNvGrpSpPr>
              <a:grpSpLocks noChangeAspect="1"/>
            </p:cNvGrpSpPr>
            <p:nvPr userDrawn="1"/>
          </p:nvGrpSpPr>
          <p:grpSpPr bwMode="auto">
            <a:xfrm>
              <a:off x="2404478" y="2378640"/>
              <a:ext cx="164453" cy="164592"/>
              <a:chOff x="2653" y="972"/>
              <a:chExt cx="2372" cy="2374"/>
            </a:xfrm>
            <a:grpFill/>
          </p:grpSpPr>
          <p:sp>
            <p:nvSpPr>
              <p:cNvPr id="18" name="Freeform 5">
                <a:extLst>
                  <a:ext uri="{FF2B5EF4-FFF2-40B4-BE49-F238E27FC236}">
                    <a16:creationId xmlns:a16="http://schemas.microsoft.com/office/drawing/2014/main" id="{9546B527-AC3D-4F1E-9D19-C6E8FE6419D6}"/>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6">
                <a:extLst>
                  <a:ext uri="{FF2B5EF4-FFF2-40B4-BE49-F238E27FC236}">
                    <a16:creationId xmlns:a16="http://schemas.microsoft.com/office/drawing/2014/main" id="{837051C1-FC16-4391-BB91-B927651695A8}"/>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Oval 7">
                <a:extLst>
                  <a:ext uri="{FF2B5EF4-FFF2-40B4-BE49-F238E27FC236}">
                    <a16:creationId xmlns:a16="http://schemas.microsoft.com/office/drawing/2014/main" id="{1AB6C857-0B37-4B3F-883A-DCD51CFDB7A6}"/>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3" name="Freeform 5">
            <a:extLst>
              <a:ext uri="{FF2B5EF4-FFF2-40B4-BE49-F238E27FC236}">
                <a16:creationId xmlns:a16="http://schemas.microsoft.com/office/drawing/2014/main" id="{9CB31EA3-A1D8-4235-84D9-EE3F37F4BD63}"/>
              </a:ext>
            </a:extLst>
          </p:cNvPr>
          <p:cNvSpPr>
            <a:spLocks noChangeAspect="1" noEditPoints="1"/>
          </p:cNvSpPr>
          <p:nvPr userDrawn="1"/>
        </p:nvSpPr>
        <p:spPr bwMode="black">
          <a:xfrm>
            <a:off x="495300"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21" name="TextBox 20">
            <a:extLst>
              <a:ext uri="{FF2B5EF4-FFF2-40B4-BE49-F238E27FC236}">
                <a16:creationId xmlns:a16="http://schemas.microsoft.com/office/drawing/2014/main" id="{CDDCADE1-4732-CA40-8011-EF340B011083}"/>
              </a:ext>
            </a:extLst>
          </p:cNvPr>
          <p:cNvSpPr txBox="1"/>
          <p:nvPr userDrawn="1"/>
        </p:nvSpPr>
        <p:spPr>
          <a:xfrm>
            <a:off x="6583680"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5">
                    <a:lumMod val="60000"/>
                    <a:lumOff val="40000"/>
                  </a:schemeClr>
                </a:solidFill>
              </a:rPr>
              <a:t>Confidential – Qualcomm Technologies, Inc. and/or its affiliated companies – May Contain Trade Secrets</a:t>
            </a:r>
          </a:p>
        </p:txBody>
      </p:sp>
      <p:sp>
        <p:nvSpPr>
          <p:cNvPr id="22" name="TextBox 21">
            <a:extLst>
              <a:ext uri="{FF2B5EF4-FFF2-40B4-BE49-F238E27FC236}">
                <a16:creationId xmlns:a16="http://schemas.microsoft.com/office/drawing/2014/main" id="{EC9A22AB-C0B1-1548-A956-2EF634643428}"/>
              </a:ext>
            </a:extLst>
          </p:cNvPr>
          <p:cNvSpPr txBox="1"/>
          <p:nvPr userDrawn="1"/>
        </p:nvSpPr>
        <p:spPr bwMode="gray">
          <a:xfrm>
            <a:off x="494974" y="4086843"/>
            <a:ext cx="3162626"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a:ln>
                  <a:noFill/>
                </a:ln>
                <a:solidFill>
                  <a:schemeClr val="accent5">
                    <a:lumMod val="40000"/>
                    <a:lumOff val="60000"/>
                  </a:schemeClr>
                </a:solidFill>
                <a:effectLst/>
                <a:uLnTx/>
                <a:uFillTx/>
                <a:latin typeface="Microsoft Sans Serif" panose="020B0604020202020204" pitchFamily="34" charset="0"/>
                <a:ea typeface="+mn-ea"/>
                <a:cs typeface="+mn-cs"/>
              </a:rPr>
              <a:t>All data and information contained in or disclosed by this document is confidential and proprietary information of Qualcomm Technologies, Inc. and/or its affiliated 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a:ln>
                  <a:noFill/>
                </a:ln>
                <a:solidFill>
                  <a:schemeClr val="accent5">
                    <a:lumMod val="40000"/>
                    <a:lumOff val="60000"/>
                  </a:schemeClr>
                </a:solidFill>
                <a:effectLst/>
                <a:uLnTx/>
                <a:uFillTx/>
                <a:latin typeface="Microsoft Sans Serif" panose="020B0604020202020204" pitchFamily="34" charset="0"/>
                <a:ea typeface="+mn-ea"/>
                <a:cs typeface="+mn-cs"/>
              </a:rPr>
              <a:t>©2018-2020 Qualcomm Technologies, Inc. and/or its affiliated companies. All Rights Reserved.</a:t>
            </a:r>
          </a:p>
        </p:txBody>
      </p:sp>
      <p:sp>
        <p:nvSpPr>
          <p:cNvPr id="26" name="TextBox 25">
            <a:extLst>
              <a:ext uri="{FF2B5EF4-FFF2-40B4-BE49-F238E27FC236}">
                <a16:creationId xmlns:a16="http://schemas.microsoft.com/office/drawing/2014/main" id="{43E58F6C-E2A2-0E4F-B916-F834784A9644}"/>
              </a:ext>
            </a:extLst>
          </p:cNvPr>
          <p:cNvSpPr txBox="1"/>
          <p:nvPr userDrawn="1"/>
        </p:nvSpPr>
        <p:spPr bwMode="gray">
          <a:xfrm>
            <a:off x="3921760" y="4086843"/>
            <a:ext cx="4066541"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a:ln>
                  <a:noFill/>
                </a:ln>
                <a:solidFill>
                  <a:schemeClr val="accent5">
                    <a:lumMod val="40000"/>
                    <a:lumOff val="60000"/>
                  </a:schemeClr>
                </a:solidFill>
                <a:effectLst/>
                <a:uLnTx/>
                <a:uFillTx/>
                <a:latin typeface="Microsoft Sans Serif" panose="020B0604020202020204" pitchFamily="34" charset="0"/>
                <a:ea typeface="+mn-ea"/>
                <a:cs typeface="+mn-cs"/>
              </a:rPr>
              <a:t>Qualcomm is a trademark of Qualcomm Incorporated, registered in the United States and other countries. Other products and brand names may be trademarks or registered trademarks of their respective owners.</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a:ln>
                  <a:noFill/>
                </a:ln>
                <a:solidFill>
                  <a:schemeClr val="accent5">
                    <a:lumMod val="40000"/>
                    <a:lumOff val="60000"/>
                  </a:schemeClr>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Qualcomm’s licensing business, QTL, and the vast majority of its patent portfolio. Qualcomm Technologies, Inc., a wholly-owned subsidiary of Qualcomm Incorporated, operates, along with its subsidiaries, substantially all of Qualcomm’s engineering, research and development functions, and substantially all of its product and services businesses, including its semiconductor business, QCT.</a:t>
            </a:r>
          </a:p>
        </p:txBody>
      </p:sp>
    </p:spTree>
    <p:extLst>
      <p:ext uri="{BB962C8B-B14F-4D97-AF65-F5344CB8AC3E}">
        <p14:creationId xmlns:p14="http://schemas.microsoft.com/office/powerpoint/2010/main" val="992575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83537" y="1355082"/>
            <a:ext cx="11432977" cy="4621517"/>
          </a:xfrm>
        </p:spPr>
        <p:txBody>
          <a:bodyPr>
            <a:normAutofit/>
          </a:bodyPr>
          <a:lstStyle>
            <a:lvl1pPr>
              <a:defRPr sz="2000">
                <a:latin typeface="Qualcomm Office Regular" pitchFamily="34" charset="0"/>
              </a:defRPr>
            </a:lvl1pPr>
            <a:lvl2pPr>
              <a:defRPr sz="1800">
                <a:latin typeface="Qualcomm Office Regular" pitchFamily="34" charset="0"/>
              </a:defRPr>
            </a:lvl2pPr>
            <a:lvl3pPr>
              <a:defRPr>
                <a:latin typeface="Qualcomm Office Regular" pitchFamily="34" charset="0"/>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600200" indent="-347472">
              <a:buFont typeface="Qualcomm Regular" pitchFamily="34" charset="0"/>
              <a:buChar char="−"/>
              <a:defRPr/>
            </a:lvl5pPr>
            <a:lvl6pPr marL="2171700" indent="0">
              <a:buNone/>
              <a:defRPr sz="1600"/>
            </a:lvl6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cxnSp>
        <p:nvCxnSpPr>
          <p:cNvPr id="5" name="Straight Connector 4"/>
          <p:cNvCxnSpPr/>
          <p:nvPr userDrawn="1"/>
        </p:nvCxnSpPr>
        <p:spPr>
          <a:xfrm>
            <a:off x="370364" y="504825"/>
            <a:ext cx="11451270"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sp>
        <p:nvSpPr>
          <p:cNvPr id="6" name="Title Placeholder 1"/>
          <p:cNvSpPr>
            <a:spLocks noGrp="1"/>
          </p:cNvSpPr>
          <p:nvPr>
            <p:ph type="title"/>
          </p:nvPr>
        </p:nvSpPr>
        <p:spPr>
          <a:xfrm>
            <a:off x="283538" y="736617"/>
            <a:ext cx="11432977" cy="507831"/>
          </a:xfrm>
          <a:prstGeom prst="rect">
            <a:avLst/>
          </a:prstGeom>
        </p:spPr>
        <p:txBody>
          <a:bodyPr vert="horz" wrap="square" lIns="91440" tIns="45720" rIns="91440" bIns="45720" rtlCol="0" anchor="ctr">
            <a:spAutoFit/>
          </a:bodyPr>
          <a:lstStyle>
            <a:lvl1pPr>
              <a:defRPr>
                <a:latin typeface="Qualcomm Office Regular" pitchFamily="34" charset="0"/>
              </a:defRPr>
            </a:lvl1pPr>
          </a:lstStyle>
          <a:p>
            <a:r>
              <a:rPr lang="en-US"/>
              <a:t>Click to edit Master title style</a:t>
            </a:r>
          </a:p>
        </p:txBody>
      </p:sp>
    </p:spTree>
    <p:extLst>
      <p:ext uri="{BB962C8B-B14F-4D97-AF65-F5344CB8AC3E}">
        <p14:creationId xmlns:p14="http://schemas.microsoft.com/office/powerpoint/2010/main" val="656628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genda Nickel">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844D2DF1-213C-E34C-914C-F604B1F3F8D8}"/>
              </a:ext>
            </a:extLst>
          </p:cNvPr>
          <p:cNvSpPr>
            <a:spLocks noGrp="1"/>
          </p:cNvSpPr>
          <p:nvPr userDrawn="1">
            <p:ph sz="quarter" idx="10"/>
          </p:nvPr>
        </p:nvSpPr>
        <p:spPr>
          <a:xfrm>
            <a:off x="530352" y="2368297"/>
            <a:ext cx="6391148" cy="4081664"/>
          </a:xfrm>
          <a:prstGeom prst="rect">
            <a:avLst/>
          </a:prstGeom>
        </p:spPr>
        <p:txBody>
          <a:bodyPr/>
          <a:lstStyle>
            <a:lvl1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1pPr>
            <a:lvl2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2pPr>
            <a:lvl3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3pPr>
            <a:lvl4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4pPr>
            <a:lvl5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21" name="Straight Connector 20">
            <a:extLst>
              <a:ext uri="{FF2B5EF4-FFF2-40B4-BE49-F238E27FC236}">
                <a16:creationId xmlns:a16="http://schemas.microsoft.com/office/drawing/2014/main" id="{31C2B1F2-008B-4DC9-9D3D-15CE505559FF}"/>
              </a:ext>
            </a:extLst>
          </p:cNvPr>
          <p:cNvCxnSpPr>
            <a:cxnSpLocks/>
          </p:cNvCxnSpPr>
          <p:nvPr userDrawn="1"/>
        </p:nvCxnSpPr>
        <p:spPr>
          <a:xfrm>
            <a:off x="501650" y="2171019"/>
            <a:ext cx="6419850" cy="0"/>
          </a:xfrm>
          <a:prstGeom prst="line">
            <a:avLst/>
          </a:prstGeom>
          <a:ln w="12700" cap="rnd">
            <a:solidFill>
              <a:schemeClr val="accent6">
                <a:alpha val="71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7D13CB09-3697-44F2-BBB1-3C97CEEB6431}"/>
              </a:ext>
            </a:extLst>
          </p:cNvPr>
          <p:cNvGrpSpPr/>
          <p:nvPr userDrawn="1"/>
        </p:nvGrpSpPr>
        <p:grpSpPr>
          <a:xfrm>
            <a:off x="8011668" y="-920"/>
            <a:ext cx="4180332" cy="6859841"/>
            <a:chOff x="8011668" y="-920"/>
            <a:chExt cx="4180332" cy="6859841"/>
          </a:xfrm>
        </p:grpSpPr>
        <p:sp>
          <p:nvSpPr>
            <p:cNvPr id="4" name="Rectangle 3">
              <a:extLst>
                <a:ext uri="{FF2B5EF4-FFF2-40B4-BE49-F238E27FC236}">
                  <a16:creationId xmlns:a16="http://schemas.microsoft.com/office/drawing/2014/main" id="{21308D66-143B-A349-ACCD-3D00D906A092}"/>
                </a:ext>
              </a:extLst>
            </p:cNvPr>
            <p:cNvSpPr/>
            <p:nvPr userDrawn="1"/>
          </p:nvSpPr>
          <p:spPr>
            <a:xfrm>
              <a:off x="8506968" y="236"/>
              <a:ext cx="1280160" cy="6857529"/>
            </a:xfrm>
            <a:prstGeom prst="rect">
              <a:avLst/>
            </a:prstGeom>
            <a:solidFill>
              <a:srgbClr val="F2F5F8"/>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350" kern="0" noProof="0">
                <a:solidFill>
                  <a:prstClr val="white"/>
                </a:solidFill>
              </a:endParaRPr>
            </a:p>
          </p:txBody>
        </p:sp>
        <p:sp>
          <p:nvSpPr>
            <p:cNvPr id="6" name="Rectangle 5">
              <a:extLst>
                <a:ext uri="{FF2B5EF4-FFF2-40B4-BE49-F238E27FC236}">
                  <a16:creationId xmlns:a16="http://schemas.microsoft.com/office/drawing/2014/main" id="{491A9D0B-FE28-9048-B13B-E76F407CA744}"/>
                </a:ext>
              </a:extLst>
            </p:cNvPr>
            <p:cNvSpPr/>
            <p:nvPr userDrawn="1"/>
          </p:nvSpPr>
          <p:spPr>
            <a:xfrm>
              <a:off x="9787128" y="-920"/>
              <a:ext cx="2404872" cy="685984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r>
                <a:rPr kumimoji="0" lang="en-US" sz="1067" b="0" i="0" u="none" strike="noStrike" cap="none" spc="0" normalizeH="0" baseline="0" noProof="0">
                  <a:ln>
                    <a:noFill/>
                  </a:ln>
                  <a:solidFill>
                    <a:srgbClr val="FFFFFF"/>
                  </a:solidFill>
                  <a:effectLst/>
                  <a:uLnTx/>
                  <a:uFillTx/>
                  <a:latin typeface="Microsoft Sans Serif"/>
                </a:rPr>
                <a:t>2.63</a:t>
              </a:r>
            </a:p>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noProof="0">
                <a:ln>
                  <a:noFill/>
                </a:ln>
                <a:solidFill>
                  <a:srgbClr val="FFFFFF"/>
                </a:solidFill>
                <a:effectLst/>
                <a:uLnTx/>
                <a:uFillTx/>
                <a:latin typeface="Microsoft Sans Serif"/>
              </a:endParaRPr>
            </a:p>
          </p:txBody>
        </p:sp>
        <p:sp>
          <p:nvSpPr>
            <p:cNvPr id="22" name="Rectangle: Single Corner Rounded 6">
              <a:extLst>
                <a:ext uri="{FF2B5EF4-FFF2-40B4-BE49-F238E27FC236}">
                  <a16:creationId xmlns:a16="http://schemas.microsoft.com/office/drawing/2014/main" id="{D1973D7C-0652-4165-88A1-4FB9828F5615}"/>
                </a:ext>
              </a:extLst>
            </p:cNvPr>
            <p:cNvSpPr/>
            <p:nvPr userDrawn="1"/>
          </p:nvSpPr>
          <p:spPr bwMode="gray">
            <a:xfrm flipV="1">
              <a:off x="8011668" y="0"/>
              <a:ext cx="493776" cy="6858003"/>
            </a:xfrm>
            <a:prstGeom prst="round1Rect">
              <a:avLst>
                <a:gd name="adj" fmla="val 0"/>
              </a:avLst>
            </a:prstGeom>
            <a:gradFill flip="none" rotWithShape="1">
              <a:gsLst>
                <a:gs pos="25000">
                  <a:schemeClr val="accent6">
                    <a:lumMod val="40000"/>
                    <a:lumOff val="60000"/>
                    <a:alpha val="0"/>
                  </a:schemeClr>
                </a:gs>
                <a:gs pos="100000">
                  <a:schemeClr val="accent6">
                    <a:lumMod val="50000"/>
                    <a:alpha val="39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23" name="Rectangle: Single Corner Rounded 6">
              <a:extLst>
                <a:ext uri="{FF2B5EF4-FFF2-40B4-BE49-F238E27FC236}">
                  <a16:creationId xmlns:a16="http://schemas.microsoft.com/office/drawing/2014/main" id="{59E261A4-BD2B-47CA-A4EB-774113F2B7FE}"/>
                </a:ext>
              </a:extLst>
            </p:cNvPr>
            <p:cNvSpPr/>
            <p:nvPr userDrawn="1"/>
          </p:nvSpPr>
          <p:spPr bwMode="gray">
            <a:xfrm rot="10800000" flipH="1" flipV="1">
              <a:off x="9293353" y="1"/>
              <a:ext cx="493775" cy="6857530"/>
            </a:xfrm>
            <a:prstGeom prst="round1Rect">
              <a:avLst>
                <a:gd name="adj" fmla="val 0"/>
              </a:avLst>
            </a:prstGeom>
            <a:gradFill flip="none" rotWithShape="1">
              <a:gsLst>
                <a:gs pos="17000">
                  <a:schemeClr val="accent6">
                    <a:lumMod val="20000"/>
                    <a:lumOff val="80000"/>
                    <a:alpha val="0"/>
                  </a:schemeClr>
                </a:gs>
                <a:gs pos="100000">
                  <a:schemeClr val="accent6">
                    <a:lumMod val="50000"/>
                    <a:alpha val="3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350" b="1">
                <a:solidFill>
                  <a:prstClr val="white"/>
                </a:solidFill>
              </a:endParaRPr>
            </a:p>
          </p:txBody>
        </p:sp>
      </p:grpSp>
      <p:sp>
        <p:nvSpPr>
          <p:cNvPr id="11" name="Freeform 5">
            <a:extLst>
              <a:ext uri="{FF2B5EF4-FFF2-40B4-BE49-F238E27FC236}">
                <a16:creationId xmlns:a16="http://schemas.microsoft.com/office/drawing/2014/main" id="{F4F21B3B-8370-498E-B214-1B3799C368C6}"/>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2" name="Title 2">
            <a:extLst>
              <a:ext uri="{FF2B5EF4-FFF2-40B4-BE49-F238E27FC236}">
                <a16:creationId xmlns:a16="http://schemas.microsoft.com/office/drawing/2014/main" id="{FA103B49-D00E-4047-9857-4E00A4F054CB}"/>
              </a:ext>
            </a:extLst>
          </p:cNvPr>
          <p:cNvSpPr>
            <a:spLocks noGrp="1"/>
          </p:cNvSpPr>
          <p:nvPr>
            <p:ph type="title"/>
          </p:nvPr>
        </p:nvSpPr>
        <p:spPr>
          <a:xfrm>
            <a:off x="475488" y="818952"/>
            <a:ext cx="6446012" cy="1110432"/>
          </a:xfrm>
        </p:spPr>
        <p:txBody>
          <a:bodyPr wrap="square">
            <a:spAutoFit/>
          </a:bodyPr>
          <a:lstStyle>
            <a:lvl1pPr>
              <a:defRPr sz="4400"/>
            </a:lvl1pPr>
          </a:lstStyle>
          <a:p>
            <a:r>
              <a:rPr lang="en-US"/>
              <a:t>Click to edit Master title style</a:t>
            </a:r>
          </a:p>
        </p:txBody>
      </p:sp>
      <p:sp>
        <p:nvSpPr>
          <p:cNvPr id="13" name="TextBox 12">
            <a:extLst>
              <a:ext uri="{FF2B5EF4-FFF2-40B4-BE49-F238E27FC236}">
                <a16:creationId xmlns:a16="http://schemas.microsoft.com/office/drawing/2014/main" id="{9E870C7A-5056-5B4C-B69C-60F8108DF25B}"/>
              </a:ext>
            </a:extLst>
          </p:cNvPr>
          <p:cNvSpPr txBox="1"/>
          <p:nvPr userDrawn="1"/>
        </p:nvSpPr>
        <p:spPr>
          <a:xfrm>
            <a:off x="530352"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692360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84" Type="http://schemas.openxmlformats.org/officeDocument/2006/relationships/slideLayout" Target="../slideLayouts/slideLayout84.xml"/><Relationship Id="rId16" Type="http://schemas.openxmlformats.org/officeDocument/2006/relationships/slideLayout" Target="../slideLayouts/slideLayout16.xml"/><Relationship Id="rId11" Type="http://schemas.openxmlformats.org/officeDocument/2006/relationships/slideLayout" Target="../slideLayouts/slideLayout11.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74" Type="http://schemas.openxmlformats.org/officeDocument/2006/relationships/slideLayout" Target="../slideLayouts/slideLayout74.xml"/><Relationship Id="rId79" Type="http://schemas.openxmlformats.org/officeDocument/2006/relationships/slideLayout" Target="../slideLayouts/slideLayout79.xml"/><Relationship Id="rId5" Type="http://schemas.openxmlformats.org/officeDocument/2006/relationships/slideLayout" Target="../slideLayouts/slideLayout5.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77" Type="http://schemas.openxmlformats.org/officeDocument/2006/relationships/slideLayout" Target="../slideLayouts/slideLayout77.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80" Type="http://schemas.openxmlformats.org/officeDocument/2006/relationships/slideLayout" Target="../slideLayouts/slideLayout80.xml"/><Relationship Id="rId85" Type="http://schemas.openxmlformats.org/officeDocument/2006/relationships/theme" Target="../theme/theme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83" Type="http://schemas.openxmlformats.org/officeDocument/2006/relationships/slideLayout" Target="../slideLayouts/slideLayout83.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81" Type="http://schemas.openxmlformats.org/officeDocument/2006/relationships/slideLayout" Target="../slideLayouts/slideLayout81.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7" Type="http://schemas.openxmlformats.org/officeDocument/2006/relationships/slideLayout" Target="../slideLayouts/slideLayout7.xml"/><Relationship Id="rId71" Type="http://schemas.openxmlformats.org/officeDocument/2006/relationships/slideLayout" Target="../slideLayouts/slideLayout71.xml"/><Relationship Id="rId2" Type="http://schemas.openxmlformats.org/officeDocument/2006/relationships/slideLayout" Target="../slideLayouts/slideLayout2.xml"/><Relationship Id="rId29" Type="http://schemas.openxmlformats.org/officeDocument/2006/relationships/slideLayout" Target="../slideLayouts/slideLayout29.xml"/><Relationship Id="rId24" Type="http://schemas.openxmlformats.org/officeDocument/2006/relationships/slideLayout" Target="../slideLayouts/slideLayout24.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66" Type="http://schemas.openxmlformats.org/officeDocument/2006/relationships/slideLayout" Target="../slideLayouts/slideLayout66.xml"/><Relationship Id="rId61" Type="http://schemas.openxmlformats.org/officeDocument/2006/relationships/slideLayout" Target="../slideLayouts/slideLayout61.xml"/><Relationship Id="rId82" Type="http://schemas.openxmlformats.org/officeDocument/2006/relationships/slideLayout" Target="../slideLayouts/slideLayout8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rgbClr val="FFFFFF"/>
        </a:solidFill>
        <a:effectLst/>
      </p:bgPr>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D5872A47-0E6B-4F8D-925D-0C1725B22029}"/>
              </a:ext>
            </a:extLst>
          </p:cNvPr>
          <p:cNvSpPr>
            <a:spLocks noGrp="1"/>
          </p:cNvSpPr>
          <p:nvPr>
            <p:ph type="body" idx="1"/>
          </p:nvPr>
        </p:nvSpPr>
        <p:spPr>
          <a:xfrm>
            <a:off x="495299" y="1063915"/>
            <a:ext cx="11187111" cy="5336884"/>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Placeholder 1"/>
          <p:cNvSpPr>
            <a:spLocks noGrp="1"/>
          </p:cNvSpPr>
          <p:nvPr>
            <p:ph type="title"/>
          </p:nvPr>
        </p:nvSpPr>
        <p:spPr>
          <a:xfrm>
            <a:off x="495300" y="136354"/>
            <a:ext cx="11187112" cy="455189"/>
          </a:xfrm>
          <a:prstGeom prst="rect">
            <a:avLst/>
          </a:prstGeom>
        </p:spPr>
        <p:txBody>
          <a:bodyPr vert="horz" wrap="square" lIns="0" tIns="0" rIns="0" bIns="0" rtlCol="0" anchor="b">
            <a:spAutoFit/>
          </a:bodyPr>
          <a:lstStyle/>
          <a:p>
            <a:r>
              <a:rPr lang="en-US" dirty="0"/>
              <a:t>Click to edit Master title style</a:t>
            </a:r>
          </a:p>
        </p:txBody>
      </p:sp>
      <p:sp>
        <p:nvSpPr>
          <p:cNvPr id="98" name="TextBox 97"/>
          <p:cNvSpPr txBox="1"/>
          <p:nvPr userDrawn="1"/>
        </p:nvSpPr>
        <p:spPr>
          <a:xfrm>
            <a:off x="11571666" y="6513831"/>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a:solidFill>
                <a:schemeClr val="accent5">
                  <a:lumMod val="60000"/>
                  <a:lumOff val="40000"/>
                </a:schemeClr>
              </a:solidFill>
              <a:latin typeface="+mn-lt"/>
              <a:ea typeface="+mn-ea"/>
              <a:cs typeface="+mn-cs"/>
            </a:endParaRPr>
          </a:p>
        </p:txBody>
      </p:sp>
    </p:spTree>
    <p:extLst>
      <p:ext uri="{BB962C8B-B14F-4D97-AF65-F5344CB8AC3E}">
        <p14:creationId xmlns:p14="http://schemas.microsoft.com/office/powerpoint/2010/main" val="1690255727"/>
      </p:ext>
    </p:extLst>
  </p:cSld>
  <p:clrMap bg1="lt1" tx1="dk1" bg2="lt2" tx2="dk2" accent1="accent1" accent2="accent2" accent3="accent3" accent4="accent4" accent5="accent5" accent6="accent6" hlink="hlink" folHlink="folHlink"/>
  <p:sldLayoutIdLst>
    <p:sldLayoutId id="2147483717" r:id="rId1"/>
    <p:sldLayoutId id="2147483817" r:id="rId2"/>
    <p:sldLayoutId id="2147483790" r:id="rId3"/>
    <p:sldLayoutId id="2147483816" r:id="rId4"/>
    <p:sldLayoutId id="2147483791" r:id="rId5"/>
    <p:sldLayoutId id="2147483793" r:id="rId6"/>
    <p:sldLayoutId id="2147483818" r:id="rId7"/>
    <p:sldLayoutId id="2147483784" r:id="rId8"/>
    <p:sldLayoutId id="2147483797" r:id="rId9"/>
    <p:sldLayoutId id="2147483785" r:id="rId10"/>
    <p:sldLayoutId id="2147483786" r:id="rId11"/>
    <p:sldLayoutId id="2147483819" r:id="rId12"/>
    <p:sldLayoutId id="2147483787" r:id="rId13"/>
    <p:sldLayoutId id="2147483815" r:id="rId14"/>
    <p:sldLayoutId id="2147483788" r:id="rId15"/>
    <p:sldLayoutId id="2147483789" r:id="rId16"/>
    <p:sldLayoutId id="2147483723" r:id="rId17"/>
    <p:sldLayoutId id="2147483854" r:id="rId18"/>
    <p:sldLayoutId id="2147483722" r:id="rId19"/>
    <p:sldLayoutId id="2147483724" r:id="rId20"/>
    <p:sldLayoutId id="2147483725" r:id="rId21"/>
    <p:sldLayoutId id="2147483726" r:id="rId22"/>
    <p:sldLayoutId id="2147483727" r:id="rId23"/>
    <p:sldLayoutId id="2147483728" r:id="rId24"/>
    <p:sldLayoutId id="2147483729" r:id="rId25"/>
    <p:sldLayoutId id="2147483794" r:id="rId26"/>
    <p:sldLayoutId id="2147483730" r:id="rId27"/>
    <p:sldLayoutId id="2147483781" r:id="rId28"/>
    <p:sldLayoutId id="2147483731" r:id="rId29"/>
    <p:sldLayoutId id="2147483732" r:id="rId30"/>
    <p:sldLayoutId id="2147483733" r:id="rId31"/>
    <p:sldLayoutId id="2147483795" r:id="rId32"/>
    <p:sldLayoutId id="2147483734" r:id="rId33"/>
    <p:sldLayoutId id="2147483780" r:id="rId34"/>
    <p:sldLayoutId id="2147483827" r:id="rId35"/>
    <p:sldLayoutId id="2147483828" r:id="rId36"/>
    <p:sldLayoutId id="2147483829" r:id="rId37"/>
    <p:sldLayoutId id="2147483830" r:id="rId38"/>
    <p:sldLayoutId id="2147483831" r:id="rId39"/>
    <p:sldLayoutId id="2147483832" r:id="rId40"/>
    <p:sldLayoutId id="2147483805" r:id="rId41"/>
    <p:sldLayoutId id="2147483739" r:id="rId42"/>
    <p:sldLayoutId id="2147483740" r:id="rId43"/>
    <p:sldLayoutId id="2147483741" r:id="rId44"/>
    <p:sldLayoutId id="2147483798" r:id="rId45"/>
    <p:sldLayoutId id="2147483742" r:id="rId46"/>
    <p:sldLayoutId id="2147483778" r:id="rId47"/>
    <p:sldLayoutId id="2147483743" r:id="rId48"/>
    <p:sldLayoutId id="2147483744" r:id="rId49"/>
    <p:sldLayoutId id="2147483745" r:id="rId50"/>
    <p:sldLayoutId id="2147483799" r:id="rId51"/>
    <p:sldLayoutId id="2147483746" r:id="rId52"/>
    <p:sldLayoutId id="2147483777" r:id="rId53"/>
    <p:sldLayoutId id="2147483747" r:id="rId54"/>
    <p:sldLayoutId id="2147483748" r:id="rId55"/>
    <p:sldLayoutId id="2147483749" r:id="rId56"/>
    <p:sldLayoutId id="2147483800" r:id="rId57"/>
    <p:sldLayoutId id="2147483750" r:id="rId58"/>
    <p:sldLayoutId id="2147483775" r:id="rId59"/>
    <p:sldLayoutId id="2147483754" r:id="rId60"/>
    <p:sldLayoutId id="2147483755" r:id="rId61"/>
    <p:sldLayoutId id="2147483756" r:id="rId62"/>
    <p:sldLayoutId id="2147483812" r:id="rId63"/>
    <p:sldLayoutId id="2147483757" r:id="rId64"/>
    <p:sldLayoutId id="2147483774" r:id="rId65"/>
    <p:sldLayoutId id="2147483769" r:id="rId66"/>
    <p:sldLayoutId id="2147483823" r:id="rId67"/>
    <p:sldLayoutId id="2147483760" r:id="rId68"/>
    <p:sldLayoutId id="2147483813" r:id="rId69"/>
    <p:sldLayoutId id="2147483770" r:id="rId70"/>
    <p:sldLayoutId id="2147483772" r:id="rId71"/>
    <p:sldLayoutId id="2147483762" r:id="rId72"/>
    <p:sldLayoutId id="2147483763" r:id="rId73"/>
    <p:sldLayoutId id="2147483764" r:id="rId74"/>
    <p:sldLayoutId id="2147483814" r:id="rId75"/>
    <p:sldLayoutId id="2147483765" r:id="rId76"/>
    <p:sldLayoutId id="2147483771" r:id="rId77"/>
    <p:sldLayoutId id="2147483766" r:id="rId78"/>
    <p:sldLayoutId id="2147483824" r:id="rId79"/>
    <p:sldLayoutId id="2147483767" r:id="rId80"/>
    <p:sldLayoutId id="2147483825" r:id="rId81"/>
    <p:sldLayoutId id="2147483768" r:id="rId82"/>
    <p:sldLayoutId id="2147483783" r:id="rId83"/>
    <p:sldLayoutId id="2147483836" r:id="rId8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l" defTabSz="914400" rtl="0" eaLnBrk="1" latinLnBrk="0" hangingPunct="1">
        <a:lnSpc>
          <a:spcPct val="84000"/>
        </a:lnSpc>
        <a:spcBef>
          <a:spcPct val="0"/>
        </a:spcBef>
        <a:buNone/>
        <a:defRPr sz="3400" kern="1200" baseline="0">
          <a:solidFill>
            <a:schemeClr val="tx1"/>
          </a:solidFill>
          <a:latin typeface="+mj-lt"/>
          <a:ea typeface="+mj-ea"/>
          <a:cs typeface="+mj-cs"/>
        </a:defRPr>
      </a:lvl1pPr>
    </p:titleStyle>
    <p:bodyStyle>
      <a:lvl1pPr marL="137160" indent="-192024" algn="l" defTabSz="914400" rtl="0" eaLnBrk="1" latinLnBrk="0" hangingPunct="1">
        <a:lnSpc>
          <a:spcPct val="107000"/>
        </a:lnSpc>
        <a:spcBef>
          <a:spcPts val="1200"/>
        </a:spcBef>
        <a:buClrTx/>
        <a:buFont typeface="Arial" panose="020B0604020202020204" pitchFamily="34" charset="0"/>
        <a:buChar char="•"/>
        <a:defRPr sz="2000" kern="1200" baseline="0">
          <a:solidFill>
            <a:schemeClr val="bg1">
              <a:lumMod val="10000"/>
            </a:schemeClr>
          </a:solidFill>
          <a:latin typeface="+mn-lt"/>
          <a:ea typeface="+mn-ea"/>
          <a:cs typeface="+mn-cs"/>
        </a:defRPr>
      </a:lvl1pPr>
      <a:lvl2pPr marL="356616" indent="-164592" algn="l" defTabSz="914400" rtl="0" eaLnBrk="1" latinLnBrk="0" hangingPunct="1">
        <a:lnSpc>
          <a:spcPct val="107000"/>
        </a:lnSpc>
        <a:spcBef>
          <a:spcPts val="0"/>
        </a:spcBef>
        <a:buClr>
          <a:schemeClr val="tx1">
            <a:lumMod val="85000"/>
            <a:lumOff val="15000"/>
          </a:schemeClr>
        </a:buClr>
        <a:buFont typeface="Arial" panose="020B0604020202020204" pitchFamily="34" charset="0"/>
        <a:buChar char="•"/>
        <a:defRPr sz="1800" kern="1200" baseline="0">
          <a:solidFill>
            <a:schemeClr val="tx1"/>
          </a:solidFill>
          <a:latin typeface="+mn-lt"/>
          <a:ea typeface="+mn-ea"/>
          <a:cs typeface="+mn-cs"/>
        </a:defRPr>
      </a:lvl2pPr>
      <a:lvl3pPr marL="521208" indent="-164592" algn="l" defTabSz="914400" rtl="0" eaLnBrk="1" latinLnBrk="0" hangingPunct="1">
        <a:lnSpc>
          <a:spcPct val="107000"/>
        </a:lnSpc>
        <a:spcBef>
          <a:spcPts val="0"/>
        </a:spcBef>
        <a:buClr>
          <a:schemeClr val="tx1">
            <a:lumMod val="85000"/>
            <a:lumOff val="15000"/>
          </a:schemeClr>
        </a:buClr>
        <a:buFont typeface="Courier New" panose="02070309020205020404" pitchFamily="49" charset="0"/>
        <a:buChar char="o"/>
        <a:defRPr lang="en-US" sz="1600" kern="1200" dirty="0" smtClean="0">
          <a:solidFill>
            <a:schemeClr val="tx1"/>
          </a:solidFill>
          <a:latin typeface="+mn-lt"/>
          <a:ea typeface="+mn-ea"/>
          <a:cs typeface="+mn-cs"/>
        </a:defRPr>
      </a:lvl3pPr>
      <a:lvl4pPr marL="685800" indent="-164592" algn="l" defTabSz="914400" rtl="0" eaLnBrk="1" latinLnBrk="0" hangingPunct="1">
        <a:lnSpc>
          <a:spcPct val="107000"/>
        </a:lnSpc>
        <a:spcBef>
          <a:spcPts val="0"/>
        </a:spcBef>
        <a:buClr>
          <a:schemeClr val="tx1">
            <a:lumMod val="85000"/>
            <a:lumOff val="15000"/>
          </a:schemeClr>
        </a:buClr>
        <a:buFont typeface="Arial" panose="020B0604020202020204" pitchFamily="34" charset="0"/>
        <a:buChar char="•"/>
        <a:defRPr sz="1400" kern="1200">
          <a:solidFill>
            <a:schemeClr val="tx1"/>
          </a:solidFill>
          <a:latin typeface="+mn-lt"/>
          <a:ea typeface="+mn-ea"/>
          <a:cs typeface="+mn-cs"/>
        </a:defRPr>
      </a:lvl4pPr>
      <a:lvl5pPr marL="822960" indent="-164592" algn="l" defTabSz="914400" rtl="0" eaLnBrk="1" latinLnBrk="0" hangingPunct="1">
        <a:lnSpc>
          <a:spcPct val="107000"/>
        </a:lnSpc>
        <a:spcBef>
          <a:spcPts val="0"/>
        </a:spcBef>
        <a:buClr>
          <a:srgbClr val="595959"/>
        </a:buClr>
        <a:buFont typeface="Courier New" panose="02070309020205020404" pitchFamily="49" charset="0"/>
        <a:buChar char="o"/>
        <a:tabLst/>
        <a:defRPr sz="1400" kern="1200" baseline="0">
          <a:solidFill>
            <a:schemeClr val="tx1"/>
          </a:solidFill>
          <a:latin typeface="+mn-lt"/>
          <a:ea typeface="+mn-ea"/>
          <a:cs typeface="+mn-cs"/>
        </a:defRPr>
      </a:lvl5pPr>
      <a:lvl6pPr marL="0" indent="0" algn="l" defTabSz="914400" rtl="0" eaLnBrk="1" latinLnBrk="0" hangingPunct="1">
        <a:lnSpc>
          <a:spcPct val="96000"/>
        </a:lnSpc>
        <a:spcBef>
          <a:spcPts val="0"/>
        </a:spcBef>
        <a:buFont typeface="Microsoft Sans Serif" panose="020B0604020202020204" pitchFamily="34" charset="0"/>
        <a:buChar char="​"/>
        <a:defRPr sz="2100" kern="1200">
          <a:solidFill>
            <a:schemeClr val="tx1"/>
          </a:solidFill>
          <a:latin typeface="+mn-lt"/>
          <a:ea typeface="+mn-ea"/>
          <a:cs typeface="+mn-cs"/>
        </a:defRPr>
      </a:lvl6pPr>
      <a:lvl7pPr marL="0" indent="0" algn="l" defTabSz="914400" rtl="0" eaLnBrk="1" latinLnBrk="0" hangingPunct="1">
        <a:lnSpc>
          <a:spcPct val="107000"/>
        </a:lnSpc>
        <a:spcBef>
          <a:spcPts val="1200"/>
        </a:spcBef>
        <a:buFont typeface="Microsoft Sans Serif" panose="020B0604020202020204" pitchFamily="34" charset="0"/>
        <a:buChar char="​"/>
        <a:defRPr sz="1600" kern="1200" baseline="0">
          <a:solidFill>
            <a:schemeClr val="tx1"/>
          </a:solidFill>
          <a:latin typeface="+mn-lt"/>
          <a:ea typeface="+mn-ea"/>
          <a:cs typeface="+mn-cs"/>
        </a:defRPr>
      </a:lvl7pPr>
      <a:lvl8pPr marL="0" indent="0" algn="l" defTabSz="914400" rtl="0" eaLnBrk="1" latinLnBrk="0" hangingPunct="1">
        <a:lnSpc>
          <a:spcPct val="87000"/>
        </a:lnSpc>
        <a:spcBef>
          <a:spcPts val="1800"/>
        </a:spcBef>
        <a:buSzPct val="100000"/>
        <a:buFont typeface="Microsoft Sans Serif" panose="020B0604020202020204" pitchFamily="34" charset="0"/>
        <a:buChar char="​"/>
        <a:defRPr lang="en-US" sz="5500" kern="1200" baseline="0" dirty="0" smtClean="0">
          <a:solidFill>
            <a:schemeClr val="tx1"/>
          </a:solidFill>
          <a:latin typeface="+mn-lt"/>
          <a:ea typeface="+mn-ea"/>
          <a:cs typeface="+mn-cs"/>
        </a:defRPr>
      </a:lvl8pPr>
      <a:lvl9pPr marL="0" indent="0" algn="l" defTabSz="914400" rtl="0" eaLnBrk="1" latinLnBrk="0" hangingPunct="1">
        <a:lnSpc>
          <a:spcPct val="87000"/>
        </a:lnSpc>
        <a:spcBef>
          <a:spcPts val="1800"/>
        </a:spcBef>
        <a:buFont typeface="Microsoft Sans Serif" panose="020B0604020202020204" pitchFamily="34" charset="0"/>
        <a:buChar char="​"/>
        <a:defRPr sz="68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032">
          <p15:clr>
            <a:srgbClr val="F26B43"/>
          </p15:clr>
        </p15:guide>
        <p15:guide id="2" pos="312">
          <p15:clr>
            <a:srgbClr val="F26B43"/>
          </p15:clr>
        </p15:guide>
        <p15:guide id="3" orient="horz" pos="1080">
          <p15:clr>
            <a:srgbClr val="F26B43"/>
          </p15:clr>
        </p15:guide>
        <p15:guide id="4" orient="horz" pos="360">
          <p15:clr>
            <a:srgbClr val="F26B43"/>
          </p15:clr>
        </p15:guide>
        <p15:guide id="6" pos="7368">
          <p15:clr>
            <a:srgbClr val="F26B43"/>
          </p15:clr>
        </p15:guide>
        <p15:guide id="7" orient="horz" pos="4176">
          <p15:clr>
            <a:srgbClr val="F26B43"/>
          </p15:clr>
        </p15:guide>
        <p15:guide id="8" orient="horz" pos="576">
          <p15:clr>
            <a:srgbClr val="F26B43"/>
          </p15:clr>
        </p15:guide>
        <p15:guide id="9"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DDE42D-D43B-E171-C717-07707E3B4359}"/>
            </a:ext>
          </a:extLst>
        </p:cNvPr>
        <p:cNvGrpSpPr/>
        <p:nvPr/>
      </p:nvGrpSpPr>
      <p:grpSpPr>
        <a:xfrm>
          <a:off x="0" y="0"/>
          <a:ext cx="0" cy="0"/>
          <a:chOff x="0" y="0"/>
          <a:chExt cx="0" cy="0"/>
        </a:xfrm>
      </p:grpSpPr>
      <p:sp>
        <p:nvSpPr>
          <p:cNvPr id="10" name="Text Placeholder 9">
            <a:extLst>
              <a:ext uri="{FF2B5EF4-FFF2-40B4-BE49-F238E27FC236}">
                <a16:creationId xmlns:a16="http://schemas.microsoft.com/office/drawing/2014/main" id="{65D9F100-DC23-DE81-AB8E-975102E4B323}"/>
              </a:ext>
            </a:extLst>
          </p:cNvPr>
          <p:cNvSpPr>
            <a:spLocks noGrp="1"/>
          </p:cNvSpPr>
          <p:nvPr>
            <p:ph type="body" sz="quarter" idx="10"/>
          </p:nvPr>
        </p:nvSpPr>
        <p:spPr/>
        <p:txBody>
          <a:bodyPr/>
          <a:lstStyle/>
          <a:p>
            <a:endParaRPr lang="en-US" dirty="0"/>
          </a:p>
        </p:txBody>
      </p:sp>
      <p:sp>
        <p:nvSpPr>
          <p:cNvPr id="8" name="Title 7">
            <a:extLst>
              <a:ext uri="{FF2B5EF4-FFF2-40B4-BE49-F238E27FC236}">
                <a16:creationId xmlns:a16="http://schemas.microsoft.com/office/drawing/2014/main" id="{3F650514-AC9F-516B-A76A-280EDD83BA3B}"/>
              </a:ext>
            </a:extLst>
          </p:cNvPr>
          <p:cNvSpPr>
            <a:spLocks noGrp="1"/>
          </p:cNvSpPr>
          <p:nvPr>
            <p:ph type="title"/>
          </p:nvPr>
        </p:nvSpPr>
        <p:spPr>
          <a:xfrm>
            <a:off x="495300" y="1419586"/>
            <a:ext cx="2605088" cy="374846"/>
          </a:xfrm>
        </p:spPr>
        <p:txBody>
          <a:bodyPr/>
          <a:lstStyle/>
          <a:p>
            <a:r>
              <a:rPr lang="en-US" sz="2800" dirty="0" err="1"/>
              <a:t>IoT_NTN_TDD</a:t>
            </a:r>
            <a:endParaRPr lang="en-US" sz="2800" dirty="0"/>
          </a:p>
        </p:txBody>
      </p:sp>
      <p:sp>
        <p:nvSpPr>
          <p:cNvPr id="9" name="Subtitle 8">
            <a:extLst>
              <a:ext uri="{FF2B5EF4-FFF2-40B4-BE49-F238E27FC236}">
                <a16:creationId xmlns:a16="http://schemas.microsoft.com/office/drawing/2014/main" id="{88BCEF11-E385-FDF0-E4AF-24DE43B9BE21}"/>
              </a:ext>
            </a:extLst>
          </p:cNvPr>
          <p:cNvSpPr>
            <a:spLocks noGrp="1"/>
          </p:cNvSpPr>
          <p:nvPr>
            <p:ph type="subTitle" idx="1"/>
          </p:nvPr>
        </p:nvSpPr>
        <p:spPr>
          <a:xfrm>
            <a:off x="495300" y="1869281"/>
            <a:ext cx="2607469" cy="214226"/>
          </a:xfrm>
        </p:spPr>
        <p:txBody>
          <a:bodyPr/>
          <a:lstStyle/>
          <a:p>
            <a:r>
              <a:rPr lang="en-US" dirty="0"/>
              <a:t>RAN1, TU = Core X, Perf Y</a:t>
            </a:r>
          </a:p>
        </p:txBody>
      </p:sp>
      <p:sp>
        <p:nvSpPr>
          <p:cNvPr id="11" name="Content Placeholder 1">
            <a:extLst>
              <a:ext uri="{FF2B5EF4-FFF2-40B4-BE49-F238E27FC236}">
                <a16:creationId xmlns:a16="http://schemas.microsoft.com/office/drawing/2014/main" id="{982171E6-32D1-E28A-69F7-37BD460A22EA}"/>
              </a:ext>
            </a:extLst>
          </p:cNvPr>
          <p:cNvSpPr txBox="1">
            <a:spLocks/>
          </p:cNvSpPr>
          <p:nvPr/>
        </p:nvSpPr>
        <p:spPr>
          <a:xfrm>
            <a:off x="3742440" y="760343"/>
            <a:ext cx="7939971" cy="5337313"/>
          </a:xfrm>
          <a:prstGeom prst="rect">
            <a:avLst/>
          </a:prstGeom>
        </p:spPr>
        <p:txBody>
          <a:bodyPr/>
          <a:lstStyle>
            <a:lvl1pPr marL="137160" indent="-192024" algn="l" defTabSz="914400" rtl="0" eaLnBrk="1" latinLnBrk="0" hangingPunct="1">
              <a:lnSpc>
                <a:spcPct val="107000"/>
              </a:lnSpc>
              <a:spcBef>
                <a:spcPts val="1200"/>
              </a:spcBef>
              <a:buClrTx/>
              <a:buFont typeface="Arial" panose="020B0604020202020204" pitchFamily="34" charset="0"/>
              <a:buChar char="•"/>
              <a:defRPr sz="2000" kern="1200" baseline="0">
                <a:solidFill>
                  <a:schemeClr val="bg1">
                    <a:lumMod val="10000"/>
                  </a:schemeClr>
                </a:solidFill>
                <a:latin typeface="+mn-lt"/>
                <a:ea typeface="+mn-ea"/>
                <a:cs typeface="+mn-cs"/>
              </a:defRPr>
            </a:lvl1pPr>
            <a:lvl2pPr marL="356616" indent="-164592" algn="l" defTabSz="914400" rtl="0" eaLnBrk="1" latinLnBrk="0" hangingPunct="1">
              <a:lnSpc>
                <a:spcPct val="107000"/>
              </a:lnSpc>
              <a:spcBef>
                <a:spcPts val="0"/>
              </a:spcBef>
              <a:buClr>
                <a:schemeClr val="tx1">
                  <a:lumMod val="85000"/>
                  <a:lumOff val="15000"/>
                </a:schemeClr>
              </a:buClr>
              <a:buFont typeface="Arial" panose="020B0604020202020204" pitchFamily="34" charset="0"/>
              <a:buChar char="•"/>
              <a:defRPr sz="1800" kern="1200" baseline="0">
                <a:solidFill>
                  <a:schemeClr val="tx1"/>
                </a:solidFill>
                <a:latin typeface="+mn-lt"/>
                <a:ea typeface="+mn-ea"/>
                <a:cs typeface="+mn-cs"/>
              </a:defRPr>
            </a:lvl2pPr>
            <a:lvl3pPr marL="521208" indent="-164592" algn="l" defTabSz="914400" rtl="0" eaLnBrk="1" latinLnBrk="0" hangingPunct="1">
              <a:lnSpc>
                <a:spcPct val="107000"/>
              </a:lnSpc>
              <a:spcBef>
                <a:spcPts val="0"/>
              </a:spcBef>
              <a:buClr>
                <a:schemeClr val="tx1">
                  <a:lumMod val="85000"/>
                  <a:lumOff val="15000"/>
                </a:schemeClr>
              </a:buClr>
              <a:buFont typeface="Courier New" panose="02070309020205020404" pitchFamily="49" charset="0"/>
              <a:buChar char="o"/>
              <a:defRPr lang="en-US" sz="1600" kern="1200" dirty="0" smtClean="0">
                <a:solidFill>
                  <a:schemeClr val="tx1"/>
                </a:solidFill>
                <a:latin typeface="+mn-lt"/>
                <a:ea typeface="+mn-ea"/>
                <a:cs typeface="+mn-cs"/>
              </a:defRPr>
            </a:lvl3pPr>
            <a:lvl4pPr marL="685800" indent="-164592" algn="l" defTabSz="914400" rtl="0" eaLnBrk="1" latinLnBrk="0" hangingPunct="1">
              <a:lnSpc>
                <a:spcPct val="107000"/>
              </a:lnSpc>
              <a:spcBef>
                <a:spcPts val="0"/>
              </a:spcBef>
              <a:buClr>
                <a:schemeClr val="tx1">
                  <a:lumMod val="85000"/>
                  <a:lumOff val="15000"/>
                </a:schemeClr>
              </a:buClr>
              <a:buFont typeface="Arial" panose="020B0604020202020204" pitchFamily="34" charset="0"/>
              <a:buChar char="•"/>
              <a:defRPr sz="1400" kern="1200">
                <a:solidFill>
                  <a:schemeClr val="tx1"/>
                </a:solidFill>
                <a:latin typeface="+mn-lt"/>
                <a:ea typeface="+mn-ea"/>
                <a:cs typeface="+mn-cs"/>
              </a:defRPr>
            </a:lvl4pPr>
            <a:lvl5pPr marL="822960" indent="-164592" algn="l" defTabSz="914400" rtl="0" eaLnBrk="1" latinLnBrk="0" hangingPunct="1">
              <a:lnSpc>
                <a:spcPct val="107000"/>
              </a:lnSpc>
              <a:spcBef>
                <a:spcPts val="0"/>
              </a:spcBef>
              <a:buClr>
                <a:srgbClr val="595959"/>
              </a:buClr>
              <a:buFont typeface="Courier New" panose="02070309020205020404" pitchFamily="49" charset="0"/>
              <a:buChar char="o"/>
              <a:tabLst/>
              <a:defRPr sz="1400" kern="1200" baseline="0">
                <a:solidFill>
                  <a:schemeClr val="tx1"/>
                </a:solidFill>
                <a:latin typeface="+mn-lt"/>
                <a:ea typeface="+mn-ea"/>
                <a:cs typeface="+mn-cs"/>
              </a:defRPr>
            </a:lvl5pPr>
            <a:lvl6pPr marL="0" indent="0" algn="l" defTabSz="914400" rtl="0" eaLnBrk="1" latinLnBrk="0" hangingPunct="1">
              <a:lnSpc>
                <a:spcPct val="96000"/>
              </a:lnSpc>
              <a:spcBef>
                <a:spcPts val="0"/>
              </a:spcBef>
              <a:buFont typeface="Microsoft Sans Serif" panose="020B0604020202020204" pitchFamily="34" charset="0"/>
              <a:buChar char="​"/>
              <a:defRPr sz="2100" kern="1200">
                <a:solidFill>
                  <a:schemeClr val="tx1"/>
                </a:solidFill>
                <a:latin typeface="+mn-lt"/>
                <a:ea typeface="+mn-ea"/>
                <a:cs typeface="+mn-cs"/>
              </a:defRPr>
            </a:lvl6pPr>
            <a:lvl7pPr marL="0" indent="0" algn="l" defTabSz="914400" rtl="0" eaLnBrk="1" latinLnBrk="0" hangingPunct="1">
              <a:lnSpc>
                <a:spcPct val="107000"/>
              </a:lnSpc>
              <a:spcBef>
                <a:spcPts val="1200"/>
              </a:spcBef>
              <a:buFont typeface="Microsoft Sans Serif" panose="020B0604020202020204" pitchFamily="34" charset="0"/>
              <a:buChar char="​"/>
              <a:defRPr sz="1600" kern="1200" baseline="0">
                <a:solidFill>
                  <a:schemeClr val="tx1"/>
                </a:solidFill>
                <a:latin typeface="+mn-lt"/>
                <a:ea typeface="+mn-ea"/>
                <a:cs typeface="+mn-cs"/>
              </a:defRPr>
            </a:lvl7pPr>
            <a:lvl8pPr marL="0" indent="0" algn="l" defTabSz="914400" rtl="0" eaLnBrk="1" latinLnBrk="0" hangingPunct="1">
              <a:lnSpc>
                <a:spcPct val="87000"/>
              </a:lnSpc>
              <a:spcBef>
                <a:spcPts val="1800"/>
              </a:spcBef>
              <a:buSzPct val="100000"/>
              <a:buFont typeface="Microsoft Sans Serif" panose="020B0604020202020204" pitchFamily="34" charset="0"/>
              <a:buChar char="​"/>
              <a:defRPr lang="en-US" sz="5500" kern="1200" baseline="0" dirty="0" smtClean="0">
                <a:solidFill>
                  <a:schemeClr val="tx1"/>
                </a:solidFill>
                <a:latin typeface="+mn-lt"/>
                <a:ea typeface="+mn-ea"/>
                <a:cs typeface="+mn-cs"/>
              </a:defRPr>
            </a:lvl8pPr>
            <a:lvl9pPr marL="0" indent="0" algn="l" defTabSz="914400" rtl="0" eaLnBrk="1" latinLnBrk="0" hangingPunct="1">
              <a:lnSpc>
                <a:spcPct val="87000"/>
              </a:lnSpc>
              <a:spcBef>
                <a:spcPts val="1800"/>
              </a:spcBef>
              <a:buFont typeface="Microsoft Sans Serif" panose="020B0604020202020204" pitchFamily="34" charset="0"/>
              <a:buChar char="​"/>
              <a:defRPr sz="6800" kern="1200" baseline="0">
                <a:solidFill>
                  <a:schemeClr val="tx1"/>
                </a:solidFill>
                <a:latin typeface="+mn-lt"/>
                <a:ea typeface="+mn-ea"/>
                <a:cs typeface="+mn-cs"/>
              </a:defRPr>
            </a:lvl9pPr>
          </a:lstStyle>
          <a:p>
            <a:pPr marL="0" indent="0">
              <a:buNone/>
            </a:pPr>
            <a:r>
              <a:rPr lang="en-US" sz="1400" b="1" dirty="0"/>
              <a:t>Objective</a:t>
            </a:r>
          </a:p>
          <a:p>
            <a:pPr marL="0" indent="0">
              <a:buNone/>
            </a:pPr>
            <a:r>
              <a:rPr lang="en-US" sz="1200" dirty="0"/>
              <a:t>- </a:t>
            </a:r>
            <a:r>
              <a:rPr lang="en-US" sz="1200" dirty="0">
                <a:solidFill>
                  <a:srgbClr val="3253DC"/>
                </a:solidFill>
              </a:rPr>
              <a:t>TN</a:t>
            </a:r>
            <a:r>
              <a:rPr lang="en-US" sz="1200" dirty="0"/>
              <a:t> deployment is </a:t>
            </a:r>
            <a:r>
              <a:rPr lang="en-US" sz="1200" dirty="0">
                <a:solidFill>
                  <a:srgbClr val="3253DC"/>
                </a:solidFill>
              </a:rPr>
              <a:t>not</a:t>
            </a:r>
            <a:r>
              <a:rPr lang="en-US" sz="1200" dirty="0"/>
              <a:t> expected in this band</a:t>
            </a:r>
            <a:br>
              <a:rPr lang="en-US" sz="1200" dirty="0"/>
            </a:br>
            <a:r>
              <a:rPr lang="en-US" sz="1200" dirty="0"/>
              <a:t>- The feature is </a:t>
            </a:r>
            <a:r>
              <a:rPr lang="en-US" sz="1200" dirty="0">
                <a:solidFill>
                  <a:srgbClr val="3253DC"/>
                </a:solidFill>
              </a:rPr>
              <a:t>not</a:t>
            </a:r>
            <a:r>
              <a:rPr lang="en-US" sz="1200" dirty="0"/>
              <a:t> intended to be </a:t>
            </a:r>
            <a:r>
              <a:rPr lang="en-US" sz="1200" dirty="0">
                <a:solidFill>
                  <a:srgbClr val="3253DC"/>
                </a:solidFill>
              </a:rPr>
              <a:t>applicable to existing 3GPP band</a:t>
            </a:r>
            <a:br>
              <a:rPr lang="en-US" sz="1200" dirty="0"/>
            </a:br>
            <a:r>
              <a:rPr lang="en-US" sz="1200" dirty="0"/>
              <a:t>- LEO @600 and @1200 km, with set-1 satellite parameters as reference scenarios (TR 36.763)</a:t>
            </a:r>
            <a:br>
              <a:rPr lang="en-US" sz="1200" dirty="0"/>
            </a:br>
            <a:r>
              <a:rPr lang="en-US" sz="1200" dirty="0"/>
              <a:t>- Target the 1616-1626.5 MHz MSS allocated band</a:t>
            </a:r>
            <a:br>
              <a:rPr lang="en-US" sz="1200" dirty="0"/>
            </a:br>
            <a:r>
              <a:rPr lang="en-US" sz="1200" dirty="0"/>
              <a:t>- Standalone deployment with anchor and non-anchor carriers (i.e. carrier(s) used </a:t>
            </a:r>
            <a:r>
              <a:rPr lang="en-US" sz="1200" dirty="0">
                <a:solidFill>
                  <a:srgbClr val="3253DC"/>
                </a:solidFill>
              </a:rPr>
              <a:t>only for NB-IoT</a:t>
            </a:r>
            <a:r>
              <a:rPr lang="en-US" sz="1200" dirty="0"/>
              <a:t>) </a:t>
            </a:r>
            <a:br>
              <a:rPr lang="en-US" sz="1200" dirty="0"/>
            </a:br>
            <a:r>
              <a:rPr lang="en-US" sz="1200" dirty="0"/>
              <a:t>- Earth fixed Tracking area, with either Earth fixed cells or Earth moving cells for NGSO</a:t>
            </a:r>
            <a:br>
              <a:rPr lang="en-US" sz="1200" dirty="0"/>
            </a:br>
            <a:r>
              <a:rPr lang="en-US" sz="1200" dirty="0"/>
              <a:t>- The new NB-IoT NTN TDD consists of non-overlapping set of usable contiguous UL subframes (</a:t>
            </a:r>
            <a:r>
              <a:rPr lang="en-US" sz="1200" dirty="0">
                <a:solidFill>
                  <a:srgbClr val="3253DC"/>
                </a:solidFill>
              </a:rPr>
              <a:t>U</a:t>
            </a:r>
            <a:r>
              <a:rPr lang="en-US" sz="1200" dirty="0"/>
              <a:t>) and set of usable contiguous DL subframes (</a:t>
            </a:r>
            <a:r>
              <a:rPr lang="en-US" sz="1200" dirty="0">
                <a:solidFill>
                  <a:srgbClr val="3253DC"/>
                </a:solidFill>
              </a:rPr>
              <a:t>D</a:t>
            </a:r>
            <a:r>
              <a:rPr lang="en-US" sz="1200" dirty="0"/>
              <a:t>), and guard periods, which is periodic every </a:t>
            </a:r>
            <a:r>
              <a:rPr lang="en-US" sz="1200" dirty="0">
                <a:solidFill>
                  <a:srgbClr val="3253DC"/>
                </a:solidFill>
              </a:rPr>
              <a:t>N</a:t>
            </a:r>
            <a:r>
              <a:rPr lang="en-US" sz="1200" dirty="0"/>
              <a:t> radio frames, with </a:t>
            </a:r>
            <a:r>
              <a:rPr lang="en-US" sz="1200" dirty="0">
                <a:solidFill>
                  <a:srgbClr val="3253DC"/>
                </a:solidFill>
              </a:rPr>
              <a:t>N=9</a:t>
            </a:r>
            <a:r>
              <a:rPr lang="en-US" sz="1200" dirty="0"/>
              <a:t> for the target MSS allocated band.</a:t>
            </a:r>
          </a:p>
          <a:p>
            <a:r>
              <a:rPr lang="en-US" sz="1200" dirty="0"/>
              <a:t>Specify a new NB-IoT TDD NTN mode based on minimum necessary changes to the NB-IoT NTN FDD frame structure and procedures, including:</a:t>
            </a:r>
          </a:p>
          <a:p>
            <a:pPr lvl="1"/>
            <a:r>
              <a:rPr lang="en-US" sz="1100" dirty="0"/>
              <a:t>Definition, configuration (if needed) and signaling (if needed) of the periodic pattern, </a:t>
            </a:r>
            <a:r>
              <a:rPr lang="en-US" sz="1100" b="1" dirty="0">
                <a:solidFill>
                  <a:srgbClr val="3253DC"/>
                </a:solidFill>
              </a:rPr>
              <a:t>necessary adaptation </a:t>
            </a:r>
            <a:r>
              <a:rPr lang="en-US" sz="1100" dirty="0"/>
              <a:t>(if needed) and associated UE procedures [RAN1, RAN2]</a:t>
            </a:r>
          </a:p>
          <a:p>
            <a:pPr lvl="2"/>
            <a:r>
              <a:rPr lang="en-US" sz="1000" dirty="0"/>
              <a:t>Support a </a:t>
            </a:r>
            <a:r>
              <a:rPr lang="en-US" sz="1000" b="1" dirty="0">
                <a:solidFill>
                  <a:srgbClr val="3253DC"/>
                </a:solidFill>
              </a:rPr>
              <a:t>pattern with a period of 9 radio frames </a:t>
            </a:r>
            <a:r>
              <a:rPr lang="en-US" sz="1000" dirty="0"/>
              <a:t>for the target MSS allocated band, where </a:t>
            </a:r>
            <a:r>
              <a:rPr lang="en-US" sz="1000" b="1" dirty="0">
                <a:solidFill>
                  <a:srgbClr val="3253DC"/>
                </a:solidFill>
              </a:rPr>
              <a:t>D=U=8 with a fixed guard period</a:t>
            </a:r>
            <a:r>
              <a:rPr lang="en-US" sz="1000" dirty="0"/>
              <a:t>.</a:t>
            </a:r>
          </a:p>
          <a:p>
            <a:pPr lvl="3"/>
            <a:r>
              <a:rPr lang="en-US" sz="1000" dirty="0"/>
              <a:t>RAN1 to consider whether there is a need for a mechanism to achieve an </a:t>
            </a:r>
            <a:r>
              <a:rPr lang="en-US" sz="1000" b="1" dirty="0">
                <a:solidFill>
                  <a:srgbClr val="3253DC"/>
                </a:solidFill>
              </a:rPr>
              <a:t>adjustable guard period</a:t>
            </a:r>
            <a:r>
              <a:rPr lang="en-US" sz="1000" dirty="0"/>
              <a:t> for the purpose of allowing deployment with the TDD frame structure of the legacy system operating in the target MSS allocated band.</a:t>
            </a:r>
          </a:p>
          <a:p>
            <a:pPr lvl="1"/>
            <a:r>
              <a:rPr lang="en-US" sz="1100" dirty="0"/>
              <a:t>Other necessary impacts on higher layers [RAN2]</a:t>
            </a:r>
          </a:p>
          <a:p>
            <a:pPr lvl="1"/>
            <a:r>
              <a:rPr lang="en-US" sz="1100" dirty="0"/>
              <a:t>RRM and RF core requirements [RAN4]</a:t>
            </a:r>
          </a:p>
          <a:p>
            <a:r>
              <a:rPr lang="en-US" sz="1200" dirty="0"/>
              <a:t>Specify a new NB-IoT TDD operating NTN band for the MSS allocation spanning 1616-1626.5 MHz for DL and UL, based on the outcome of the study, to be used as example band for this WI [RAN4].</a:t>
            </a:r>
          </a:p>
          <a:p>
            <a:pPr lvl="1"/>
            <a:r>
              <a:rPr lang="en-US" sz="1100" dirty="0"/>
              <a:t>Specify band numbering</a:t>
            </a:r>
          </a:p>
          <a:p>
            <a:pPr lvl="1"/>
            <a:r>
              <a:rPr lang="en-US" sz="1100" dirty="0"/>
              <a:t>Specify SAN and UE RF characteristics</a:t>
            </a:r>
          </a:p>
          <a:p>
            <a:pPr lvl="1"/>
            <a:r>
              <a:rPr lang="en-US" sz="1100" dirty="0"/>
              <a:t>Specify DL and UL channelization.</a:t>
            </a:r>
          </a:p>
          <a:p>
            <a:pPr lvl="1"/>
            <a:r>
              <a:rPr lang="en-US" sz="1100" dirty="0"/>
              <a:t>Specify channel bandwidth as 200 kHz</a:t>
            </a:r>
          </a:p>
          <a:p>
            <a:pPr lvl="1"/>
            <a:r>
              <a:rPr lang="en-US" sz="1100" dirty="0"/>
              <a:t>Note1: No NTN-NTN coexistence study needed.</a:t>
            </a:r>
          </a:p>
          <a:p>
            <a:pPr lvl="1"/>
            <a:r>
              <a:rPr lang="en-US" sz="1100" dirty="0"/>
              <a:t>Note2: Leverage existing work as much as possible for TN-NTN coexistence of adjacent bands</a:t>
            </a:r>
          </a:p>
          <a:p>
            <a:r>
              <a:rPr lang="en-US" sz="1200" dirty="0"/>
              <a:t>Note3: Reuse the existing RAN4 requirements as much as possible (no intention to have any relaxation of the RF emissions requirements)</a:t>
            </a:r>
          </a:p>
        </p:txBody>
      </p:sp>
      <p:sp>
        <p:nvSpPr>
          <p:cNvPr id="12" name="Subtitle 3">
            <a:extLst>
              <a:ext uri="{FF2B5EF4-FFF2-40B4-BE49-F238E27FC236}">
                <a16:creationId xmlns:a16="http://schemas.microsoft.com/office/drawing/2014/main" id="{793B45F7-F91A-4941-0EFB-0AB98661ED84}"/>
              </a:ext>
            </a:extLst>
          </p:cNvPr>
          <p:cNvSpPr txBox="1">
            <a:spLocks/>
          </p:cNvSpPr>
          <p:nvPr/>
        </p:nvSpPr>
        <p:spPr bwMode="auto">
          <a:xfrm>
            <a:off x="3808429" y="186647"/>
            <a:ext cx="7873983" cy="428451"/>
          </a:xfrm>
          <a:prstGeom prst="rect">
            <a:avLst/>
          </a:prstGeom>
        </p:spPr>
        <p:txBody>
          <a:bodyPr vert="horz" wrap="square" lIns="0" tIns="0" rIns="0" bIns="0" rtlCol="0">
            <a:spAutoFit/>
          </a:bodyPr>
          <a:lstStyle>
            <a:lvl1pPr marL="0" indent="0" algn="l" defTabSz="914400" rtl="0" eaLnBrk="1" latinLnBrk="0" hangingPunct="1">
              <a:lnSpc>
                <a:spcPct val="87000"/>
              </a:lnSpc>
              <a:spcBef>
                <a:spcPts val="1800"/>
              </a:spcBef>
              <a:buClrTx/>
              <a:buFont typeface="Arial" panose="020B0604020202020204" pitchFamily="34" charset="0"/>
              <a:buNone/>
              <a:defRPr sz="1600" kern="1200" baseline="0">
                <a:solidFill>
                  <a:schemeClr val="bg1"/>
                </a:solidFill>
                <a:latin typeface="+mn-lt"/>
                <a:ea typeface="+mn-ea"/>
                <a:cs typeface="+mn-cs"/>
              </a:defRPr>
            </a:lvl1pPr>
            <a:lvl2pPr marL="457200" indent="0" algn="ctr" defTabSz="914400" rtl="0" eaLnBrk="1" latinLnBrk="0" hangingPunct="1">
              <a:lnSpc>
                <a:spcPct val="107000"/>
              </a:lnSpc>
              <a:spcBef>
                <a:spcPts val="0"/>
              </a:spcBef>
              <a:buClr>
                <a:schemeClr val="tx1">
                  <a:lumMod val="85000"/>
                  <a:lumOff val="15000"/>
                </a:schemeClr>
              </a:buClr>
              <a:buFont typeface="Arial" panose="020B0604020202020204" pitchFamily="34" charset="0"/>
              <a:buNone/>
              <a:defRPr sz="2000" kern="1200" baseline="0">
                <a:solidFill>
                  <a:schemeClr val="tx1"/>
                </a:solidFill>
                <a:latin typeface="+mn-lt"/>
                <a:ea typeface="+mn-ea"/>
                <a:cs typeface="+mn-cs"/>
              </a:defRPr>
            </a:lvl2pPr>
            <a:lvl3pPr marL="914400" indent="0" algn="ctr" defTabSz="914400" rtl="0" eaLnBrk="1" latinLnBrk="0" hangingPunct="1">
              <a:lnSpc>
                <a:spcPct val="107000"/>
              </a:lnSpc>
              <a:spcBef>
                <a:spcPts val="0"/>
              </a:spcBef>
              <a:buClr>
                <a:schemeClr val="tx1">
                  <a:lumMod val="85000"/>
                  <a:lumOff val="15000"/>
                </a:schemeClr>
              </a:buClr>
              <a:buFont typeface="Courier New" panose="02070309020205020404" pitchFamily="49" charset="0"/>
              <a:buNone/>
              <a:defRPr lang="en-US" sz="1800" kern="1200">
                <a:solidFill>
                  <a:schemeClr val="tx1"/>
                </a:solidFill>
                <a:latin typeface="+mn-lt"/>
                <a:ea typeface="+mn-ea"/>
                <a:cs typeface="+mn-cs"/>
              </a:defRPr>
            </a:lvl3pPr>
            <a:lvl4pPr marL="1371600" indent="0" algn="ctr" defTabSz="914400" rtl="0" eaLnBrk="1" latinLnBrk="0" hangingPunct="1">
              <a:lnSpc>
                <a:spcPct val="107000"/>
              </a:lnSpc>
              <a:spcBef>
                <a:spcPts val="0"/>
              </a:spcBef>
              <a:buClr>
                <a:schemeClr val="tx1">
                  <a:lumMod val="85000"/>
                  <a:lumOff val="15000"/>
                </a:schemeClr>
              </a:buClr>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07000"/>
              </a:lnSpc>
              <a:spcBef>
                <a:spcPts val="0"/>
              </a:spcBef>
              <a:buClr>
                <a:srgbClr val="595959"/>
              </a:buClr>
              <a:buFont typeface="Courier New" panose="02070309020205020404" pitchFamily="49" charset="0"/>
              <a:buNone/>
              <a:tabLst/>
              <a:defRPr sz="1600" kern="1200" baseline="0">
                <a:solidFill>
                  <a:schemeClr val="tx1"/>
                </a:solidFill>
                <a:latin typeface="+mn-lt"/>
                <a:ea typeface="+mn-ea"/>
                <a:cs typeface="+mn-cs"/>
              </a:defRPr>
            </a:lvl5pPr>
            <a:lvl6pPr marL="2286000" indent="0" algn="ctr" defTabSz="914400" rtl="0" eaLnBrk="1" latinLnBrk="0" hangingPunct="1">
              <a:lnSpc>
                <a:spcPct val="96000"/>
              </a:lnSpc>
              <a:spcBef>
                <a:spcPts val="0"/>
              </a:spcBef>
              <a:buFont typeface="Microsoft Sans Serif"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7000"/>
              </a:lnSpc>
              <a:spcBef>
                <a:spcPts val="1200"/>
              </a:spcBef>
              <a:buFont typeface="Microsoft Sans Serif" panose="020B0604020202020204" pitchFamily="34" charset="0"/>
              <a:buNone/>
              <a:defRPr sz="1600" kern="1200" baseline="0">
                <a:solidFill>
                  <a:schemeClr val="tx1"/>
                </a:solidFill>
                <a:latin typeface="+mn-lt"/>
                <a:ea typeface="+mn-ea"/>
                <a:cs typeface="+mn-cs"/>
              </a:defRPr>
            </a:lvl7pPr>
            <a:lvl8pPr marL="3200400" indent="0" algn="ctr" defTabSz="914400" rtl="0" eaLnBrk="1" latinLnBrk="0" hangingPunct="1">
              <a:lnSpc>
                <a:spcPct val="87000"/>
              </a:lnSpc>
              <a:spcBef>
                <a:spcPts val="1800"/>
              </a:spcBef>
              <a:buSzPct val="100000"/>
              <a:buFont typeface="Microsoft Sans Serif" panose="020B0604020202020204" pitchFamily="34" charset="0"/>
              <a:buNone/>
              <a:defRPr lang="en-US" sz="1600" kern="1200" baseline="0">
                <a:solidFill>
                  <a:schemeClr val="tx1"/>
                </a:solidFill>
                <a:latin typeface="+mn-lt"/>
                <a:ea typeface="+mn-ea"/>
                <a:cs typeface="+mn-cs"/>
              </a:defRPr>
            </a:lvl8pPr>
            <a:lvl9pPr marL="3657600" indent="0" algn="ctr" defTabSz="914400" rtl="0" eaLnBrk="1" latinLnBrk="0" hangingPunct="1">
              <a:lnSpc>
                <a:spcPct val="87000"/>
              </a:lnSpc>
              <a:spcBef>
                <a:spcPts val="1800"/>
              </a:spcBef>
              <a:buFont typeface="Microsoft Sans Serif" panose="020B0604020202020204" pitchFamily="34" charset="0"/>
              <a:buNone/>
              <a:defRPr sz="1600" kern="1200" baseline="0">
                <a:solidFill>
                  <a:schemeClr val="tx1"/>
                </a:solidFill>
                <a:latin typeface="+mn-lt"/>
                <a:ea typeface="+mn-ea"/>
                <a:cs typeface="+mn-cs"/>
              </a:defRPr>
            </a:lvl9pPr>
          </a:lstStyle>
          <a:p>
            <a:r>
              <a:rPr lang="en-US" dirty="0">
                <a:solidFill>
                  <a:schemeClr val="bg1">
                    <a:lumMod val="10000"/>
                  </a:schemeClr>
                </a:solidFill>
              </a:rPr>
              <a:t>Introduction of IoT-NTN TDD mode</a:t>
            </a:r>
            <a:br>
              <a:rPr lang="en-US" dirty="0">
                <a:solidFill>
                  <a:schemeClr val="bg1">
                    <a:lumMod val="10000"/>
                  </a:schemeClr>
                </a:solidFill>
              </a:rPr>
            </a:br>
            <a:r>
              <a:rPr lang="en-US" dirty="0">
                <a:solidFill>
                  <a:schemeClr val="bg1">
                    <a:lumMod val="10000"/>
                  </a:schemeClr>
                </a:solidFill>
              </a:rPr>
              <a:t>RP-243293, Dec, 2024, RAN#106, Iridium Satellite LLC</a:t>
            </a:r>
          </a:p>
        </p:txBody>
      </p:sp>
    </p:spTree>
    <p:extLst>
      <p:ext uri="{BB962C8B-B14F-4D97-AF65-F5344CB8AC3E}">
        <p14:creationId xmlns:p14="http://schemas.microsoft.com/office/powerpoint/2010/main" val="1802894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F90B47-7A70-2451-EF18-D291B947F2D5}"/>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9684C0B-CA6F-1E18-94DF-6F7BDD5D48EB}"/>
              </a:ext>
            </a:extLst>
          </p:cNvPr>
          <p:cNvSpPr>
            <a:spLocks noGrp="1"/>
          </p:cNvSpPr>
          <p:nvPr>
            <p:ph sz="quarter" idx="14"/>
          </p:nvPr>
        </p:nvSpPr>
        <p:spPr>
          <a:xfrm>
            <a:off x="495300" y="1063488"/>
            <a:ext cx="11187112" cy="274320"/>
          </a:xfrm>
        </p:spPr>
        <p:txBody>
          <a:bodyPr/>
          <a:lstStyle/>
          <a:p>
            <a:r>
              <a:rPr lang="en-US" sz="1600" dirty="0"/>
              <a:t>Radio frame structure for FDD NB-IoT</a:t>
            </a:r>
          </a:p>
        </p:txBody>
      </p:sp>
      <p:sp>
        <p:nvSpPr>
          <p:cNvPr id="3" name="Title 2">
            <a:extLst>
              <a:ext uri="{FF2B5EF4-FFF2-40B4-BE49-F238E27FC236}">
                <a16:creationId xmlns:a16="http://schemas.microsoft.com/office/drawing/2014/main" id="{675BB8E0-38A8-F721-3AE9-79F5CE21293C}"/>
              </a:ext>
            </a:extLst>
          </p:cNvPr>
          <p:cNvSpPr>
            <a:spLocks noGrp="1"/>
          </p:cNvSpPr>
          <p:nvPr>
            <p:ph type="title"/>
          </p:nvPr>
        </p:nvSpPr>
        <p:spPr/>
        <p:txBody>
          <a:bodyPr/>
          <a:lstStyle/>
          <a:p>
            <a:r>
              <a:rPr lang="en-US" dirty="0"/>
              <a:t>RAN1 (RAN1#119, Dec. 2024)</a:t>
            </a:r>
          </a:p>
        </p:txBody>
      </p:sp>
      <p:sp>
        <p:nvSpPr>
          <p:cNvPr id="4" name="Subtitle 3">
            <a:extLst>
              <a:ext uri="{FF2B5EF4-FFF2-40B4-BE49-F238E27FC236}">
                <a16:creationId xmlns:a16="http://schemas.microsoft.com/office/drawing/2014/main" id="{FC9D5F39-CAC3-41DD-0340-0F5500AECCC1}"/>
              </a:ext>
            </a:extLst>
          </p:cNvPr>
          <p:cNvSpPr>
            <a:spLocks noGrp="1"/>
          </p:cNvSpPr>
          <p:nvPr>
            <p:ph type="subTitle" idx="1"/>
          </p:nvPr>
        </p:nvSpPr>
        <p:spPr/>
        <p:txBody>
          <a:bodyPr/>
          <a:lstStyle/>
          <a:p>
            <a:r>
              <a:rPr lang="en-US" dirty="0"/>
              <a:t>Agreements</a:t>
            </a:r>
          </a:p>
        </p:txBody>
      </p:sp>
      <p:pic>
        <p:nvPicPr>
          <p:cNvPr id="6" name="Picture 5">
            <a:extLst>
              <a:ext uri="{FF2B5EF4-FFF2-40B4-BE49-F238E27FC236}">
                <a16:creationId xmlns:a16="http://schemas.microsoft.com/office/drawing/2014/main" id="{D2345351-B7BE-0DBB-B856-27BA74B19E18}"/>
              </a:ext>
            </a:extLst>
          </p:cNvPr>
          <p:cNvPicPr>
            <a:picLocks noChangeAspect="1"/>
          </p:cNvPicPr>
          <p:nvPr/>
        </p:nvPicPr>
        <p:blipFill>
          <a:blip r:embed="rId2"/>
          <a:stretch>
            <a:fillRect/>
          </a:stretch>
        </p:blipFill>
        <p:spPr>
          <a:xfrm>
            <a:off x="973051" y="1306025"/>
            <a:ext cx="10123573" cy="5415621"/>
          </a:xfrm>
          <a:prstGeom prst="rect">
            <a:avLst/>
          </a:prstGeom>
        </p:spPr>
      </p:pic>
      <p:sp>
        <p:nvSpPr>
          <p:cNvPr id="14" name="Freeform: Shape 13">
            <a:extLst>
              <a:ext uri="{FF2B5EF4-FFF2-40B4-BE49-F238E27FC236}">
                <a16:creationId xmlns:a16="http://schemas.microsoft.com/office/drawing/2014/main" id="{5E0486CF-92AF-E6D2-19BB-2FA722A8AF12}"/>
              </a:ext>
            </a:extLst>
          </p:cNvPr>
          <p:cNvSpPr/>
          <p:nvPr/>
        </p:nvSpPr>
        <p:spPr>
          <a:xfrm>
            <a:off x="1504950" y="2647950"/>
            <a:ext cx="6619875" cy="3960486"/>
          </a:xfrm>
          <a:custGeom>
            <a:avLst/>
            <a:gdLst>
              <a:gd name="connsiteX0" fmla="*/ 804182 w 6069874"/>
              <a:gd name="connsiteY0" fmla="*/ 0 h 3640183"/>
              <a:gd name="connsiteX1" fmla="*/ 6069874 w 6069874"/>
              <a:gd name="connsiteY1" fmla="*/ 0 h 3640183"/>
              <a:gd name="connsiteX2" fmla="*/ 6069874 w 6069874"/>
              <a:gd name="connsiteY2" fmla="*/ 539931 h 3640183"/>
              <a:gd name="connsiteX3" fmla="*/ 6069874 w 6069874"/>
              <a:gd name="connsiteY3" fmla="*/ 539932 h 3640183"/>
              <a:gd name="connsiteX4" fmla="*/ 6069874 w 6069874"/>
              <a:gd name="connsiteY4" fmla="*/ 3640183 h 3640183"/>
              <a:gd name="connsiteX5" fmla="*/ 0 w 6069874"/>
              <a:gd name="connsiteY5" fmla="*/ 3640183 h 3640183"/>
              <a:gd name="connsiteX6" fmla="*/ 0 w 6069874"/>
              <a:gd name="connsiteY6" fmla="*/ 539931 h 3640183"/>
              <a:gd name="connsiteX7" fmla="*/ 804182 w 6069874"/>
              <a:gd name="connsiteY7" fmla="*/ 539931 h 3640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69874" h="3640183">
                <a:moveTo>
                  <a:pt x="804182" y="0"/>
                </a:moveTo>
                <a:lnTo>
                  <a:pt x="6069874" y="0"/>
                </a:lnTo>
                <a:lnTo>
                  <a:pt x="6069874" y="539931"/>
                </a:lnTo>
                <a:lnTo>
                  <a:pt x="6069874" y="539932"/>
                </a:lnTo>
                <a:lnTo>
                  <a:pt x="6069874" y="3640183"/>
                </a:lnTo>
                <a:lnTo>
                  <a:pt x="0" y="3640183"/>
                </a:lnTo>
                <a:lnTo>
                  <a:pt x="0" y="539931"/>
                </a:lnTo>
                <a:lnTo>
                  <a:pt x="804182" y="539931"/>
                </a:lnTo>
                <a:close/>
              </a:path>
            </a:pathLst>
          </a:custGeom>
          <a:solidFill>
            <a:schemeClr val="bg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graphicFrame>
        <p:nvGraphicFramePr>
          <p:cNvPr id="7" name="Table 6">
            <a:extLst>
              <a:ext uri="{FF2B5EF4-FFF2-40B4-BE49-F238E27FC236}">
                <a16:creationId xmlns:a16="http://schemas.microsoft.com/office/drawing/2014/main" id="{006A9748-50DE-AB51-6450-6E9573101F01}"/>
              </a:ext>
            </a:extLst>
          </p:cNvPr>
          <p:cNvGraphicFramePr>
            <a:graphicFrameLocks noGrp="1"/>
          </p:cNvGraphicFramePr>
          <p:nvPr/>
        </p:nvGraphicFramePr>
        <p:xfrm>
          <a:off x="1812449" y="3915260"/>
          <a:ext cx="6114415" cy="1690055"/>
        </p:xfrm>
        <a:graphic>
          <a:graphicData uri="http://schemas.openxmlformats.org/drawingml/2006/table">
            <a:tbl>
              <a:tblPr firstRow="1" firstCol="1" bandRow="1"/>
              <a:tblGrid>
                <a:gridCol w="1254125">
                  <a:extLst>
                    <a:ext uri="{9D8B030D-6E8A-4147-A177-3AD203B41FA5}">
                      <a16:colId xmlns:a16="http://schemas.microsoft.com/office/drawing/2014/main" val="1761513083"/>
                    </a:ext>
                  </a:extLst>
                </a:gridCol>
                <a:gridCol w="2114550">
                  <a:extLst>
                    <a:ext uri="{9D8B030D-6E8A-4147-A177-3AD203B41FA5}">
                      <a16:colId xmlns:a16="http://schemas.microsoft.com/office/drawing/2014/main" val="2310806087"/>
                    </a:ext>
                  </a:extLst>
                </a:gridCol>
                <a:gridCol w="2745740">
                  <a:extLst>
                    <a:ext uri="{9D8B030D-6E8A-4147-A177-3AD203B41FA5}">
                      <a16:colId xmlns:a16="http://schemas.microsoft.com/office/drawing/2014/main" val="3334187234"/>
                    </a:ext>
                  </a:extLst>
                </a:gridCol>
              </a:tblGrid>
              <a:tr h="0">
                <a:tc>
                  <a:txBody>
                    <a:bodyPr/>
                    <a:lstStyle/>
                    <a:p>
                      <a:pPr marL="0" marR="0" algn="ctr">
                        <a:lnSpc>
                          <a:spcPct val="107000"/>
                        </a:lnSpc>
                        <a:spcAft>
                          <a:spcPts val="900"/>
                        </a:spcAft>
                      </a:pPr>
                      <a:r>
                        <a:rPr lang="en-US" sz="1000" b="1">
                          <a:solidFill>
                            <a:srgbClr val="FFFFFF"/>
                          </a:solidFill>
                          <a:effectLst/>
                          <a:latin typeface="Times New Roman" panose="02020603050405020304" pitchFamily="18" charset="0"/>
                          <a:ea typeface="SimSun" panose="02010600030101010101" pitchFamily="2" charset="-122"/>
                          <a:cs typeface="Times New Roman" panose="02020603050405020304" pitchFamily="18" charset="0"/>
                        </a:rPr>
                        <a:t>Channel</a:t>
                      </a:r>
                      <a:endParaRPr lang="en-US" sz="10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4472C4"/>
                      </a:solidFill>
                      <a:prstDash val="solid"/>
                      <a:round/>
                      <a:headEnd type="none" w="med" len="med"/>
                      <a:tailEnd type="none" w="med" len="med"/>
                    </a:lnL>
                    <a:lnR>
                      <a:noFill/>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4472C4"/>
                    </a:solidFill>
                  </a:tcPr>
                </a:tc>
                <a:tc>
                  <a:txBody>
                    <a:bodyPr/>
                    <a:lstStyle/>
                    <a:p>
                      <a:pPr marL="0" marR="0" algn="ctr">
                        <a:lnSpc>
                          <a:spcPct val="107000"/>
                        </a:lnSpc>
                        <a:spcAft>
                          <a:spcPts val="900"/>
                        </a:spcAft>
                      </a:pPr>
                      <a:r>
                        <a:rPr lang="en-US" sz="1000" b="1">
                          <a:solidFill>
                            <a:srgbClr val="FFFFFF"/>
                          </a:solidFill>
                          <a:effectLst/>
                          <a:latin typeface="Times New Roman" panose="02020603050405020304" pitchFamily="18" charset="0"/>
                          <a:ea typeface="SimSun" panose="02010600030101010101" pitchFamily="2" charset="-122"/>
                          <a:cs typeface="Times New Roman" panose="02020603050405020304" pitchFamily="18" charset="0"/>
                        </a:rPr>
                        <a:t>Legacy NB-IoT NTN</a:t>
                      </a:r>
                      <a:endParaRPr lang="en-US" sz="10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a:noFill/>
                    </a:lnL>
                    <a:lnR>
                      <a:noFill/>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4472C4"/>
                    </a:solidFill>
                  </a:tcPr>
                </a:tc>
                <a:tc>
                  <a:txBody>
                    <a:bodyPr/>
                    <a:lstStyle/>
                    <a:p>
                      <a:pPr marL="0" marR="0" algn="ctr">
                        <a:lnSpc>
                          <a:spcPct val="107000"/>
                        </a:lnSpc>
                        <a:spcAft>
                          <a:spcPts val="900"/>
                        </a:spcAft>
                      </a:pPr>
                      <a:r>
                        <a:rPr lang="en-US" sz="1000" b="1">
                          <a:solidFill>
                            <a:srgbClr val="FFFFFF"/>
                          </a:solidFill>
                          <a:effectLst/>
                          <a:latin typeface="Times New Roman" panose="02020603050405020304" pitchFamily="18" charset="0"/>
                          <a:ea typeface="SimSun" panose="02010600030101010101" pitchFamily="2" charset="-122"/>
                          <a:cs typeface="Times New Roman" panose="02020603050405020304" pitchFamily="18" charset="0"/>
                        </a:rPr>
                        <a:t>TDD NB-IoT NTN</a:t>
                      </a:r>
                      <a:endParaRPr lang="en-US" sz="10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a:noFill/>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4472C4"/>
                    </a:solidFill>
                  </a:tcPr>
                </a:tc>
                <a:extLst>
                  <a:ext uri="{0D108BD9-81ED-4DB2-BD59-A6C34878D82A}">
                    <a16:rowId xmlns:a16="http://schemas.microsoft.com/office/drawing/2014/main" val="4244379427"/>
                  </a:ext>
                </a:extLst>
              </a:tr>
              <a:tr h="0">
                <a:tc>
                  <a:txBody>
                    <a:bodyPr/>
                    <a:lstStyle/>
                    <a:p>
                      <a:pPr marL="0" marR="0">
                        <a:lnSpc>
                          <a:spcPct val="107000"/>
                        </a:lnSpc>
                        <a:spcAft>
                          <a:spcPts val="900"/>
                        </a:spcAft>
                      </a:pPr>
                      <a:r>
                        <a:rPr lang="en-US" sz="1000" b="1" dirty="0">
                          <a:effectLst/>
                          <a:latin typeface="Times New Roman" panose="02020603050405020304" pitchFamily="18" charset="0"/>
                          <a:ea typeface="SimSun" panose="02010600030101010101" pitchFamily="2" charset="-122"/>
                          <a:cs typeface="Times New Roman" panose="02020603050405020304" pitchFamily="18" charset="0"/>
                        </a:rPr>
                        <a:t>NPSS</a:t>
                      </a:r>
                      <a:endParaRPr lang="en-US" sz="1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FFFFFF"/>
                    </a:solidFill>
                  </a:tcPr>
                </a:tc>
                <a:tc>
                  <a:txBody>
                    <a:bodyPr/>
                    <a:lstStyle/>
                    <a:p>
                      <a:pPr marL="0" marR="0">
                        <a:lnSpc>
                          <a:spcPct val="107000"/>
                        </a:lnSpc>
                        <a:spcAft>
                          <a:spcPts val="900"/>
                        </a:spcAft>
                      </a:pPr>
                      <a:r>
                        <a:rPr lang="en-US" sz="1000">
                          <a:effectLst/>
                          <a:latin typeface="Times New Roman" panose="02020603050405020304" pitchFamily="18" charset="0"/>
                          <a:ea typeface="SimSun" panose="02010600030101010101" pitchFamily="2" charset="-122"/>
                          <a:cs typeface="Times New Roman" panose="02020603050405020304" pitchFamily="18" charset="0"/>
                        </a:rPr>
                        <a:t>Once every 10ms</a:t>
                      </a:r>
                      <a:endParaRPr lang="en-US" sz="10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FFFFFF"/>
                    </a:solidFill>
                  </a:tcPr>
                </a:tc>
                <a:tc>
                  <a:txBody>
                    <a:bodyPr/>
                    <a:lstStyle/>
                    <a:p>
                      <a:pPr marL="0" marR="0">
                        <a:lnSpc>
                          <a:spcPct val="107000"/>
                        </a:lnSpc>
                        <a:spcAft>
                          <a:spcPts val="900"/>
                        </a:spcAft>
                      </a:pPr>
                      <a:r>
                        <a:rPr lang="en-US" sz="1000" dirty="0">
                          <a:effectLst/>
                          <a:latin typeface="Times New Roman" panose="02020603050405020304" pitchFamily="18" charset="0"/>
                          <a:ea typeface="SimSun" panose="02010600030101010101" pitchFamily="2" charset="-122"/>
                          <a:cs typeface="Times New Roman" panose="02020603050405020304" pitchFamily="18" charset="0"/>
                        </a:rPr>
                        <a:t>Once every </a:t>
                      </a:r>
                      <a:r>
                        <a:rPr lang="en-US" sz="1000" dirty="0">
                          <a:solidFill>
                            <a:schemeClr val="accent1"/>
                          </a:solidFill>
                          <a:effectLst/>
                          <a:latin typeface="Times New Roman" panose="02020603050405020304" pitchFamily="18" charset="0"/>
                          <a:ea typeface="SimSun" panose="02010600030101010101" pitchFamily="2" charset="-122"/>
                          <a:cs typeface="Times New Roman" panose="02020603050405020304" pitchFamily="18" charset="0"/>
                        </a:rPr>
                        <a:t>90ms</a:t>
                      </a:r>
                      <a:endParaRPr lang="en-US" sz="1000" dirty="0">
                        <a:solidFill>
                          <a:schemeClr val="accent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FFFFFF"/>
                    </a:solidFill>
                  </a:tcPr>
                </a:tc>
                <a:extLst>
                  <a:ext uri="{0D108BD9-81ED-4DB2-BD59-A6C34878D82A}">
                    <a16:rowId xmlns:a16="http://schemas.microsoft.com/office/drawing/2014/main" val="738903172"/>
                  </a:ext>
                </a:extLst>
              </a:tr>
              <a:tr h="0">
                <a:tc>
                  <a:txBody>
                    <a:bodyPr/>
                    <a:lstStyle/>
                    <a:p>
                      <a:pPr marL="0" marR="0">
                        <a:lnSpc>
                          <a:spcPct val="107000"/>
                        </a:lnSpc>
                        <a:spcAft>
                          <a:spcPts val="900"/>
                        </a:spcAft>
                      </a:pPr>
                      <a:r>
                        <a:rPr lang="en-US" sz="1000" b="1">
                          <a:effectLst/>
                          <a:latin typeface="Times New Roman" panose="02020603050405020304" pitchFamily="18" charset="0"/>
                          <a:ea typeface="SimSun" panose="02010600030101010101" pitchFamily="2" charset="-122"/>
                          <a:cs typeface="Times New Roman" panose="02020603050405020304" pitchFamily="18" charset="0"/>
                        </a:rPr>
                        <a:t>NSSS</a:t>
                      </a:r>
                      <a:endParaRPr lang="en-US" sz="10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FFFFFF"/>
                    </a:solidFill>
                  </a:tcPr>
                </a:tc>
                <a:tc>
                  <a:txBody>
                    <a:bodyPr/>
                    <a:lstStyle/>
                    <a:p>
                      <a:pPr marL="0" marR="0">
                        <a:lnSpc>
                          <a:spcPct val="107000"/>
                        </a:lnSpc>
                        <a:spcAft>
                          <a:spcPts val="900"/>
                        </a:spcAft>
                      </a:pPr>
                      <a:r>
                        <a:rPr lang="en-US" sz="1000">
                          <a:effectLst/>
                          <a:latin typeface="Times New Roman" panose="02020603050405020304" pitchFamily="18" charset="0"/>
                          <a:ea typeface="SimSun" panose="02010600030101010101" pitchFamily="2" charset="-122"/>
                          <a:cs typeface="Times New Roman" panose="02020603050405020304" pitchFamily="18" charset="0"/>
                        </a:rPr>
                        <a:t>Once every 20ms</a:t>
                      </a:r>
                      <a:endParaRPr lang="en-US" sz="10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FFFFFF"/>
                    </a:solidFill>
                  </a:tcPr>
                </a:tc>
                <a:tc>
                  <a:txBody>
                    <a:bodyPr/>
                    <a:lstStyle/>
                    <a:p>
                      <a:pPr marL="0" marR="0">
                        <a:lnSpc>
                          <a:spcPct val="107000"/>
                        </a:lnSpc>
                        <a:spcAft>
                          <a:spcPts val="900"/>
                        </a:spcAft>
                      </a:pPr>
                      <a:r>
                        <a:rPr lang="en-US" sz="1000" dirty="0">
                          <a:effectLst/>
                          <a:latin typeface="Times New Roman" panose="02020603050405020304" pitchFamily="18" charset="0"/>
                          <a:ea typeface="SimSun" panose="02010600030101010101" pitchFamily="2" charset="-122"/>
                          <a:cs typeface="Times New Roman" panose="02020603050405020304" pitchFamily="18" charset="0"/>
                        </a:rPr>
                        <a:t>Once every </a:t>
                      </a:r>
                      <a:r>
                        <a:rPr lang="en-US" sz="1000" dirty="0">
                          <a:solidFill>
                            <a:schemeClr val="accent1"/>
                          </a:solidFill>
                          <a:effectLst/>
                          <a:latin typeface="Times New Roman" panose="02020603050405020304" pitchFamily="18" charset="0"/>
                          <a:ea typeface="SimSun" panose="02010600030101010101" pitchFamily="2" charset="-122"/>
                          <a:cs typeface="Times New Roman" panose="02020603050405020304" pitchFamily="18" charset="0"/>
                        </a:rPr>
                        <a:t>180ms</a:t>
                      </a:r>
                      <a:endParaRPr lang="en-US" sz="1000" dirty="0">
                        <a:solidFill>
                          <a:schemeClr val="accent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FFFFFF"/>
                    </a:solidFill>
                  </a:tcPr>
                </a:tc>
                <a:extLst>
                  <a:ext uri="{0D108BD9-81ED-4DB2-BD59-A6C34878D82A}">
                    <a16:rowId xmlns:a16="http://schemas.microsoft.com/office/drawing/2014/main" val="3185057660"/>
                  </a:ext>
                </a:extLst>
              </a:tr>
              <a:tr h="0">
                <a:tc>
                  <a:txBody>
                    <a:bodyPr/>
                    <a:lstStyle/>
                    <a:p>
                      <a:pPr marL="0" marR="0">
                        <a:lnSpc>
                          <a:spcPct val="107000"/>
                        </a:lnSpc>
                        <a:spcAft>
                          <a:spcPts val="900"/>
                        </a:spcAft>
                      </a:pPr>
                      <a:r>
                        <a:rPr lang="en-US" sz="1000" b="1">
                          <a:effectLst/>
                          <a:latin typeface="Times New Roman" panose="02020603050405020304" pitchFamily="18" charset="0"/>
                          <a:ea typeface="SimSun" panose="02010600030101010101" pitchFamily="2" charset="-122"/>
                          <a:cs typeface="Times New Roman" panose="02020603050405020304" pitchFamily="18" charset="0"/>
                        </a:rPr>
                        <a:t>NPBCH</a:t>
                      </a:r>
                      <a:endParaRPr lang="en-US" sz="10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FFFFFF"/>
                    </a:solidFill>
                  </a:tcPr>
                </a:tc>
                <a:tc>
                  <a:txBody>
                    <a:bodyPr/>
                    <a:lstStyle/>
                    <a:p>
                      <a:pPr marL="0" marR="0">
                        <a:lnSpc>
                          <a:spcPct val="107000"/>
                        </a:lnSpc>
                        <a:spcAft>
                          <a:spcPts val="900"/>
                        </a:spcAft>
                      </a:pPr>
                      <a:r>
                        <a:rPr lang="en-US" sz="1000" dirty="0">
                          <a:effectLst/>
                          <a:latin typeface="Times New Roman" panose="02020603050405020304" pitchFamily="18" charset="0"/>
                          <a:ea typeface="SimSun" panose="02010600030101010101" pitchFamily="2" charset="-122"/>
                          <a:cs typeface="Times New Roman" panose="02020603050405020304" pitchFamily="18" charset="0"/>
                        </a:rPr>
                        <a:t>64 transmissions in 640ms TTI</a:t>
                      </a:r>
                      <a:endParaRPr lang="en-US" sz="1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FFFFFF"/>
                    </a:solidFill>
                  </a:tcPr>
                </a:tc>
                <a:tc>
                  <a:txBody>
                    <a:bodyPr/>
                    <a:lstStyle/>
                    <a:p>
                      <a:pPr marL="0" marR="0">
                        <a:lnSpc>
                          <a:spcPct val="107000"/>
                        </a:lnSpc>
                        <a:spcAft>
                          <a:spcPts val="900"/>
                        </a:spcAft>
                      </a:pPr>
                      <a:r>
                        <a:rPr lang="en-US" sz="1000" dirty="0">
                          <a:solidFill>
                            <a:schemeClr val="accent1"/>
                          </a:solidFill>
                          <a:effectLst/>
                          <a:latin typeface="Times New Roman" panose="02020603050405020304" pitchFamily="18" charset="0"/>
                          <a:ea typeface="SimSun" panose="02010600030101010101" pitchFamily="2" charset="-122"/>
                          <a:cs typeface="Times New Roman" panose="02020603050405020304" pitchFamily="18" charset="0"/>
                        </a:rPr>
                        <a:t>7 or 8 transmissions in 640ms TTI</a:t>
                      </a:r>
                      <a:r>
                        <a:rPr lang="en-US" sz="1000" dirty="0">
                          <a:effectLst/>
                          <a:latin typeface="Times New Roman" panose="02020603050405020304" pitchFamily="18" charset="0"/>
                          <a:ea typeface="SimSun" panose="02010600030101010101" pitchFamily="2" charset="-122"/>
                          <a:cs typeface="Times New Roman" panose="02020603050405020304" pitchFamily="18" charset="0"/>
                        </a:rPr>
                        <a:t>, depending on relative phase of TDD pattern and 640ms TTI</a:t>
                      </a:r>
                      <a:endParaRPr lang="en-US" sz="1000" dirty="0">
                        <a:effectLst/>
                        <a:latin typeface="Times New Roman" panose="02020603050405020304" pitchFamily="18" charset="0"/>
                        <a:ea typeface="Malgun Gothic" panose="020B0503020000020004" pitchFamily="34" charset="-127"/>
                        <a:cs typeface="Times New Roman" panose="02020603050405020304" pitchFamily="18" charset="0"/>
                      </a:endParaRPr>
                    </a:p>
                    <a:p>
                      <a:pPr marL="0" marR="0">
                        <a:lnSpc>
                          <a:spcPct val="107000"/>
                        </a:lnSpc>
                        <a:spcAft>
                          <a:spcPts val="900"/>
                        </a:spcAft>
                      </a:pPr>
                      <a:r>
                        <a:rPr lang="en-US" sz="1000" dirty="0">
                          <a:effectLst/>
                          <a:latin typeface="Times New Roman" panose="02020603050405020304" pitchFamily="18" charset="0"/>
                          <a:ea typeface="SimSun" panose="02010600030101010101" pitchFamily="2" charset="-122"/>
                          <a:cs typeface="Times New Roman" panose="02020603050405020304" pitchFamily="18" charset="0"/>
                        </a:rPr>
                        <a:t>(11.11% of the time 8 transmissions, 88.89% of the time 7 transmissions)</a:t>
                      </a:r>
                      <a:endParaRPr lang="en-US" sz="1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FFFFFF"/>
                    </a:solidFill>
                  </a:tcPr>
                </a:tc>
                <a:extLst>
                  <a:ext uri="{0D108BD9-81ED-4DB2-BD59-A6C34878D82A}">
                    <a16:rowId xmlns:a16="http://schemas.microsoft.com/office/drawing/2014/main" val="2461468183"/>
                  </a:ext>
                </a:extLst>
              </a:tr>
              <a:tr h="0">
                <a:tc>
                  <a:txBody>
                    <a:bodyPr/>
                    <a:lstStyle/>
                    <a:p>
                      <a:pPr marL="0" marR="0">
                        <a:lnSpc>
                          <a:spcPct val="107000"/>
                        </a:lnSpc>
                        <a:spcAft>
                          <a:spcPts val="900"/>
                        </a:spcAft>
                      </a:pPr>
                      <a:r>
                        <a:rPr lang="en-US" sz="1000" b="1">
                          <a:effectLst/>
                          <a:latin typeface="Times New Roman" panose="02020603050405020304" pitchFamily="18" charset="0"/>
                          <a:ea typeface="SimSun" panose="02010600030101010101" pitchFamily="2" charset="-122"/>
                          <a:cs typeface="Times New Roman" panose="02020603050405020304" pitchFamily="18" charset="0"/>
                        </a:rPr>
                        <a:t>SIB1</a:t>
                      </a:r>
                      <a:endParaRPr lang="en-US" sz="10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FFFFFF"/>
                    </a:solidFill>
                  </a:tcPr>
                </a:tc>
                <a:tc>
                  <a:txBody>
                    <a:bodyPr/>
                    <a:lstStyle/>
                    <a:p>
                      <a:pPr marL="0" marR="0">
                        <a:lnSpc>
                          <a:spcPct val="107000"/>
                        </a:lnSpc>
                        <a:spcAft>
                          <a:spcPts val="900"/>
                        </a:spcAft>
                      </a:pPr>
                      <a:r>
                        <a:rPr lang="en-US" sz="1000">
                          <a:effectLst/>
                          <a:latin typeface="Times New Roman" panose="02020603050405020304" pitchFamily="18" charset="0"/>
                          <a:ea typeface="SimSun" panose="02010600030101010101" pitchFamily="2" charset="-122"/>
                          <a:cs typeface="Times New Roman" panose="02020603050405020304" pitchFamily="18" charset="0"/>
                        </a:rPr>
                        <a:t>Once every 20ms (within the set of 16 consecutive frames), up to 8 transmissions within 160ms</a:t>
                      </a:r>
                      <a:endParaRPr lang="en-US" sz="10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FFFFFF"/>
                    </a:solidFill>
                  </a:tcPr>
                </a:tc>
                <a:tc>
                  <a:txBody>
                    <a:bodyPr/>
                    <a:lstStyle/>
                    <a:p>
                      <a:pPr marL="0" marR="0">
                        <a:lnSpc>
                          <a:spcPct val="107000"/>
                        </a:lnSpc>
                        <a:spcAft>
                          <a:spcPts val="900"/>
                        </a:spcAft>
                      </a:pPr>
                      <a:r>
                        <a:rPr lang="en-US" sz="1000" dirty="0">
                          <a:solidFill>
                            <a:schemeClr val="accent1"/>
                          </a:solidFill>
                          <a:effectLst/>
                          <a:latin typeface="Times New Roman" panose="02020603050405020304" pitchFamily="18" charset="0"/>
                          <a:ea typeface="SimSun" panose="02010600030101010101" pitchFamily="2" charset="-122"/>
                          <a:cs typeface="Times New Roman" panose="02020603050405020304" pitchFamily="18" charset="0"/>
                        </a:rPr>
                        <a:t>0 or 1 transmissions within 160ms </a:t>
                      </a:r>
                      <a:r>
                        <a:rPr lang="en-US" sz="1000" dirty="0">
                          <a:effectLst/>
                          <a:latin typeface="Times New Roman" panose="02020603050405020304" pitchFamily="18" charset="0"/>
                          <a:ea typeface="SimSun" panose="02010600030101010101" pitchFamily="2" charset="-122"/>
                          <a:cs typeface="Times New Roman" panose="02020603050405020304" pitchFamily="18" charset="0"/>
                        </a:rPr>
                        <a:t>(1 transmission 88.89% of the time, 0 transmissions 11.11% of the time)</a:t>
                      </a:r>
                      <a:endParaRPr lang="en-US" sz="1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FFFFFF"/>
                    </a:solidFill>
                  </a:tcPr>
                </a:tc>
                <a:extLst>
                  <a:ext uri="{0D108BD9-81ED-4DB2-BD59-A6C34878D82A}">
                    <a16:rowId xmlns:a16="http://schemas.microsoft.com/office/drawing/2014/main" val="780664277"/>
                  </a:ext>
                </a:extLst>
              </a:tr>
            </a:tbl>
          </a:graphicData>
        </a:graphic>
      </p:graphicFrame>
      <p:sp>
        <p:nvSpPr>
          <p:cNvPr id="9" name="TextBox 8">
            <a:extLst>
              <a:ext uri="{FF2B5EF4-FFF2-40B4-BE49-F238E27FC236}">
                <a16:creationId xmlns:a16="http://schemas.microsoft.com/office/drawing/2014/main" id="{7FD9FE62-F62B-65D5-E30C-1E648DAEFD00}"/>
              </a:ext>
            </a:extLst>
          </p:cNvPr>
          <p:cNvSpPr txBox="1"/>
          <p:nvPr/>
        </p:nvSpPr>
        <p:spPr>
          <a:xfrm>
            <a:off x="1830864" y="3647923"/>
            <a:ext cx="6096000" cy="261610"/>
          </a:xfrm>
          <a:prstGeom prst="rect">
            <a:avLst/>
          </a:prstGeom>
          <a:noFill/>
        </p:spPr>
        <p:txBody>
          <a:bodyPr wrap="square">
            <a:spAutoFit/>
          </a:bodyPr>
          <a:lstStyle/>
          <a:p>
            <a:pPr algn="ctr"/>
            <a:r>
              <a:rPr lang="en-US" sz="1100" b="1" dirty="0">
                <a:solidFill>
                  <a:srgbClr val="FFFFFF"/>
                </a:solidFill>
                <a:effectLst/>
                <a:latin typeface="Times New Roman" panose="02020603050405020304" pitchFamily="18" charset="0"/>
                <a:ea typeface="Malgun Gothic" panose="020B0503020000020004" pitchFamily="34" charset="-127"/>
              </a:rPr>
              <a:t>For initial access (including SIB1 reception), the impact of the TDD pattern assuming N=9 and D=8</a:t>
            </a:r>
            <a:endParaRPr lang="en-US" sz="1100" b="1" dirty="0">
              <a:solidFill>
                <a:srgbClr val="FFFFFF"/>
              </a:solidFill>
            </a:endParaRPr>
          </a:p>
        </p:txBody>
      </p:sp>
      <p:sp>
        <p:nvSpPr>
          <p:cNvPr id="8" name="TextBox 7">
            <a:extLst>
              <a:ext uri="{FF2B5EF4-FFF2-40B4-BE49-F238E27FC236}">
                <a16:creationId xmlns:a16="http://schemas.microsoft.com/office/drawing/2014/main" id="{2487526B-BAD1-EB46-BFE1-3648536D9E3B}"/>
              </a:ext>
            </a:extLst>
          </p:cNvPr>
          <p:cNvSpPr txBox="1"/>
          <p:nvPr/>
        </p:nvSpPr>
        <p:spPr>
          <a:xfrm>
            <a:off x="2634428" y="1593966"/>
            <a:ext cx="2244436" cy="369332"/>
          </a:xfrm>
          <a:prstGeom prst="rect">
            <a:avLst/>
          </a:prstGeom>
          <a:noFill/>
        </p:spPr>
        <p:txBody>
          <a:bodyPr wrap="square">
            <a:spAutoFit/>
          </a:bodyPr>
          <a:lstStyle/>
          <a:p>
            <a:r>
              <a:rPr lang="en-GB" sz="1800" dirty="0">
                <a:solidFill>
                  <a:srgbClr val="FF0000"/>
                </a:solidFill>
                <a:effectLst/>
                <a:latin typeface="Arial" panose="020B0604020202020204" pitchFamily="34" charset="0"/>
                <a:ea typeface="Times New Roman" panose="02020603050405020304" pitchFamily="18" charset="0"/>
              </a:rPr>
              <a:t>D = [3 4 5 6 7 8 9 0]</a:t>
            </a:r>
            <a:endParaRPr lang="en-US" dirty="0">
              <a:solidFill>
                <a:srgbClr val="FF0000"/>
              </a:solidFill>
            </a:endParaRPr>
          </a:p>
        </p:txBody>
      </p:sp>
      <p:sp>
        <p:nvSpPr>
          <p:cNvPr id="13" name="Rectangle 12">
            <a:extLst>
              <a:ext uri="{FF2B5EF4-FFF2-40B4-BE49-F238E27FC236}">
                <a16:creationId xmlns:a16="http://schemas.microsoft.com/office/drawing/2014/main" id="{290909DE-3CE3-34C3-50C2-6F53883D8732}"/>
              </a:ext>
            </a:extLst>
          </p:cNvPr>
          <p:cNvSpPr/>
          <p:nvPr/>
        </p:nvSpPr>
        <p:spPr>
          <a:xfrm>
            <a:off x="1797844" y="2107405"/>
            <a:ext cx="657226" cy="511969"/>
          </a:xfrm>
          <a:prstGeom prst="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96000"/>
              </a:lnSpc>
              <a:spcBef>
                <a:spcPts val="0"/>
              </a:spcBef>
              <a:spcAft>
                <a:spcPts val="0"/>
              </a:spcAft>
              <a:buClrTx/>
              <a:buSzTx/>
              <a:buFontTx/>
              <a:buNone/>
              <a:tabLst/>
              <a:defRPr/>
            </a:pPr>
            <a:endParaRPr lang="en-US" dirty="0" err="1">
              <a:solidFill>
                <a:schemeClr val="bg1"/>
              </a:solidFill>
              <a:latin typeface="Microsoft Sans Serif"/>
              <a:cs typeface="Microsoft Sans Serif" panose="020B0604020202020204" pitchFamily="34" charset="0"/>
            </a:endParaRPr>
          </a:p>
        </p:txBody>
      </p:sp>
    </p:spTree>
    <p:extLst>
      <p:ext uri="{BB962C8B-B14F-4D97-AF65-F5344CB8AC3E}">
        <p14:creationId xmlns:p14="http://schemas.microsoft.com/office/powerpoint/2010/main" val="1384993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8E15AB9-2F4C-6624-493D-79A684EFAB0D}"/>
              </a:ext>
            </a:extLst>
          </p:cNvPr>
          <p:cNvSpPr>
            <a:spLocks noGrp="1"/>
          </p:cNvSpPr>
          <p:nvPr>
            <p:ph sz="quarter" idx="14"/>
          </p:nvPr>
        </p:nvSpPr>
        <p:spPr/>
        <p:txBody>
          <a:bodyPr/>
          <a:lstStyle/>
          <a:p>
            <a:r>
              <a:rPr lang="en-US" dirty="0"/>
              <a:t>RRM requirements in IoT-NTN TDD mode in this WI are defined for </a:t>
            </a:r>
            <a:r>
              <a:rPr lang="en-US" b="1" dirty="0">
                <a:solidFill>
                  <a:schemeClr val="accent1"/>
                </a:solidFill>
              </a:rPr>
              <a:t>earth-moving cells</a:t>
            </a:r>
            <a:r>
              <a:rPr lang="en-US" dirty="0"/>
              <a:t> and are </a:t>
            </a:r>
            <a:r>
              <a:rPr lang="en-US" b="1" dirty="0">
                <a:solidFill>
                  <a:srgbClr val="FF0000"/>
                </a:solidFill>
              </a:rPr>
              <a:t>not</a:t>
            </a:r>
            <a:r>
              <a:rPr lang="en-US" dirty="0"/>
              <a:t> applicable for </a:t>
            </a:r>
            <a:r>
              <a:rPr lang="en-US" b="1" dirty="0">
                <a:solidFill>
                  <a:srgbClr val="FF0000"/>
                </a:solidFill>
              </a:rPr>
              <a:t>earth-fixed cells</a:t>
            </a:r>
            <a:r>
              <a:rPr lang="en-US" dirty="0"/>
              <a:t>.</a:t>
            </a:r>
          </a:p>
          <a:p>
            <a:endParaRPr lang="en-US" dirty="0"/>
          </a:p>
          <a:p>
            <a:r>
              <a:rPr lang="en-US" dirty="0"/>
              <a:t>Target Coverage: </a:t>
            </a:r>
            <a:r>
              <a:rPr lang="en-US" b="1" dirty="0">
                <a:solidFill>
                  <a:schemeClr val="accent1"/>
                </a:solidFill>
              </a:rPr>
              <a:t>Normal coverage only</a:t>
            </a:r>
          </a:p>
          <a:p>
            <a:r>
              <a:rPr lang="en-US" dirty="0"/>
              <a:t>Target SNR in AWGN: </a:t>
            </a:r>
            <a:r>
              <a:rPr lang="en-US" b="1" dirty="0">
                <a:solidFill>
                  <a:schemeClr val="accent1"/>
                </a:solidFill>
              </a:rPr>
              <a:t>-1 dB</a:t>
            </a:r>
          </a:p>
          <a:p>
            <a:r>
              <a:rPr lang="en-US" dirty="0"/>
              <a:t>Requirement applicability: Capture in specification clearly that the new requirements are applicable </a:t>
            </a:r>
            <a:r>
              <a:rPr lang="en-US" dirty="0">
                <a:solidFill>
                  <a:schemeClr val="accent1"/>
                </a:solidFill>
              </a:rPr>
              <a:t>only for the new punctured TDD Frame structure where N=9 and D=U=8</a:t>
            </a:r>
            <a:r>
              <a:rPr lang="en-US" dirty="0"/>
              <a:t>, as described in the WID.</a:t>
            </a:r>
          </a:p>
          <a:p>
            <a:endParaRPr lang="en-US" dirty="0"/>
          </a:p>
          <a:p>
            <a:r>
              <a:rPr lang="en-US" dirty="0"/>
              <a:t>Information: recorded in the Session Chair’s meeting minutes.</a:t>
            </a:r>
          </a:p>
          <a:p>
            <a:pPr lvl="1"/>
            <a:r>
              <a:rPr lang="en-US" dirty="0"/>
              <a:t>Altitude of Iridium satellites is approximately </a:t>
            </a:r>
            <a:r>
              <a:rPr lang="en-US" dirty="0">
                <a:solidFill>
                  <a:schemeClr val="accent1"/>
                </a:solidFill>
              </a:rPr>
              <a:t>780 km.</a:t>
            </a:r>
            <a:endParaRPr lang="en-US" dirty="0"/>
          </a:p>
          <a:p>
            <a:pPr lvl="1"/>
            <a:r>
              <a:rPr lang="en-US" dirty="0"/>
              <a:t>&lt;Thales, Iridium&gt; With Earth Moving Beams for NTN TDD NB-IoT WI, RAN4 RRM should consider a </a:t>
            </a:r>
            <a:r>
              <a:rPr lang="en-US" dirty="0">
                <a:solidFill>
                  <a:schemeClr val="accent1"/>
                </a:solidFill>
              </a:rPr>
              <a:t>maximum visibility time</a:t>
            </a:r>
            <a:r>
              <a:rPr lang="en-US" dirty="0"/>
              <a:t> of a cell for </a:t>
            </a:r>
            <a:r>
              <a:rPr lang="en-US" dirty="0">
                <a:solidFill>
                  <a:schemeClr val="accent1"/>
                </a:solidFill>
              </a:rPr>
              <a:t>83.02</a:t>
            </a:r>
            <a:r>
              <a:rPr lang="en-US" dirty="0"/>
              <a:t> seconds (600 km cell diameter) and a </a:t>
            </a:r>
            <a:r>
              <a:rPr lang="en-US" dirty="0">
                <a:solidFill>
                  <a:schemeClr val="accent1"/>
                </a:solidFill>
              </a:rPr>
              <a:t>minimum visibility time </a:t>
            </a:r>
            <a:r>
              <a:rPr lang="en-US" dirty="0"/>
              <a:t>of a cell for </a:t>
            </a:r>
            <a:r>
              <a:rPr lang="en-US" dirty="0">
                <a:solidFill>
                  <a:schemeClr val="accent1"/>
                </a:solidFill>
              </a:rPr>
              <a:t>25.33 seconds</a:t>
            </a:r>
            <a:r>
              <a:rPr lang="en-US" dirty="0"/>
              <a:t> (200 km cell diameter).</a:t>
            </a:r>
          </a:p>
        </p:txBody>
      </p:sp>
      <p:sp>
        <p:nvSpPr>
          <p:cNvPr id="3" name="Title 2">
            <a:extLst>
              <a:ext uri="{FF2B5EF4-FFF2-40B4-BE49-F238E27FC236}">
                <a16:creationId xmlns:a16="http://schemas.microsoft.com/office/drawing/2014/main" id="{3CC6D080-4D59-0976-E009-15C3C8B4BE8C}"/>
              </a:ext>
            </a:extLst>
          </p:cNvPr>
          <p:cNvSpPr>
            <a:spLocks noGrp="1"/>
          </p:cNvSpPr>
          <p:nvPr>
            <p:ph type="title"/>
          </p:nvPr>
        </p:nvSpPr>
        <p:spPr/>
        <p:txBody>
          <a:bodyPr/>
          <a:lstStyle/>
          <a:p>
            <a:r>
              <a:rPr lang="en-US" dirty="0"/>
              <a:t>General aspects</a:t>
            </a:r>
          </a:p>
        </p:txBody>
      </p:sp>
      <p:sp>
        <p:nvSpPr>
          <p:cNvPr id="4" name="Subtitle 3">
            <a:extLst>
              <a:ext uri="{FF2B5EF4-FFF2-40B4-BE49-F238E27FC236}">
                <a16:creationId xmlns:a16="http://schemas.microsoft.com/office/drawing/2014/main" id="{46B81F28-1FF6-B3C5-E3CA-1F6C54494ED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89780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BFF153F-1B8E-ACA9-A602-B20D7008FF48}"/>
              </a:ext>
            </a:extLst>
          </p:cNvPr>
          <p:cNvSpPr>
            <a:spLocks noGrp="1"/>
          </p:cNvSpPr>
          <p:nvPr>
            <p:ph sz="quarter" idx="14"/>
          </p:nvPr>
        </p:nvSpPr>
        <p:spPr>
          <a:xfrm>
            <a:off x="495300" y="1318714"/>
            <a:ext cx="11187112" cy="5082086"/>
          </a:xfrm>
        </p:spPr>
        <p:txBody>
          <a:bodyPr/>
          <a:lstStyle/>
          <a:p>
            <a:r>
              <a:rPr lang="en-US" sz="1800" dirty="0"/>
              <a:t>Cell reselection (4.6A.2)</a:t>
            </a:r>
          </a:p>
          <a:p>
            <a:pPr lvl="1"/>
            <a:r>
              <a:rPr lang="en-US" sz="1600" dirty="0" err="1"/>
              <a:t>Tdetect</a:t>
            </a:r>
            <a:r>
              <a:rPr lang="en-US" sz="1600" dirty="0"/>
              <a:t>: </a:t>
            </a:r>
            <a:r>
              <a:rPr lang="en-US" sz="1600" dirty="0">
                <a:solidFill>
                  <a:srgbClr val="FF0000"/>
                </a:solidFill>
              </a:rPr>
              <a:t>NPSS</a:t>
            </a:r>
            <a:r>
              <a:rPr lang="en-US" sz="1600" dirty="0"/>
              <a:t>, </a:t>
            </a:r>
            <a:r>
              <a:rPr lang="en-US" sz="1600" dirty="0">
                <a:solidFill>
                  <a:schemeClr val="accent1"/>
                </a:solidFill>
              </a:rPr>
              <a:t>NSSS</a:t>
            </a:r>
            <a:r>
              <a:rPr lang="en-US" sz="1600" dirty="0"/>
              <a:t>, </a:t>
            </a:r>
            <a:r>
              <a:rPr lang="en-US" sz="1600" dirty="0">
                <a:highlight>
                  <a:srgbClr val="FFFF00"/>
                </a:highlight>
              </a:rPr>
              <a:t>[NPBCH]</a:t>
            </a:r>
          </a:p>
          <a:p>
            <a:pPr lvl="1"/>
            <a:r>
              <a:rPr lang="en-US" sz="1600" dirty="0" err="1"/>
              <a:t>Tmeasure</a:t>
            </a:r>
            <a:r>
              <a:rPr lang="en-US" sz="1600" dirty="0"/>
              <a:t>: </a:t>
            </a:r>
            <a:r>
              <a:rPr lang="en-US" sz="1600" dirty="0">
                <a:solidFill>
                  <a:srgbClr val="00B050"/>
                </a:solidFill>
              </a:rPr>
              <a:t>NRS</a:t>
            </a:r>
          </a:p>
          <a:p>
            <a:pPr lvl="1"/>
            <a:r>
              <a:rPr lang="en-US" sz="1600" dirty="0" err="1"/>
              <a:t>Treselection</a:t>
            </a:r>
            <a:r>
              <a:rPr lang="en-US" sz="1600" dirty="0"/>
              <a:t>: </a:t>
            </a:r>
            <a:r>
              <a:rPr lang="en-US" sz="1600" dirty="0">
                <a:solidFill>
                  <a:srgbClr val="00B050"/>
                </a:solidFill>
              </a:rPr>
              <a:t>NRS</a:t>
            </a:r>
          </a:p>
          <a:p>
            <a:r>
              <a:rPr lang="en-US" sz="1800" dirty="0"/>
              <a:t>Cell measurement in connected mode (8.14A)</a:t>
            </a:r>
          </a:p>
          <a:p>
            <a:pPr lvl="1"/>
            <a:r>
              <a:rPr lang="en-US" sz="1600" dirty="0"/>
              <a:t>Detection for </a:t>
            </a:r>
            <a:r>
              <a:rPr lang="en-US" sz="1600" dirty="0" err="1"/>
              <a:t>neighbour</a:t>
            </a:r>
            <a:r>
              <a:rPr lang="en-US" sz="1600" dirty="0"/>
              <a:t> cell (8.14A.6): </a:t>
            </a:r>
            <a:r>
              <a:rPr lang="en-US" sz="1600" dirty="0">
                <a:solidFill>
                  <a:srgbClr val="FF0000"/>
                </a:solidFill>
              </a:rPr>
              <a:t>NPSS</a:t>
            </a:r>
            <a:r>
              <a:rPr lang="en-US" sz="1600" dirty="0"/>
              <a:t>, </a:t>
            </a:r>
            <a:r>
              <a:rPr lang="en-US" sz="1600" dirty="0">
                <a:solidFill>
                  <a:schemeClr val="accent1"/>
                </a:solidFill>
              </a:rPr>
              <a:t>NSSS</a:t>
            </a:r>
            <a:r>
              <a:rPr lang="en-US" sz="1600" dirty="0"/>
              <a:t>, </a:t>
            </a:r>
            <a:r>
              <a:rPr lang="en-US" sz="1600" dirty="0">
                <a:highlight>
                  <a:srgbClr val="FFFF00"/>
                </a:highlight>
              </a:rPr>
              <a:t>[NPBCH]</a:t>
            </a:r>
          </a:p>
          <a:p>
            <a:pPr lvl="1"/>
            <a:r>
              <a:rPr lang="en-US" sz="1600" dirty="0"/>
              <a:t>Measurement: </a:t>
            </a:r>
            <a:r>
              <a:rPr lang="en-US" sz="1600" dirty="0">
                <a:solidFill>
                  <a:srgbClr val="00B050"/>
                </a:solidFill>
              </a:rPr>
              <a:t>NRS</a:t>
            </a:r>
          </a:p>
          <a:p>
            <a:r>
              <a:rPr lang="en-US" sz="1800" dirty="0"/>
              <a:t>RRC re-establishment (6.5A)</a:t>
            </a:r>
          </a:p>
          <a:p>
            <a:pPr lvl="1"/>
            <a:r>
              <a:rPr lang="en-US" sz="1600" dirty="0"/>
              <a:t>Detection for unknown cell: </a:t>
            </a:r>
            <a:r>
              <a:rPr lang="en-US" sz="1600" dirty="0">
                <a:solidFill>
                  <a:srgbClr val="FF0000"/>
                </a:solidFill>
              </a:rPr>
              <a:t>NPSS</a:t>
            </a:r>
            <a:r>
              <a:rPr lang="en-US" sz="1600" dirty="0"/>
              <a:t>, </a:t>
            </a:r>
            <a:r>
              <a:rPr lang="en-US" sz="1600" dirty="0">
                <a:solidFill>
                  <a:schemeClr val="accent1"/>
                </a:solidFill>
              </a:rPr>
              <a:t>NSSS</a:t>
            </a:r>
            <a:r>
              <a:rPr lang="en-US" sz="1600" dirty="0"/>
              <a:t>, </a:t>
            </a:r>
            <a:r>
              <a:rPr lang="en-US" sz="1600" dirty="0">
                <a:highlight>
                  <a:srgbClr val="FFFF00"/>
                </a:highlight>
              </a:rPr>
              <a:t>[NPBCH]</a:t>
            </a:r>
          </a:p>
          <a:p>
            <a:pPr lvl="1"/>
            <a:r>
              <a:rPr lang="en-US" sz="1600" dirty="0"/>
              <a:t>Measurement: </a:t>
            </a:r>
            <a:r>
              <a:rPr lang="en-US" sz="1600" dirty="0">
                <a:solidFill>
                  <a:srgbClr val="00B050"/>
                </a:solidFill>
              </a:rPr>
              <a:t>NRS</a:t>
            </a:r>
          </a:p>
          <a:p>
            <a:r>
              <a:rPr lang="en-US" sz="1800" dirty="0"/>
              <a:t>RRC Connection redirection to Non-Anchor Carrier (6.9A)</a:t>
            </a:r>
          </a:p>
          <a:p>
            <a:pPr lvl="1"/>
            <a:r>
              <a:rPr lang="en-US" sz="1600" dirty="0"/>
              <a:t>NA</a:t>
            </a:r>
          </a:p>
          <a:p>
            <a:r>
              <a:rPr lang="en-US" sz="1800" dirty="0"/>
              <a:t>RLM (7.23A)</a:t>
            </a:r>
          </a:p>
          <a:p>
            <a:pPr lvl="1"/>
            <a:r>
              <a:rPr lang="en-US" sz="1600" dirty="0">
                <a:solidFill>
                  <a:srgbClr val="00B050"/>
                </a:solidFill>
              </a:rPr>
              <a:t>NRS</a:t>
            </a:r>
            <a:endParaRPr lang="en-US" sz="1600" dirty="0"/>
          </a:p>
        </p:txBody>
      </p:sp>
      <p:sp>
        <p:nvSpPr>
          <p:cNvPr id="3" name="Title 2">
            <a:extLst>
              <a:ext uri="{FF2B5EF4-FFF2-40B4-BE49-F238E27FC236}">
                <a16:creationId xmlns:a16="http://schemas.microsoft.com/office/drawing/2014/main" id="{CC1EC188-1A7E-0D6A-643F-23B3A9C9F171}"/>
              </a:ext>
            </a:extLst>
          </p:cNvPr>
          <p:cNvSpPr>
            <a:spLocks noGrp="1"/>
          </p:cNvSpPr>
          <p:nvPr>
            <p:ph type="title"/>
          </p:nvPr>
        </p:nvSpPr>
        <p:spPr/>
        <p:txBody>
          <a:bodyPr/>
          <a:lstStyle/>
          <a:p>
            <a:r>
              <a:rPr lang="en-US" dirty="0"/>
              <a:t>Systematic analysis for RRM requirement definition</a:t>
            </a:r>
          </a:p>
        </p:txBody>
      </p:sp>
      <p:sp>
        <p:nvSpPr>
          <p:cNvPr id="4" name="Subtitle 3">
            <a:extLst>
              <a:ext uri="{FF2B5EF4-FFF2-40B4-BE49-F238E27FC236}">
                <a16:creationId xmlns:a16="http://schemas.microsoft.com/office/drawing/2014/main" id="{6EA70FC2-5724-5A31-707B-51504B052C98}"/>
              </a:ext>
            </a:extLst>
          </p:cNvPr>
          <p:cNvSpPr>
            <a:spLocks noGrp="1"/>
          </p:cNvSpPr>
          <p:nvPr>
            <p:ph type="subTitle" idx="1"/>
          </p:nvPr>
        </p:nvSpPr>
        <p:spPr>
          <a:xfrm>
            <a:off x="494189" y="690569"/>
            <a:ext cx="11188223" cy="529119"/>
          </a:xfrm>
        </p:spPr>
        <p:txBody>
          <a:bodyPr/>
          <a:lstStyle/>
          <a:p>
            <a:pPr marL="285750" indent="-285750">
              <a:buFont typeface="Arial" panose="020B0604020202020204" pitchFamily="34" charset="0"/>
              <a:buChar char="•"/>
            </a:pPr>
            <a:r>
              <a:rPr lang="en-US" sz="1400" dirty="0"/>
              <a:t>Q1: Which reference signals (</a:t>
            </a:r>
            <a:r>
              <a:rPr lang="en-US" sz="1400" dirty="0">
                <a:solidFill>
                  <a:srgbClr val="FF0000"/>
                </a:solidFill>
              </a:rPr>
              <a:t>NPSS</a:t>
            </a:r>
            <a:r>
              <a:rPr lang="en-US" sz="1400" dirty="0"/>
              <a:t>, </a:t>
            </a:r>
            <a:r>
              <a:rPr lang="en-US" sz="1400" dirty="0">
                <a:solidFill>
                  <a:schemeClr val="accent1"/>
                </a:solidFill>
              </a:rPr>
              <a:t>NSSS</a:t>
            </a:r>
            <a:r>
              <a:rPr lang="en-US" sz="1400" dirty="0"/>
              <a:t>, </a:t>
            </a:r>
            <a:r>
              <a:rPr lang="en-US" sz="1400" dirty="0">
                <a:solidFill>
                  <a:srgbClr val="00B050"/>
                </a:solidFill>
              </a:rPr>
              <a:t>NRS</a:t>
            </a:r>
            <a:r>
              <a:rPr lang="en-US" sz="1400" dirty="0"/>
              <a:t>) are required for measurement or evaluation in the respective requirements?</a:t>
            </a:r>
          </a:p>
          <a:p>
            <a:pPr marL="285750" indent="-285750">
              <a:buFont typeface="Arial" panose="020B0604020202020204" pitchFamily="34" charset="0"/>
              <a:buChar char="•"/>
            </a:pPr>
            <a:r>
              <a:rPr lang="en-US" sz="1400" dirty="0"/>
              <a:t>Q2: How many samples of the reference signal(s) are needed in a normal coverage scenario with SNR ≥ -1 dB?</a:t>
            </a:r>
          </a:p>
        </p:txBody>
      </p:sp>
      <p:sp>
        <p:nvSpPr>
          <p:cNvPr id="5" name="Right Brace 4">
            <a:extLst>
              <a:ext uri="{FF2B5EF4-FFF2-40B4-BE49-F238E27FC236}">
                <a16:creationId xmlns:a16="http://schemas.microsoft.com/office/drawing/2014/main" id="{9D0E0590-9AE6-A7EE-A99B-1DFEC508C78F}"/>
              </a:ext>
            </a:extLst>
          </p:cNvPr>
          <p:cNvSpPr/>
          <p:nvPr/>
        </p:nvSpPr>
        <p:spPr>
          <a:xfrm>
            <a:off x="6770077" y="1485901"/>
            <a:ext cx="316523" cy="2681654"/>
          </a:xfrm>
          <a:prstGeom prst="rightBrace">
            <a:avLst>
              <a:gd name="adj1" fmla="val 29166"/>
              <a:gd name="adj2" fmla="val 50000"/>
            </a:avLst>
          </a:prstGeom>
          <a:ln w="19050">
            <a:headEnd type="none" w="sm" len="sm"/>
            <a:tailEnd type="none" w="sm" len="sm"/>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6" name="TextBox 5">
            <a:extLst>
              <a:ext uri="{FF2B5EF4-FFF2-40B4-BE49-F238E27FC236}">
                <a16:creationId xmlns:a16="http://schemas.microsoft.com/office/drawing/2014/main" id="{46BFF06B-C45C-32CF-42B6-4B369C240D30}"/>
              </a:ext>
            </a:extLst>
          </p:cNvPr>
          <p:cNvSpPr txBox="1"/>
          <p:nvPr/>
        </p:nvSpPr>
        <p:spPr>
          <a:xfrm>
            <a:off x="7153673" y="1828453"/>
            <a:ext cx="4865411" cy="2339102"/>
          </a:xfrm>
          <a:prstGeom prst="rect">
            <a:avLst/>
          </a:prstGeom>
          <a:noFill/>
        </p:spPr>
        <p:txBody>
          <a:bodyPr wrap="square">
            <a:spAutoFit/>
          </a:bodyPr>
          <a:lstStyle/>
          <a:p>
            <a:pPr marL="285750" indent="-285750">
              <a:buFont typeface="Arial" panose="020B0604020202020204" pitchFamily="34" charset="0"/>
              <a:buChar char="•"/>
            </a:pPr>
            <a:r>
              <a:rPr lang="en-US" sz="1600" dirty="0">
                <a:effectLst/>
                <a:latin typeface="Arial" panose="020B0604020202020204" pitchFamily="34" charset="0"/>
                <a:ea typeface="Times New Roman" panose="02020603050405020304" pitchFamily="18" charset="0"/>
              </a:rPr>
              <a:t>Detection: </a:t>
            </a:r>
          </a:p>
          <a:p>
            <a:pPr marL="742950" lvl="1" indent="-285750">
              <a:buFont typeface="Arial" panose="020B0604020202020204" pitchFamily="34" charset="0"/>
              <a:buChar char="•"/>
            </a:pPr>
            <a:r>
              <a:rPr lang="en-US" sz="1400" dirty="0">
                <a:effectLst/>
                <a:latin typeface="Arial" panose="020B0604020202020204" pitchFamily="34" charset="0"/>
                <a:ea typeface="Times New Roman" panose="02020603050405020304" pitchFamily="18" charset="0"/>
              </a:rPr>
              <a:t>12 </a:t>
            </a:r>
            <a:r>
              <a:rPr lang="en-US" sz="1400" dirty="0">
                <a:solidFill>
                  <a:srgbClr val="FF0000"/>
                </a:solidFill>
                <a:effectLst/>
                <a:latin typeface="Arial" panose="020B0604020202020204" pitchFamily="34" charset="0"/>
                <a:ea typeface="Times New Roman" panose="02020603050405020304" pitchFamily="18" charset="0"/>
              </a:rPr>
              <a:t>NPSS</a:t>
            </a:r>
            <a:r>
              <a:rPr lang="en-US" sz="1400" dirty="0">
                <a:effectLst/>
                <a:latin typeface="Arial" panose="020B0604020202020204" pitchFamily="34" charset="0"/>
                <a:ea typeface="Times New Roman" panose="02020603050405020304" pitchFamily="18" charset="0"/>
              </a:rPr>
              <a:t> subframes + 2 </a:t>
            </a:r>
            <a:r>
              <a:rPr lang="en-US" sz="1400" dirty="0">
                <a:solidFill>
                  <a:schemeClr val="accent1"/>
                </a:solidFill>
                <a:effectLst/>
                <a:latin typeface="Arial" panose="020B0604020202020204" pitchFamily="34" charset="0"/>
                <a:ea typeface="Times New Roman" panose="02020603050405020304" pitchFamily="18" charset="0"/>
              </a:rPr>
              <a:t>NSSS</a:t>
            </a:r>
            <a:r>
              <a:rPr lang="en-US" sz="1400" dirty="0">
                <a:effectLst/>
                <a:latin typeface="Arial" panose="020B0604020202020204" pitchFamily="34" charset="0"/>
                <a:ea typeface="Times New Roman" panose="02020603050405020304" pitchFamily="18" charset="0"/>
              </a:rPr>
              <a:t> subframes + 1 </a:t>
            </a:r>
            <a:r>
              <a:rPr lang="en-US" sz="1400" dirty="0">
                <a:solidFill>
                  <a:schemeClr val="accent1"/>
                </a:solidFill>
                <a:effectLst/>
                <a:latin typeface="Arial" panose="020B0604020202020204" pitchFamily="34" charset="0"/>
                <a:ea typeface="Times New Roman" panose="02020603050405020304" pitchFamily="18" charset="0"/>
              </a:rPr>
              <a:t>NSSS</a:t>
            </a:r>
            <a:r>
              <a:rPr lang="en-US" sz="1400" dirty="0">
                <a:effectLst/>
                <a:latin typeface="Arial" panose="020B0604020202020204" pitchFamily="34" charset="0"/>
                <a:ea typeface="Times New Roman" panose="02020603050405020304" pitchFamily="18" charset="0"/>
              </a:rPr>
              <a:t> subframe = 12*90 + 3*180 </a:t>
            </a:r>
            <a:r>
              <a:rPr lang="en-US" sz="1400" dirty="0" err="1">
                <a:effectLst/>
                <a:latin typeface="Arial" panose="020B0604020202020204" pitchFamily="34" charset="0"/>
                <a:ea typeface="Times New Roman" panose="02020603050405020304" pitchFamily="18" charset="0"/>
              </a:rPr>
              <a:t>ms</a:t>
            </a:r>
            <a:r>
              <a:rPr lang="en-US" sz="1400" dirty="0">
                <a:effectLst/>
                <a:latin typeface="Arial" panose="020B0604020202020204" pitchFamily="34" charset="0"/>
                <a:ea typeface="Times New Roman" panose="02020603050405020304" pitchFamily="18" charset="0"/>
              </a:rPr>
              <a:t> = 1.62 sec</a:t>
            </a:r>
          </a:p>
          <a:p>
            <a:pPr marL="285750" indent="-285750">
              <a:buFont typeface="Arial" panose="020B0604020202020204" pitchFamily="34" charset="0"/>
              <a:buChar char="•"/>
            </a:pPr>
            <a:r>
              <a:rPr lang="en-US" sz="1600" dirty="0"/>
              <a:t>SI acquisition: </a:t>
            </a:r>
          </a:p>
          <a:p>
            <a:pPr marL="742950" lvl="1" indent="-285750">
              <a:buFont typeface="Arial" panose="020B0604020202020204" pitchFamily="34" charset="0"/>
              <a:buChar char="•"/>
            </a:pPr>
            <a:r>
              <a:rPr lang="en-US" sz="1400" dirty="0"/>
              <a:t>8 </a:t>
            </a:r>
            <a:r>
              <a:rPr lang="en-US" sz="1400" dirty="0">
                <a:highlight>
                  <a:srgbClr val="FFFF00"/>
                </a:highlight>
              </a:rPr>
              <a:t>NPBCH</a:t>
            </a:r>
            <a:r>
              <a:rPr lang="en-US" sz="1400" dirty="0"/>
              <a:t> subframes = 720 </a:t>
            </a:r>
            <a:r>
              <a:rPr lang="en-US" sz="1400" dirty="0" err="1"/>
              <a:t>ms</a:t>
            </a:r>
            <a:endParaRPr lang="en-US" sz="1400" dirty="0"/>
          </a:p>
          <a:p>
            <a:pPr marL="285750" indent="-285750">
              <a:buFont typeface="Arial" panose="020B0604020202020204" pitchFamily="34" charset="0"/>
              <a:buChar char="•"/>
            </a:pPr>
            <a:r>
              <a:rPr lang="en-US" sz="1600" dirty="0"/>
              <a:t>Measurement: </a:t>
            </a:r>
          </a:p>
          <a:p>
            <a:pPr marL="742950" lvl="1" indent="-285750">
              <a:buFont typeface="Arial" panose="020B0604020202020204" pitchFamily="34" charset="0"/>
              <a:buChar char="•"/>
            </a:pPr>
            <a:r>
              <a:rPr lang="en-US" sz="1400" dirty="0"/>
              <a:t>8 </a:t>
            </a:r>
            <a:r>
              <a:rPr lang="en-US" sz="1400" dirty="0">
                <a:solidFill>
                  <a:srgbClr val="00B050"/>
                </a:solidFill>
              </a:rPr>
              <a:t>NRS</a:t>
            </a:r>
            <a:r>
              <a:rPr lang="en-US" sz="1400" dirty="0"/>
              <a:t> subframes = 180 </a:t>
            </a:r>
            <a:r>
              <a:rPr lang="en-US" sz="1400" dirty="0" err="1"/>
              <a:t>ms</a:t>
            </a:r>
            <a:endParaRPr lang="en-US" sz="1400" dirty="0"/>
          </a:p>
          <a:p>
            <a:pPr marL="742950" lvl="1" indent="-285750">
              <a:buFont typeface="Arial" panose="020B0604020202020204" pitchFamily="34" charset="0"/>
              <a:buChar char="•"/>
            </a:pPr>
            <a:r>
              <a:rPr lang="en-US" sz="1400" dirty="0"/>
              <a:t>According to TS 36.306, </a:t>
            </a:r>
            <a:r>
              <a:rPr lang="en-US" sz="1400" dirty="0">
                <a:solidFill>
                  <a:schemeClr val="accent1"/>
                </a:solidFill>
              </a:rPr>
              <a:t>NSSS</a:t>
            </a:r>
            <a:r>
              <a:rPr lang="en-US" sz="1400" dirty="0"/>
              <a:t>- and </a:t>
            </a:r>
            <a:r>
              <a:rPr lang="en-US" sz="1400" dirty="0">
                <a:highlight>
                  <a:srgbClr val="FFFF00"/>
                </a:highlight>
              </a:rPr>
              <a:t>NPBCH</a:t>
            </a:r>
            <a:r>
              <a:rPr lang="en-US" sz="1400" dirty="0"/>
              <a:t>-based RRM measurements are </a:t>
            </a:r>
            <a:r>
              <a:rPr lang="en-US" sz="1400" b="1" dirty="0"/>
              <a:t>optional</a:t>
            </a:r>
            <a:r>
              <a:rPr lang="en-US" sz="1400" dirty="0"/>
              <a:t>, and they </a:t>
            </a:r>
            <a:r>
              <a:rPr lang="en-US" sz="1400" b="1" dirty="0"/>
              <a:t>apply</a:t>
            </a:r>
            <a:r>
              <a:rPr lang="en-US" sz="1400" dirty="0"/>
              <a:t> </a:t>
            </a:r>
            <a:r>
              <a:rPr lang="en-US" sz="1400" b="1" dirty="0"/>
              <a:t>only to FDD</a:t>
            </a:r>
            <a:r>
              <a:rPr lang="en-US" sz="1400" dirty="0"/>
              <a:t>.</a:t>
            </a:r>
          </a:p>
        </p:txBody>
      </p:sp>
      <p:sp>
        <p:nvSpPr>
          <p:cNvPr id="7" name="Right Brace 6">
            <a:extLst>
              <a:ext uri="{FF2B5EF4-FFF2-40B4-BE49-F238E27FC236}">
                <a16:creationId xmlns:a16="http://schemas.microsoft.com/office/drawing/2014/main" id="{4738B3E5-8E93-802B-1DE9-9B9842418833}"/>
              </a:ext>
            </a:extLst>
          </p:cNvPr>
          <p:cNvSpPr/>
          <p:nvPr/>
        </p:nvSpPr>
        <p:spPr>
          <a:xfrm>
            <a:off x="6770077" y="5105526"/>
            <a:ext cx="316523" cy="597877"/>
          </a:xfrm>
          <a:prstGeom prst="rightBrace">
            <a:avLst>
              <a:gd name="adj1" fmla="val 29166"/>
              <a:gd name="adj2" fmla="val 50000"/>
            </a:avLst>
          </a:prstGeom>
          <a:ln w="19050">
            <a:headEnd type="none" w="sm" len="sm"/>
            <a:tailEnd type="none" w="sm" len="sm"/>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8" name="TextBox 7">
            <a:extLst>
              <a:ext uri="{FF2B5EF4-FFF2-40B4-BE49-F238E27FC236}">
                <a16:creationId xmlns:a16="http://schemas.microsoft.com/office/drawing/2014/main" id="{FD5BE073-AEF3-BF07-8045-5F678501F527}"/>
              </a:ext>
            </a:extLst>
          </p:cNvPr>
          <p:cNvSpPr txBox="1"/>
          <p:nvPr/>
        </p:nvSpPr>
        <p:spPr>
          <a:xfrm>
            <a:off x="7153673" y="4988965"/>
            <a:ext cx="4865411" cy="769441"/>
          </a:xfrm>
          <a:prstGeom prst="rect">
            <a:avLst/>
          </a:prstGeom>
          <a:noFill/>
        </p:spPr>
        <p:txBody>
          <a:bodyPr wrap="square">
            <a:spAutoFit/>
          </a:bodyPr>
          <a:lstStyle/>
          <a:p>
            <a:pPr marL="285750" indent="-285750">
              <a:buFont typeface="Arial" panose="020B0604020202020204" pitchFamily="34" charset="0"/>
              <a:buChar char="•"/>
            </a:pPr>
            <a:r>
              <a:rPr lang="en-US" sz="1600" dirty="0">
                <a:effectLst/>
                <a:latin typeface="Arial" panose="020B0604020202020204" pitchFamily="34" charset="0"/>
                <a:ea typeface="Times New Roman" panose="02020603050405020304" pitchFamily="18" charset="0"/>
              </a:rPr>
              <a:t>FFS</a:t>
            </a:r>
            <a:br>
              <a:rPr lang="en-US" sz="1600" dirty="0">
                <a:effectLst/>
                <a:latin typeface="Arial" panose="020B0604020202020204" pitchFamily="34" charset="0"/>
                <a:ea typeface="Times New Roman" panose="02020603050405020304" pitchFamily="18" charset="0"/>
              </a:rPr>
            </a:br>
            <a:r>
              <a:rPr lang="en-US" sz="1400" dirty="0">
                <a:effectLst/>
                <a:latin typeface="Arial" panose="020B0604020202020204" pitchFamily="34" charset="0"/>
                <a:ea typeface="Times New Roman" panose="02020603050405020304" pitchFamily="18" charset="0"/>
              </a:rPr>
              <a:t>NPDCCH simulation is needed based on RAN1 resource allocation design with </a:t>
            </a:r>
            <a:r>
              <a:rPr lang="en-US" sz="1400" dirty="0" err="1">
                <a:effectLst/>
                <a:latin typeface="Arial" panose="020B0604020202020204" pitchFamily="34" charset="0"/>
                <a:ea typeface="Times New Roman" panose="02020603050405020304" pitchFamily="18" charset="0"/>
              </a:rPr>
              <a:t>Rmax</a:t>
            </a:r>
            <a:r>
              <a:rPr lang="en-US" sz="1400" dirty="0">
                <a:effectLst/>
                <a:latin typeface="Arial" panose="020B0604020202020204" pitchFamily="34" charset="0"/>
                <a:ea typeface="Times New Roman" panose="02020603050405020304" pitchFamily="18" charset="0"/>
              </a:rPr>
              <a:t> = [16]</a:t>
            </a:r>
            <a:endParaRPr lang="en-US" sz="1600" dirty="0"/>
          </a:p>
        </p:txBody>
      </p:sp>
    </p:spTree>
    <p:extLst>
      <p:ext uri="{BB962C8B-B14F-4D97-AF65-F5344CB8AC3E}">
        <p14:creationId xmlns:p14="http://schemas.microsoft.com/office/powerpoint/2010/main" val="3341865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F8CBD1-29AE-1630-FF59-46FF51AED664}"/>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6C8C8868-FCD0-4715-AC52-80C59ACD146F}"/>
              </a:ext>
            </a:extLst>
          </p:cNvPr>
          <p:cNvSpPr>
            <a:spLocks noGrp="1"/>
          </p:cNvSpPr>
          <p:nvPr>
            <p:ph sz="quarter" idx="16"/>
          </p:nvPr>
        </p:nvSpPr>
        <p:spPr/>
        <p:txBody>
          <a:bodyPr/>
          <a:lstStyle/>
          <a:p>
            <a:r>
              <a:rPr lang="en-US" dirty="0"/>
              <a:t>Configurations for the link level simulations of NPSS / NSSS / NPBCH in RAN1</a:t>
            </a:r>
          </a:p>
        </p:txBody>
      </p:sp>
      <p:sp>
        <p:nvSpPr>
          <p:cNvPr id="3" name="Title 2">
            <a:extLst>
              <a:ext uri="{FF2B5EF4-FFF2-40B4-BE49-F238E27FC236}">
                <a16:creationId xmlns:a16="http://schemas.microsoft.com/office/drawing/2014/main" id="{DECA1E00-0D3D-44E6-134E-EFAC6C3BFDF9}"/>
              </a:ext>
            </a:extLst>
          </p:cNvPr>
          <p:cNvSpPr>
            <a:spLocks noGrp="1"/>
          </p:cNvSpPr>
          <p:nvPr>
            <p:ph type="title"/>
          </p:nvPr>
        </p:nvSpPr>
        <p:spPr/>
        <p:txBody>
          <a:bodyPr/>
          <a:lstStyle/>
          <a:p>
            <a:r>
              <a:rPr lang="en-US" dirty="0"/>
              <a:t>Systematic analysis for RRM requirement definition</a:t>
            </a:r>
          </a:p>
        </p:txBody>
      </p:sp>
      <p:sp>
        <p:nvSpPr>
          <p:cNvPr id="4" name="Subtitle 3">
            <a:extLst>
              <a:ext uri="{FF2B5EF4-FFF2-40B4-BE49-F238E27FC236}">
                <a16:creationId xmlns:a16="http://schemas.microsoft.com/office/drawing/2014/main" id="{F1A4688F-DFC9-94F3-F9E3-1AC1B45AD942}"/>
              </a:ext>
            </a:extLst>
          </p:cNvPr>
          <p:cNvSpPr>
            <a:spLocks noGrp="1"/>
          </p:cNvSpPr>
          <p:nvPr>
            <p:ph type="subTitle" idx="1"/>
          </p:nvPr>
        </p:nvSpPr>
        <p:spPr/>
        <p:txBody>
          <a:bodyPr/>
          <a:lstStyle/>
          <a:p>
            <a:r>
              <a:rPr lang="en-US" dirty="0"/>
              <a:t>QC simulations results (R4-2507806)</a:t>
            </a:r>
          </a:p>
        </p:txBody>
      </p:sp>
      <p:sp>
        <p:nvSpPr>
          <p:cNvPr id="10" name="Content Placeholder 9">
            <a:extLst>
              <a:ext uri="{FF2B5EF4-FFF2-40B4-BE49-F238E27FC236}">
                <a16:creationId xmlns:a16="http://schemas.microsoft.com/office/drawing/2014/main" id="{554478D1-D6EF-0686-2040-A03398CAFB78}"/>
              </a:ext>
            </a:extLst>
          </p:cNvPr>
          <p:cNvSpPr>
            <a:spLocks noGrp="1"/>
          </p:cNvSpPr>
          <p:nvPr>
            <p:ph sz="quarter" idx="17"/>
          </p:nvPr>
        </p:nvSpPr>
        <p:spPr/>
        <p:txBody>
          <a:bodyPr/>
          <a:lstStyle/>
          <a:p>
            <a:r>
              <a:rPr lang="en-US" dirty="0"/>
              <a:t>Link level simulation results for NPSS, NSSS and NPBCH under different algorithms with N=9 and D=8</a:t>
            </a:r>
          </a:p>
        </p:txBody>
      </p:sp>
      <p:graphicFrame>
        <p:nvGraphicFramePr>
          <p:cNvPr id="11" name="Content Placeholder 7">
            <a:extLst>
              <a:ext uri="{FF2B5EF4-FFF2-40B4-BE49-F238E27FC236}">
                <a16:creationId xmlns:a16="http://schemas.microsoft.com/office/drawing/2014/main" id="{9CD432B6-4904-350B-6E57-D368563911F6}"/>
              </a:ext>
            </a:extLst>
          </p:cNvPr>
          <p:cNvGraphicFramePr>
            <a:graphicFrameLocks/>
          </p:cNvGraphicFramePr>
          <p:nvPr>
            <p:extLst>
              <p:ext uri="{D42A27DB-BD31-4B8C-83A1-F6EECF244321}">
                <p14:modId xmlns:p14="http://schemas.microsoft.com/office/powerpoint/2010/main" val="3057810533"/>
              </p:ext>
            </p:extLst>
          </p:nvPr>
        </p:nvGraphicFramePr>
        <p:xfrm>
          <a:off x="620951" y="1702431"/>
          <a:ext cx="5467349" cy="5019215"/>
        </p:xfrm>
        <a:graphic>
          <a:graphicData uri="http://schemas.openxmlformats.org/drawingml/2006/table">
            <a:tbl>
              <a:tblPr firstRow="1" firstCol="1" bandRow="1"/>
              <a:tblGrid>
                <a:gridCol w="2041508">
                  <a:extLst>
                    <a:ext uri="{9D8B030D-6E8A-4147-A177-3AD203B41FA5}">
                      <a16:colId xmlns:a16="http://schemas.microsoft.com/office/drawing/2014/main" val="1858115431"/>
                    </a:ext>
                  </a:extLst>
                </a:gridCol>
                <a:gridCol w="3425841">
                  <a:extLst>
                    <a:ext uri="{9D8B030D-6E8A-4147-A177-3AD203B41FA5}">
                      <a16:colId xmlns:a16="http://schemas.microsoft.com/office/drawing/2014/main" val="1119810402"/>
                    </a:ext>
                  </a:extLst>
                </a:gridCol>
              </a:tblGrid>
              <a:tr h="127209">
                <a:tc>
                  <a:txBody>
                    <a:bodyPr/>
                    <a:lstStyle/>
                    <a:p>
                      <a:pPr marL="0" marR="0">
                        <a:spcAft>
                          <a:spcPts val="900"/>
                        </a:spcAft>
                        <a:buNone/>
                      </a:pPr>
                      <a:r>
                        <a:rPr lang="en-US" sz="1200" dirty="0">
                          <a:solidFill>
                            <a:srgbClr val="FFFFFF"/>
                          </a:solidFill>
                          <a:effectLst/>
                          <a:latin typeface="Arial" panose="020B0604020202020204" pitchFamily="34" charset="0"/>
                          <a:ea typeface="SimSun" panose="02010600030101010101" pitchFamily="2" charset="-122"/>
                        </a:rPr>
                        <a:t>Parameter</a:t>
                      </a:r>
                      <a:endParaRPr lang="en-US" sz="1200" dirty="0">
                        <a:effectLst/>
                        <a:latin typeface="Times New Roman" panose="02020603050405020304" pitchFamily="18" charset="0"/>
                        <a:ea typeface="Malgun Gothic" panose="020B0503020000020004" pitchFamily="34" charset="-127"/>
                      </a:endParaRPr>
                    </a:p>
                  </a:txBody>
                  <a:tcPr marL="33516" marR="33516" marT="0" marB="0">
                    <a:lnL w="12700" cap="flat" cmpd="sng" algn="ctr">
                      <a:solidFill>
                        <a:srgbClr val="A5A5A5"/>
                      </a:solidFill>
                      <a:prstDash val="solid"/>
                      <a:round/>
                      <a:headEnd type="none" w="med" len="med"/>
                      <a:tailEnd type="none" w="med" len="med"/>
                    </a:lnL>
                    <a:lnR>
                      <a:noFill/>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solidFill>
                      <a:srgbClr val="A5A5A5"/>
                    </a:solidFill>
                  </a:tcPr>
                </a:tc>
                <a:tc>
                  <a:txBody>
                    <a:bodyPr/>
                    <a:lstStyle/>
                    <a:p>
                      <a:pPr marL="0" marR="0">
                        <a:spcAft>
                          <a:spcPts val="900"/>
                        </a:spcAft>
                        <a:buNone/>
                      </a:pPr>
                      <a:r>
                        <a:rPr lang="en-US" sz="1200" dirty="0">
                          <a:solidFill>
                            <a:srgbClr val="FFFFFF"/>
                          </a:solidFill>
                          <a:effectLst/>
                          <a:latin typeface="Arial" panose="020B0604020202020204" pitchFamily="34" charset="0"/>
                          <a:ea typeface="SimSun" panose="02010600030101010101" pitchFamily="2" charset="-122"/>
                        </a:rPr>
                        <a:t>Value</a:t>
                      </a:r>
                      <a:endParaRPr lang="en-US" sz="1200" dirty="0">
                        <a:effectLst/>
                        <a:latin typeface="Times New Roman" panose="02020603050405020304" pitchFamily="18" charset="0"/>
                        <a:ea typeface="Malgun Gothic" panose="020B0503020000020004" pitchFamily="34" charset="-127"/>
                      </a:endParaRPr>
                    </a:p>
                  </a:txBody>
                  <a:tcPr marL="33516" marR="33516" marT="0" marB="0">
                    <a:lnL>
                      <a:noFill/>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solidFill>
                      <a:srgbClr val="A5A5A5"/>
                    </a:solidFill>
                  </a:tcPr>
                </a:tc>
                <a:extLst>
                  <a:ext uri="{0D108BD9-81ED-4DB2-BD59-A6C34878D82A}">
                    <a16:rowId xmlns:a16="http://schemas.microsoft.com/office/drawing/2014/main" val="1643642970"/>
                  </a:ext>
                </a:extLst>
              </a:tr>
              <a:tr h="127209">
                <a:tc>
                  <a:txBody>
                    <a:bodyPr/>
                    <a:lstStyle/>
                    <a:p>
                      <a:pPr marL="0" marR="0">
                        <a:spcAft>
                          <a:spcPts val="900"/>
                        </a:spcAft>
                        <a:buNone/>
                      </a:pPr>
                      <a:r>
                        <a:rPr lang="en-US" sz="1200">
                          <a:solidFill>
                            <a:srgbClr val="000000"/>
                          </a:solidFill>
                          <a:effectLst/>
                          <a:latin typeface="Arial" panose="020B0604020202020204" pitchFamily="34" charset="0"/>
                          <a:ea typeface="SimSun" panose="02010600030101010101" pitchFamily="2" charset="-122"/>
                        </a:rPr>
                        <a:t>Carrier frequency</a:t>
                      </a:r>
                      <a:endParaRPr lang="en-US" sz="1200">
                        <a:effectLst/>
                        <a:latin typeface="Times New Roman" panose="02020603050405020304" pitchFamily="18" charset="0"/>
                        <a:ea typeface="Malgun Gothic" panose="020B0503020000020004" pitchFamily="34" charset="-127"/>
                      </a:endParaRPr>
                    </a:p>
                  </a:txBody>
                  <a:tcPr marL="33516" marR="33516" marT="0" marB="0">
                    <a:lnL w="12700" cap="flat" cmpd="sng" algn="ctr">
                      <a:solidFill>
                        <a:srgbClr val="C9C9C9"/>
                      </a:solidFill>
                      <a:prstDash val="solid"/>
                      <a:round/>
                      <a:headEnd type="none" w="med" len="med"/>
                      <a:tailEnd type="none" w="med" len="med"/>
                    </a:lnL>
                    <a:lnR w="12700" cap="flat" cmpd="sng" algn="ctr">
                      <a:solidFill>
                        <a:srgbClr val="C9C9C9"/>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C9C9C9"/>
                      </a:solidFill>
                      <a:prstDash val="solid"/>
                      <a:round/>
                      <a:headEnd type="none" w="med" len="med"/>
                      <a:tailEnd type="none" w="med" len="med"/>
                    </a:lnB>
                    <a:solidFill>
                      <a:srgbClr val="EDEDED"/>
                    </a:solidFill>
                  </a:tcPr>
                </a:tc>
                <a:tc>
                  <a:txBody>
                    <a:bodyPr/>
                    <a:lstStyle/>
                    <a:p>
                      <a:pPr marL="0" marR="0">
                        <a:spcAft>
                          <a:spcPts val="900"/>
                        </a:spcAft>
                        <a:buNone/>
                      </a:pPr>
                      <a:r>
                        <a:rPr lang="en-US" sz="1200">
                          <a:solidFill>
                            <a:srgbClr val="000000"/>
                          </a:solidFill>
                          <a:effectLst/>
                          <a:latin typeface="Arial" panose="020B0604020202020204" pitchFamily="34" charset="0"/>
                          <a:ea typeface="SimSun" panose="02010600030101010101" pitchFamily="2" charset="-122"/>
                        </a:rPr>
                        <a:t>1.6GHz</a:t>
                      </a:r>
                      <a:endParaRPr lang="en-US" sz="1200">
                        <a:effectLst/>
                        <a:latin typeface="Times New Roman" panose="02020603050405020304" pitchFamily="18" charset="0"/>
                        <a:ea typeface="Malgun Gothic" panose="020B0503020000020004" pitchFamily="34" charset="-127"/>
                      </a:endParaRPr>
                    </a:p>
                  </a:txBody>
                  <a:tcPr marL="33516" marR="33516" marT="0" marB="0">
                    <a:lnL w="12700" cap="flat" cmpd="sng" algn="ctr">
                      <a:solidFill>
                        <a:srgbClr val="C9C9C9"/>
                      </a:solidFill>
                      <a:prstDash val="solid"/>
                      <a:round/>
                      <a:headEnd type="none" w="med" len="med"/>
                      <a:tailEnd type="none" w="med" len="med"/>
                    </a:lnL>
                    <a:lnR w="12700" cap="flat" cmpd="sng" algn="ctr">
                      <a:solidFill>
                        <a:srgbClr val="C9C9C9"/>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C9C9C9"/>
                      </a:solidFill>
                      <a:prstDash val="solid"/>
                      <a:round/>
                      <a:headEnd type="none" w="med" len="med"/>
                      <a:tailEnd type="none" w="med" len="med"/>
                    </a:lnB>
                    <a:solidFill>
                      <a:srgbClr val="EDEDED"/>
                    </a:solidFill>
                  </a:tcPr>
                </a:tc>
                <a:extLst>
                  <a:ext uri="{0D108BD9-81ED-4DB2-BD59-A6C34878D82A}">
                    <a16:rowId xmlns:a16="http://schemas.microsoft.com/office/drawing/2014/main" val="2347734238"/>
                  </a:ext>
                </a:extLst>
              </a:tr>
              <a:tr h="127209">
                <a:tc>
                  <a:txBody>
                    <a:bodyPr/>
                    <a:lstStyle/>
                    <a:p>
                      <a:pPr marL="0" marR="0">
                        <a:spcAft>
                          <a:spcPts val="900"/>
                        </a:spcAft>
                        <a:buNone/>
                      </a:pPr>
                      <a:r>
                        <a:rPr lang="en-US" sz="1200">
                          <a:effectLst/>
                          <a:latin typeface="Arial" panose="020B0604020202020204" pitchFamily="34" charset="0"/>
                          <a:ea typeface="SimSun" panose="02010600030101010101" pitchFamily="2" charset="-122"/>
                        </a:rPr>
                        <a:t>Channel model</a:t>
                      </a:r>
                      <a:endParaRPr lang="en-US" sz="1200">
                        <a:effectLst/>
                        <a:latin typeface="Times New Roman" panose="02020603050405020304" pitchFamily="18" charset="0"/>
                        <a:ea typeface="Malgun Gothic" panose="020B0503020000020004" pitchFamily="34" charset="-127"/>
                      </a:endParaRPr>
                    </a:p>
                  </a:txBody>
                  <a:tcPr marL="33516" marR="33516" marT="0" marB="0">
                    <a:lnL w="12700" cap="flat" cmpd="sng" algn="ctr">
                      <a:solidFill>
                        <a:srgbClr val="C9C9C9"/>
                      </a:solidFill>
                      <a:prstDash val="solid"/>
                      <a:round/>
                      <a:headEnd type="none" w="med" len="med"/>
                      <a:tailEnd type="none" w="med" len="med"/>
                    </a:lnL>
                    <a:lnR w="12700" cap="flat" cmpd="sng" algn="ctr">
                      <a:solidFill>
                        <a:srgbClr val="C9C9C9"/>
                      </a:solidFill>
                      <a:prstDash val="solid"/>
                      <a:round/>
                      <a:headEnd type="none" w="med" len="med"/>
                      <a:tailEnd type="none" w="med" len="med"/>
                    </a:lnR>
                    <a:lnT w="12700" cap="flat" cmpd="sng" algn="ctr">
                      <a:solidFill>
                        <a:srgbClr val="C9C9C9"/>
                      </a:solidFill>
                      <a:prstDash val="solid"/>
                      <a:round/>
                      <a:headEnd type="none" w="med" len="med"/>
                      <a:tailEnd type="none" w="med" len="med"/>
                    </a:lnT>
                    <a:lnB w="12700" cap="flat" cmpd="sng" algn="ctr">
                      <a:solidFill>
                        <a:srgbClr val="C9C9C9"/>
                      </a:solidFill>
                      <a:prstDash val="solid"/>
                      <a:round/>
                      <a:headEnd type="none" w="med" len="med"/>
                      <a:tailEnd type="none" w="med" len="med"/>
                    </a:lnB>
                    <a:noFill/>
                  </a:tcPr>
                </a:tc>
                <a:tc>
                  <a:txBody>
                    <a:bodyPr/>
                    <a:lstStyle/>
                    <a:p>
                      <a:pPr marL="0" marR="0">
                        <a:spcAft>
                          <a:spcPts val="900"/>
                        </a:spcAft>
                        <a:buNone/>
                      </a:pPr>
                      <a:r>
                        <a:rPr lang="en-US" sz="1200">
                          <a:effectLst/>
                          <a:latin typeface="Arial" panose="020B0604020202020204" pitchFamily="34" charset="0"/>
                          <a:ea typeface="SimSun" panose="02010600030101010101" pitchFamily="2" charset="-122"/>
                        </a:rPr>
                        <a:t>NTN TDL-C rural, 30 degrees</a:t>
                      </a:r>
                      <a:endParaRPr lang="en-US" sz="1200">
                        <a:effectLst/>
                        <a:latin typeface="Times New Roman" panose="02020603050405020304" pitchFamily="18" charset="0"/>
                        <a:ea typeface="Malgun Gothic" panose="020B0503020000020004" pitchFamily="34" charset="-127"/>
                      </a:endParaRPr>
                    </a:p>
                  </a:txBody>
                  <a:tcPr marL="33516" marR="33516" marT="0" marB="0">
                    <a:lnL w="12700" cap="flat" cmpd="sng" algn="ctr">
                      <a:solidFill>
                        <a:srgbClr val="C9C9C9"/>
                      </a:solidFill>
                      <a:prstDash val="solid"/>
                      <a:round/>
                      <a:headEnd type="none" w="med" len="med"/>
                      <a:tailEnd type="none" w="med" len="med"/>
                    </a:lnL>
                    <a:lnR w="12700" cap="flat" cmpd="sng" algn="ctr">
                      <a:solidFill>
                        <a:srgbClr val="C9C9C9"/>
                      </a:solidFill>
                      <a:prstDash val="solid"/>
                      <a:round/>
                      <a:headEnd type="none" w="med" len="med"/>
                      <a:tailEnd type="none" w="med" len="med"/>
                    </a:lnR>
                    <a:lnT w="12700" cap="flat" cmpd="sng" algn="ctr">
                      <a:solidFill>
                        <a:srgbClr val="C9C9C9"/>
                      </a:solidFill>
                      <a:prstDash val="solid"/>
                      <a:round/>
                      <a:headEnd type="none" w="med" len="med"/>
                      <a:tailEnd type="none" w="med" len="med"/>
                    </a:lnT>
                    <a:lnB w="12700" cap="flat" cmpd="sng" algn="ctr">
                      <a:solidFill>
                        <a:srgbClr val="C9C9C9"/>
                      </a:solidFill>
                      <a:prstDash val="solid"/>
                      <a:round/>
                      <a:headEnd type="none" w="med" len="med"/>
                      <a:tailEnd type="none" w="med" len="med"/>
                    </a:lnB>
                    <a:noFill/>
                  </a:tcPr>
                </a:tc>
                <a:extLst>
                  <a:ext uri="{0D108BD9-81ED-4DB2-BD59-A6C34878D82A}">
                    <a16:rowId xmlns:a16="http://schemas.microsoft.com/office/drawing/2014/main" val="3197319582"/>
                  </a:ext>
                </a:extLst>
              </a:tr>
              <a:tr h="492935">
                <a:tc>
                  <a:txBody>
                    <a:bodyPr/>
                    <a:lstStyle/>
                    <a:p>
                      <a:pPr marL="0" marR="0">
                        <a:spcAft>
                          <a:spcPts val="900"/>
                        </a:spcAft>
                        <a:buNone/>
                      </a:pPr>
                      <a:r>
                        <a:rPr lang="en-US" sz="1200">
                          <a:solidFill>
                            <a:srgbClr val="000000"/>
                          </a:solidFill>
                          <a:effectLst/>
                          <a:latin typeface="Arial" panose="020B0604020202020204" pitchFamily="34" charset="0"/>
                          <a:ea typeface="SimSun" panose="02010600030101010101" pitchFamily="2" charset="-122"/>
                        </a:rPr>
                        <a:t>Frequency error / timing drift (including XO error)</a:t>
                      </a:r>
                      <a:endParaRPr lang="en-US" sz="1200">
                        <a:effectLst/>
                        <a:latin typeface="Times New Roman" panose="02020603050405020304" pitchFamily="18" charset="0"/>
                        <a:ea typeface="Malgun Gothic" panose="020B0503020000020004" pitchFamily="34" charset="-127"/>
                      </a:endParaRPr>
                    </a:p>
                  </a:txBody>
                  <a:tcPr marL="33516" marR="33516" marT="0" marB="0">
                    <a:lnL w="12700" cap="flat" cmpd="sng" algn="ctr">
                      <a:solidFill>
                        <a:srgbClr val="C9C9C9"/>
                      </a:solidFill>
                      <a:prstDash val="solid"/>
                      <a:round/>
                      <a:headEnd type="none" w="med" len="med"/>
                      <a:tailEnd type="none" w="med" len="med"/>
                    </a:lnL>
                    <a:lnR w="12700" cap="flat" cmpd="sng" algn="ctr">
                      <a:solidFill>
                        <a:srgbClr val="C9C9C9"/>
                      </a:solidFill>
                      <a:prstDash val="solid"/>
                      <a:round/>
                      <a:headEnd type="none" w="med" len="med"/>
                      <a:tailEnd type="none" w="med" len="med"/>
                    </a:lnR>
                    <a:lnT w="12700" cap="flat" cmpd="sng" algn="ctr">
                      <a:solidFill>
                        <a:srgbClr val="C9C9C9"/>
                      </a:solidFill>
                      <a:prstDash val="solid"/>
                      <a:round/>
                      <a:headEnd type="none" w="med" len="med"/>
                      <a:tailEnd type="none" w="med" len="med"/>
                    </a:lnT>
                    <a:lnB w="12700" cap="flat" cmpd="sng" algn="ctr">
                      <a:solidFill>
                        <a:srgbClr val="C9C9C9"/>
                      </a:solidFill>
                      <a:prstDash val="solid"/>
                      <a:round/>
                      <a:headEnd type="none" w="med" len="med"/>
                      <a:tailEnd type="none" w="med" len="med"/>
                    </a:lnB>
                    <a:solidFill>
                      <a:srgbClr val="EDEDED"/>
                    </a:solidFill>
                  </a:tcPr>
                </a:tc>
                <a:tc>
                  <a:txBody>
                    <a:bodyPr/>
                    <a:lstStyle/>
                    <a:p>
                      <a:pPr marL="0" marR="0">
                        <a:spcAft>
                          <a:spcPts val="900"/>
                        </a:spcAft>
                        <a:buNone/>
                      </a:pPr>
                      <a:r>
                        <a:rPr lang="en-US" sz="1200">
                          <a:solidFill>
                            <a:srgbClr val="000000"/>
                          </a:solidFill>
                          <a:effectLst/>
                          <a:latin typeface="Arial" panose="020B0604020202020204" pitchFamily="34" charset="0"/>
                          <a:ea typeface="SimSun" panose="02010600030101010101" pitchFamily="2" charset="-122"/>
                        </a:rPr>
                        <a:t>34 ppm for NPSS / NSSS (24ppm Doppler + 10ppm XO error)</a:t>
                      </a:r>
                      <a:endParaRPr lang="en-US" sz="1200">
                        <a:effectLst/>
                        <a:latin typeface="Times New Roman" panose="02020603050405020304" pitchFamily="18" charset="0"/>
                        <a:ea typeface="Malgun Gothic" panose="020B0503020000020004" pitchFamily="34" charset="-127"/>
                      </a:endParaRPr>
                    </a:p>
                    <a:p>
                      <a:pPr marL="0" marR="0">
                        <a:spcAft>
                          <a:spcPts val="900"/>
                        </a:spcAft>
                        <a:buNone/>
                      </a:pPr>
                      <a:r>
                        <a:rPr lang="en-US" sz="1200">
                          <a:solidFill>
                            <a:srgbClr val="000000"/>
                          </a:solidFill>
                          <a:effectLst/>
                          <a:latin typeface="Arial" panose="020B0604020202020204" pitchFamily="34" charset="0"/>
                          <a:ea typeface="SimSun" panose="02010600030101010101" pitchFamily="2" charset="-122"/>
                        </a:rPr>
                        <a:t>0.1ppm for NPBCH</a:t>
                      </a:r>
                      <a:endParaRPr lang="en-US" sz="1200">
                        <a:effectLst/>
                        <a:latin typeface="Times New Roman" panose="02020603050405020304" pitchFamily="18" charset="0"/>
                        <a:ea typeface="Malgun Gothic" panose="020B0503020000020004" pitchFamily="34" charset="-127"/>
                      </a:endParaRPr>
                    </a:p>
                  </a:txBody>
                  <a:tcPr marL="33516" marR="33516" marT="0" marB="0">
                    <a:lnL w="12700" cap="flat" cmpd="sng" algn="ctr">
                      <a:solidFill>
                        <a:srgbClr val="C9C9C9"/>
                      </a:solidFill>
                      <a:prstDash val="solid"/>
                      <a:round/>
                      <a:headEnd type="none" w="med" len="med"/>
                      <a:tailEnd type="none" w="med" len="med"/>
                    </a:lnL>
                    <a:lnR w="12700" cap="flat" cmpd="sng" algn="ctr">
                      <a:solidFill>
                        <a:srgbClr val="C9C9C9"/>
                      </a:solidFill>
                      <a:prstDash val="solid"/>
                      <a:round/>
                      <a:headEnd type="none" w="med" len="med"/>
                      <a:tailEnd type="none" w="med" len="med"/>
                    </a:lnR>
                    <a:lnT w="12700" cap="flat" cmpd="sng" algn="ctr">
                      <a:solidFill>
                        <a:srgbClr val="C9C9C9"/>
                      </a:solidFill>
                      <a:prstDash val="solid"/>
                      <a:round/>
                      <a:headEnd type="none" w="med" len="med"/>
                      <a:tailEnd type="none" w="med" len="med"/>
                    </a:lnT>
                    <a:lnB w="12700" cap="flat" cmpd="sng" algn="ctr">
                      <a:solidFill>
                        <a:srgbClr val="C9C9C9"/>
                      </a:solidFill>
                      <a:prstDash val="solid"/>
                      <a:round/>
                      <a:headEnd type="none" w="med" len="med"/>
                      <a:tailEnd type="none" w="med" len="med"/>
                    </a:lnB>
                    <a:solidFill>
                      <a:srgbClr val="EDEDED"/>
                    </a:solidFill>
                  </a:tcPr>
                </a:tc>
                <a:extLst>
                  <a:ext uri="{0D108BD9-81ED-4DB2-BD59-A6C34878D82A}">
                    <a16:rowId xmlns:a16="http://schemas.microsoft.com/office/drawing/2014/main" val="1341182364"/>
                  </a:ext>
                </a:extLst>
              </a:tr>
              <a:tr h="492935">
                <a:tc>
                  <a:txBody>
                    <a:bodyPr/>
                    <a:lstStyle/>
                    <a:p>
                      <a:pPr marL="0" marR="0">
                        <a:spcAft>
                          <a:spcPts val="900"/>
                        </a:spcAft>
                        <a:buNone/>
                      </a:pPr>
                      <a:r>
                        <a:rPr lang="en-US" sz="1200">
                          <a:effectLst/>
                          <a:latin typeface="Arial" panose="020B0604020202020204" pitchFamily="34" charset="0"/>
                          <a:ea typeface="SimSun" panose="02010600030101010101" pitchFamily="2" charset="-122"/>
                        </a:rPr>
                        <a:t>Variation of frequency error / variation of timing drift</a:t>
                      </a:r>
                      <a:endParaRPr lang="en-US" sz="1200">
                        <a:effectLst/>
                        <a:latin typeface="Times New Roman" panose="02020603050405020304" pitchFamily="18" charset="0"/>
                        <a:ea typeface="Malgun Gothic" panose="020B0503020000020004" pitchFamily="34" charset="-127"/>
                      </a:endParaRPr>
                    </a:p>
                  </a:txBody>
                  <a:tcPr marL="33516" marR="33516" marT="0" marB="0">
                    <a:lnL w="12700" cap="flat" cmpd="sng" algn="ctr">
                      <a:solidFill>
                        <a:srgbClr val="C9C9C9"/>
                      </a:solidFill>
                      <a:prstDash val="solid"/>
                      <a:round/>
                      <a:headEnd type="none" w="med" len="med"/>
                      <a:tailEnd type="none" w="med" len="med"/>
                    </a:lnL>
                    <a:lnR w="12700" cap="flat" cmpd="sng" algn="ctr">
                      <a:solidFill>
                        <a:srgbClr val="C9C9C9"/>
                      </a:solidFill>
                      <a:prstDash val="solid"/>
                      <a:round/>
                      <a:headEnd type="none" w="med" len="med"/>
                      <a:tailEnd type="none" w="med" len="med"/>
                    </a:lnR>
                    <a:lnT w="12700" cap="flat" cmpd="sng" algn="ctr">
                      <a:solidFill>
                        <a:srgbClr val="C9C9C9"/>
                      </a:solidFill>
                      <a:prstDash val="solid"/>
                      <a:round/>
                      <a:headEnd type="none" w="med" len="med"/>
                      <a:tailEnd type="none" w="med" len="med"/>
                    </a:lnT>
                    <a:lnB w="12700" cap="flat" cmpd="sng" algn="ctr">
                      <a:solidFill>
                        <a:srgbClr val="C9C9C9"/>
                      </a:solidFill>
                      <a:prstDash val="solid"/>
                      <a:round/>
                      <a:headEnd type="none" w="med" len="med"/>
                      <a:tailEnd type="none" w="med" len="med"/>
                    </a:lnB>
                    <a:noFill/>
                  </a:tcPr>
                </a:tc>
                <a:tc>
                  <a:txBody>
                    <a:bodyPr/>
                    <a:lstStyle/>
                    <a:p>
                      <a:pPr marL="0" marR="0">
                        <a:spcAft>
                          <a:spcPts val="900"/>
                        </a:spcAft>
                        <a:buNone/>
                      </a:pPr>
                      <a:r>
                        <a:rPr lang="en-US" sz="1200">
                          <a:effectLst/>
                          <a:latin typeface="Arial" panose="020B0604020202020204" pitchFamily="34" charset="0"/>
                          <a:ea typeface="SimSun" panose="02010600030101010101" pitchFamily="2" charset="-122"/>
                        </a:rPr>
                        <a:t>0.27ppm/s for NPSS / NSSS</a:t>
                      </a:r>
                      <a:endParaRPr lang="en-US" sz="1200">
                        <a:effectLst/>
                        <a:latin typeface="Times New Roman" panose="02020603050405020304" pitchFamily="18" charset="0"/>
                        <a:ea typeface="Malgun Gothic" panose="020B0503020000020004" pitchFamily="34" charset="-127"/>
                      </a:endParaRPr>
                    </a:p>
                    <a:p>
                      <a:pPr marL="0" marR="0">
                        <a:spcAft>
                          <a:spcPts val="900"/>
                        </a:spcAft>
                        <a:buNone/>
                      </a:pPr>
                      <a:r>
                        <a:rPr lang="en-US" sz="1200">
                          <a:effectLst/>
                          <a:latin typeface="Arial" panose="020B0604020202020204" pitchFamily="34" charset="0"/>
                          <a:ea typeface="SimSun" panose="02010600030101010101" pitchFamily="2" charset="-122"/>
                        </a:rPr>
                        <a:t>0 for NPBCH</a:t>
                      </a:r>
                      <a:endParaRPr lang="en-US" sz="1200">
                        <a:effectLst/>
                        <a:latin typeface="Times New Roman" panose="02020603050405020304" pitchFamily="18" charset="0"/>
                        <a:ea typeface="Malgun Gothic" panose="020B0503020000020004" pitchFamily="34" charset="-127"/>
                      </a:endParaRPr>
                    </a:p>
                  </a:txBody>
                  <a:tcPr marL="33516" marR="33516" marT="0" marB="0">
                    <a:lnL w="12700" cap="flat" cmpd="sng" algn="ctr">
                      <a:solidFill>
                        <a:srgbClr val="C9C9C9"/>
                      </a:solidFill>
                      <a:prstDash val="solid"/>
                      <a:round/>
                      <a:headEnd type="none" w="med" len="med"/>
                      <a:tailEnd type="none" w="med" len="med"/>
                    </a:lnL>
                    <a:lnR w="12700" cap="flat" cmpd="sng" algn="ctr">
                      <a:solidFill>
                        <a:srgbClr val="C9C9C9"/>
                      </a:solidFill>
                      <a:prstDash val="solid"/>
                      <a:round/>
                      <a:headEnd type="none" w="med" len="med"/>
                      <a:tailEnd type="none" w="med" len="med"/>
                    </a:lnR>
                    <a:lnT w="12700" cap="flat" cmpd="sng" algn="ctr">
                      <a:solidFill>
                        <a:srgbClr val="C9C9C9"/>
                      </a:solidFill>
                      <a:prstDash val="solid"/>
                      <a:round/>
                      <a:headEnd type="none" w="med" len="med"/>
                      <a:tailEnd type="none" w="med" len="med"/>
                    </a:lnT>
                    <a:lnB w="12700" cap="flat" cmpd="sng" algn="ctr">
                      <a:solidFill>
                        <a:srgbClr val="C9C9C9"/>
                      </a:solidFill>
                      <a:prstDash val="solid"/>
                      <a:round/>
                      <a:headEnd type="none" w="med" len="med"/>
                      <a:tailEnd type="none" w="med" len="med"/>
                    </a:lnB>
                    <a:noFill/>
                  </a:tcPr>
                </a:tc>
                <a:extLst>
                  <a:ext uri="{0D108BD9-81ED-4DB2-BD59-A6C34878D82A}">
                    <a16:rowId xmlns:a16="http://schemas.microsoft.com/office/drawing/2014/main" val="1775800908"/>
                  </a:ext>
                </a:extLst>
              </a:tr>
              <a:tr h="127209">
                <a:tc>
                  <a:txBody>
                    <a:bodyPr/>
                    <a:lstStyle/>
                    <a:p>
                      <a:pPr marL="0" marR="0">
                        <a:spcAft>
                          <a:spcPts val="900"/>
                        </a:spcAft>
                        <a:buNone/>
                      </a:pPr>
                      <a:r>
                        <a:rPr lang="en-US" sz="1200">
                          <a:solidFill>
                            <a:srgbClr val="000000"/>
                          </a:solidFill>
                          <a:effectLst/>
                          <a:latin typeface="Arial" panose="020B0604020202020204" pitchFamily="34" charset="0"/>
                          <a:ea typeface="SimSun" panose="02010600030101010101" pitchFamily="2" charset="-122"/>
                        </a:rPr>
                        <a:t>UE velocity</a:t>
                      </a:r>
                      <a:endParaRPr lang="en-US" sz="1200">
                        <a:effectLst/>
                        <a:latin typeface="Times New Roman" panose="02020603050405020304" pitchFamily="18" charset="0"/>
                        <a:ea typeface="Malgun Gothic" panose="020B0503020000020004" pitchFamily="34" charset="-127"/>
                      </a:endParaRPr>
                    </a:p>
                  </a:txBody>
                  <a:tcPr marL="33516" marR="33516" marT="0" marB="0">
                    <a:lnL w="12700" cap="flat" cmpd="sng" algn="ctr">
                      <a:solidFill>
                        <a:srgbClr val="C9C9C9"/>
                      </a:solidFill>
                      <a:prstDash val="solid"/>
                      <a:round/>
                      <a:headEnd type="none" w="med" len="med"/>
                      <a:tailEnd type="none" w="med" len="med"/>
                    </a:lnL>
                    <a:lnR w="12700" cap="flat" cmpd="sng" algn="ctr">
                      <a:solidFill>
                        <a:srgbClr val="C9C9C9"/>
                      </a:solidFill>
                      <a:prstDash val="solid"/>
                      <a:round/>
                      <a:headEnd type="none" w="med" len="med"/>
                      <a:tailEnd type="none" w="med" len="med"/>
                    </a:lnR>
                    <a:lnT w="12700" cap="flat" cmpd="sng" algn="ctr">
                      <a:solidFill>
                        <a:srgbClr val="C9C9C9"/>
                      </a:solidFill>
                      <a:prstDash val="solid"/>
                      <a:round/>
                      <a:headEnd type="none" w="med" len="med"/>
                      <a:tailEnd type="none" w="med" len="med"/>
                    </a:lnT>
                    <a:lnB w="12700" cap="flat" cmpd="sng" algn="ctr">
                      <a:solidFill>
                        <a:srgbClr val="C9C9C9"/>
                      </a:solidFill>
                      <a:prstDash val="solid"/>
                      <a:round/>
                      <a:headEnd type="none" w="med" len="med"/>
                      <a:tailEnd type="none" w="med" len="med"/>
                    </a:lnB>
                    <a:solidFill>
                      <a:srgbClr val="EDEDED"/>
                    </a:solidFill>
                  </a:tcPr>
                </a:tc>
                <a:tc>
                  <a:txBody>
                    <a:bodyPr/>
                    <a:lstStyle/>
                    <a:p>
                      <a:pPr marL="0" marR="0">
                        <a:spcAft>
                          <a:spcPts val="900"/>
                        </a:spcAft>
                        <a:buNone/>
                      </a:pPr>
                      <a:r>
                        <a:rPr lang="en-US" sz="1200">
                          <a:solidFill>
                            <a:srgbClr val="000000"/>
                          </a:solidFill>
                          <a:effectLst/>
                          <a:latin typeface="Arial" panose="020B0604020202020204" pitchFamily="34" charset="0"/>
                          <a:ea typeface="SimSun" panose="02010600030101010101" pitchFamily="2" charset="-122"/>
                        </a:rPr>
                        <a:t>3km/h</a:t>
                      </a:r>
                      <a:endParaRPr lang="en-US" sz="1200">
                        <a:effectLst/>
                        <a:latin typeface="Times New Roman" panose="02020603050405020304" pitchFamily="18" charset="0"/>
                        <a:ea typeface="Malgun Gothic" panose="020B0503020000020004" pitchFamily="34" charset="-127"/>
                      </a:endParaRPr>
                    </a:p>
                  </a:txBody>
                  <a:tcPr marL="33516" marR="33516" marT="0" marB="0">
                    <a:lnL w="12700" cap="flat" cmpd="sng" algn="ctr">
                      <a:solidFill>
                        <a:srgbClr val="C9C9C9"/>
                      </a:solidFill>
                      <a:prstDash val="solid"/>
                      <a:round/>
                      <a:headEnd type="none" w="med" len="med"/>
                      <a:tailEnd type="none" w="med" len="med"/>
                    </a:lnL>
                    <a:lnR w="12700" cap="flat" cmpd="sng" algn="ctr">
                      <a:solidFill>
                        <a:srgbClr val="C9C9C9"/>
                      </a:solidFill>
                      <a:prstDash val="solid"/>
                      <a:round/>
                      <a:headEnd type="none" w="med" len="med"/>
                      <a:tailEnd type="none" w="med" len="med"/>
                    </a:lnR>
                    <a:lnT w="12700" cap="flat" cmpd="sng" algn="ctr">
                      <a:solidFill>
                        <a:srgbClr val="C9C9C9"/>
                      </a:solidFill>
                      <a:prstDash val="solid"/>
                      <a:round/>
                      <a:headEnd type="none" w="med" len="med"/>
                      <a:tailEnd type="none" w="med" len="med"/>
                    </a:lnT>
                    <a:lnB w="12700" cap="flat" cmpd="sng" algn="ctr">
                      <a:solidFill>
                        <a:srgbClr val="C9C9C9"/>
                      </a:solidFill>
                      <a:prstDash val="solid"/>
                      <a:round/>
                      <a:headEnd type="none" w="med" len="med"/>
                      <a:tailEnd type="none" w="med" len="med"/>
                    </a:lnB>
                    <a:solidFill>
                      <a:srgbClr val="EDEDED"/>
                    </a:solidFill>
                  </a:tcPr>
                </a:tc>
                <a:extLst>
                  <a:ext uri="{0D108BD9-81ED-4DB2-BD59-A6C34878D82A}">
                    <a16:rowId xmlns:a16="http://schemas.microsoft.com/office/drawing/2014/main" val="467665670"/>
                  </a:ext>
                </a:extLst>
              </a:tr>
              <a:tr h="1955839">
                <a:tc>
                  <a:txBody>
                    <a:bodyPr/>
                    <a:lstStyle/>
                    <a:p>
                      <a:pPr marL="0" marR="0">
                        <a:spcAft>
                          <a:spcPts val="900"/>
                        </a:spcAft>
                        <a:buNone/>
                      </a:pPr>
                      <a:r>
                        <a:rPr lang="en-US" sz="1200">
                          <a:effectLst/>
                          <a:latin typeface="Arial" panose="020B0604020202020204" pitchFamily="34" charset="0"/>
                          <a:ea typeface="SimSun" panose="02010600030101010101" pitchFamily="2" charset="-122"/>
                        </a:rPr>
                        <a:t>Target performance</a:t>
                      </a:r>
                      <a:endParaRPr lang="en-US" sz="1200">
                        <a:effectLst/>
                        <a:latin typeface="Times New Roman" panose="02020603050405020304" pitchFamily="18" charset="0"/>
                        <a:ea typeface="Malgun Gothic" panose="020B0503020000020004" pitchFamily="34" charset="-127"/>
                      </a:endParaRPr>
                    </a:p>
                  </a:txBody>
                  <a:tcPr marL="33516" marR="33516" marT="0" marB="0">
                    <a:lnL w="12700" cap="flat" cmpd="sng" algn="ctr">
                      <a:solidFill>
                        <a:srgbClr val="C9C9C9"/>
                      </a:solidFill>
                      <a:prstDash val="solid"/>
                      <a:round/>
                      <a:headEnd type="none" w="med" len="med"/>
                      <a:tailEnd type="none" w="med" len="med"/>
                    </a:lnL>
                    <a:lnR w="12700" cap="flat" cmpd="sng" algn="ctr">
                      <a:solidFill>
                        <a:srgbClr val="C9C9C9"/>
                      </a:solidFill>
                      <a:prstDash val="solid"/>
                      <a:round/>
                      <a:headEnd type="none" w="med" len="med"/>
                      <a:tailEnd type="none" w="med" len="med"/>
                    </a:lnR>
                    <a:lnT w="12700" cap="flat" cmpd="sng" algn="ctr">
                      <a:solidFill>
                        <a:srgbClr val="C9C9C9"/>
                      </a:solidFill>
                      <a:prstDash val="solid"/>
                      <a:round/>
                      <a:headEnd type="none" w="med" len="med"/>
                      <a:tailEnd type="none" w="med" len="med"/>
                    </a:lnT>
                    <a:lnB w="12700" cap="flat" cmpd="sng" algn="ctr">
                      <a:solidFill>
                        <a:srgbClr val="C9C9C9"/>
                      </a:solidFill>
                      <a:prstDash val="solid"/>
                      <a:round/>
                      <a:headEnd type="none" w="med" len="med"/>
                      <a:tailEnd type="none" w="med" len="med"/>
                    </a:lnB>
                    <a:noFill/>
                  </a:tcPr>
                </a:tc>
                <a:tc>
                  <a:txBody>
                    <a:bodyPr/>
                    <a:lstStyle/>
                    <a:p>
                      <a:pPr marL="0" marR="0">
                        <a:spcAft>
                          <a:spcPts val="900"/>
                        </a:spcAft>
                        <a:buNone/>
                      </a:pPr>
                      <a:r>
                        <a:rPr lang="en-US" sz="1200">
                          <a:effectLst/>
                          <a:latin typeface="Arial" panose="020B0604020202020204" pitchFamily="34" charset="0"/>
                          <a:ea typeface="SimSun" panose="02010600030101010101" pitchFamily="2" charset="-122"/>
                        </a:rPr>
                        <a:t>For NPSS/NSSS:</a:t>
                      </a:r>
                      <a:endParaRPr lang="en-US" sz="1200">
                        <a:effectLst/>
                        <a:latin typeface="Times New Roman" panose="02020603050405020304" pitchFamily="18" charset="0"/>
                        <a:ea typeface="Malgun Gothic" panose="020B0503020000020004" pitchFamily="34" charset="-127"/>
                      </a:endParaRPr>
                    </a:p>
                    <a:p>
                      <a:pPr marL="342900" marR="0" lvl="0" indent="-342900" fontAlgn="base" hangingPunct="0">
                        <a:spcAft>
                          <a:spcPts val="900"/>
                        </a:spcAft>
                        <a:buFont typeface="Times New Roman" panose="02020603050405020304" pitchFamily="18" charset="0"/>
                        <a:buChar char="-"/>
                      </a:pPr>
                      <a:r>
                        <a:rPr lang="en-US" sz="1200">
                          <a:effectLst/>
                          <a:latin typeface="Arial" panose="020B0604020202020204" pitchFamily="34" charset="0"/>
                          <a:ea typeface="Times New Roman" panose="02020603050405020304" pitchFamily="18" charset="0"/>
                        </a:rPr>
                        <a:t>99% detection probability with 0.1% false alarm rate</a:t>
                      </a:r>
                      <a:endParaRPr lang="en-US" sz="1200">
                        <a:effectLst/>
                        <a:latin typeface="Times New Roman" panose="02020603050405020304" pitchFamily="18" charset="0"/>
                        <a:ea typeface="Times New Roman" panose="02020603050405020304" pitchFamily="18" charset="0"/>
                      </a:endParaRPr>
                    </a:p>
                    <a:p>
                      <a:pPr marL="342900" marR="0" lvl="0" indent="-342900" fontAlgn="base" hangingPunct="0">
                        <a:spcAft>
                          <a:spcPts val="900"/>
                        </a:spcAft>
                        <a:buFont typeface="Times New Roman" panose="02020603050405020304" pitchFamily="18" charset="0"/>
                        <a:buChar char="-"/>
                      </a:pPr>
                      <a:r>
                        <a:rPr lang="en-US" sz="1200">
                          <a:effectLst/>
                          <a:latin typeface="Arial" panose="020B0604020202020204" pitchFamily="34" charset="0"/>
                          <a:ea typeface="Times New Roman" panose="02020603050405020304" pitchFamily="18" charset="0"/>
                        </a:rPr>
                        <a:t>FFS: How to define correct detection, including successful timing / frequency estimation / cell ID detection.</a:t>
                      </a:r>
                      <a:endParaRPr lang="en-US" sz="1200">
                        <a:effectLst/>
                        <a:latin typeface="Times New Roman" panose="02020603050405020304" pitchFamily="18" charset="0"/>
                        <a:ea typeface="Times New Roman" panose="02020603050405020304" pitchFamily="18" charset="0"/>
                      </a:endParaRPr>
                    </a:p>
                    <a:p>
                      <a:pPr marL="0" marR="0">
                        <a:spcAft>
                          <a:spcPts val="900"/>
                        </a:spcAft>
                        <a:buNone/>
                      </a:pPr>
                      <a:r>
                        <a:rPr lang="en-US" sz="1200">
                          <a:effectLst/>
                          <a:latin typeface="Arial" panose="020B0604020202020204" pitchFamily="34" charset="0"/>
                          <a:ea typeface="SimSun" panose="02010600030101010101" pitchFamily="2" charset="-122"/>
                        </a:rPr>
                        <a:t>For NPBCH:</a:t>
                      </a:r>
                      <a:endParaRPr lang="en-US" sz="1200">
                        <a:effectLst/>
                        <a:latin typeface="Times New Roman" panose="02020603050405020304" pitchFamily="18" charset="0"/>
                        <a:ea typeface="Malgun Gothic" panose="020B0503020000020004" pitchFamily="34" charset="-127"/>
                      </a:endParaRPr>
                    </a:p>
                    <a:p>
                      <a:pPr marL="342900" marR="0" lvl="0" indent="-342900" fontAlgn="base" hangingPunct="0">
                        <a:spcAft>
                          <a:spcPts val="900"/>
                        </a:spcAft>
                        <a:buFont typeface="Times New Roman" panose="02020603050405020304" pitchFamily="18" charset="0"/>
                        <a:buChar char="-"/>
                      </a:pPr>
                      <a:r>
                        <a:rPr lang="en-US" sz="1200">
                          <a:effectLst/>
                          <a:latin typeface="Arial" panose="020B0604020202020204" pitchFamily="34" charset="0"/>
                          <a:ea typeface="Times New Roman" panose="02020603050405020304" pitchFamily="18" charset="0"/>
                        </a:rPr>
                        <a:t>1% BLER</a:t>
                      </a:r>
                      <a:endParaRPr lang="en-US" sz="1200">
                        <a:effectLst/>
                        <a:latin typeface="Times New Roman" panose="02020603050405020304" pitchFamily="18" charset="0"/>
                        <a:ea typeface="Times New Roman" panose="02020603050405020304" pitchFamily="18" charset="0"/>
                      </a:endParaRPr>
                    </a:p>
                    <a:p>
                      <a:pPr marL="0" marR="0">
                        <a:spcAft>
                          <a:spcPts val="900"/>
                        </a:spcAft>
                        <a:buNone/>
                      </a:pPr>
                      <a:r>
                        <a:rPr lang="en-US" sz="1200">
                          <a:effectLst/>
                          <a:latin typeface="Arial" panose="020B0604020202020204" pitchFamily="34" charset="0"/>
                          <a:ea typeface="Malgun Gothic" panose="020B0503020000020004" pitchFamily="34" charset="-127"/>
                        </a:rPr>
                        <a:t>For the channels / signals above, acquisition delay shall be reported for the corresponding detection probability</a:t>
                      </a:r>
                      <a:endParaRPr lang="en-US" sz="1200">
                        <a:effectLst/>
                        <a:latin typeface="Times New Roman" panose="02020603050405020304" pitchFamily="18" charset="0"/>
                        <a:ea typeface="Malgun Gothic" panose="020B0503020000020004" pitchFamily="34" charset="-127"/>
                      </a:endParaRPr>
                    </a:p>
                  </a:txBody>
                  <a:tcPr marL="33516" marR="33516" marT="0" marB="0">
                    <a:lnL w="12700" cap="flat" cmpd="sng" algn="ctr">
                      <a:solidFill>
                        <a:srgbClr val="C9C9C9"/>
                      </a:solidFill>
                      <a:prstDash val="solid"/>
                      <a:round/>
                      <a:headEnd type="none" w="med" len="med"/>
                      <a:tailEnd type="none" w="med" len="med"/>
                    </a:lnL>
                    <a:lnR w="12700" cap="flat" cmpd="sng" algn="ctr">
                      <a:solidFill>
                        <a:srgbClr val="C9C9C9"/>
                      </a:solidFill>
                      <a:prstDash val="solid"/>
                      <a:round/>
                      <a:headEnd type="none" w="med" len="med"/>
                      <a:tailEnd type="none" w="med" len="med"/>
                    </a:lnR>
                    <a:lnT w="12700" cap="flat" cmpd="sng" algn="ctr">
                      <a:solidFill>
                        <a:srgbClr val="C9C9C9"/>
                      </a:solidFill>
                      <a:prstDash val="solid"/>
                      <a:round/>
                      <a:headEnd type="none" w="med" len="med"/>
                      <a:tailEnd type="none" w="med" len="med"/>
                    </a:lnT>
                    <a:lnB w="12700" cap="flat" cmpd="sng" algn="ctr">
                      <a:solidFill>
                        <a:srgbClr val="C9C9C9"/>
                      </a:solidFill>
                      <a:prstDash val="solid"/>
                      <a:round/>
                      <a:headEnd type="none" w="med" len="med"/>
                      <a:tailEnd type="none" w="med" len="med"/>
                    </a:lnB>
                    <a:noFill/>
                  </a:tcPr>
                </a:tc>
                <a:extLst>
                  <a:ext uri="{0D108BD9-81ED-4DB2-BD59-A6C34878D82A}">
                    <a16:rowId xmlns:a16="http://schemas.microsoft.com/office/drawing/2014/main" val="3919817354"/>
                  </a:ext>
                </a:extLst>
              </a:tr>
              <a:tr h="127209">
                <a:tc>
                  <a:txBody>
                    <a:bodyPr/>
                    <a:lstStyle/>
                    <a:p>
                      <a:pPr marL="0" marR="0">
                        <a:spcAft>
                          <a:spcPts val="900"/>
                        </a:spcAft>
                        <a:buNone/>
                      </a:pPr>
                      <a:r>
                        <a:rPr lang="en-US" sz="1200">
                          <a:solidFill>
                            <a:srgbClr val="000000"/>
                          </a:solidFill>
                          <a:effectLst/>
                          <a:latin typeface="Arial" panose="020B0604020202020204" pitchFamily="34" charset="0"/>
                          <a:ea typeface="SimSun" panose="02010600030101010101" pitchFamily="2" charset="-122"/>
                        </a:rPr>
                        <a:t>Other assumptions (e.g. combining length, frequency error hypothesis, etc.)</a:t>
                      </a:r>
                      <a:endParaRPr lang="en-US" sz="1200">
                        <a:effectLst/>
                        <a:latin typeface="Times New Roman" panose="02020603050405020304" pitchFamily="18" charset="0"/>
                        <a:ea typeface="Malgun Gothic" panose="020B0503020000020004" pitchFamily="34" charset="-127"/>
                      </a:endParaRPr>
                    </a:p>
                  </a:txBody>
                  <a:tcPr marL="33516" marR="33516" marT="0" marB="0">
                    <a:lnL w="12700" cap="flat" cmpd="sng" algn="ctr">
                      <a:solidFill>
                        <a:srgbClr val="C9C9C9"/>
                      </a:solidFill>
                      <a:prstDash val="solid"/>
                      <a:round/>
                      <a:headEnd type="none" w="med" len="med"/>
                      <a:tailEnd type="none" w="med" len="med"/>
                    </a:lnL>
                    <a:lnR w="12700" cap="flat" cmpd="sng" algn="ctr">
                      <a:solidFill>
                        <a:srgbClr val="C9C9C9"/>
                      </a:solidFill>
                      <a:prstDash val="solid"/>
                      <a:round/>
                      <a:headEnd type="none" w="med" len="med"/>
                      <a:tailEnd type="none" w="med" len="med"/>
                    </a:lnR>
                    <a:lnT w="12700" cap="flat" cmpd="sng" algn="ctr">
                      <a:solidFill>
                        <a:srgbClr val="C9C9C9"/>
                      </a:solidFill>
                      <a:prstDash val="solid"/>
                      <a:round/>
                      <a:headEnd type="none" w="med" len="med"/>
                      <a:tailEnd type="none" w="med" len="med"/>
                    </a:lnT>
                    <a:lnB w="12700" cap="flat" cmpd="sng" algn="ctr">
                      <a:solidFill>
                        <a:srgbClr val="C9C9C9"/>
                      </a:solidFill>
                      <a:prstDash val="solid"/>
                      <a:round/>
                      <a:headEnd type="none" w="med" len="med"/>
                      <a:tailEnd type="none" w="med" len="med"/>
                    </a:lnB>
                    <a:solidFill>
                      <a:srgbClr val="EDEDED"/>
                    </a:solidFill>
                  </a:tcPr>
                </a:tc>
                <a:tc>
                  <a:txBody>
                    <a:bodyPr/>
                    <a:lstStyle/>
                    <a:p>
                      <a:pPr marL="0" marR="0">
                        <a:spcAft>
                          <a:spcPts val="900"/>
                        </a:spcAft>
                        <a:buNone/>
                      </a:pPr>
                      <a:r>
                        <a:rPr lang="en-US" sz="1200" dirty="0">
                          <a:solidFill>
                            <a:srgbClr val="000000"/>
                          </a:solidFill>
                          <a:effectLst/>
                          <a:latin typeface="Arial" panose="020B0604020202020204" pitchFamily="34" charset="0"/>
                          <a:ea typeface="SimSun" panose="02010600030101010101" pitchFamily="2" charset="-122"/>
                        </a:rPr>
                        <a:t>To be reported and justified by companies</a:t>
                      </a:r>
                      <a:endParaRPr lang="en-US" sz="1200" dirty="0">
                        <a:effectLst/>
                        <a:latin typeface="Times New Roman" panose="02020603050405020304" pitchFamily="18" charset="0"/>
                        <a:ea typeface="Malgun Gothic" panose="020B0503020000020004" pitchFamily="34" charset="-127"/>
                      </a:endParaRPr>
                    </a:p>
                  </a:txBody>
                  <a:tcPr marL="33516" marR="33516" marT="0" marB="0">
                    <a:lnL w="12700" cap="flat" cmpd="sng" algn="ctr">
                      <a:solidFill>
                        <a:srgbClr val="C9C9C9"/>
                      </a:solidFill>
                      <a:prstDash val="solid"/>
                      <a:round/>
                      <a:headEnd type="none" w="med" len="med"/>
                      <a:tailEnd type="none" w="med" len="med"/>
                    </a:lnL>
                    <a:lnR w="12700" cap="flat" cmpd="sng" algn="ctr">
                      <a:solidFill>
                        <a:srgbClr val="C9C9C9"/>
                      </a:solidFill>
                      <a:prstDash val="solid"/>
                      <a:round/>
                      <a:headEnd type="none" w="med" len="med"/>
                      <a:tailEnd type="none" w="med" len="med"/>
                    </a:lnR>
                    <a:lnT w="12700" cap="flat" cmpd="sng" algn="ctr">
                      <a:solidFill>
                        <a:srgbClr val="C9C9C9"/>
                      </a:solidFill>
                      <a:prstDash val="solid"/>
                      <a:round/>
                      <a:headEnd type="none" w="med" len="med"/>
                      <a:tailEnd type="none" w="med" len="med"/>
                    </a:lnT>
                    <a:lnB w="12700" cap="flat" cmpd="sng" algn="ctr">
                      <a:solidFill>
                        <a:srgbClr val="C9C9C9"/>
                      </a:solidFill>
                      <a:prstDash val="solid"/>
                      <a:round/>
                      <a:headEnd type="none" w="med" len="med"/>
                      <a:tailEnd type="none" w="med" len="med"/>
                    </a:lnB>
                    <a:solidFill>
                      <a:srgbClr val="EDEDED"/>
                    </a:solidFill>
                  </a:tcPr>
                </a:tc>
                <a:extLst>
                  <a:ext uri="{0D108BD9-81ED-4DB2-BD59-A6C34878D82A}">
                    <a16:rowId xmlns:a16="http://schemas.microsoft.com/office/drawing/2014/main" val="1094764177"/>
                  </a:ext>
                </a:extLst>
              </a:tr>
            </a:tbl>
          </a:graphicData>
        </a:graphic>
      </p:graphicFrame>
      <p:graphicFrame>
        <p:nvGraphicFramePr>
          <p:cNvPr id="13" name="Table 12">
            <a:extLst>
              <a:ext uri="{FF2B5EF4-FFF2-40B4-BE49-F238E27FC236}">
                <a16:creationId xmlns:a16="http://schemas.microsoft.com/office/drawing/2014/main" id="{B098E410-6329-0B68-2F65-3E173B3BAC55}"/>
              </a:ext>
            </a:extLst>
          </p:cNvPr>
          <p:cNvGraphicFramePr>
            <a:graphicFrameLocks noGrp="1"/>
          </p:cNvGraphicFramePr>
          <p:nvPr>
            <p:extLst>
              <p:ext uri="{D42A27DB-BD31-4B8C-83A1-F6EECF244321}">
                <p14:modId xmlns:p14="http://schemas.microsoft.com/office/powerpoint/2010/main" val="2944598017"/>
              </p:ext>
            </p:extLst>
          </p:nvPr>
        </p:nvGraphicFramePr>
        <p:xfrm>
          <a:off x="6418384" y="2188922"/>
          <a:ext cx="5586672" cy="4071372"/>
        </p:xfrm>
        <a:graphic>
          <a:graphicData uri="http://schemas.openxmlformats.org/drawingml/2006/table">
            <a:tbl>
              <a:tblPr firstRow="1" firstCol="1" bandRow="1"/>
              <a:tblGrid>
                <a:gridCol w="888024">
                  <a:extLst>
                    <a:ext uri="{9D8B030D-6E8A-4147-A177-3AD203B41FA5}">
                      <a16:colId xmlns:a16="http://schemas.microsoft.com/office/drawing/2014/main" val="4150501724"/>
                    </a:ext>
                  </a:extLst>
                </a:gridCol>
                <a:gridCol w="2690446">
                  <a:extLst>
                    <a:ext uri="{9D8B030D-6E8A-4147-A177-3AD203B41FA5}">
                      <a16:colId xmlns:a16="http://schemas.microsoft.com/office/drawing/2014/main" val="1730886576"/>
                    </a:ext>
                  </a:extLst>
                </a:gridCol>
                <a:gridCol w="1369203">
                  <a:extLst>
                    <a:ext uri="{9D8B030D-6E8A-4147-A177-3AD203B41FA5}">
                      <a16:colId xmlns:a16="http://schemas.microsoft.com/office/drawing/2014/main" val="2441714413"/>
                    </a:ext>
                  </a:extLst>
                </a:gridCol>
                <a:gridCol w="638999">
                  <a:extLst>
                    <a:ext uri="{9D8B030D-6E8A-4147-A177-3AD203B41FA5}">
                      <a16:colId xmlns:a16="http://schemas.microsoft.com/office/drawing/2014/main" val="4047615682"/>
                    </a:ext>
                  </a:extLst>
                </a:gridCol>
              </a:tblGrid>
              <a:tr h="318072">
                <a:tc>
                  <a:txBody>
                    <a:bodyPr/>
                    <a:lstStyle/>
                    <a:p>
                      <a:pPr marL="0" marR="0" algn="ctr">
                        <a:lnSpc>
                          <a:spcPct val="107000"/>
                        </a:lnSpc>
                        <a:spcAft>
                          <a:spcPts val="900"/>
                        </a:spcAft>
                        <a:buNone/>
                      </a:pPr>
                      <a:r>
                        <a:rPr lang="en-US" sz="1400" b="1">
                          <a:solidFill>
                            <a:srgbClr val="FFFFFF"/>
                          </a:solidFill>
                          <a:effectLst/>
                          <a:latin typeface="Calibri" panose="020F0502020204030204" pitchFamily="34" charset="0"/>
                          <a:ea typeface="SimSun" panose="02010600030101010101" pitchFamily="2" charset="-122"/>
                          <a:cs typeface="Times New Roman" panose="02020603050405020304" pitchFamily="18" charset="0"/>
                        </a:rPr>
                        <a:t>Channel</a:t>
                      </a:r>
                      <a:endParaRPr lang="en-US" sz="14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4472C4"/>
                      </a:solidFill>
                      <a:prstDash val="solid"/>
                      <a:round/>
                      <a:headEnd type="none" w="med" len="med"/>
                      <a:tailEnd type="none" w="med" len="med"/>
                    </a:lnL>
                    <a:lnR>
                      <a:noFill/>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4472C4"/>
                    </a:solidFill>
                  </a:tcPr>
                </a:tc>
                <a:tc>
                  <a:txBody>
                    <a:bodyPr/>
                    <a:lstStyle/>
                    <a:p>
                      <a:pPr marL="0" marR="0" algn="ctr">
                        <a:lnSpc>
                          <a:spcPct val="107000"/>
                        </a:lnSpc>
                        <a:spcAft>
                          <a:spcPts val="900"/>
                        </a:spcAft>
                        <a:buNone/>
                      </a:pPr>
                      <a:r>
                        <a:rPr lang="en-US" sz="1400" b="1" dirty="0">
                          <a:solidFill>
                            <a:srgbClr val="FFFFFF"/>
                          </a:solidFill>
                          <a:effectLst/>
                          <a:latin typeface="Calibri" panose="020F0502020204030204" pitchFamily="34" charset="0"/>
                          <a:ea typeface="SimSun" panose="02010600030101010101" pitchFamily="2" charset="-122"/>
                          <a:cs typeface="Times New Roman" panose="02020603050405020304" pitchFamily="18" charset="0"/>
                        </a:rPr>
                        <a:t>Algorithm</a:t>
                      </a:r>
                      <a:endParaRPr lang="en-US" sz="14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a:noFill/>
                    </a:lnL>
                    <a:lnR>
                      <a:noFill/>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4472C4"/>
                    </a:solidFill>
                  </a:tcPr>
                </a:tc>
                <a:tc>
                  <a:txBody>
                    <a:bodyPr/>
                    <a:lstStyle/>
                    <a:p>
                      <a:pPr marL="0" marR="0" algn="ctr">
                        <a:lnSpc>
                          <a:spcPct val="107000"/>
                        </a:lnSpc>
                        <a:spcAft>
                          <a:spcPts val="900"/>
                        </a:spcAft>
                        <a:buNone/>
                      </a:pPr>
                      <a:r>
                        <a:rPr lang="en-US" sz="1400" b="1" dirty="0">
                          <a:solidFill>
                            <a:srgbClr val="FFFFFF"/>
                          </a:solidFill>
                          <a:effectLst/>
                          <a:latin typeface="Calibri" panose="020F0502020204030204" pitchFamily="34" charset="0"/>
                          <a:ea typeface="SimSun" panose="02010600030101010101" pitchFamily="2" charset="-122"/>
                          <a:cs typeface="Times New Roman" panose="02020603050405020304" pitchFamily="18" charset="0"/>
                        </a:rPr>
                        <a:t>Delay</a:t>
                      </a:r>
                      <a:endParaRPr lang="en-US" sz="14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a:noFill/>
                    </a:lnL>
                    <a:lnR>
                      <a:noFill/>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4472C4"/>
                    </a:solidFill>
                  </a:tcPr>
                </a:tc>
                <a:tc>
                  <a:txBody>
                    <a:bodyPr/>
                    <a:lstStyle/>
                    <a:p>
                      <a:pPr marL="0" marR="0" algn="ctr">
                        <a:lnSpc>
                          <a:spcPct val="107000"/>
                        </a:lnSpc>
                        <a:spcAft>
                          <a:spcPts val="900"/>
                        </a:spcAft>
                        <a:buNone/>
                      </a:pPr>
                      <a:r>
                        <a:rPr lang="en-US" sz="1400" b="1">
                          <a:solidFill>
                            <a:srgbClr val="FFFFFF"/>
                          </a:solidFill>
                          <a:effectLst/>
                          <a:latin typeface="Calibri" panose="020F0502020204030204" pitchFamily="34" charset="0"/>
                          <a:ea typeface="SimSun" panose="02010600030101010101" pitchFamily="2" charset="-122"/>
                          <a:cs typeface="Times New Roman" panose="02020603050405020304" pitchFamily="18" charset="0"/>
                        </a:rPr>
                        <a:t>SNR (dB)</a:t>
                      </a:r>
                      <a:endParaRPr lang="en-US" sz="14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a:noFill/>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4472C4"/>
                    </a:solidFill>
                  </a:tcPr>
                </a:tc>
                <a:extLst>
                  <a:ext uri="{0D108BD9-81ED-4DB2-BD59-A6C34878D82A}">
                    <a16:rowId xmlns:a16="http://schemas.microsoft.com/office/drawing/2014/main" val="2210818980"/>
                  </a:ext>
                </a:extLst>
              </a:tr>
              <a:tr h="318072">
                <a:tc rowSpan="6">
                  <a:txBody>
                    <a:bodyPr/>
                    <a:lstStyle/>
                    <a:p>
                      <a:pPr marL="0" marR="0" algn="ctr">
                        <a:lnSpc>
                          <a:spcPct val="107000"/>
                        </a:lnSpc>
                        <a:spcAft>
                          <a:spcPts val="900"/>
                        </a:spcAft>
                        <a:buNone/>
                      </a:pPr>
                      <a:r>
                        <a:rPr lang="en-US" sz="1400" b="1">
                          <a:effectLst/>
                          <a:latin typeface="Calibri" panose="020F0502020204030204" pitchFamily="34" charset="0"/>
                          <a:ea typeface="SimSun" panose="02010600030101010101" pitchFamily="2" charset="-122"/>
                          <a:cs typeface="Times New Roman" panose="02020603050405020304" pitchFamily="18" charset="0"/>
                        </a:rPr>
                        <a:t>NPSS</a:t>
                      </a:r>
                      <a:endParaRPr lang="en-US" sz="14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8EAADB"/>
                      </a:solidFill>
                      <a:prstDash val="solid"/>
                      <a:round/>
                      <a:headEnd type="none" w="med" len="med"/>
                      <a:tailEnd type="none" w="med" len="med"/>
                    </a:lnB>
                    <a:noFill/>
                  </a:tcPr>
                </a:tc>
                <a:tc>
                  <a:txBody>
                    <a:bodyPr/>
                    <a:lstStyle/>
                    <a:p>
                      <a:pPr marL="0" marR="0">
                        <a:lnSpc>
                          <a:spcPct val="107000"/>
                        </a:lnSpc>
                        <a:spcAft>
                          <a:spcPts val="900"/>
                        </a:spcAft>
                        <a:buNone/>
                      </a:pPr>
                      <a:r>
                        <a:rPr lang="en-US" sz="1400">
                          <a:effectLst/>
                          <a:latin typeface="Calibri" panose="020F0502020204030204" pitchFamily="34" charset="0"/>
                          <a:ea typeface="SimSun" panose="02010600030101010101" pitchFamily="2" charset="-122"/>
                          <a:cs typeface="Times New Roman" panose="02020603050405020304" pitchFamily="18" charset="0"/>
                        </a:rPr>
                        <a:t>Autocorr 1-shot</a:t>
                      </a:r>
                      <a:endParaRPr lang="en-US" sz="14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8EAADB"/>
                      </a:solidFill>
                      <a:prstDash val="solid"/>
                      <a:round/>
                      <a:headEnd type="none" w="med" len="med"/>
                      <a:tailEnd type="none" w="med" len="med"/>
                    </a:lnB>
                    <a:noFill/>
                  </a:tcPr>
                </a:tc>
                <a:tc>
                  <a:txBody>
                    <a:bodyPr/>
                    <a:lstStyle/>
                    <a:p>
                      <a:pPr marL="0" marR="0" algn="ctr">
                        <a:lnSpc>
                          <a:spcPct val="107000"/>
                        </a:lnSpc>
                        <a:spcAft>
                          <a:spcPts val="900"/>
                        </a:spcAft>
                        <a:buNone/>
                      </a:pPr>
                      <a:r>
                        <a:rPr lang="en-US" sz="1400" dirty="0">
                          <a:effectLst/>
                          <a:latin typeface="Calibri" panose="020F0502020204030204" pitchFamily="34" charset="0"/>
                          <a:ea typeface="SimSun" panose="02010600030101010101" pitchFamily="2" charset="-122"/>
                          <a:cs typeface="Times New Roman" panose="02020603050405020304" pitchFamily="18" charset="0"/>
                        </a:rPr>
                        <a:t>90ms</a:t>
                      </a:r>
                      <a:endParaRPr lang="en-US" sz="14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8EAADB"/>
                      </a:solidFill>
                      <a:prstDash val="solid"/>
                      <a:round/>
                      <a:headEnd type="none" w="med" len="med"/>
                      <a:tailEnd type="none" w="med" len="med"/>
                    </a:lnB>
                    <a:noFill/>
                  </a:tcPr>
                </a:tc>
                <a:tc>
                  <a:txBody>
                    <a:bodyPr/>
                    <a:lstStyle/>
                    <a:p>
                      <a:pPr marL="0" marR="0" algn="ctr">
                        <a:lnSpc>
                          <a:spcPct val="107000"/>
                        </a:lnSpc>
                        <a:spcAft>
                          <a:spcPts val="900"/>
                        </a:spcAft>
                        <a:buNone/>
                      </a:pPr>
                      <a:r>
                        <a:rPr lang="en-US" sz="1400">
                          <a:effectLst/>
                          <a:latin typeface="Calibri" panose="020F0502020204030204" pitchFamily="34" charset="0"/>
                          <a:ea typeface="SimSun" panose="02010600030101010101" pitchFamily="2" charset="-122"/>
                          <a:cs typeface="Times New Roman" panose="02020603050405020304" pitchFamily="18" charset="0"/>
                        </a:rPr>
                        <a:t>4.2</a:t>
                      </a:r>
                      <a:endParaRPr lang="en-US" sz="14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8EAADB"/>
                      </a:solidFill>
                      <a:prstDash val="solid"/>
                      <a:round/>
                      <a:headEnd type="none" w="med" len="med"/>
                      <a:tailEnd type="none" w="med" len="med"/>
                    </a:lnB>
                    <a:noFill/>
                  </a:tcPr>
                </a:tc>
                <a:extLst>
                  <a:ext uri="{0D108BD9-81ED-4DB2-BD59-A6C34878D82A}">
                    <a16:rowId xmlns:a16="http://schemas.microsoft.com/office/drawing/2014/main" val="523410699"/>
                  </a:ext>
                </a:extLst>
              </a:tr>
              <a:tr h="318072">
                <a:tc vMerge="1">
                  <a:txBody>
                    <a:bodyPr/>
                    <a:lstStyle/>
                    <a:p>
                      <a:endParaRPr lang="en-US"/>
                    </a:p>
                  </a:txBody>
                  <a:tcPr/>
                </a:tc>
                <a:tc>
                  <a:txBody>
                    <a:bodyPr/>
                    <a:lstStyle/>
                    <a:p>
                      <a:pPr marL="0" marR="0">
                        <a:lnSpc>
                          <a:spcPct val="107000"/>
                        </a:lnSpc>
                        <a:spcAft>
                          <a:spcPts val="900"/>
                        </a:spcAft>
                        <a:buNone/>
                      </a:pPr>
                      <a:r>
                        <a:rPr lang="en-US" sz="1400">
                          <a:effectLst/>
                          <a:latin typeface="Calibri" panose="020F0502020204030204" pitchFamily="34" charset="0"/>
                          <a:ea typeface="SimSun" panose="02010600030101010101" pitchFamily="2" charset="-122"/>
                          <a:cs typeface="Times New Roman" panose="02020603050405020304" pitchFamily="18" charset="0"/>
                        </a:rPr>
                        <a:t>Autocorr 2-shots “keep trying”</a:t>
                      </a:r>
                      <a:endParaRPr lang="en-US" sz="14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noFill/>
                  </a:tcPr>
                </a:tc>
                <a:tc>
                  <a:txBody>
                    <a:bodyPr/>
                    <a:lstStyle/>
                    <a:p>
                      <a:pPr marL="0" marR="0" algn="ctr">
                        <a:lnSpc>
                          <a:spcPct val="107000"/>
                        </a:lnSpc>
                        <a:spcAft>
                          <a:spcPts val="900"/>
                        </a:spcAft>
                        <a:buNone/>
                      </a:pPr>
                      <a:r>
                        <a:rPr lang="en-US" sz="1400">
                          <a:effectLst/>
                          <a:latin typeface="Calibri" panose="020F0502020204030204" pitchFamily="34" charset="0"/>
                          <a:ea typeface="SimSun" panose="02010600030101010101" pitchFamily="2" charset="-122"/>
                          <a:cs typeface="Times New Roman" panose="02020603050405020304" pitchFamily="18" charset="0"/>
                        </a:rPr>
                        <a:t>180ms</a:t>
                      </a:r>
                      <a:endParaRPr lang="en-US" sz="14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noFill/>
                  </a:tcPr>
                </a:tc>
                <a:tc>
                  <a:txBody>
                    <a:bodyPr/>
                    <a:lstStyle/>
                    <a:p>
                      <a:pPr marL="0" marR="0" algn="ctr">
                        <a:lnSpc>
                          <a:spcPct val="107000"/>
                        </a:lnSpc>
                        <a:spcAft>
                          <a:spcPts val="900"/>
                        </a:spcAft>
                        <a:buNone/>
                      </a:pPr>
                      <a:r>
                        <a:rPr lang="en-US" sz="1400">
                          <a:effectLst/>
                          <a:latin typeface="Calibri" panose="020F0502020204030204" pitchFamily="34" charset="0"/>
                          <a:ea typeface="SimSun" panose="02010600030101010101" pitchFamily="2" charset="-122"/>
                          <a:cs typeface="Times New Roman" panose="02020603050405020304" pitchFamily="18" charset="0"/>
                        </a:rPr>
                        <a:t>0.4</a:t>
                      </a:r>
                      <a:endParaRPr lang="en-US" sz="14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noFill/>
                  </a:tcPr>
                </a:tc>
                <a:extLst>
                  <a:ext uri="{0D108BD9-81ED-4DB2-BD59-A6C34878D82A}">
                    <a16:rowId xmlns:a16="http://schemas.microsoft.com/office/drawing/2014/main" val="1018543759"/>
                  </a:ext>
                </a:extLst>
              </a:tr>
              <a:tr h="318072">
                <a:tc vMerge="1">
                  <a:txBody>
                    <a:bodyPr/>
                    <a:lstStyle/>
                    <a:p>
                      <a:endParaRPr lang="en-US"/>
                    </a:p>
                  </a:txBody>
                  <a:tcPr/>
                </a:tc>
                <a:tc>
                  <a:txBody>
                    <a:bodyPr/>
                    <a:lstStyle/>
                    <a:p>
                      <a:pPr marL="0" marR="0">
                        <a:lnSpc>
                          <a:spcPct val="107000"/>
                        </a:lnSpc>
                        <a:spcAft>
                          <a:spcPts val="900"/>
                        </a:spcAft>
                        <a:buNone/>
                      </a:pPr>
                      <a:r>
                        <a:rPr lang="en-US" sz="1400" dirty="0" err="1">
                          <a:solidFill>
                            <a:srgbClr val="000000"/>
                          </a:solidFill>
                          <a:effectLst/>
                          <a:latin typeface="Calibri" panose="020F0502020204030204" pitchFamily="34" charset="0"/>
                          <a:ea typeface="SimSun" panose="02010600030101010101" pitchFamily="2" charset="-122"/>
                          <a:cs typeface="Times New Roman" panose="02020603050405020304" pitchFamily="18" charset="0"/>
                        </a:rPr>
                        <a:t>Autocorr</a:t>
                      </a:r>
                      <a:r>
                        <a:rPr lang="en-US" sz="140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rPr>
                        <a:t> 4-shots “keep trying”</a:t>
                      </a:r>
                      <a:endParaRPr lang="en-US" sz="14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92D050"/>
                    </a:solidFill>
                  </a:tcPr>
                </a:tc>
                <a:tc>
                  <a:txBody>
                    <a:bodyPr/>
                    <a:lstStyle/>
                    <a:p>
                      <a:pPr marL="0" marR="0" algn="ctr">
                        <a:lnSpc>
                          <a:spcPct val="107000"/>
                        </a:lnSpc>
                        <a:spcAft>
                          <a:spcPts val="900"/>
                        </a:spcAft>
                        <a:buNone/>
                      </a:pPr>
                      <a:r>
                        <a:rPr lang="en-US" sz="140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rPr>
                        <a:t>360ms</a:t>
                      </a:r>
                      <a:endParaRPr lang="en-US" sz="14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92D050"/>
                    </a:solidFill>
                  </a:tcPr>
                </a:tc>
                <a:tc>
                  <a:txBody>
                    <a:bodyPr/>
                    <a:lstStyle/>
                    <a:p>
                      <a:pPr marL="0" marR="0" algn="ctr">
                        <a:lnSpc>
                          <a:spcPct val="107000"/>
                        </a:lnSpc>
                        <a:spcAft>
                          <a:spcPts val="900"/>
                        </a:spcAft>
                        <a:buNone/>
                      </a:pPr>
                      <a:r>
                        <a:rPr lang="en-US" sz="1400">
                          <a:solidFill>
                            <a:srgbClr val="000000"/>
                          </a:solidFill>
                          <a:effectLst/>
                          <a:latin typeface="Calibri" panose="020F0502020204030204" pitchFamily="34" charset="0"/>
                          <a:ea typeface="SimSun" panose="02010600030101010101" pitchFamily="2" charset="-122"/>
                          <a:cs typeface="Times New Roman" panose="02020603050405020304" pitchFamily="18" charset="0"/>
                        </a:rPr>
                        <a:t>-1.6</a:t>
                      </a:r>
                      <a:endParaRPr lang="en-US" sz="14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92D050"/>
                    </a:solidFill>
                  </a:tcPr>
                </a:tc>
                <a:extLst>
                  <a:ext uri="{0D108BD9-81ED-4DB2-BD59-A6C34878D82A}">
                    <a16:rowId xmlns:a16="http://schemas.microsoft.com/office/drawing/2014/main" val="1276526824"/>
                  </a:ext>
                </a:extLst>
              </a:tr>
              <a:tr h="318072">
                <a:tc vMerge="1">
                  <a:txBody>
                    <a:bodyPr/>
                    <a:lstStyle/>
                    <a:p>
                      <a:endParaRPr lang="en-US"/>
                    </a:p>
                  </a:txBody>
                  <a:tcPr/>
                </a:tc>
                <a:tc>
                  <a:txBody>
                    <a:bodyPr/>
                    <a:lstStyle/>
                    <a:p>
                      <a:pPr marL="0" marR="0">
                        <a:lnSpc>
                          <a:spcPct val="107000"/>
                        </a:lnSpc>
                        <a:spcAft>
                          <a:spcPts val="900"/>
                        </a:spcAft>
                        <a:buNone/>
                      </a:pPr>
                      <a:r>
                        <a:rPr lang="en-US" sz="1400" dirty="0" err="1">
                          <a:effectLst/>
                          <a:latin typeface="Calibri" panose="020F0502020204030204" pitchFamily="34" charset="0"/>
                          <a:ea typeface="SimSun" panose="02010600030101010101" pitchFamily="2" charset="-122"/>
                          <a:cs typeface="Times New Roman" panose="02020603050405020304" pitchFamily="18" charset="0"/>
                        </a:rPr>
                        <a:t>Xcorr</a:t>
                      </a:r>
                      <a:r>
                        <a:rPr lang="en-US" sz="1400" dirty="0">
                          <a:effectLst/>
                          <a:latin typeface="Calibri" panose="020F0502020204030204" pitchFamily="34" charset="0"/>
                          <a:ea typeface="SimSun" panose="02010600030101010101" pitchFamily="2" charset="-122"/>
                          <a:cs typeface="Times New Roman" panose="02020603050405020304" pitchFamily="18" charset="0"/>
                        </a:rPr>
                        <a:t> 1-shot </a:t>
                      </a:r>
                      <a:endParaRPr lang="en-US" sz="14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noFill/>
                  </a:tcPr>
                </a:tc>
                <a:tc>
                  <a:txBody>
                    <a:bodyPr/>
                    <a:lstStyle/>
                    <a:p>
                      <a:pPr marL="0" marR="0" algn="ctr">
                        <a:lnSpc>
                          <a:spcPct val="107000"/>
                        </a:lnSpc>
                        <a:spcAft>
                          <a:spcPts val="900"/>
                        </a:spcAft>
                        <a:buNone/>
                      </a:pPr>
                      <a:r>
                        <a:rPr lang="en-US" sz="1400">
                          <a:effectLst/>
                          <a:latin typeface="Calibri" panose="020F0502020204030204" pitchFamily="34" charset="0"/>
                          <a:ea typeface="SimSun" panose="02010600030101010101" pitchFamily="2" charset="-122"/>
                          <a:cs typeface="Times New Roman" panose="02020603050405020304" pitchFamily="18" charset="0"/>
                        </a:rPr>
                        <a:t>90ms</a:t>
                      </a:r>
                      <a:endParaRPr lang="en-US" sz="14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noFill/>
                  </a:tcPr>
                </a:tc>
                <a:tc>
                  <a:txBody>
                    <a:bodyPr/>
                    <a:lstStyle/>
                    <a:p>
                      <a:pPr marL="0" marR="0" algn="ctr">
                        <a:lnSpc>
                          <a:spcPct val="107000"/>
                        </a:lnSpc>
                        <a:spcAft>
                          <a:spcPts val="900"/>
                        </a:spcAft>
                        <a:buNone/>
                      </a:pPr>
                      <a:r>
                        <a:rPr lang="en-US" sz="1400">
                          <a:effectLst/>
                          <a:latin typeface="Calibri" panose="020F0502020204030204" pitchFamily="34" charset="0"/>
                          <a:ea typeface="SimSun" panose="02010600030101010101" pitchFamily="2" charset="-122"/>
                          <a:cs typeface="Times New Roman" panose="02020603050405020304" pitchFamily="18" charset="0"/>
                        </a:rPr>
                        <a:t>0.7</a:t>
                      </a:r>
                      <a:endParaRPr lang="en-US" sz="14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noFill/>
                  </a:tcPr>
                </a:tc>
                <a:extLst>
                  <a:ext uri="{0D108BD9-81ED-4DB2-BD59-A6C34878D82A}">
                    <a16:rowId xmlns:a16="http://schemas.microsoft.com/office/drawing/2014/main" val="1652567497"/>
                  </a:ext>
                </a:extLst>
              </a:tr>
              <a:tr h="318072">
                <a:tc vMerge="1">
                  <a:txBody>
                    <a:bodyPr/>
                    <a:lstStyle/>
                    <a:p>
                      <a:endParaRPr lang="en-US"/>
                    </a:p>
                  </a:txBody>
                  <a:tcPr/>
                </a:tc>
                <a:tc>
                  <a:txBody>
                    <a:bodyPr/>
                    <a:lstStyle/>
                    <a:p>
                      <a:pPr marL="0" marR="0">
                        <a:lnSpc>
                          <a:spcPct val="107000"/>
                        </a:lnSpc>
                        <a:spcAft>
                          <a:spcPts val="900"/>
                        </a:spcAft>
                        <a:buNone/>
                      </a:pPr>
                      <a:r>
                        <a:rPr lang="en-US" sz="1400" dirty="0" err="1">
                          <a:effectLst/>
                          <a:latin typeface="Calibri" panose="020F0502020204030204" pitchFamily="34" charset="0"/>
                          <a:ea typeface="SimSun" panose="02010600030101010101" pitchFamily="2" charset="-122"/>
                          <a:cs typeface="Times New Roman" panose="02020603050405020304" pitchFamily="18" charset="0"/>
                        </a:rPr>
                        <a:t>Xcorr</a:t>
                      </a:r>
                      <a:r>
                        <a:rPr lang="en-US" sz="1400" dirty="0">
                          <a:effectLst/>
                          <a:latin typeface="Calibri" panose="020F0502020204030204" pitchFamily="34" charset="0"/>
                          <a:ea typeface="SimSun" panose="02010600030101010101" pitchFamily="2" charset="-122"/>
                          <a:cs typeface="Times New Roman" panose="02020603050405020304" pitchFamily="18" charset="0"/>
                        </a:rPr>
                        <a:t> 2-shots “keep trying”</a:t>
                      </a:r>
                      <a:endParaRPr lang="en-US" sz="14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noFill/>
                  </a:tcPr>
                </a:tc>
                <a:tc>
                  <a:txBody>
                    <a:bodyPr/>
                    <a:lstStyle/>
                    <a:p>
                      <a:pPr marL="0" marR="0" algn="ctr">
                        <a:lnSpc>
                          <a:spcPct val="107000"/>
                        </a:lnSpc>
                        <a:spcAft>
                          <a:spcPts val="900"/>
                        </a:spcAft>
                        <a:buNone/>
                      </a:pPr>
                      <a:r>
                        <a:rPr lang="en-US" sz="1400">
                          <a:effectLst/>
                          <a:latin typeface="Calibri" panose="020F0502020204030204" pitchFamily="34" charset="0"/>
                          <a:ea typeface="SimSun" panose="02010600030101010101" pitchFamily="2" charset="-122"/>
                          <a:cs typeface="Times New Roman" panose="02020603050405020304" pitchFamily="18" charset="0"/>
                        </a:rPr>
                        <a:t>180ms</a:t>
                      </a:r>
                      <a:endParaRPr lang="en-US" sz="14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noFill/>
                  </a:tcPr>
                </a:tc>
                <a:tc>
                  <a:txBody>
                    <a:bodyPr/>
                    <a:lstStyle/>
                    <a:p>
                      <a:pPr marL="0" marR="0" algn="ctr">
                        <a:lnSpc>
                          <a:spcPct val="107000"/>
                        </a:lnSpc>
                        <a:spcAft>
                          <a:spcPts val="900"/>
                        </a:spcAft>
                        <a:buNone/>
                      </a:pPr>
                      <a:r>
                        <a:rPr lang="en-US" sz="1400" dirty="0">
                          <a:effectLst/>
                          <a:latin typeface="Calibri" panose="020F0502020204030204" pitchFamily="34" charset="0"/>
                          <a:ea typeface="SimSun" panose="02010600030101010101" pitchFamily="2" charset="-122"/>
                          <a:cs typeface="Times New Roman" panose="02020603050405020304" pitchFamily="18" charset="0"/>
                        </a:rPr>
                        <a:t>-3.6</a:t>
                      </a:r>
                      <a:endParaRPr lang="en-US" sz="14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noFill/>
                  </a:tcPr>
                </a:tc>
                <a:extLst>
                  <a:ext uri="{0D108BD9-81ED-4DB2-BD59-A6C34878D82A}">
                    <a16:rowId xmlns:a16="http://schemas.microsoft.com/office/drawing/2014/main" val="4036008905"/>
                  </a:ext>
                </a:extLst>
              </a:tr>
              <a:tr h="318072">
                <a:tc vMerge="1">
                  <a:txBody>
                    <a:bodyPr/>
                    <a:lstStyle/>
                    <a:p>
                      <a:endParaRPr lang="en-US"/>
                    </a:p>
                  </a:txBody>
                  <a:tcPr/>
                </a:tc>
                <a:tc>
                  <a:txBody>
                    <a:bodyPr/>
                    <a:lstStyle/>
                    <a:p>
                      <a:pPr marL="0" marR="0">
                        <a:lnSpc>
                          <a:spcPct val="107000"/>
                        </a:lnSpc>
                        <a:spcAft>
                          <a:spcPts val="900"/>
                        </a:spcAft>
                        <a:buNone/>
                      </a:pPr>
                      <a:r>
                        <a:rPr lang="en-US" sz="1400" dirty="0" err="1">
                          <a:effectLst/>
                          <a:latin typeface="Calibri" panose="020F0502020204030204" pitchFamily="34" charset="0"/>
                          <a:ea typeface="SimSun" panose="02010600030101010101" pitchFamily="2" charset="-122"/>
                          <a:cs typeface="Times New Roman" panose="02020603050405020304" pitchFamily="18" charset="0"/>
                        </a:rPr>
                        <a:t>Xcorr</a:t>
                      </a:r>
                      <a:r>
                        <a:rPr lang="en-US" sz="1400" dirty="0">
                          <a:effectLst/>
                          <a:latin typeface="Calibri" panose="020F0502020204030204" pitchFamily="34" charset="0"/>
                          <a:ea typeface="SimSun" panose="02010600030101010101" pitchFamily="2" charset="-122"/>
                          <a:cs typeface="Times New Roman" panose="02020603050405020304" pitchFamily="18" charset="0"/>
                        </a:rPr>
                        <a:t> 4-shots “keep trying”</a:t>
                      </a:r>
                      <a:endParaRPr lang="en-US" sz="14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noFill/>
                  </a:tcPr>
                </a:tc>
                <a:tc>
                  <a:txBody>
                    <a:bodyPr/>
                    <a:lstStyle/>
                    <a:p>
                      <a:pPr marL="0" marR="0" algn="ctr">
                        <a:lnSpc>
                          <a:spcPct val="107000"/>
                        </a:lnSpc>
                        <a:spcAft>
                          <a:spcPts val="900"/>
                        </a:spcAft>
                        <a:buNone/>
                      </a:pPr>
                      <a:r>
                        <a:rPr lang="en-US" sz="1400">
                          <a:effectLst/>
                          <a:latin typeface="Calibri" panose="020F0502020204030204" pitchFamily="34" charset="0"/>
                          <a:ea typeface="SimSun" panose="02010600030101010101" pitchFamily="2" charset="-122"/>
                          <a:cs typeface="Times New Roman" panose="02020603050405020304" pitchFamily="18" charset="0"/>
                        </a:rPr>
                        <a:t>360ms</a:t>
                      </a:r>
                      <a:endParaRPr lang="en-US" sz="14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noFill/>
                  </a:tcPr>
                </a:tc>
                <a:tc>
                  <a:txBody>
                    <a:bodyPr/>
                    <a:lstStyle/>
                    <a:p>
                      <a:pPr marL="0" marR="0" algn="ctr">
                        <a:lnSpc>
                          <a:spcPct val="107000"/>
                        </a:lnSpc>
                        <a:spcAft>
                          <a:spcPts val="900"/>
                        </a:spcAft>
                        <a:buNone/>
                      </a:pPr>
                      <a:r>
                        <a:rPr lang="en-US" sz="1400" dirty="0">
                          <a:effectLst/>
                          <a:latin typeface="Calibri" panose="020F0502020204030204" pitchFamily="34" charset="0"/>
                          <a:ea typeface="SimSun" panose="02010600030101010101" pitchFamily="2" charset="-122"/>
                          <a:cs typeface="Times New Roman" panose="02020603050405020304" pitchFamily="18" charset="0"/>
                        </a:rPr>
                        <a:t>&lt;-5</a:t>
                      </a:r>
                      <a:endParaRPr lang="en-US" sz="14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noFill/>
                  </a:tcPr>
                </a:tc>
                <a:extLst>
                  <a:ext uri="{0D108BD9-81ED-4DB2-BD59-A6C34878D82A}">
                    <a16:rowId xmlns:a16="http://schemas.microsoft.com/office/drawing/2014/main" val="1325721870"/>
                  </a:ext>
                </a:extLst>
              </a:tr>
              <a:tr h="318072">
                <a:tc rowSpan="2">
                  <a:txBody>
                    <a:bodyPr/>
                    <a:lstStyle/>
                    <a:p>
                      <a:pPr marL="0" marR="0" algn="ctr">
                        <a:lnSpc>
                          <a:spcPct val="107000"/>
                        </a:lnSpc>
                        <a:spcAft>
                          <a:spcPts val="900"/>
                        </a:spcAft>
                        <a:buNone/>
                      </a:pPr>
                      <a:r>
                        <a:rPr lang="en-US" sz="1400" b="1">
                          <a:effectLst/>
                          <a:latin typeface="Calibri" panose="020F0502020204030204" pitchFamily="34" charset="0"/>
                          <a:ea typeface="SimSun" panose="02010600030101010101" pitchFamily="2" charset="-122"/>
                          <a:cs typeface="Times New Roman" panose="02020603050405020304" pitchFamily="18" charset="0"/>
                        </a:rPr>
                        <a:t>NSSS</a:t>
                      </a:r>
                      <a:endParaRPr lang="en-US" sz="14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noFill/>
                  </a:tcPr>
                </a:tc>
                <a:tc>
                  <a:txBody>
                    <a:bodyPr/>
                    <a:lstStyle/>
                    <a:p>
                      <a:pPr marL="0" marR="0">
                        <a:lnSpc>
                          <a:spcPct val="107000"/>
                        </a:lnSpc>
                        <a:spcAft>
                          <a:spcPts val="900"/>
                        </a:spcAft>
                        <a:buNone/>
                      </a:pPr>
                      <a:r>
                        <a:rPr lang="en-US" sz="1400" dirty="0" err="1">
                          <a:solidFill>
                            <a:srgbClr val="000000"/>
                          </a:solidFill>
                          <a:effectLst/>
                          <a:latin typeface="Calibri" panose="020F0502020204030204" pitchFamily="34" charset="0"/>
                          <a:ea typeface="SimSun" panose="02010600030101010101" pitchFamily="2" charset="-122"/>
                          <a:cs typeface="Times New Roman" panose="02020603050405020304" pitchFamily="18" charset="0"/>
                        </a:rPr>
                        <a:t>Xcorr</a:t>
                      </a:r>
                      <a:r>
                        <a:rPr lang="en-US" sz="140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rPr>
                        <a:t> 1-shot</a:t>
                      </a:r>
                      <a:endParaRPr lang="en-US" sz="14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92D050"/>
                    </a:solidFill>
                  </a:tcPr>
                </a:tc>
                <a:tc>
                  <a:txBody>
                    <a:bodyPr/>
                    <a:lstStyle/>
                    <a:p>
                      <a:pPr marL="0" marR="0" algn="ctr">
                        <a:lnSpc>
                          <a:spcPct val="107000"/>
                        </a:lnSpc>
                        <a:spcAft>
                          <a:spcPts val="900"/>
                        </a:spcAft>
                        <a:buNone/>
                      </a:pPr>
                      <a:r>
                        <a:rPr lang="en-US" sz="1400">
                          <a:solidFill>
                            <a:srgbClr val="000000"/>
                          </a:solidFill>
                          <a:effectLst/>
                          <a:latin typeface="Calibri" panose="020F0502020204030204" pitchFamily="34" charset="0"/>
                          <a:ea typeface="SimSun" panose="02010600030101010101" pitchFamily="2" charset="-122"/>
                          <a:cs typeface="Times New Roman" panose="02020603050405020304" pitchFamily="18" charset="0"/>
                        </a:rPr>
                        <a:t>180ms</a:t>
                      </a:r>
                      <a:endParaRPr lang="en-US" sz="14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92D050"/>
                    </a:solidFill>
                  </a:tcPr>
                </a:tc>
                <a:tc>
                  <a:txBody>
                    <a:bodyPr/>
                    <a:lstStyle/>
                    <a:p>
                      <a:pPr marL="0" marR="0" algn="ctr">
                        <a:lnSpc>
                          <a:spcPct val="107000"/>
                        </a:lnSpc>
                        <a:spcAft>
                          <a:spcPts val="900"/>
                        </a:spcAft>
                        <a:buNone/>
                      </a:pPr>
                      <a:r>
                        <a:rPr lang="en-US" sz="140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rPr>
                        <a:t>-2.5</a:t>
                      </a:r>
                      <a:endParaRPr lang="en-US" sz="14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92D050"/>
                    </a:solidFill>
                  </a:tcPr>
                </a:tc>
                <a:extLst>
                  <a:ext uri="{0D108BD9-81ED-4DB2-BD59-A6C34878D82A}">
                    <a16:rowId xmlns:a16="http://schemas.microsoft.com/office/drawing/2014/main" val="645255936"/>
                  </a:ext>
                </a:extLst>
              </a:tr>
              <a:tr h="318072">
                <a:tc vMerge="1">
                  <a:txBody>
                    <a:bodyPr/>
                    <a:lstStyle/>
                    <a:p>
                      <a:endParaRPr lang="en-US"/>
                    </a:p>
                  </a:txBody>
                  <a:tcPr/>
                </a:tc>
                <a:tc>
                  <a:txBody>
                    <a:bodyPr/>
                    <a:lstStyle/>
                    <a:p>
                      <a:pPr marL="0" marR="0">
                        <a:lnSpc>
                          <a:spcPct val="107000"/>
                        </a:lnSpc>
                        <a:spcAft>
                          <a:spcPts val="900"/>
                        </a:spcAft>
                        <a:buNone/>
                      </a:pPr>
                      <a:r>
                        <a:rPr lang="en-US" sz="1400" dirty="0" err="1">
                          <a:effectLst/>
                          <a:latin typeface="Calibri" panose="020F0502020204030204" pitchFamily="34" charset="0"/>
                          <a:ea typeface="SimSun" panose="02010600030101010101" pitchFamily="2" charset="-122"/>
                          <a:cs typeface="Times New Roman" panose="02020603050405020304" pitchFamily="18" charset="0"/>
                        </a:rPr>
                        <a:t>Xcorr</a:t>
                      </a:r>
                      <a:r>
                        <a:rPr lang="en-US" sz="1400" dirty="0">
                          <a:effectLst/>
                          <a:latin typeface="Calibri" panose="020F0502020204030204" pitchFamily="34" charset="0"/>
                          <a:ea typeface="SimSun" panose="02010600030101010101" pitchFamily="2" charset="-122"/>
                          <a:cs typeface="Times New Roman" panose="02020603050405020304" pitchFamily="18" charset="0"/>
                        </a:rPr>
                        <a:t> 2-shots with combining</a:t>
                      </a:r>
                      <a:endParaRPr lang="en-US" sz="14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noFill/>
                  </a:tcPr>
                </a:tc>
                <a:tc>
                  <a:txBody>
                    <a:bodyPr/>
                    <a:lstStyle/>
                    <a:p>
                      <a:pPr marL="0" marR="0" algn="ctr">
                        <a:lnSpc>
                          <a:spcPct val="107000"/>
                        </a:lnSpc>
                        <a:spcAft>
                          <a:spcPts val="900"/>
                        </a:spcAft>
                        <a:buNone/>
                      </a:pPr>
                      <a:r>
                        <a:rPr lang="en-US" sz="1400">
                          <a:effectLst/>
                          <a:latin typeface="Calibri" panose="020F0502020204030204" pitchFamily="34" charset="0"/>
                          <a:ea typeface="SimSun" panose="02010600030101010101" pitchFamily="2" charset="-122"/>
                          <a:cs typeface="Times New Roman" panose="02020603050405020304" pitchFamily="18" charset="0"/>
                        </a:rPr>
                        <a:t>360ms</a:t>
                      </a:r>
                      <a:endParaRPr lang="en-US" sz="14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noFill/>
                  </a:tcPr>
                </a:tc>
                <a:tc>
                  <a:txBody>
                    <a:bodyPr/>
                    <a:lstStyle/>
                    <a:p>
                      <a:pPr marL="0" marR="0" algn="ctr">
                        <a:lnSpc>
                          <a:spcPct val="107000"/>
                        </a:lnSpc>
                        <a:spcAft>
                          <a:spcPts val="900"/>
                        </a:spcAft>
                        <a:buNone/>
                      </a:pPr>
                      <a:r>
                        <a:rPr lang="en-US" sz="1400">
                          <a:effectLst/>
                          <a:latin typeface="Calibri" panose="020F0502020204030204" pitchFamily="34" charset="0"/>
                          <a:ea typeface="SimSun" panose="02010600030101010101" pitchFamily="2" charset="-122"/>
                          <a:cs typeface="Times New Roman" panose="02020603050405020304" pitchFamily="18" charset="0"/>
                        </a:rPr>
                        <a:t>-7</a:t>
                      </a:r>
                      <a:endParaRPr lang="en-US" sz="14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noFill/>
                  </a:tcPr>
                </a:tc>
                <a:extLst>
                  <a:ext uri="{0D108BD9-81ED-4DB2-BD59-A6C34878D82A}">
                    <a16:rowId xmlns:a16="http://schemas.microsoft.com/office/drawing/2014/main" val="782621495"/>
                  </a:ext>
                </a:extLst>
              </a:tr>
              <a:tr h="318072">
                <a:tc rowSpan="3">
                  <a:txBody>
                    <a:bodyPr/>
                    <a:lstStyle/>
                    <a:p>
                      <a:pPr marL="0" marR="0" algn="ctr">
                        <a:lnSpc>
                          <a:spcPct val="107000"/>
                        </a:lnSpc>
                        <a:spcAft>
                          <a:spcPts val="900"/>
                        </a:spcAft>
                        <a:buNone/>
                      </a:pPr>
                      <a:r>
                        <a:rPr lang="en-US" sz="1400" b="1">
                          <a:effectLst/>
                          <a:latin typeface="Calibri" panose="020F0502020204030204" pitchFamily="34" charset="0"/>
                          <a:ea typeface="SimSun" panose="02010600030101010101" pitchFamily="2" charset="-122"/>
                          <a:cs typeface="Times New Roman" panose="02020603050405020304" pitchFamily="18" charset="0"/>
                        </a:rPr>
                        <a:t>NPBCH</a:t>
                      </a:r>
                      <a:endParaRPr lang="en-US" sz="14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noFill/>
                  </a:tcPr>
                </a:tc>
                <a:tc>
                  <a:txBody>
                    <a:bodyPr/>
                    <a:lstStyle/>
                    <a:p>
                      <a:pPr marL="0" marR="0">
                        <a:lnSpc>
                          <a:spcPct val="107000"/>
                        </a:lnSpc>
                        <a:spcAft>
                          <a:spcPts val="900"/>
                        </a:spcAft>
                        <a:buNone/>
                      </a:pPr>
                      <a:r>
                        <a:rPr lang="en-US" sz="1400">
                          <a:effectLst/>
                          <a:latin typeface="Calibri" panose="020F0502020204030204" pitchFamily="34" charset="0"/>
                          <a:ea typeface="SimSun" panose="02010600030101010101" pitchFamily="2" charset="-122"/>
                          <a:cs typeface="Times New Roman" panose="02020603050405020304" pitchFamily="18" charset="0"/>
                        </a:rPr>
                        <a:t>Combine 280ms (4 NPBCH)</a:t>
                      </a:r>
                      <a:endParaRPr lang="en-US" sz="14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noFill/>
                  </a:tcPr>
                </a:tc>
                <a:tc>
                  <a:txBody>
                    <a:bodyPr/>
                    <a:lstStyle/>
                    <a:p>
                      <a:pPr marL="0" marR="0" algn="ctr">
                        <a:lnSpc>
                          <a:spcPct val="107000"/>
                        </a:lnSpc>
                        <a:spcAft>
                          <a:spcPts val="900"/>
                        </a:spcAft>
                        <a:buNone/>
                      </a:pPr>
                      <a:r>
                        <a:rPr lang="en-US" sz="1400">
                          <a:effectLst/>
                          <a:latin typeface="Calibri" panose="020F0502020204030204" pitchFamily="34" charset="0"/>
                          <a:ea typeface="SimSun" panose="02010600030101010101" pitchFamily="2" charset="-122"/>
                          <a:cs typeface="Times New Roman" panose="02020603050405020304" pitchFamily="18" charset="0"/>
                        </a:rPr>
                        <a:t>280ms</a:t>
                      </a:r>
                      <a:endParaRPr lang="en-US" sz="14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noFill/>
                  </a:tcPr>
                </a:tc>
                <a:tc>
                  <a:txBody>
                    <a:bodyPr/>
                    <a:lstStyle/>
                    <a:p>
                      <a:pPr marL="0" marR="0" algn="ctr">
                        <a:lnSpc>
                          <a:spcPct val="107000"/>
                        </a:lnSpc>
                        <a:spcAft>
                          <a:spcPts val="900"/>
                        </a:spcAft>
                        <a:buNone/>
                      </a:pPr>
                      <a:r>
                        <a:rPr lang="en-US" sz="1400" dirty="0">
                          <a:effectLst/>
                          <a:latin typeface="Calibri" panose="020F0502020204030204" pitchFamily="34" charset="0"/>
                          <a:ea typeface="SimSun" panose="02010600030101010101" pitchFamily="2" charset="-122"/>
                          <a:cs typeface="Times New Roman" panose="02020603050405020304" pitchFamily="18" charset="0"/>
                        </a:rPr>
                        <a:t>3.1</a:t>
                      </a:r>
                      <a:endParaRPr lang="en-US" sz="14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noFill/>
                  </a:tcPr>
                </a:tc>
                <a:extLst>
                  <a:ext uri="{0D108BD9-81ED-4DB2-BD59-A6C34878D82A}">
                    <a16:rowId xmlns:a16="http://schemas.microsoft.com/office/drawing/2014/main" val="4098434677"/>
                  </a:ext>
                </a:extLst>
              </a:tr>
              <a:tr h="318072">
                <a:tc vMerge="1">
                  <a:txBody>
                    <a:bodyPr/>
                    <a:lstStyle/>
                    <a:p>
                      <a:endParaRPr lang="en-US"/>
                    </a:p>
                  </a:txBody>
                  <a:tcPr/>
                </a:tc>
                <a:tc>
                  <a:txBody>
                    <a:bodyPr/>
                    <a:lstStyle/>
                    <a:p>
                      <a:pPr marL="0" marR="0">
                        <a:lnSpc>
                          <a:spcPct val="107000"/>
                        </a:lnSpc>
                        <a:spcAft>
                          <a:spcPts val="900"/>
                        </a:spcAft>
                        <a:buNone/>
                      </a:pPr>
                      <a:r>
                        <a:rPr lang="en-US" sz="140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rPr>
                        <a:t>Combine 640ms (8 NPBCH)</a:t>
                      </a:r>
                      <a:endParaRPr lang="en-US" sz="14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92D050"/>
                    </a:solidFill>
                  </a:tcPr>
                </a:tc>
                <a:tc>
                  <a:txBody>
                    <a:bodyPr/>
                    <a:lstStyle/>
                    <a:p>
                      <a:pPr marL="0" marR="0" algn="ctr">
                        <a:lnSpc>
                          <a:spcPct val="107000"/>
                        </a:lnSpc>
                        <a:spcAft>
                          <a:spcPts val="900"/>
                        </a:spcAft>
                        <a:buNone/>
                      </a:pPr>
                      <a:r>
                        <a:rPr lang="en-US" sz="1400">
                          <a:solidFill>
                            <a:srgbClr val="000000"/>
                          </a:solidFill>
                          <a:effectLst/>
                          <a:latin typeface="Calibri" panose="020F0502020204030204" pitchFamily="34" charset="0"/>
                          <a:ea typeface="SimSun" panose="02010600030101010101" pitchFamily="2" charset="-122"/>
                          <a:cs typeface="Times New Roman" panose="02020603050405020304" pitchFamily="18" charset="0"/>
                        </a:rPr>
                        <a:t>640ms</a:t>
                      </a:r>
                      <a:endParaRPr lang="en-US" sz="14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92D050"/>
                    </a:solidFill>
                  </a:tcPr>
                </a:tc>
                <a:tc>
                  <a:txBody>
                    <a:bodyPr/>
                    <a:lstStyle/>
                    <a:p>
                      <a:pPr marL="0" marR="0" algn="ctr">
                        <a:lnSpc>
                          <a:spcPct val="107000"/>
                        </a:lnSpc>
                        <a:spcAft>
                          <a:spcPts val="900"/>
                        </a:spcAft>
                        <a:buNone/>
                      </a:pPr>
                      <a:r>
                        <a:rPr lang="en-US" sz="140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rPr>
                        <a:t>-1</a:t>
                      </a:r>
                      <a:endParaRPr lang="en-US" sz="14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92D050"/>
                    </a:solidFill>
                  </a:tcPr>
                </a:tc>
                <a:extLst>
                  <a:ext uri="{0D108BD9-81ED-4DB2-BD59-A6C34878D82A}">
                    <a16:rowId xmlns:a16="http://schemas.microsoft.com/office/drawing/2014/main" val="1933908597"/>
                  </a:ext>
                </a:extLst>
              </a:tr>
              <a:tr h="318072">
                <a:tc vMerge="1">
                  <a:txBody>
                    <a:bodyPr/>
                    <a:lstStyle/>
                    <a:p>
                      <a:endParaRPr lang="en-US"/>
                    </a:p>
                  </a:txBody>
                  <a:tcPr/>
                </a:tc>
                <a:tc>
                  <a:txBody>
                    <a:bodyPr/>
                    <a:lstStyle/>
                    <a:p>
                      <a:pPr marL="0" marR="0">
                        <a:lnSpc>
                          <a:spcPct val="107000"/>
                        </a:lnSpc>
                        <a:spcAft>
                          <a:spcPts val="900"/>
                        </a:spcAft>
                        <a:buNone/>
                      </a:pPr>
                      <a:r>
                        <a:rPr lang="en-US" sz="1400">
                          <a:effectLst/>
                          <a:latin typeface="Calibri" panose="020F0502020204030204" pitchFamily="34" charset="0"/>
                          <a:ea typeface="SimSun" panose="02010600030101010101" pitchFamily="2" charset="-122"/>
                          <a:cs typeface="Times New Roman" panose="02020603050405020304" pitchFamily="18" charset="0"/>
                        </a:rPr>
                        <a:t>Decode 1.27s (“keep trying” with 8 combining + 7 combining)</a:t>
                      </a:r>
                      <a:endParaRPr lang="en-US" sz="14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noFill/>
                  </a:tcPr>
                </a:tc>
                <a:tc>
                  <a:txBody>
                    <a:bodyPr/>
                    <a:lstStyle/>
                    <a:p>
                      <a:pPr marL="0" marR="0" algn="ctr">
                        <a:lnSpc>
                          <a:spcPct val="107000"/>
                        </a:lnSpc>
                        <a:spcAft>
                          <a:spcPts val="900"/>
                        </a:spcAft>
                        <a:buNone/>
                      </a:pPr>
                      <a:r>
                        <a:rPr lang="en-US" sz="1400">
                          <a:effectLst/>
                          <a:latin typeface="Calibri" panose="020F0502020204030204" pitchFamily="34" charset="0"/>
                          <a:ea typeface="SimSun" panose="02010600030101010101" pitchFamily="2" charset="-122"/>
                          <a:cs typeface="Times New Roman" panose="02020603050405020304" pitchFamily="18" charset="0"/>
                        </a:rPr>
                        <a:t>1.27s</a:t>
                      </a:r>
                      <a:endParaRPr lang="en-US" sz="14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noFill/>
                  </a:tcPr>
                </a:tc>
                <a:tc>
                  <a:txBody>
                    <a:bodyPr/>
                    <a:lstStyle/>
                    <a:p>
                      <a:pPr marL="0" marR="0" algn="ctr">
                        <a:lnSpc>
                          <a:spcPct val="107000"/>
                        </a:lnSpc>
                        <a:spcAft>
                          <a:spcPts val="900"/>
                        </a:spcAft>
                        <a:buNone/>
                      </a:pPr>
                      <a:r>
                        <a:rPr lang="en-US" sz="1400" dirty="0">
                          <a:effectLst/>
                          <a:latin typeface="Calibri" panose="020F0502020204030204" pitchFamily="34" charset="0"/>
                          <a:ea typeface="SimSun" panose="02010600030101010101" pitchFamily="2" charset="-122"/>
                          <a:cs typeface="Times New Roman" panose="02020603050405020304" pitchFamily="18" charset="0"/>
                        </a:rPr>
                        <a:t>-3.7</a:t>
                      </a:r>
                      <a:endParaRPr lang="en-US" sz="14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noFill/>
                  </a:tcPr>
                </a:tc>
                <a:extLst>
                  <a:ext uri="{0D108BD9-81ED-4DB2-BD59-A6C34878D82A}">
                    <a16:rowId xmlns:a16="http://schemas.microsoft.com/office/drawing/2014/main" val="3785058681"/>
                  </a:ext>
                </a:extLst>
              </a:tr>
            </a:tbl>
          </a:graphicData>
        </a:graphic>
      </p:graphicFrame>
    </p:spTree>
    <p:extLst>
      <p:ext uri="{BB962C8B-B14F-4D97-AF65-F5344CB8AC3E}">
        <p14:creationId xmlns:p14="http://schemas.microsoft.com/office/powerpoint/2010/main" val="915400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Qualcomm Executive External">
  <a:themeElements>
    <a:clrScheme name="Custom 214">
      <a:dk1>
        <a:srgbClr val="13171F"/>
      </a:dk1>
      <a:lt1>
        <a:srgbClr val="F7F8FA"/>
      </a:lt1>
      <a:dk2>
        <a:srgbClr val="0E283C"/>
      </a:dk2>
      <a:lt2>
        <a:srgbClr val="E04F4F"/>
      </a:lt2>
      <a:accent1>
        <a:srgbClr val="2853DC"/>
      </a:accent1>
      <a:accent2>
        <a:srgbClr val="7BA0FF"/>
      </a:accent2>
      <a:accent3>
        <a:srgbClr val="39A3B5"/>
      </a:accent3>
      <a:accent4>
        <a:srgbClr val="82CBD7"/>
      </a:accent4>
      <a:accent5>
        <a:srgbClr val="445776"/>
      </a:accent5>
      <a:accent6>
        <a:srgbClr val="ACBACF"/>
      </a:accent6>
      <a:hlink>
        <a:srgbClr val="3253DC"/>
      </a:hlink>
      <a:folHlink>
        <a:srgbClr val="7BA0FF"/>
      </a:folHlink>
    </a:clrScheme>
    <a:fontScheme name="Qualcomm">
      <a:majorFont>
        <a:latin typeface="Microsoft Sans Serif"/>
        <a:ea typeface=""/>
        <a:cs typeface=""/>
      </a:majorFont>
      <a:minorFont>
        <a:latin typeface="Microsoft Sans Serif"/>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lnSpc>
            <a:spcPct val="96000"/>
          </a:lnSpc>
          <a:defRPr dirty="0" err="1">
            <a:solidFill>
              <a:schemeClr val="bg1"/>
            </a:solidFill>
            <a:latin typeface="Microsoft Sans Serif"/>
            <a:cs typeface="Microsoft Sans Serif"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ap="rnd">
          <a:solidFill>
            <a:schemeClr val="accent6">
              <a:lumMod val="60000"/>
              <a:lumOff val="40000"/>
            </a:schemeClr>
          </a:solidFill>
          <a:round/>
          <a:headEnd type="none" w="sm" len="sm"/>
          <a:tailEnd type="none" w="sm" len="sm"/>
        </a:ln>
      </a:spPr>
      <a:bodyPr/>
      <a:lstStyle/>
      <a:style>
        <a:lnRef idx="1">
          <a:schemeClr val="accent1"/>
        </a:lnRef>
        <a:fillRef idx="0">
          <a:schemeClr val="accent1"/>
        </a:fillRef>
        <a:effectRef idx="0">
          <a:schemeClr val="accent1"/>
        </a:effectRef>
        <a:fontRef idx="minor">
          <a:schemeClr val="tx1"/>
        </a:fontRef>
      </a:style>
    </a:lnDef>
    <a:txDef>
      <a:spPr/>
      <a:bodyPr wrap="square" lIns="0" tIns="0" rIns="0" bIns="0" rtlCol="0">
        <a:spAutoFit/>
      </a:bodyPr>
      <a:lstStyle>
        <a:defPPr algn="l">
          <a:lnSpc>
            <a:spcPct val="96000"/>
          </a:lnSpc>
          <a:defRPr sz="1600" dirty="0" smtClean="0">
            <a:solidFill>
              <a:schemeClr val="tx2"/>
            </a:solidFill>
            <a:latin typeface="Microsoft Sans Serif"/>
            <a:cs typeface="Microsoft Sans Serif" panose="020B0604020202020204" pitchFamily="34" charset="0"/>
          </a:defRPr>
        </a:defPPr>
      </a:lstStyle>
    </a:txDef>
  </a:objectDefaults>
  <a:extraClrSchemeLst/>
  <a:extLst>
    <a:ext uri="{05A4C25C-085E-4340-85A3-A5531E510DB2}">
      <thm15:themeFamily xmlns:thm15="http://schemas.microsoft.com/office/thememl/2012/main" name="Presentation2" id="{47A65BCE-64DB-EB43-A7B6-593D7FA824AD}" vid="{D817B334-C076-4347-B040-A466F51188D5}"/>
    </a:ext>
  </a:extLst>
</a:theme>
</file>

<file path=ppt/theme/theme2.xml><?xml version="1.0" encoding="utf-8"?>
<a:theme xmlns:a="http://schemas.openxmlformats.org/drawingml/2006/main" name="Office Theme">
  <a:themeElements>
    <a:clrScheme name="Qualcomm 2019">
      <a:dk1>
        <a:srgbClr val="0E2C3A"/>
      </a:dk1>
      <a:lt1>
        <a:srgbClr val="F8F9FA"/>
      </a:lt1>
      <a:dk2>
        <a:srgbClr val="664C81"/>
      </a:dk2>
      <a:lt2>
        <a:srgbClr val="E04F4F"/>
      </a:lt2>
      <a:accent1>
        <a:srgbClr val="3253DC"/>
      </a:accent1>
      <a:accent2>
        <a:srgbClr val="7BA0FF"/>
      </a:accent2>
      <a:accent3>
        <a:srgbClr val="3BA9BB"/>
      </a:accent3>
      <a:accent4>
        <a:srgbClr val="86CDD9"/>
      </a:accent4>
      <a:accent5>
        <a:srgbClr val="4B5A75"/>
      </a:accent5>
      <a:accent6>
        <a:srgbClr val="B1BBCD"/>
      </a:accent6>
      <a:hlink>
        <a:srgbClr val="3253DC"/>
      </a:hlink>
      <a:folHlink>
        <a:srgbClr val="7BA0FF"/>
      </a:folHlink>
    </a:clrScheme>
    <a:fontScheme name="Qualcomm 2019">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Qualcomm 2019">
      <a:dk1>
        <a:srgbClr val="0E2C3A"/>
      </a:dk1>
      <a:lt1>
        <a:srgbClr val="F8F9FA"/>
      </a:lt1>
      <a:dk2>
        <a:srgbClr val="664C81"/>
      </a:dk2>
      <a:lt2>
        <a:srgbClr val="E04F4F"/>
      </a:lt2>
      <a:accent1>
        <a:srgbClr val="3253DC"/>
      </a:accent1>
      <a:accent2>
        <a:srgbClr val="7BA0FF"/>
      </a:accent2>
      <a:accent3>
        <a:srgbClr val="3BA9BB"/>
      </a:accent3>
      <a:accent4>
        <a:srgbClr val="86CDD9"/>
      </a:accent4>
      <a:accent5>
        <a:srgbClr val="4B5A75"/>
      </a:accent5>
      <a:accent6>
        <a:srgbClr val="B1BBCD"/>
      </a:accent6>
      <a:hlink>
        <a:srgbClr val="3253DC"/>
      </a:hlink>
      <a:folHlink>
        <a:srgbClr val="7BA0FF"/>
      </a:folHlink>
    </a:clrScheme>
    <a:fontScheme name="Qualcomm 2019">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55981AF803EA9479989AE3025408742" ma:contentTypeVersion="4" ma:contentTypeDescription="Create a new document." ma:contentTypeScope="" ma:versionID="bd2e05dda87c826225dcefe459b3cc9e">
  <xsd:schema xmlns:xsd="http://www.w3.org/2001/XMLSchema" xmlns:xs="http://www.w3.org/2001/XMLSchema" xmlns:p="http://schemas.microsoft.com/office/2006/metadata/properties" xmlns:ns2="1d122eec-3bb3-4fc2-82b5-17eb52940d3b" targetNamespace="http://schemas.microsoft.com/office/2006/metadata/properties" ma:root="true" ma:fieldsID="caee1937a4b585f97b3c208086429b5e" ns2:_="">
    <xsd:import namespace="1d122eec-3bb3-4fc2-82b5-17eb52940d3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d122eec-3bb3-4fc2-82b5-17eb52940d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45230DE-62DB-43E1-8074-0E224BDBB3A0}">
  <ds:schemaRefs>
    <ds:schemaRef ds:uri="http://www.w3.org/XML/1998/namespace"/>
    <ds:schemaRef ds:uri="http://purl.org/dc/terms/"/>
    <ds:schemaRef ds:uri="1d122eec-3bb3-4fc2-82b5-17eb52940d3b"/>
    <ds:schemaRef ds:uri="http://schemas.microsoft.com/office/2006/metadata/properties"/>
    <ds:schemaRef ds:uri="http://schemas.microsoft.com/office/infopath/2007/PartnerControls"/>
    <ds:schemaRef ds:uri="http://schemas.microsoft.com/office/2006/documentManagement/types"/>
    <ds:schemaRef ds:uri="http://schemas.openxmlformats.org/package/2006/metadata/core-properties"/>
    <ds:schemaRef ds:uri="http://purl.org/dc/dcmitype/"/>
    <ds:schemaRef ds:uri="http://purl.org/dc/elements/1.1/"/>
  </ds:schemaRefs>
</ds:datastoreItem>
</file>

<file path=customXml/itemProps2.xml><?xml version="1.0" encoding="utf-8"?>
<ds:datastoreItem xmlns:ds="http://schemas.openxmlformats.org/officeDocument/2006/customXml" ds:itemID="{9C9DDD9B-7B51-4060-9BB8-22D3FE05A75B}">
  <ds:schemaRefs>
    <ds:schemaRef ds:uri="http://schemas.microsoft.com/sharepoint/v3/contenttype/forms"/>
  </ds:schemaRefs>
</ds:datastoreItem>
</file>

<file path=customXml/itemProps3.xml><?xml version="1.0" encoding="utf-8"?>
<ds:datastoreItem xmlns:ds="http://schemas.openxmlformats.org/officeDocument/2006/customXml" ds:itemID="{300FA9ED-EF56-4371-B2B9-72DAFCF1230F}">
  <ds:schemaRefs>
    <ds:schemaRef ds:uri="1d122eec-3bb3-4fc2-82b5-17eb52940d3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a6fe78e5-4117-4bb2-8610-99346294b9f6}"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blank</Template>
  <TotalTime>138967</TotalTime>
  <Words>1237</Words>
  <Application>Microsoft Office PowerPoint</Application>
  <PresentationFormat>Widescreen</PresentationFormat>
  <Paragraphs>142</Paragraphs>
  <Slides>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vt:i4>
      </vt:variant>
    </vt:vector>
  </HeadingPairs>
  <TitlesOfParts>
    <vt:vector size="14" baseType="lpstr">
      <vt:lpstr>Qualcomm Office Regular</vt:lpstr>
      <vt:lpstr>Qualcomm Regular</vt:lpstr>
      <vt:lpstr>Arial</vt:lpstr>
      <vt:lpstr>Calibri</vt:lpstr>
      <vt:lpstr>Century Gothic</vt:lpstr>
      <vt:lpstr>Courier New</vt:lpstr>
      <vt:lpstr>Microsoft Sans Serif</vt:lpstr>
      <vt:lpstr>Times New Roman</vt:lpstr>
      <vt:lpstr>Qualcomm Executive External</vt:lpstr>
      <vt:lpstr>IoT_NTN_TDD</vt:lpstr>
      <vt:lpstr>RAN1 (RAN1#119, Dec. 2024)</vt:lpstr>
      <vt:lpstr>General aspects</vt:lpstr>
      <vt:lpstr>Systematic analysis for RRM requirement definition</vt:lpstr>
      <vt:lpstr>Systematic analysis for RRM requirement definition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Kili NTN</dc:title>
  <dc:subject/>
  <dc:creator>chparkqc@qti.qualcomm.com</dc:creator>
  <cp:keywords/>
  <dc:description/>
  <cp:lastModifiedBy>CH Park</cp:lastModifiedBy>
  <cp:revision>17</cp:revision>
  <cp:lastPrinted>2023-06-26T20:33:34Z</cp:lastPrinted>
  <dcterms:created xsi:type="dcterms:W3CDTF">2021-02-19T00:06:42Z</dcterms:created>
  <dcterms:modified xsi:type="dcterms:W3CDTF">2025-08-27T05:36:14Z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11556172</vt:lpwstr>
  </property>
  <property fmtid="{D5CDD505-2E9C-101B-9397-08002B2CF9AE}" pid="3" name="NXPowerLiteSettings">
    <vt:lpwstr>C980073804F000</vt:lpwstr>
  </property>
  <property fmtid="{D5CDD505-2E9C-101B-9397-08002B2CF9AE}" pid="4" name="NXPowerLiteVersion">
    <vt:lpwstr>D8.0.4</vt:lpwstr>
  </property>
  <property fmtid="{D5CDD505-2E9C-101B-9397-08002B2CF9AE}" pid="5" name="ContentTypeId">
    <vt:lpwstr>0x010100155981AF803EA9479989AE3025408742</vt:lpwstr>
  </property>
  <property fmtid="{D5CDD505-2E9C-101B-9397-08002B2CF9AE}" pid="6" name="MSIP_Label_a6fe78e5-4117-4bb2-8610-99346294b9f6_Enabled">
    <vt:lpwstr>true</vt:lpwstr>
  </property>
  <property fmtid="{D5CDD505-2E9C-101B-9397-08002B2CF9AE}" pid="7" name="MSIP_Label_a6fe78e5-4117-4bb2-8610-99346294b9f6_SetDate">
    <vt:lpwstr>2022-06-01T00:03:33Z</vt:lpwstr>
  </property>
  <property fmtid="{D5CDD505-2E9C-101B-9397-08002B2CF9AE}" pid="8" name="MSIP_Label_a6fe78e5-4117-4bb2-8610-99346294b9f6_Method">
    <vt:lpwstr>Privileged</vt:lpwstr>
  </property>
  <property fmtid="{D5CDD505-2E9C-101B-9397-08002B2CF9AE}" pid="9" name="MSIP_Label_a6fe78e5-4117-4bb2-8610-99346294b9f6_Name">
    <vt:lpwstr>CCI 2 (Yellow)</vt:lpwstr>
  </property>
  <property fmtid="{D5CDD505-2E9C-101B-9397-08002B2CF9AE}" pid="10" name="MSIP_Label_a6fe78e5-4117-4bb2-8610-99346294b9f6_SiteId">
    <vt:lpwstr>98e9ba89-e1a1-4e38-9007-8bdabc25de1d</vt:lpwstr>
  </property>
  <property fmtid="{D5CDD505-2E9C-101B-9397-08002B2CF9AE}" pid="11" name="MSIP_Label_a6fe78e5-4117-4bb2-8610-99346294b9f6_ActionId">
    <vt:lpwstr>0d1219ab-f185-4fbd-8333-19c44a481c71</vt:lpwstr>
  </property>
  <property fmtid="{D5CDD505-2E9C-101B-9397-08002B2CF9AE}" pid="12" name="MSIP_Label_a6fe78e5-4117-4bb2-8610-99346294b9f6_ContentBits">
    <vt:lpwstr>0</vt:lpwstr>
  </property>
</Properties>
</file>