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2B7FE-6A2C-40CE-8AF2-CD04A59AEF6E}" v="43" dt="2024-04-16T09:24:09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8B92B7FE-6A2C-40CE-8AF2-CD04A59AEF6E}"/>
    <pc:docChg chg="undo custSel addSld modSld">
      <pc:chgData name="Christian Bergljung" userId="b6ed368b-e657-4ae7-b07c-b1d9abf42404" providerId="ADAL" clId="{8B92B7FE-6A2C-40CE-8AF2-CD04A59AEF6E}" dt="2024-04-17T01:49:02.058" v="2832" actId="27636"/>
      <pc:docMkLst>
        <pc:docMk/>
      </pc:docMkLst>
      <pc:sldChg chg="modSp mod">
        <pc:chgData name="Christian Bergljung" userId="b6ed368b-e657-4ae7-b07c-b1d9abf42404" providerId="ADAL" clId="{8B92B7FE-6A2C-40CE-8AF2-CD04A59AEF6E}" dt="2024-04-17T01:49:02.058" v="2832" actId="27636"/>
        <pc:sldMkLst>
          <pc:docMk/>
          <pc:sldMk cId="1449084454" sldId="256"/>
        </pc:sldMkLst>
        <pc:spChg chg="mod">
          <ac:chgData name="Christian Bergljung" userId="b6ed368b-e657-4ae7-b07c-b1d9abf42404" providerId="ADAL" clId="{8B92B7FE-6A2C-40CE-8AF2-CD04A59AEF6E}" dt="2024-04-17T01:49:02.058" v="2832" actId="27636"/>
          <ac:spMkLst>
            <pc:docMk/>
            <pc:sldMk cId="1449084454" sldId="256"/>
            <ac:spMk id="3" creationId="{5CCB6CAC-4916-77C1-7AEE-196125204A71}"/>
          </ac:spMkLst>
        </pc:spChg>
      </pc:sldChg>
      <pc:sldChg chg="addSp delSp modSp new mod">
        <pc:chgData name="Christian Bergljung" userId="b6ed368b-e657-4ae7-b07c-b1d9abf42404" providerId="ADAL" clId="{8B92B7FE-6A2C-40CE-8AF2-CD04A59AEF6E}" dt="2024-04-16T09:25:19.268" v="2587" actId="1076"/>
        <pc:sldMkLst>
          <pc:docMk/>
          <pc:sldMk cId="663923392" sldId="257"/>
        </pc:sldMkLst>
        <pc:spChg chg="mod">
          <ac:chgData name="Christian Bergljung" userId="b6ed368b-e657-4ae7-b07c-b1d9abf42404" providerId="ADAL" clId="{8B92B7FE-6A2C-40CE-8AF2-CD04A59AEF6E}" dt="2024-04-16T03:31:29.548" v="518" actId="20577"/>
          <ac:spMkLst>
            <pc:docMk/>
            <pc:sldMk cId="663923392" sldId="257"/>
            <ac:spMk id="2" creationId="{A15C6EF4-4EB8-B0C3-BE85-65F2B28C1340}"/>
          </ac:spMkLst>
        </pc:spChg>
        <pc:spChg chg="del">
          <ac:chgData name="Christian Bergljung" userId="b6ed368b-e657-4ae7-b07c-b1d9abf42404" providerId="ADAL" clId="{8B92B7FE-6A2C-40CE-8AF2-CD04A59AEF6E}" dt="2024-04-16T01:48:56.049" v="1" actId="478"/>
          <ac:spMkLst>
            <pc:docMk/>
            <pc:sldMk cId="663923392" sldId="257"/>
            <ac:spMk id="3" creationId="{1E607921-5402-C27C-6DCD-DC07812C984F}"/>
          </ac:spMkLst>
        </pc:spChg>
        <pc:spChg chg="add mod">
          <ac:chgData name="Christian Bergljung" userId="b6ed368b-e657-4ae7-b07c-b1d9abf42404" providerId="ADAL" clId="{8B92B7FE-6A2C-40CE-8AF2-CD04A59AEF6E}" dt="2024-04-16T09:25:12.321" v="2586" actId="14100"/>
          <ac:spMkLst>
            <pc:docMk/>
            <pc:sldMk cId="663923392" sldId="257"/>
            <ac:spMk id="4" creationId="{03CAB978-EECE-169E-B82F-27BF0AD5FAE9}"/>
          </ac:spMkLst>
        </pc:spChg>
        <pc:picChg chg="add mod">
          <ac:chgData name="Christian Bergljung" userId="b6ed368b-e657-4ae7-b07c-b1d9abf42404" providerId="ADAL" clId="{8B92B7FE-6A2C-40CE-8AF2-CD04A59AEF6E}" dt="2024-04-16T09:25:19.268" v="2587" actId="1076"/>
          <ac:picMkLst>
            <pc:docMk/>
            <pc:sldMk cId="663923392" sldId="257"/>
            <ac:picMk id="6" creationId="{394D45F2-2BC6-C45F-D0CE-2D59BF109A75}"/>
          </ac:picMkLst>
        </pc:picChg>
      </pc:sldChg>
      <pc:sldChg chg="modSp new mod">
        <pc:chgData name="Christian Bergljung" userId="b6ed368b-e657-4ae7-b07c-b1d9abf42404" providerId="ADAL" clId="{8B92B7FE-6A2C-40CE-8AF2-CD04A59AEF6E}" dt="2024-04-16T09:30:48.144" v="2707" actId="20577"/>
        <pc:sldMkLst>
          <pc:docMk/>
          <pc:sldMk cId="757651712" sldId="258"/>
        </pc:sldMkLst>
        <pc:spChg chg="mod">
          <ac:chgData name="Christian Bergljung" userId="b6ed368b-e657-4ae7-b07c-b1d9abf42404" providerId="ADAL" clId="{8B92B7FE-6A2C-40CE-8AF2-CD04A59AEF6E}" dt="2024-04-16T09:30:48.144" v="2707" actId="20577"/>
          <ac:spMkLst>
            <pc:docMk/>
            <pc:sldMk cId="757651712" sldId="258"/>
            <ac:spMk id="2" creationId="{278E6EDF-C176-CDF9-33B8-E7F2411EE236}"/>
          </ac:spMkLst>
        </pc:spChg>
        <pc:spChg chg="mod">
          <ac:chgData name="Christian Bergljung" userId="b6ed368b-e657-4ae7-b07c-b1d9abf42404" providerId="ADAL" clId="{8B92B7FE-6A2C-40CE-8AF2-CD04A59AEF6E}" dt="2024-04-16T09:27:05.574" v="2653" actId="20577"/>
          <ac:spMkLst>
            <pc:docMk/>
            <pc:sldMk cId="757651712" sldId="258"/>
            <ac:spMk id="3" creationId="{2BB4F524-FF56-5D49-8FDB-55269CD493B6}"/>
          </ac:spMkLst>
        </pc:spChg>
      </pc:sldChg>
      <pc:sldChg chg="addSp delSp modSp new mod">
        <pc:chgData name="Christian Bergljung" userId="b6ed368b-e657-4ae7-b07c-b1d9abf42404" providerId="ADAL" clId="{8B92B7FE-6A2C-40CE-8AF2-CD04A59AEF6E}" dt="2024-04-16T09:29:58.690" v="2697" actId="1076"/>
        <pc:sldMkLst>
          <pc:docMk/>
          <pc:sldMk cId="1582789756" sldId="259"/>
        </pc:sldMkLst>
        <pc:spChg chg="mod">
          <ac:chgData name="Christian Bergljung" userId="b6ed368b-e657-4ae7-b07c-b1d9abf42404" providerId="ADAL" clId="{8B92B7FE-6A2C-40CE-8AF2-CD04A59AEF6E}" dt="2024-04-16T08:18:34.311" v="1961" actId="20577"/>
          <ac:spMkLst>
            <pc:docMk/>
            <pc:sldMk cId="1582789756" sldId="259"/>
            <ac:spMk id="2" creationId="{2582466B-8142-C854-C9BD-4280A6900AB0}"/>
          </ac:spMkLst>
        </pc:spChg>
        <pc:spChg chg="add del mod">
          <ac:chgData name="Christian Bergljung" userId="b6ed368b-e657-4ae7-b07c-b1d9abf42404" providerId="ADAL" clId="{8B92B7FE-6A2C-40CE-8AF2-CD04A59AEF6E}" dt="2024-04-16T09:28:08.681" v="2684" actId="20577"/>
          <ac:spMkLst>
            <pc:docMk/>
            <pc:sldMk cId="1582789756" sldId="259"/>
            <ac:spMk id="3" creationId="{0BB942AB-52B9-BA2F-7AEA-7C7993170CAC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4" creationId="{D31484FF-E0A4-6EA5-1B03-A30B3E06C8E2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5" creationId="{9C9C4CF7-9943-7D67-305D-0A1308E1AD28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6" creationId="{75326749-4A6D-293C-EDAD-920E5783408F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7" creationId="{57C03D41-375C-6D82-36C6-A1ABE38B98BF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8" creationId="{D71E562E-3492-5E39-3081-5AE2355F5155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12" creationId="{A850DB73-9CA6-DC2B-5276-8BD4B90E544B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13" creationId="{848CE33E-9FEB-63B9-B9A8-9B83B750CD22}"/>
          </ac:spMkLst>
        </pc:spChg>
        <pc:spChg chg="add mod or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14" creationId="{12825AA7-3F10-F0E9-9566-DA3E5DE46E23}"/>
          </ac:spMkLst>
        </pc:spChg>
        <pc:spChg chg="add mod or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15" creationId="{4C978195-BD52-7F66-1B75-FDFEDB5AD9E3}"/>
          </ac:spMkLst>
        </pc:spChg>
        <pc:spChg chg="add mod">
          <ac:chgData name="Christian Bergljung" userId="b6ed368b-e657-4ae7-b07c-b1d9abf42404" providerId="ADAL" clId="{8B92B7FE-6A2C-40CE-8AF2-CD04A59AEF6E}" dt="2024-04-16T09:29:58.690" v="2697" actId="1076"/>
          <ac:spMkLst>
            <pc:docMk/>
            <pc:sldMk cId="1582789756" sldId="259"/>
            <ac:spMk id="16" creationId="{36D43E60-1558-45EF-B8EC-904E49D15FF8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19" creationId="{A85FA4ED-12DB-6004-14A8-5F4DD91275FC}"/>
          </ac:spMkLst>
        </pc:spChg>
        <pc:spChg chg="add mod">
          <ac:chgData name="Christian Bergljung" userId="b6ed368b-e657-4ae7-b07c-b1d9abf42404" providerId="ADAL" clId="{8B92B7FE-6A2C-40CE-8AF2-CD04A59AEF6E}" dt="2024-04-16T04:26:38.645" v="1077" actId="1035"/>
          <ac:spMkLst>
            <pc:docMk/>
            <pc:sldMk cId="1582789756" sldId="259"/>
            <ac:spMk id="20" creationId="{3FF0B279-A46C-A7A1-3F70-87A20139F95F}"/>
          </ac:spMkLst>
        </pc:spChg>
        <pc:spChg chg="add mod">
          <ac:chgData name="Christian Bergljung" userId="b6ed368b-e657-4ae7-b07c-b1d9abf42404" providerId="ADAL" clId="{8B92B7FE-6A2C-40CE-8AF2-CD04A59AEF6E}" dt="2024-04-16T04:27:09.354" v="1122" actId="1036"/>
          <ac:spMkLst>
            <pc:docMk/>
            <pc:sldMk cId="1582789756" sldId="259"/>
            <ac:spMk id="21" creationId="{D70499A2-75C2-5217-DB45-174868FB09D8}"/>
          </ac:spMkLst>
        </pc:spChg>
        <pc:spChg chg="add mod">
          <ac:chgData name="Christian Bergljung" userId="b6ed368b-e657-4ae7-b07c-b1d9abf42404" providerId="ADAL" clId="{8B92B7FE-6A2C-40CE-8AF2-CD04A59AEF6E}" dt="2024-04-16T04:27:09.354" v="1122" actId="1036"/>
          <ac:spMkLst>
            <pc:docMk/>
            <pc:sldMk cId="1582789756" sldId="259"/>
            <ac:spMk id="22" creationId="{69C9D361-8480-3EBE-0536-5923BC8B3A4B}"/>
          </ac:spMkLst>
        </pc:spChg>
        <pc:spChg chg="add mod">
          <ac:chgData name="Christian Bergljung" userId="b6ed368b-e657-4ae7-b07c-b1d9abf42404" providerId="ADAL" clId="{8B92B7FE-6A2C-40CE-8AF2-CD04A59AEF6E}" dt="2024-04-16T04:27:09.354" v="1122" actId="1036"/>
          <ac:spMkLst>
            <pc:docMk/>
            <pc:sldMk cId="1582789756" sldId="259"/>
            <ac:spMk id="23" creationId="{9CA87F09-EDC7-0E99-078C-37276E6A8DC6}"/>
          </ac:spMkLst>
        </pc:spChg>
        <pc:spChg chg="add mod">
          <ac:chgData name="Christian Bergljung" userId="b6ed368b-e657-4ae7-b07c-b1d9abf42404" providerId="ADAL" clId="{8B92B7FE-6A2C-40CE-8AF2-CD04A59AEF6E}" dt="2024-04-16T04:38:41.332" v="1216" actId="1037"/>
          <ac:spMkLst>
            <pc:docMk/>
            <pc:sldMk cId="1582789756" sldId="259"/>
            <ac:spMk id="24" creationId="{CA872E48-C5F8-16D9-CE88-F947C5F9E57B}"/>
          </ac:spMkLst>
        </pc:spChg>
        <pc:spChg chg="add mod">
          <ac:chgData name="Christian Bergljung" userId="b6ed368b-e657-4ae7-b07c-b1d9abf42404" providerId="ADAL" clId="{8B92B7FE-6A2C-40CE-8AF2-CD04A59AEF6E}" dt="2024-04-16T04:38:55.678" v="1252" actId="1037"/>
          <ac:spMkLst>
            <pc:docMk/>
            <pc:sldMk cId="1582789756" sldId="259"/>
            <ac:spMk id="25" creationId="{FA7A994D-0317-4B3D-C9A0-B0BDE4940ADE}"/>
          </ac:spMkLst>
        </pc:spChg>
        <pc:spChg chg="add mod">
          <ac:chgData name="Christian Bergljung" userId="b6ed368b-e657-4ae7-b07c-b1d9abf42404" providerId="ADAL" clId="{8B92B7FE-6A2C-40CE-8AF2-CD04A59AEF6E}" dt="2024-04-16T04:38:55.678" v="1252" actId="1037"/>
          <ac:spMkLst>
            <pc:docMk/>
            <pc:sldMk cId="1582789756" sldId="259"/>
            <ac:spMk id="26" creationId="{447F3B80-3AC1-42ED-757F-EC98D3E81C7C}"/>
          </ac:spMkLst>
        </pc:spChg>
        <pc:spChg chg="add mod">
          <ac:chgData name="Christian Bergljung" userId="b6ed368b-e657-4ae7-b07c-b1d9abf42404" providerId="ADAL" clId="{8B92B7FE-6A2C-40CE-8AF2-CD04A59AEF6E}" dt="2024-04-16T04:38:41.332" v="1216" actId="1037"/>
          <ac:spMkLst>
            <pc:docMk/>
            <pc:sldMk cId="1582789756" sldId="259"/>
            <ac:spMk id="27" creationId="{EB8A55FD-CE42-9975-437B-70AE8847C34B}"/>
          </ac:spMkLst>
        </pc:spChg>
        <pc:spChg chg="add mod">
          <ac:chgData name="Christian Bergljung" userId="b6ed368b-e657-4ae7-b07c-b1d9abf42404" providerId="ADAL" clId="{8B92B7FE-6A2C-40CE-8AF2-CD04A59AEF6E}" dt="2024-04-16T04:27:09.354" v="1122" actId="1036"/>
          <ac:spMkLst>
            <pc:docMk/>
            <pc:sldMk cId="1582789756" sldId="259"/>
            <ac:spMk id="30" creationId="{4F20DCF8-D1AC-636D-D000-FDBBA64FB295}"/>
          </ac:spMkLst>
        </pc:spChg>
        <pc:spChg chg="add del mod">
          <ac:chgData name="Christian Bergljung" userId="b6ed368b-e657-4ae7-b07c-b1d9abf42404" providerId="ADAL" clId="{8B92B7FE-6A2C-40CE-8AF2-CD04A59AEF6E}" dt="2024-04-16T04:38:17.601" v="1176" actId="478"/>
          <ac:spMkLst>
            <pc:docMk/>
            <pc:sldMk cId="1582789756" sldId="259"/>
            <ac:spMk id="31" creationId="{A08DBC63-123B-4B84-5492-B3FF0C4238C4}"/>
          </ac:spMkLst>
        </pc:spChg>
        <pc:spChg chg="add mod">
          <ac:chgData name="Christian Bergljung" userId="b6ed368b-e657-4ae7-b07c-b1d9abf42404" providerId="ADAL" clId="{8B92B7FE-6A2C-40CE-8AF2-CD04A59AEF6E}" dt="2024-04-16T04:38:55.678" v="1252" actId="1037"/>
          <ac:spMkLst>
            <pc:docMk/>
            <pc:sldMk cId="1582789756" sldId="259"/>
            <ac:spMk id="32" creationId="{F3BC50A7-079D-C872-3366-E40BBB4E8344}"/>
          </ac:spMkLst>
        </pc:spChg>
        <pc:spChg chg="add mod">
          <ac:chgData name="Christian Bergljung" userId="b6ed368b-e657-4ae7-b07c-b1d9abf42404" providerId="ADAL" clId="{8B92B7FE-6A2C-40CE-8AF2-CD04A59AEF6E}" dt="2024-04-16T04:43:22.962" v="1378" actId="1036"/>
          <ac:spMkLst>
            <pc:docMk/>
            <pc:sldMk cId="1582789756" sldId="259"/>
            <ac:spMk id="34" creationId="{72130B57-9956-E31D-C090-1FB168641651}"/>
          </ac:spMkLst>
        </pc:spChg>
        <pc:spChg chg="add del mod">
          <ac:chgData name="Christian Bergljung" userId="b6ed368b-e657-4ae7-b07c-b1d9abf42404" providerId="ADAL" clId="{8B92B7FE-6A2C-40CE-8AF2-CD04A59AEF6E}" dt="2024-04-16T04:27:13.596" v="1123" actId="478"/>
          <ac:spMkLst>
            <pc:docMk/>
            <pc:sldMk cId="1582789756" sldId="259"/>
            <ac:spMk id="35" creationId="{83C6EBA5-F5FC-2D25-E262-F90064BE62B9}"/>
          </ac:spMkLst>
        </pc:spChg>
        <pc:spChg chg="add mod">
          <ac:chgData name="Christian Bergljung" userId="b6ed368b-e657-4ae7-b07c-b1d9abf42404" providerId="ADAL" clId="{8B92B7FE-6A2C-40CE-8AF2-CD04A59AEF6E}" dt="2024-04-16T07:00:21.033" v="1589" actId="14100"/>
          <ac:spMkLst>
            <pc:docMk/>
            <pc:sldMk cId="1582789756" sldId="259"/>
            <ac:spMk id="36" creationId="{55D5BBBF-87A5-C615-E38C-622124E3D33C}"/>
          </ac:spMkLst>
        </pc:spChg>
        <pc:spChg chg="add mod">
          <ac:chgData name="Christian Bergljung" userId="b6ed368b-e657-4ae7-b07c-b1d9abf42404" providerId="ADAL" clId="{8B92B7FE-6A2C-40CE-8AF2-CD04A59AEF6E}" dt="2024-04-16T04:42:58.706" v="1357" actId="1035"/>
          <ac:spMkLst>
            <pc:docMk/>
            <pc:sldMk cId="1582789756" sldId="259"/>
            <ac:spMk id="40" creationId="{2580C6B3-2093-9974-AB90-1F2573F34B49}"/>
          </ac:spMkLst>
        </pc:spChg>
        <pc:spChg chg="add mod">
          <ac:chgData name="Christian Bergljung" userId="b6ed368b-e657-4ae7-b07c-b1d9abf42404" providerId="ADAL" clId="{8B92B7FE-6A2C-40CE-8AF2-CD04A59AEF6E}" dt="2024-04-16T08:21:01.175" v="2096" actId="1037"/>
          <ac:spMkLst>
            <pc:docMk/>
            <pc:sldMk cId="1582789756" sldId="259"/>
            <ac:spMk id="41" creationId="{76BF3638-4475-1E2B-DDC4-21C4A92E2908}"/>
          </ac:spMkLst>
        </pc:spChg>
        <pc:spChg chg="add mod">
          <ac:chgData name="Christian Bergljung" userId="b6ed368b-e657-4ae7-b07c-b1d9abf42404" providerId="ADAL" clId="{8B92B7FE-6A2C-40CE-8AF2-CD04A59AEF6E}" dt="2024-04-16T09:20:26.324" v="2353" actId="20577"/>
          <ac:spMkLst>
            <pc:docMk/>
            <pc:sldMk cId="1582789756" sldId="259"/>
            <ac:spMk id="42" creationId="{C98313C3-59ED-A8E2-C453-CC48D39F8D60}"/>
          </ac:spMkLst>
        </pc:spChg>
        <pc:spChg chg="add mod">
          <ac:chgData name="Christian Bergljung" userId="b6ed368b-e657-4ae7-b07c-b1d9abf42404" providerId="ADAL" clId="{8B92B7FE-6A2C-40CE-8AF2-CD04A59AEF6E}" dt="2024-04-16T09:24:07.174" v="2567" actId="1036"/>
          <ac:spMkLst>
            <pc:docMk/>
            <pc:sldMk cId="1582789756" sldId="259"/>
            <ac:spMk id="43" creationId="{BA79EDBE-398C-2E11-8E11-16DBDAB2DB83}"/>
          </ac:spMkLst>
        </pc:spChg>
        <pc:spChg chg="add mod">
          <ac:chgData name="Christian Bergljung" userId="b6ed368b-e657-4ae7-b07c-b1d9abf42404" providerId="ADAL" clId="{8B92B7FE-6A2C-40CE-8AF2-CD04A59AEF6E}" dt="2024-04-16T09:24:33.347" v="2572" actId="1076"/>
          <ac:spMkLst>
            <pc:docMk/>
            <pc:sldMk cId="1582789756" sldId="259"/>
            <ac:spMk id="44" creationId="{73A9053E-9182-150F-BE86-AC014C60D09E}"/>
          </ac:spMkLst>
        </pc:spChg>
        <pc:cxnChg chg="add mod">
          <ac:chgData name="Christian Bergljung" userId="b6ed368b-e657-4ae7-b07c-b1d9abf42404" providerId="ADAL" clId="{8B92B7FE-6A2C-40CE-8AF2-CD04A59AEF6E}" dt="2024-04-16T04:26:38.645" v="1077" actId="1035"/>
          <ac:cxnSpMkLst>
            <pc:docMk/>
            <pc:sldMk cId="1582789756" sldId="259"/>
            <ac:cxnSpMk id="10" creationId="{370FAE38-204B-22DB-083D-75E5681C7D3F}"/>
          </ac:cxnSpMkLst>
        </pc:cxnChg>
        <pc:cxnChg chg="add mod">
          <ac:chgData name="Christian Bergljung" userId="b6ed368b-e657-4ae7-b07c-b1d9abf42404" providerId="ADAL" clId="{8B92B7FE-6A2C-40CE-8AF2-CD04A59AEF6E}" dt="2024-04-16T04:26:38.645" v="1077" actId="1035"/>
          <ac:cxnSpMkLst>
            <pc:docMk/>
            <pc:sldMk cId="1582789756" sldId="259"/>
            <ac:cxnSpMk id="11" creationId="{CB73CC9B-B43C-CED3-F4D8-E36A3EA9DECE}"/>
          </ac:cxnSpMkLst>
        </pc:cxnChg>
        <pc:cxnChg chg="add mod">
          <ac:chgData name="Christian Bergljung" userId="b6ed368b-e657-4ae7-b07c-b1d9abf42404" providerId="ADAL" clId="{8B92B7FE-6A2C-40CE-8AF2-CD04A59AEF6E}" dt="2024-04-16T04:26:38.645" v="1077" actId="1035"/>
          <ac:cxnSpMkLst>
            <pc:docMk/>
            <pc:sldMk cId="1582789756" sldId="259"/>
            <ac:cxnSpMk id="18" creationId="{71DF5750-D9CB-F7D4-CE5B-9E825BEA9DC2}"/>
          </ac:cxnSpMkLst>
        </pc:cxnChg>
        <pc:cxnChg chg="add mod">
          <ac:chgData name="Christian Bergljung" userId="b6ed368b-e657-4ae7-b07c-b1d9abf42404" providerId="ADAL" clId="{8B92B7FE-6A2C-40CE-8AF2-CD04A59AEF6E}" dt="2024-04-16T04:27:09.354" v="1122" actId="1036"/>
          <ac:cxnSpMkLst>
            <pc:docMk/>
            <pc:sldMk cId="1582789756" sldId="259"/>
            <ac:cxnSpMk id="28" creationId="{458F9782-EF2A-700C-326B-9BCDD937DC99}"/>
          </ac:cxnSpMkLst>
        </pc:cxnChg>
        <pc:cxnChg chg="add mod">
          <ac:chgData name="Christian Bergljung" userId="b6ed368b-e657-4ae7-b07c-b1d9abf42404" providerId="ADAL" clId="{8B92B7FE-6A2C-40CE-8AF2-CD04A59AEF6E}" dt="2024-04-16T04:41:53.146" v="1260" actId="1076"/>
          <ac:cxnSpMkLst>
            <pc:docMk/>
            <pc:sldMk cId="1582789756" sldId="259"/>
            <ac:cxnSpMk id="29" creationId="{B22D3E97-3E34-BC49-6FB5-9CA32212B0AE}"/>
          </ac:cxnSpMkLst>
        </pc:cxnChg>
        <pc:cxnChg chg="add mod">
          <ac:chgData name="Christian Bergljung" userId="b6ed368b-e657-4ae7-b07c-b1d9abf42404" providerId="ADAL" clId="{8B92B7FE-6A2C-40CE-8AF2-CD04A59AEF6E}" dt="2024-04-16T04:43:22.962" v="1378" actId="1036"/>
          <ac:cxnSpMkLst>
            <pc:docMk/>
            <pc:sldMk cId="1582789756" sldId="259"/>
            <ac:cxnSpMk id="33" creationId="{A3310586-A5A8-D48C-8E97-C95D51A8F8BD}"/>
          </ac:cxnSpMkLst>
        </pc:cxnChg>
        <pc:cxnChg chg="add mod">
          <ac:chgData name="Christian Bergljung" userId="b6ed368b-e657-4ae7-b07c-b1d9abf42404" providerId="ADAL" clId="{8B92B7FE-6A2C-40CE-8AF2-CD04A59AEF6E}" dt="2024-04-16T04:42:06.205" v="1262" actId="14100"/>
          <ac:cxnSpMkLst>
            <pc:docMk/>
            <pc:sldMk cId="1582789756" sldId="259"/>
            <ac:cxnSpMk id="37" creationId="{BF0D02F7-972F-32CE-FAFF-35C9B7E86EDB}"/>
          </ac:cxnSpMkLst>
        </pc:cxnChg>
        <pc:cxnChg chg="add mod">
          <ac:chgData name="Christian Bergljung" userId="b6ed368b-e657-4ae7-b07c-b1d9abf42404" providerId="ADAL" clId="{8B92B7FE-6A2C-40CE-8AF2-CD04A59AEF6E}" dt="2024-04-16T04:42:58.706" v="1357" actId="1035"/>
          <ac:cxnSpMkLst>
            <pc:docMk/>
            <pc:sldMk cId="1582789756" sldId="259"/>
            <ac:cxnSpMk id="39" creationId="{B18AB47E-89B0-2B5A-8CD6-9C5EF39D37DC}"/>
          </ac:cxnSpMkLst>
        </pc:cxnChg>
      </pc:sldChg>
      <pc:sldChg chg="addSp delSp modSp new mod">
        <pc:chgData name="Christian Bergljung" userId="b6ed368b-e657-4ae7-b07c-b1d9abf42404" providerId="ADAL" clId="{8B92B7FE-6A2C-40CE-8AF2-CD04A59AEF6E}" dt="2024-04-17T01:34:59.882" v="2778" actId="404"/>
        <pc:sldMkLst>
          <pc:docMk/>
          <pc:sldMk cId="1032552211" sldId="260"/>
        </pc:sldMkLst>
        <pc:spChg chg="mod">
          <ac:chgData name="Christian Bergljung" userId="b6ed368b-e657-4ae7-b07c-b1d9abf42404" providerId="ADAL" clId="{8B92B7FE-6A2C-40CE-8AF2-CD04A59AEF6E}" dt="2024-04-16T08:13:08.665" v="1894" actId="20577"/>
          <ac:spMkLst>
            <pc:docMk/>
            <pc:sldMk cId="1032552211" sldId="260"/>
            <ac:spMk id="2" creationId="{D468310C-E50A-C605-74DB-F2488614EBB4}"/>
          </ac:spMkLst>
        </pc:spChg>
        <pc:spChg chg="mod">
          <ac:chgData name="Christian Bergljung" userId="b6ed368b-e657-4ae7-b07c-b1d9abf42404" providerId="ADAL" clId="{8B92B7FE-6A2C-40CE-8AF2-CD04A59AEF6E}" dt="2024-04-17T01:34:59.882" v="2778" actId="404"/>
          <ac:spMkLst>
            <pc:docMk/>
            <pc:sldMk cId="1032552211" sldId="260"/>
            <ac:spMk id="3" creationId="{AE7999CA-D318-0A8C-50ED-5B21EE79383E}"/>
          </ac:spMkLst>
        </pc:spChg>
        <pc:spChg chg="add mod">
          <ac:chgData name="Christian Bergljung" userId="b6ed368b-e657-4ae7-b07c-b1d9abf42404" providerId="ADAL" clId="{8B92B7FE-6A2C-40CE-8AF2-CD04A59AEF6E}" dt="2024-04-16T06:53:07.899" v="1584" actId="693"/>
          <ac:spMkLst>
            <pc:docMk/>
            <pc:sldMk cId="1032552211" sldId="260"/>
            <ac:spMk id="4" creationId="{8D02FB08-126A-0BD0-57FF-45768C43F73E}"/>
          </ac:spMkLst>
        </pc:spChg>
        <pc:spChg chg="add mod">
          <ac:chgData name="Christian Bergljung" userId="b6ed368b-e657-4ae7-b07c-b1d9abf42404" providerId="ADAL" clId="{8B92B7FE-6A2C-40CE-8AF2-CD04A59AEF6E}" dt="2024-04-16T06:53:49.897" v="1587" actId="693"/>
          <ac:spMkLst>
            <pc:docMk/>
            <pc:sldMk cId="1032552211" sldId="260"/>
            <ac:spMk id="5" creationId="{671085B6-109E-6E9E-1971-E69A739E4688}"/>
          </ac:spMkLst>
        </pc:spChg>
        <pc:spChg chg="add mod">
          <ac:chgData name="Christian Bergljung" userId="b6ed368b-e657-4ae7-b07c-b1d9abf42404" providerId="ADAL" clId="{8B92B7FE-6A2C-40CE-8AF2-CD04A59AEF6E}" dt="2024-04-16T06:53:38.343" v="1585" actId="14100"/>
          <ac:spMkLst>
            <pc:docMk/>
            <pc:sldMk cId="1032552211" sldId="260"/>
            <ac:spMk id="6" creationId="{E37515F9-DC68-33FC-9D8C-CDA53D450696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7" creationId="{28451F3B-756A-8847-6AA5-B003FFCC6AC4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8" creationId="{0E0CF96E-15D9-89D5-BF59-61D2353409AF}"/>
          </ac:spMkLst>
        </pc:spChg>
        <pc:spChg chg="add mod">
          <ac:chgData name="Christian Bergljung" userId="b6ed368b-e657-4ae7-b07c-b1d9abf42404" providerId="ADAL" clId="{8B92B7FE-6A2C-40CE-8AF2-CD04A59AEF6E}" dt="2024-04-16T06:54:05.220" v="1588" actId="1076"/>
          <ac:spMkLst>
            <pc:docMk/>
            <pc:sldMk cId="1032552211" sldId="260"/>
            <ac:spMk id="11" creationId="{58F54832-8ED2-7FE2-E242-F80D09E334A1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12" creationId="{EEC0B228-5815-8C8A-A6BE-8FF374394699}"/>
          </ac:spMkLst>
        </pc:spChg>
        <pc:spChg chg="add mod">
          <ac:chgData name="Christian Bergljung" userId="b6ed368b-e657-4ae7-b07c-b1d9abf42404" providerId="ADAL" clId="{8B92B7FE-6A2C-40CE-8AF2-CD04A59AEF6E}" dt="2024-04-16T09:29:48.292" v="2696" actId="1076"/>
          <ac:spMkLst>
            <pc:docMk/>
            <pc:sldMk cId="1032552211" sldId="260"/>
            <ac:spMk id="13" creationId="{32263497-B3C1-D86E-A7F3-ED5D3F0D1D06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15" creationId="{5285939F-0C04-58CB-51AD-0E66967FC09D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16" creationId="{88F7F1DE-74E0-5957-3449-0583D141C220}"/>
          </ac:spMkLst>
        </pc:spChg>
        <pc:spChg chg="add mod">
          <ac:chgData name="Christian Bergljung" userId="b6ed368b-e657-4ae7-b07c-b1d9abf42404" providerId="ADAL" clId="{8B92B7FE-6A2C-40CE-8AF2-CD04A59AEF6E}" dt="2024-04-16T07:41:06.057" v="1780" actId="1037"/>
          <ac:spMkLst>
            <pc:docMk/>
            <pc:sldMk cId="1032552211" sldId="260"/>
            <ac:spMk id="17" creationId="{4036128E-3A27-5492-F442-1E2B00321B67}"/>
          </ac:spMkLst>
        </pc:spChg>
        <pc:spChg chg="add mod">
          <ac:chgData name="Christian Bergljung" userId="b6ed368b-e657-4ae7-b07c-b1d9abf42404" providerId="ADAL" clId="{8B92B7FE-6A2C-40CE-8AF2-CD04A59AEF6E}" dt="2024-04-16T07:17:37.628" v="1648" actId="693"/>
          <ac:spMkLst>
            <pc:docMk/>
            <pc:sldMk cId="1032552211" sldId="260"/>
            <ac:spMk id="18" creationId="{5B0E5B09-968B-910B-9613-02AB4DB7E42D}"/>
          </ac:spMkLst>
        </pc:spChg>
        <pc:spChg chg="add mod">
          <ac:chgData name="Christian Bergljung" userId="b6ed368b-e657-4ae7-b07c-b1d9abf42404" providerId="ADAL" clId="{8B92B7FE-6A2C-40CE-8AF2-CD04A59AEF6E}" dt="2024-04-16T07:40:32.869" v="1776" actId="14100"/>
          <ac:spMkLst>
            <pc:docMk/>
            <pc:sldMk cId="1032552211" sldId="260"/>
            <ac:spMk id="19" creationId="{F6ABE885-98ED-DA1C-BA1B-627F2C8065E5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20" creationId="{2F64E54D-CD23-7954-DADA-1E16D686DA2B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21" creationId="{71835564-427A-9A0A-C909-5CEFB4FFE838}"/>
          </ac:spMkLst>
        </pc:spChg>
        <pc:spChg chg="add mod">
          <ac:chgData name="Christian Bergljung" userId="b6ed368b-e657-4ae7-b07c-b1d9abf42404" providerId="ADAL" clId="{8B92B7FE-6A2C-40CE-8AF2-CD04A59AEF6E}" dt="2024-04-16T07:29:35.640" v="1723" actId="1076"/>
          <ac:spMkLst>
            <pc:docMk/>
            <pc:sldMk cId="1032552211" sldId="260"/>
            <ac:spMk id="24" creationId="{040670BB-3AA0-3909-FCC3-899704DE64AE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25" creationId="{5B0B787D-73B5-4288-5E85-809EB4B4CFB0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26" creationId="{28AF8055-75B5-23EF-97E7-67086B2B27C8}"/>
          </ac:spMkLst>
        </pc:spChg>
        <pc:spChg chg="add mod">
          <ac:chgData name="Christian Bergljung" userId="b6ed368b-e657-4ae7-b07c-b1d9abf42404" providerId="ADAL" clId="{8B92B7FE-6A2C-40CE-8AF2-CD04A59AEF6E}" dt="2024-04-16T06:50:40.869" v="1430" actId="1038"/>
          <ac:spMkLst>
            <pc:docMk/>
            <pc:sldMk cId="1032552211" sldId="260"/>
            <ac:spMk id="28" creationId="{BDB80ECE-AF3D-61EF-A968-DA7D94EA6BA5}"/>
          </ac:spMkLst>
        </pc:spChg>
        <pc:spChg chg="add del mod">
          <ac:chgData name="Christian Bergljung" userId="b6ed368b-e657-4ae7-b07c-b1d9abf42404" providerId="ADAL" clId="{8B92B7FE-6A2C-40CE-8AF2-CD04A59AEF6E}" dt="2024-04-16T07:20:44.650" v="1722" actId="478"/>
          <ac:spMkLst>
            <pc:docMk/>
            <pc:sldMk cId="1032552211" sldId="260"/>
            <ac:spMk id="29" creationId="{EE9C6060-B3C3-D57C-57CE-9891C86B6E3B}"/>
          </ac:spMkLst>
        </pc:spChg>
        <pc:spChg chg="add mod">
          <ac:chgData name="Christian Bergljung" userId="b6ed368b-e657-4ae7-b07c-b1d9abf42404" providerId="ADAL" clId="{8B92B7FE-6A2C-40CE-8AF2-CD04A59AEF6E}" dt="2024-04-16T07:39:56.143" v="1729" actId="1076"/>
          <ac:spMkLst>
            <pc:docMk/>
            <pc:sldMk cId="1032552211" sldId="260"/>
            <ac:spMk id="32" creationId="{946E3625-E522-BD9E-58E9-00A74EE59E5B}"/>
          </ac:spMkLst>
        </pc:spChg>
        <pc:spChg chg="add mod">
          <ac:chgData name="Christian Bergljung" userId="b6ed368b-e657-4ae7-b07c-b1d9abf42404" providerId="ADAL" clId="{8B92B7FE-6A2C-40CE-8AF2-CD04A59AEF6E}" dt="2024-04-16T06:51:19.401" v="1526" actId="1037"/>
          <ac:spMkLst>
            <pc:docMk/>
            <pc:sldMk cId="1032552211" sldId="260"/>
            <ac:spMk id="33" creationId="{7C953B59-3326-76CC-E48F-62FE294C23D2}"/>
          </ac:spMkLst>
        </pc:spChg>
        <pc:spChg chg="add del mod">
          <ac:chgData name="Christian Bergljung" userId="b6ed368b-e657-4ae7-b07c-b1d9abf42404" providerId="ADAL" clId="{8B92B7FE-6A2C-40CE-8AF2-CD04A59AEF6E}" dt="2024-04-16T06:51:25.495" v="1527" actId="478"/>
          <ac:spMkLst>
            <pc:docMk/>
            <pc:sldMk cId="1032552211" sldId="260"/>
            <ac:spMk id="34" creationId="{7A9CC076-6FD9-5BC5-C727-DE5EF4F25138}"/>
          </ac:spMkLst>
        </pc:spChg>
        <pc:spChg chg="add mod">
          <ac:chgData name="Christian Bergljung" userId="b6ed368b-e657-4ae7-b07c-b1d9abf42404" providerId="ADAL" clId="{8B92B7FE-6A2C-40CE-8AF2-CD04A59AEF6E}" dt="2024-04-16T08:12:08.210" v="1877" actId="1582"/>
          <ac:spMkLst>
            <pc:docMk/>
            <pc:sldMk cId="1032552211" sldId="260"/>
            <ac:spMk id="36" creationId="{EFAF715E-F695-FE2A-DD4E-F82B4B54CCEB}"/>
          </ac:spMkLst>
        </pc:spChg>
        <pc:spChg chg="add mod">
          <ac:chgData name="Christian Bergljung" userId="b6ed368b-e657-4ae7-b07c-b1d9abf42404" providerId="ADAL" clId="{8B92B7FE-6A2C-40CE-8AF2-CD04A59AEF6E}" dt="2024-04-16T08:29:59.326" v="2251" actId="20577"/>
          <ac:spMkLst>
            <pc:docMk/>
            <pc:sldMk cId="1032552211" sldId="260"/>
            <ac:spMk id="37" creationId="{B9A94112-775F-DC73-073A-17F5565821B5}"/>
          </ac:spMkLst>
        </pc:spChg>
        <pc:spChg chg="add del mod">
          <ac:chgData name="Christian Bergljung" userId="b6ed368b-e657-4ae7-b07c-b1d9abf42404" providerId="ADAL" clId="{8B92B7FE-6A2C-40CE-8AF2-CD04A59AEF6E}" dt="2024-04-16T08:13:28.483" v="1900"/>
          <ac:spMkLst>
            <pc:docMk/>
            <pc:sldMk cId="1032552211" sldId="260"/>
            <ac:spMk id="38" creationId="{D589FDCD-3B88-3836-B461-62E857A3B0C2}"/>
          </ac:spMkLst>
        </pc:spChg>
        <pc:spChg chg="add mod">
          <ac:chgData name="Christian Bergljung" userId="b6ed368b-e657-4ae7-b07c-b1d9abf42404" providerId="ADAL" clId="{8B92B7FE-6A2C-40CE-8AF2-CD04A59AEF6E}" dt="2024-04-16T08:13:40.430" v="1902" actId="1076"/>
          <ac:spMkLst>
            <pc:docMk/>
            <pc:sldMk cId="1032552211" sldId="260"/>
            <ac:spMk id="39" creationId="{C1B1A526-7DB4-9CAA-8C25-D500E56E9113}"/>
          </ac:spMkLst>
        </pc:spChg>
        <pc:spChg chg="add mod">
          <ac:chgData name="Christian Bergljung" userId="b6ed368b-e657-4ae7-b07c-b1d9abf42404" providerId="ADAL" clId="{8B92B7FE-6A2C-40CE-8AF2-CD04A59AEF6E}" dt="2024-04-16T08:13:50.638" v="1904" actId="1076"/>
          <ac:spMkLst>
            <pc:docMk/>
            <pc:sldMk cId="1032552211" sldId="260"/>
            <ac:spMk id="40" creationId="{E9B940E8-55FA-4B30-1E11-9096A1D05D14}"/>
          </ac:spMkLst>
        </pc:spChg>
        <pc:spChg chg="add mod">
          <ac:chgData name="Christian Bergljung" userId="b6ed368b-e657-4ae7-b07c-b1d9abf42404" providerId="ADAL" clId="{8B92B7FE-6A2C-40CE-8AF2-CD04A59AEF6E}" dt="2024-04-16T08:13:58.747" v="1906" actId="1076"/>
          <ac:spMkLst>
            <pc:docMk/>
            <pc:sldMk cId="1032552211" sldId="260"/>
            <ac:spMk id="41" creationId="{EF455242-97F9-B9ED-BDBF-8DD6209EB9E4}"/>
          </ac:spMkLst>
        </pc:spChg>
        <pc:spChg chg="add mod">
          <ac:chgData name="Christian Bergljung" userId="b6ed368b-e657-4ae7-b07c-b1d9abf42404" providerId="ADAL" clId="{8B92B7FE-6A2C-40CE-8AF2-CD04A59AEF6E}" dt="2024-04-16T09:19:39.126" v="2343" actId="20577"/>
          <ac:spMkLst>
            <pc:docMk/>
            <pc:sldMk cId="1032552211" sldId="260"/>
            <ac:spMk id="42" creationId="{C75AEB0A-F533-7745-12F6-BCDC347C8BFC}"/>
          </ac:spMkLst>
        </pc:spChg>
        <pc:spChg chg="add mod">
          <ac:chgData name="Christian Bergljung" userId="b6ed368b-e657-4ae7-b07c-b1d9abf42404" providerId="ADAL" clId="{8B92B7FE-6A2C-40CE-8AF2-CD04A59AEF6E}" dt="2024-04-16T09:24:17.285" v="2570" actId="1076"/>
          <ac:spMkLst>
            <pc:docMk/>
            <pc:sldMk cId="1032552211" sldId="260"/>
            <ac:spMk id="43" creationId="{D4451A0B-9D99-AA86-0A22-F534B8D532F6}"/>
          </ac:spMkLst>
        </pc:spChg>
        <pc:spChg chg="add mod">
          <ac:chgData name="Christian Bergljung" userId="b6ed368b-e657-4ae7-b07c-b1d9abf42404" providerId="ADAL" clId="{8B92B7FE-6A2C-40CE-8AF2-CD04A59AEF6E}" dt="2024-04-16T09:24:26.501" v="2571" actId="1076"/>
          <ac:spMkLst>
            <pc:docMk/>
            <pc:sldMk cId="1032552211" sldId="260"/>
            <ac:spMk id="44" creationId="{3191164A-6575-41D3-C922-71FE1054232E}"/>
          </ac:spMkLst>
        </pc:spChg>
        <pc:cxnChg chg="add mod">
          <ac:chgData name="Christian Bergljung" userId="b6ed368b-e657-4ae7-b07c-b1d9abf42404" providerId="ADAL" clId="{8B92B7FE-6A2C-40CE-8AF2-CD04A59AEF6E}" dt="2024-04-16T06:50:40.869" v="1430" actId="1038"/>
          <ac:cxnSpMkLst>
            <pc:docMk/>
            <pc:sldMk cId="1032552211" sldId="260"/>
            <ac:cxnSpMk id="9" creationId="{EF76098A-83BC-6EF1-432E-7807E829DCB4}"/>
          </ac:cxnSpMkLst>
        </pc:cxnChg>
        <pc:cxnChg chg="add mod">
          <ac:chgData name="Christian Bergljung" userId="b6ed368b-e657-4ae7-b07c-b1d9abf42404" providerId="ADAL" clId="{8B92B7FE-6A2C-40CE-8AF2-CD04A59AEF6E}" dt="2024-04-16T06:50:40.869" v="1430" actId="1038"/>
          <ac:cxnSpMkLst>
            <pc:docMk/>
            <pc:sldMk cId="1032552211" sldId="260"/>
            <ac:cxnSpMk id="10" creationId="{181359AB-0C5B-C7BF-E38E-F9161B2D233C}"/>
          </ac:cxnSpMkLst>
        </pc:cxnChg>
        <pc:cxnChg chg="add mod">
          <ac:chgData name="Christian Bergljung" userId="b6ed368b-e657-4ae7-b07c-b1d9abf42404" providerId="ADAL" clId="{8B92B7FE-6A2C-40CE-8AF2-CD04A59AEF6E}" dt="2024-04-16T06:50:40.869" v="1430" actId="1038"/>
          <ac:cxnSpMkLst>
            <pc:docMk/>
            <pc:sldMk cId="1032552211" sldId="260"/>
            <ac:cxnSpMk id="14" creationId="{D0F1D3EB-54E0-8A73-A38C-09DD6769B23C}"/>
          </ac:cxnSpMkLst>
        </pc:cxnChg>
        <pc:cxnChg chg="add mod">
          <ac:chgData name="Christian Bergljung" userId="b6ed368b-e657-4ae7-b07c-b1d9abf42404" providerId="ADAL" clId="{8B92B7FE-6A2C-40CE-8AF2-CD04A59AEF6E}" dt="2024-04-16T06:50:40.869" v="1430" actId="1038"/>
          <ac:cxnSpMkLst>
            <pc:docMk/>
            <pc:sldMk cId="1032552211" sldId="260"/>
            <ac:cxnSpMk id="22" creationId="{D2F2FD92-6FE2-5128-137C-479FCEE18AB4}"/>
          </ac:cxnSpMkLst>
        </pc:cxnChg>
        <pc:cxnChg chg="add mod">
          <ac:chgData name="Christian Bergljung" userId="b6ed368b-e657-4ae7-b07c-b1d9abf42404" providerId="ADAL" clId="{8B92B7FE-6A2C-40CE-8AF2-CD04A59AEF6E}" dt="2024-04-16T07:40:06.385" v="1774" actId="1037"/>
          <ac:cxnSpMkLst>
            <pc:docMk/>
            <pc:sldMk cId="1032552211" sldId="260"/>
            <ac:cxnSpMk id="23" creationId="{77B47D77-7BD6-7438-19D3-43B680202511}"/>
          </ac:cxnSpMkLst>
        </pc:cxnChg>
        <pc:cxnChg chg="add mod">
          <ac:chgData name="Christian Bergljung" userId="b6ed368b-e657-4ae7-b07c-b1d9abf42404" providerId="ADAL" clId="{8B92B7FE-6A2C-40CE-8AF2-CD04A59AEF6E}" dt="2024-04-16T06:50:40.869" v="1430" actId="1038"/>
          <ac:cxnSpMkLst>
            <pc:docMk/>
            <pc:sldMk cId="1032552211" sldId="260"/>
            <ac:cxnSpMk id="27" creationId="{EC35C623-671B-5AD9-DF31-23C89D092641}"/>
          </ac:cxnSpMkLst>
        </pc:cxnChg>
        <pc:cxnChg chg="add del mod">
          <ac:chgData name="Christian Bergljung" userId="b6ed368b-e657-4ae7-b07c-b1d9abf42404" providerId="ADAL" clId="{8B92B7FE-6A2C-40CE-8AF2-CD04A59AEF6E}" dt="2024-04-16T07:39:50.695" v="1728" actId="14100"/>
          <ac:cxnSpMkLst>
            <pc:docMk/>
            <pc:sldMk cId="1032552211" sldId="260"/>
            <ac:cxnSpMk id="30" creationId="{2796895B-D4DC-ADEE-D265-B459D4BA3054}"/>
          </ac:cxnSpMkLst>
        </pc:cxnChg>
        <pc:cxnChg chg="add mod">
          <ac:chgData name="Christian Bergljung" userId="b6ed368b-e657-4ae7-b07c-b1d9abf42404" providerId="ADAL" clId="{8B92B7FE-6A2C-40CE-8AF2-CD04A59AEF6E}" dt="2024-04-16T07:40:01.500" v="1750" actId="1037"/>
          <ac:cxnSpMkLst>
            <pc:docMk/>
            <pc:sldMk cId="1032552211" sldId="260"/>
            <ac:cxnSpMk id="31" creationId="{AEA991F0-1F0F-C3F9-6211-1BDCF32E984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CC47-8A0F-9E19-94DD-E62D381C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B075F-0473-ECD3-582E-FB79041D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A7746-FED9-1E26-63E3-4E7A6623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B0119-80EC-8F06-2009-184ECC63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52551-A80E-1FE4-021C-C69D5F48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0375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21EC-A57E-8BD1-1CA7-0C2646B1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098D8-C75C-8A37-8369-906BFA20A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302E3-5D2D-C02A-6CBB-C78EB060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F354B-7569-B97F-9183-8D5377EC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2A66-876F-A44C-1125-7E654E28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151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5371F4-6511-0A4C-45E9-09D3FE733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4A541-34C2-AF5A-4A87-B85A76011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AFF8A-71F2-7538-BC24-0E72D661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9DE-2E8E-1821-EBE0-912FC028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DF6A7-682F-652D-BBB9-3BF5B28A9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063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87618-13F2-5F41-9425-299925DE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5F89-B1B9-709A-1EC6-3197112BB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7B959-748F-C7D7-AD19-6F24A6E3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A7AC-A972-95DB-25D7-DC10ACD19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E9ED5-A3A8-8129-9A59-5D39439E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38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89A5-DCE4-87E2-9922-74F8371D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14F15-1914-448F-CBD7-0F62EEAEA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4F5A-6601-EF37-9F12-B831F6B8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E060A-7AB7-C3A7-EC0E-9BDABA6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8BD61-2742-F445-88F6-55E9B361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5862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D8EC-CB5B-6490-6555-F43386A9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2955-EF41-197D-5B8B-04AAF2C8B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D7E61-3876-DBBC-EFDA-1AED06888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D0619-1336-5324-8B3B-F6FC6A8E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AB675-A8AA-7185-375D-31CBA895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5BA2F-6773-5723-B36D-F71AF636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1232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7B23-5018-B9DE-ED74-5B41B7B4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7CB31-270B-1040-68F9-8C66F2B69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69A8F-BC1F-1341-E4FD-784F20D17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070C9-C40C-2531-1676-A632F9FF4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F78BE-5D06-0566-E45C-B7DEBDFBE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46FF2-B4F9-D447-5F99-1333C55D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15CD47-780B-F510-55BC-FF582A91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50EED-7177-FC6B-6C66-359E921D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232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A378-48FE-0D89-28D6-5485FEB7E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CB1EF-F13C-DCCF-F1C9-65156B24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1AEEA-BA25-2D10-7593-F6757E2C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89B8E-80CE-0933-A5EB-329B178B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4364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96A85-26F0-E3F5-7D90-2CF3AEEA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DC215-CAFE-E469-DAE6-E54EA8A6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D83B9-F82F-386C-F5F6-5807C906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5023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4D14-8435-C216-E580-C082B263F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74604-B646-C09B-C0EA-4CFA8C291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2E153-BC9D-53BB-F577-926AA76E7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51ED2-6D02-F018-A706-49AB0D6C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174C1-85A6-05D1-64B0-C02D8459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AFF0-A53B-D94B-A355-DC2AA8E2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6242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8496-DE0A-61DE-CDE8-5A58CD50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FA613-4A80-8841-2558-C998887AD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C063C-9D85-B4AA-5E2F-1689CC811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A86FE-C82C-E696-DC25-30E7B0C9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C6A4D-9C53-13DF-1BE3-B0CFB903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32A5B-8F44-E247-B140-32B10D5F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7419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C711D-6323-1536-44BA-25266574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13711-8067-4048-6E01-3026357F0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494CD-73F1-5950-D1C6-F642FC891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A18B-EAE5-479A-B9EC-89ED523C6D3B}" type="datetimeFigureOut">
              <a:rPr lang="en-SE" smtClean="0"/>
              <a:t>2024-04-17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5D127-AEEF-8EB1-CFF5-A7F20E5C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E2DBC-2498-D264-F5BC-C183907FA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8D6E-BB4E-4534-B1E1-A968DACCAF8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1785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0FF0-839A-FB3D-8790-4CAA5BCA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Switching period with and without a gap provided by the NW</a:t>
            </a:r>
            <a:endParaRPr lang="en-SE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B6CAC-4916-77C1-7AEE-196125204A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Single-TAG and dual-TAG</a:t>
            </a:r>
          </a:p>
          <a:p>
            <a:endParaRPr lang="en-US" dirty="0"/>
          </a:p>
          <a:p>
            <a:r>
              <a:rPr lang="en-US" dirty="0"/>
              <a:t>Ericsson</a:t>
            </a:r>
          </a:p>
          <a:p>
            <a:r>
              <a:rPr lang="en-US" dirty="0"/>
              <a:t>RAN4#110bis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44908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6EF4-4EB8-B0C3-BE85-65F2B28C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switching period</a:t>
            </a:r>
            <a:endParaRPr lang="en-S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3CAB978-EECE-169E-B82F-27BF0AD5FA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350012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The switching gap in 38.214</a:t>
                </a:r>
              </a:p>
              <a:p>
                <a:pPr lvl="1"/>
                <a:r>
                  <a:rPr lang="en-US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UE may omit uplink transmission during 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uplink switching gap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𝑁</m:t>
                        </m:r>
                      </m:e>
                      <m:sub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Tx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Tx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b="1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the conditions defined in this clause are met and the UE is configured with </a:t>
                </a:r>
                <a:r>
                  <a:rPr lang="en-GB" sz="1400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uplinkTxSwitching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. The switching gap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en-GB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𝑁</m:t>
                        </m:r>
                      </m:e>
                      <m:sub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Tx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Tx</m:t>
                        </m:r>
                        <m:r>
                          <m:rPr>
                            <m:nor/>
                          </m:rPr>
                          <a:rPr lang="en-GB" sz="140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b="1" dirty="0">
                    <a:effectLst/>
                    <a:latin typeface="Arial" panose="020B060402020202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is indicated by UE capability </a:t>
                </a:r>
                <a:r>
                  <a:rPr lang="en-GB" sz="1400" i="1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uplinkTxSwitchingPeriod2T2T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if </a:t>
                </a:r>
                <a:r>
                  <a:rPr lang="en-GB" sz="1400" i="1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uplinkTxSwitching-2T-Mode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is configured, and </a:t>
                </a:r>
                <a:r>
                  <a:rPr lang="en-GB" sz="1400" i="1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uplinkTxSwitchingPeriod</a:t>
                </a:r>
                <a:r>
                  <a:rPr lang="en-GB" sz="1400" i="1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otherwise: […]</a:t>
                </a:r>
              </a:p>
              <a:p>
                <a:r>
                  <a:rPr lang="en-US" sz="2000" dirty="0"/>
                  <a:t>In 38.101-1</a:t>
                </a:r>
              </a:p>
              <a:p>
                <a:pPr lvl="1"/>
                <a:r>
                  <a:rPr lang="en-GB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switching periods described in Figure 6.3A.3.3.2-1a and Figure 6.3A.3.3.2-1b are located in either NR carrier 1 or carrier 2 as indicated in RRC signalling </a:t>
                </a:r>
                <a:r>
                  <a:rPr lang="en-GB" sz="1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uplinkTxSwitchingPeriodLocation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[7], and the length of uplink switching period </a:t>
                </a:r>
                <a:r>
                  <a:rPr lang="en-GB" sz="1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less than the value indicated by UE capability </a:t>
                </a:r>
                <a:r>
                  <a:rPr lang="en-GB" sz="1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uplinkTxSwitchingPeriod</a:t>
                </a:r>
                <a:r>
                  <a:rPr lang="en-GB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r>
                  <a:rPr lang="en-US" sz="2000" dirty="0"/>
                  <a:t>The supported switching gap contains the duration “X µs” of the TX switch, no matter the timing advance</a:t>
                </a:r>
              </a:p>
              <a:p>
                <a:endPara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/>
                <a:endParaRPr lang="en-GB" sz="1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/>
                <a:endParaRPr lang="en-SE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SE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3CAB978-EECE-169E-B82F-27BF0AD5FA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350012" cy="4351338"/>
              </a:xfrm>
              <a:blipFill>
                <a:blip r:embed="rId2"/>
                <a:stretch>
                  <a:fillRect l="-530" t="-1401" r="-884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94D45F2-2BC6-C45F-D0CE-2D59BF109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404" y="4410137"/>
            <a:ext cx="6212431" cy="220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6EDF-C176-CDF9-33B8-E7F2411E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starting time 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F524-FF56-5D49-8FDB-55269CD4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Reply from RAN1 (R4-2311029)</a:t>
            </a:r>
            <a:endParaRPr lang="en-US" dirty="0"/>
          </a:p>
          <a:p>
            <a:r>
              <a:rPr lang="en-US" sz="2000" dirty="0"/>
              <a:t>Gap provided by NW (T</a:t>
            </a:r>
            <a:r>
              <a:rPr lang="en-US" sz="2000" baseline="-25000" dirty="0"/>
              <a:t>0 </a:t>
            </a:r>
            <a:r>
              <a:rPr lang="en-US" sz="2000" dirty="0"/>
              <a:t>starting time from scheduling perspective and actual UL transmission)</a:t>
            </a: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When </a:t>
            </a:r>
            <a:r>
              <a:rPr lang="en-GB" sz="14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gNB</a:t>
            </a:r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provides sufficient time between the end of the UL transmission on the switch-from carrier and the start of the UL transmission on the switch-to carrier, in RAN4 understanding, the T</a:t>
            </a:r>
            <a:r>
              <a:rPr lang="en-GB" sz="1400" baseline="-25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0</a:t>
            </a:r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is the starting time for an uplink transmission on the switched-to carrier from network scheduling perspective and the starting time of actual uplink transmission from UE perspective. </a:t>
            </a:r>
            <a:endParaRPr lang="en-US" dirty="0"/>
          </a:p>
          <a:p>
            <a:r>
              <a:rPr lang="en-US" sz="2000" dirty="0"/>
              <a:t>Gap not provided by NW</a:t>
            </a: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When </a:t>
            </a:r>
            <a:r>
              <a:rPr lang="en-GB" sz="14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gNB</a:t>
            </a:r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does not provide sufficient time between the end of the UL transmission on the switch-from carrier and the start of the UL transmission on the switch-to carrier, and the switching period is located at the switch-to carrier according to the RRC signalling </a:t>
            </a:r>
            <a:r>
              <a:rPr lang="en-GB" sz="1400" i="1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uplinkTxSwitchingPeriodLocation</a:t>
            </a:r>
            <a:r>
              <a:rPr lang="en-GB" sz="1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, UE may omit uplink transmission on certain symbol(s) on the switch-to carrier. </a:t>
            </a:r>
            <a:r>
              <a:rPr lang="en-GB" sz="14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From RAN1 perspective, T</a:t>
            </a:r>
            <a:r>
              <a:rPr lang="en-GB" sz="1400" b="1" baseline="-25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0</a:t>
            </a:r>
            <a:r>
              <a:rPr lang="en-GB" sz="14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is the starting time of uplink transmission from network scheduling perspective.</a:t>
            </a:r>
            <a:endParaRPr lang="en-SE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5765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C978195-BD52-7F66-1B75-FDFEDB5AD9E3}"/>
              </a:ext>
            </a:extLst>
          </p:cNvPr>
          <p:cNvSpPr/>
          <p:nvPr/>
        </p:nvSpPr>
        <p:spPr>
          <a:xfrm>
            <a:off x="6224220" y="3452692"/>
            <a:ext cx="712177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825AA7-3F10-F0E9-9566-DA3E5DE46E23}"/>
              </a:ext>
            </a:extLst>
          </p:cNvPr>
          <p:cNvSpPr/>
          <p:nvPr/>
        </p:nvSpPr>
        <p:spPr>
          <a:xfrm>
            <a:off x="3622431" y="3449761"/>
            <a:ext cx="712177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2466B-8142-C854-C9BD-4280A690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not provided by the NW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42AB-52B9-BA2F-7AEA-7C7993170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852"/>
            <a:ext cx="10515600" cy="997983"/>
          </a:xfrm>
        </p:spPr>
        <p:txBody>
          <a:bodyPr/>
          <a:lstStyle/>
          <a:p>
            <a:r>
              <a:rPr lang="en-US" sz="2000" dirty="0"/>
              <a:t>Switching period configured on carrier 2, transmissions can start after T</a:t>
            </a:r>
            <a:r>
              <a:rPr lang="en-US" sz="2000" baseline="-25000" dirty="0"/>
              <a:t>0</a:t>
            </a:r>
            <a:r>
              <a:rPr lang="en-US" sz="2000" dirty="0"/>
              <a:t>, from 38.101-1</a:t>
            </a:r>
            <a:endParaRPr lang="en-US" sz="2000" baseline="-25000" dirty="0"/>
          </a:p>
          <a:p>
            <a:pPr lvl="1"/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UE may omit uplink transmission on OFDM symbols that partially or fully overlap with the configured switching period for any timing advance difference.</a:t>
            </a:r>
          </a:p>
          <a:p>
            <a:pPr lvl="1"/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S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1484FF-E0A4-6EA5-1B03-A30B3E06C8E2}"/>
              </a:ext>
            </a:extLst>
          </p:cNvPr>
          <p:cNvSpPr/>
          <p:nvPr/>
        </p:nvSpPr>
        <p:spPr>
          <a:xfrm>
            <a:off x="3622431" y="3446585"/>
            <a:ext cx="3319096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2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9C4CF7-9943-7D67-305D-0A1308E1AD28}"/>
              </a:ext>
            </a:extLst>
          </p:cNvPr>
          <p:cNvSpPr/>
          <p:nvPr/>
        </p:nvSpPr>
        <p:spPr>
          <a:xfrm>
            <a:off x="1337896" y="4164623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26749-4A6D-293C-EDAD-920E5783408F}"/>
              </a:ext>
            </a:extLst>
          </p:cNvPr>
          <p:cNvSpPr/>
          <p:nvPr/>
        </p:nvSpPr>
        <p:spPr>
          <a:xfrm>
            <a:off x="6936397" y="4164623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C03D41-375C-6D82-36C6-A1ABE38B98BF}"/>
              </a:ext>
            </a:extLst>
          </p:cNvPr>
          <p:cNvSpPr/>
          <p:nvPr/>
        </p:nvSpPr>
        <p:spPr>
          <a:xfrm>
            <a:off x="8625254" y="4062047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1E562E-3492-5E39-3081-5AE2355F5155}"/>
              </a:ext>
            </a:extLst>
          </p:cNvPr>
          <p:cNvSpPr/>
          <p:nvPr/>
        </p:nvSpPr>
        <p:spPr>
          <a:xfrm>
            <a:off x="1208209" y="4062047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0FAE38-204B-22DB-083D-75E5681C7D3F}"/>
              </a:ext>
            </a:extLst>
          </p:cNvPr>
          <p:cNvCxnSpPr/>
          <p:nvPr/>
        </p:nvCxnSpPr>
        <p:spPr>
          <a:xfrm>
            <a:off x="4242288" y="3266342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73CC9B-B43C-CED3-F4D8-E36A3EA9DECE}"/>
              </a:ext>
            </a:extLst>
          </p:cNvPr>
          <p:cNvCxnSpPr/>
          <p:nvPr/>
        </p:nvCxnSpPr>
        <p:spPr>
          <a:xfrm>
            <a:off x="6311411" y="3266341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850DB73-9CA6-DC2B-5276-8BD4B90E544B}"/>
              </a:ext>
            </a:extLst>
          </p:cNvPr>
          <p:cNvSpPr txBox="1"/>
          <p:nvPr/>
        </p:nvSpPr>
        <p:spPr>
          <a:xfrm>
            <a:off x="3434719" y="304650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8CE33E-9FEB-63B9-B9A8-9B83B750CD22}"/>
              </a:ext>
            </a:extLst>
          </p:cNvPr>
          <p:cNvSpPr txBox="1"/>
          <p:nvPr/>
        </p:nvSpPr>
        <p:spPr>
          <a:xfrm>
            <a:off x="2759176" y="382096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1T→2T</a:t>
            </a:r>
            <a:endParaRPr lang="en-S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D43E60-1558-45EF-B8EC-904E49D15FF8}"/>
              </a:ext>
            </a:extLst>
          </p:cNvPr>
          <p:cNvSpPr txBox="1"/>
          <p:nvPr/>
        </p:nvSpPr>
        <p:spPr>
          <a:xfrm>
            <a:off x="6793312" y="381072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DF5750-D9CB-F7D4-CE5B-9E825BEA9DC2}"/>
              </a:ext>
            </a:extLst>
          </p:cNvPr>
          <p:cNvCxnSpPr/>
          <p:nvPr/>
        </p:nvCxnSpPr>
        <p:spPr>
          <a:xfrm>
            <a:off x="3622431" y="3970521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85FA4ED-12DB-6004-14A8-5F4DD91275FC}"/>
              </a:ext>
            </a:extLst>
          </p:cNvPr>
          <p:cNvSpPr txBox="1"/>
          <p:nvPr/>
        </p:nvSpPr>
        <p:spPr>
          <a:xfrm>
            <a:off x="3731174" y="3950799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F0B279-A46C-A7A1-3F70-87A20139F95F}"/>
              </a:ext>
            </a:extLst>
          </p:cNvPr>
          <p:cNvSpPr txBox="1"/>
          <p:nvPr/>
        </p:nvSpPr>
        <p:spPr>
          <a:xfrm>
            <a:off x="6308311" y="308088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2T→1T</a:t>
            </a:r>
            <a:endParaRPr lang="en-SE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0499A2-75C2-5217-DB45-174868FB09D8}"/>
              </a:ext>
            </a:extLst>
          </p:cNvPr>
          <p:cNvSpPr/>
          <p:nvPr/>
        </p:nvSpPr>
        <p:spPr>
          <a:xfrm>
            <a:off x="6200779" y="5161338"/>
            <a:ext cx="712177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C9D361-8480-3EBE-0536-5923BC8B3A4B}"/>
              </a:ext>
            </a:extLst>
          </p:cNvPr>
          <p:cNvSpPr/>
          <p:nvPr/>
        </p:nvSpPr>
        <p:spPr>
          <a:xfrm>
            <a:off x="3598990" y="5158407"/>
            <a:ext cx="712177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A87F09-EDC7-0E99-078C-37276E6A8DC6}"/>
              </a:ext>
            </a:extLst>
          </p:cNvPr>
          <p:cNvSpPr/>
          <p:nvPr/>
        </p:nvSpPr>
        <p:spPr>
          <a:xfrm>
            <a:off x="3598990" y="5155231"/>
            <a:ext cx="3319096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2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872E48-C5F8-16D9-CE88-F947C5F9E57B}"/>
              </a:ext>
            </a:extLst>
          </p:cNvPr>
          <p:cNvSpPr/>
          <p:nvPr/>
        </p:nvSpPr>
        <p:spPr>
          <a:xfrm>
            <a:off x="1138615" y="5873269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7A994D-0317-4B3D-C9A0-B0BDE4940ADE}"/>
              </a:ext>
            </a:extLst>
          </p:cNvPr>
          <p:cNvSpPr/>
          <p:nvPr/>
        </p:nvSpPr>
        <p:spPr>
          <a:xfrm>
            <a:off x="6754700" y="5873269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7F3B80-3AC1-42ED-757F-EC98D3E81C7C}"/>
              </a:ext>
            </a:extLst>
          </p:cNvPr>
          <p:cNvSpPr/>
          <p:nvPr/>
        </p:nvSpPr>
        <p:spPr>
          <a:xfrm>
            <a:off x="8443557" y="5770693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8A55FD-CE42-9975-437B-70AE8847C34B}"/>
              </a:ext>
            </a:extLst>
          </p:cNvPr>
          <p:cNvSpPr/>
          <p:nvPr/>
        </p:nvSpPr>
        <p:spPr>
          <a:xfrm>
            <a:off x="1008928" y="5770693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8F9782-EF2A-700C-326B-9BCDD937DC99}"/>
              </a:ext>
            </a:extLst>
          </p:cNvPr>
          <p:cNvCxnSpPr/>
          <p:nvPr/>
        </p:nvCxnSpPr>
        <p:spPr>
          <a:xfrm>
            <a:off x="4218847" y="4974988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22D3E97-3E34-BC49-6FB5-9CA32212B0AE}"/>
              </a:ext>
            </a:extLst>
          </p:cNvPr>
          <p:cNvCxnSpPr/>
          <p:nvPr/>
        </p:nvCxnSpPr>
        <p:spPr>
          <a:xfrm>
            <a:off x="6287970" y="4974987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F20DCF8-D1AC-636D-D000-FDBBA64FB295}"/>
              </a:ext>
            </a:extLst>
          </p:cNvPr>
          <p:cNvSpPr txBox="1"/>
          <p:nvPr/>
        </p:nvSpPr>
        <p:spPr>
          <a:xfrm>
            <a:off x="3411278" y="4755153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8DBC63-123B-4B84-5492-B3FF0C4238C4}"/>
              </a:ext>
            </a:extLst>
          </p:cNvPr>
          <p:cNvSpPr txBox="1"/>
          <p:nvPr/>
        </p:nvSpPr>
        <p:spPr>
          <a:xfrm>
            <a:off x="2735735" y="552960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1T→2T</a:t>
            </a:r>
            <a:endParaRPr lang="en-SE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C50A7-079D-C872-3366-E40BBB4E8344}"/>
              </a:ext>
            </a:extLst>
          </p:cNvPr>
          <p:cNvSpPr txBox="1"/>
          <p:nvPr/>
        </p:nvSpPr>
        <p:spPr>
          <a:xfrm>
            <a:off x="6605600" y="6262301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310586-A5A8-D48C-8E97-C95D51A8F8BD}"/>
              </a:ext>
            </a:extLst>
          </p:cNvPr>
          <p:cNvCxnSpPr/>
          <p:nvPr/>
        </p:nvCxnSpPr>
        <p:spPr>
          <a:xfrm>
            <a:off x="3598990" y="5635207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2130B57-9956-E31D-C090-1FB168641651}"/>
              </a:ext>
            </a:extLst>
          </p:cNvPr>
          <p:cNvSpPr txBox="1"/>
          <p:nvPr/>
        </p:nvSpPr>
        <p:spPr>
          <a:xfrm>
            <a:off x="3707733" y="5615485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D5BBBF-87A5-C615-E38C-622124E3D33C}"/>
              </a:ext>
            </a:extLst>
          </p:cNvPr>
          <p:cNvSpPr/>
          <p:nvPr/>
        </p:nvSpPr>
        <p:spPr>
          <a:xfrm>
            <a:off x="6754335" y="5876453"/>
            <a:ext cx="238772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0D02F7-972F-32CE-FAFF-35C9B7E86EDB}"/>
              </a:ext>
            </a:extLst>
          </p:cNvPr>
          <p:cNvCxnSpPr>
            <a:cxnSpLocks/>
          </p:cNvCxnSpPr>
          <p:nvPr/>
        </p:nvCxnSpPr>
        <p:spPr>
          <a:xfrm>
            <a:off x="6912956" y="4974987"/>
            <a:ext cx="0" cy="137305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8AB47E-89B0-2B5A-8CD6-9C5EF39D37DC}"/>
              </a:ext>
            </a:extLst>
          </p:cNvPr>
          <p:cNvCxnSpPr/>
          <p:nvPr/>
        </p:nvCxnSpPr>
        <p:spPr>
          <a:xfrm>
            <a:off x="6287988" y="5646931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80C6B3-2093-9974-AB90-1F2573F34B49}"/>
              </a:ext>
            </a:extLst>
          </p:cNvPr>
          <p:cNvSpPr txBox="1"/>
          <p:nvPr/>
        </p:nvSpPr>
        <p:spPr>
          <a:xfrm>
            <a:off x="6396731" y="5627209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6BF3638-4475-1E2B-DDC4-21C4A92E2908}"/>
              </a:ext>
            </a:extLst>
          </p:cNvPr>
          <p:cNvSpPr/>
          <p:nvPr/>
        </p:nvSpPr>
        <p:spPr>
          <a:xfrm>
            <a:off x="8588044" y="3446585"/>
            <a:ext cx="712177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98313C3-59ED-A8E2-C453-CC48D39F8D60}"/>
              </a:ext>
            </a:extLst>
          </p:cNvPr>
          <p:cNvSpPr txBox="1"/>
          <p:nvPr/>
        </p:nvSpPr>
        <p:spPr>
          <a:xfrm>
            <a:off x="9300221" y="3451631"/>
            <a:ext cx="175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Symbols omitted</a:t>
            </a:r>
            <a:endParaRPr lang="en-SE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79EDBE-398C-2E11-8E11-16DBDAB2DB83}"/>
              </a:ext>
            </a:extLst>
          </p:cNvPr>
          <p:cNvSpPr txBox="1"/>
          <p:nvPr/>
        </p:nvSpPr>
        <p:spPr>
          <a:xfrm>
            <a:off x="9168922" y="4162912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TAG</a:t>
            </a:r>
            <a:endParaRPr lang="en-S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3A9053E-9182-150F-BE86-AC014C60D09E}"/>
              </a:ext>
            </a:extLst>
          </p:cNvPr>
          <p:cNvSpPr txBox="1"/>
          <p:nvPr/>
        </p:nvSpPr>
        <p:spPr>
          <a:xfrm>
            <a:off x="9143126" y="5688603"/>
            <a:ext cx="103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Dual TAG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8278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310C-E50A-C605-74DB-F2488614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provided by the NW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999CA-D318-0A8C-50ED-5B21EE793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239" y="1640569"/>
            <a:ext cx="10515600" cy="4351338"/>
          </a:xfrm>
        </p:spPr>
        <p:txBody>
          <a:bodyPr/>
          <a:lstStyle/>
          <a:p>
            <a:r>
              <a:rPr lang="en-US" sz="2000" dirty="0"/>
              <a:t>Sufficient time provided by NW before T</a:t>
            </a:r>
            <a:r>
              <a:rPr lang="en-US" sz="2000" baseline="-25000" dirty="0"/>
              <a:t>0</a:t>
            </a:r>
            <a:r>
              <a:rPr lang="en-US" sz="2000" dirty="0"/>
              <a:t> such that the following does not occur, from 38.101-1</a:t>
            </a:r>
            <a:endParaRPr lang="en-US" sz="2000" baseline="-25000" dirty="0"/>
          </a:p>
          <a:p>
            <a:pPr marL="180340" indent="0" hangingPunct="0">
              <a:spcAft>
                <a:spcPts val="900"/>
              </a:spcAft>
              <a:buNone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simultaneous transmission on two antenna ports on one uplink carrier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one band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and any transmission on another uplink carrier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another band</a:t>
            </a:r>
            <a:endParaRPr lang="en-S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hangingPunct="0">
              <a:spcAft>
                <a:spcPts val="900"/>
              </a:spcAft>
              <a:buNone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transmission of any of the carriers for a duration of at least the uplink switching gap indicated by UE capability</a:t>
            </a:r>
            <a:endParaRPr lang="en-S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hangingPunct="0">
              <a:spcAft>
                <a:spcPts val="9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hangingPunct="0">
              <a:spcAft>
                <a:spcPts val="900"/>
              </a:spcAft>
              <a:buNone/>
            </a:pPr>
            <a:endParaRPr lang="en-S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S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02FB08-126A-0BD0-57FF-45768C43F73E}"/>
              </a:ext>
            </a:extLst>
          </p:cNvPr>
          <p:cNvSpPr/>
          <p:nvPr/>
        </p:nvSpPr>
        <p:spPr>
          <a:xfrm>
            <a:off x="6703399" y="3536219"/>
            <a:ext cx="712177" cy="4000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085B6-109E-6E9E-1971-E69A739E4688}"/>
              </a:ext>
            </a:extLst>
          </p:cNvPr>
          <p:cNvSpPr/>
          <p:nvPr/>
        </p:nvSpPr>
        <p:spPr>
          <a:xfrm>
            <a:off x="4101610" y="3537681"/>
            <a:ext cx="712177" cy="4000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515F9-DC68-33FC-9D8C-CDA53D450696}"/>
              </a:ext>
            </a:extLst>
          </p:cNvPr>
          <p:cNvSpPr/>
          <p:nvPr/>
        </p:nvSpPr>
        <p:spPr>
          <a:xfrm>
            <a:off x="4813787" y="3534505"/>
            <a:ext cx="1889610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2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51F3B-756A-8847-6AA5-B003FFCC6AC4}"/>
              </a:ext>
            </a:extLst>
          </p:cNvPr>
          <p:cNvSpPr/>
          <p:nvPr/>
        </p:nvSpPr>
        <p:spPr>
          <a:xfrm>
            <a:off x="1817075" y="4252543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0CF96E-15D9-89D5-BF59-61D2353409AF}"/>
              </a:ext>
            </a:extLst>
          </p:cNvPr>
          <p:cNvSpPr/>
          <p:nvPr/>
        </p:nvSpPr>
        <p:spPr>
          <a:xfrm>
            <a:off x="1687388" y="4149967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76098A-83BC-6EF1-432E-7807E829DCB4}"/>
              </a:ext>
            </a:extLst>
          </p:cNvPr>
          <p:cNvCxnSpPr/>
          <p:nvPr/>
        </p:nvCxnSpPr>
        <p:spPr>
          <a:xfrm>
            <a:off x="4721467" y="3354262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1359AB-0C5B-C7BF-E38E-F9161B2D233C}"/>
              </a:ext>
            </a:extLst>
          </p:cNvPr>
          <p:cNvCxnSpPr/>
          <p:nvPr/>
        </p:nvCxnSpPr>
        <p:spPr>
          <a:xfrm>
            <a:off x="6790590" y="3354261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8F54832-8ED2-7FE2-E242-F80D09E334A1}"/>
              </a:ext>
            </a:extLst>
          </p:cNvPr>
          <p:cNvSpPr txBox="1"/>
          <p:nvPr/>
        </p:nvSpPr>
        <p:spPr>
          <a:xfrm>
            <a:off x="4671923" y="314984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C0B228-5815-8C8A-A6BE-8FF374394699}"/>
              </a:ext>
            </a:extLst>
          </p:cNvPr>
          <p:cNvSpPr txBox="1"/>
          <p:nvPr/>
        </p:nvSpPr>
        <p:spPr>
          <a:xfrm>
            <a:off x="3238355" y="390888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1T→2T</a:t>
            </a:r>
            <a:endParaRPr lang="en-S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263497-B3C1-D86E-A7F3-ED5D3F0D1D06}"/>
              </a:ext>
            </a:extLst>
          </p:cNvPr>
          <p:cNvSpPr txBox="1"/>
          <p:nvPr/>
        </p:nvSpPr>
        <p:spPr>
          <a:xfrm>
            <a:off x="7282822" y="389874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0F1D3EB-54E0-8A73-A38C-09DD6769B23C}"/>
              </a:ext>
            </a:extLst>
          </p:cNvPr>
          <p:cNvCxnSpPr/>
          <p:nvPr/>
        </p:nvCxnSpPr>
        <p:spPr>
          <a:xfrm>
            <a:off x="4101610" y="4058441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285939F-0C04-58CB-51AD-0E66967FC09D}"/>
              </a:ext>
            </a:extLst>
          </p:cNvPr>
          <p:cNvSpPr txBox="1"/>
          <p:nvPr/>
        </p:nvSpPr>
        <p:spPr>
          <a:xfrm>
            <a:off x="4210353" y="4038719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F7F1DE-74E0-5957-3449-0583D141C220}"/>
              </a:ext>
            </a:extLst>
          </p:cNvPr>
          <p:cNvSpPr txBox="1"/>
          <p:nvPr/>
        </p:nvSpPr>
        <p:spPr>
          <a:xfrm>
            <a:off x="6787490" y="316880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2T→1T</a:t>
            </a:r>
            <a:endParaRPr lang="en-S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36128E-3A27-5492-F442-1E2B00321B67}"/>
              </a:ext>
            </a:extLst>
          </p:cNvPr>
          <p:cNvSpPr/>
          <p:nvPr/>
        </p:nvSpPr>
        <p:spPr>
          <a:xfrm>
            <a:off x="6512906" y="5249258"/>
            <a:ext cx="884353" cy="4000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0E5B09-968B-910B-9613-02AB4DB7E42D}"/>
              </a:ext>
            </a:extLst>
          </p:cNvPr>
          <p:cNvSpPr/>
          <p:nvPr/>
        </p:nvSpPr>
        <p:spPr>
          <a:xfrm>
            <a:off x="4078169" y="5246327"/>
            <a:ext cx="712177" cy="4000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ABE885-98ED-DA1C-BA1B-627F2C8065E5}"/>
              </a:ext>
            </a:extLst>
          </p:cNvPr>
          <p:cNvSpPr/>
          <p:nvPr/>
        </p:nvSpPr>
        <p:spPr>
          <a:xfrm>
            <a:off x="4790346" y="5243151"/>
            <a:ext cx="1721828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2  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64E54D-CD23-7954-DADA-1E16D686DA2B}"/>
              </a:ext>
            </a:extLst>
          </p:cNvPr>
          <p:cNvSpPr/>
          <p:nvPr/>
        </p:nvSpPr>
        <p:spPr>
          <a:xfrm>
            <a:off x="1617794" y="5961189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835564-427A-9A0A-C909-5CEFB4FFE838}"/>
              </a:ext>
            </a:extLst>
          </p:cNvPr>
          <p:cNvSpPr/>
          <p:nvPr/>
        </p:nvSpPr>
        <p:spPr>
          <a:xfrm>
            <a:off x="7233879" y="5961189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F2FD92-6FE2-5128-137C-479FCEE18AB4}"/>
              </a:ext>
            </a:extLst>
          </p:cNvPr>
          <p:cNvCxnSpPr/>
          <p:nvPr/>
        </p:nvCxnSpPr>
        <p:spPr>
          <a:xfrm>
            <a:off x="4698026" y="5062908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7B47D77-7BD6-7438-19D3-43B680202511}"/>
              </a:ext>
            </a:extLst>
          </p:cNvPr>
          <p:cNvCxnSpPr/>
          <p:nvPr/>
        </p:nvCxnSpPr>
        <p:spPr>
          <a:xfrm>
            <a:off x="6604496" y="5062907"/>
            <a:ext cx="0" cy="7957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40670BB-3AA0-3909-FCC3-899704DE64AE}"/>
              </a:ext>
            </a:extLst>
          </p:cNvPr>
          <p:cNvSpPr txBox="1"/>
          <p:nvPr/>
        </p:nvSpPr>
        <p:spPr>
          <a:xfrm>
            <a:off x="4671923" y="4860659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0B787D-73B5-4288-5E85-809EB4B4CFB0}"/>
              </a:ext>
            </a:extLst>
          </p:cNvPr>
          <p:cNvSpPr txBox="1"/>
          <p:nvPr/>
        </p:nvSpPr>
        <p:spPr>
          <a:xfrm>
            <a:off x="3214914" y="561752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1T→2T</a:t>
            </a:r>
            <a:endParaRPr lang="en-SE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AF8055-75B5-23EF-97E7-67086B2B27C8}"/>
              </a:ext>
            </a:extLst>
          </p:cNvPr>
          <p:cNvSpPr txBox="1"/>
          <p:nvPr/>
        </p:nvSpPr>
        <p:spPr>
          <a:xfrm>
            <a:off x="7084779" y="6350221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  <a:endParaRPr lang="en-SE" baseline="-250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C35C623-671B-5AD9-DF31-23C89D092641}"/>
              </a:ext>
            </a:extLst>
          </p:cNvPr>
          <p:cNvCxnSpPr/>
          <p:nvPr/>
        </p:nvCxnSpPr>
        <p:spPr>
          <a:xfrm>
            <a:off x="4078169" y="5723127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DB80ECE-AF3D-61EF-A968-DA7D94EA6BA5}"/>
              </a:ext>
            </a:extLst>
          </p:cNvPr>
          <p:cNvSpPr txBox="1"/>
          <p:nvPr/>
        </p:nvSpPr>
        <p:spPr>
          <a:xfrm>
            <a:off x="4186912" y="5703405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796895B-D4DC-ADEE-D265-B459D4BA3054}"/>
              </a:ext>
            </a:extLst>
          </p:cNvPr>
          <p:cNvCxnSpPr>
            <a:cxnSpLocks/>
          </p:cNvCxnSpPr>
          <p:nvPr/>
        </p:nvCxnSpPr>
        <p:spPr>
          <a:xfrm>
            <a:off x="7227283" y="5048321"/>
            <a:ext cx="0" cy="81029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A991F0-1F0F-C3F9-6211-1BDCF32E9848}"/>
              </a:ext>
            </a:extLst>
          </p:cNvPr>
          <p:cNvCxnSpPr/>
          <p:nvPr/>
        </p:nvCxnSpPr>
        <p:spPr>
          <a:xfrm>
            <a:off x="6595720" y="5734851"/>
            <a:ext cx="619857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6E3625-E522-BD9E-58E9-00A74EE59E5B}"/>
              </a:ext>
            </a:extLst>
          </p:cNvPr>
          <p:cNvSpPr txBox="1"/>
          <p:nvPr/>
        </p:nvSpPr>
        <p:spPr>
          <a:xfrm>
            <a:off x="6537617" y="5982354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X µs</a:t>
            </a:r>
            <a:endParaRPr lang="en-SE" sz="1400" baseline="-25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953B59-3326-76CC-E48F-62FE294C23D2}"/>
              </a:ext>
            </a:extLst>
          </p:cNvPr>
          <p:cNvSpPr/>
          <p:nvPr/>
        </p:nvSpPr>
        <p:spPr>
          <a:xfrm>
            <a:off x="7411178" y="4252543"/>
            <a:ext cx="2284535" cy="400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carrier 1</a:t>
            </a:r>
            <a:endParaRPr lang="en-SE" dirty="0">
              <a:solidFill>
                <a:schemeClr val="tx1"/>
              </a:solidFill>
            </a:endParaRP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EFAF715E-F695-FE2A-DD4E-F82B4B54CCEB}"/>
              </a:ext>
            </a:extLst>
          </p:cNvPr>
          <p:cNvSpPr/>
          <p:nvPr/>
        </p:nvSpPr>
        <p:spPr>
          <a:xfrm rot="5400000">
            <a:off x="6819463" y="4450501"/>
            <a:ext cx="253257" cy="930171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A94112-775F-DC73-073A-17F5565821B5}"/>
              </a:ext>
            </a:extLst>
          </p:cNvPr>
          <p:cNvSpPr txBox="1"/>
          <p:nvPr/>
        </p:nvSpPr>
        <p:spPr>
          <a:xfrm>
            <a:off x="6052039" y="4292673"/>
            <a:ext cx="1056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X + RTD µs</a:t>
            </a:r>
          </a:p>
          <a:p>
            <a:pPr algn="ctr"/>
            <a:r>
              <a:rPr lang="en-US" sz="1400" dirty="0"/>
              <a:t>(# symbols)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1B1A526-7DB4-9CAA-8C25-D500E56E9113}"/>
              </a:ext>
            </a:extLst>
          </p:cNvPr>
          <p:cNvSpPr/>
          <p:nvPr/>
        </p:nvSpPr>
        <p:spPr>
          <a:xfrm>
            <a:off x="1525475" y="5805480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9B940E8-55FA-4B30-1E11-9096A1D05D14}"/>
              </a:ext>
            </a:extLst>
          </p:cNvPr>
          <p:cNvSpPr/>
          <p:nvPr/>
        </p:nvSpPr>
        <p:spPr>
          <a:xfrm>
            <a:off x="9074529" y="4134910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F455242-97F9-B9ED-BDBF-8DD6209EB9E4}"/>
              </a:ext>
            </a:extLst>
          </p:cNvPr>
          <p:cNvSpPr/>
          <p:nvPr/>
        </p:nvSpPr>
        <p:spPr>
          <a:xfrm>
            <a:off x="9074529" y="5789526"/>
            <a:ext cx="725365" cy="633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5AEB0A-F533-7745-12F6-BCDC347C8BFC}"/>
              </a:ext>
            </a:extLst>
          </p:cNvPr>
          <p:cNvSpPr txBox="1"/>
          <p:nvPr/>
        </p:nvSpPr>
        <p:spPr>
          <a:xfrm>
            <a:off x="7493503" y="5299614"/>
            <a:ext cx="3812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Gap length in practice: X + MRTD µs in # symbols 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4451A0B-9D99-AA86-0A22-F534B8D532F6}"/>
              </a:ext>
            </a:extLst>
          </p:cNvPr>
          <p:cNvSpPr txBox="1"/>
          <p:nvPr/>
        </p:nvSpPr>
        <p:spPr>
          <a:xfrm>
            <a:off x="9297755" y="3822713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TAG</a:t>
            </a:r>
            <a:endParaRPr lang="en-S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191164A-6575-41D3-C922-71FE1054232E}"/>
              </a:ext>
            </a:extLst>
          </p:cNvPr>
          <p:cNvSpPr txBox="1"/>
          <p:nvPr/>
        </p:nvSpPr>
        <p:spPr>
          <a:xfrm>
            <a:off x="9281386" y="5759302"/>
            <a:ext cx="103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Dual TAG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3255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526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Switching period with and without a gap provided by the NW</vt:lpstr>
      <vt:lpstr>The switching period</vt:lpstr>
      <vt:lpstr>The starting time T0</vt:lpstr>
      <vt:lpstr>Gap not provided by the NW</vt:lpstr>
      <vt:lpstr>Gap provided by the NW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 period with and without a gap provided by the NW</dc:title>
  <dc:creator>Ericsson</dc:creator>
  <cp:lastModifiedBy>Ericsson2</cp:lastModifiedBy>
  <cp:revision>1</cp:revision>
  <dcterms:created xsi:type="dcterms:W3CDTF">2024-04-16T01:47:08Z</dcterms:created>
  <dcterms:modified xsi:type="dcterms:W3CDTF">2024-04-17T01:49:05Z</dcterms:modified>
</cp:coreProperties>
</file>