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1"/>
  </p:notesMasterIdLst>
  <p:handoutMasterIdLst>
    <p:handoutMasterId r:id="rId12"/>
  </p:handoutMasterIdLst>
  <p:sldIdLst>
    <p:sldId id="934" r:id="rId5"/>
    <p:sldId id="1033" r:id="rId6"/>
    <p:sldId id="1034" r:id="rId7"/>
    <p:sldId id="1035" r:id="rId8"/>
    <p:sldId id="1036" r:id="rId9"/>
    <p:sldId id="1037" r:id="rId10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FF3300"/>
    <a:srgbClr val="1E9657"/>
    <a:srgbClr val="000000"/>
    <a:srgbClr val="B1D254"/>
    <a:srgbClr val="D1DAE9"/>
    <a:srgbClr val="F0F3F8"/>
    <a:srgbClr val="0000FF"/>
    <a:srgbClr val="FFFFFF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3" autoAdjust="0"/>
    <p:restoredTop sz="95301" autoAdjust="0"/>
  </p:normalViewPr>
  <p:slideViewPr>
    <p:cSldViewPr snapToGrid="0">
      <p:cViewPr varScale="1">
        <p:scale>
          <a:sx n="127" d="100"/>
          <a:sy n="127" d="100"/>
        </p:scale>
        <p:origin x="80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RAN4#116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Yang Tang</a:t>
            </a:r>
            <a:endParaRPr lang="en-US" dirty="0">
              <a:latin typeface="+mj-ea"/>
              <a:ea typeface="+mj-ea"/>
            </a:endParaRP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65327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#116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Bengaluru, India, August 25th – 29th,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747" y="-222024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071865"/>
              </p:ext>
            </p:extLst>
          </p:nvPr>
        </p:nvGraphicFramePr>
        <p:xfrm>
          <a:off x="339438" y="689513"/>
          <a:ext cx="11596307" cy="5798038"/>
        </p:xfrm>
        <a:graphic>
          <a:graphicData uri="http://schemas.openxmlformats.org/drawingml/2006/table">
            <a:tbl>
              <a:tblPr/>
              <a:tblGrid>
                <a:gridCol w="8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8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0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 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 Breakout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9:00-10:00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 RAN4#116 Vice Chair Election (2 positions)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 Plan on RAN4 6G discussion and meeting arrangement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6. Guidance and plan on R19/R20 basket WI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7. On TEI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handeling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8. Incoming LS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10:10-10:30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HPUE_NR_bands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HPUE_Basket_CADC_SUL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 (28)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(10:30-11:00)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56735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nb-NO" altLang="zh-CN" sz="8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Tips for RRM session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LCS_BDS_B2b_LCS_NAVIC_L1_SPS (3)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NR_duplex_evo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(62)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NR_RRM_Ph5_Part2 (37)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 (35)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Ku band 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After16:15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4.9GHz band for US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operation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NR_RRM_Ph5_Part1 (35) (1 hour)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NR_NTN_Ku_bands (11)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16:30 – 17:00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(29), Chaired by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NTN_testing_NGSO_channel_model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nn-NO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NR_LPWUS_demod (10)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NR_MIMO_demod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 (14:30 – 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(15:30-16:30)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35348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NonCol_intraB_ENDC_NR_CA_Ph2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NR_ATG_enh (21)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NR_BS_RF_Part2_CLTA_SE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Fei (ZTE) and Michal (Huawei)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[216] [217]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288661"/>
              </p:ext>
            </p:extLst>
          </p:nvPr>
        </p:nvGraphicFramePr>
        <p:xfrm>
          <a:off x="251209" y="1410676"/>
          <a:ext cx="11353430" cy="4903038"/>
        </p:xfrm>
        <a:graphic>
          <a:graphicData uri="http://schemas.openxmlformats.org/drawingml/2006/table">
            <a:tbl>
              <a:tblPr/>
              <a:tblGrid>
                <a:gridCol w="79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 Cont.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NR_Mob_Ph4_Part2 (13)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6Rx demod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chaired by Tricia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and SAN RF NTN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NR_IoT_NTN_less_than_5MHz_BSRF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(22)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NR_LPWUS,</a:t>
                      </a:r>
                      <a:r>
                        <a:rPr lang="en-US" altLang="zh-CN" sz="800" strike="noStrike" kern="1200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  <a:endParaRPr kumimoji="0" lang="zh-CN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16519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NR_LBCA_Sw (33)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(36)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14:30-16:30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FS_NR_AIML_Mob_Part1 (38)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FS_NR_AIML_Mob_Part2 (14)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NR_NTN_Ku_Band_General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NR_NTN_Ku_Band_Coexistence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(22)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Demod_Ph5 UE and BS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Karsten Petersen (Nokia) and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NR_LPWUS_demod (10) chaired by Jahidur (if time available)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Break</a:t>
                      </a: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311092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32, 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NR_XR_Ph3 (30)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5G_Broadcast_GSO_NTN_band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UERF_maintenance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topics),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rgbClr val="2FBD7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[211][212] NR_RRM_Ph5, Chaired by Jerry Cui (Apple)</a:t>
                      </a:r>
                      <a:endParaRPr lang="en-US" altLang="zh-CN" sz="800" b="1" dirty="0">
                        <a:solidFill>
                          <a:srgbClr val="2FBD7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 RF maintenance chaired by </a:t>
                      </a:r>
                      <a:r>
                        <a:rPr kumimoji="0" lang="sv-SE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Torbjörn Elfström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846486"/>
              </p:ext>
            </p:extLst>
          </p:nvPr>
        </p:nvGraphicFramePr>
        <p:xfrm>
          <a:off x="279896" y="986109"/>
          <a:ext cx="11510452" cy="5472963"/>
        </p:xfrm>
        <a:graphic>
          <a:graphicData uri="http://schemas.openxmlformats.org/drawingml/2006/table">
            <a:tbl>
              <a:tblPr/>
              <a:tblGrid>
                <a:gridCol w="935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6RX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Andrey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Netw_Energy_NR_enh_Part1 (52)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Netw_Energy_NR_enh_Part2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IoT NTN/IoT NTN TDD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15]  IoT_NTN_Ph3 chaired by Daniel (MTK)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16] IoT_NTN_TDD_UE_SAN_RF 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Dorin (Thales)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NR_BS_RF_Part2_CLTA_SE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(18)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(8:30-9:30)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lang="en-US" altLang="zh-CN" sz="800" b="0" i="0" u="none" strike="noStrike" kern="1200" dirty="0" err="1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lang="en-US" altLang="zh-CN" sz="800" b="0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  <a:r>
                        <a:rPr lang="en-US" altLang="zh-CN" sz="800" b="1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</a:t>
                      </a:r>
                      <a:r>
                        <a:rPr lang="en-US" altLang="zh-CN" sz="800" b="1" i="0" u="none" strike="noStrike" kern="1200" dirty="0" err="1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lang="en-US" altLang="zh-CN" sz="800" b="1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(9:30 -10:30)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NR_NTN_Ku_Band_Coexistence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Manook(SES)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4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54715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 (53) (1 hour)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IoT_NTN_TDD (7)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(43)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b="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[226] Rel-19 NR_Mob_Ph4, </a:t>
                      </a:r>
                      <a:r>
                        <a:rPr lang="fr-FR" altLang="zh-CN" sz="800" b="0" strike="noStrike" kern="1200" dirty="0" err="1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lang="fr-FR" altLang="zh-CN" sz="800" b="0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NR_NTN_Ph3_Part2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NR_NTN_Ph3_Part1 (39)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 to RAN2 on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NR_RRM_Ph5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(2nd pass)  Ad-hoc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zh-CN" sz="800" b="1" kern="120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RRM Ad-hoc: (14:30-15:30)</a:t>
                      </a:r>
                      <a:endParaRPr lang="zh-CN" altLang="zh-CN" sz="800" kern="1200" dirty="0">
                        <a:solidFill>
                          <a:srgbClr val="2FBD7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altLang="zh-CN" sz="800" kern="120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[227] NR_XR_Ph3, Chaired by Rafael Paiva (Nokia)</a:t>
                      </a:r>
                      <a:endParaRPr lang="zh-CN" altLang="zh-CN" sz="800" kern="1200" dirty="0">
                        <a:solidFill>
                          <a:srgbClr val="2FBD7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15:30-16:30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Demod_Maintenance_Part2 chaired by Manasa Raghavan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Demod_Maintenance_Part1 chaired by Axel Mueller (Nokia)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pt-B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968582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Ambient_IoT_Solutions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</a:t>
                      </a:r>
                      <a:r>
                        <a:rPr lang="en-US" altLang="zh-CN" sz="800" b="0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[228]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A-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(17:00~18:15):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(18:00-19:00)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NR_LBCA_Sw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Jerry Cui (Apple)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(18:15-19:00)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Runsen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(In Sheraton Hotel)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349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92" y="-83247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506651"/>
              </p:ext>
            </p:extLst>
          </p:nvPr>
        </p:nvGraphicFramePr>
        <p:xfrm>
          <a:off x="401652" y="754954"/>
          <a:ext cx="11318156" cy="5493446"/>
        </p:xfrm>
        <a:graphic>
          <a:graphicData uri="http://schemas.openxmlformats.org/drawingml/2006/table">
            <a:tbl>
              <a:tblPr/>
              <a:tblGrid>
                <a:gridCol w="874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6Rx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Andrey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NR_MIMO_Ph5_Part2 (15)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Ku band RF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NR_IoT_NTN_less_than_5MHz_demod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NR_duplex_evo_demod (8)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8:30 - 9:30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9:30-10:30 [229]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IoT_NTN_TDD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CH (Qualcomm)</a:t>
                      </a:r>
                      <a:endParaRPr lang="en-US" altLang="zh-CN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18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11:00 - 12:00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 features and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open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12:00 - 13:00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 slot for: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Offline discussion on Rel-19 core CRs (Encourage RRM delegates to stay in the RRM room)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Request revision/new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numbers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NR_7MHz_demod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5G_Broadcast_Ph2 (3)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(11:00-12:00)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(12:00-13:00)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NR_NTN_Ph3, Charied by CH (Qualcomm)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sng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BSRF_Maintenance_TEI (68)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Demod_Maintenance_TEI_Part1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Demod_Maintenance_TEI_Part2 (16)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MIMO </a:t>
                      </a: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(14:30 – 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NR_MIMO_demod chaired by Lili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9859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  <a:endParaRPr kumimoji="0" lang="fr-FR" altLang="zh-CN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Rel-19 Maintenance and TEI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Maintenance_R18_R19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(116)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(68)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(88)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Please request the revision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numbers before this session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NR_NTN_Ph3_demod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IoT_NTN_Ph3_demod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critical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SCM for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UE/SAN RF, others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17:00-18:00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</a:t>
                      </a: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[221]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TBD Online or Ad-hoc: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critical issue TBD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</a:t>
                      </a: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list 2nd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round</a:t>
                      </a: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782485"/>
              </p:ext>
            </p:extLst>
          </p:nvPr>
        </p:nvGraphicFramePr>
        <p:xfrm>
          <a:off x="239391" y="1416731"/>
          <a:ext cx="11657335" cy="3651972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5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AI/ML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  <a:endParaRPr lang="en-US" altLang="zh-CN" sz="800" b="1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(UE RF related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34724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(OTA topics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a915fe38-2618-47b6-8303-829fb71466d5"/>
    <ds:schemaRef ds:uri="http://purl.org/dc/terms/"/>
    <ds:schemaRef ds:uri="23d77754-4ccc-4c57-9291-cab09e81894a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550077</TotalTime>
  <Words>3181</Words>
  <Application>Microsoft Macintosh PowerPoint</Application>
  <PresentationFormat>Widescreen</PresentationFormat>
  <Paragraphs>401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微软雅黑</vt:lpstr>
      <vt:lpstr>Arial</vt:lpstr>
      <vt:lpstr>Arial Black</vt:lpstr>
      <vt:lpstr>Calibri</vt:lpstr>
      <vt:lpstr>Times New Roman</vt:lpstr>
      <vt:lpstr>3gpp</vt:lpstr>
      <vt:lpstr>RAN4#116 meeting schedule</vt:lpstr>
      <vt:lpstr>Monday</vt:lpstr>
      <vt:lpstr>Tuesday</vt:lpstr>
      <vt:lpstr>Wednesday</vt:lpstr>
      <vt:lpstr>Thursday</vt:lpstr>
      <vt:lpstr>Friday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Yang Tang</cp:lastModifiedBy>
  <cp:revision>4021</cp:revision>
  <cp:lastPrinted>2016-09-15T08:31:35Z</cp:lastPrinted>
  <dcterms:created xsi:type="dcterms:W3CDTF">2009-11-27T05:15:11Z</dcterms:created>
  <dcterms:modified xsi:type="dcterms:W3CDTF">2025-08-27T13:11:51Z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1744642617</vt:lpwstr>
  </property>
</Properties>
</file>