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61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99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788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61823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92669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869644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863718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154659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4871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6881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39631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09627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94F7CF-55B6-4CDD-B9B6-5EF6E90E65C4}" type="datetimeFigureOut">
              <a:rPr lang="en-GB" smtClean="0"/>
              <a:t>18/11/2025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E08D37-5D4F-4E38-B2FD-DA9710B1C87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81882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Discussion on NCR-RNTI configuration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RAN2#132</a:t>
            </a:r>
            <a:endParaRPr lang="en-GB" dirty="0"/>
          </a:p>
        </p:txBody>
      </p:sp>
      <p:sp>
        <p:nvSpPr>
          <p:cNvPr id="4" name="Subtitle 2"/>
          <p:cNvSpPr txBox="1">
            <a:spLocks/>
          </p:cNvSpPr>
          <p:nvPr/>
        </p:nvSpPr>
        <p:spPr>
          <a:xfrm>
            <a:off x="9447245" y="274120"/>
            <a:ext cx="2441510" cy="4629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GB" dirty="0"/>
              <a:t>R2-2509346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06688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Background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939070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/>
              <a:t>NCR forwarding parameters configured separately from NCR-RNTI</a:t>
            </a:r>
          </a:p>
          <a:p>
            <a:r>
              <a:rPr lang="en-GB" dirty="0" smtClean="0"/>
              <a:t>It would be possible to leave correct timing to NW implementation (e.g. assume NW will configure NCR-RNTI only after AS security is established)</a:t>
            </a:r>
          </a:p>
          <a:p>
            <a:r>
              <a:rPr lang="en-GB" dirty="0"/>
              <a:t>Unsure </a:t>
            </a:r>
            <a:r>
              <a:rPr lang="en-GB" dirty="0" smtClean="0"/>
              <a:t>if cell barring (as discussed in the online session) actually solves this issue – it is the rogue control of NCR forwarding function that is the problem, and this cannot be fixed with modifications to the list of acceptable cells</a:t>
            </a:r>
          </a:p>
          <a:p>
            <a:r>
              <a:rPr lang="en-GB" dirty="0" smtClean="0"/>
              <a:t>While rogue control of a UE is also possible, with NCR the impact is multitudes of times greater due to its transmit power when compared to that or regular UE</a:t>
            </a:r>
          </a:p>
          <a:p>
            <a:r>
              <a:rPr lang="en-GB" dirty="0" smtClean="0"/>
              <a:t>We have essentially produced a repeater design which enables lower layer control of the NCR forwarding function, with no security safeguards, creating a potential security hole (main effect: significant jamming)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457316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Additional considerations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631159"/>
          </a:xfrm>
        </p:spPr>
        <p:txBody>
          <a:bodyPr>
            <a:normAutofit/>
          </a:bodyPr>
          <a:lstStyle/>
          <a:p>
            <a:r>
              <a:rPr lang="en-GB" dirty="0" smtClean="0"/>
              <a:t>We have already set a precedent (TS38.331 v18.7.0), not just for NCR, but also for IAB and SL Relaying:</a:t>
            </a:r>
          </a:p>
          <a:p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27" y="2786090"/>
            <a:ext cx="6828925" cy="3922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8674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Possible options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6554" y="3176251"/>
            <a:ext cx="6918884" cy="1910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930" y="1952438"/>
            <a:ext cx="10346625" cy="513615"/>
          </a:xfrm>
          <a:prstGeom prst="rect">
            <a:avLst/>
          </a:prstGeom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1405357"/>
            <a:ext cx="5254690" cy="6404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dirty="0" smtClean="0"/>
              <a:t>Option 1: As per the proposed CR</a:t>
            </a:r>
            <a:endParaRPr lang="en-GB" dirty="0"/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0" y="2772535"/>
            <a:ext cx="6699380" cy="64042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Option 2: expand existing initiation procedure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11" name="Content Placeholder 2"/>
          <p:cNvSpPr txBox="1">
            <a:spLocks/>
          </p:cNvSpPr>
          <p:nvPr/>
        </p:nvSpPr>
        <p:spPr>
          <a:xfrm>
            <a:off x="0" y="5276250"/>
            <a:ext cx="6699380" cy="640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Option 3: ...something else?</a:t>
            </a:r>
          </a:p>
          <a:p>
            <a:endParaRPr lang="en-GB" dirty="0" smtClean="0"/>
          </a:p>
          <a:p>
            <a:endParaRPr lang="en-GB" dirty="0"/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0" y="6124150"/>
            <a:ext cx="6699380" cy="6404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dirty="0" smtClean="0"/>
              <a:t>Option 4: do nothing</a:t>
            </a:r>
          </a:p>
          <a:p>
            <a:endParaRPr lang="en-GB" dirty="0" smtClean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81197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204</Words>
  <Application>Microsoft Office PowerPoint</Application>
  <PresentationFormat>Widescreen</PresentationFormat>
  <Paragraphs>18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Discussion on NCR-RNTI configuration</vt:lpstr>
      <vt:lpstr>Background</vt:lpstr>
      <vt:lpstr>Additional considerations</vt:lpstr>
      <vt:lpstr>Possible options</vt:lpstr>
    </vt:vector>
  </TitlesOfParts>
  <Company>SRUK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SA2 LS on non-OTA data set transfer</dc:title>
  <dc:creator>Samsung (MT)</dc:creator>
  <cp:lastModifiedBy>Samsung (MT)</cp:lastModifiedBy>
  <cp:revision>17</cp:revision>
  <dcterms:created xsi:type="dcterms:W3CDTF">2025-10-13T21:47:14Z</dcterms:created>
  <dcterms:modified xsi:type="dcterms:W3CDTF">2025-11-18T18:45:39Z</dcterms:modified>
</cp:coreProperties>
</file>