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2"/>
  </p:notesMasterIdLst>
  <p:handoutMasterIdLst>
    <p:handoutMasterId r:id="rId23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  <p:sldId id="991" r:id="rId20"/>
    <p:sldId id="992" r:id="rId2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54" autoAdjust="0"/>
    <p:restoredTop sz="95683" autoAdjust="0"/>
  </p:normalViewPr>
  <p:slideViewPr>
    <p:cSldViewPr snapToGrid="0">
      <p:cViewPr varScale="1">
        <p:scale>
          <a:sx n="103" d="100"/>
          <a:sy n="103" d="100"/>
        </p:scale>
        <p:origin x="240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8/15/2025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8/15/2025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946806-3FED-2432-54C3-AE0B898332E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RAN1#122 meeting 25-29/08/2025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455FD-516D-434F-DAF4-866356740F3D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RAN1#122 meeting 25-29/08/2025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59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598" TargetMode="External"/><Relationship Id="rId2" Type="http://schemas.openxmlformats.org/officeDocument/2006/relationships/hyperlink" Target="https://portal.3gpp.org/ngppapp/CreateTdoc.Aspx?mode=create&amp;meetingId=6059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2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RAN1#122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R1-2505103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RAN1#122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RAN1#122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Two-Way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Service to remote participants on a best effort basis and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Convention Hall)</a:t>
            </a:r>
          </a:p>
          <a:p>
            <a:pPr lvl="1">
              <a:defRPr/>
            </a:pPr>
            <a:r>
              <a:rPr lang="en-GB" sz="2000" dirty="0"/>
              <a:t>RAN1_Brk1 (Breakout 1 meeting room: Pre-function Area)</a:t>
            </a:r>
          </a:p>
          <a:p>
            <a:pPr lvl="1">
              <a:defRPr/>
            </a:pPr>
            <a:r>
              <a:rPr lang="en-GB" sz="2000" dirty="0"/>
              <a:t>RAN1_Brk2 (Breakout 2 meeting room: </a:t>
            </a:r>
            <a:r>
              <a:rPr lang="it-IT" sz="2000" dirty="0"/>
              <a:t>Cettina De Cesare 2 - Level 2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RAN1_Off1 (Offline 1 meeting room: </a:t>
            </a:r>
            <a:r>
              <a:rPr lang="it-IT" sz="2000" dirty="0"/>
              <a:t>Cettina De Cesare 1 - Level 2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RAN1_Off2 (Offline 2 meeting room: </a:t>
            </a:r>
            <a:r>
              <a:rPr lang="it-IT" sz="2000" dirty="0"/>
              <a:t>Cettina De Cesare 3 - Level 2</a:t>
            </a:r>
            <a:r>
              <a:rPr lang="en-GB" sz="2000" dirty="0"/>
              <a:t>)</a:t>
            </a:r>
            <a:endParaRPr lang="en-GB" sz="2400" dirty="0"/>
          </a:p>
          <a:p>
            <a:pPr marL="0" indent="0">
              <a:buNone/>
              <a:defRPr/>
            </a:pPr>
            <a:endParaRPr lang="en-GB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0DA1DD-4F51-9782-3251-9B47E9696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799643"/>
              </p:ext>
            </p:extLst>
          </p:nvPr>
        </p:nvGraphicFramePr>
        <p:xfrm>
          <a:off x="2315027" y="3833490"/>
          <a:ext cx="4319037" cy="13823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0893">
                  <a:extLst>
                    <a:ext uri="{9D8B030D-6E8A-4147-A177-3AD203B41FA5}">
                      <a16:colId xmlns:a16="http://schemas.microsoft.com/office/drawing/2014/main" val="2191073903"/>
                    </a:ext>
                  </a:extLst>
                </a:gridCol>
                <a:gridCol w="1724253">
                  <a:extLst>
                    <a:ext uri="{9D8B030D-6E8A-4147-A177-3AD203B41FA5}">
                      <a16:colId xmlns:a16="http://schemas.microsoft.com/office/drawing/2014/main" val="2080745865"/>
                    </a:ext>
                  </a:extLst>
                </a:gridCol>
                <a:gridCol w="873891">
                  <a:extLst>
                    <a:ext uri="{9D8B030D-6E8A-4147-A177-3AD203B41FA5}">
                      <a16:colId xmlns:a16="http://schemas.microsoft.com/office/drawing/2014/main" val="3589026701"/>
                    </a:ext>
                  </a:extLst>
                </a:gridCol>
              </a:tblGrid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Main Room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Convention Hall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550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0429841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Main Room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Convention Hall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250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3405129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Pre-function Area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150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0736869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Zinnia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150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5332238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Poinsettia 1 &amp; 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72563225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Heliconia 1 &amp; 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50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8986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3" name="Group 882">
            <a:extLst>
              <a:ext uri="{FF2B5EF4-FFF2-40B4-BE49-F238E27FC236}">
                <a16:creationId xmlns:a16="http://schemas.microsoft.com/office/drawing/2014/main" id="{0E8CF0FF-917D-B340-83D2-D82AE13472C6}"/>
              </a:ext>
            </a:extLst>
          </p:cNvPr>
          <p:cNvGrpSpPr/>
          <p:nvPr/>
        </p:nvGrpSpPr>
        <p:grpSpPr>
          <a:xfrm>
            <a:off x="209097" y="142512"/>
            <a:ext cx="8769395" cy="5842092"/>
            <a:chOff x="1711325" y="506406"/>
            <a:chExt cx="8769395" cy="5842092"/>
          </a:xfrm>
        </p:grpSpPr>
        <p:sp>
          <p:nvSpPr>
            <p:cNvPr id="884" name="Rectangle 883">
              <a:extLst>
                <a:ext uri="{FF2B5EF4-FFF2-40B4-BE49-F238E27FC236}">
                  <a16:creationId xmlns:a16="http://schemas.microsoft.com/office/drawing/2014/main" id="{2339F498-797E-A859-766D-F3C600FC107B}"/>
                </a:ext>
              </a:extLst>
            </p:cNvPr>
            <p:cNvSpPr/>
            <p:nvPr/>
          </p:nvSpPr>
          <p:spPr>
            <a:xfrm>
              <a:off x="4562573" y="3949831"/>
              <a:ext cx="179109" cy="933254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5" name="Rectangle 884">
              <a:extLst>
                <a:ext uri="{FF2B5EF4-FFF2-40B4-BE49-F238E27FC236}">
                  <a16:creationId xmlns:a16="http://schemas.microsoft.com/office/drawing/2014/main" id="{F4C2120E-E7BC-890B-5876-46CC8A5492A8}"/>
                </a:ext>
              </a:extLst>
            </p:cNvPr>
            <p:cNvSpPr/>
            <p:nvPr/>
          </p:nvSpPr>
          <p:spPr>
            <a:xfrm>
              <a:off x="6862713" y="5033913"/>
              <a:ext cx="725864" cy="150829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6" name="Rectangle 885">
              <a:extLst>
                <a:ext uri="{FF2B5EF4-FFF2-40B4-BE49-F238E27FC236}">
                  <a16:creationId xmlns:a16="http://schemas.microsoft.com/office/drawing/2014/main" id="{D101D440-5AB9-31F2-07CE-EDF265BD60A4}"/>
                </a:ext>
              </a:extLst>
            </p:cNvPr>
            <p:cNvSpPr/>
            <p:nvPr/>
          </p:nvSpPr>
          <p:spPr>
            <a:xfrm>
              <a:off x="7692272" y="3129699"/>
              <a:ext cx="1112363" cy="207390"/>
            </a:xfrm>
            <a:prstGeom prst="rect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87" name="Graphic 4">
              <a:extLst>
                <a:ext uri="{FF2B5EF4-FFF2-40B4-BE49-F238E27FC236}">
                  <a16:creationId xmlns:a16="http://schemas.microsoft.com/office/drawing/2014/main" id="{82A8DADA-6F7C-5541-37AF-302A73115AD1}"/>
                </a:ext>
              </a:extLst>
            </p:cNvPr>
            <p:cNvGrpSpPr/>
            <p:nvPr/>
          </p:nvGrpSpPr>
          <p:grpSpPr>
            <a:xfrm>
              <a:off x="1711325" y="506406"/>
              <a:ext cx="8769395" cy="5842092"/>
              <a:chOff x="1711325" y="506406"/>
              <a:chExt cx="8769395" cy="5842092"/>
            </a:xfrm>
          </p:grpSpPr>
          <p:grpSp>
            <p:nvGrpSpPr>
              <p:cNvPr id="889" name="Graphic 4">
                <a:extLst>
                  <a:ext uri="{FF2B5EF4-FFF2-40B4-BE49-F238E27FC236}">
                    <a16:creationId xmlns:a16="http://schemas.microsoft.com/office/drawing/2014/main" id="{E0BDD1A6-8936-23CF-00AC-CD569491309B}"/>
                  </a:ext>
                </a:extLst>
              </p:cNvPr>
              <p:cNvGrpSpPr/>
              <p:nvPr/>
            </p:nvGrpSpPr>
            <p:grpSpPr>
              <a:xfrm>
                <a:off x="2162100" y="1005964"/>
                <a:ext cx="1407233" cy="160191"/>
                <a:chOff x="2162100" y="1005964"/>
                <a:chExt cx="1407233" cy="160191"/>
              </a:xfrm>
              <a:solidFill>
                <a:srgbClr val="000000"/>
              </a:solidFill>
            </p:grpSpPr>
            <p:sp>
              <p:nvSpPr>
                <p:cNvPr id="1755" name="Freeform: Shape 1754">
                  <a:extLst>
                    <a:ext uri="{FF2B5EF4-FFF2-40B4-BE49-F238E27FC236}">
                      <a16:creationId xmlns:a16="http://schemas.microsoft.com/office/drawing/2014/main" id="{5FA5E508-1FC8-9B5F-B6C1-73A585498935}"/>
                    </a:ext>
                  </a:extLst>
                </p:cNvPr>
                <p:cNvSpPr/>
                <p:nvPr/>
              </p:nvSpPr>
              <p:spPr>
                <a:xfrm>
                  <a:off x="2162100" y="1008983"/>
                  <a:ext cx="130403" cy="154152"/>
                </a:xfrm>
                <a:custGeom>
                  <a:avLst/>
                  <a:gdLst>
                    <a:gd name="connsiteX0" fmla="*/ -1 w 130403"/>
                    <a:gd name="connsiteY0" fmla="*/ 154364 h 154152"/>
                    <a:gd name="connsiteX1" fmla="*/ 23317 w 130403"/>
                    <a:gd name="connsiteY1" fmla="*/ 154364 h 154152"/>
                    <a:gd name="connsiteX2" fmla="*/ 23317 w 130403"/>
                    <a:gd name="connsiteY2" fmla="*/ 26120 h 154152"/>
                    <a:gd name="connsiteX3" fmla="*/ 23749 w 130403"/>
                    <a:gd name="connsiteY3" fmla="*/ 26120 h 154152"/>
                    <a:gd name="connsiteX4" fmla="*/ 54838 w 130403"/>
                    <a:gd name="connsiteY4" fmla="*/ 154364 h 154152"/>
                    <a:gd name="connsiteX5" fmla="*/ 75564 w 130403"/>
                    <a:gd name="connsiteY5" fmla="*/ 154364 h 154152"/>
                    <a:gd name="connsiteX6" fmla="*/ 106654 w 130403"/>
                    <a:gd name="connsiteY6" fmla="*/ 26120 h 154152"/>
                    <a:gd name="connsiteX7" fmla="*/ 107086 w 130403"/>
                    <a:gd name="connsiteY7" fmla="*/ 26120 h 154152"/>
                    <a:gd name="connsiteX8" fmla="*/ 107086 w 130403"/>
                    <a:gd name="connsiteY8" fmla="*/ 154364 h 154152"/>
                    <a:gd name="connsiteX9" fmla="*/ 130403 w 130403"/>
                    <a:gd name="connsiteY9" fmla="*/ 154364 h 154152"/>
                    <a:gd name="connsiteX10" fmla="*/ 130403 w 130403"/>
                    <a:gd name="connsiteY10" fmla="*/ 212 h 154152"/>
                    <a:gd name="connsiteX11" fmla="*/ 92836 w 130403"/>
                    <a:gd name="connsiteY11" fmla="*/ 212 h 154152"/>
                    <a:gd name="connsiteX12" fmla="*/ 66065 w 130403"/>
                    <a:gd name="connsiteY12" fmla="*/ 114426 h 154152"/>
                    <a:gd name="connsiteX13" fmla="*/ 65633 w 130403"/>
                    <a:gd name="connsiteY13" fmla="*/ 114426 h 154152"/>
                    <a:gd name="connsiteX14" fmla="*/ 38429 w 130403"/>
                    <a:gd name="connsiteY14" fmla="*/ 212 h 154152"/>
                    <a:gd name="connsiteX15" fmla="*/ -1 w 130403"/>
                    <a:gd name="connsiteY15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0403" h="154152">
                      <a:moveTo>
                        <a:pt x="-1" y="154364"/>
                      </a:moveTo>
                      <a:lnTo>
                        <a:pt x="23317" y="154364"/>
                      </a:lnTo>
                      <a:lnTo>
                        <a:pt x="23317" y="26120"/>
                      </a:lnTo>
                      <a:lnTo>
                        <a:pt x="23749" y="26120"/>
                      </a:lnTo>
                      <a:lnTo>
                        <a:pt x="54838" y="154364"/>
                      </a:lnTo>
                      <a:lnTo>
                        <a:pt x="75564" y="154364"/>
                      </a:lnTo>
                      <a:lnTo>
                        <a:pt x="106654" y="26120"/>
                      </a:lnTo>
                      <a:lnTo>
                        <a:pt x="107086" y="26120"/>
                      </a:lnTo>
                      <a:lnTo>
                        <a:pt x="107086" y="154364"/>
                      </a:lnTo>
                      <a:lnTo>
                        <a:pt x="130403" y="154364"/>
                      </a:lnTo>
                      <a:lnTo>
                        <a:pt x="130403" y="212"/>
                      </a:lnTo>
                      <a:lnTo>
                        <a:pt x="92836" y="212"/>
                      </a:lnTo>
                      <a:lnTo>
                        <a:pt x="66065" y="114426"/>
                      </a:lnTo>
                      <a:lnTo>
                        <a:pt x="65633" y="114426"/>
                      </a:lnTo>
                      <a:lnTo>
                        <a:pt x="38429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6" name="Freeform: Shape 1755">
                  <a:extLst>
                    <a:ext uri="{FF2B5EF4-FFF2-40B4-BE49-F238E27FC236}">
                      <a16:creationId xmlns:a16="http://schemas.microsoft.com/office/drawing/2014/main" id="{8DB8D2B1-E151-7025-15DC-7CF494002210}"/>
                    </a:ext>
                  </a:extLst>
                </p:cNvPr>
                <p:cNvSpPr/>
                <p:nvPr/>
              </p:nvSpPr>
              <p:spPr>
                <a:xfrm>
                  <a:off x="2317980" y="1008983"/>
                  <a:ext cx="85063" cy="154152"/>
                </a:xfrm>
                <a:custGeom>
                  <a:avLst/>
                  <a:gdLst>
                    <a:gd name="connsiteX0" fmla="*/ -1 w 85063"/>
                    <a:gd name="connsiteY0" fmla="*/ 154364 h 154152"/>
                    <a:gd name="connsiteX1" fmla="*/ 85063 w 85063"/>
                    <a:gd name="connsiteY1" fmla="*/ 154364 h 154152"/>
                    <a:gd name="connsiteX2" fmla="*/ 85063 w 85063"/>
                    <a:gd name="connsiteY2" fmla="*/ 133638 h 154152"/>
                    <a:gd name="connsiteX3" fmla="*/ 24611 w 85063"/>
                    <a:gd name="connsiteY3" fmla="*/ 133638 h 154152"/>
                    <a:gd name="connsiteX4" fmla="*/ 24611 w 85063"/>
                    <a:gd name="connsiteY4" fmla="*/ 84413 h 154152"/>
                    <a:gd name="connsiteX5" fmla="*/ 79881 w 85063"/>
                    <a:gd name="connsiteY5" fmla="*/ 84413 h 154152"/>
                    <a:gd name="connsiteX6" fmla="*/ 79881 w 85063"/>
                    <a:gd name="connsiteY6" fmla="*/ 63687 h 154152"/>
                    <a:gd name="connsiteX7" fmla="*/ 24611 w 85063"/>
                    <a:gd name="connsiteY7" fmla="*/ 63687 h 154152"/>
                    <a:gd name="connsiteX8" fmla="*/ 24611 w 85063"/>
                    <a:gd name="connsiteY8" fmla="*/ 20938 h 154152"/>
                    <a:gd name="connsiteX9" fmla="*/ 83336 w 85063"/>
                    <a:gd name="connsiteY9" fmla="*/ 20938 h 154152"/>
                    <a:gd name="connsiteX10" fmla="*/ 83336 w 85063"/>
                    <a:gd name="connsiteY10" fmla="*/ 212 h 154152"/>
                    <a:gd name="connsiteX11" fmla="*/ -1 w 85063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063" h="154152">
                      <a:moveTo>
                        <a:pt x="-1" y="154364"/>
                      </a:moveTo>
                      <a:lnTo>
                        <a:pt x="85063" y="154364"/>
                      </a:lnTo>
                      <a:lnTo>
                        <a:pt x="85063" y="133638"/>
                      </a:lnTo>
                      <a:lnTo>
                        <a:pt x="24611" y="133638"/>
                      </a:lnTo>
                      <a:lnTo>
                        <a:pt x="24611" y="84413"/>
                      </a:lnTo>
                      <a:lnTo>
                        <a:pt x="79881" y="84413"/>
                      </a:lnTo>
                      <a:lnTo>
                        <a:pt x="79881" y="63687"/>
                      </a:lnTo>
                      <a:lnTo>
                        <a:pt x="24611" y="63687"/>
                      </a:lnTo>
                      <a:lnTo>
                        <a:pt x="24611" y="20938"/>
                      </a:lnTo>
                      <a:lnTo>
                        <a:pt x="83336" y="20938"/>
                      </a:lnTo>
                      <a:lnTo>
                        <a:pt x="83336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7" name="Freeform: Shape 1756">
                  <a:extLst>
                    <a:ext uri="{FF2B5EF4-FFF2-40B4-BE49-F238E27FC236}">
                      <a16:creationId xmlns:a16="http://schemas.microsoft.com/office/drawing/2014/main" id="{E9D85441-77DB-8311-88F4-E7ECC2484E35}"/>
                    </a:ext>
                  </a:extLst>
                </p:cNvPr>
                <p:cNvSpPr/>
                <p:nvPr/>
              </p:nvSpPr>
              <p:spPr>
                <a:xfrm>
                  <a:off x="2421827" y="1008983"/>
                  <a:ext cx="85064" cy="154152"/>
                </a:xfrm>
                <a:custGeom>
                  <a:avLst/>
                  <a:gdLst>
                    <a:gd name="connsiteX0" fmla="*/ -1 w 85064"/>
                    <a:gd name="connsiteY0" fmla="*/ 154364 h 154152"/>
                    <a:gd name="connsiteX1" fmla="*/ 85064 w 85064"/>
                    <a:gd name="connsiteY1" fmla="*/ 154364 h 154152"/>
                    <a:gd name="connsiteX2" fmla="*/ 85064 w 85064"/>
                    <a:gd name="connsiteY2" fmla="*/ 133638 h 154152"/>
                    <a:gd name="connsiteX3" fmla="*/ 24611 w 85064"/>
                    <a:gd name="connsiteY3" fmla="*/ 133638 h 154152"/>
                    <a:gd name="connsiteX4" fmla="*/ 24611 w 85064"/>
                    <a:gd name="connsiteY4" fmla="*/ 84413 h 154152"/>
                    <a:gd name="connsiteX5" fmla="*/ 79882 w 85064"/>
                    <a:gd name="connsiteY5" fmla="*/ 84413 h 154152"/>
                    <a:gd name="connsiteX6" fmla="*/ 79882 w 85064"/>
                    <a:gd name="connsiteY6" fmla="*/ 63687 h 154152"/>
                    <a:gd name="connsiteX7" fmla="*/ 24611 w 85064"/>
                    <a:gd name="connsiteY7" fmla="*/ 63687 h 154152"/>
                    <a:gd name="connsiteX8" fmla="*/ 24611 w 85064"/>
                    <a:gd name="connsiteY8" fmla="*/ 20938 h 154152"/>
                    <a:gd name="connsiteX9" fmla="*/ 83337 w 85064"/>
                    <a:gd name="connsiteY9" fmla="*/ 20938 h 154152"/>
                    <a:gd name="connsiteX10" fmla="*/ 83337 w 85064"/>
                    <a:gd name="connsiteY10" fmla="*/ 212 h 154152"/>
                    <a:gd name="connsiteX11" fmla="*/ -1 w 85064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064" h="154152">
                      <a:moveTo>
                        <a:pt x="-1" y="154364"/>
                      </a:moveTo>
                      <a:lnTo>
                        <a:pt x="85064" y="154364"/>
                      </a:lnTo>
                      <a:lnTo>
                        <a:pt x="85064" y="133638"/>
                      </a:lnTo>
                      <a:lnTo>
                        <a:pt x="24611" y="133638"/>
                      </a:lnTo>
                      <a:lnTo>
                        <a:pt x="24611" y="84413"/>
                      </a:lnTo>
                      <a:lnTo>
                        <a:pt x="79882" y="84413"/>
                      </a:lnTo>
                      <a:lnTo>
                        <a:pt x="79882" y="63687"/>
                      </a:lnTo>
                      <a:lnTo>
                        <a:pt x="24611" y="63687"/>
                      </a:lnTo>
                      <a:lnTo>
                        <a:pt x="24611" y="20938"/>
                      </a:lnTo>
                      <a:lnTo>
                        <a:pt x="83337" y="20938"/>
                      </a:lnTo>
                      <a:lnTo>
                        <a:pt x="83337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8" name="Freeform: Shape 1757">
                  <a:extLst>
                    <a:ext uri="{FF2B5EF4-FFF2-40B4-BE49-F238E27FC236}">
                      <a16:creationId xmlns:a16="http://schemas.microsoft.com/office/drawing/2014/main" id="{938CD36F-D79B-0B83-7ADB-B8F5D977BA75}"/>
                    </a:ext>
                  </a:extLst>
                </p:cNvPr>
                <p:cNvSpPr/>
                <p:nvPr/>
              </p:nvSpPr>
              <p:spPr>
                <a:xfrm>
                  <a:off x="2514233" y="1008983"/>
                  <a:ext cx="97370" cy="154152"/>
                </a:xfrm>
                <a:custGeom>
                  <a:avLst/>
                  <a:gdLst>
                    <a:gd name="connsiteX0" fmla="*/ 36702 w 97370"/>
                    <a:gd name="connsiteY0" fmla="*/ 154364 h 154152"/>
                    <a:gd name="connsiteX1" fmla="*/ 61314 w 97370"/>
                    <a:gd name="connsiteY1" fmla="*/ 154364 h 154152"/>
                    <a:gd name="connsiteX2" fmla="*/ 61314 w 97370"/>
                    <a:gd name="connsiteY2" fmla="*/ 20938 h 154152"/>
                    <a:gd name="connsiteX3" fmla="*/ 97369 w 97370"/>
                    <a:gd name="connsiteY3" fmla="*/ 20938 h 154152"/>
                    <a:gd name="connsiteX4" fmla="*/ 97369 w 97370"/>
                    <a:gd name="connsiteY4" fmla="*/ 212 h 154152"/>
                    <a:gd name="connsiteX5" fmla="*/ -1 w 97370"/>
                    <a:gd name="connsiteY5" fmla="*/ 212 h 154152"/>
                    <a:gd name="connsiteX6" fmla="*/ -1 w 97370"/>
                    <a:gd name="connsiteY6" fmla="*/ 20938 h 154152"/>
                    <a:gd name="connsiteX7" fmla="*/ 36702 w 97370"/>
                    <a:gd name="connsiteY7" fmla="*/ 20938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370" h="154152">
                      <a:moveTo>
                        <a:pt x="36702" y="154364"/>
                      </a:moveTo>
                      <a:lnTo>
                        <a:pt x="61314" y="154364"/>
                      </a:lnTo>
                      <a:lnTo>
                        <a:pt x="61314" y="20938"/>
                      </a:lnTo>
                      <a:lnTo>
                        <a:pt x="97369" y="20938"/>
                      </a:lnTo>
                      <a:lnTo>
                        <a:pt x="97369" y="212"/>
                      </a:lnTo>
                      <a:lnTo>
                        <a:pt x="-1" y="212"/>
                      </a:lnTo>
                      <a:lnTo>
                        <a:pt x="-1" y="20938"/>
                      </a:lnTo>
                      <a:lnTo>
                        <a:pt x="36702" y="209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9" name="Freeform: Shape 1758">
                  <a:extLst>
                    <a:ext uri="{FF2B5EF4-FFF2-40B4-BE49-F238E27FC236}">
                      <a16:creationId xmlns:a16="http://schemas.microsoft.com/office/drawing/2014/main" id="{B6E2ED93-C7E2-0BF2-52A2-4C5746DC3862}"/>
                    </a:ext>
                  </a:extLst>
                </p:cNvPr>
                <p:cNvSpPr/>
                <p:nvPr/>
              </p:nvSpPr>
              <p:spPr>
                <a:xfrm>
                  <a:off x="2624557" y="1008983"/>
                  <a:ext cx="24612" cy="154152"/>
                </a:xfrm>
                <a:custGeom>
                  <a:avLst/>
                  <a:gdLst>
                    <a:gd name="connsiteX0" fmla="*/ -1 w 24612"/>
                    <a:gd name="connsiteY0" fmla="*/ 154364 h 154152"/>
                    <a:gd name="connsiteX1" fmla="*/ 24611 w 24612"/>
                    <a:gd name="connsiteY1" fmla="*/ 154364 h 154152"/>
                    <a:gd name="connsiteX2" fmla="*/ 24611 w 24612"/>
                    <a:gd name="connsiteY2" fmla="*/ 212 h 154152"/>
                    <a:gd name="connsiteX3" fmla="*/ -1 w 24612"/>
                    <a:gd name="connsiteY3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612" h="154152">
                      <a:moveTo>
                        <a:pt x="-1" y="154364"/>
                      </a:moveTo>
                      <a:lnTo>
                        <a:pt x="24611" y="154364"/>
                      </a:lnTo>
                      <a:lnTo>
                        <a:pt x="2461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0" name="Freeform: Shape 1759">
                  <a:extLst>
                    <a:ext uri="{FF2B5EF4-FFF2-40B4-BE49-F238E27FC236}">
                      <a16:creationId xmlns:a16="http://schemas.microsoft.com/office/drawing/2014/main" id="{7050F487-15C9-CEA5-E498-43CCE1EB50A6}"/>
                    </a:ext>
                  </a:extLst>
                </p:cNvPr>
                <p:cNvSpPr/>
                <p:nvPr/>
              </p:nvSpPr>
              <p:spPr>
                <a:xfrm>
                  <a:off x="2673564" y="1008983"/>
                  <a:ext cx="98450" cy="154152"/>
                </a:xfrm>
                <a:custGeom>
                  <a:avLst/>
                  <a:gdLst>
                    <a:gd name="connsiteX0" fmla="*/ -1 w 98450"/>
                    <a:gd name="connsiteY0" fmla="*/ 154364 h 154152"/>
                    <a:gd name="connsiteX1" fmla="*/ 23316 w 98450"/>
                    <a:gd name="connsiteY1" fmla="*/ 154364 h 154152"/>
                    <a:gd name="connsiteX2" fmla="*/ 23316 w 98450"/>
                    <a:gd name="connsiteY2" fmla="*/ 36483 h 154152"/>
                    <a:gd name="connsiteX3" fmla="*/ 23754 w 98450"/>
                    <a:gd name="connsiteY3" fmla="*/ 36483 h 154152"/>
                    <a:gd name="connsiteX4" fmla="*/ 68446 w 98450"/>
                    <a:gd name="connsiteY4" fmla="*/ 154364 h 154152"/>
                    <a:gd name="connsiteX5" fmla="*/ 98449 w 98450"/>
                    <a:gd name="connsiteY5" fmla="*/ 154364 h 154152"/>
                    <a:gd name="connsiteX6" fmla="*/ 98449 w 98450"/>
                    <a:gd name="connsiteY6" fmla="*/ 212 h 154152"/>
                    <a:gd name="connsiteX7" fmla="*/ 75132 w 98450"/>
                    <a:gd name="connsiteY7" fmla="*/ 212 h 154152"/>
                    <a:gd name="connsiteX8" fmla="*/ 75132 w 98450"/>
                    <a:gd name="connsiteY8" fmla="*/ 115074 h 154152"/>
                    <a:gd name="connsiteX9" fmla="*/ 74703 w 98450"/>
                    <a:gd name="connsiteY9" fmla="*/ 115074 h 154152"/>
                    <a:gd name="connsiteX10" fmla="*/ 30012 w 98450"/>
                    <a:gd name="connsiteY10" fmla="*/ 212 h 154152"/>
                    <a:gd name="connsiteX11" fmla="*/ -1 w 98450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8450" h="154152">
                      <a:moveTo>
                        <a:pt x="-1" y="154364"/>
                      </a:moveTo>
                      <a:lnTo>
                        <a:pt x="23316" y="154364"/>
                      </a:lnTo>
                      <a:lnTo>
                        <a:pt x="23316" y="36483"/>
                      </a:lnTo>
                      <a:lnTo>
                        <a:pt x="23754" y="36483"/>
                      </a:lnTo>
                      <a:lnTo>
                        <a:pt x="68446" y="154364"/>
                      </a:lnTo>
                      <a:lnTo>
                        <a:pt x="98449" y="154364"/>
                      </a:lnTo>
                      <a:lnTo>
                        <a:pt x="98449" y="212"/>
                      </a:lnTo>
                      <a:lnTo>
                        <a:pt x="75132" y="212"/>
                      </a:lnTo>
                      <a:lnTo>
                        <a:pt x="75132" y="115074"/>
                      </a:lnTo>
                      <a:lnTo>
                        <a:pt x="74703" y="115074"/>
                      </a:lnTo>
                      <a:lnTo>
                        <a:pt x="30012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1" name="Freeform: Shape 1760">
                  <a:extLst>
                    <a:ext uri="{FF2B5EF4-FFF2-40B4-BE49-F238E27FC236}">
                      <a16:creationId xmlns:a16="http://schemas.microsoft.com/office/drawing/2014/main" id="{6C7884B5-9336-3C6A-76A5-14CCC66D7E61}"/>
                    </a:ext>
                  </a:extLst>
                </p:cNvPr>
                <p:cNvSpPr/>
                <p:nvPr/>
              </p:nvSpPr>
              <p:spPr>
                <a:xfrm>
                  <a:off x="2793826" y="1005964"/>
                  <a:ext cx="98450" cy="160191"/>
                </a:xfrm>
                <a:custGeom>
                  <a:avLst/>
                  <a:gdLst>
                    <a:gd name="connsiteX0" fmla="*/ 79876 w 98450"/>
                    <a:gd name="connsiteY0" fmla="*/ 157384 h 160191"/>
                    <a:gd name="connsiteX1" fmla="*/ 98449 w 98450"/>
                    <a:gd name="connsiteY1" fmla="*/ 157384 h 160191"/>
                    <a:gd name="connsiteX2" fmla="*/ 98449 w 98450"/>
                    <a:gd name="connsiteY2" fmla="*/ 76202 h 160191"/>
                    <a:gd name="connsiteX3" fmla="*/ 49224 w 98450"/>
                    <a:gd name="connsiteY3" fmla="*/ 76202 h 160191"/>
                    <a:gd name="connsiteX4" fmla="*/ 49224 w 98450"/>
                    <a:gd name="connsiteY4" fmla="*/ 94776 h 160191"/>
                    <a:gd name="connsiteX5" fmla="*/ 75132 w 98450"/>
                    <a:gd name="connsiteY5" fmla="*/ 94776 h 160191"/>
                    <a:gd name="connsiteX6" fmla="*/ 49434 w 98450"/>
                    <a:gd name="connsiteY6" fmla="*/ 141839 h 160191"/>
                    <a:gd name="connsiteX7" fmla="*/ 24611 w 98450"/>
                    <a:gd name="connsiteY7" fmla="*/ 79660 h 160191"/>
                    <a:gd name="connsiteX8" fmla="*/ 51377 w 98450"/>
                    <a:gd name="connsiteY8" fmla="*/ 18776 h 160191"/>
                    <a:gd name="connsiteX9" fmla="*/ 72970 w 98450"/>
                    <a:gd name="connsiteY9" fmla="*/ 43817 h 160191"/>
                    <a:gd name="connsiteX10" fmla="*/ 72970 w 98450"/>
                    <a:gd name="connsiteY10" fmla="*/ 47494 h 160191"/>
                    <a:gd name="connsiteX11" fmla="*/ 96287 w 98450"/>
                    <a:gd name="connsiteY11" fmla="*/ 47494 h 160191"/>
                    <a:gd name="connsiteX12" fmla="*/ 96287 w 98450"/>
                    <a:gd name="connsiteY12" fmla="*/ 44684 h 160191"/>
                    <a:gd name="connsiteX13" fmla="*/ 51167 w 98450"/>
                    <a:gd name="connsiteY13" fmla="*/ 212 h 160191"/>
                    <a:gd name="connsiteX14" fmla="*/ -1 w 98450"/>
                    <a:gd name="connsiteY14" fmla="*/ 80308 h 160191"/>
                    <a:gd name="connsiteX15" fmla="*/ 45766 w 98450"/>
                    <a:gd name="connsiteY15" fmla="*/ 160403 h 160191"/>
                    <a:gd name="connsiteX16" fmla="*/ 79447 w 98450"/>
                    <a:gd name="connsiteY16" fmla="*/ 139467 h 160191"/>
                    <a:gd name="connsiteX17" fmla="*/ 79876 w 98450"/>
                    <a:gd name="connsiteY17" fmla="*/ 139467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8450" h="160191">
                      <a:moveTo>
                        <a:pt x="79876" y="157384"/>
                      </a:moveTo>
                      <a:lnTo>
                        <a:pt x="98449" y="157384"/>
                      </a:lnTo>
                      <a:lnTo>
                        <a:pt x="98449" y="76202"/>
                      </a:lnTo>
                      <a:lnTo>
                        <a:pt x="49224" y="76202"/>
                      </a:lnTo>
                      <a:lnTo>
                        <a:pt x="49224" y="94776"/>
                      </a:lnTo>
                      <a:lnTo>
                        <a:pt x="75132" y="94776"/>
                      </a:lnTo>
                      <a:cubicBezTo>
                        <a:pt x="75132" y="128457"/>
                        <a:pt x="68217" y="142058"/>
                        <a:pt x="49434" y="141839"/>
                      </a:cubicBezTo>
                      <a:cubicBezTo>
                        <a:pt x="32812" y="141839"/>
                        <a:pt x="24611" y="129314"/>
                        <a:pt x="24611" y="79660"/>
                      </a:cubicBezTo>
                      <a:cubicBezTo>
                        <a:pt x="24611" y="30435"/>
                        <a:pt x="33889" y="18776"/>
                        <a:pt x="51377" y="18776"/>
                      </a:cubicBezTo>
                      <a:cubicBezTo>
                        <a:pt x="68217" y="18776"/>
                        <a:pt x="72970" y="32378"/>
                        <a:pt x="72970" y="43817"/>
                      </a:cubicBezTo>
                      <a:lnTo>
                        <a:pt x="72970" y="47494"/>
                      </a:lnTo>
                      <a:lnTo>
                        <a:pt x="96287" y="47494"/>
                      </a:lnTo>
                      <a:lnTo>
                        <a:pt x="96287" y="44684"/>
                      </a:lnTo>
                      <a:cubicBezTo>
                        <a:pt x="96287" y="30654"/>
                        <a:pt x="89810" y="212"/>
                        <a:pt x="51167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2086" y="160403"/>
                        <a:pt x="45766" y="160403"/>
                      </a:cubicBezTo>
                      <a:cubicBezTo>
                        <a:pt x="63902" y="160403"/>
                        <a:pt x="72751" y="153717"/>
                        <a:pt x="79447" y="139467"/>
                      </a:cubicBezTo>
                      <a:lnTo>
                        <a:pt x="79876" y="1394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2" name="Freeform: Shape 1761">
                  <a:extLst>
                    <a:ext uri="{FF2B5EF4-FFF2-40B4-BE49-F238E27FC236}">
                      <a16:creationId xmlns:a16="http://schemas.microsoft.com/office/drawing/2014/main" id="{CAE36B3F-C9A7-EC04-6688-10EDEFB7FDCD}"/>
                    </a:ext>
                  </a:extLst>
                </p:cNvPr>
                <p:cNvSpPr/>
                <p:nvPr/>
              </p:nvSpPr>
              <p:spPr>
                <a:xfrm>
                  <a:off x="2965248" y="1008983"/>
                  <a:ext cx="100174" cy="154152"/>
                </a:xfrm>
                <a:custGeom>
                  <a:avLst/>
                  <a:gdLst>
                    <a:gd name="connsiteX0" fmla="*/ -1 w 100174"/>
                    <a:gd name="connsiteY0" fmla="*/ 154364 h 154152"/>
                    <a:gd name="connsiteX1" fmla="*/ 24611 w 100174"/>
                    <a:gd name="connsiteY1" fmla="*/ 154364 h 154152"/>
                    <a:gd name="connsiteX2" fmla="*/ 24611 w 100174"/>
                    <a:gd name="connsiteY2" fmla="*/ 87432 h 154152"/>
                    <a:gd name="connsiteX3" fmla="*/ 44690 w 100174"/>
                    <a:gd name="connsiteY3" fmla="*/ 87432 h 154152"/>
                    <a:gd name="connsiteX4" fmla="*/ 67141 w 100174"/>
                    <a:gd name="connsiteY4" fmla="*/ 111616 h 154152"/>
                    <a:gd name="connsiteX5" fmla="*/ 68226 w 100174"/>
                    <a:gd name="connsiteY5" fmla="*/ 140763 h 154152"/>
                    <a:gd name="connsiteX6" fmla="*/ 72322 w 100174"/>
                    <a:gd name="connsiteY6" fmla="*/ 154364 h 154152"/>
                    <a:gd name="connsiteX7" fmla="*/ 100173 w 100174"/>
                    <a:gd name="connsiteY7" fmla="*/ 154364 h 154152"/>
                    <a:gd name="connsiteX8" fmla="*/ 92839 w 100174"/>
                    <a:gd name="connsiteY8" fmla="*/ 140982 h 154152"/>
                    <a:gd name="connsiteX9" fmla="*/ 91972 w 100174"/>
                    <a:gd name="connsiteY9" fmla="*/ 109673 h 154152"/>
                    <a:gd name="connsiteX10" fmla="*/ 67788 w 100174"/>
                    <a:gd name="connsiteY10" fmla="*/ 78155 h 154152"/>
                    <a:gd name="connsiteX11" fmla="*/ 67788 w 100174"/>
                    <a:gd name="connsiteY11" fmla="*/ 77717 h 154152"/>
                    <a:gd name="connsiteX12" fmla="*/ 93487 w 100174"/>
                    <a:gd name="connsiteY12" fmla="*/ 39941 h 154152"/>
                    <a:gd name="connsiteX13" fmla="*/ 54406 w 100174"/>
                    <a:gd name="connsiteY13" fmla="*/ 212 h 154152"/>
                    <a:gd name="connsiteX14" fmla="*/ -1 w 100174"/>
                    <a:gd name="connsiteY14" fmla="*/ 212 h 154152"/>
                    <a:gd name="connsiteX15" fmla="*/ 24611 w 100174"/>
                    <a:gd name="connsiteY15" fmla="*/ 68868 h 154152"/>
                    <a:gd name="connsiteX16" fmla="*/ 24611 w 100174"/>
                    <a:gd name="connsiteY16" fmla="*/ 18776 h 154152"/>
                    <a:gd name="connsiteX17" fmla="*/ 45557 w 100174"/>
                    <a:gd name="connsiteY17" fmla="*/ 18776 h 154152"/>
                    <a:gd name="connsiteX18" fmla="*/ 68874 w 100174"/>
                    <a:gd name="connsiteY18" fmla="*/ 43827 h 154152"/>
                    <a:gd name="connsiteX19" fmla="*/ 44262 w 100174"/>
                    <a:gd name="connsiteY19" fmla="*/ 68868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0174" h="154152">
                      <a:moveTo>
                        <a:pt x="-1" y="154364"/>
                      </a:moveTo>
                      <a:lnTo>
                        <a:pt x="24611" y="154364"/>
                      </a:lnTo>
                      <a:lnTo>
                        <a:pt x="24611" y="87432"/>
                      </a:lnTo>
                      <a:lnTo>
                        <a:pt x="44690" y="87432"/>
                      </a:lnTo>
                      <a:cubicBezTo>
                        <a:pt x="61530" y="87432"/>
                        <a:pt x="66712" y="94776"/>
                        <a:pt x="67141" y="111616"/>
                      </a:cubicBezTo>
                      <a:cubicBezTo>
                        <a:pt x="67579" y="122846"/>
                        <a:pt x="67360" y="131476"/>
                        <a:pt x="68226" y="140763"/>
                      </a:cubicBezTo>
                      <a:cubicBezTo>
                        <a:pt x="68874" y="146811"/>
                        <a:pt x="69950" y="151555"/>
                        <a:pt x="72322" y="154364"/>
                      </a:cubicBezTo>
                      <a:lnTo>
                        <a:pt x="100173" y="154364"/>
                      </a:lnTo>
                      <a:cubicBezTo>
                        <a:pt x="96935" y="152202"/>
                        <a:pt x="93268" y="148535"/>
                        <a:pt x="92839" y="140982"/>
                      </a:cubicBezTo>
                      <a:cubicBezTo>
                        <a:pt x="92401" y="131695"/>
                        <a:pt x="92191" y="119608"/>
                        <a:pt x="91972" y="109673"/>
                      </a:cubicBezTo>
                      <a:cubicBezTo>
                        <a:pt x="91106" y="88080"/>
                        <a:pt x="83124" y="79660"/>
                        <a:pt x="67788" y="78155"/>
                      </a:cubicBezTo>
                      <a:lnTo>
                        <a:pt x="67788" y="77717"/>
                      </a:lnTo>
                      <a:cubicBezTo>
                        <a:pt x="84628" y="75126"/>
                        <a:pt x="93487" y="59800"/>
                        <a:pt x="93487" y="39941"/>
                      </a:cubicBezTo>
                      <a:cubicBezTo>
                        <a:pt x="93487" y="11004"/>
                        <a:pt x="75999" y="212"/>
                        <a:pt x="54406" y="212"/>
                      </a:cubicBezTo>
                      <a:lnTo>
                        <a:pt x="-1" y="212"/>
                      </a:lnTo>
                      <a:close/>
                      <a:moveTo>
                        <a:pt x="24611" y="68868"/>
                      </a:moveTo>
                      <a:lnTo>
                        <a:pt x="24611" y="18776"/>
                      </a:lnTo>
                      <a:lnTo>
                        <a:pt x="45557" y="18776"/>
                      </a:lnTo>
                      <a:cubicBezTo>
                        <a:pt x="61749" y="18776"/>
                        <a:pt x="68874" y="27415"/>
                        <a:pt x="68874" y="43827"/>
                      </a:cubicBezTo>
                      <a:cubicBezTo>
                        <a:pt x="68874" y="59372"/>
                        <a:pt x="60016" y="68868"/>
                        <a:pt x="44262" y="6886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3" name="Freeform: Shape 1762">
                  <a:extLst>
                    <a:ext uri="{FF2B5EF4-FFF2-40B4-BE49-F238E27FC236}">
                      <a16:creationId xmlns:a16="http://schemas.microsoft.com/office/drawing/2014/main" id="{09CD9363-E537-4E99-0B35-A67603E547C9}"/>
                    </a:ext>
                  </a:extLst>
                </p:cNvPr>
                <p:cNvSpPr/>
                <p:nvPr/>
              </p:nvSpPr>
              <p:spPr>
                <a:xfrm>
                  <a:off x="3077519" y="1005964"/>
                  <a:ext cx="101898" cy="160191"/>
                </a:xfrm>
                <a:custGeom>
                  <a:avLst/>
                  <a:gdLst>
                    <a:gd name="connsiteX0" fmla="*/ 50948 w 101898"/>
                    <a:gd name="connsiteY0" fmla="*/ 160403 h 160191"/>
                    <a:gd name="connsiteX1" fmla="*/ 101897 w 101898"/>
                    <a:gd name="connsiteY1" fmla="*/ 80308 h 160191"/>
                    <a:gd name="connsiteX2" fmla="*/ 50948 w 101898"/>
                    <a:gd name="connsiteY2" fmla="*/ 212 h 160191"/>
                    <a:gd name="connsiteX3" fmla="*/ -1 w 101898"/>
                    <a:gd name="connsiteY3" fmla="*/ 80308 h 160191"/>
                    <a:gd name="connsiteX4" fmla="*/ 50948 w 101898"/>
                    <a:gd name="connsiteY4" fmla="*/ 160403 h 160191"/>
                    <a:gd name="connsiteX5" fmla="*/ 50948 w 101898"/>
                    <a:gd name="connsiteY5" fmla="*/ 141839 h 160191"/>
                    <a:gd name="connsiteX6" fmla="*/ 24611 w 101898"/>
                    <a:gd name="connsiteY6" fmla="*/ 79660 h 160191"/>
                    <a:gd name="connsiteX7" fmla="*/ 50948 w 101898"/>
                    <a:gd name="connsiteY7" fmla="*/ 18776 h 160191"/>
                    <a:gd name="connsiteX8" fmla="*/ 77285 w 101898"/>
                    <a:gd name="connsiteY8" fmla="*/ 79660 h 160191"/>
                    <a:gd name="connsiteX9" fmla="*/ 50948 w 101898"/>
                    <a:gd name="connsiteY9" fmla="*/ 141839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898" h="160191">
                      <a:moveTo>
                        <a:pt x="50948" y="160403"/>
                      </a:moveTo>
                      <a:cubicBezTo>
                        <a:pt x="86352" y="160403"/>
                        <a:pt x="101897" y="135362"/>
                        <a:pt x="101897" y="80308"/>
                      </a:cubicBezTo>
                      <a:cubicBezTo>
                        <a:pt x="101897" y="25253"/>
                        <a:pt x="86352" y="212"/>
                        <a:pt x="50948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5544" y="160403"/>
                        <a:pt x="50948" y="160403"/>
                      </a:cubicBezTo>
                      <a:close/>
                      <a:moveTo>
                        <a:pt x="50948" y="141839"/>
                      </a:moveTo>
                      <a:cubicBezTo>
                        <a:pt x="36270" y="141839"/>
                        <a:pt x="24611" y="132771"/>
                        <a:pt x="24611" y="79660"/>
                      </a:cubicBezTo>
                      <a:cubicBezTo>
                        <a:pt x="24611" y="27844"/>
                        <a:pt x="36270" y="18776"/>
                        <a:pt x="50948" y="18776"/>
                      </a:cubicBezTo>
                      <a:cubicBezTo>
                        <a:pt x="65626" y="18776"/>
                        <a:pt x="77285" y="27844"/>
                        <a:pt x="77285" y="79660"/>
                      </a:cubicBezTo>
                      <a:cubicBezTo>
                        <a:pt x="77285" y="132771"/>
                        <a:pt x="65626" y="141839"/>
                        <a:pt x="50948" y="1418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4" name="Freeform: Shape 1763">
                  <a:extLst>
                    <a:ext uri="{FF2B5EF4-FFF2-40B4-BE49-F238E27FC236}">
                      <a16:creationId xmlns:a16="http://schemas.microsoft.com/office/drawing/2014/main" id="{97C6BDE6-CE6E-B8CB-CDE3-2EFD40111291}"/>
                    </a:ext>
                  </a:extLst>
                </p:cNvPr>
                <p:cNvSpPr/>
                <p:nvPr/>
              </p:nvSpPr>
              <p:spPr>
                <a:xfrm>
                  <a:off x="3197553" y="1005964"/>
                  <a:ext cx="101908" cy="160191"/>
                </a:xfrm>
                <a:custGeom>
                  <a:avLst/>
                  <a:gdLst>
                    <a:gd name="connsiteX0" fmla="*/ 50958 w 101908"/>
                    <a:gd name="connsiteY0" fmla="*/ 160403 h 160191"/>
                    <a:gd name="connsiteX1" fmla="*/ 101907 w 101908"/>
                    <a:gd name="connsiteY1" fmla="*/ 80308 h 160191"/>
                    <a:gd name="connsiteX2" fmla="*/ 50958 w 101908"/>
                    <a:gd name="connsiteY2" fmla="*/ 212 h 160191"/>
                    <a:gd name="connsiteX3" fmla="*/ -1 w 101908"/>
                    <a:gd name="connsiteY3" fmla="*/ 80308 h 160191"/>
                    <a:gd name="connsiteX4" fmla="*/ 50958 w 101908"/>
                    <a:gd name="connsiteY4" fmla="*/ 160403 h 160191"/>
                    <a:gd name="connsiteX5" fmla="*/ 50958 w 101908"/>
                    <a:gd name="connsiteY5" fmla="*/ 141839 h 160191"/>
                    <a:gd name="connsiteX6" fmla="*/ 24612 w 101908"/>
                    <a:gd name="connsiteY6" fmla="*/ 79660 h 160191"/>
                    <a:gd name="connsiteX7" fmla="*/ 50958 w 101908"/>
                    <a:gd name="connsiteY7" fmla="*/ 18776 h 160191"/>
                    <a:gd name="connsiteX8" fmla="*/ 77294 w 101908"/>
                    <a:gd name="connsiteY8" fmla="*/ 79660 h 160191"/>
                    <a:gd name="connsiteX9" fmla="*/ 50958 w 101908"/>
                    <a:gd name="connsiteY9" fmla="*/ 141839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908" h="160191">
                      <a:moveTo>
                        <a:pt x="50958" y="160403"/>
                      </a:moveTo>
                      <a:cubicBezTo>
                        <a:pt x="86362" y="160403"/>
                        <a:pt x="101907" y="135362"/>
                        <a:pt x="101907" y="80308"/>
                      </a:cubicBezTo>
                      <a:cubicBezTo>
                        <a:pt x="101907" y="25253"/>
                        <a:pt x="86362" y="212"/>
                        <a:pt x="50958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5544" y="160403"/>
                        <a:pt x="50958" y="160403"/>
                      </a:cubicBezTo>
                      <a:close/>
                      <a:moveTo>
                        <a:pt x="50958" y="141839"/>
                      </a:moveTo>
                      <a:cubicBezTo>
                        <a:pt x="36270" y="141839"/>
                        <a:pt x="24612" y="132771"/>
                        <a:pt x="24612" y="79660"/>
                      </a:cubicBezTo>
                      <a:cubicBezTo>
                        <a:pt x="24612" y="27844"/>
                        <a:pt x="36270" y="18776"/>
                        <a:pt x="50958" y="18776"/>
                      </a:cubicBezTo>
                      <a:cubicBezTo>
                        <a:pt x="65636" y="18776"/>
                        <a:pt x="77294" y="27844"/>
                        <a:pt x="77294" y="79660"/>
                      </a:cubicBezTo>
                      <a:cubicBezTo>
                        <a:pt x="77294" y="132771"/>
                        <a:pt x="65636" y="141839"/>
                        <a:pt x="50958" y="1418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5" name="Freeform: Shape 1764">
                  <a:extLst>
                    <a:ext uri="{FF2B5EF4-FFF2-40B4-BE49-F238E27FC236}">
                      <a16:creationId xmlns:a16="http://schemas.microsoft.com/office/drawing/2014/main" id="{50DC39F7-9FB2-9350-276A-54EAD8BD4A28}"/>
                    </a:ext>
                  </a:extLst>
                </p:cNvPr>
                <p:cNvSpPr/>
                <p:nvPr/>
              </p:nvSpPr>
              <p:spPr>
                <a:xfrm>
                  <a:off x="3321264" y="1008983"/>
                  <a:ext cx="130406" cy="154152"/>
                </a:xfrm>
                <a:custGeom>
                  <a:avLst/>
                  <a:gdLst>
                    <a:gd name="connsiteX0" fmla="*/ -1 w 130406"/>
                    <a:gd name="connsiteY0" fmla="*/ 154364 h 154152"/>
                    <a:gd name="connsiteX1" fmla="*/ 23316 w 130406"/>
                    <a:gd name="connsiteY1" fmla="*/ 154364 h 154152"/>
                    <a:gd name="connsiteX2" fmla="*/ 23316 w 130406"/>
                    <a:gd name="connsiteY2" fmla="*/ 26120 h 154152"/>
                    <a:gd name="connsiteX3" fmla="*/ 23754 w 130406"/>
                    <a:gd name="connsiteY3" fmla="*/ 26120 h 154152"/>
                    <a:gd name="connsiteX4" fmla="*/ 54844 w 130406"/>
                    <a:gd name="connsiteY4" fmla="*/ 154364 h 154152"/>
                    <a:gd name="connsiteX5" fmla="*/ 75570 w 130406"/>
                    <a:gd name="connsiteY5" fmla="*/ 154364 h 154152"/>
                    <a:gd name="connsiteX6" fmla="*/ 106660 w 130406"/>
                    <a:gd name="connsiteY6" fmla="*/ 26120 h 154152"/>
                    <a:gd name="connsiteX7" fmla="*/ 107088 w 130406"/>
                    <a:gd name="connsiteY7" fmla="*/ 26120 h 154152"/>
                    <a:gd name="connsiteX8" fmla="*/ 107088 w 130406"/>
                    <a:gd name="connsiteY8" fmla="*/ 154364 h 154152"/>
                    <a:gd name="connsiteX9" fmla="*/ 130406 w 130406"/>
                    <a:gd name="connsiteY9" fmla="*/ 154364 h 154152"/>
                    <a:gd name="connsiteX10" fmla="*/ 130406 w 130406"/>
                    <a:gd name="connsiteY10" fmla="*/ 212 h 154152"/>
                    <a:gd name="connsiteX11" fmla="*/ 92839 w 130406"/>
                    <a:gd name="connsiteY11" fmla="*/ 212 h 154152"/>
                    <a:gd name="connsiteX12" fmla="*/ 66064 w 130406"/>
                    <a:gd name="connsiteY12" fmla="*/ 114426 h 154152"/>
                    <a:gd name="connsiteX13" fmla="*/ 65636 w 130406"/>
                    <a:gd name="connsiteY13" fmla="*/ 114426 h 154152"/>
                    <a:gd name="connsiteX14" fmla="*/ 38432 w 130406"/>
                    <a:gd name="connsiteY14" fmla="*/ 212 h 154152"/>
                    <a:gd name="connsiteX15" fmla="*/ -1 w 130406"/>
                    <a:gd name="connsiteY15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0406" h="154152">
                      <a:moveTo>
                        <a:pt x="-1" y="154364"/>
                      </a:moveTo>
                      <a:lnTo>
                        <a:pt x="23316" y="154364"/>
                      </a:lnTo>
                      <a:lnTo>
                        <a:pt x="23316" y="26120"/>
                      </a:lnTo>
                      <a:lnTo>
                        <a:pt x="23754" y="26120"/>
                      </a:lnTo>
                      <a:lnTo>
                        <a:pt x="54844" y="154364"/>
                      </a:lnTo>
                      <a:lnTo>
                        <a:pt x="75570" y="154364"/>
                      </a:lnTo>
                      <a:lnTo>
                        <a:pt x="106660" y="26120"/>
                      </a:lnTo>
                      <a:lnTo>
                        <a:pt x="107088" y="26120"/>
                      </a:lnTo>
                      <a:lnTo>
                        <a:pt x="107088" y="154364"/>
                      </a:lnTo>
                      <a:lnTo>
                        <a:pt x="130406" y="154364"/>
                      </a:lnTo>
                      <a:lnTo>
                        <a:pt x="130406" y="212"/>
                      </a:lnTo>
                      <a:lnTo>
                        <a:pt x="92839" y="212"/>
                      </a:lnTo>
                      <a:lnTo>
                        <a:pt x="66064" y="114426"/>
                      </a:lnTo>
                      <a:lnTo>
                        <a:pt x="65636" y="114426"/>
                      </a:lnTo>
                      <a:lnTo>
                        <a:pt x="38432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66" name="Freeform: Shape 1765">
                  <a:extLst>
                    <a:ext uri="{FF2B5EF4-FFF2-40B4-BE49-F238E27FC236}">
                      <a16:creationId xmlns:a16="http://schemas.microsoft.com/office/drawing/2014/main" id="{27F477A9-2AAD-19CF-BD11-61821FF36671}"/>
                    </a:ext>
                  </a:extLst>
                </p:cNvPr>
                <p:cNvSpPr/>
                <p:nvPr/>
              </p:nvSpPr>
              <p:spPr>
                <a:xfrm>
                  <a:off x="3471530" y="1005964"/>
                  <a:ext cx="97802" cy="160191"/>
                </a:xfrm>
                <a:custGeom>
                  <a:avLst/>
                  <a:gdLst>
                    <a:gd name="connsiteX0" fmla="*/ -1 w 97802"/>
                    <a:gd name="connsiteY0" fmla="*/ 109673 h 160191"/>
                    <a:gd name="connsiteX1" fmla="*/ -1 w 97802"/>
                    <a:gd name="connsiteY1" fmla="*/ 113340 h 160191"/>
                    <a:gd name="connsiteX2" fmla="*/ 46852 w 97802"/>
                    <a:gd name="connsiteY2" fmla="*/ 160403 h 160191"/>
                    <a:gd name="connsiteX3" fmla="*/ 97802 w 97802"/>
                    <a:gd name="connsiteY3" fmla="*/ 113988 h 160191"/>
                    <a:gd name="connsiteX4" fmla="*/ 66502 w 97802"/>
                    <a:gd name="connsiteY4" fmla="*/ 73183 h 160191"/>
                    <a:gd name="connsiteX5" fmla="*/ 49872 w 97802"/>
                    <a:gd name="connsiteY5" fmla="*/ 67135 h 160191"/>
                    <a:gd name="connsiteX6" fmla="*/ 26774 w 97802"/>
                    <a:gd name="connsiteY6" fmla="*/ 41017 h 160191"/>
                    <a:gd name="connsiteX7" fmla="*/ 47500 w 97802"/>
                    <a:gd name="connsiteY7" fmla="*/ 18776 h 160191"/>
                    <a:gd name="connsiteX8" fmla="*/ 69093 w 97802"/>
                    <a:gd name="connsiteY8" fmla="*/ 41017 h 160191"/>
                    <a:gd name="connsiteX9" fmla="*/ 69093 w 97802"/>
                    <a:gd name="connsiteY9" fmla="*/ 44255 h 160191"/>
                    <a:gd name="connsiteX10" fmla="*/ 93706 w 97802"/>
                    <a:gd name="connsiteY10" fmla="*/ 44255 h 160191"/>
                    <a:gd name="connsiteX11" fmla="*/ 93706 w 97802"/>
                    <a:gd name="connsiteY11" fmla="*/ 40798 h 160191"/>
                    <a:gd name="connsiteX12" fmla="*/ 50091 w 97802"/>
                    <a:gd name="connsiteY12" fmla="*/ 212 h 160191"/>
                    <a:gd name="connsiteX13" fmla="*/ 2161 w 97802"/>
                    <a:gd name="connsiteY13" fmla="*/ 43817 h 160191"/>
                    <a:gd name="connsiteX14" fmla="*/ 34327 w 97802"/>
                    <a:gd name="connsiteY14" fmla="*/ 86137 h 160191"/>
                    <a:gd name="connsiteX15" fmla="*/ 51167 w 97802"/>
                    <a:gd name="connsiteY15" fmla="*/ 91966 h 160191"/>
                    <a:gd name="connsiteX16" fmla="*/ 73189 w 97802"/>
                    <a:gd name="connsiteY16" fmla="*/ 119389 h 160191"/>
                    <a:gd name="connsiteX17" fmla="*/ 49872 w 97802"/>
                    <a:gd name="connsiteY17" fmla="*/ 141839 h 160191"/>
                    <a:gd name="connsiteX18" fmla="*/ 24611 w 97802"/>
                    <a:gd name="connsiteY18" fmla="*/ 113559 h 160191"/>
                    <a:gd name="connsiteX19" fmla="*/ 24611 w 97802"/>
                    <a:gd name="connsiteY19" fmla="*/ 109673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7802" h="160191">
                      <a:moveTo>
                        <a:pt x="-1" y="109673"/>
                      </a:moveTo>
                      <a:lnTo>
                        <a:pt x="-1" y="113340"/>
                      </a:lnTo>
                      <a:cubicBezTo>
                        <a:pt x="-1" y="134933"/>
                        <a:pt x="8638" y="160403"/>
                        <a:pt x="46852" y="160403"/>
                      </a:cubicBezTo>
                      <a:cubicBezTo>
                        <a:pt x="77942" y="160403"/>
                        <a:pt x="97802" y="146802"/>
                        <a:pt x="97802" y="113988"/>
                      </a:cubicBezTo>
                      <a:cubicBezTo>
                        <a:pt x="97802" y="92833"/>
                        <a:pt x="88305" y="80955"/>
                        <a:pt x="66502" y="73183"/>
                      </a:cubicBezTo>
                      <a:lnTo>
                        <a:pt x="49872" y="67135"/>
                      </a:lnTo>
                      <a:cubicBezTo>
                        <a:pt x="33470" y="60877"/>
                        <a:pt x="26774" y="54181"/>
                        <a:pt x="26774" y="41017"/>
                      </a:cubicBezTo>
                      <a:cubicBezTo>
                        <a:pt x="26774" y="24605"/>
                        <a:pt x="36918" y="18776"/>
                        <a:pt x="47500" y="18776"/>
                      </a:cubicBezTo>
                      <a:cubicBezTo>
                        <a:pt x="62826" y="18776"/>
                        <a:pt x="69093" y="26977"/>
                        <a:pt x="69093" y="41017"/>
                      </a:cubicBezTo>
                      <a:lnTo>
                        <a:pt x="69093" y="44255"/>
                      </a:lnTo>
                      <a:lnTo>
                        <a:pt x="93706" y="44255"/>
                      </a:lnTo>
                      <a:lnTo>
                        <a:pt x="93706" y="40798"/>
                      </a:lnTo>
                      <a:cubicBezTo>
                        <a:pt x="93706" y="24824"/>
                        <a:pt x="89601" y="212"/>
                        <a:pt x="50091" y="212"/>
                      </a:cubicBezTo>
                      <a:cubicBezTo>
                        <a:pt x="21163" y="212"/>
                        <a:pt x="2161" y="15757"/>
                        <a:pt x="2161" y="43817"/>
                      </a:cubicBezTo>
                      <a:cubicBezTo>
                        <a:pt x="2161" y="65839"/>
                        <a:pt x="11876" y="77498"/>
                        <a:pt x="34327" y="86137"/>
                      </a:cubicBezTo>
                      <a:lnTo>
                        <a:pt x="51167" y="91966"/>
                      </a:lnTo>
                      <a:cubicBezTo>
                        <a:pt x="64988" y="96071"/>
                        <a:pt x="73189" y="103196"/>
                        <a:pt x="73189" y="119389"/>
                      </a:cubicBezTo>
                      <a:cubicBezTo>
                        <a:pt x="73189" y="130828"/>
                        <a:pt x="65417" y="141839"/>
                        <a:pt x="49872" y="141839"/>
                      </a:cubicBezTo>
                      <a:cubicBezTo>
                        <a:pt x="32822" y="141839"/>
                        <a:pt x="24611" y="132343"/>
                        <a:pt x="24611" y="113559"/>
                      </a:cubicBezTo>
                      <a:lnTo>
                        <a:pt x="24611" y="1096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890" name="Freeform: Shape 889">
                <a:extLst>
                  <a:ext uri="{FF2B5EF4-FFF2-40B4-BE49-F238E27FC236}">
                    <a16:creationId xmlns:a16="http://schemas.microsoft.com/office/drawing/2014/main" id="{5F32AC5D-D61E-9D54-A577-EFA267A063C1}"/>
                  </a:ext>
                </a:extLst>
              </p:cNvPr>
              <p:cNvSpPr/>
              <p:nvPr/>
            </p:nvSpPr>
            <p:spPr>
              <a:xfrm>
                <a:off x="1711325" y="506406"/>
                <a:ext cx="8769395" cy="5842092"/>
              </a:xfrm>
              <a:custGeom>
                <a:avLst/>
                <a:gdLst>
                  <a:gd name="connsiteX0" fmla="*/ 8769394 w 8769395"/>
                  <a:gd name="connsiteY0" fmla="*/ 5842304 h 5842092"/>
                  <a:gd name="connsiteX1" fmla="*/ -1 w 8769395"/>
                  <a:gd name="connsiteY1" fmla="*/ 5842304 h 5842092"/>
                  <a:gd name="connsiteX2" fmla="*/ -1 w 8769395"/>
                  <a:gd name="connsiteY2" fmla="*/ 212 h 5842092"/>
                  <a:gd name="connsiteX3" fmla="*/ 8769394 w 8769395"/>
                  <a:gd name="connsiteY3" fmla="*/ 212 h 5842092"/>
                  <a:gd name="connsiteX4" fmla="*/ 8769394 w 8769395"/>
                  <a:gd name="connsiteY4" fmla="*/ 5842304 h 584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9395" h="5842092">
                    <a:moveTo>
                      <a:pt x="8769394" y="5842304"/>
                    </a:moveTo>
                    <a:cubicBezTo>
                      <a:pt x="8769394" y="5842304"/>
                      <a:pt x="-1" y="5842304"/>
                      <a:pt x="-1" y="5842304"/>
                    </a:cubicBezTo>
                    <a:cubicBezTo>
                      <a:pt x="-1" y="5842304"/>
                      <a:pt x="-1" y="212"/>
                      <a:pt x="-1" y="212"/>
                    </a:cubicBezTo>
                    <a:cubicBezTo>
                      <a:pt x="-1" y="212"/>
                      <a:pt x="8769394" y="212"/>
                      <a:pt x="8769394" y="212"/>
                    </a:cubicBezTo>
                    <a:cubicBezTo>
                      <a:pt x="8769394" y="212"/>
                      <a:pt x="8769394" y="5842304"/>
                      <a:pt x="8769394" y="5842304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891" name="Graphic 4">
                <a:extLst>
                  <a:ext uri="{FF2B5EF4-FFF2-40B4-BE49-F238E27FC236}">
                    <a16:creationId xmlns:a16="http://schemas.microsoft.com/office/drawing/2014/main" id="{7B69EB51-4E0D-B873-BAB3-A33843684316}"/>
                  </a:ext>
                </a:extLst>
              </p:cNvPr>
              <p:cNvGrpSpPr/>
              <p:nvPr/>
            </p:nvGrpSpPr>
            <p:grpSpPr>
              <a:xfrm>
                <a:off x="2936731" y="1985234"/>
                <a:ext cx="122609" cy="908195"/>
                <a:chOff x="2936731" y="1985234"/>
                <a:chExt cx="122609" cy="908195"/>
              </a:xfrm>
              <a:noFill/>
            </p:grpSpPr>
            <p:sp>
              <p:nvSpPr>
                <p:cNvPr id="1753" name="Freeform: Shape 1752">
                  <a:extLst>
                    <a:ext uri="{FF2B5EF4-FFF2-40B4-BE49-F238E27FC236}">
                      <a16:creationId xmlns:a16="http://schemas.microsoft.com/office/drawing/2014/main" id="{D5BE8CB9-CCF1-E501-F368-A50F6474618A}"/>
                    </a:ext>
                  </a:extLst>
                </p:cNvPr>
                <p:cNvSpPr/>
                <p:nvPr/>
              </p:nvSpPr>
              <p:spPr>
                <a:xfrm rot="5400000" flipV="1">
                  <a:off x="2607089" y="2502476"/>
                  <a:ext cx="781908" cy="9525"/>
                </a:xfrm>
                <a:custGeom>
                  <a:avLst/>
                  <a:gdLst>
                    <a:gd name="connsiteX0" fmla="*/ 23 w 781908"/>
                    <a:gd name="connsiteY0" fmla="*/ -235 h 9525"/>
                    <a:gd name="connsiteX1" fmla="*/ 781931 w 781908"/>
                    <a:gd name="connsiteY1" fmla="*/ -23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908" h="9525">
                      <a:moveTo>
                        <a:pt x="23" y="-235"/>
                      </a:moveTo>
                      <a:lnTo>
                        <a:pt x="781931" y="-235"/>
                      </a:lnTo>
                    </a:path>
                  </a:pathLst>
                </a:custGeom>
                <a:noFill/>
                <a:ln w="6350" cap="sq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4" name="Freeform: Shape 1753">
                  <a:extLst>
                    <a:ext uri="{FF2B5EF4-FFF2-40B4-BE49-F238E27FC236}">
                      <a16:creationId xmlns:a16="http://schemas.microsoft.com/office/drawing/2014/main" id="{1F02E3C0-6C7B-D77F-D001-D78343D631A5}"/>
                    </a:ext>
                  </a:extLst>
                </p:cNvPr>
                <p:cNvSpPr/>
                <p:nvPr/>
              </p:nvSpPr>
              <p:spPr>
                <a:xfrm rot="5400000" flipV="1">
                  <a:off x="2936726" y="1985240"/>
                  <a:ext cx="122619" cy="122609"/>
                </a:xfrm>
                <a:custGeom>
                  <a:avLst/>
                  <a:gdLst>
                    <a:gd name="connsiteX0" fmla="*/ 78752 w 122619"/>
                    <a:gd name="connsiteY0" fmla="*/ 119794 h 122609"/>
                    <a:gd name="connsiteX1" fmla="*/ 120141 w 122619"/>
                    <a:gd name="connsiteY1" fmla="*/ 43658 h 122609"/>
                    <a:gd name="connsiteX2" fmla="*/ 44005 w 122619"/>
                    <a:gd name="connsiteY2" fmla="*/ 2239 h 122609"/>
                    <a:gd name="connsiteX3" fmla="*/ 2590 w 122619"/>
                    <a:gd name="connsiteY3" fmla="*/ 78429 h 122609"/>
                    <a:gd name="connsiteX4" fmla="*/ 78752 w 122619"/>
                    <a:gd name="connsiteY4" fmla="*/ 119794 h 122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9" h="122609">
                      <a:moveTo>
                        <a:pt x="78752" y="119794"/>
                      </a:moveTo>
                      <a:cubicBezTo>
                        <a:pt x="111221" y="110194"/>
                        <a:pt x="129746" y="76127"/>
                        <a:pt x="120141" y="43658"/>
                      </a:cubicBezTo>
                      <a:cubicBezTo>
                        <a:pt x="110534" y="11189"/>
                        <a:pt x="76447" y="-7334"/>
                        <a:pt x="44005" y="2239"/>
                      </a:cubicBezTo>
                      <a:cubicBezTo>
                        <a:pt x="11538" y="11852"/>
                        <a:pt x="-7016" y="45960"/>
                        <a:pt x="2590" y="78429"/>
                      </a:cubicBezTo>
                      <a:cubicBezTo>
                        <a:pt x="12196" y="110871"/>
                        <a:pt x="46311" y="129393"/>
                        <a:pt x="78752" y="119794"/>
                      </a:cubicBezTo>
                      <a:close/>
                    </a:path>
                  </a:pathLst>
                </a:custGeom>
                <a:noFill/>
                <a:ln w="6350" cap="sq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2" name="Graphic 4">
                <a:extLst>
                  <a:ext uri="{FF2B5EF4-FFF2-40B4-BE49-F238E27FC236}">
                    <a16:creationId xmlns:a16="http://schemas.microsoft.com/office/drawing/2014/main" id="{DE98E39A-BBF8-EF0B-0ECF-F64F95D46416}"/>
                  </a:ext>
                </a:extLst>
              </p:cNvPr>
              <p:cNvGrpSpPr/>
              <p:nvPr/>
            </p:nvGrpSpPr>
            <p:grpSpPr>
              <a:xfrm>
                <a:off x="8623864" y="1655594"/>
                <a:ext cx="393848" cy="122609"/>
                <a:chOff x="8623864" y="1655594"/>
                <a:chExt cx="393848" cy="122609"/>
              </a:xfrm>
              <a:noFill/>
            </p:grpSpPr>
            <p:sp>
              <p:nvSpPr>
                <p:cNvPr id="1751" name="Freeform: Shape 1750">
                  <a:extLst>
                    <a:ext uri="{FF2B5EF4-FFF2-40B4-BE49-F238E27FC236}">
                      <a16:creationId xmlns:a16="http://schemas.microsoft.com/office/drawing/2014/main" id="{847D6D37-E652-05D2-059B-98ADC3444EF6}"/>
                    </a:ext>
                  </a:extLst>
                </p:cNvPr>
                <p:cNvSpPr/>
                <p:nvPr/>
              </p:nvSpPr>
              <p:spPr>
                <a:xfrm rot="10800000" flipV="1">
                  <a:off x="8623864" y="1716906"/>
                  <a:ext cx="267561" cy="9525"/>
                </a:xfrm>
                <a:custGeom>
                  <a:avLst/>
                  <a:gdLst>
                    <a:gd name="connsiteX0" fmla="*/ 647 w 267561"/>
                    <a:gd name="connsiteY0" fmla="*/ -317 h 9525"/>
                    <a:gd name="connsiteX1" fmla="*/ 268208 w 267561"/>
                    <a:gd name="connsiteY1" fmla="*/ -31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7561" h="9525">
                      <a:moveTo>
                        <a:pt x="647" y="-317"/>
                      </a:moveTo>
                      <a:lnTo>
                        <a:pt x="268208" y="-317"/>
                      </a:lnTo>
                    </a:path>
                  </a:pathLst>
                </a:custGeom>
                <a:noFill/>
                <a:ln w="6350" cap="sq">
                  <a:solidFill>
                    <a:srgbClr val="89898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2" name="Freeform: Shape 1751">
                  <a:extLst>
                    <a:ext uri="{FF2B5EF4-FFF2-40B4-BE49-F238E27FC236}">
                      <a16:creationId xmlns:a16="http://schemas.microsoft.com/office/drawing/2014/main" id="{4450EA02-C75F-A39E-00FE-88C00246EB1D}"/>
                    </a:ext>
                  </a:extLst>
                </p:cNvPr>
                <p:cNvSpPr/>
                <p:nvPr/>
              </p:nvSpPr>
              <p:spPr>
                <a:xfrm rot="10800000" flipV="1">
                  <a:off x="8895093" y="1655594"/>
                  <a:ext cx="122619" cy="122609"/>
                </a:xfrm>
                <a:custGeom>
                  <a:avLst/>
                  <a:gdLst>
                    <a:gd name="connsiteX0" fmla="*/ 79377 w 122619"/>
                    <a:gd name="connsiteY0" fmla="*/ 119759 h 122609"/>
                    <a:gd name="connsiteX1" fmla="*/ 120767 w 122619"/>
                    <a:gd name="connsiteY1" fmla="*/ 43623 h 122609"/>
                    <a:gd name="connsiteX2" fmla="*/ 44631 w 122619"/>
                    <a:gd name="connsiteY2" fmla="*/ 2204 h 122609"/>
                    <a:gd name="connsiteX3" fmla="*/ 3216 w 122619"/>
                    <a:gd name="connsiteY3" fmla="*/ 78394 h 122609"/>
                    <a:gd name="connsiteX4" fmla="*/ 79377 w 122619"/>
                    <a:gd name="connsiteY4" fmla="*/ 119759 h 122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9" h="122609">
                      <a:moveTo>
                        <a:pt x="79377" y="119759"/>
                      </a:moveTo>
                      <a:cubicBezTo>
                        <a:pt x="111847" y="110159"/>
                        <a:pt x="130372" y="76092"/>
                        <a:pt x="120767" y="43623"/>
                      </a:cubicBezTo>
                      <a:cubicBezTo>
                        <a:pt x="111160" y="11154"/>
                        <a:pt x="77073" y="-7369"/>
                        <a:pt x="44631" y="2204"/>
                      </a:cubicBezTo>
                      <a:cubicBezTo>
                        <a:pt x="12163" y="11817"/>
                        <a:pt x="-6391" y="45925"/>
                        <a:pt x="3216" y="78394"/>
                      </a:cubicBezTo>
                      <a:cubicBezTo>
                        <a:pt x="12821" y="110836"/>
                        <a:pt x="46937" y="129359"/>
                        <a:pt x="79377" y="119759"/>
                      </a:cubicBezTo>
                      <a:close/>
                    </a:path>
                  </a:pathLst>
                </a:custGeom>
                <a:noFill/>
                <a:ln w="6350" cap="sq">
                  <a:solidFill>
                    <a:srgbClr val="89898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3" name="Graphic 4">
                <a:extLst>
                  <a:ext uri="{FF2B5EF4-FFF2-40B4-BE49-F238E27FC236}">
                    <a16:creationId xmlns:a16="http://schemas.microsoft.com/office/drawing/2014/main" id="{053C35B2-D773-5510-2E2C-6E9AC1A36BE3}"/>
                  </a:ext>
                </a:extLst>
              </p:cNvPr>
              <p:cNvGrpSpPr/>
              <p:nvPr/>
            </p:nvGrpSpPr>
            <p:grpSpPr>
              <a:xfrm>
                <a:off x="7492457" y="1655594"/>
                <a:ext cx="393848" cy="122609"/>
                <a:chOff x="7492457" y="1655594"/>
                <a:chExt cx="393848" cy="122609"/>
              </a:xfrm>
              <a:noFill/>
            </p:grpSpPr>
            <p:sp>
              <p:nvSpPr>
                <p:cNvPr id="1749" name="Freeform: Shape 1748">
                  <a:extLst>
                    <a:ext uri="{FF2B5EF4-FFF2-40B4-BE49-F238E27FC236}">
                      <a16:creationId xmlns:a16="http://schemas.microsoft.com/office/drawing/2014/main" id="{A0B94340-4259-DE90-5CE9-275D0D7F1489}"/>
                    </a:ext>
                  </a:extLst>
                </p:cNvPr>
                <p:cNvSpPr/>
                <p:nvPr/>
              </p:nvSpPr>
              <p:spPr>
                <a:xfrm>
                  <a:off x="7618744" y="1716906"/>
                  <a:ext cx="267561" cy="9525"/>
                </a:xfrm>
                <a:custGeom>
                  <a:avLst/>
                  <a:gdLst>
                    <a:gd name="connsiteX0" fmla="*/ 541 w 267561"/>
                    <a:gd name="connsiteY0" fmla="*/ -317 h 9525"/>
                    <a:gd name="connsiteX1" fmla="*/ 268103 w 267561"/>
                    <a:gd name="connsiteY1" fmla="*/ -31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7561" h="9525">
                      <a:moveTo>
                        <a:pt x="541" y="-317"/>
                      </a:moveTo>
                      <a:lnTo>
                        <a:pt x="268103" y="-317"/>
                      </a:lnTo>
                    </a:path>
                  </a:pathLst>
                </a:custGeom>
                <a:noFill/>
                <a:ln w="6350" cap="sq">
                  <a:solidFill>
                    <a:srgbClr val="89898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50" name="Freeform: Shape 1749">
                  <a:extLst>
                    <a:ext uri="{FF2B5EF4-FFF2-40B4-BE49-F238E27FC236}">
                      <a16:creationId xmlns:a16="http://schemas.microsoft.com/office/drawing/2014/main" id="{95072772-1313-814F-8EAB-26B6ECC49448}"/>
                    </a:ext>
                  </a:extLst>
                </p:cNvPr>
                <p:cNvSpPr/>
                <p:nvPr/>
              </p:nvSpPr>
              <p:spPr>
                <a:xfrm>
                  <a:off x="7492457" y="1655594"/>
                  <a:ext cx="122619" cy="122609"/>
                </a:xfrm>
                <a:custGeom>
                  <a:avLst/>
                  <a:gdLst>
                    <a:gd name="connsiteX0" fmla="*/ 79230 w 122619"/>
                    <a:gd name="connsiteY0" fmla="*/ 119759 h 122609"/>
                    <a:gd name="connsiteX1" fmla="*/ 120619 w 122619"/>
                    <a:gd name="connsiteY1" fmla="*/ 43623 h 122609"/>
                    <a:gd name="connsiteX2" fmla="*/ 44484 w 122619"/>
                    <a:gd name="connsiteY2" fmla="*/ 2204 h 122609"/>
                    <a:gd name="connsiteX3" fmla="*/ 3069 w 122619"/>
                    <a:gd name="connsiteY3" fmla="*/ 78394 h 122609"/>
                    <a:gd name="connsiteX4" fmla="*/ 79230 w 122619"/>
                    <a:gd name="connsiteY4" fmla="*/ 119759 h 122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19" h="122609">
                      <a:moveTo>
                        <a:pt x="79230" y="119759"/>
                      </a:moveTo>
                      <a:cubicBezTo>
                        <a:pt x="111699" y="110159"/>
                        <a:pt x="130225" y="76092"/>
                        <a:pt x="120619" y="43623"/>
                      </a:cubicBezTo>
                      <a:cubicBezTo>
                        <a:pt x="111013" y="11154"/>
                        <a:pt x="76926" y="-7369"/>
                        <a:pt x="44484" y="2204"/>
                      </a:cubicBezTo>
                      <a:cubicBezTo>
                        <a:pt x="12016" y="11817"/>
                        <a:pt x="-6538" y="45925"/>
                        <a:pt x="3069" y="78394"/>
                      </a:cubicBezTo>
                      <a:cubicBezTo>
                        <a:pt x="12674" y="110836"/>
                        <a:pt x="46790" y="129359"/>
                        <a:pt x="79230" y="119759"/>
                      </a:cubicBezTo>
                      <a:close/>
                    </a:path>
                  </a:pathLst>
                </a:custGeom>
                <a:noFill/>
                <a:ln w="6350" cap="sq">
                  <a:solidFill>
                    <a:srgbClr val="89898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4" name="Graphic 4">
                <a:extLst>
                  <a:ext uri="{FF2B5EF4-FFF2-40B4-BE49-F238E27FC236}">
                    <a16:creationId xmlns:a16="http://schemas.microsoft.com/office/drawing/2014/main" id="{444EF872-99BE-B7F3-73FC-7E4A57E397D0}"/>
                  </a:ext>
                </a:extLst>
              </p:cNvPr>
              <p:cNvGrpSpPr/>
              <p:nvPr/>
            </p:nvGrpSpPr>
            <p:grpSpPr>
              <a:xfrm>
                <a:off x="4932349" y="2619998"/>
                <a:ext cx="363350" cy="226085"/>
                <a:chOff x="4932349" y="2619998"/>
                <a:chExt cx="363350" cy="226085"/>
              </a:xfrm>
              <a:solidFill>
                <a:srgbClr val="898989"/>
              </a:solidFill>
            </p:grpSpPr>
            <p:sp>
              <p:nvSpPr>
                <p:cNvPr id="1737" name="Freeform: Shape 1736">
                  <a:extLst>
                    <a:ext uri="{FF2B5EF4-FFF2-40B4-BE49-F238E27FC236}">
                      <a16:creationId xmlns:a16="http://schemas.microsoft.com/office/drawing/2014/main" id="{71567932-BE22-14AD-04CF-B402A84903DE}"/>
                    </a:ext>
                  </a:extLst>
                </p:cNvPr>
                <p:cNvSpPr/>
                <p:nvPr/>
              </p:nvSpPr>
              <p:spPr>
                <a:xfrm>
                  <a:off x="4932349" y="2619998"/>
                  <a:ext cx="51777" cy="84810"/>
                </a:xfrm>
                <a:custGeom>
                  <a:avLst/>
                  <a:gdLst>
                    <a:gd name="connsiteX0" fmla="*/ -13 w 51777"/>
                    <a:gd name="connsiteY0" fmla="*/ 58162 h 84810"/>
                    <a:gd name="connsiteX1" fmla="*/ -13 w 51777"/>
                    <a:gd name="connsiteY1" fmla="*/ 60105 h 84810"/>
                    <a:gd name="connsiteX2" fmla="*/ 24790 w 51777"/>
                    <a:gd name="connsiteY2" fmla="*/ 85022 h 84810"/>
                    <a:gd name="connsiteX3" fmla="*/ 51765 w 51777"/>
                    <a:gd name="connsiteY3" fmla="*/ 60448 h 84810"/>
                    <a:gd name="connsiteX4" fmla="*/ 35192 w 51777"/>
                    <a:gd name="connsiteY4" fmla="*/ 38845 h 84810"/>
                    <a:gd name="connsiteX5" fmla="*/ 26390 w 51777"/>
                    <a:gd name="connsiteY5" fmla="*/ 35645 h 84810"/>
                    <a:gd name="connsiteX6" fmla="*/ 14160 w 51777"/>
                    <a:gd name="connsiteY6" fmla="*/ 21815 h 84810"/>
                    <a:gd name="connsiteX7" fmla="*/ 25133 w 51777"/>
                    <a:gd name="connsiteY7" fmla="*/ 10042 h 84810"/>
                    <a:gd name="connsiteX8" fmla="*/ 36563 w 51777"/>
                    <a:gd name="connsiteY8" fmla="*/ 21815 h 84810"/>
                    <a:gd name="connsiteX9" fmla="*/ 36563 w 51777"/>
                    <a:gd name="connsiteY9" fmla="*/ 23529 h 84810"/>
                    <a:gd name="connsiteX10" fmla="*/ 49593 w 51777"/>
                    <a:gd name="connsiteY10" fmla="*/ 23529 h 84810"/>
                    <a:gd name="connsiteX11" fmla="*/ 49593 w 51777"/>
                    <a:gd name="connsiteY11" fmla="*/ 21700 h 84810"/>
                    <a:gd name="connsiteX12" fmla="*/ 26505 w 51777"/>
                    <a:gd name="connsiteY12" fmla="*/ 212 h 84810"/>
                    <a:gd name="connsiteX13" fmla="*/ 1130 w 51777"/>
                    <a:gd name="connsiteY13" fmla="*/ 23300 h 84810"/>
                    <a:gd name="connsiteX14" fmla="*/ 18161 w 51777"/>
                    <a:gd name="connsiteY14" fmla="*/ 45703 h 84810"/>
                    <a:gd name="connsiteX15" fmla="*/ 27076 w 51777"/>
                    <a:gd name="connsiteY15" fmla="*/ 48789 h 84810"/>
                    <a:gd name="connsiteX16" fmla="*/ 38735 w 51777"/>
                    <a:gd name="connsiteY16" fmla="*/ 63305 h 84810"/>
                    <a:gd name="connsiteX17" fmla="*/ 26390 w 51777"/>
                    <a:gd name="connsiteY17" fmla="*/ 75193 h 84810"/>
                    <a:gd name="connsiteX18" fmla="*/ 13017 w 51777"/>
                    <a:gd name="connsiteY18" fmla="*/ 60219 h 84810"/>
                    <a:gd name="connsiteX19" fmla="*/ 13017 w 51777"/>
                    <a:gd name="connsiteY19" fmla="*/ 5816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13" y="58162"/>
                      </a:moveTo>
                      <a:lnTo>
                        <a:pt x="-13" y="60105"/>
                      </a:lnTo>
                      <a:cubicBezTo>
                        <a:pt x="-13" y="71535"/>
                        <a:pt x="4559" y="85022"/>
                        <a:pt x="24790" y="85022"/>
                      </a:cubicBezTo>
                      <a:cubicBezTo>
                        <a:pt x="41249" y="85022"/>
                        <a:pt x="51765" y="77822"/>
                        <a:pt x="51765" y="60448"/>
                      </a:cubicBezTo>
                      <a:cubicBezTo>
                        <a:pt x="51765" y="49247"/>
                        <a:pt x="46736" y="42960"/>
                        <a:pt x="35192" y="38845"/>
                      </a:cubicBezTo>
                      <a:lnTo>
                        <a:pt x="26390" y="35645"/>
                      </a:lnTo>
                      <a:cubicBezTo>
                        <a:pt x="17704" y="32330"/>
                        <a:pt x="14160" y="28787"/>
                        <a:pt x="14160" y="21815"/>
                      </a:cubicBezTo>
                      <a:cubicBezTo>
                        <a:pt x="14160" y="13128"/>
                        <a:pt x="19532" y="10042"/>
                        <a:pt x="25133" y="10042"/>
                      </a:cubicBezTo>
                      <a:cubicBezTo>
                        <a:pt x="33248" y="10042"/>
                        <a:pt x="36563" y="14385"/>
                        <a:pt x="36563" y="21815"/>
                      </a:cubicBezTo>
                      <a:lnTo>
                        <a:pt x="36563" y="23529"/>
                      </a:lnTo>
                      <a:lnTo>
                        <a:pt x="49593" y="23529"/>
                      </a:lnTo>
                      <a:lnTo>
                        <a:pt x="49593" y="21700"/>
                      </a:lnTo>
                      <a:cubicBezTo>
                        <a:pt x="49593" y="13242"/>
                        <a:pt x="47422" y="212"/>
                        <a:pt x="26505" y="212"/>
                      </a:cubicBezTo>
                      <a:cubicBezTo>
                        <a:pt x="11189" y="212"/>
                        <a:pt x="1130" y="8441"/>
                        <a:pt x="1130" y="23300"/>
                      </a:cubicBezTo>
                      <a:cubicBezTo>
                        <a:pt x="1130" y="34959"/>
                        <a:pt x="6274" y="41131"/>
                        <a:pt x="18161" y="45703"/>
                      </a:cubicBezTo>
                      <a:lnTo>
                        <a:pt x="27076" y="48789"/>
                      </a:lnTo>
                      <a:cubicBezTo>
                        <a:pt x="34392" y="50961"/>
                        <a:pt x="38735" y="54733"/>
                        <a:pt x="38735" y="63305"/>
                      </a:cubicBezTo>
                      <a:cubicBezTo>
                        <a:pt x="38735" y="69363"/>
                        <a:pt x="34620" y="75193"/>
                        <a:pt x="26390" y="75193"/>
                      </a:cubicBezTo>
                      <a:cubicBezTo>
                        <a:pt x="17361" y="75193"/>
                        <a:pt x="13017" y="70163"/>
                        <a:pt x="13017" y="60219"/>
                      </a:cubicBezTo>
                      <a:lnTo>
                        <a:pt x="13017" y="5816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8" name="Freeform: Shape 1737">
                  <a:extLst>
                    <a:ext uri="{FF2B5EF4-FFF2-40B4-BE49-F238E27FC236}">
                      <a16:creationId xmlns:a16="http://schemas.microsoft.com/office/drawing/2014/main" id="{0EA49199-C931-CCA4-3E62-FFB8333BFF7A}"/>
                    </a:ext>
                  </a:extLst>
                </p:cNvPr>
                <p:cNvSpPr/>
                <p:nvPr/>
              </p:nvSpPr>
              <p:spPr>
                <a:xfrm>
                  <a:off x="4994642" y="2621598"/>
                  <a:ext cx="45034" cy="81610"/>
                </a:xfrm>
                <a:custGeom>
                  <a:avLst/>
                  <a:gdLst>
                    <a:gd name="connsiteX0" fmla="*/ -13 w 45034"/>
                    <a:gd name="connsiteY0" fmla="*/ 81822 h 81610"/>
                    <a:gd name="connsiteX1" fmla="*/ 45021 w 45034"/>
                    <a:gd name="connsiteY1" fmla="*/ 81822 h 81610"/>
                    <a:gd name="connsiteX2" fmla="*/ 45021 w 45034"/>
                    <a:gd name="connsiteY2" fmla="*/ 70849 h 81610"/>
                    <a:gd name="connsiteX3" fmla="*/ 13017 w 45034"/>
                    <a:gd name="connsiteY3" fmla="*/ 70849 h 81610"/>
                    <a:gd name="connsiteX4" fmla="*/ 13017 w 45034"/>
                    <a:gd name="connsiteY4" fmla="*/ 44789 h 81610"/>
                    <a:gd name="connsiteX5" fmla="*/ 42278 w 45034"/>
                    <a:gd name="connsiteY5" fmla="*/ 44789 h 81610"/>
                    <a:gd name="connsiteX6" fmla="*/ 42278 w 45034"/>
                    <a:gd name="connsiteY6" fmla="*/ 33816 h 81610"/>
                    <a:gd name="connsiteX7" fmla="*/ 13017 w 45034"/>
                    <a:gd name="connsiteY7" fmla="*/ 33816 h 81610"/>
                    <a:gd name="connsiteX8" fmla="*/ 13017 w 45034"/>
                    <a:gd name="connsiteY8" fmla="*/ 11185 h 81610"/>
                    <a:gd name="connsiteX9" fmla="*/ 44107 w 45034"/>
                    <a:gd name="connsiteY9" fmla="*/ 11185 h 81610"/>
                    <a:gd name="connsiteX10" fmla="*/ 44107 w 45034"/>
                    <a:gd name="connsiteY10" fmla="*/ 212 h 81610"/>
                    <a:gd name="connsiteX11" fmla="*/ -13 w 45034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3" y="81822"/>
                      </a:moveTo>
                      <a:lnTo>
                        <a:pt x="45021" y="81822"/>
                      </a:lnTo>
                      <a:lnTo>
                        <a:pt x="45021" y="70849"/>
                      </a:lnTo>
                      <a:lnTo>
                        <a:pt x="13017" y="70849"/>
                      </a:lnTo>
                      <a:lnTo>
                        <a:pt x="13017" y="44789"/>
                      </a:lnTo>
                      <a:lnTo>
                        <a:pt x="42278" y="44789"/>
                      </a:lnTo>
                      <a:lnTo>
                        <a:pt x="42278" y="33816"/>
                      </a:lnTo>
                      <a:lnTo>
                        <a:pt x="13017" y="33816"/>
                      </a:lnTo>
                      <a:lnTo>
                        <a:pt x="13017" y="11185"/>
                      </a:lnTo>
                      <a:lnTo>
                        <a:pt x="44107" y="11185"/>
                      </a:lnTo>
                      <a:lnTo>
                        <a:pt x="4410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9" name="Freeform: Shape 1738">
                  <a:extLst>
                    <a:ext uri="{FF2B5EF4-FFF2-40B4-BE49-F238E27FC236}">
                      <a16:creationId xmlns:a16="http://schemas.microsoft.com/office/drawing/2014/main" id="{963B8C91-A2E5-4A88-C499-834CEBAF3EAF}"/>
                    </a:ext>
                  </a:extLst>
                </p:cNvPr>
                <p:cNvSpPr/>
                <p:nvPr/>
              </p:nvSpPr>
              <p:spPr>
                <a:xfrm>
                  <a:off x="5049620" y="2621598"/>
                  <a:ext cx="53035" cy="81610"/>
                </a:xfrm>
                <a:custGeom>
                  <a:avLst/>
                  <a:gdLst>
                    <a:gd name="connsiteX0" fmla="*/ -13 w 53035"/>
                    <a:gd name="connsiteY0" fmla="*/ 81822 h 81610"/>
                    <a:gd name="connsiteX1" fmla="*/ 13008 w 53035"/>
                    <a:gd name="connsiteY1" fmla="*/ 81822 h 81610"/>
                    <a:gd name="connsiteX2" fmla="*/ 13008 w 53035"/>
                    <a:gd name="connsiteY2" fmla="*/ 46389 h 81610"/>
                    <a:gd name="connsiteX3" fmla="*/ 23638 w 53035"/>
                    <a:gd name="connsiteY3" fmla="*/ 46389 h 81610"/>
                    <a:gd name="connsiteX4" fmla="*/ 35534 w 53035"/>
                    <a:gd name="connsiteY4" fmla="*/ 59191 h 81610"/>
                    <a:gd name="connsiteX5" fmla="*/ 36106 w 53035"/>
                    <a:gd name="connsiteY5" fmla="*/ 74621 h 81610"/>
                    <a:gd name="connsiteX6" fmla="*/ 38268 w 53035"/>
                    <a:gd name="connsiteY6" fmla="*/ 81822 h 81610"/>
                    <a:gd name="connsiteX7" fmla="*/ 53022 w 53035"/>
                    <a:gd name="connsiteY7" fmla="*/ 81822 h 81610"/>
                    <a:gd name="connsiteX8" fmla="*/ 49136 w 53035"/>
                    <a:gd name="connsiteY8" fmla="*/ 74736 h 81610"/>
                    <a:gd name="connsiteX9" fmla="*/ 48679 w 53035"/>
                    <a:gd name="connsiteY9" fmla="*/ 58162 h 81610"/>
                    <a:gd name="connsiteX10" fmla="*/ 35877 w 53035"/>
                    <a:gd name="connsiteY10" fmla="*/ 41474 h 81610"/>
                    <a:gd name="connsiteX11" fmla="*/ 35877 w 53035"/>
                    <a:gd name="connsiteY11" fmla="*/ 41246 h 81610"/>
                    <a:gd name="connsiteX12" fmla="*/ 49469 w 53035"/>
                    <a:gd name="connsiteY12" fmla="*/ 21243 h 81610"/>
                    <a:gd name="connsiteX13" fmla="*/ 28781 w 53035"/>
                    <a:gd name="connsiteY13" fmla="*/ 212 h 81610"/>
                    <a:gd name="connsiteX14" fmla="*/ -13 w 53035"/>
                    <a:gd name="connsiteY14" fmla="*/ 212 h 81610"/>
                    <a:gd name="connsiteX15" fmla="*/ 13008 w 53035"/>
                    <a:gd name="connsiteY15" fmla="*/ 36559 h 81610"/>
                    <a:gd name="connsiteX16" fmla="*/ 13008 w 53035"/>
                    <a:gd name="connsiteY16" fmla="*/ 10042 h 81610"/>
                    <a:gd name="connsiteX17" fmla="*/ 24095 w 53035"/>
                    <a:gd name="connsiteY17" fmla="*/ 10042 h 81610"/>
                    <a:gd name="connsiteX18" fmla="*/ 36449 w 53035"/>
                    <a:gd name="connsiteY18" fmla="*/ 23300 h 81610"/>
                    <a:gd name="connsiteX19" fmla="*/ 23409 w 53035"/>
                    <a:gd name="connsiteY19" fmla="*/ 3655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3" y="81822"/>
                      </a:moveTo>
                      <a:lnTo>
                        <a:pt x="13008" y="81822"/>
                      </a:lnTo>
                      <a:lnTo>
                        <a:pt x="13008" y="46389"/>
                      </a:lnTo>
                      <a:lnTo>
                        <a:pt x="23638" y="46389"/>
                      </a:lnTo>
                      <a:cubicBezTo>
                        <a:pt x="32553" y="46389"/>
                        <a:pt x="35296" y="50275"/>
                        <a:pt x="35534" y="59191"/>
                      </a:cubicBezTo>
                      <a:cubicBezTo>
                        <a:pt x="35753" y="65134"/>
                        <a:pt x="35639" y="69706"/>
                        <a:pt x="36106" y="74621"/>
                      </a:cubicBezTo>
                      <a:cubicBezTo>
                        <a:pt x="36449" y="77822"/>
                        <a:pt x="37020" y="80336"/>
                        <a:pt x="38268" y="81822"/>
                      </a:cubicBezTo>
                      <a:lnTo>
                        <a:pt x="53022" y="81822"/>
                      </a:lnTo>
                      <a:cubicBezTo>
                        <a:pt x="51308" y="80679"/>
                        <a:pt x="49355" y="78736"/>
                        <a:pt x="49136" y="74736"/>
                      </a:cubicBezTo>
                      <a:cubicBezTo>
                        <a:pt x="48898" y="69821"/>
                        <a:pt x="48793" y="63420"/>
                        <a:pt x="48679" y="58162"/>
                      </a:cubicBezTo>
                      <a:cubicBezTo>
                        <a:pt x="48222" y="46732"/>
                        <a:pt x="43992" y="42274"/>
                        <a:pt x="35877" y="41474"/>
                      </a:cubicBezTo>
                      <a:lnTo>
                        <a:pt x="35877" y="41246"/>
                      </a:lnTo>
                      <a:cubicBezTo>
                        <a:pt x="44783" y="39874"/>
                        <a:pt x="49469" y="31759"/>
                        <a:pt x="49469" y="21243"/>
                      </a:cubicBezTo>
                      <a:cubicBezTo>
                        <a:pt x="49469" y="5927"/>
                        <a:pt x="40221" y="212"/>
                        <a:pt x="28781" y="212"/>
                      </a:cubicBezTo>
                      <a:lnTo>
                        <a:pt x="-13" y="212"/>
                      </a:lnTo>
                      <a:close/>
                      <a:moveTo>
                        <a:pt x="13008" y="36559"/>
                      </a:moveTo>
                      <a:lnTo>
                        <a:pt x="13008" y="10042"/>
                      </a:lnTo>
                      <a:lnTo>
                        <a:pt x="24095" y="10042"/>
                      </a:lnTo>
                      <a:cubicBezTo>
                        <a:pt x="32667" y="10042"/>
                        <a:pt x="36449" y="14614"/>
                        <a:pt x="36449" y="23300"/>
                      </a:cubicBezTo>
                      <a:cubicBezTo>
                        <a:pt x="36449" y="31530"/>
                        <a:pt x="31762" y="36559"/>
                        <a:pt x="23409" y="3655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0" name="Freeform: Shape 1739">
                  <a:extLst>
                    <a:ext uri="{FF2B5EF4-FFF2-40B4-BE49-F238E27FC236}">
                      <a16:creationId xmlns:a16="http://schemas.microsoft.com/office/drawing/2014/main" id="{E264F744-28FD-D6F4-D030-6AF2FDE78667}"/>
                    </a:ext>
                  </a:extLst>
                </p:cNvPr>
                <p:cNvSpPr/>
                <p:nvPr/>
              </p:nvSpPr>
              <p:spPr>
                <a:xfrm>
                  <a:off x="5103561" y="2621598"/>
                  <a:ext cx="56350" cy="81610"/>
                </a:xfrm>
                <a:custGeom>
                  <a:avLst/>
                  <a:gdLst>
                    <a:gd name="connsiteX0" fmla="*/ 19190 w 56350"/>
                    <a:gd name="connsiteY0" fmla="*/ 81822 h 81610"/>
                    <a:gd name="connsiteX1" fmla="*/ 35763 w 56350"/>
                    <a:gd name="connsiteY1" fmla="*/ 81822 h 81610"/>
                    <a:gd name="connsiteX2" fmla="*/ 56337 w 56350"/>
                    <a:gd name="connsiteY2" fmla="*/ 212 h 81610"/>
                    <a:gd name="connsiteX3" fmla="*/ 42507 w 56350"/>
                    <a:gd name="connsiteY3" fmla="*/ 212 h 81610"/>
                    <a:gd name="connsiteX4" fmla="*/ 27876 w 56350"/>
                    <a:gd name="connsiteY4" fmla="*/ 65363 h 81610"/>
                    <a:gd name="connsiteX5" fmla="*/ 27648 w 56350"/>
                    <a:gd name="connsiteY5" fmla="*/ 65363 h 81610"/>
                    <a:gd name="connsiteX6" fmla="*/ 13817 w 56350"/>
                    <a:gd name="connsiteY6" fmla="*/ 212 h 81610"/>
                    <a:gd name="connsiteX7" fmla="*/ -13 w 56350"/>
                    <a:gd name="connsiteY7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0" h="81610">
                      <a:moveTo>
                        <a:pt x="19190" y="81822"/>
                      </a:moveTo>
                      <a:lnTo>
                        <a:pt x="35763" y="81822"/>
                      </a:lnTo>
                      <a:lnTo>
                        <a:pt x="56337" y="212"/>
                      </a:lnTo>
                      <a:lnTo>
                        <a:pt x="42507" y="212"/>
                      </a:lnTo>
                      <a:lnTo>
                        <a:pt x="27876" y="65363"/>
                      </a:lnTo>
                      <a:lnTo>
                        <a:pt x="27648" y="65363"/>
                      </a:lnTo>
                      <a:lnTo>
                        <a:pt x="1381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1" name="Freeform: Shape 1740">
                  <a:extLst>
                    <a:ext uri="{FF2B5EF4-FFF2-40B4-BE49-F238E27FC236}">
                      <a16:creationId xmlns:a16="http://schemas.microsoft.com/office/drawing/2014/main" id="{51690C93-5121-8AED-AE70-2A70BAFDF526}"/>
                    </a:ext>
                  </a:extLst>
                </p:cNvPr>
                <p:cNvSpPr/>
                <p:nvPr/>
              </p:nvSpPr>
              <p:spPr>
                <a:xfrm>
                  <a:off x="5165397" y="2621598"/>
                  <a:ext cx="13030" cy="81610"/>
                </a:xfrm>
                <a:custGeom>
                  <a:avLst/>
                  <a:gdLst>
                    <a:gd name="connsiteX0" fmla="*/ -13 w 13030"/>
                    <a:gd name="connsiteY0" fmla="*/ 81822 h 81610"/>
                    <a:gd name="connsiteX1" fmla="*/ 13017 w 13030"/>
                    <a:gd name="connsiteY1" fmla="*/ 81822 h 81610"/>
                    <a:gd name="connsiteX2" fmla="*/ 13017 w 13030"/>
                    <a:gd name="connsiteY2" fmla="*/ 212 h 81610"/>
                    <a:gd name="connsiteX3" fmla="*/ -13 w 13030"/>
                    <a:gd name="connsiteY3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13" y="81822"/>
                      </a:moveTo>
                      <a:lnTo>
                        <a:pt x="13017" y="81822"/>
                      </a:lnTo>
                      <a:lnTo>
                        <a:pt x="1301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2" name="Freeform: Shape 1741">
                  <a:extLst>
                    <a:ext uri="{FF2B5EF4-FFF2-40B4-BE49-F238E27FC236}">
                      <a16:creationId xmlns:a16="http://schemas.microsoft.com/office/drawing/2014/main" id="{98D9304E-145B-3D53-2427-E77B51445B7D}"/>
                    </a:ext>
                  </a:extLst>
                </p:cNvPr>
                <p:cNvSpPr/>
                <p:nvPr/>
              </p:nvSpPr>
              <p:spPr>
                <a:xfrm>
                  <a:off x="5189400" y="2619998"/>
                  <a:ext cx="52120" cy="84810"/>
                </a:xfrm>
                <a:custGeom>
                  <a:avLst/>
                  <a:gdLst>
                    <a:gd name="connsiteX0" fmla="*/ 39077 w 52120"/>
                    <a:gd name="connsiteY0" fmla="*/ 54161 h 84810"/>
                    <a:gd name="connsiteX1" fmla="*/ 39077 w 52120"/>
                    <a:gd name="connsiteY1" fmla="*/ 55533 h 84810"/>
                    <a:gd name="connsiteX2" fmla="*/ 26962 w 52120"/>
                    <a:gd name="connsiteY2" fmla="*/ 75193 h 84810"/>
                    <a:gd name="connsiteX3" fmla="*/ 13017 w 52120"/>
                    <a:gd name="connsiteY3" fmla="*/ 42274 h 84810"/>
                    <a:gd name="connsiteX4" fmla="*/ 26962 w 52120"/>
                    <a:gd name="connsiteY4" fmla="*/ 10042 h 84810"/>
                    <a:gd name="connsiteX5" fmla="*/ 38620 w 52120"/>
                    <a:gd name="connsiteY5" fmla="*/ 25929 h 84810"/>
                    <a:gd name="connsiteX6" fmla="*/ 38620 w 52120"/>
                    <a:gd name="connsiteY6" fmla="*/ 27301 h 84810"/>
                    <a:gd name="connsiteX7" fmla="*/ 51650 w 52120"/>
                    <a:gd name="connsiteY7" fmla="*/ 27301 h 84810"/>
                    <a:gd name="connsiteX8" fmla="*/ 51650 w 52120"/>
                    <a:gd name="connsiteY8" fmla="*/ 25815 h 84810"/>
                    <a:gd name="connsiteX9" fmla="*/ 27076 w 52120"/>
                    <a:gd name="connsiteY9" fmla="*/ 212 h 84810"/>
                    <a:gd name="connsiteX10" fmla="*/ -13 w 52120"/>
                    <a:gd name="connsiteY10" fmla="*/ 42617 h 84810"/>
                    <a:gd name="connsiteX11" fmla="*/ 26962 w 52120"/>
                    <a:gd name="connsiteY11" fmla="*/ 85022 h 84810"/>
                    <a:gd name="connsiteX12" fmla="*/ 52108 w 52120"/>
                    <a:gd name="connsiteY12" fmla="*/ 55876 h 84810"/>
                    <a:gd name="connsiteX13" fmla="*/ 52108 w 52120"/>
                    <a:gd name="connsiteY13" fmla="*/ 54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77" y="54161"/>
                      </a:moveTo>
                      <a:lnTo>
                        <a:pt x="39077" y="55533"/>
                      </a:lnTo>
                      <a:cubicBezTo>
                        <a:pt x="39077" y="63077"/>
                        <a:pt x="37820" y="75193"/>
                        <a:pt x="26962" y="75193"/>
                      </a:cubicBezTo>
                      <a:cubicBezTo>
                        <a:pt x="17360" y="75193"/>
                        <a:pt x="13017" y="68563"/>
                        <a:pt x="13017" y="42274"/>
                      </a:cubicBezTo>
                      <a:cubicBezTo>
                        <a:pt x="13017" y="15985"/>
                        <a:pt x="17360" y="10042"/>
                        <a:pt x="26962" y="10042"/>
                      </a:cubicBezTo>
                      <a:cubicBezTo>
                        <a:pt x="36334" y="9699"/>
                        <a:pt x="38620" y="18386"/>
                        <a:pt x="38620" y="25929"/>
                      </a:cubicBezTo>
                      <a:lnTo>
                        <a:pt x="38620" y="27301"/>
                      </a:lnTo>
                      <a:lnTo>
                        <a:pt x="51650" y="27301"/>
                      </a:lnTo>
                      <a:lnTo>
                        <a:pt x="51650" y="25815"/>
                      </a:lnTo>
                      <a:cubicBezTo>
                        <a:pt x="51650" y="17357"/>
                        <a:pt x="50279" y="212"/>
                        <a:pt x="27076" y="212"/>
                      </a:cubicBezTo>
                      <a:cubicBezTo>
                        <a:pt x="6388" y="212"/>
                        <a:pt x="-13" y="13471"/>
                        <a:pt x="-13" y="42617"/>
                      </a:cubicBezTo>
                      <a:cubicBezTo>
                        <a:pt x="-13" y="71764"/>
                        <a:pt x="6388" y="85022"/>
                        <a:pt x="26962" y="85022"/>
                      </a:cubicBezTo>
                      <a:cubicBezTo>
                        <a:pt x="46164" y="85022"/>
                        <a:pt x="52108" y="70621"/>
                        <a:pt x="52108" y="55876"/>
                      </a:cubicBezTo>
                      <a:lnTo>
                        <a:pt x="52108" y="5416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3" name="Freeform: Shape 1742">
                  <a:extLst>
                    <a:ext uri="{FF2B5EF4-FFF2-40B4-BE49-F238E27FC236}">
                      <a16:creationId xmlns:a16="http://schemas.microsoft.com/office/drawing/2014/main" id="{9CD87DAE-3C0F-2FBE-03BE-31E30527D526}"/>
                    </a:ext>
                  </a:extLst>
                </p:cNvPr>
                <p:cNvSpPr/>
                <p:nvPr/>
              </p:nvSpPr>
              <p:spPr>
                <a:xfrm>
                  <a:off x="5250665" y="2621598"/>
                  <a:ext cx="45034" cy="81610"/>
                </a:xfrm>
                <a:custGeom>
                  <a:avLst/>
                  <a:gdLst>
                    <a:gd name="connsiteX0" fmla="*/ -13 w 45034"/>
                    <a:gd name="connsiteY0" fmla="*/ 81822 h 81610"/>
                    <a:gd name="connsiteX1" fmla="*/ 45021 w 45034"/>
                    <a:gd name="connsiteY1" fmla="*/ 81822 h 81610"/>
                    <a:gd name="connsiteX2" fmla="*/ 45021 w 45034"/>
                    <a:gd name="connsiteY2" fmla="*/ 70849 h 81610"/>
                    <a:gd name="connsiteX3" fmla="*/ 13017 w 45034"/>
                    <a:gd name="connsiteY3" fmla="*/ 70849 h 81610"/>
                    <a:gd name="connsiteX4" fmla="*/ 13017 w 45034"/>
                    <a:gd name="connsiteY4" fmla="*/ 44789 h 81610"/>
                    <a:gd name="connsiteX5" fmla="*/ 42278 w 45034"/>
                    <a:gd name="connsiteY5" fmla="*/ 44789 h 81610"/>
                    <a:gd name="connsiteX6" fmla="*/ 42278 w 45034"/>
                    <a:gd name="connsiteY6" fmla="*/ 33816 h 81610"/>
                    <a:gd name="connsiteX7" fmla="*/ 13017 w 45034"/>
                    <a:gd name="connsiteY7" fmla="*/ 33816 h 81610"/>
                    <a:gd name="connsiteX8" fmla="*/ 13017 w 45034"/>
                    <a:gd name="connsiteY8" fmla="*/ 11185 h 81610"/>
                    <a:gd name="connsiteX9" fmla="*/ 44107 w 45034"/>
                    <a:gd name="connsiteY9" fmla="*/ 11185 h 81610"/>
                    <a:gd name="connsiteX10" fmla="*/ 44107 w 45034"/>
                    <a:gd name="connsiteY10" fmla="*/ 212 h 81610"/>
                    <a:gd name="connsiteX11" fmla="*/ -13 w 45034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3" y="81822"/>
                      </a:moveTo>
                      <a:lnTo>
                        <a:pt x="45021" y="81822"/>
                      </a:lnTo>
                      <a:lnTo>
                        <a:pt x="45021" y="70849"/>
                      </a:lnTo>
                      <a:lnTo>
                        <a:pt x="13017" y="70849"/>
                      </a:lnTo>
                      <a:lnTo>
                        <a:pt x="13017" y="44789"/>
                      </a:lnTo>
                      <a:lnTo>
                        <a:pt x="42278" y="44789"/>
                      </a:lnTo>
                      <a:lnTo>
                        <a:pt x="42278" y="33816"/>
                      </a:lnTo>
                      <a:lnTo>
                        <a:pt x="13017" y="33816"/>
                      </a:lnTo>
                      <a:lnTo>
                        <a:pt x="13017" y="11185"/>
                      </a:lnTo>
                      <a:lnTo>
                        <a:pt x="44107" y="11185"/>
                      </a:lnTo>
                      <a:lnTo>
                        <a:pt x="4410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4" name="Freeform: Shape 1743">
                  <a:extLst>
                    <a:ext uri="{FF2B5EF4-FFF2-40B4-BE49-F238E27FC236}">
                      <a16:creationId xmlns:a16="http://schemas.microsoft.com/office/drawing/2014/main" id="{6F2913A4-403A-85EE-CED6-141192B61021}"/>
                    </a:ext>
                  </a:extLst>
                </p:cNvPr>
                <p:cNvSpPr/>
                <p:nvPr/>
              </p:nvSpPr>
              <p:spPr>
                <a:xfrm>
                  <a:off x="4976583" y="2764473"/>
                  <a:ext cx="45034" cy="81610"/>
                </a:xfrm>
                <a:custGeom>
                  <a:avLst/>
                  <a:gdLst>
                    <a:gd name="connsiteX0" fmla="*/ -13 w 45034"/>
                    <a:gd name="connsiteY0" fmla="*/ 81822 h 81610"/>
                    <a:gd name="connsiteX1" fmla="*/ 45021 w 45034"/>
                    <a:gd name="connsiteY1" fmla="*/ 81822 h 81610"/>
                    <a:gd name="connsiteX2" fmla="*/ 45021 w 45034"/>
                    <a:gd name="connsiteY2" fmla="*/ 70849 h 81610"/>
                    <a:gd name="connsiteX3" fmla="*/ 13017 w 45034"/>
                    <a:gd name="connsiteY3" fmla="*/ 70849 h 81610"/>
                    <a:gd name="connsiteX4" fmla="*/ 13017 w 45034"/>
                    <a:gd name="connsiteY4" fmla="*/ 44789 h 81610"/>
                    <a:gd name="connsiteX5" fmla="*/ 42278 w 45034"/>
                    <a:gd name="connsiteY5" fmla="*/ 44789 h 81610"/>
                    <a:gd name="connsiteX6" fmla="*/ 42278 w 45034"/>
                    <a:gd name="connsiteY6" fmla="*/ 33816 h 81610"/>
                    <a:gd name="connsiteX7" fmla="*/ 13017 w 45034"/>
                    <a:gd name="connsiteY7" fmla="*/ 33816 h 81610"/>
                    <a:gd name="connsiteX8" fmla="*/ 13017 w 45034"/>
                    <a:gd name="connsiteY8" fmla="*/ 11185 h 81610"/>
                    <a:gd name="connsiteX9" fmla="*/ 44097 w 45034"/>
                    <a:gd name="connsiteY9" fmla="*/ 11185 h 81610"/>
                    <a:gd name="connsiteX10" fmla="*/ 44097 w 45034"/>
                    <a:gd name="connsiteY10" fmla="*/ 212 h 81610"/>
                    <a:gd name="connsiteX11" fmla="*/ -13 w 45034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3" y="81822"/>
                      </a:moveTo>
                      <a:lnTo>
                        <a:pt x="45021" y="81822"/>
                      </a:lnTo>
                      <a:lnTo>
                        <a:pt x="45021" y="70849"/>
                      </a:lnTo>
                      <a:lnTo>
                        <a:pt x="13017" y="70849"/>
                      </a:lnTo>
                      <a:lnTo>
                        <a:pt x="13017" y="44789"/>
                      </a:lnTo>
                      <a:lnTo>
                        <a:pt x="42278" y="44789"/>
                      </a:lnTo>
                      <a:lnTo>
                        <a:pt x="42278" y="33816"/>
                      </a:lnTo>
                      <a:lnTo>
                        <a:pt x="13017" y="33816"/>
                      </a:lnTo>
                      <a:lnTo>
                        <a:pt x="13017" y="11185"/>
                      </a:lnTo>
                      <a:lnTo>
                        <a:pt x="44097" y="11185"/>
                      </a:lnTo>
                      <a:lnTo>
                        <a:pt x="44097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5" name="Freeform: Shape 1744">
                  <a:extLst>
                    <a:ext uri="{FF2B5EF4-FFF2-40B4-BE49-F238E27FC236}">
                      <a16:creationId xmlns:a16="http://schemas.microsoft.com/office/drawing/2014/main" id="{44462409-018E-DFEF-87A1-4A9D4E3ACEEC}"/>
                    </a:ext>
                  </a:extLst>
                </p:cNvPr>
                <p:cNvSpPr/>
                <p:nvPr/>
              </p:nvSpPr>
              <p:spPr>
                <a:xfrm>
                  <a:off x="5031561" y="2764473"/>
                  <a:ext cx="52111" cy="81610"/>
                </a:xfrm>
                <a:custGeom>
                  <a:avLst/>
                  <a:gdLst>
                    <a:gd name="connsiteX0" fmla="*/ -13 w 52111"/>
                    <a:gd name="connsiteY0" fmla="*/ 81822 h 81610"/>
                    <a:gd name="connsiteX1" fmla="*/ 12331 w 52111"/>
                    <a:gd name="connsiteY1" fmla="*/ 81822 h 81610"/>
                    <a:gd name="connsiteX2" fmla="*/ 12331 w 52111"/>
                    <a:gd name="connsiteY2" fmla="*/ 19414 h 81610"/>
                    <a:gd name="connsiteX3" fmla="*/ 12551 w 52111"/>
                    <a:gd name="connsiteY3" fmla="*/ 19414 h 81610"/>
                    <a:gd name="connsiteX4" fmla="*/ 36211 w 52111"/>
                    <a:gd name="connsiteY4" fmla="*/ 81822 h 81610"/>
                    <a:gd name="connsiteX5" fmla="*/ 52098 w 52111"/>
                    <a:gd name="connsiteY5" fmla="*/ 81822 h 81610"/>
                    <a:gd name="connsiteX6" fmla="*/ 52098 w 52111"/>
                    <a:gd name="connsiteY6" fmla="*/ 212 h 81610"/>
                    <a:gd name="connsiteX7" fmla="*/ 39763 w 52111"/>
                    <a:gd name="connsiteY7" fmla="*/ 212 h 81610"/>
                    <a:gd name="connsiteX8" fmla="*/ 39763 w 52111"/>
                    <a:gd name="connsiteY8" fmla="*/ 61019 h 81610"/>
                    <a:gd name="connsiteX9" fmla="*/ 39525 w 52111"/>
                    <a:gd name="connsiteY9" fmla="*/ 61019 h 81610"/>
                    <a:gd name="connsiteX10" fmla="*/ 15875 w 52111"/>
                    <a:gd name="connsiteY10" fmla="*/ 212 h 81610"/>
                    <a:gd name="connsiteX11" fmla="*/ -13 w 52111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11" h="81610">
                      <a:moveTo>
                        <a:pt x="-13" y="81822"/>
                      </a:moveTo>
                      <a:lnTo>
                        <a:pt x="12331" y="81822"/>
                      </a:lnTo>
                      <a:lnTo>
                        <a:pt x="12331" y="19414"/>
                      </a:lnTo>
                      <a:lnTo>
                        <a:pt x="12551" y="19414"/>
                      </a:lnTo>
                      <a:lnTo>
                        <a:pt x="36211" y="81822"/>
                      </a:lnTo>
                      <a:lnTo>
                        <a:pt x="52098" y="81822"/>
                      </a:lnTo>
                      <a:lnTo>
                        <a:pt x="52098" y="212"/>
                      </a:lnTo>
                      <a:lnTo>
                        <a:pt x="39763" y="212"/>
                      </a:lnTo>
                      <a:lnTo>
                        <a:pt x="39763" y="61019"/>
                      </a:lnTo>
                      <a:lnTo>
                        <a:pt x="39525" y="61019"/>
                      </a:lnTo>
                      <a:lnTo>
                        <a:pt x="15875" y="212"/>
                      </a:lnTo>
                      <a:lnTo>
                        <a:pt x="-13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6" name="Freeform: Shape 1745">
                  <a:extLst>
                    <a:ext uri="{FF2B5EF4-FFF2-40B4-BE49-F238E27FC236}">
                      <a16:creationId xmlns:a16="http://schemas.microsoft.com/office/drawing/2014/main" id="{C4C12E31-67E8-8C3A-FEB8-5D2A6610043F}"/>
                    </a:ext>
                  </a:extLst>
                </p:cNvPr>
                <p:cNvSpPr/>
                <p:nvPr/>
              </p:nvSpPr>
              <p:spPr>
                <a:xfrm>
                  <a:off x="5091102" y="2764473"/>
                  <a:ext cx="51549" cy="81610"/>
                </a:xfrm>
                <a:custGeom>
                  <a:avLst/>
                  <a:gdLst>
                    <a:gd name="connsiteX0" fmla="*/ 19427 w 51549"/>
                    <a:gd name="connsiteY0" fmla="*/ 81822 h 81610"/>
                    <a:gd name="connsiteX1" fmla="*/ 32448 w 51549"/>
                    <a:gd name="connsiteY1" fmla="*/ 81822 h 81610"/>
                    <a:gd name="connsiteX2" fmla="*/ 32448 w 51549"/>
                    <a:gd name="connsiteY2" fmla="*/ 11185 h 81610"/>
                    <a:gd name="connsiteX3" fmla="*/ 51536 w 51549"/>
                    <a:gd name="connsiteY3" fmla="*/ 11185 h 81610"/>
                    <a:gd name="connsiteX4" fmla="*/ 51536 w 51549"/>
                    <a:gd name="connsiteY4" fmla="*/ 212 h 81610"/>
                    <a:gd name="connsiteX5" fmla="*/ -13 w 51549"/>
                    <a:gd name="connsiteY5" fmla="*/ 212 h 81610"/>
                    <a:gd name="connsiteX6" fmla="*/ -13 w 51549"/>
                    <a:gd name="connsiteY6" fmla="*/ 11185 h 81610"/>
                    <a:gd name="connsiteX7" fmla="*/ 19427 w 51549"/>
                    <a:gd name="connsiteY7" fmla="*/ 1118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7" y="81822"/>
                      </a:moveTo>
                      <a:lnTo>
                        <a:pt x="32448" y="81822"/>
                      </a:lnTo>
                      <a:lnTo>
                        <a:pt x="32448" y="11185"/>
                      </a:lnTo>
                      <a:lnTo>
                        <a:pt x="51536" y="11185"/>
                      </a:lnTo>
                      <a:lnTo>
                        <a:pt x="51536" y="212"/>
                      </a:lnTo>
                      <a:lnTo>
                        <a:pt x="-13" y="212"/>
                      </a:lnTo>
                      <a:lnTo>
                        <a:pt x="-13" y="11185"/>
                      </a:lnTo>
                      <a:lnTo>
                        <a:pt x="19427" y="1118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7" name="Freeform: Shape 1746">
                  <a:extLst>
                    <a:ext uri="{FF2B5EF4-FFF2-40B4-BE49-F238E27FC236}">
                      <a16:creationId xmlns:a16="http://schemas.microsoft.com/office/drawing/2014/main" id="{F234B2D0-5771-0589-6879-74DE60950ADB}"/>
                    </a:ext>
                  </a:extLst>
                </p:cNvPr>
                <p:cNvSpPr/>
                <p:nvPr/>
              </p:nvSpPr>
              <p:spPr>
                <a:xfrm>
                  <a:off x="5150081" y="2764473"/>
                  <a:ext cx="53035" cy="81610"/>
                </a:xfrm>
                <a:custGeom>
                  <a:avLst/>
                  <a:gdLst>
                    <a:gd name="connsiteX0" fmla="*/ -13 w 53035"/>
                    <a:gd name="connsiteY0" fmla="*/ 81822 h 81610"/>
                    <a:gd name="connsiteX1" fmla="*/ 13017 w 53035"/>
                    <a:gd name="connsiteY1" fmla="*/ 81822 h 81610"/>
                    <a:gd name="connsiteX2" fmla="*/ 13017 w 53035"/>
                    <a:gd name="connsiteY2" fmla="*/ 46389 h 81610"/>
                    <a:gd name="connsiteX3" fmla="*/ 23647 w 53035"/>
                    <a:gd name="connsiteY3" fmla="*/ 46389 h 81610"/>
                    <a:gd name="connsiteX4" fmla="*/ 35534 w 53035"/>
                    <a:gd name="connsiteY4" fmla="*/ 59191 h 81610"/>
                    <a:gd name="connsiteX5" fmla="*/ 36106 w 53035"/>
                    <a:gd name="connsiteY5" fmla="*/ 74621 h 81610"/>
                    <a:gd name="connsiteX6" fmla="*/ 38278 w 53035"/>
                    <a:gd name="connsiteY6" fmla="*/ 81822 h 81610"/>
                    <a:gd name="connsiteX7" fmla="*/ 53022 w 53035"/>
                    <a:gd name="connsiteY7" fmla="*/ 81822 h 81610"/>
                    <a:gd name="connsiteX8" fmla="*/ 49136 w 53035"/>
                    <a:gd name="connsiteY8" fmla="*/ 74735 h 81610"/>
                    <a:gd name="connsiteX9" fmla="*/ 48679 w 53035"/>
                    <a:gd name="connsiteY9" fmla="*/ 58162 h 81610"/>
                    <a:gd name="connsiteX10" fmla="*/ 35877 w 53035"/>
                    <a:gd name="connsiteY10" fmla="*/ 41474 h 81610"/>
                    <a:gd name="connsiteX11" fmla="*/ 35877 w 53035"/>
                    <a:gd name="connsiteY11" fmla="*/ 41246 h 81610"/>
                    <a:gd name="connsiteX12" fmla="*/ 49479 w 53035"/>
                    <a:gd name="connsiteY12" fmla="*/ 21243 h 81610"/>
                    <a:gd name="connsiteX13" fmla="*/ 28791 w 53035"/>
                    <a:gd name="connsiteY13" fmla="*/ 212 h 81610"/>
                    <a:gd name="connsiteX14" fmla="*/ -13 w 53035"/>
                    <a:gd name="connsiteY14" fmla="*/ 212 h 81610"/>
                    <a:gd name="connsiteX15" fmla="*/ 13017 w 53035"/>
                    <a:gd name="connsiteY15" fmla="*/ 36559 h 81610"/>
                    <a:gd name="connsiteX16" fmla="*/ 13017 w 53035"/>
                    <a:gd name="connsiteY16" fmla="*/ 10042 h 81610"/>
                    <a:gd name="connsiteX17" fmla="*/ 24104 w 53035"/>
                    <a:gd name="connsiteY17" fmla="*/ 10042 h 81610"/>
                    <a:gd name="connsiteX18" fmla="*/ 36449 w 53035"/>
                    <a:gd name="connsiteY18" fmla="*/ 23300 h 81610"/>
                    <a:gd name="connsiteX19" fmla="*/ 23418 w 53035"/>
                    <a:gd name="connsiteY19" fmla="*/ 3655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3" y="81822"/>
                      </a:moveTo>
                      <a:lnTo>
                        <a:pt x="13017" y="81822"/>
                      </a:lnTo>
                      <a:lnTo>
                        <a:pt x="13017" y="46389"/>
                      </a:lnTo>
                      <a:lnTo>
                        <a:pt x="23647" y="46389"/>
                      </a:lnTo>
                      <a:cubicBezTo>
                        <a:pt x="32563" y="46389"/>
                        <a:pt x="35306" y="50275"/>
                        <a:pt x="35534" y="59191"/>
                      </a:cubicBezTo>
                      <a:cubicBezTo>
                        <a:pt x="35763" y="65134"/>
                        <a:pt x="35649" y="69706"/>
                        <a:pt x="36106" y="74621"/>
                      </a:cubicBezTo>
                      <a:cubicBezTo>
                        <a:pt x="36449" y="77822"/>
                        <a:pt x="37020" y="80336"/>
                        <a:pt x="38278" y="81822"/>
                      </a:cubicBezTo>
                      <a:lnTo>
                        <a:pt x="53022" y="81822"/>
                      </a:lnTo>
                      <a:cubicBezTo>
                        <a:pt x="51308" y="80679"/>
                        <a:pt x="49365" y="78736"/>
                        <a:pt x="49136" y="74735"/>
                      </a:cubicBezTo>
                      <a:cubicBezTo>
                        <a:pt x="48908" y="69821"/>
                        <a:pt x="48793" y="63420"/>
                        <a:pt x="48679" y="58162"/>
                      </a:cubicBezTo>
                      <a:cubicBezTo>
                        <a:pt x="48222" y="46732"/>
                        <a:pt x="43992" y="42274"/>
                        <a:pt x="35877" y="41474"/>
                      </a:cubicBezTo>
                      <a:lnTo>
                        <a:pt x="35877" y="41246"/>
                      </a:lnTo>
                      <a:cubicBezTo>
                        <a:pt x="44793" y="39874"/>
                        <a:pt x="49479" y="31759"/>
                        <a:pt x="49479" y="21243"/>
                      </a:cubicBezTo>
                      <a:cubicBezTo>
                        <a:pt x="49479" y="5927"/>
                        <a:pt x="40221" y="212"/>
                        <a:pt x="28791" y="212"/>
                      </a:cubicBezTo>
                      <a:lnTo>
                        <a:pt x="-13" y="212"/>
                      </a:lnTo>
                      <a:close/>
                      <a:moveTo>
                        <a:pt x="13017" y="36559"/>
                      </a:moveTo>
                      <a:lnTo>
                        <a:pt x="13017" y="10042"/>
                      </a:lnTo>
                      <a:lnTo>
                        <a:pt x="24104" y="10042"/>
                      </a:lnTo>
                      <a:cubicBezTo>
                        <a:pt x="32677" y="10042"/>
                        <a:pt x="36449" y="14614"/>
                        <a:pt x="36449" y="23300"/>
                      </a:cubicBezTo>
                      <a:cubicBezTo>
                        <a:pt x="36449" y="31530"/>
                        <a:pt x="31762" y="36559"/>
                        <a:pt x="23418" y="3655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48" name="Freeform: Shape 1747">
                  <a:extLst>
                    <a:ext uri="{FF2B5EF4-FFF2-40B4-BE49-F238E27FC236}">
                      <a16:creationId xmlns:a16="http://schemas.microsoft.com/office/drawing/2014/main" id="{24DFDD8E-4A5C-B41B-1384-79925218E59A}"/>
                    </a:ext>
                  </a:extLst>
                </p:cNvPr>
                <p:cNvSpPr/>
                <p:nvPr/>
              </p:nvSpPr>
              <p:spPr>
                <a:xfrm>
                  <a:off x="5202202" y="2764473"/>
                  <a:ext cx="55892" cy="81610"/>
                </a:xfrm>
                <a:custGeom>
                  <a:avLst/>
                  <a:gdLst>
                    <a:gd name="connsiteX0" fmla="*/ 21018 w 55892"/>
                    <a:gd name="connsiteY0" fmla="*/ 81822 h 81610"/>
                    <a:gd name="connsiteX1" fmla="*/ 34048 w 55892"/>
                    <a:gd name="connsiteY1" fmla="*/ 81822 h 81610"/>
                    <a:gd name="connsiteX2" fmla="*/ 34048 w 55892"/>
                    <a:gd name="connsiteY2" fmla="*/ 49932 h 81610"/>
                    <a:gd name="connsiteX3" fmla="*/ 55880 w 55892"/>
                    <a:gd name="connsiteY3" fmla="*/ 212 h 81610"/>
                    <a:gd name="connsiteX4" fmla="*/ 42278 w 55892"/>
                    <a:gd name="connsiteY4" fmla="*/ 212 h 81610"/>
                    <a:gd name="connsiteX5" fmla="*/ 28219 w 55892"/>
                    <a:gd name="connsiteY5" fmla="*/ 35416 h 81610"/>
                    <a:gd name="connsiteX6" fmla="*/ 14503 w 55892"/>
                    <a:gd name="connsiteY6" fmla="*/ 212 h 81610"/>
                    <a:gd name="connsiteX7" fmla="*/ -13 w 55892"/>
                    <a:gd name="connsiteY7" fmla="*/ 212 h 81610"/>
                    <a:gd name="connsiteX8" fmla="*/ 21018 w 55892"/>
                    <a:gd name="connsiteY8" fmla="*/ 4993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18" y="81822"/>
                      </a:moveTo>
                      <a:lnTo>
                        <a:pt x="34048" y="81822"/>
                      </a:lnTo>
                      <a:lnTo>
                        <a:pt x="34048" y="49932"/>
                      </a:lnTo>
                      <a:lnTo>
                        <a:pt x="55880" y="212"/>
                      </a:lnTo>
                      <a:lnTo>
                        <a:pt x="42278" y="212"/>
                      </a:lnTo>
                      <a:lnTo>
                        <a:pt x="28219" y="35416"/>
                      </a:lnTo>
                      <a:lnTo>
                        <a:pt x="14503" y="212"/>
                      </a:lnTo>
                      <a:lnTo>
                        <a:pt x="-13" y="212"/>
                      </a:lnTo>
                      <a:lnTo>
                        <a:pt x="21018" y="4993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5" name="Graphic 4">
                <a:extLst>
                  <a:ext uri="{FF2B5EF4-FFF2-40B4-BE49-F238E27FC236}">
                    <a16:creationId xmlns:a16="http://schemas.microsoft.com/office/drawing/2014/main" id="{4AD83C11-E8CF-516B-F9C5-4C73130F74C1}"/>
                  </a:ext>
                </a:extLst>
              </p:cNvPr>
              <p:cNvGrpSpPr/>
              <p:nvPr/>
            </p:nvGrpSpPr>
            <p:grpSpPr>
              <a:xfrm>
                <a:off x="7701449" y="5104871"/>
                <a:ext cx="363359" cy="226085"/>
                <a:chOff x="7701449" y="5104871"/>
                <a:chExt cx="363359" cy="226085"/>
              </a:xfrm>
              <a:solidFill>
                <a:srgbClr val="898989"/>
              </a:solidFill>
            </p:grpSpPr>
            <p:sp>
              <p:nvSpPr>
                <p:cNvPr id="1725" name="Freeform: Shape 1724">
                  <a:extLst>
                    <a:ext uri="{FF2B5EF4-FFF2-40B4-BE49-F238E27FC236}">
                      <a16:creationId xmlns:a16="http://schemas.microsoft.com/office/drawing/2014/main" id="{684EB4BA-4884-8EFB-6651-88F34299C7B1}"/>
                    </a:ext>
                  </a:extLst>
                </p:cNvPr>
                <p:cNvSpPr/>
                <p:nvPr/>
              </p:nvSpPr>
              <p:spPr>
                <a:xfrm>
                  <a:off x="7701449" y="5104871"/>
                  <a:ext cx="51778" cy="84810"/>
                </a:xfrm>
                <a:custGeom>
                  <a:avLst/>
                  <a:gdLst>
                    <a:gd name="connsiteX0" fmla="*/ -5 w 51778"/>
                    <a:gd name="connsiteY0" fmla="*/ 58159 h 84810"/>
                    <a:gd name="connsiteX1" fmla="*/ -5 w 51778"/>
                    <a:gd name="connsiteY1" fmla="*/ 60102 h 84810"/>
                    <a:gd name="connsiteX2" fmla="*/ 24799 w 51778"/>
                    <a:gd name="connsiteY2" fmla="*/ 85019 h 84810"/>
                    <a:gd name="connsiteX3" fmla="*/ 51774 w 51778"/>
                    <a:gd name="connsiteY3" fmla="*/ 60445 h 84810"/>
                    <a:gd name="connsiteX4" fmla="*/ 35200 w 51778"/>
                    <a:gd name="connsiteY4" fmla="*/ 38842 h 84810"/>
                    <a:gd name="connsiteX5" fmla="*/ 26399 w 51778"/>
                    <a:gd name="connsiteY5" fmla="*/ 35642 h 84810"/>
                    <a:gd name="connsiteX6" fmla="*/ 14169 w 51778"/>
                    <a:gd name="connsiteY6" fmla="*/ 21811 h 84810"/>
                    <a:gd name="connsiteX7" fmla="*/ 25142 w 51778"/>
                    <a:gd name="connsiteY7" fmla="*/ 10038 h 84810"/>
                    <a:gd name="connsiteX8" fmla="*/ 36572 w 51778"/>
                    <a:gd name="connsiteY8" fmla="*/ 21811 h 84810"/>
                    <a:gd name="connsiteX9" fmla="*/ 36572 w 51778"/>
                    <a:gd name="connsiteY9" fmla="*/ 23526 h 84810"/>
                    <a:gd name="connsiteX10" fmla="*/ 49602 w 51778"/>
                    <a:gd name="connsiteY10" fmla="*/ 23526 h 84810"/>
                    <a:gd name="connsiteX11" fmla="*/ 49602 w 51778"/>
                    <a:gd name="connsiteY11" fmla="*/ 21697 h 84810"/>
                    <a:gd name="connsiteX12" fmla="*/ 26513 w 51778"/>
                    <a:gd name="connsiteY12" fmla="*/ 209 h 84810"/>
                    <a:gd name="connsiteX13" fmla="*/ 1138 w 51778"/>
                    <a:gd name="connsiteY13" fmla="*/ 23297 h 84810"/>
                    <a:gd name="connsiteX14" fmla="*/ 18169 w 51778"/>
                    <a:gd name="connsiteY14" fmla="*/ 45700 h 84810"/>
                    <a:gd name="connsiteX15" fmla="*/ 27085 w 51778"/>
                    <a:gd name="connsiteY15" fmla="*/ 48786 h 84810"/>
                    <a:gd name="connsiteX16" fmla="*/ 38743 w 51778"/>
                    <a:gd name="connsiteY16" fmla="*/ 63302 h 84810"/>
                    <a:gd name="connsiteX17" fmla="*/ 26399 w 51778"/>
                    <a:gd name="connsiteY17" fmla="*/ 75189 h 84810"/>
                    <a:gd name="connsiteX18" fmla="*/ 13026 w 51778"/>
                    <a:gd name="connsiteY18" fmla="*/ 60216 h 84810"/>
                    <a:gd name="connsiteX19" fmla="*/ 13026 w 51778"/>
                    <a:gd name="connsiteY19" fmla="*/ 5815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8" h="84810">
                      <a:moveTo>
                        <a:pt x="-5" y="58159"/>
                      </a:moveTo>
                      <a:lnTo>
                        <a:pt x="-5" y="60102"/>
                      </a:lnTo>
                      <a:cubicBezTo>
                        <a:pt x="-5" y="71532"/>
                        <a:pt x="4568" y="85019"/>
                        <a:pt x="24799" y="85019"/>
                      </a:cubicBezTo>
                      <a:cubicBezTo>
                        <a:pt x="41258" y="85019"/>
                        <a:pt x="51774" y="77818"/>
                        <a:pt x="51774" y="60445"/>
                      </a:cubicBezTo>
                      <a:cubicBezTo>
                        <a:pt x="51774" y="49243"/>
                        <a:pt x="46744" y="42957"/>
                        <a:pt x="35200" y="38842"/>
                      </a:cubicBezTo>
                      <a:lnTo>
                        <a:pt x="26399" y="35642"/>
                      </a:lnTo>
                      <a:cubicBezTo>
                        <a:pt x="17712" y="32327"/>
                        <a:pt x="14169" y="28784"/>
                        <a:pt x="14169" y="21811"/>
                      </a:cubicBezTo>
                      <a:cubicBezTo>
                        <a:pt x="14169" y="13124"/>
                        <a:pt x="19541" y="10038"/>
                        <a:pt x="25142" y="10038"/>
                      </a:cubicBezTo>
                      <a:cubicBezTo>
                        <a:pt x="33257" y="10038"/>
                        <a:pt x="36572" y="14382"/>
                        <a:pt x="36572" y="21811"/>
                      </a:cubicBezTo>
                      <a:lnTo>
                        <a:pt x="36572" y="23526"/>
                      </a:lnTo>
                      <a:lnTo>
                        <a:pt x="49602" y="23526"/>
                      </a:lnTo>
                      <a:lnTo>
                        <a:pt x="49602" y="21697"/>
                      </a:lnTo>
                      <a:cubicBezTo>
                        <a:pt x="49602" y="13239"/>
                        <a:pt x="47430" y="209"/>
                        <a:pt x="26513" y="209"/>
                      </a:cubicBezTo>
                      <a:cubicBezTo>
                        <a:pt x="11197" y="209"/>
                        <a:pt x="1138" y="8438"/>
                        <a:pt x="1138" y="23297"/>
                      </a:cubicBezTo>
                      <a:cubicBezTo>
                        <a:pt x="1138" y="34956"/>
                        <a:pt x="6282" y="41128"/>
                        <a:pt x="18169" y="45700"/>
                      </a:cubicBezTo>
                      <a:lnTo>
                        <a:pt x="27085" y="48786"/>
                      </a:lnTo>
                      <a:cubicBezTo>
                        <a:pt x="34400" y="50958"/>
                        <a:pt x="38743" y="54730"/>
                        <a:pt x="38743" y="63302"/>
                      </a:cubicBezTo>
                      <a:cubicBezTo>
                        <a:pt x="38743" y="69360"/>
                        <a:pt x="34628" y="75189"/>
                        <a:pt x="26399" y="75189"/>
                      </a:cubicBezTo>
                      <a:cubicBezTo>
                        <a:pt x="17369" y="75189"/>
                        <a:pt x="13026" y="70160"/>
                        <a:pt x="13026" y="60216"/>
                      </a:cubicBezTo>
                      <a:lnTo>
                        <a:pt x="13026" y="5815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6" name="Freeform: Shape 1725">
                  <a:extLst>
                    <a:ext uri="{FF2B5EF4-FFF2-40B4-BE49-F238E27FC236}">
                      <a16:creationId xmlns:a16="http://schemas.microsoft.com/office/drawing/2014/main" id="{51861BC6-747C-FC93-4BAF-9FFB317AAD16}"/>
                    </a:ext>
                  </a:extLst>
                </p:cNvPr>
                <p:cNvSpPr/>
                <p:nvPr/>
              </p:nvSpPr>
              <p:spPr>
                <a:xfrm>
                  <a:off x="7763743" y="5106472"/>
                  <a:ext cx="45033" cy="81610"/>
                </a:xfrm>
                <a:custGeom>
                  <a:avLst/>
                  <a:gdLst>
                    <a:gd name="connsiteX0" fmla="*/ -5 w 45033"/>
                    <a:gd name="connsiteY0" fmla="*/ 81819 h 81610"/>
                    <a:gd name="connsiteX1" fmla="*/ 45029 w 45033"/>
                    <a:gd name="connsiteY1" fmla="*/ 81819 h 81610"/>
                    <a:gd name="connsiteX2" fmla="*/ 45029 w 45033"/>
                    <a:gd name="connsiteY2" fmla="*/ 70846 h 81610"/>
                    <a:gd name="connsiteX3" fmla="*/ 13026 w 45033"/>
                    <a:gd name="connsiteY3" fmla="*/ 70846 h 81610"/>
                    <a:gd name="connsiteX4" fmla="*/ 13026 w 45033"/>
                    <a:gd name="connsiteY4" fmla="*/ 44786 h 81610"/>
                    <a:gd name="connsiteX5" fmla="*/ 42287 w 45033"/>
                    <a:gd name="connsiteY5" fmla="*/ 44786 h 81610"/>
                    <a:gd name="connsiteX6" fmla="*/ 42287 w 45033"/>
                    <a:gd name="connsiteY6" fmla="*/ 33813 h 81610"/>
                    <a:gd name="connsiteX7" fmla="*/ 13026 w 45033"/>
                    <a:gd name="connsiteY7" fmla="*/ 33813 h 81610"/>
                    <a:gd name="connsiteX8" fmla="*/ 13026 w 45033"/>
                    <a:gd name="connsiteY8" fmla="*/ 11181 h 81610"/>
                    <a:gd name="connsiteX9" fmla="*/ 44115 w 45033"/>
                    <a:gd name="connsiteY9" fmla="*/ 11181 h 81610"/>
                    <a:gd name="connsiteX10" fmla="*/ 44115 w 45033"/>
                    <a:gd name="connsiteY10" fmla="*/ 209 h 81610"/>
                    <a:gd name="connsiteX11" fmla="*/ -5 w 45033"/>
                    <a:gd name="connsiteY11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5" y="81819"/>
                      </a:moveTo>
                      <a:lnTo>
                        <a:pt x="45029" y="81819"/>
                      </a:lnTo>
                      <a:lnTo>
                        <a:pt x="45029" y="70846"/>
                      </a:lnTo>
                      <a:lnTo>
                        <a:pt x="13026" y="70846"/>
                      </a:lnTo>
                      <a:lnTo>
                        <a:pt x="13026" y="44786"/>
                      </a:lnTo>
                      <a:lnTo>
                        <a:pt x="42287" y="44786"/>
                      </a:lnTo>
                      <a:lnTo>
                        <a:pt x="42287" y="33813"/>
                      </a:lnTo>
                      <a:lnTo>
                        <a:pt x="13026" y="33813"/>
                      </a:lnTo>
                      <a:lnTo>
                        <a:pt x="13026" y="11181"/>
                      </a:lnTo>
                      <a:lnTo>
                        <a:pt x="44115" y="11181"/>
                      </a:lnTo>
                      <a:lnTo>
                        <a:pt x="44115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7" name="Freeform: Shape 1726">
                  <a:extLst>
                    <a:ext uri="{FF2B5EF4-FFF2-40B4-BE49-F238E27FC236}">
                      <a16:creationId xmlns:a16="http://schemas.microsoft.com/office/drawing/2014/main" id="{A00A6BB7-2DBC-1D3D-5E28-8A31224848E0}"/>
                    </a:ext>
                  </a:extLst>
                </p:cNvPr>
                <p:cNvSpPr/>
                <p:nvPr/>
              </p:nvSpPr>
              <p:spPr>
                <a:xfrm>
                  <a:off x="7818721" y="5106472"/>
                  <a:ext cx="53035" cy="81610"/>
                </a:xfrm>
                <a:custGeom>
                  <a:avLst/>
                  <a:gdLst>
                    <a:gd name="connsiteX0" fmla="*/ -5 w 53035"/>
                    <a:gd name="connsiteY0" fmla="*/ 81819 h 81610"/>
                    <a:gd name="connsiteX1" fmla="*/ 13026 w 53035"/>
                    <a:gd name="connsiteY1" fmla="*/ 81819 h 81610"/>
                    <a:gd name="connsiteX2" fmla="*/ 13026 w 53035"/>
                    <a:gd name="connsiteY2" fmla="*/ 46386 h 81610"/>
                    <a:gd name="connsiteX3" fmla="*/ 23656 w 53035"/>
                    <a:gd name="connsiteY3" fmla="*/ 46386 h 81610"/>
                    <a:gd name="connsiteX4" fmla="*/ 35543 w 53035"/>
                    <a:gd name="connsiteY4" fmla="*/ 59187 h 81610"/>
                    <a:gd name="connsiteX5" fmla="*/ 36114 w 53035"/>
                    <a:gd name="connsiteY5" fmla="*/ 74618 h 81610"/>
                    <a:gd name="connsiteX6" fmla="*/ 38286 w 53035"/>
                    <a:gd name="connsiteY6" fmla="*/ 81819 h 81610"/>
                    <a:gd name="connsiteX7" fmla="*/ 53031 w 53035"/>
                    <a:gd name="connsiteY7" fmla="*/ 81819 h 81610"/>
                    <a:gd name="connsiteX8" fmla="*/ 49145 w 53035"/>
                    <a:gd name="connsiteY8" fmla="*/ 74732 h 81610"/>
                    <a:gd name="connsiteX9" fmla="*/ 48687 w 53035"/>
                    <a:gd name="connsiteY9" fmla="*/ 58159 h 81610"/>
                    <a:gd name="connsiteX10" fmla="*/ 35886 w 53035"/>
                    <a:gd name="connsiteY10" fmla="*/ 41471 h 81610"/>
                    <a:gd name="connsiteX11" fmla="*/ 35886 w 53035"/>
                    <a:gd name="connsiteY11" fmla="*/ 41242 h 81610"/>
                    <a:gd name="connsiteX12" fmla="*/ 49487 w 53035"/>
                    <a:gd name="connsiteY12" fmla="*/ 21240 h 81610"/>
                    <a:gd name="connsiteX13" fmla="*/ 28799 w 53035"/>
                    <a:gd name="connsiteY13" fmla="*/ 209 h 81610"/>
                    <a:gd name="connsiteX14" fmla="*/ -5 w 53035"/>
                    <a:gd name="connsiteY14" fmla="*/ 209 h 81610"/>
                    <a:gd name="connsiteX15" fmla="*/ 13026 w 53035"/>
                    <a:gd name="connsiteY15" fmla="*/ 36556 h 81610"/>
                    <a:gd name="connsiteX16" fmla="*/ 13026 w 53035"/>
                    <a:gd name="connsiteY16" fmla="*/ 10038 h 81610"/>
                    <a:gd name="connsiteX17" fmla="*/ 24113 w 53035"/>
                    <a:gd name="connsiteY17" fmla="*/ 10038 h 81610"/>
                    <a:gd name="connsiteX18" fmla="*/ 36457 w 53035"/>
                    <a:gd name="connsiteY18" fmla="*/ 23297 h 81610"/>
                    <a:gd name="connsiteX19" fmla="*/ 23427 w 53035"/>
                    <a:gd name="connsiteY19" fmla="*/ 3655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5" y="81819"/>
                      </a:moveTo>
                      <a:lnTo>
                        <a:pt x="13026" y="81819"/>
                      </a:lnTo>
                      <a:lnTo>
                        <a:pt x="13026" y="46386"/>
                      </a:lnTo>
                      <a:lnTo>
                        <a:pt x="23656" y="46386"/>
                      </a:lnTo>
                      <a:cubicBezTo>
                        <a:pt x="32571" y="46386"/>
                        <a:pt x="35314" y="50272"/>
                        <a:pt x="35543" y="59187"/>
                      </a:cubicBezTo>
                      <a:cubicBezTo>
                        <a:pt x="35771" y="65131"/>
                        <a:pt x="35657" y="69703"/>
                        <a:pt x="36114" y="74618"/>
                      </a:cubicBezTo>
                      <a:cubicBezTo>
                        <a:pt x="36457" y="77818"/>
                        <a:pt x="37029" y="80333"/>
                        <a:pt x="38286" y="81819"/>
                      </a:cubicBezTo>
                      <a:lnTo>
                        <a:pt x="53031" y="81819"/>
                      </a:lnTo>
                      <a:cubicBezTo>
                        <a:pt x="51316" y="80676"/>
                        <a:pt x="49373" y="78733"/>
                        <a:pt x="49145" y="74732"/>
                      </a:cubicBezTo>
                      <a:cubicBezTo>
                        <a:pt x="48916" y="69817"/>
                        <a:pt x="48802" y="63416"/>
                        <a:pt x="48687" y="58159"/>
                      </a:cubicBezTo>
                      <a:cubicBezTo>
                        <a:pt x="48230" y="46729"/>
                        <a:pt x="44001" y="42271"/>
                        <a:pt x="35886" y="41471"/>
                      </a:cubicBezTo>
                      <a:lnTo>
                        <a:pt x="35886" y="41242"/>
                      </a:lnTo>
                      <a:cubicBezTo>
                        <a:pt x="44801" y="39871"/>
                        <a:pt x="49487" y="31755"/>
                        <a:pt x="49487" y="21240"/>
                      </a:cubicBezTo>
                      <a:cubicBezTo>
                        <a:pt x="49487" y="5923"/>
                        <a:pt x="40229" y="209"/>
                        <a:pt x="28799" y="209"/>
                      </a:cubicBezTo>
                      <a:lnTo>
                        <a:pt x="-5" y="209"/>
                      </a:lnTo>
                      <a:close/>
                      <a:moveTo>
                        <a:pt x="13026" y="36556"/>
                      </a:moveTo>
                      <a:lnTo>
                        <a:pt x="13026" y="10038"/>
                      </a:lnTo>
                      <a:lnTo>
                        <a:pt x="24113" y="10038"/>
                      </a:lnTo>
                      <a:cubicBezTo>
                        <a:pt x="32685" y="10038"/>
                        <a:pt x="36457" y="14610"/>
                        <a:pt x="36457" y="23297"/>
                      </a:cubicBezTo>
                      <a:cubicBezTo>
                        <a:pt x="36457" y="31527"/>
                        <a:pt x="31771" y="36556"/>
                        <a:pt x="23427" y="3655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8" name="Freeform: Shape 1727">
                  <a:extLst>
                    <a:ext uri="{FF2B5EF4-FFF2-40B4-BE49-F238E27FC236}">
                      <a16:creationId xmlns:a16="http://schemas.microsoft.com/office/drawing/2014/main" id="{EBE0F3EE-4FB8-2BD9-88D0-B314CAFCCC8F}"/>
                    </a:ext>
                  </a:extLst>
                </p:cNvPr>
                <p:cNvSpPr/>
                <p:nvPr/>
              </p:nvSpPr>
              <p:spPr>
                <a:xfrm>
                  <a:off x="7872670" y="5106472"/>
                  <a:ext cx="56350" cy="81610"/>
                </a:xfrm>
                <a:custGeom>
                  <a:avLst/>
                  <a:gdLst>
                    <a:gd name="connsiteX0" fmla="*/ 19198 w 56350"/>
                    <a:gd name="connsiteY0" fmla="*/ 81819 h 81610"/>
                    <a:gd name="connsiteX1" fmla="*/ 35771 w 56350"/>
                    <a:gd name="connsiteY1" fmla="*/ 81819 h 81610"/>
                    <a:gd name="connsiteX2" fmla="*/ 56346 w 56350"/>
                    <a:gd name="connsiteY2" fmla="*/ 209 h 81610"/>
                    <a:gd name="connsiteX3" fmla="*/ 42515 w 56350"/>
                    <a:gd name="connsiteY3" fmla="*/ 209 h 81610"/>
                    <a:gd name="connsiteX4" fmla="*/ 27884 w 56350"/>
                    <a:gd name="connsiteY4" fmla="*/ 65360 h 81610"/>
                    <a:gd name="connsiteX5" fmla="*/ 27656 w 56350"/>
                    <a:gd name="connsiteY5" fmla="*/ 65360 h 81610"/>
                    <a:gd name="connsiteX6" fmla="*/ 13826 w 56350"/>
                    <a:gd name="connsiteY6" fmla="*/ 209 h 81610"/>
                    <a:gd name="connsiteX7" fmla="*/ -5 w 56350"/>
                    <a:gd name="connsiteY7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0" h="81610">
                      <a:moveTo>
                        <a:pt x="19198" y="81819"/>
                      </a:moveTo>
                      <a:lnTo>
                        <a:pt x="35771" y="81819"/>
                      </a:lnTo>
                      <a:lnTo>
                        <a:pt x="56346" y="209"/>
                      </a:lnTo>
                      <a:lnTo>
                        <a:pt x="42515" y="209"/>
                      </a:lnTo>
                      <a:lnTo>
                        <a:pt x="27884" y="65360"/>
                      </a:lnTo>
                      <a:lnTo>
                        <a:pt x="27656" y="65360"/>
                      </a:lnTo>
                      <a:lnTo>
                        <a:pt x="13826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9" name="Freeform: Shape 1728">
                  <a:extLst>
                    <a:ext uri="{FF2B5EF4-FFF2-40B4-BE49-F238E27FC236}">
                      <a16:creationId xmlns:a16="http://schemas.microsoft.com/office/drawing/2014/main" id="{26E1B0C0-5ED2-E1B7-9662-DBDA7EDD38FC}"/>
                    </a:ext>
                  </a:extLst>
                </p:cNvPr>
                <p:cNvSpPr/>
                <p:nvPr/>
              </p:nvSpPr>
              <p:spPr>
                <a:xfrm>
                  <a:off x="7934507" y="5106472"/>
                  <a:ext cx="13030" cy="81610"/>
                </a:xfrm>
                <a:custGeom>
                  <a:avLst/>
                  <a:gdLst>
                    <a:gd name="connsiteX0" fmla="*/ -5 w 13030"/>
                    <a:gd name="connsiteY0" fmla="*/ 81819 h 81610"/>
                    <a:gd name="connsiteX1" fmla="*/ 13026 w 13030"/>
                    <a:gd name="connsiteY1" fmla="*/ 81819 h 81610"/>
                    <a:gd name="connsiteX2" fmla="*/ 13026 w 13030"/>
                    <a:gd name="connsiteY2" fmla="*/ 209 h 81610"/>
                    <a:gd name="connsiteX3" fmla="*/ -5 w 13030"/>
                    <a:gd name="connsiteY3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5" y="81819"/>
                      </a:moveTo>
                      <a:lnTo>
                        <a:pt x="13026" y="81819"/>
                      </a:lnTo>
                      <a:lnTo>
                        <a:pt x="13026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0" name="Freeform: Shape 1729">
                  <a:extLst>
                    <a:ext uri="{FF2B5EF4-FFF2-40B4-BE49-F238E27FC236}">
                      <a16:creationId xmlns:a16="http://schemas.microsoft.com/office/drawing/2014/main" id="{121CEF64-8AAF-FD0B-2859-44FCE3808E68}"/>
                    </a:ext>
                  </a:extLst>
                </p:cNvPr>
                <p:cNvSpPr/>
                <p:nvPr/>
              </p:nvSpPr>
              <p:spPr>
                <a:xfrm>
                  <a:off x="7958510" y="5104871"/>
                  <a:ext cx="52120" cy="84810"/>
                </a:xfrm>
                <a:custGeom>
                  <a:avLst/>
                  <a:gdLst>
                    <a:gd name="connsiteX0" fmla="*/ 39086 w 52120"/>
                    <a:gd name="connsiteY0" fmla="*/ 54158 h 84810"/>
                    <a:gd name="connsiteX1" fmla="*/ 39086 w 52120"/>
                    <a:gd name="connsiteY1" fmla="*/ 55530 h 84810"/>
                    <a:gd name="connsiteX2" fmla="*/ 26970 w 52120"/>
                    <a:gd name="connsiteY2" fmla="*/ 75189 h 84810"/>
                    <a:gd name="connsiteX3" fmla="*/ 13026 w 52120"/>
                    <a:gd name="connsiteY3" fmla="*/ 42271 h 84810"/>
                    <a:gd name="connsiteX4" fmla="*/ 26970 w 52120"/>
                    <a:gd name="connsiteY4" fmla="*/ 10038 h 84810"/>
                    <a:gd name="connsiteX5" fmla="*/ 38629 w 52120"/>
                    <a:gd name="connsiteY5" fmla="*/ 25926 h 84810"/>
                    <a:gd name="connsiteX6" fmla="*/ 38629 w 52120"/>
                    <a:gd name="connsiteY6" fmla="*/ 27298 h 84810"/>
                    <a:gd name="connsiteX7" fmla="*/ 51659 w 52120"/>
                    <a:gd name="connsiteY7" fmla="*/ 27298 h 84810"/>
                    <a:gd name="connsiteX8" fmla="*/ 51659 w 52120"/>
                    <a:gd name="connsiteY8" fmla="*/ 25812 h 84810"/>
                    <a:gd name="connsiteX9" fmla="*/ 27085 w 52120"/>
                    <a:gd name="connsiteY9" fmla="*/ 209 h 84810"/>
                    <a:gd name="connsiteX10" fmla="*/ -5 w 52120"/>
                    <a:gd name="connsiteY10" fmla="*/ 42614 h 84810"/>
                    <a:gd name="connsiteX11" fmla="*/ 26970 w 52120"/>
                    <a:gd name="connsiteY11" fmla="*/ 85019 h 84810"/>
                    <a:gd name="connsiteX12" fmla="*/ 52116 w 52120"/>
                    <a:gd name="connsiteY12" fmla="*/ 55873 h 84810"/>
                    <a:gd name="connsiteX13" fmla="*/ 52116 w 52120"/>
                    <a:gd name="connsiteY13" fmla="*/ 54158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86" y="54158"/>
                      </a:moveTo>
                      <a:lnTo>
                        <a:pt x="39086" y="55530"/>
                      </a:lnTo>
                      <a:cubicBezTo>
                        <a:pt x="39086" y="63073"/>
                        <a:pt x="37829" y="75189"/>
                        <a:pt x="26970" y="75189"/>
                      </a:cubicBezTo>
                      <a:cubicBezTo>
                        <a:pt x="17369" y="75189"/>
                        <a:pt x="13026" y="68560"/>
                        <a:pt x="13026" y="42271"/>
                      </a:cubicBezTo>
                      <a:cubicBezTo>
                        <a:pt x="13026" y="15982"/>
                        <a:pt x="17369" y="10038"/>
                        <a:pt x="26970" y="10038"/>
                      </a:cubicBezTo>
                      <a:cubicBezTo>
                        <a:pt x="36343" y="9695"/>
                        <a:pt x="38629" y="18382"/>
                        <a:pt x="38629" y="25926"/>
                      </a:cubicBezTo>
                      <a:lnTo>
                        <a:pt x="38629" y="27298"/>
                      </a:lnTo>
                      <a:lnTo>
                        <a:pt x="51659" y="27298"/>
                      </a:lnTo>
                      <a:lnTo>
                        <a:pt x="51659" y="25812"/>
                      </a:lnTo>
                      <a:cubicBezTo>
                        <a:pt x="51659" y="17354"/>
                        <a:pt x="50287" y="209"/>
                        <a:pt x="27085" y="209"/>
                      </a:cubicBezTo>
                      <a:cubicBezTo>
                        <a:pt x="6396" y="209"/>
                        <a:pt x="-5" y="13467"/>
                        <a:pt x="-5" y="42614"/>
                      </a:cubicBezTo>
                      <a:cubicBezTo>
                        <a:pt x="-5" y="71760"/>
                        <a:pt x="6396" y="85019"/>
                        <a:pt x="26970" y="85019"/>
                      </a:cubicBezTo>
                      <a:cubicBezTo>
                        <a:pt x="46172" y="85019"/>
                        <a:pt x="52116" y="70617"/>
                        <a:pt x="52116" y="55873"/>
                      </a:cubicBezTo>
                      <a:lnTo>
                        <a:pt x="52116" y="5415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1" name="Freeform: Shape 1730">
                  <a:extLst>
                    <a:ext uri="{FF2B5EF4-FFF2-40B4-BE49-F238E27FC236}">
                      <a16:creationId xmlns:a16="http://schemas.microsoft.com/office/drawing/2014/main" id="{65525D5B-3032-C1D8-DB54-5904C488C2CF}"/>
                    </a:ext>
                  </a:extLst>
                </p:cNvPr>
                <p:cNvSpPr/>
                <p:nvPr/>
              </p:nvSpPr>
              <p:spPr>
                <a:xfrm>
                  <a:off x="8019775" y="5106472"/>
                  <a:ext cx="45033" cy="81610"/>
                </a:xfrm>
                <a:custGeom>
                  <a:avLst/>
                  <a:gdLst>
                    <a:gd name="connsiteX0" fmla="*/ -5 w 45033"/>
                    <a:gd name="connsiteY0" fmla="*/ 81819 h 81610"/>
                    <a:gd name="connsiteX1" fmla="*/ 45029 w 45033"/>
                    <a:gd name="connsiteY1" fmla="*/ 81819 h 81610"/>
                    <a:gd name="connsiteX2" fmla="*/ 45029 w 45033"/>
                    <a:gd name="connsiteY2" fmla="*/ 70846 h 81610"/>
                    <a:gd name="connsiteX3" fmla="*/ 13026 w 45033"/>
                    <a:gd name="connsiteY3" fmla="*/ 70846 h 81610"/>
                    <a:gd name="connsiteX4" fmla="*/ 13026 w 45033"/>
                    <a:gd name="connsiteY4" fmla="*/ 44786 h 81610"/>
                    <a:gd name="connsiteX5" fmla="*/ 42287 w 45033"/>
                    <a:gd name="connsiteY5" fmla="*/ 44786 h 81610"/>
                    <a:gd name="connsiteX6" fmla="*/ 42287 w 45033"/>
                    <a:gd name="connsiteY6" fmla="*/ 33813 h 81610"/>
                    <a:gd name="connsiteX7" fmla="*/ 13026 w 45033"/>
                    <a:gd name="connsiteY7" fmla="*/ 33813 h 81610"/>
                    <a:gd name="connsiteX8" fmla="*/ 13026 w 45033"/>
                    <a:gd name="connsiteY8" fmla="*/ 11181 h 81610"/>
                    <a:gd name="connsiteX9" fmla="*/ 44115 w 45033"/>
                    <a:gd name="connsiteY9" fmla="*/ 11181 h 81610"/>
                    <a:gd name="connsiteX10" fmla="*/ 44115 w 45033"/>
                    <a:gd name="connsiteY10" fmla="*/ 209 h 81610"/>
                    <a:gd name="connsiteX11" fmla="*/ -5 w 45033"/>
                    <a:gd name="connsiteY11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5" y="81819"/>
                      </a:moveTo>
                      <a:lnTo>
                        <a:pt x="45029" y="81819"/>
                      </a:lnTo>
                      <a:lnTo>
                        <a:pt x="45029" y="70846"/>
                      </a:lnTo>
                      <a:lnTo>
                        <a:pt x="13026" y="70846"/>
                      </a:lnTo>
                      <a:lnTo>
                        <a:pt x="13026" y="44786"/>
                      </a:lnTo>
                      <a:lnTo>
                        <a:pt x="42287" y="44786"/>
                      </a:lnTo>
                      <a:lnTo>
                        <a:pt x="42287" y="33813"/>
                      </a:lnTo>
                      <a:lnTo>
                        <a:pt x="13026" y="33813"/>
                      </a:lnTo>
                      <a:lnTo>
                        <a:pt x="13026" y="11181"/>
                      </a:lnTo>
                      <a:lnTo>
                        <a:pt x="44115" y="11181"/>
                      </a:lnTo>
                      <a:lnTo>
                        <a:pt x="44115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2" name="Freeform: Shape 1731">
                  <a:extLst>
                    <a:ext uri="{FF2B5EF4-FFF2-40B4-BE49-F238E27FC236}">
                      <a16:creationId xmlns:a16="http://schemas.microsoft.com/office/drawing/2014/main" id="{C114038A-91E1-E0AA-AE62-1EF75CF55883}"/>
                    </a:ext>
                  </a:extLst>
                </p:cNvPr>
                <p:cNvSpPr/>
                <p:nvPr/>
              </p:nvSpPr>
              <p:spPr>
                <a:xfrm>
                  <a:off x="7745683" y="5249347"/>
                  <a:ext cx="45033" cy="81610"/>
                </a:xfrm>
                <a:custGeom>
                  <a:avLst/>
                  <a:gdLst>
                    <a:gd name="connsiteX0" fmla="*/ -5 w 45033"/>
                    <a:gd name="connsiteY0" fmla="*/ 81819 h 81610"/>
                    <a:gd name="connsiteX1" fmla="*/ 45029 w 45033"/>
                    <a:gd name="connsiteY1" fmla="*/ 81819 h 81610"/>
                    <a:gd name="connsiteX2" fmla="*/ 45029 w 45033"/>
                    <a:gd name="connsiteY2" fmla="*/ 70846 h 81610"/>
                    <a:gd name="connsiteX3" fmla="*/ 13026 w 45033"/>
                    <a:gd name="connsiteY3" fmla="*/ 70846 h 81610"/>
                    <a:gd name="connsiteX4" fmla="*/ 13026 w 45033"/>
                    <a:gd name="connsiteY4" fmla="*/ 44786 h 81610"/>
                    <a:gd name="connsiteX5" fmla="*/ 42287 w 45033"/>
                    <a:gd name="connsiteY5" fmla="*/ 44786 h 81610"/>
                    <a:gd name="connsiteX6" fmla="*/ 42287 w 45033"/>
                    <a:gd name="connsiteY6" fmla="*/ 33813 h 81610"/>
                    <a:gd name="connsiteX7" fmla="*/ 13026 w 45033"/>
                    <a:gd name="connsiteY7" fmla="*/ 33813 h 81610"/>
                    <a:gd name="connsiteX8" fmla="*/ 13026 w 45033"/>
                    <a:gd name="connsiteY8" fmla="*/ 11181 h 81610"/>
                    <a:gd name="connsiteX9" fmla="*/ 44115 w 45033"/>
                    <a:gd name="connsiteY9" fmla="*/ 11181 h 81610"/>
                    <a:gd name="connsiteX10" fmla="*/ 44115 w 45033"/>
                    <a:gd name="connsiteY10" fmla="*/ 209 h 81610"/>
                    <a:gd name="connsiteX11" fmla="*/ -5 w 45033"/>
                    <a:gd name="connsiteY11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5" y="81819"/>
                      </a:moveTo>
                      <a:lnTo>
                        <a:pt x="45029" y="81819"/>
                      </a:lnTo>
                      <a:lnTo>
                        <a:pt x="45029" y="70846"/>
                      </a:lnTo>
                      <a:lnTo>
                        <a:pt x="13026" y="70846"/>
                      </a:lnTo>
                      <a:lnTo>
                        <a:pt x="13026" y="44786"/>
                      </a:lnTo>
                      <a:lnTo>
                        <a:pt x="42287" y="44786"/>
                      </a:lnTo>
                      <a:lnTo>
                        <a:pt x="42287" y="33813"/>
                      </a:lnTo>
                      <a:lnTo>
                        <a:pt x="13026" y="33813"/>
                      </a:lnTo>
                      <a:lnTo>
                        <a:pt x="13026" y="11181"/>
                      </a:lnTo>
                      <a:lnTo>
                        <a:pt x="44115" y="11181"/>
                      </a:lnTo>
                      <a:lnTo>
                        <a:pt x="44115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3" name="Freeform: Shape 1732">
                  <a:extLst>
                    <a:ext uri="{FF2B5EF4-FFF2-40B4-BE49-F238E27FC236}">
                      <a16:creationId xmlns:a16="http://schemas.microsoft.com/office/drawing/2014/main" id="{74AC2C97-2ED1-0865-65DA-C62490A5CD9A}"/>
                    </a:ext>
                  </a:extLst>
                </p:cNvPr>
                <p:cNvSpPr/>
                <p:nvPr/>
              </p:nvSpPr>
              <p:spPr>
                <a:xfrm>
                  <a:off x="7800661" y="5249347"/>
                  <a:ext cx="52120" cy="81610"/>
                </a:xfrm>
                <a:custGeom>
                  <a:avLst/>
                  <a:gdLst>
                    <a:gd name="connsiteX0" fmla="*/ -5 w 52120"/>
                    <a:gd name="connsiteY0" fmla="*/ 81819 h 81610"/>
                    <a:gd name="connsiteX1" fmla="*/ 12340 w 52120"/>
                    <a:gd name="connsiteY1" fmla="*/ 81819 h 81610"/>
                    <a:gd name="connsiteX2" fmla="*/ 12340 w 52120"/>
                    <a:gd name="connsiteY2" fmla="*/ 19411 h 81610"/>
                    <a:gd name="connsiteX3" fmla="*/ 12569 w 52120"/>
                    <a:gd name="connsiteY3" fmla="*/ 19411 h 81610"/>
                    <a:gd name="connsiteX4" fmla="*/ 36229 w 52120"/>
                    <a:gd name="connsiteY4" fmla="*/ 81819 h 81610"/>
                    <a:gd name="connsiteX5" fmla="*/ 52116 w 52120"/>
                    <a:gd name="connsiteY5" fmla="*/ 81819 h 81610"/>
                    <a:gd name="connsiteX6" fmla="*/ 52116 w 52120"/>
                    <a:gd name="connsiteY6" fmla="*/ 209 h 81610"/>
                    <a:gd name="connsiteX7" fmla="*/ 39772 w 52120"/>
                    <a:gd name="connsiteY7" fmla="*/ 209 h 81610"/>
                    <a:gd name="connsiteX8" fmla="*/ 39772 w 52120"/>
                    <a:gd name="connsiteY8" fmla="*/ 61016 h 81610"/>
                    <a:gd name="connsiteX9" fmla="*/ 39543 w 52120"/>
                    <a:gd name="connsiteY9" fmla="*/ 61016 h 81610"/>
                    <a:gd name="connsiteX10" fmla="*/ 15883 w 52120"/>
                    <a:gd name="connsiteY10" fmla="*/ 209 h 81610"/>
                    <a:gd name="connsiteX11" fmla="*/ -5 w 52120"/>
                    <a:gd name="connsiteY11" fmla="*/ 20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5" y="81819"/>
                      </a:moveTo>
                      <a:lnTo>
                        <a:pt x="12340" y="81819"/>
                      </a:lnTo>
                      <a:lnTo>
                        <a:pt x="12340" y="19411"/>
                      </a:lnTo>
                      <a:lnTo>
                        <a:pt x="12569" y="19411"/>
                      </a:lnTo>
                      <a:lnTo>
                        <a:pt x="36229" y="81819"/>
                      </a:lnTo>
                      <a:lnTo>
                        <a:pt x="52116" y="81819"/>
                      </a:lnTo>
                      <a:lnTo>
                        <a:pt x="52116" y="209"/>
                      </a:lnTo>
                      <a:lnTo>
                        <a:pt x="39772" y="209"/>
                      </a:lnTo>
                      <a:lnTo>
                        <a:pt x="39772" y="61016"/>
                      </a:lnTo>
                      <a:lnTo>
                        <a:pt x="39543" y="61016"/>
                      </a:lnTo>
                      <a:lnTo>
                        <a:pt x="15883" y="209"/>
                      </a:lnTo>
                      <a:lnTo>
                        <a:pt x="-5" y="20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4" name="Freeform: Shape 1733">
                  <a:extLst>
                    <a:ext uri="{FF2B5EF4-FFF2-40B4-BE49-F238E27FC236}">
                      <a16:creationId xmlns:a16="http://schemas.microsoft.com/office/drawing/2014/main" id="{E4653584-A1EF-E439-70A2-628283E7F9D1}"/>
                    </a:ext>
                  </a:extLst>
                </p:cNvPr>
                <p:cNvSpPr/>
                <p:nvPr/>
              </p:nvSpPr>
              <p:spPr>
                <a:xfrm>
                  <a:off x="7860212" y="5249347"/>
                  <a:ext cx="51549" cy="81610"/>
                </a:xfrm>
                <a:custGeom>
                  <a:avLst/>
                  <a:gdLst>
                    <a:gd name="connsiteX0" fmla="*/ 19426 w 51549"/>
                    <a:gd name="connsiteY0" fmla="*/ 81819 h 81610"/>
                    <a:gd name="connsiteX1" fmla="*/ 32456 w 51549"/>
                    <a:gd name="connsiteY1" fmla="*/ 81819 h 81610"/>
                    <a:gd name="connsiteX2" fmla="*/ 32456 w 51549"/>
                    <a:gd name="connsiteY2" fmla="*/ 11181 h 81610"/>
                    <a:gd name="connsiteX3" fmla="*/ 51545 w 51549"/>
                    <a:gd name="connsiteY3" fmla="*/ 11181 h 81610"/>
                    <a:gd name="connsiteX4" fmla="*/ 51545 w 51549"/>
                    <a:gd name="connsiteY4" fmla="*/ 209 h 81610"/>
                    <a:gd name="connsiteX5" fmla="*/ -5 w 51549"/>
                    <a:gd name="connsiteY5" fmla="*/ 209 h 81610"/>
                    <a:gd name="connsiteX6" fmla="*/ -5 w 51549"/>
                    <a:gd name="connsiteY6" fmla="*/ 11181 h 81610"/>
                    <a:gd name="connsiteX7" fmla="*/ 19426 w 51549"/>
                    <a:gd name="connsiteY7" fmla="*/ 11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6" y="81819"/>
                      </a:moveTo>
                      <a:lnTo>
                        <a:pt x="32456" y="81819"/>
                      </a:lnTo>
                      <a:lnTo>
                        <a:pt x="32456" y="11181"/>
                      </a:lnTo>
                      <a:lnTo>
                        <a:pt x="51545" y="11181"/>
                      </a:lnTo>
                      <a:lnTo>
                        <a:pt x="51545" y="209"/>
                      </a:lnTo>
                      <a:lnTo>
                        <a:pt x="-5" y="209"/>
                      </a:lnTo>
                      <a:lnTo>
                        <a:pt x="-5" y="11181"/>
                      </a:lnTo>
                      <a:lnTo>
                        <a:pt x="19426" y="11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5" name="Freeform: Shape 1734">
                  <a:extLst>
                    <a:ext uri="{FF2B5EF4-FFF2-40B4-BE49-F238E27FC236}">
                      <a16:creationId xmlns:a16="http://schemas.microsoft.com/office/drawing/2014/main" id="{E6A10D16-9331-A590-1A00-254FED076D2B}"/>
                    </a:ext>
                  </a:extLst>
                </p:cNvPr>
                <p:cNvSpPr/>
                <p:nvPr/>
              </p:nvSpPr>
              <p:spPr>
                <a:xfrm>
                  <a:off x="7919191" y="5249347"/>
                  <a:ext cx="53035" cy="81610"/>
                </a:xfrm>
                <a:custGeom>
                  <a:avLst/>
                  <a:gdLst>
                    <a:gd name="connsiteX0" fmla="*/ -5 w 53035"/>
                    <a:gd name="connsiteY0" fmla="*/ 81819 h 81610"/>
                    <a:gd name="connsiteX1" fmla="*/ 13026 w 53035"/>
                    <a:gd name="connsiteY1" fmla="*/ 81819 h 81610"/>
                    <a:gd name="connsiteX2" fmla="*/ 13026 w 53035"/>
                    <a:gd name="connsiteY2" fmla="*/ 46386 h 81610"/>
                    <a:gd name="connsiteX3" fmla="*/ 23655 w 53035"/>
                    <a:gd name="connsiteY3" fmla="*/ 46386 h 81610"/>
                    <a:gd name="connsiteX4" fmla="*/ 35543 w 53035"/>
                    <a:gd name="connsiteY4" fmla="*/ 59187 h 81610"/>
                    <a:gd name="connsiteX5" fmla="*/ 36114 w 53035"/>
                    <a:gd name="connsiteY5" fmla="*/ 74618 h 81610"/>
                    <a:gd name="connsiteX6" fmla="*/ 38286 w 53035"/>
                    <a:gd name="connsiteY6" fmla="*/ 81819 h 81610"/>
                    <a:gd name="connsiteX7" fmla="*/ 53031 w 53035"/>
                    <a:gd name="connsiteY7" fmla="*/ 81819 h 81610"/>
                    <a:gd name="connsiteX8" fmla="*/ 49144 w 53035"/>
                    <a:gd name="connsiteY8" fmla="*/ 74732 h 81610"/>
                    <a:gd name="connsiteX9" fmla="*/ 48687 w 53035"/>
                    <a:gd name="connsiteY9" fmla="*/ 58159 h 81610"/>
                    <a:gd name="connsiteX10" fmla="*/ 35885 w 53035"/>
                    <a:gd name="connsiteY10" fmla="*/ 41471 h 81610"/>
                    <a:gd name="connsiteX11" fmla="*/ 35885 w 53035"/>
                    <a:gd name="connsiteY11" fmla="*/ 41242 h 81610"/>
                    <a:gd name="connsiteX12" fmla="*/ 49487 w 53035"/>
                    <a:gd name="connsiteY12" fmla="*/ 21240 h 81610"/>
                    <a:gd name="connsiteX13" fmla="*/ 28799 w 53035"/>
                    <a:gd name="connsiteY13" fmla="*/ 209 h 81610"/>
                    <a:gd name="connsiteX14" fmla="*/ -5 w 53035"/>
                    <a:gd name="connsiteY14" fmla="*/ 209 h 81610"/>
                    <a:gd name="connsiteX15" fmla="*/ 13026 w 53035"/>
                    <a:gd name="connsiteY15" fmla="*/ 36556 h 81610"/>
                    <a:gd name="connsiteX16" fmla="*/ 13026 w 53035"/>
                    <a:gd name="connsiteY16" fmla="*/ 10038 h 81610"/>
                    <a:gd name="connsiteX17" fmla="*/ 24113 w 53035"/>
                    <a:gd name="connsiteY17" fmla="*/ 10038 h 81610"/>
                    <a:gd name="connsiteX18" fmla="*/ 36457 w 53035"/>
                    <a:gd name="connsiteY18" fmla="*/ 23297 h 81610"/>
                    <a:gd name="connsiteX19" fmla="*/ 23427 w 53035"/>
                    <a:gd name="connsiteY19" fmla="*/ 3655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5" y="81819"/>
                      </a:moveTo>
                      <a:lnTo>
                        <a:pt x="13026" y="81819"/>
                      </a:lnTo>
                      <a:lnTo>
                        <a:pt x="13026" y="46386"/>
                      </a:lnTo>
                      <a:lnTo>
                        <a:pt x="23655" y="46386"/>
                      </a:lnTo>
                      <a:cubicBezTo>
                        <a:pt x="32571" y="46386"/>
                        <a:pt x="35314" y="50272"/>
                        <a:pt x="35543" y="59187"/>
                      </a:cubicBezTo>
                      <a:cubicBezTo>
                        <a:pt x="35771" y="65131"/>
                        <a:pt x="35657" y="69703"/>
                        <a:pt x="36114" y="74618"/>
                      </a:cubicBezTo>
                      <a:cubicBezTo>
                        <a:pt x="36457" y="77818"/>
                        <a:pt x="37029" y="80333"/>
                        <a:pt x="38286" y="81819"/>
                      </a:cubicBezTo>
                      <a:lnTo>
                        <a:pt x="53031" y="81819"/>
                      </a:lnTo>
                      <a:cubicBezTo>
                        <a:pt x="51316" y="80676"/>
                        <a:pt x="49373" y="78733"/>
                        <a:pt x="49144" y="74732"/>
                      </a:cubicBezTo>
                      <a:cubicBezTo>
                        <a:pt x="48916" y="69817"/>
                        <a:pt x="48801" y="63416"/>
                        <a:pt x="48687" y="58159"/>
                      </a:cubicBezTo>
                      <a:cubicBezTo>
                        <a:pt x="48230" y="46729"/>
                        <a:pt x="44001" y="42271"/>
                        <a:pt x="35885" y="41471"/>
                      </a:cubicBezTo>
                      <a:lnTo>
                        <a:pt x="35885" y="41242"/>
                      </a:lnTo>
                      <a:cubicBezTo>
                        <a:pt x="44801" y="39871"/>
                        <a:pt x="49487" y="31755"/>
                        <a:pt x="49487" y="21240"/>
                      </a:cubicBezTo>
                      <a:cubicBezTo>
                        <a:pt x="49487" y="5923"/>
                        <a:pt x="40229" y="209"/>
                        <a:pt x="28799" y="209"/>
                      </a:cubicBezTo>
                      <a:lnTo>
                        <a:pt x="-5" y="209"/>
                      </a:lnTo>
                      <a:close/>
                      <a:moveTo>
                        <a:pt x="13026" y="36556"/>
                      </a:moveTo>
                      <a:lnTo>
                        <a:pt x="13026" y="10038"/>
                      </a:lnTo>
                      <a:lnTo>
                        <a:pt x="24113" y="10038"/>
                      </a:lnTo>
                      <a:cubicBezTo>
                        <a:pt x="32685" y="10038"/>
                        <a:pt x="36457" y="14610"/>
                        <a:pt x="36457" y="23297"/>
                      </a:cubicBezTo>
                      <a:cubicBezTo>
                        <a:pt x="36457" y="31527"/>
                        <a:pt x="31771" y="36556"/>
                        <a:pt x="23427" y="3655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36" name="Freeform: Shape 1735">
                  <a:extLst>
                    <a:ext uri="{FF2B5EF4-FFF2-40B4-BE49-F238E27FC236}">
                      <a16:creationId xmlns:a16="http://schemas.microsoft.com/office/drawing/2014/main" id="{F992A5D5-167D-1724-3696-DECE7EAA18F7}"/>
                    </a:ext>
                  </a:extLst>
                </p:cNvPr>
                <p:cNvSpPr/>
                <p:nvPr/>
              </p:nvSpPr>
              <p:spPr>
                <a:xfrm>
                  <a:off x="7971312" y="5249347"/>
                  <a:ext cx="55892" cy="81610"/>
                </a:xfrm>
                <a:custGeom>
                  <a:avLst/>
                  <a:gdLst>
                    <a:gd name="connsiteX0" fmla="*/ 21027 w 55892"/>
                    <a:gd name="connsiteY0" fmla="*/ 81819 h 81610"/>
                    <a:gd name="connsiteX1" fmla="*/ 34057 w 55892"/>
                    <a:gd name="connsiteY1" fmla="*/ 81819 h 81610"/>
                    <a:gd name="connsiteX2" fmla="*/ 34057 w 55892"/>
                    <a:gd name="connsiteY2" fmla="*/ 49929 h 81610"/>
                    <a:gd name="connsiteX3" fmla="*/ 55888 w 55892"/>
                    <a:gd name="connsiteY3" fmla="*/ 209 h 81610"/>
                    <a:gd name="connsiteX4" fmla="*/ 42287 w 55892"/>
                    <a:gd name="connsiteY4" fmla="*/ 209 h 81610"/>
                    <a:gd name="connsiteX5" fmla="*/ 28227 w 55892"/>
                    <a:gd name="connsiteY5" fmla="*/ 35413 h 81610"/>
                    <a:gd name="connsiteX6" fmla="*/ 14511 w 55892"/>
                    <a:gd name="connsiteY6" fmla="*/ 209 h 81610"/>
                    <a:gd name="connsiteX7" fmla="*/ -5 w 55892"/>
                    <a:gd name="connsiteY7" fmla="*/ 209 h 81610"/>
                    <a:gd name="connsiteX8" fmla="*/ 21027 w 55892"/>
                    <a:gd name="connsiteY8" fmla="*/ 4992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27" y="81819"/>
                      </a:moveTo>
                      <a:lnTo>
                        <a:pt x="34057" y="81819"/>
                      </a:lnTo>
                      <a:lnTo>
                        <a:pt x="34057" y="49929"/>
                      </a:lnTo>
                      <a:lnTo>
                        <a:pt x="55888" y="209"/>
                      </a:lnTo>
                      <a:lnTo>
                        <a:pt x="42287" y="209"/>
                      </a:lnTo>
                      <a:lnTo>
                        <a:pt x="28227" y="35413"/>
                      </a:lnTo>
                      <a:lnTo>
                        <a:pt x="14511" y="209"/>
                      </a:lnTo>
                      <a:lnTo>
                        <a:pt x="-5" y="209"/>
                      </a:lnTo>
                      <a:lnTo>
                        <a:pt x="21027" y="4992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6" name="Graphic 4">
                <a:extLst>
                  <a:ext uri="{FF2B5EF4-FFF2-40B4-BE49-F238E27FC236}">
                    <a16:creationId xmlns:a16="http://schemas.microsoft.com/office/drawing/2014/main" id="{788AB286-6D16-6F04-EB99-E3F2A3D3B3CD}"/>
                  </a:ext>
                </a:extLst>
              </p:cNvPr>
              <p:cNvGrpSpPr/>
              <p:nvPr/>
            </p:nvGrpSpPr>
            <p:grpSpPr>
              <a:xfrm>
                <a:off x="7766042" y="4541422"/>
                <a:ext cx="933488" cy="84810"/>
                <a:chOff x="7766042" y="4541422"/>
                <a:chExt cx="933488" cy="84810"/>
              </a:xfrm>
              <a:solidFill>
                <a:srgbClr val="898989"/>
              </a:solidFill>
            </p:grpSpPr>
            <p:sp>
              <p:nvSpPr>
                <p:cNvPr id="1709" name="Freeform: Shape 1708">
                  <a:extLst>
                    <a:ext uri="{FF2B5EF4-FFF2-40B4-BE49-F238E27FC236}">
                      <a16:creationId xmlns:a16="http://schemas.microsoft.com/office/drawing/2014/main" id="{53F3C3EB-5E5E-934B-8915-F00FCB31FC7A}"/>
                    </a:ext>
                  </a:extLst>
                </p:cNvPr>
                <p:cNvSpPr/>
                <p:nvPr/>
              </p:nvSpPr>
              <p:spPr>
                <a:xfrm>
                  <a:off x="7766042" y="4543022"/>
                  <a:ext cx="51549" cy="81610"/>
                </a:xfrm>
                <a:custGeom>
                  <a:avLst/>
                  <a:gdLst>
                    <a:gd name="connsiteX0" fmla="*/ 19411 w 51549"/>
                    <a:gd name="connsiteY0" fmla="*/ 81821 h 81610"/>
                    <a:gd name="connsiteX1" fmla="*/ 32432 w 51549"/>
                    <a:gd name="connsiteY1" fmla="*/ 81821 h 81610"/>
                    <a:gd name="connsiteX2" fmla="*/ 32432 w 51549"/>
                    <a:gd name="connsiteY2" fmla="*/ 11184 h 81610"/>
                    <a:gd name="connsiteX3" fmla="*/ 51520 w 51549"/>
                    <a:gd name="connsiteY3" fmla="*/ 11184 h 81610"/>
                    <a:gd name="connsiteX4" fmla="*/ 51520 w 51549"/>
                    <a:gd name="connsiteY4" fmla="*/ 211 h 81610"/>
                    <a:gd name="connsiteX5" fmla="*/ -30 w 51549"/>
                    <a:gd name="connsiteY5" fmla="*/ 211 h 81610"/>
                    <a:gd name="connsiteX6" fmla="*/ -30 w 51549"/>
                    <a:gd name="connsiteY6" fmla="*/ 11184 h 81610"/>
                    <a:gd name="connsiteX7" fmla="*/ 19411 w 51549"/>
                    <a:gd name="connsiteY7" fmla="*/ 1118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11" y="81821"/>
                      </a:moveTo>
                      <a:lnTo>
                        <a:pt x="32432" y="81821"/>
                      </a:lnTo>
                      <a:lnTo>
                        <a:pt x="32432" y="11184"/>
                      </a:lnTo>
                      <a:lnTo>
                        <a:pt x="51520" y="11184"/>
                      </a:lnTo>
                      <a:lnTo>
                        <a:pt x="51520" y="211"/>
                      </a:lnTo>
                      <a:lnTo>
                        <a:pt x="-30" y="211"/>
                      </a:lnTo>
                      <a:lnTo>
                        <a:pt x="-30" y="11184"/>
                      </a:lnTo>
                      <a:lnTo>
                        <a:pt x="19411" y="1118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0" name="Freeform: Shape 1709">
                  <a:extLst>
                    <a:ext uri="{FF2B5EF4-FFF2-40B4-BE49-F238E27FC236}">
                      <a16:creationId xmlns:a16="http://schemas.microsoft.com/office/drawing/2014/main" id="{40F32CF0-17EA-1625-54A5-314A3FB4DD2D}"/>
                    </a:ext>
                  </a:extLst>
                </p:cNvPr>
                <p:cNvSpPr/>
                <p:nvPr/>
              </p:nvSpPr>
              <p:spPr>
                <a:xfrm>
                  <a:off x="7819649" y="4541422"/>
                  <a:ext cx="53949" cy="84810"/>
                </a:xfrm>
                <a:custGeom>
                  <a:avLst/>
                  <a:gdLst>
                    <a:gd name="connsiteX0" fmla="*/ 26945 w 53949"/>
                    <a:gd name="connsiteY0" fmla="*/ 85022 h 84810"/>
                    <a:gd name="connsiteX1" fmla="*/ 53920 w 53949"/>
                    <a:gd name="connsiteY1" fmla="*/ 42616 h 84810"/>
                    <a:gd name="connsiteX2" fmla="*/ 26945 w 53949"/>
                    <a:gd name="connsiteY2" fmla="*/ 211 h 84810"/>
                    <a:gd name="connsiteX3" fmla="*/ -30 w 53949"/>
                    <a:gd name="connsiteY3" fmla="*/ 42616 h 84810"/>
                    <a:gd name="connsiteX4" fmla="*/ 26945 w 53949"/>
                    <a:gd name="connsiteY4" fmla="*/ 85022 h 84810"/>
                    <a:gd name="connsiteX5" fmla="*/ 26945 w 53949"/>
                    <a:gd name="connsiteY5" fmla="*/ 75192 h 84810"/>
                    <a:gd name="connsiteX6" fmla="*/ 13001 w 53949"/>
                    <a:gd name="connsiteY6" fmla="*/ 42273 h 84810"/>
                    <a:gd name="connsiteX7" fmla="*/ 26945 w 53949"/>
                    <a:gd name="connsiteY7" fmla="*/ 10041 h 84810"/>
                    <a:gd name="connsiteX8" fmla="*/ 40890 w 53949"/>
                    <a:gd name="connsiteY8" fmla="*/ 42273 h 84810"/>
                    <a:gd name="connsiteX9" fmla="*/ 26945 w 53949"/>
                    <a:gd name="connsiteY9" fmla="*/ 7519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45" y="85022"/>
                      </a:moveTo>
                      <a:cubicBezTo>
                        <a:pt x="45690" y="85022"/>
                        <a:pt x="53920" y="71763"/>
                        <a:pt x="53920" y="42616"/>
                      </a:cubicBezTo>
                      <a:cubicBezTo>
                        <a:pt x="53920" y="13470"/>
                        <a:pt x="45690" y="211"/>
                        <a:pt x="26945" y="211"/>
                      </a:cubicBezTo>
                      <a:cubicBezTo>
                        <a:pt x="8200" y="211"/>
                        <a:pt x="-30" y="13470"/>
                        <a:pt x="-30" y="42616"/>
                      </a:cubicBezTo>
                      <a:cubicBezTo>
                        <a:pt x="-30" y="71763"/>
                        <a:pt x="8200" y="85022"/>
                        <a:pt x="26945" y="85022"/>
                      </a:cubicBezTo>
                      <a:close/>
                      <a:moveTo>
                        <a:pt x="26945" y="75192"/>
                      </a:moveTo>
                      <a:cubicBezTo>
                        <a:pt x="19173" y="75192"/>
                        <a:pt x="13001" y="70391"/>
                        <a:pt x="13001" y="42273"/>
                      </a:cubicBezTo>
                      <a:cubicBezTo>
                        <a:pt x="13001" y="14841"/>
                        <a:pt x="19173" y="10041"/>
                        <a:pt x="26945" y="10041"/>
                      </a:cubicBezTo>
                      <a:cubicBezTo>
                        <a:pt x="34717" y="10041"/>
                        <a:pt x="40890" y="14841"/>
                        <a:pt x="40890" y="42273"/>
                      </a:cubicBezTo>
                      <a:cubicBezTo>
                        <a:pt x="40890" y="70391"/>
                        <a:pt x="34717" y="75192"/>
                        <a:pt x="26945" y="75192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1" name="Freeform: Shape 1710">
                  <a:extLst>
                    <a:ext uri="{FF2B5EF4-FFF2-40B4-BE49-F238E27FC236}">
                      <a16:creationId xmlns:a16="http://schemas.microsoft.com/office/drawing/2014/main" id="{E36BF54F-5C45-6B52-D95D-7396D8C80816}"/>
                    </a:ext>
                  </a:extLst>
                </p:cNvPr>
                <p:cNvSpPr/>
                <p:nvPr/>
              </p:nvSpPr>
              <p:spPr>
                <a:xfrm>
                  <a:off x="7879085" y="4543022"/>
                  <a:ext cx="83324" cy="81610"/>
                </a:xfrm>
                <a:custGeom>
                  <a:avLst/>
                  <a:gdLst>
                    <a:gd name="connsiteX0" fmla="*/ 15744 w 83324"/>
                    <a:gd name="connsiteY0" fmla="*/ 81821 h 81610"/>
                    <a:gd name="connsiteX1" fmla="*/ 30831 w 83324"/>
                    <a:gd name="connsiteY1" fmla="*/ 81821 h 81610"/>
                    <a:gd name="connsiteX2" fmla="*/ 41233 w 83324"/>
                    <a:gd name="connsiteY2" fmla="*/ 20328 h 81610"/>
                    <a:gd name="connsiteX3" fmla="*/ 41461 w 83324"/>
                    <a:gd name="connsiteY3" fmla="*/ 20328 h 81610"/>
                    <a:gd name="connsiteX4" fmla="*/ 51977 w 83324"/>
                    <a:gd name="connsiteY4" fmla="*/ 81821 h 81610"/>
                    <a:gd name="connsiteX5" fmla="*/ 67065 w 83324"/>
                    <a:gd name="connsiteY5" fmla="*/ 81821 h 81610"/>
                    <a:gd name="connsiteX6" fmla="*/ 83295 w 83324"/>
                    <a:gd name="connsiteY6" fmla="*/ 211 h 81610"/>
                    <a:gd name="connsiteX7" fmla="*/ 70379 w 83324"/>
                    <a:gd name="connsiteY7" fmla="*/ 211 h 81610"/>
                    <a:gd name="connsiteX8" fmla="*/ 59749 w 83324"/>
                    <a:gd name="connsiteY8" fmla="*/ 63990 h 81610"/>
                    <a:gd name="connsiteX9" fmla="*/ 59520 w 83324"/>
                    <a:gd name="connsiteY9" fmla="*/ 63990 h 81610"/>
                    <a:gd name="connsiteX10" fmla="*/ 48548 w 83324"/>
                    <a:gd name="connsiteY10" fmla="*/ 211 h 81610"/>
                    <a:gd name="connsiteX11" fmla="*/ 34832 w 83324"/>
                    <a:gd name="connsiteY11" fmla="*/ 211 h 81610"/>
                    <a:gd name="connsiteX12" fmla="*/ 24088 w 83324"/>
                    <a:gd name="connsiteY12" fmla="*/ 63648 h 81610"/>
                    <a:gd name="connsiteX13" fmla="*/ 23859 w 83324"/>
                    <a:gd name="connsiteY13" fmla="*/ 63648 h 81610"/>
                    <a:gd name="connsiteX14" fmla="*/ 13115 w 83324"/>
                    <a:gd name="connsiteY14" fmla="*/ 211 h 81610"/>
                    <a:gd name="connsiteX15" fmla="*/ -30 w 83324"/>
                    <a:gd name="connsiteY15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3324" h="81610">
                      <a:moveTo>
                        <a:pt x="15744" y="81821"/>
                      </a:moveTo>
                      <a:lnTo>
                        <a:pt x="30831" y="81821"/>
                      </a:lnTo>
                      <a:lnTo>
                        <a:pt x="41233" y="20328"/>
                      </a:lnTo>
                      <a:lnTo>
                        <a:pt x="41461" y="20328"/>
                      </a:lnTo>
                      <a:lnTo>
                        <a:pt x="51977" y="81821"/>
                      </a:lnTo>
                      <a:lnTo>
                        <a:pt x="67065" y="81821"/>
                      </a:lnTo>
                      <a:lnTo>
                        <a:pt x="83295" y="211"/>
                      </a:lnTo>
                      <a:lnTo>
                        <a:pt x="70379" y="211"/>
                      </a:lnTo>
                      <a:lnTo>
                        <a:pt x="59749" y="63990"/>
                      </a:lnTo>
                      <a:lnTo>
                        <a:pt x="59520" y="63990"/>
                      </a:lnTo>
                      <a:lnTo>
                        <a:pt x="48548" y="211"/>
                      </a:lnTo>
                      <a:lnTo>
                        <a:pt x="34832" y="211"/>
                      </a:lnTo>
                      <a:lnTo>
                        <a:pt x="24088" y="63648"/>
                      </a:lnTo>
                      <a:lnTo>
                        <a:pt x="23859" y="63648"/>
                      </a:lnTo>
                      <a:lnTo>
                        <a:pt x="13115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2" name="Freeform: Shape 1711">
                  <a:extLst>
                    <a:ext uri="{FF2B5EF4-FFF2-40B4-BE49-F238E27FC236}">
                      <a16:creationId xmlns:a16="http://schemas.microsoft.com/office/drawing/2014/main" id="{76AEC566-04E4-949A-FC30-D3836C1A9A29}"/>
                    </a:ext>
                  </a:extLst>
                </p:cNvPr>
                <p:cNvSpPr/>
                <p:nvPr/>
              </p:nvSpPr>
              <p:spPr>
                <a:xfrm>
                  <a:off x="7958638" y="4543022"/>
                  <a:ext cx="61378" cy="81610"/>
                </a:xfrm>
                <a:custGeom>
                  <a:avLst/>
                  <a:gdLst>
                    <a:gd name="connsiteX0" fmla="*/ 21230 w 61378"/>
                    <a:gd name="connsiteY0" fmla="*/ 51417 h 81610"/>
                    <a:gd name="connsiteX1" fmla="*/ 30946 w 61378"/>
                    <a:gd name="connsiteY1" fmla="*/ 11184 h 81610"/>
                    <a:gd name="connsiteX2" fmla="*/ 31174 w 61378"/>
                    <a:gd name="connsiteY2" fmla="*/ 11184 h 81610"/>
                    <a:gd name="connsiteX3" fmla="*/ 40547 w 61378"/>
                    <a:gd name="connsiteY3" fmla="*/ 51417 h 81610"/>
                    <a:gd name="connsiteX4" fmla="*/ -30 w 61378"/>
                    <a:gd name="connsiteY4" fmla="*/ 81821 h 81610"/>
                    <a:gd name="connsiteX5" fmla="*/ 13572 w 61378"/>
                    <a:gd name="connsiteY5" fmla="*/ 81821 h 81610"/>
                    <a:gd name="connsiteX6" fmla="*/ 18830 w 61378"/>
                    <a:gd name="connsiteY6" fmla="*/ 61819 h 81610"/>
                    <a:gd name="connsiteX7" fmla="*/ 42718 w 61378"/>
                    <a:gd name="connsiteY7" fmla="*/ 61819 h 81610"/>
                    <a:gd name="connsiteX8" fmla="*/ 47748 w 61378"/>
                    <a:gd name="connsiteY8" fmla="*/ 81821 h 81610"/>
                    <a:gd name="connsiteX9" fmla="*/ 61349 w 61378"/>
                    <a:gd name="connsiteY9" fmla="*/ 81821 h 81610"/>
                    <a:gd name="connsiteX10" fmla="*/ 39861 w 61378"/>
                    <a:gd name="connsiteY10" fmla="*/ 211 h 81610"/>
                    <a:gd name="connsiteX11" fmla="*/ 23173 w 61378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8" h="81610">
                      <a:moveTo>
                        <a:pt x="21230" y="51417"/>
                      </a:moveTo>
                      <a:lnTo>
                        <a:pt x="30946" y="11184"/>
                      </a:lnTo>
                      <a:lnTo>
                        <a:pt x="31174" y="11184"/>
                      </a:lnTo>
                      <a:lnTo>
                        <a:pt x="40547" y="51417"/>
                      </a:lnTo>
                      <a:close/>
                      <a:moveTo>
                        <a:pt x="-30" y="81821"/>
                      </a:moveTo>
                      <a:lnTo>
                        <a:pt x="13572" y="81821"/>
                      </a:lnTo>
                      <a:lnTo>
                        <a:pt x="18830" y="61819"/>
                      </a:lnTo>
                      <a:lnTo>
                        <a:pt x="42718" y="61819"/>
                      </a:lnTo>
                      <a:lnTo>
                        <a:pt x="47748" y="81821"/>
                      </a:lnTo>
                      <a:lnTo>
                        <a:pt x="61349" y="81821"/>
                      </a:lnTo>
                      <a:lnTo>
                        <a:pt x="39861" y="211"/>
                      </a:lnTo>
                      <a:lnTo>
                        <a:pt x="23173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3" name="Freeform: Shape 1712">
                  <a:extLst>
                    <a:ext uri="{FF2B5EF4-FFF2-40B4-BE49-F238E27FC236}">
                      <a16:creationId xmlns:a16="http://schemas.microsoft.com/office/drawing/2014/main" id="{672E3DF0-137F-B804-EB97-4C1B9E49648C}"/>
                    </a:ext>
                  </a:extLst>
                </p:cNvPr>
                <p:cNvSpPr/>
                <p:nvPr/>
              </p:nvSpPr>
              <p:spPr>
                <a:xfrm>
                  <a:off x="8025732" y="4543022"/>
                  <a:ext cx="53035" cy="81610"/>
                </a:xfrm>
                <a:custGeom>
                  <a:avLst/>
                  <a:gdLst>
                    <a:gd name="connsiteX0" fmla="*/ -30 w 53035"/>
                    <a:gd name="connsiteY0" fmla="*/ 81821 h 81610"/>
                    <a:gd name="connsiteX1" fmla="*/ 13001 w 53035"/>
                    <a:gd name="connsiteY1" fmla="*/ 81821 h 81610"/>
                    <a:gd name="connsiteX2" fmla="*/ 13001 w 53035"/>
                    <a:gd name="connsiteY2" fmla="*/ 46388 h 81610"/>
                    <a:gd name="connsiteX3" fmla="*/ 23631 w 53035"/>
                    <a:gd name="connsiteY3" fmla="*/ 46388 h 81610"/>
                    <a:gd name="connsiteX4" fmla="*/ 35518 w 53035"/>
                    <a:gd name="connsiteY4" fmla="*/ 59190 h 81610"/>
                    <a:gd name="connsiteX5" fmla="*/ 36089 w 53035"/>
                    <a:gd name="connsiteY5" fmla="*/ 74620 h 81610"/>
                    <a:gd name="connsiteX6" fmla="*/ 38261 w 53035"/>
                    <a:gd name="connsiteY6" fmla="*/ 81821 h 81610"/>
                    <a:gd name="connsiteX7" fmla="*/ 53006 w 53035"/>
                    <a:gd name="connsiteY7" fmla="*/ 81821 h 81610"/>
                    <a:gd name="connsiteX8" fmla="*/ 49119 w 53035"/>
                    <a:gd name="connsiteY8" fmla="*/ 74735 h 81610"/>
                    <a:gd name="connsiteX9" fmla="*/ 48662 w 53035"/>
                    <a:gd name="connsiteY9" fmla="*/ 58161 h 81610"/>
                    <a:gd name="connsiteX10" fmla="*/ 35861 w 53035"/>
                    <a:gd name="connsiteY10" fmla="*/ 41473 h 81610"/>
                    <a:gd name="connsiteX11" fmla="*/ 35861 w 53035"/>
                    <a:gd name="connsiteY11" fmla="*/ 41245 h 81610"/>
                    <a:gd name="connsiteX12" fmla="*/ 49462 w 53035"/>
                    <a:gd name="connsiteY12" fmla="*/ 21242 h 81610"/>
                    <a:gd name="connsiteX13" fmla="*/ 28774 w 53035"/>
                    <a:gd name="connsiteY13" fmla="*/ 211 h 81610"/>
                    <a:gd name="connsiteX14" fmla="*/ -30 w 53035"/>
                    <a:gd name="connsiteY14" fmla="*/ 211 h 81610"/>
                    <a:gd name="connsiteX15" fmla="*/ 13001 w 53035"/>
                    <a:gd name="connsiteY15" fmla="*/ 36558 h 81610"/>
                    <a:gd name="connsiteX16" fmla="*/ 13001 w 53035"/>
                    <a:gd name="connsiteY16" fmla="*/ 10041 h 81610"/>
                    <a:gd name="connsiteX17" fmla="*/ 24088 w 53035"/>
                    <a:gd name="connsiteY17" fmla="*/ 10041 h 81610"/>
                    <a:gd name="connsiteX18" fmla="*/ 36432 w 53035"/>
                    <a:gd name="connsiteY18" fmla="*/ 23300 h 81610"/>
                    <a:gd name="connsiteX19" fmla="*/ 23402 w 53035"/>
                    <a:gd name="connsiteY19" fmla="*/ 3655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30" y="81821"/>
                      </a:moveTo>
                      <a:lnTo>
                        <a:pt x="13001" y="81821"/>
                      </a:lnTo>
                      <a:lnTo>
                        <a:pt x="13001" y="46388"/>
                      </a:lnTo>
                      <a:lnTo>
                        <a:pt x="23631" y="46388"/>
                      </a:lnTo>
                      <a:cubicBezTo>
                        <a:pt x="32546" y="46388"/>
                        <a:pt x="35289" y="50274"/>
                        <a:pt x="35518" y="59190"/>
                      </a:cubicBezTo>
                      <a:cubicBezTo>
                        <a:pt x="35746" y="65133"/>
                        <a:pt x="35632" y="69706"/>
                        <a:pt x="36089" y="74620"/>
                      </a:cubicBezTo>
                      <a:cubicBezTo>
                        <a:pt x="36432" y="77821"/>
                        <a:pt x="37004" y="80335"/>
                        <a:pt x="38261" y="81821"/>
                      </a:cubicBezTo>
                      <a:lnTo>
                        <a:pt x="53006" y="81821"/>
                      </a:lnTo>
                      <a:cubicBezTo>
                        <a:pt x="51291" y="80678"/>
                        <a:pt x="49348" y="78735"/>
                        <a:pt x="49119" y="74735"/>
                      </a:cubicBezTo>
                      <a:cubicBezTo>
                        <a:pt x="48891" y="69820"/>
                        <a:pt x="48776" y="63419"/>
                        <a:pt x="48662" y="58161"/>
                      </a:cubicBezTo>
                      <a:cubicBezTo>
                        <a:pt x="48205" y="46731"/>
                        <a:pt x="43976" y="42273"/>
                        <a:pt x="35861" y="41473"/>
                      </a:cubicBezTo>
                      <a:lnTo>
                        <a:pt x="35861" y="41245"/>
                      </a:lnTo>
                      <a:cubicBezTo>
                        <a:pt x="44776" y="39873"/>
                        <a:pt x="49462" y="31758"/>
                        <a:pt x="49462" y="21242"/>
                      </a:cubicBezTo>
                      <a:cubicBezTo>
                        <a:pt x="49462" y="5926"/>
                        <a:pt x="40204" y="211"/>
                        <a:pt x="28774" y="211"/>
                      </a:cubicBezTo>
                      <a:lnTo>
                        <a:pt x="-30" y="211"/>
                      </a:lnTo>
                      <a:close/>
                      <a:moveTo>
                        <a:pt x="13001" y="36558"/>
                      </a:moveTo>
                      <a:lnTo>
                        <a:pt x="13001" y="10041"/>
                      </a:lnTo>
                      <a:lnTo>
                        <a:pt x="24088" y="10041"/>
                      </a:lnTo>
                      <a:cubicBezTo>
                        <a:pt x="32660" y="10041"/>
                        <a:pt x="36432" y="14613"/>
                        <a:pt x="36432" y="23300"/>
                      </a:cubicBezTo>
                      <a:cubicBezTo>
                        <a:pt x="36432" y="31529"/>
                        <a:pt x="31746" y="36558"/>
                        <a:pt x="23402" y="3655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4" name="Freeform: Shape 1713">
                  <a:extLst>
                    <a:ext uri="{FF2B5EF4-FFF2-40B4-BE49-F238E27FC236}">
                      <a16:creationId xmlns:a16="http://schemas.microsoft.com/office/drawing/2014/main" id="{82F54A17-D0A7-E82E-E03C-18598B58F6DC}"/>
                    </a:ext>
                  </a:extLst>
                </p:cNvPr>
                <p:cNvSpPr/>
                <p:nvPr/>
              </p:nvSpPr>
              <p:spPr>
                <a:xfrm>
                  <a:off x="8087110" y="4543022"/>
                  <a:ext cx="52006" cy="81610"/>
                </a:xfrm>
                <a:custGeom>
                  <a:avLst/>
                  <a:gdLst>
                    <a:gd name="connsiteX0" fmla="*/ 13001 w 52006"/>
                    <a:gd name="connsiteY0" fmla="*/ 10041 h 81610"/>
                    <a:gd name="connsiteX1" fmla="*/ 23745 w 52006"/>
                    <a:gd name="connsiteY1" fmla="*/ 10041 h 81610"/>
                    <a:gd name="connsiteX2" fmla="*/ 38947 w 52006"/>
                    <a:gd name="connsiteY2" fmla="*/ 41016 h 81610"/>
                    <a:gd name="connsiteX3" fmla="*/ 23745 w 52006"/>
                    <a:gd name="connsiteY3" fmla="*/ 71991 h 81610"/>
                    <a:gd name="connsiteX4" fmla="*/ 13001 w 52006"/>
                    <a:gd name="connsiteY4" fmla="*/ 71991 h 81610"/>
                    <a:gd name="connsiteX5" fmla="*/ -30 w 52006"/>
                    <a:gd name="connsiteY5" fmla="*/ 81821 h 81610"/>
                    <a:gd name="connsiteX6" fmla="*/ 23174 w 52006"/>
                    <a:gd name="connsiteY6" fmla="*/ 81821 h 81610"/>
                    <a:gd name="connsiteX7" fmla="*/ 51977 w 52006"/>
                    <a:gd name="connsiteY7" fmla="*/ 41016 h 81610"/>
                    <a:gd name="connsiteX8" fmla="*/ 23174 w 52006"/>
                    <a:gd name="connsiteY8" fmla="*/ 211 h 81610"/>
                    <a:gd name="connsiteX9" fmla="*/ -30 w 52006"/>
                    <a:gd name="connsiteY9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006" h="81610">
                      <a:moveTo>
                        <a:pt x="13001" y="10041"/>
                      </a:moveTo>
                      <a:lnTo>
                        <a:pt x="23745" y="10041"/>
                      </a:lnTo>
                      <a:cubicBezTo>
                        <a:pt x="35061" y="10041"/>
                        <a:pt x="38947" y="18042"/>
                        <a:pt x="38947" y="41016"/>
                      </a:cubicBezTo>
                      <a:cubicBezTo>
                        <a:pt x="38947" y="64905"/>
                        <a:pt x="34489" y="71991"/>
                        <a:pt x="23745" y="71991"/>
                      </a:cubicBezTo>
                      <a:lnTo>
                        <a:pt x="13001" y="71991"/>
                      </a:lnTo>
                      <a:close/>
                      <a:moveTo>
                        <a:pt x="-30" y="81821"/>
                      </a:moveTo>
                      <a:lnTo>
                        <a:pt x="23174" y="81821"/>
                      </a:lnTo>
                      <a:cubicBezTo>
                        <a:pt x="48777" y="81821"/>
                        <a:pt x="51977" y="65133"/>
                        <a:pt x="51977" y="41016"/>
                      </a:cubicBezTo>
                      <a:cubicBezTo>
                        <a:pt x="51977" y="16899"/>
                        <a:pt x="48777" y="211"/>
                        <a:pt x="23174" y="211"/>
                      </a:cubicBez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5" name="Freeform: Shape 1714">
                  <a:extLst>
                    <a:ext uri="{FF2B5EF4-FFF2-40B4-BE49-F238E27FC236}">
                      <a16:creationId xmlns:a16="http://schemas.microsoft.com/office/drawing/2014/main" id="{501809AF-20D1-F2AF-4D21-DFC7D1F4F38C}"/>
                    </a:ext>
                  </a:extLst>
                </p:cNvPr>
                <p:cNvSpPr/>
                <p:nvPr/>
              </p:nvSpPr>
              <p:spPr>
                <a:xfrm>
                  <a:off x="8147690" y="4541422"/>
                  <a:ext cx="51777" cy="84810"/>
                </a:xfrm>
                <a:custGeom>
                  <a:avLst/>
                  <a:gdLst>
                    <a:gd name="connsiteX0" fmla="*/ -30 w 51777"/>
                    <a:gd name="connsiteY0" fmla="*/ 58161 h 84810"/>
                    <a:gd name="connsiteX1" fmla="*/ -30 w 51777"/>
                    <a:gd name="connsiteY1" fmla="*/ 60104 h 84810"/>
                    <a:gd name="connsiteX2" fmla="*/ 24773 w 51777"/>
                    <a:gd name="connsiteY2" fmla="*/ 85022 h 84810"/>
                    <a:gd name="connsiteX3" fmla="*/ 51748 w 51777"/>
                    <a:gd name="connsiteY3" fmla="*/ 60447 h 84810"/>
                    <a:gd name="connsiteX4" fmla="*/ 35175 w 51777"/>
                    <a:gd name="connsiteY4" fmla="*/ 38844 h 84810"/>
                    <a:gd name="connsiteX5" fmla="*/ 26374 w 51777"/>
                    <a:gd name="connsiteY5" fmla="*/ 35644 h 84810"/>
                    <a:gd name="connsiteX6" fmla="*/ 14143 w 51777"/>
                    <a:gd name="connsiteY6" fmla="*/ 21814 h 84810"/>
                    <a:gd name="connsiteX7" fmla="*/ 25116 w 51777"/>
                    <a:gd name="connsiteY7" fmla="*/ 10041 h 84810"/>
                    <a:gd name="connsiteX8" fmla="*/ 36546 w 51777"/>
                    <a:gd name="connsiteY8" fmla="*/ 21814 h 84810"/>
                    <a:gd name="connsiteX9" fmla="*/ 36546 w 51777"/>
                    <a:gd name="connsiteY9" fmla="*/ 23528 h 84810"/>
                    <a:gd name="connsiteX10" fmla="*/ 49576 w 51777"/>
                    <a:gd name="connsiteY10" fmla="*/ 23528 h 84810"/>
                    <a:gd name="connsiteX11" fmla="*/ 49576 w 51777"/>
                    <a:gd name="connsiteY11" fmla="*/ 21699 h 84810"/>
                    <a:gd name="connsiteX12" fmla="*/ 26488 w 51777"/>
                    <a:gd name="connsiteY12" fmla="*/ 211 h 84810"/>
                    <a:gd name="connsiteX13" fmla="*/ 1113 w 51777"/>
                    <a:gd name="connsiteY13" fmla="*/ 23300 h 84810"/>
                    <a:gd name="connsiteX14" fmla="*/ 18144 w 51777"/>
                    <a:gd name="connsiteY14" fmla="*/ 45702 h 84810"/>
                    <a:gd name="connsiteX15" fmla="*/ 27060 w 51777"/>
                    <a:gd name="connsiteY15" fmla="*/ 48788 h 84810"/>
                    <a:gd name="connsiteX16" fmla="*/ 38718 w 51777"/>
                    <a:gd name="connsiteY16" fmla="*/ 63305 h 84810"/>
                    <a:gd name="connsiteX17" fmla="*/ 26374 w 51777"/>
                    <a:gd name="connsiteY17" fmla="*/ 75192 h 84810"/>
                    <a:gd name="connsiteX18" fmla="*/ 13001 w 51777"/>
                    <a:gd name="connsiteY18" fmla="*/ 60219 h 84810"/>
                    <a:gd name="connsiteX19" fmla="*/ 13001 w 51777"/>
                    <a:gd name="connsiteY19" fmla="*/ 58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30" y="58161"/>
                      </a:moveTo>
                      <a:lnTo>
                        <a:pt x="-30" y="60104"/>
                      </a:lnTo>
                      <a:cubicBezTo>
                        <a:pt x="-30" y="71534"/>
                        <a:pt x="4542" y="85022"/>
                        <a:pt x="24773" y="85022"/>
                      </a:cubicBezTo>
                      <a:cubicBezTo>
                        <a:pt x="41233" y="85022"/>
                        <a:pt x="51748" y="77821"/>
                        <a:pt x="51748" y="60447"/>
                      </a:cubicBezTo>
                      <a:cubicBezTo>
                        <a:pt x="51748" y="49246"/>
                        <a:pt x="46719" y="42959"/>
                        <a:pt x="35175" y="38844"/>
                      </a:cubicBezTo>
                      <a:lnTo>
                        <a:pt x="26374" y="35644"/>
                      </a:lnTo>
                      <a:cubicBezTo>
                        <a:pt x="17687" y="32329"/>
                        <a:pt x="14143" y="28786"/>
                        <a:pt x="14143" y="21814"/>
                      </a:cubicBezTo>
                      <a:cubicBezTo>
                        <a:pt x="14143" y="13127"/>
                        <a:pt x="19515" y="10041"/>
                        <a:pt x="25116" y="10041"/>
                      </a:cubicBezTo>
                      <a:cubicBezTo>
                        <a:pt x="33231" y="10041"/>
                        <a:pt x="36546" y="14384"/>
                        <a:pt x="36546" y="21814"/>
                      </a:cubicBezTo>
                      <a:lnTo>
                        <a:pt x="36546" y="23528"/>
                      </a:lnTo>
                      <a:lnTo>
                        <a:pt x="49576" y="23528"/>
                      </a:lnTo>
                      <a:lnTo>
                        <a:pt x="49576" y="21699"/>
                      </a:lnTo>
                      <a:cubicBezTo>
                        <a:pt x="49576" y="13241"/>
                        <a:pt x="47405" y="211"/>
                        <a:pt x="26488" y="211"/>
                      </a:cubicBezTo>
                      <a:cubicBezTo>
                        <a:pt x="11172" y="211"/>
                        <a:pt x="1113" y="8441"/>
                        <a:pt x="1113" y="23300"/>
                      </a:cubicBezTo>
                      <a:cubicBezTo>
                        <a:pt x="1113" y="34958"/>
                        <a:pt x="6257" y="41130"/>
                        <a:pt x="18144" y="45702"/>
                      </a:cubicBezTo>
                      <a:lnTo>
                        <a:pt x="27060" y="48788"/>
                      </a:lnTo>
                      <a:cubicBezTo>
                        <a:pt x="34375" y="50960"/>
                        <a:pt x="38718" y="54732"/>
                        <a:pt x="38718" y="63305"/>
                      </a:cubicBezTo>
                      <a:cubicBezTo>
                        <a:pt x="38718" y="69363"/>
                        <a:pt x="34603" y="75192"/>
                        <a:pt x="26374" y="75192"/>
                      </a:cubicBezTo>
                      <a:cubicBezTo>
                        <a:pt x="17344" y="75192"/>
                        <a:pt x="13001" y="70163"/>
                        <a:pt x="13001" y="60219"/>
                      </a:cubicBezTo>
                      <a:lnTo>
                        <a:pt x="13001" y="5816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6" name="Freeform: Shape 1715">
                  <a:extLst>
                    <a:ext uri="{FF2B5EF4-FFF2-40B4-BE49-F238E27FC236}">
                      <a16:creationId xmlns:a16="http://schemas.microsoft.com/office/drawing/2014/main" id="{19647E9C-BAC2-878D-DA9C-B158041A1107}"/>
                    </a:ext>
                  </a:extLst>
                </p:cNvPr>
                <p:cNvSpPr/>
                <p:nvPr/>
              </p:nvSpPr>
              <p:spPr>
                <a:xfrm>
                  <a:off x="8237415" y="4543022"/>
                  <a:ext cx="50063" cy="81610"/>
                </a:xfrm>
                <a:custGeom>
                  <a:avLst/>
                  <a:gdLst>
                    <a:gd name="connsiteX0" fmla="*/ -30 w 50063"/>
                    <a:gd name="connsiteY0" fmla="*/ 81821 h 81610"/>
                    <a:gd name="connsiteX1" fmla="*/ 13001 w 50063"/>
                    <a:gd name="connsiteY1" fmla="*/ 81821 h 81610"/>
                    <a:gd name="connsiteX2" fmla="*/ 13001 w 50063"/>
                    <a:gd name="connsiteY2" fmla="*/ 43874 h 81610"/>
                    <a:gd name="connsiteX3" fmla="*/ 37004 w 50063"/>
                    <a:gd name="connsiteY3" fmla="*/ 43874 h 81610"/>
                    <a:gd name="connsiteX4" fmla="*/ 37004 w 50063"/>
                    <a:gd name="connsiteY4" fmla="*/ 81821 h 81610"/>
                    <a:gd name="connsiteX5" fmla="*/ 50034 w 50063"/>
                    <a:gd name="connsiteY5" fmla="*/ 81821 h 81610"/>
                    <a:gd name="connsiteX6" fmla="*/ 50034 w 50063"/>
                    <a:gd name="connsiteY6" fmla="*/ 211 h 81610"/>
                    <a:gd name="connsiteX7" fmla="*/ 37004 w 50063"/>
                    <a:gd name="connsiteY7" fmla="*/ 211 h 81610"/>
                    <a:gd name="connsiteX8" fmla="*/ 37004 w 50063"/>
                    <a:gd name="connsiteY8" fmla="*/ 32901 h 81610"/>
                    <a:gd name="connsiteX9" fmla="*/ 13001 w 50063"/>
                    <a:gd name="connsiteY9" fmla="*/ 32901 h 81610"/>
                    <a:gd name="connsiteX10" fmla="*/ 13001 w 50063"/>
                    <a:gd name="connsiteY10" fmla="*/ 211 h 81610"/>
                    <a:gd name="connsiteX11" fmla="*/ -30 w 50063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063" h="81610">
                      <a:moveTo>
                        <a:pt x="-30" y="81821"/>
                      </a:moveTo>
                      <a:lnTo>
                        <a:pt x="13001" y="81821"/>
                      </a:lnTo>
                      <a:lnTo>
                        <a:pt x="13001" y="43874"/>
                      </a:lnTo>
                      <a:lnTo>
                        <a:pt x="37004" y="43874"/>
                      </a:lnTo>
                      <a:lnTo>
                        <a:pt x="37004" y="81821"/>
                      </a:lnTo>
                      <a:lnTo>
                        <a:pt x="50034" y="81821"/>
                      </a:lnTo>
                      <a:lnTo>
                        <a:pt x="50034" y="211"/>
                      </a:lnTo>
                      <a:lnTo>
                        <a:pt x="37004" y="211"/>
                      </a:lnTo>
                      <a:lnTo>
                        <a:pt x="37004" y="32901"/>
                      </a:lnTo>
                      <a:lnTo>
                        <a:pt x="13001" y="32901"/>
                      </a:lnTo>
                      <a:lnTo>
                        <a:pt x="13001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7" name="Freeform: Shape 1716">
                  <a:extLst>
                    <a:ext uri="{FF2B5EF4-FFF2-40B4-BE49-F238E27FC236}">
                      <a16:creationId xmlns:a16="http://schemas.microsoft.com/office/drawing/2014/main" id="{69D94F50-C7FF-FD48-2134-CC55343CECB5}"/>
                    </a:ext>
                  </a:extLst>
                </p:cNvPr>
                <p:cNvSpPr/>
                <p:nvPr/>
              </p:nvSpPr>
              <p:spPr>
                <a:xfrm>
                  <a:off x="8300966" y="4543022"/>
                  <a:ext cx="45033" cy="81610"/>
                </a:xfrm>
                <a:custGeom>
                  <a:avLst/>
                  <a:gdLst>
                    <a:gd name="connsiteX0" fmla="*/ -30 w 45033"/>
                    <a:gd name="connsiteY0" fmla="*/ 81821 h 81610"/>
                    <a:gd name="connsiteX1" fmla="*/ 45004 w 45033"/>
                    <a:gd name="connsiteY1" fmla="*/ 81821 h 81610"/>
                    <a:gd name="connsiteX2" fmla="*/ 45004 w 45033"/>
                    <a:gd name="connsiteY2" fmla="*/ 70848 h 81610"/>
                    <a:gd name="connsiteX3" fmla="*/ 13001 w 45033"/>
                    <a:gd name="connsiteY3" fmla="*/ 70848 h 81610"/>
                    <a:gd name="connsiteX4" fmla="*/ 13001 w 45033"/>
                    <a:gd name="connsiteY4" fmla="*/ 44788 h 81610"/>
                    <a:gd name="connsiteX5" fmla="*/ 42262 w 45033"/>
                    <a:gd name="connsiteY5" fmla="*/ 44788 h 81610"/>
                    <a:gd name="connsiteX6" fmla="*/ 42262 w 45033"/>
                    <a:gd name="connsiteY6" fmla="*/ 33815 h 81610"/>
                    <a:gd name="connsiteX7" fmla="*/ 13001 w 45033"/>
                    <a:gd name="connsiteY7" fmla="*/ 33815 h 81610"/>
                    <a:gd name="connsiteX8" fmla="*/ 13001 w 45033"/>
                    <a:gd name="connsiteY8" fmla="*/ 11184 h 81610"/>
                    <a:gd name="connsiteX9" fmla="*/ 44090 w 45033"/>
                    <a:gd name="connsiteY9" fmla="*/ 11184 h 81610"/>
                    <a:gd name="connsiteX10" fmla="*/ 44090 w 45033"/>
                    <a:gd name="connsiteY10" fmla="*/ 211 h 81610"/>
                    <a:gd name="connsiteX11" fmla="*/ -30 w 45033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30" y="81821"/>
                      </a:moveTo>
                      <a:lnTo>
                        <a:pt x="45004" y="81821"/>
                      </a:lnTo>
                      <a:lnTo>
                        <a:pt x="45004" y="70848"/>
                      </a:lnTo>
                      <a:lnTo>
                        <a:pt x="13001" y="70848"/>
                      </a:lnTo>
                      <a:lnTo>
                        <a:pt x="13001" y="44788"/>
                      </a:lnTo>
                      <a:lnTo>
                        <a:pt x="42262" y="44788"/>
                      </a:lnTo>
                      <a:lnTo>
                        <a:pt x="42262" y="33815"/>
                      </a:lnTo>
                      <a:lnTo>
                        <a:pt x="13001" y="33815"/>
                      </a:lnTo>
                      <a:lnTo>
                        <a:pt x="13001" y="11184"/>
                      </a:lnTo>
                      <a:lnTo>
                        <a:pt x="44090" y="11184"/>
                      </a:lnTo>
                      <a:lnTo>
                        <a:pt x="44090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8" name="Freeform: Shape 1717">
                  <a:extLst>
                    <a:ext uri="{FF2B5EF4-FFF2-40B4-BE49-F238E27FC236}">
                      <a16:creationId xmlns:a16="http://schemas.microsoft.com/office/drawing/2014/main" id="{38302816-AF2A-FC49-7384-EE799CE78901}"/>
                    </a:ext>
                  </a:extLst>
                </p:cNvPr>
                <p:cNvSpPr/>
                <p:nvPr/>
              </p:nvSpPr>
              <p:spPr>
                <a:xfrm>
                  <a:off x="8354458" y="4543022"/>
                  <a:ext cx="44577" cy="81610"/>
                </a:xfrm>
                <a:custGeom>
                  <a:avLst/>
                  <a:gdLst>
                    <a:gd name="connsiteX0" fmla="*/ -30 w 44577"/>
                    <a:gd name="connsiteY0" fmla="*/ 81821 h 81610"/>
                    <a:gd name="connsiteX1" fmla="*/ 44548 w 44577"/>
                    <a:gd name="connsiteY1" fmla="*/ 81821 h 81610"/>
                    <a:gd name="connsiteX2" fmla="*/ 44548 w 44577"/>
                    <a:gd name="connsiteY2" fmla="*/ 70848 h 81610"/>
                    <a:gd name="connsiteX3" fmla="*/ 13001 w 44577"/>
                    <a:gd name="connsiteY3" fmla="*/ 70848 h 81610"/>
                    <a:gd name="connsiteX4" fmla="*/ 13001 w 44577"/>
                    <a:gd name="connsiteY4" fmla="*/ 211 h 81610"/>
                    <a:gd name="connsiteX5" fmla="*/ -30 w 44577"/>
                    <a:gd name="connsiteY5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7" h="81610">
                      <a:moveTo>
                        <a:pt x="-30" y="81821"/>
                      </a:moveTo>
                      <a:lnTo>
                        <a:pt x="44548" y="81821"/>
                      </a:lnTo>
                      <a:lnTo>
                        <a:pt x="44548" y="70848"/>
                      </a:lnTo>
                      <a:lnTo>
                        <a:pt x="13001" y="70848"/>
                      </a:lnTo>
                      <a:lnTo>
                        <a:pt x="13001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19" name="Freeform: Shape 1718">
                  <a:extLst>
                    <a:ext uri="{FF2B5EF4-FFF2-40B4-BE49-F238E27FC236}">
                      <a16:creationId xmlns:a16="http://schemas.microsoft.com/office/drawing/2014/main" id="{7DA6CCA9-4C9D-2339-737F-FEE360080127}"/>
                    </a:ext>
                  </a:extLst>
                </p:cNvPr>
                <p:cNvSpPr/>
                <p:nvPr/>
              </p:nvSpPr>
              <p:spPr>
                <a:xfrm>
                  <a:off x="8406122" y="4543022"/>
                  <a:ext cx="13030" cy="81610"/>
                </a:xfrm>
                <a:custGeom>
                  <a:avLst/>
                  <a:gdLst>
                    <a:gd name="connsiteX0" fmla="*/ -30 w 13030"/>
                    <a:gd name="connsiteY0" fmla="*/ 81821 h 81610"/>
                    <a:gd name="connsiteX1" fmla="*/ 13001 w 13030"/>
                    <a:gd name="connsiteY1" fmla="*/ 81821 h 81610"/>
                    <a:gd name="connsiteX2" fmla="*/ 13001 w 13030"/>
                    <a:gd name="connsiteY2" fmla="*/ 211 h 81610"/>
                    <a:gd name="connsiteX3" fmla="*/ -30 w 13030"/>
                    <a:gd name="connsiteY3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30" y="81821"/>
                      </a:moveTo>
                      <a:lnTo>
                        <a:pt x="13001" y="81821"/>
                      </a:lnTo>
                      <a:lnTo>
                        <a:pt x="13001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0" name="Freeform: Shape 1719">
                  <a:extLst>
                    <a:ext uri="{FF2B5EF4-FFF2-40B4-BE49-F238E27FC236}">
                      <a16:creationId xmlns:a16="http://schemas.microsoft.com/office/drawing/2014/main" id="{D69EA878-02E6-F8DC-7CA5-7A2506ABDE14}"/>
                    </a:ext>
                  </a:extLst>
                </p:cNvPr>
                <p:cNvSpPr/>
                <p:nvPr/>
              </p:nvSpPr>
              <p:spPr>
                <a:xfrm>
                  <a:off x="8430125" y="4541422"/>
                  <a:ext cx="52120" cy="84810"/>
                </a:xfrm>
                <a:custGeom>
                  <a:avLst/>
                  <a:gdLst>
                    <a:gd name="connsiteX0" fmla="*/ 39061 w 52120"/>
                    <a:gd name="connsiteY0" fmla="*/ 54161 h 84810"/>
                    <a:gd name="connsiteX1" fmla="*/ 39061 w 52120"/>
                    <a:gd name="connsiteY1" fmla="*/ 55532 h 84810"/>
                    <a:gd name="connsiteX2" fmla="*/ 26945 w 52120"/>
                    <a:gd name="connsiteY2" fmla="*/ 75192 h 84810"/>
                    <a:gd name="connsiteX3" fmla="*/ 13001 w 52120"/>
                    <a:gd name="connsiteY3" fmla="*/ 42273 h 84810"/>
                    <a:gd name="connsiteX4" fmla="*/ 26945 w 52120"/>
                    <a:gd name="connsiteY4" fmla="*/ 10041 h 84810"/>
                    <a:gd name="connsiteX5" fmla="*/ 38604 w 52120"/>
                    <a:gd name="connsiteY5" fmla="*/ 25929 h 84810"/>
                    <a:gd name="connsiteX6" fmla="*/ 38604 w 52120"/>
                    <a:gd name="connsiteY6" fmla="*/ 27300 h 84810"/>
                    <a:gd name="connsiteX7" fmla="*/ 51634 w 52120"/>
                    <a:gd name="connsiteY7" fmla="*/ 27300 h 84810"/>
                    <a:gd name="connsiteX8" fmla="*/ 51634 w 52120"/>
                    <a:gd name="connsiteY8" fmla="*/ 25814 h 84810"/>
                    <a:gd name="connsiteX9" fmla="*/ 27060 w 52120"/>
                    <a:gd name="connsiteY9" fmla="*/ 211 h 84810"/>
                    <a:gd name="connsiteX10" fmla="*/ -30 w 52120"/>
                    <a:gd name="connsiteY10" fmla="*/ 42616 h 84810"/>
                    <a:gd name="connsiteX11" fmla="*/ 26945 w 52120"/>
                    <a:gd name="connsiteY11" fmla="*/ 85022 h 84810"/>
                    <a:gd name="connsiteX12" fmla="*/ 52091 w 52120"/>
                    <a:gd name="connsiteY12" fmla="*/ 55875 h 84810"/>
                    <a:gd name="connsiteX13" fmla="*/ 52091 w 52120"/>
                    <a:gd name="connsiteY13" fmla="*/ 54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61" y="54161"/>
                      </a:moveTo>
                      <a:lnTo>
                        <a:pt x="39061" y="55532"/>
                      </a:lnTo>
                      <a:cubicBezTo>
                        <a:pt x="39061" y="63076"/>
                        <a:pt x="37804" y="75192"/>
                        <a:pt x="26945" y="75192"/>
                      </a:cubicBezTo>
                      <a:cubicBezTo>
                        <a:pt x="17344" y="75192"/>
                        <a:pt x="13001" y="68562"/>
                        <a:pt x="13001" y="42273"/>
                      </a:cubicBezTo>
                      <a:cubicBezTo>
                        <a:pt x="13001" y="15984"/>
                        <a:pt x="17344" y="10041"/>
                        <a:pt x="26945" y="10041"/>
                      </a:cubicBezTo>
                      <a:cubicBezTo>
                        <a:pt x="36318" y="9698"/>
                        <a:pt x="38604" y="18385"/>
                        <a:pt x="38604" y="25929"/>
                      </a:cubicBezTo>
                      <a:lnTo>
                        <a:pt x="38604" y="27300"/>
                      </a:lnTo>
                      <a:lnTo>
                        <a:pt x="51634" y="27300"/>
                      </a:lnTo>
                      <a:lnTo>
                        <a:pt x="51634" y="25814"/>
                      </a:lnTo>
                      <a:cubicBezTo>
                        <a:pt x="51634" y="17356"/>
                        <a:pt x="50262" y="211"/>
                        <a:pt x="27060" y="211"/>
                      </a:cubicBezTo>
                      <a:cubicBezTo>
                        <a:pt x="6371" y="211"/>
                        <a:pt x="-30" y="13470"/>
                        <a:pt x="-30" y="42616"/>
                      </a:cubicBezTo>
                      <a:cubicBezTo>
                        <a:pt x="-30" y="71763"/>
                        <a:pt x="6371" y="85022"/>
                        <a:pt x="26945" y="85022"/>
                      </a:cubicBezTo>
                      <a:cubicBezTo>
                        <a:pt x="46148" y="85022"/>
                        <a:pt x="52091" y="70620"/>
                        <a:pt x="52091" y="55875"/>
                      </a:cubicBezTo>
                      <a:lnTo>
                        <a:pt x="52091" y="5416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1" name="Freeform: Shape 1720">
                  <a:extLst>
                    <a:ext uri="{FF2B5EF4-FFF2-40B4-BE49-F238E27FC236}">
                      <a16:creationId xmlns:a16="http://schemas.microsoft.com/office/drawing/2014/main" id="{B0F80EE4-0EF9-F63B-0186-467E81BBEB04}"/>
                    </a:ext>
                  </a:extLst>
                </p:cNvPr>
                <p:cNvSpPr/>
                <p:nvPr/>
              </p:nvSpPr>
              <p:spPr>
                <a:xfrm>
                  <a:off x="8489446" y="4541422"/>
                  <a:ext cx="53949" cy="84810"/>
                </a:xfrm>
                <a:custGeom>
                  <a:avLst/>
                  <a:gdLst>
                    <a:gd name="connsiteX0" fmla="*/ 26946 w 53949"/>
                    <a:gd name="connsiteY0" fmla="*/ 85022 h 84810"/>
                    <a:gd name="connsiteX1" fmla="*/ 53920 w 53949"/>
                    <a:gd name="connsiteY1" fmla="*/ 42616 h 84810"/>
                    <a:gd name="connsiteX2" fmla="*/ 26946 w 53949"/>
                    <a:gd name="connsiteY2" fmla="*/ 211 h 84810"/>
                    <a:gd name="connsiteX3" fmla="*/ -30 w 53949"/>
                    <a:gd name="connsiteY3" fmla="*/ 42616 h 84810"/>
                    <a:gd name="connsiteX4" fmla="*/ 26946 w 53949"/>
                    <a:gd name="connsiteY4" fmla="*/ 85022 h 84810"/>
                    <a:gd name="connsiteX5" fmla="*/ 26946 w 53949"/>
                    <a:gd name="connsiteY5" fmla="*/ 75192 h 84810"/>
                    <a:gd name="connsiteX6" fmla="*/ 13001 w 53949"/>
                    <a:gd name="connsiteY6" fmla="*/ 42273 h 84810"/>
                    <a:gd name="connsiteX7" fmla="*/ 26946 w 53949"/>
                    <a:gd name="connsiteY7" fmla="*/ 10041 h 84810"/>
                    <a:gd name="connsiteX8" fmla="*/ 40890 w 53949"/>
                    <a:gd name="connsiteY8" fmla="*/ 42273 h 84810"/>
                    <a:gd name="connsiteX9" fmla="*/ 26946 w 53949"/>
                    <a:gd name="connsiteY9" fmla="*/ 7519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46" y="85022"/>
                      </a:moveTo>
                      <a:cubicBezTo>
                        <a:pt x="45691" y="85022"/>
                        <a:pt x="53920" y="71763"/>
                        <a:pt x="53920" y="42616"/>
                      </a:cubicBezTo>
                      <a:cubicBezTo>
                        <a:pt x="53920" y="13470"/>
                        <a:pt x="45691" y="211"/>
                        <a:pt x="26946" y="211"/>
                      </a:cubicBezTo>
                      <a:cubicBezTo>
                        <a:pt x="8200" y="211"/>
                        <a:pt x="-30" y="13470"/>
                        <a:pt x="-30" y="42616"/>
                      </a:cubicBezTo>
                      <a:cubicBezTo>
                        <a:pt x="-30" y="71763"/>
                        <a:pt x="8200" y="85022"/>
                        <a:pt x="26946" y="85022"/>
                      </a:cubicBezTo>
                      <a:close/>
                      <a:moveTo>
                        <a:pt x="26946" y="75192"/>
                      </a:moveTo>
                      <a:cubicBezTo>
                        <a:pt x="19173" y="75192"/>
                        <a:pt x="13001" y="70391"/>
                        <a:pt x="13001" y="42273"/>
                      </a:cubicBezTo>
                      <a:cubicBezTo>
                        <a:pt x="13001" y="14841"/>
                        <a:pt x="19173" y="10041"/>
                        <a:pt x="26946" y="10041"/>
                      </a:cubicBezTo>
                      <a:cubicBezTo>
                        <a:pt x="34718" y="10041"/>
                        <a:pt x="40890" y="14841"/>
                        <a:pt x="40890" y="42273"/>
                      </a:cubicBezTo>
                      <a:cubicBezTo>
                        <a:pt x="40890" y="70391"/>
                        <a:pt x="34718" y="75192"/>
                        <a:pt x="26946" y="75192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2" name="Freeform: Shape 1721">
                  <a:extLst>
                    <a:ext uri="{FF2B5EF4-FFF2-40B4-BE49-F238E27FC236}">
                      <a16:creationId xmlns:a16="http://schemas.microsoft.com/office/drawing/2014/main" id="{79B371AD-EF51-92B5-E58F-631DB586C5F3}"/>
                    </a:ext>
                  </a:extLst>
                </p:cNvPr>
                <p:cNvSpPr/>
                <p:nvPr/>
              </p:nvSpPr>
              <p:spPr>
                <a:xfrm>
                  <a:off x="8554941" y="4543022"/>
                  <a:ext cx="52120" cy="81610"/>
                </a:xfrm>
                <a:custGeom>
                  <a:avLst/>
                  <a:gdLst>
                    <a:gd name="connsiteX0" fmla="*/ -30 w 52120"/>
                    <a:gd name="connsiteY0" fmla="*/ 81821 h 81610"/>
                    <a:gd name="connsiteX1" fmla="*/ 12315 w 52120"/>
                    <a:gd name="connsiteY1" fmla="*/ 81821 h 81610"/>
                    <a:gd name="connsiteX2" fmla="*/ 12315 w 52120"/>
                    <a:gd name="connsiteY2" fmla="*/ 19413 h 81610"/>
                    <a:gd name="connsiteX3" fmla="*/ 12544 w 52120"/>
                    <a:gd name="connsiteY3" fmla="*/ 19413 h 81610"/>
                    <a:gd name="connsiteX4" fmla="*/ 36204 w 52120"/>
                    <a:gd name="connsiteY4" fmla="*/ 81821 h 81610"/>
                    <a:gd name="connsiteX5" fmla="*/ 52091 w 52120"/>
                    <a:gd name="connsiteY5" fmla="*/ 81821 h 81610"/>
                    <a:gd name="connsiteX6" fmla="*/ 52091 w 52120"/>
                    <a:gd name="connsiteY6" fmla="*/ 211 h 81610"/>
                    <a:gd name="connsiteX7" fmla="*/ 39747 w 52120"/>
                    <a:gd name="connsiteY7" fmla="*/ 211 h 81610"/>
                    <a:gd name="connsiteX8" fmla="*/ 39747 w 52120"/>
                    <a:gd name="connsiteY8" fmla="*/ 61019 h 81610"/>
                    <a:gd name="connsiteX9" fmla="*/ 39518 w 52120"/>
                    <a:gd name="connsiteY9" fmla="*/ 61019 h 81610"/>
                    <a:gd name="connsiteX10" fmla="*/ 15858 w 52120"/>
                    <a:gd name="connsiteY10" fmla="*/ 211 h 81610"/>
                    <a:gd name="connsiteX11" fmla="*/ -30 w 52120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30" y="81821"/>
                      </a:moveTo>
                      <a:lnTo>
                        <a:pt x="12315" y="81821"/>
                      </a:lnTo>
                      <a:lnTo>
                        <a:pt x="12315" y="19413"/>
                      </a:lnTo>
                      <a:lnTo>
                        <a:pt x="12544" y="19413"/>
                      </a:lnTo>
                      <a:lnTo>
                        <a:pt x="36204" y="81821"/>
                      </a:lnTo>
                      <a:lnTo>
                        <a:pt x="52091" y="81821"/>
                      </a:lnTo>
                      <a:lnTo>
                        <a:pt x="52091" y="211"/>
                      </a:lnTo>
                      <a:lnTo>
                        <a:pt x="39747" y="211"/>
                      </a:lnTo>
                      <a:lnTo>
                        <a:pt x="39747" y="61019"/>
                      </a:lnTo>
                      <a:lnTo>
                        <a:pt x="39518" y="61019"/>
                      </a:lnTo>
                      <a:lnTo>
                        <a:pt x="15858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3" name="Freeform: Shape 1722">
                  <a:extLst>
                    <a:ext uri="{FF2B5EF4-FFF2-40B4-BE49-F238E27FC236}">
                      <a16:creationId xmlns:a16="http://schemas.microsoft.com/office/drawing/2014/main" id="{57C9B0CA-ACB7-2356-9490-B633D80FC0F7}"/>
                    </a:ext>
                  </a:extLst>
                </p:cNvPr>
                <p:cNvSpPr/>
                <p:nvPr/>
              </p:nvSpPr>
              <p:spPr>
                <a:xfrm>
                  <a:off x="8619977" y="4543022"/>
                  <a:ext cx="13030" cy="81610"/>
                </a:xfrm>
                <a:custGeom>
                  <a:avLst/>
                  <a:gdLst>
                    <a:gd name="connsiteX0" fmla="*/ -30 w 13030"/>
                    <a:gd name="connsiteY0" fmla="*/ 81821 h 81610"/>
                    <a:gd name="connsiteX1" fmla="*/ 13001 w 13030"/>
                    <a:gd name="connsiteY1" fmla="*/ 81821 h 81610"/>
                    <a:gd name="connsiteX2" fmla="*/ 13001 w 13030"/>
                    <a:gd name="connsiteY2" fmla="*/ 211 h 81610"/>
                    <a:gd name="connsiteX3" fmla="*/ -30 w 13030"/>
                    <a:gd name="connsiteY3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30" y="81821"/>
                      </a:moveTo>
                      <a:lnTo>
                        <a:pt x="13001" y="81821"/>
                      </a:lnTo>
                      <a:lnTo>
                        <a:pt x="13001" y="211"/>
                      </a:lnTo>
                      <a:lnTo>
                        <a:pt x="-30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24" name="Freeform: Shape 1723">
                  <a:extLst>
                    <a:ext uri="{FF2B5EF4-FFF2-40B4-BE49-F238E27FC236}">
                      <a16:creationId xmlns:a16="http://schemas.microsoft.com/office/drawing/2014/main" id="{6C716E5F-FF11-6E9B-5C67-B9CD3C9C873D}"/>
                    </a:ext>
                  </a:extLst>
                </p:cNvPr>
                <p:cNvSpPr/>
                <p:nvPr/>
              </p:nvSpPr>
              <p:spPr>
                <a:xfrm>
                  <a:off x="8638151" y="4543022"/>
                  <a:ext cx="61379" cy="81610"/>
                </a:xfrm>
                <a:custGeom>
                  <a:avLst/>
                  <a:gdLst>
                    <a:gd name="connsiteX0" fmla="*/ 21231 w 61379"/>
                    <a:gd name="connsiteY0" fmla="*/ 51417 h 81610"/>
                    <a:gd name="connsiteX1" fmla="*/ 30946 w 61379"/>
                    <a:gd name="connsiteY1" fmla="*/ 11184 h 81610"/>
                    <a:gd name="connsiteX2" fmla="*/ 31174 w 61379"/>
                    <a:gd name="connsiteY2" fmla="*/ 11184 h 81610"/>
                    <a:gd name="connsiteX3" fmla="*/ 40547 w 61379"/>
                    <a:gd name="connsiteY3" fmla="*/ 51417 h 81610"/>
                    <a:gd name="connsiteX4" fmla="*/ -30 w 61379"/>
                    <a:gd name="connsiteY4" fmla="*/ 81821 h 81610"/>
                    <a:gd name="connsiteX5" fmla="*/ 13573 w 61379"/>
                    <a:gd name="connsiteY5" fmla="*/ 81821 h 81610"/>
                    <a:gd name="connsiteX6" fmla="*/ 18830 w 61379"/>
                    <a:gd name="connsiteY6" fmla="*/ 61819 h 81610"/>
                    <a:gd name="connsiteX7" fmla="*/ 42719 w 61379"/>
                    <a:gd name="connsiteY7" fmla="*/ 61819 h 81610"/>
                    <a:gd name="connsiteX8" fmla="*/ 47748 w 61379"/>
                    <a:gd name="connsiteY8" fmla="*/ 81821 h 81610"/>
                    <a:gd name="connsiteX9" fmla="*/ 61350 w 61379"/>
                    <a:gd name="connsiteY9" fmla="*/ 81821 h 81610"/>
                    <a:gd name="connsiteX10" fmla="*/ 39862 w 61379"/>
                    <a:gd name="connsiteY10" fmla="*/ 211 h 81610"/>
                    <a:gd name="connsiteX11" fmla="*/ 23174 w 61379"/>
                    <a:gd name="connsiteY11" fmla="*/ 2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31" y="51417"/>
                      </a:moveTo>
                      <a:lnTo>
                        <a:pt x="30946" y="11184"/>
                      </a:lnTo>
                      <a:lnTo>
                        <a:pt x="31174" y="11184"/>
                      </a:lnTo>
                      <a:lnTo>
                        <a:pt x="40547" y="51417"/>
                      </a:lnTo>
                      <a:close/>
                      <a:moveTo>
                        <a:pt x="-30" y="81821"/>
                      </a:moveTo>
                      <a:lnTo>
                        <a:pt x="13573" y="81821"/>
                      </a:lnTo>
                      <a:lnTo>
                        <a:pt x="18830" y="61819"/>
                      </a:lnTo>
                      <a:lnTo>
                        <a:pt x="42719" y="61819"/>
                      </a:lnTo>
                      <a:lnTo>
                        <a:pt x="47748" y="81821"/>
                      </a:lnTo>
                      <a:lnTo>
                        <a:pt x="61350" y="81821"/>
                      </a:lnTo>
                      <a:lnTo>
                        <a:pt x="39862" y="211"/>
                      </a:lnTo>
                      <a:lnTo>
                        <a:pt x="23174" y="21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7" name="Graphic 4">
                <a:extLst>
                  <a:ext uri="{FF2B5EF4-FFF2-40B4-BE49-F238E27FC236}">
                    <a16:creationId xmlns:a16="http://schemas.microsoft.com/office/drawing/2014/main" id="{5F3B6F9A-54E1-43E1-1EB3-70590E118966}"/>
                  </a:ext>
                </a:extLst>
              </p:cNvPr>
              <p:cNvGrpSpPr/>
              <p:nvPr/>
            </p:nvGrpSpPr>
            <p:grpSpPr>
              <a:xfrm>
                <a:off x="2198600" y="2990833"/>
                <a:ext cx="84810" cy="682259"/>
                <a:chOff x="2198600" y="2990833"/>
                <a:chExt cx="84810" cy="682259"/>
              </a:xfrm>
              <a:solidFill>
                <a:srgbClr val="898989"/>
              </a:solidFill>
            </p:grpSpPr>
            <p:sp>
              <p:nvSpPr>
                <p:cNvPr id="1697" name="Freeform: Shape 1696">
                  <a:extLst>
                    <a:ext uri="{FF2B5EF4-FFF2-40B4-BE49-F238E27FC236}">
                      <a16:creationId xmlns:a16="http://schemas.microsoft.com/office/drawing/2014/main" id="{C4C2AF06-B569-B0DC-3DFC-F84875AFAE8A}"/>
                    </a:ext>
                  </a:extLst>
                </p:cNvPr>
                <p:cNvSpPr/>
                <p:nvPr/>
              </p:nvSpPr>
              <p:spPr>
                <a:xfrm rot="-5400000">
                  <a:off x="2215117" y="3604798"/>
                  <a:ext cx="51777" cy="84810"/>
                </a:xfrm>
                <a:custGeom>
                  <a:avLst/>
                  <a:gdLst>
                    <a:gd name="connsiteX0" fmla="*/ 168 w 51777"/>
                    <a:gd name="connsiteY0" fmla="*/ 58226 h 84810"/>
                    <a:gd name="connsiteX1" fmla="*/ 168 w 51777"/>
                    <a:gd name="connsiteY1" fmla="*/ 60169 h 84810"/>
                    <a:gd name="connsiteX2" fmla="*/ 24971 w 51777"/>
                    <a:gd name="connsiteY2" fmla="*/ 85087 h 84810"/>
                    <a:gd name="connsiteX3" fmla="*/ 51945 w 51777"/>
                    <a:gd name="connsiteY3" fmla="*/ 60512 h 84810"/>
                    <a:gd name="connsiteX4" fmla="*/ 35372 w 51777"/>
                    <a:gd name="connsiteY4" fmla="*/ 38909 h 84810"/>
                    <a:gd name="connsiteX5" fmla="*/ 26571 w 51777"/>
                    <a:gd name="connsiteY5" fmla="*/ 35709 h 84810"/>
                    <a:gd name="connsiteX6" fmla="*/ 14341 w 51777"/>
                    <a:gd name="connsiteY6" fmla="*/ 21879 h 84810"/>
                    <a:gd name="connsiteX7" fmla="*/ 25314 w 51777"/>
                    <a:gd name="connsiteY7" fmla="*/ 10106 h 84810"/>
                    <a:gd name="connsiteX8" fmla="*/ 36744 w 51777"/>
                    <a:gd name="connsiteY8" fmla="*/ 21879 h 84810"/>
                    <a:gd name="connsiteX9" fmla="*/ 36744 w 51777"/>
                    <a:gd name="connsiteY9" fmla="*/ 23593 h 84810"/>
                    <a:gd name="connsiteX10" fmla="*/ 49774 w 51777"/>
                    <a:gd name="connsiteY10" fmla="*/ 23593 h 84810"/>
                    <a:gd name="connsiteX11" fmla="*/ 49774 w 51777"/>
                    <a:gd name="connsiteY11" fmla="*/ 21764 h 84810"/>
                    <a:gd name="connsiteX12" fmla="*/ 26685 w 51777"/>
                    <a:gd name="connsiteY12" fmla="*/ 276 h 84810"/>
                    <a:gd name="connsiteX13" fmla="*/ 1311 w 51777"/>
                    <a:gd name="connsiteY13" fmla="*/ 23365 h 84810"/>
                    <a:gd name="connsiteX14" fmla="*/ 18341 w 51777"/>
                    <a:gd name="connsiteY14" fmla="*/ 45767 h 84810"/>
                    <a:gd name="connsiteX15" fmla="*/ 27257 w 51777"/>
                    <a:gd name="connsiteY15" fmla="*/ 48854 h 84810"/>
                    <a:gd name="connsiteX16" fmla="*/ 38915 w 51777"/>
                    <a:gd name="connsiteY16" fmla="*/ 63370 h 84810"/>
                    <a:gd name="connsiteX17" fmla="*/ 26571 w 51777"/>
                    <a:gd name="connsiteY17" fmla="*/ 75257 h 84810"/>
                    <a:gd name="connsiteX18" fmla="*/ 13198 w 51777"/>
                    <a:gd name="connsiteY18" fmla="*/ 60284 h 84810"/>
                    <a:gd name="connsiteX19" fmla="*/ 13198 w 51777"/>
                    <a:gd name="connsiteY19" fmla="*/ 58226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168" y="58226"/>
                      </a:moveTo>
                      <a:lnTo>
                        <a:pt x="168" y="60169"/>
                      </a:lnTo>
                      <a:cubicBezTo>
                        <a:pt x="168" y="71599"/>
                        <a:pt x="4740" y="85087"/>
                        <a:pt x="24971" y="85087"/>
                      </a:cubicBezTo>
                      <a:cubicBezTo>
                        <a:pt x="41430" y="85087"/>
                        <a:pt x="51945" y="77886"/>
                        <a:pt x="51945" y="60512"/>
                      </a:cubicBezTo>
                      <a:cubicBezTo>
                        <a:pt x="51945" y="49311"/>
                        <a:pt x="46916" y="43024"/>
                        <a:pt x="35372" y="38909"/>
                      </a:cubicBezTo>
                      <a:lnTo>
                        <a:pt x="26571" y="35709"/>
                      </a:lnTo>
                      <a:cubicBezTo>
                        <a:pt x="17884" y="32394"/>
                        <a:pt x="14341" y="28851"/>
                        <a:pt x="14341" y="21879"/>
                      </a:cubicBezTo>
                      <a:cubicBezTo>
                        <a:pt x="14341" y="13192"/>
                        <a:pt x="19713" y="10106"/>
                        <a:pt x="25314" y="10106"/>
                      </a:cubicBezTo>
                      <a:cubicBezTo>
                        <a:pt x="33429" y="10106"/>
                        <a:pt x="36744" y="14449"/>
                        <a:pt x="36744" y="21879"/>
                      </a:cubicBezTo>
                      <a:lnTo>
                        <a:pt x="36744" y="23593"/>
                      </a:lnTo>
                      <a:lnTo>
                        <a:pt x="49774" y="23593"/>
                      </a:lnTo>
                      <a:lnTo>
                        <a:pt x="49774" y="21764"/>
                      </a:lnTo>
                      <a:cubicBezTo>
                        <a:pt x="49774" y="13306"/>
                        <a:pt x="47602" y="276"/>
                        <a:pt x="26685" y="276"/>
                      </a:cubicBezTo>
                      <a:cubicBezTo>
                        <a:pt x="11369" y="276"/>
                        <a:pt x="1311" y="8506"/>
                        <a:pt x="1311" y="23365"/>
                      </a:cubicBezTo>
                      <a:cubicBezTo>
                        <a:pt x="1311" y="35023"/>
                        <a:pt x="6454" y="41196"/>
                        <a:pt x="18341" y="45767"/>
                      </a:cubicBezTo>
                      <a:lnTo>
                        <a:pt x="27257" y="48854"/>
                      </a:lnTo>
                      <a:cubicBezTo>
                        <a:pt x="34572" y="51025"/>
                        <a:pt x="38915" y="54797"/>
                        <a:pt x="38915" y="63370"/>
                      </a:cubicBezTo>
                      <a:cubicBezTo>
                        <a:pt x="38915" y="69428"/>
                        <a:pt x="34800" y="75257"/>
                        <a:pt x="26571" y="75257"/>
                      </a:cubicBezTo>
                      <a:cubicBezTo>
                        <a:pt x="17541" y="75257"/>
                        <a:pt x="13198" y="70228"/>
                        <a:pt x="13198" y="60284"/>
                      </a:cubicBezTo>
                      <a:lnTo>
                        <a:pt x="13198" y="5822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8" name="Freeform: Shape 1697">
                  <a:extLst>
                    <a:ext uri="{FF2B5EF4-FFF2-40B4-BE49-F238E27FC236}">
                      <a16:creationId xmlns:a16="http://schemas.microsoft.com/office/drawing/2014/main" id="{97F9E9FC-78B9-2951-0C4D-81A5407EBEF4}"/>
                    </a:ext>
                  </a:extLst>
                </p:cNvPr>
                <p:cNvSpPr/>
                <p:nvPr/>
              </p:nvSpPr>
              <p:spPr>
                <a:xfrm rot="-5400000">
                  <a:off x="2218489" y="3547477"/>
                  <a:ext cx="45034" cy="81610"/>
                </a:xfrm>
                <a:custGeom>
                  <a:avLst/>
                  <a:gdLst>
                    <a:gd name="connsiteX0" fmla="*/ 161 w 45034"/>
                    <a:gd name="connsiteY0" fmla="*/ 81880 h 81610"/>
                    <a:gd name="connsiteX1" fmla="*/ 45196 w 45034"/>
                    <a:gd name="connsiteY1" fmla="*/ 81880 h 81610"/>
                    <a:gd name="connsiteX2" fmla="*/ 45196 w 45034"/>
                    <a:gd name="connsiteY2" fmla="*/ 70907 h 81610"/>
                    <a:gd name="connsiteX3" fmla="*/ 13192 w 45034"/>
                    <a:gd name="connsiteY3" fmla="*/ 70907 h 81610"/>
                    <a:gd name="connsiteX4" fmla="*/ 13192 w 45034"/>
                    <a:gd name="connsiteY4" fmla="*/ 44847 h 81610"/>
                    <a:gd name="connsiteX5" fmla="*/ 42452 w 45034"/>
                    <a:gd name="connsiteY5" fmla="*/ 44847 h 81610"/>
                    <a:gd name="connsiteX6" fmla="*/ 42452 w 45034"/>
                    <a:gd name="connsiteY6" fmla="*/ 33874 h 81610"/>
                    <a:gd name="connsiteX7" fmla="*/ 13192 w 45034"/>
                    <a:gd name="connsiteY7" fmla="*/ 33874 h 81610"/>
                    <a:gd name="connsiteX8" fmla="*/ 13192 w 45034"/>
                    <a:gd name="connsiteY8" fmla="*/ 11243 h 81610"/>
                    <a:gd name="connsiteX9" fmla="*/ 44281 w 45034"/>
                    <a:gd name="connsiteY9" fmla="*/ 11243 h 81610"/>
                    <a:gd name="connsiteX10" fmla="*/ 44281 w 45034"/>
                    <a:gd name="connsiteY10" fmla="*/ 270 h 81610"/>
                    <a:gd name="connsiteX11" fmla="*/ 161 w 45034"/>
                    <a:gd name="connsiteY11" fmla="*/ 27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161" y="81880"/>
                      </a:moveTo>
                      <a:lnTo>
                        <a:pt x="45196" y="81880"/>
                      </a:lnTo>
                      <a:lnTo>
                        <a:pt x="45196" y="70907"/>
                      </a:lnTo>
                      <a:lnTo>
                        <a:pt x="13192" y="70907"/>
                      </a:lnTo>
                      <a:lnTo>
                        <a:pt x="13192" y="44847"/>
                      </a:lnTo>
                      <a:lnTo>
                        <a:pt x="42452" y="44847"/>
                      </a:lnTo>
                      <a:lnTo>
                        <a:pt x="42452" y="33874"/>
                      </a:lnTo>
                      <a:lnTo>
                        <a:pt x="13192" y="33874"/>
                      </a:lnTo>
                      <a:lnTo>
                        <a:pt x="13192" y="11243"/>
                      </a:lnTo>
                      <a:lnTo>
                        <a:pt x="44281" y="11243"/>
                      </a:lnTo>
                      <a:lnTo>
                        <a:pt x="44281" y="270"/>
                      </a:lnTo>
                      <a:lnTo>
                        <a:pt x="161" y="27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9" name="Freeform: Shape 1698">
                  <a:extLst>
                    <a:ext uri="{FF2B5EF4-FFF2-40B4-BE49-F238E27FC236}">
                      <a16:creationId xmlns:a16="http://schemas.microsoft.com/office/drawing/2014/main" id="{791933C5-7BB9-09E6-52FF-65552A2AFB1D}"/>
                    </a:ext>
                  </a:extLst>
                </p:cNvPr>
                <p:cNvSpPr/>
                <p:nvPr/>
              </p:nvSpPr>
              <p:spPr>
                <a:xfrm rot="-5400000">
                  <a:off x="2214486" y="3488496"/>
                  <a:ext cx="53038" cy="81610"/>
                </a:xfrm>
                <a:custGeom>
                  <a:avLst/>
                  <a:gdLst>
                    <a:gd name="connsiteX0" fmla="*/ 155 w 53038"/>
                    <a:gd name="connsiteY0" fmla="*/ 81874 h 81610"/>
                    <a:gd name="connsiteX1" fmla="*/ 13185 w 53038"/>
                    <a:gd name="connsiteY1" fmla="*/ 81874 h 81610"/>
                    <a:gd name="connsiteX2" fmla="*/ 13185 w 53038"/>
                    <a:gd name="connsiteY2" fmla="*/ 46441 h 81610"/>
                    <a:gd name="connsiteX3" fmla="*/ 23819 w 53038"/>
                    <a:gd name="connsiteY3" fmla="*/ 46441 h 81610"/>
                    <a:gd name="connsiteX4" fmla="*/ 35706 w 53038"/>
                    <a:gd name="connsiteY4" fmla="*/ 59242 h 81610"/>
                    <a:gd name="connsiteX5" fmla="*/ 36278 w 53038"/>
                    <a:gd name="connsiteY5" fmla="*/ 74673 h 81610"/>
                    <a:gd name="connsiteX6" fmla="*/ 38450 w 53038"/>
                    <a:gd name="connsiteY6" fmla="*/ 81874 h 81610"/>
                    <a:gd name="connsiteX7" fmla="*/ 53194 w 53038"/>
                    <a:gd name="connsiteY7" fmla="*/ 81874 h 81610"/>
                    <a:gd name="connsiteX8" fmla="*/ 49308 w 53038"/>
                    <a:gd name="connsiteY8" fmla="*/ 74787 h 81610"/>
                    <a:gd name="connsiteX9" fmla="*/ 48851 w 53038"/>
                    <a:gd name="connsiteY9" fmla="*/ 58214 h 81610"/>
                    <a:gd name="connsiteX10" fmla="*/ 36049 w 53038"/>
                    <a:gd name="connsiteY10" fmla="*/ 41526 h 81610"/>
                    <a:gd name="connsiteX11" fmla="*/ 36049 w 53038"/>
                    <a:gd name="connsiteY11" fmla="*/ 41297 h 81610"/>
                    <a:gd name="connsiteX12" fmla="*/ 49651 w 53038"/>
                    <a:gd name="connsiteY12" fmla="*/ 21295 h 81610"/>
                    <a:gd name="connsiteX13" fmla="*/ 28963 w 53038"/>
                    <a:gd name="connsiteY13" fmla="*/ 264 h 81610"/>
                    <a:gd name="connsiteX14" fmla="*/ 155 w 53038"/>
                    <a:gd name="connsiteY14" fmla="*/ 264 h 81610"/>
                    <a:gd name="connsiteX15" fmla="*/ 13185 w 53038"/>
                    <a:gd name="connsiteY15" fmla="*/ 36611 h 81610"/>
                    <a:gd name="connsiteX16" fmla="*/ 13185 w 53038"/>
                    <a:gd name="connsiteY16" fmla="*/ 10093 h 81610"/>
                    <a:gd name="connsiteX17" fmla="*/ 24276 w 53038"/>
                    <a:gd name="connsiteY17" fmla="*/ 10093 h 81610"/>
                    <a:gd name="connsiteX18" fmla="*/ 36621 w 53038"/>
                    <a:gd name="connsiteY18" fmla="*/ 23352 h 81610"/>
                    <a:gd name="connsiteX19" fmla="*/ 23591 w 53038"/>
                    <a:gd name="connsiteY19" fmla="*/ 3661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8" h="81610">
                      <a:moveTo>
                        <a:pt x="155" y="81874"/>
                      </a:moveTo>
                      <a:lnTo>
                        <a:pt x="13185" y="81874"/>
                      </a:lnTo>
                      <a:lnTo>
                        <a:pt x="13185" y="46441"/>
                      </a:lnTo>
                      <a:lnTo>
                        <a:pt x="23819" y="46441"/>
                      </a:lnTo>
                      <a:cubicBezTo>
                        <a:pt x="32735" y="46441"/>
                        <a:pt x="35478" y="50327"/>
                        <a:pt x="35706" y="59242"/>
                      </a:cubicBezTo>
                      <a:cubicBezTo>
                        <a:pt x="35935" y="65186"/>
                        <a:pt x="35821" y="69758"/>
                        <a:pt x="36278" y="74673"/>
                      </a:cubicBezTo>
                      <a:cubicBezTo>
                        <a:pt x="36621" y="77873"/>
                        <a:pt x="37192" y="80388"/>
                        <a:pt x="38450" y="81874"/>
                      </a:cubicBezTo>
                      <a:lnTo>
                        <a:pt x="53194" y="81874"/>
                      </a:lnTo>
                      <a:cubicBezTo>
                        <a:pt x="51480" y="80731"/>
                        <a:pt x="49537" y="78788"/>
                        <a:pt x="49308" y="74787"/>
                      </a:cubicBezTo>
                      <a:cubicBezTo>
                        <a:pt x="49079" y="69872"/>
                        <a:pt x="48965" y="63472"/>
                        <a:pt x="48851" y="58214"/>
                      </a:cubicBezTo>
                      <a:cubicBezTo>
                        <a:pt x="48394" y="46784"/>
                        <a:pt x="44164" y="42326"/>
                        <a:pt x="36049" y="41526"/>
                      </a:cubicBezTo>
                      <a:lnTo>
                        <a:pt x="36049" y="41297"/>
                      </a:lnTo>
                      <a:cubicBezTo>
                        <a:pt x="44965" y="39926"/>
                        <a:pt x="49651" y="31810"/>
                        <a:pt x="49651" y="21295"/>
                      </a:cubicBezTo>
                      <a:cubicBezTo>
                        <a:pt x="49651" y="5979"/>
                        <a:pt x="40393" y="264"/>
                        <a:pt x="28963" y="264"/>
                      </a:cubicBezTo>
                      <a:lnTo>
                        <a:pt x="155" y="264"/>
                      </a:lnTo>
                      <a:close/>
                      <a:moveTo>
                        <a:pt x="13185" y="36611"/>
                      </a:moveTo>
                      <a:lnTo>
                        <a:pt x="13185" y="10093"/>
                      </a:lnTo>
                      <a:lnTo>
                        <a:pt x="24276" y="10093"/>
                      </a:lnTo>
                      <a:cubicBezTo>
                        <a:pt x="32849" y="10093"/>
                        <a:pt x="36621" y="14665"/>
                        <a:pt x="36621" y="23352"/>
                      </a:cubicBezTo>
                      <a:cubicBezTo>
                        <a:pt x="36621" y="31582"/>
                        <a:pt x="31934" y="36611"/>
                        <a:pt x="23591" y="3661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0" name="Freeform: Shape 1699">
                  <a:extLst>
                    <a:ext uri="{FF2B5EF4-FFF2-40B4-BE49-F238E27FC236}">
                      <a16:creationId xmlns:a16="http://schemas.microsoft.com/office/drawing/2014/main" id="{B6B6AADE-EAC2-68AF-0BE6-B78B09C87F36}"/>
                    </a:ext>
                  </a:extLst>
                </p:cNvPr>
                <p:cNvSpPr/>
                <p:nvPr/>
              </p:nvSpPr>
              <p:spPr>
                <a:xfrm rot="-5400000">
                  <a:off x="2212831" y="3432887"/>
                  <a:ext cx="56349" cy="81610"/>
                </a:xfrm>
                <a:custGeom>
                  <a:avLst/>
                  <a:gdLst>
                    <a:gd name="connsiteX0" fmla="*/ 19352 w 56349"/>
                    <a:gd name="connsiteY0" fmla="*/ 81868 h 81610"/>
                    <a:gd name="connsiteX1" fmla="*/ 35925 w 56349"/>
                    <a:gd name="connsiteY1" fmla="*/ 81868 h 81610"/>
                    <a:gd name="connsiteX2" fmla="*/ 56499 w 56349"/>
                    <a:gd name="connsiteY2" fmla="*/ 258 h 81610"/>
                    <a:gd name="connsiteX3" fmla="*/ 42669 w 56349"/>
                    <a:gd name="connsiteY3" fmla="*/ 258 h 81610"/>
                    <a:gd name="connsiteX4" fmla="*/ 28039 w 56349"/>
                    <a:gd name="connsiteY4" fmla="*/ 65409 h 81610"/>
                    <a:gd name="connsiteX5" fmla="*/ 27810 w 56349"/>
                    <a:gd name="connsiteY5" fmla="*/ 65409 h 81610"/>
                    <a:gd name="connsiteX6" fmla="*/ 13980 w 56349"/>
                    <a:gd name="connsiteY6" fmla="*/ 258 h 81610"/>
                    <a:gd name="connsiteX7" fmla="*/ 149 w 56349"/>
                    <a:gd name="connsiteY7" fmla="*/ 25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49" h="81610">
                      <a:moveTo>
                        <a:pt x="19352" y="81868"/>
                      </a:moveTo>
                      <a:lnTo>
                        <a:pt x="35925" y="81868"/>
                      </a:lnTo>
                      <a:lnTo>
                        <a:pt x="56499" y="258"/>
                      </a:lnTo>
                      <a:lnTo>
                        <a:pt x="42669" y="258"/>
                      </a:lnTo>
                      <a:lnTo>
                        <a:pt x="28039" y="65409"/>
                      </a:lnTo>
                      <a:lnTo>
                        <a:pt x="27810" y="65409"/>
                      </a:lnTo>
                      <a:lnTo>
                        <a:pt x="13980" y="258"/>
                      </a:lnTo>
                      <a:lnTo>
                        <a:pt x="149" y="25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1" name="Freeform: Shape 1700">
                  <a:extLst>
                    <a:ext uri="{FF2B5EF4-FFF2-40B4-BE49-F238E27FC236}">
                      <a16:creationId xmlns:a16="http://schemas.microsoft.com/office/drawing/2014/main" id="{FBFBB2F4-00F8-1AD4-C13C-8748F31834C5}"/>
                    </a:ext>
                  </a:extLst>
                </p:cNvPr>
                <p:cNvSpPr/>
                <p:nvPr/>
              </p:nvSpPr>
              <p:spPr>
                <a:xfrm rot="-5400000">
                  <a:off x="2234491" y="3392711"/>
                  <a:ext cx="13030" cy="81610"/>
                </a:xfrm>
                <a:custGeom>
                  <a:avLst/>
                  <a:gdLst>
                    <a:gd name="connsiteX0" fmla="*/ 145 w 13030"/>
                    <a:gd name="connsiteY0" fmla="*/ 81864 h 81610"/>
                    <a:gd name="connsiteX1" fmla="*/ 13175 w 13030"/>
                    <a:gd name="connsiteY1" fmla="*/ 81864 h 81610"/>
                    <a:gd name="connsiteX2" fmla="*/ 13175 w 13030"/>
                    <a:gd name="connsiteY2" fmla="*/ 254 h 81610"/>
                    <a:gd name="connsiteX3" fmla="*/ 145 w 13030"/>
                    <a:gd name="connsiteY3" fmla="*/ 25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145" y="81864"/>
                      </a:moveTo>
                      <a:lnTo>
                        <a:pt x="13175" y="81864"/>
                      </a:lnTo>
                      <a:lnTo>
                        <a:pt x="13175" y="254"/>
                      </a:lnTo>
                      <a:lnTo>
                        <a:pt x="145" y="25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2" name="Freeform: Shape 1701">
                  <a:extLst>
                    <a:ext uri="{FF2B5EF4-FFF2-40B4-BE49-F238E27FC236}">
                      <a16:creationId xmlns:a16="http://schemas.microsoft.com/office/drawing/2014/main" id="{6142F7AF-3112-8F40-5533-AFE8634716B1}"/>
                    </a:ext>
                  </a:extLst>
                </p:cNvPr>
                <p:cNvSpPr/>
                <p:nvPr/>
              </p:nvSpPr>
              <p:spPr>
                <a:xfrm rot="-5400000">
                  <a:off x="2214945" y="3347562"/>
                  <a:ext cx="52120" cy="84810"/>
                </a:xfrm>
                <a:custGeom>
                  <a:avLst/>
                  <a:gdLst>
                    <a:gd name="connsiteX0" fmla="*/ 39231 w 52120"/>
                    <a:gd name="connsiteY0" fmla="*/ 54199 h 84810"/>
                    <a:gd name="connsiteX1" fmla="*/ 39231 w 52120"/>
                    <a:gd name="connsiteY1" fmla="*/ 55570 h 84810"/>
                    <a:gd name="connsiteX2" fmla="*/ 27115 w 52120"/>
                    <a:gd name="connsiteY2" fmla="*/ 75230 h 84810"/>
                    <a:gd name="connsiteX3" fmla="*/ 13171 w 52120"/>
                    <a:gd name="connsiteY3" fmla="*/ 42311 h 84810"/>
                    <a:gd name="connsiteX4" fmla="*/ 27115 w 52120"/>
                    <a:gd name="connsiteY4" fmla="*/ 10079 h 84810"/>
                    <a:gd name="connsiteX5" fmla="*/ 38774 w 52120"/>
                    <a:gd name="connsiteY5" fmla="*/ 25967 h 84810"/>
                    <a:gd name="connsiteX6" fmla="*/ 38774 w 52120"/>
                    <a:gd name="connsiteY6" fmla="*/ 27338 h 84810"/>
                    <a:gd name="connsiteX7" fmla="*/ 51804 w 52120"/>
                    <a:gd name="connsiteY7" fmla="*/ 27338 h 84810"/>
                    <a:gd name="connsiteX8" fmla="*/ 51804 w 52120"/>
                    <a:gd name="connsiteY8" fmla="*/ 25852 h 84810"/>
                    <a:gd name="connsiteX9" fmla="*/ 27230 w 52120"/>
                    <a:gd name="connsiteY9" fmla="*/ 249 h 84810"/>
                    <a:gd name="connsiteX10" fmla="*/ 141 w 52120"/>
                    <a:gd name="connsiteY10" fmla="*/ 42654 h 84810"/>
                    <a:gd name="connsiteX11" fmla="*/ 27115 w 52120"/>
                    <a:gd name="connsiteY11" fmla="*/ 85060 h 84810"/>
                    <a:gd name="connsiteX12" fmla="*/ 52261 w 52120"/>
                    <a:gd name="connsiteY12" fmla="*/ 55913 h 84810"/>
                    <a:gd name="connsiteX13" fmla="*/ 52261 w 52120"/>
                    <a:gd name="connsiteY13" fmla="*/ 5419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231" y="54199"/>
                      </a:moveTo>
                      <a:lnTo>
                        <a:pt x="39231" y="55570"/>
                      </a:lnTo>
                      <a:cubicBezTo>
                        <a:pt x="39231" y="63114"/>
                        <a:pt x="37974" y="75230"/>
                        <a:pt x="27115" y="75230"/>
                      </a:cubicBezTo>
                      <a:cubicBezTo>
                        <a:pt x="17514" y="75230"/>
                        <a:pt x="13171" y="68601"/>
                        <a:pt x="13171" y="42311"/>
                      </a:cubicBezTo>
                      <a:cubicBezTo>
                        <a:pt x="13171" y="16022"/>
                        <a:pt x="17514" y="10079"/>
                        <a:pt x="27115" y="10079"/>
                      </a:cubicBezTo>
                      <a:cubicBezTo>
                        <a:pt x="36488" y="9736"/>
                        <a:pt x="38774" y="18423"/>
                        <a:pt x="38774" y="25967"/>
                      </a:cubicBezTo>
                      <a:lnTo>
                        <a:pt x="38774" y="27338"/>
                      </a:lnTo>
                      <a:lnTo>
                        <a:pt x="51804" y="27338"/>
                      </a:lnTo>
                      <a:lnTo>
                        <a:pt x="51804" y="25852"/>
                      </a:lnTo>
                      <a:cubicBezTo>
                        <a:pt x="51804" y="17394"/>
                        <a:pt x="50433" y="249"/>
                        <a:pt x="27230" y="249"/>
                      </a:cubicBezTo>
                      <a:cubicBezTo>
                        <a:pt x="6541" y="249"/>
                        <a:pt x="141" y="13508"/>
                        <a:pt x="141" y="42654"/>
                      </a:cubicBezTo>
                      <a:cubicBezTo>
                        <a:pt x="141" y="71801"/>
                        <a:pt x="6541" y="85060"/>
                        <a:pt x="27115" y="85060"/>
                      </a:cubicBezTo>
                      <a:cubicBezTo>
                        <a:pt x="46318" y="85060"/>
                        <a:pt x="52261" y="70658"/>
                        <a:pt x="52261" y="55913"/>
                      </a:cubicBezTo>
                      <a:lnTo>
                        <a:pt x="52261" y="5419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3" name="Freeform: Shape 1702">
                  <a:extLst>
                    <a:ext uri="{FF2B5EF4-FFF2-40B4-BE49-F238E27FC236}">
                      <a16:creationId xmlns:a16="http://schemas.microsoft.com/office/drawing/2014/main" id="{A87A290C-457F-1D77-C834-2E0904915165}"/>
                    </a:ext>
                  </a:extLst>
                </p:cNvPr>
                <p:cNvSpPr/>
                <p:nvPr/>
              </p:nvSpPr>
              <p:spPr>
                <a:xfrm rot="-5400000">
                  <a:off x="2218489" y="3291441"/>
                  <a:ext cx="45033" cy="81610"/>
                </a:xfrm>
                <a:custGeom>
                  <a:avLst/>
                  <a:gdLst>
                    <a:gd name="connsiteX0" fmla="*/ 134 w 45033"/>
                    <a:gd name="connsiteY0" fmla="*/ 81853 h 81610"/>
                    <a:gd name="connsiteX1" fmla="*/ 45168 w 45033"/>
                    <a:gd name="connsiteY1" fmla="*/ 81853 h 81610"/>
                    <a:gd name="connsiteX2" fmla="*/ 45168 w 45033"/>
                    <a:gd name="connsiteY2" fmla="*/ 70880 h 81610"/>
                    <a:gd name="connsiteX3" fmla="*/ 13165 w 45033"/>
                    <a:gd name="connsiteY3" fmla="*/ 70880 h 81610"/>
                    <a:gd name="connsiteX4" fmla="*/ 13165 w 45033"/>
                    <a:gd name="connsiteY4" fmla="*/ 44820 h 81610"/>
                    <a:gd name="connsiteX5" fmla="*/ 42426 w 45033"/>
                    <a:gd name="connsiteY5" fmla="*/ 44820 h 81610"/>
                    <a:gd name="connsiteX6" fmla="*/ 42426 w 45033"/>
                    <a:gd name="connsiteY6" fmla="*/ 33847 h 81610"/>
                    <a:gd name="connsiteX7" fmla="*/ 13165 w 45033"/>
                    <a:gd name="connsiteY7" fmla="*/ 33847 h 81610"/>
                    <a:gd name="connsiteX8" fmla="*/ 13165 w 45033"/>
                    <a:gd name="connsiteY8" fmla="*/ 11216 h 81610"/>
                    <a:gd name="connsiteX9" fmla="*/ 44254 w 45033"/>
                    <a:gd name="connsiteY9" fmla="*/ 11216 h 81610"/>
                    <a:gd name="connsiteX10" fmla="*/ 44254 w 45033"/>
                    <a:gd name="connsiteY10" fmla="*/ 243 h 81610"/>
                    <a:gd name="connsiteX11" fmla="*/ 134 w 45033"/>
                    <a:gd name="connsiteY11" fmla="*/ 24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134" y="81853"/>
                      </a:moveTo>
                      <a:lnTo>
                        <a:pt x="45168" y="81853"/>
                      </a:lnTo>
                      <a:lnTo>
                        <a:pt x="45168" y="70880"/>
                      </a:lnTo>
                      <a:lnTo>
                        <a:pt x="13165" y="70880"/>
                      </a:lnTo>
                      <a:lnTo>
                        <a:pt x="13165" y="44820"/>
                      </a:lnTo>
                      <a:lnTo>
                        <a:pt x="42426" y="44820"/>
                      </a:lnTo>
                      <a:lnTo>
                        <a:pt x="42426" y="33847"/>
                      </a:lnTo>
                      <a:lnTo>
                        <a:pt x="13165" y="33847"/>
                      </a:lnTo>
                      <a:lnTo>
                        <a:pt x="13165" y="11216"/>
                      </a:lnTo>
                      <a:lnTo>
                        <a:pt x="44254" y="11216"/>
                      </a:lnTo>
                      <a:lnTo>
                        <a:pt x="44254" y="243"/>
                      </a:lnTo>
                      <a:lnTo>
                        <a:pt x="134" y="24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4" name="Freeform: Shape 1703">
                  <a:extLst>
                    <a:ext uri="{FF2B5EF4-FFF2-40B4-BE49-F238E27FC236}">
                      <a16:creationId xmlns:a16="http://schemas.microsoft.com/office/drawing/2014/main" id="{3B17555E-FF72-1728-7437-D8331EF83E7A}"/>
                    </a:ext>
                  </a:extLst>
                </p:cNvPr>
                <p:cNvSpPr/>
                <p:nvPr/>
              </p:nvSpPr>
              <p:spPr>
                <a:xfrm rot="-5400000">
                  <a:off x="2218488" y="3209032"/>
                  <a:ext cx="45034" cy="81610"/>
                </a:xfrm>
                <a:custGeom>
                  <a:avLst/>
                  <a:gdLst>
                    <a:gd name="connsiteX0" fmla="*/ 126 w 45034"/>
                    <a:gd name="connsiteY0" fmla="*/ 81845 h 81610"/>
                    <a:gd name="connsiteX1" fmla="*/ 45160 w 45034"/>
                    <a:gd name="connsiteY1" fmla="*/ 81845 h 81610"/>
                    <a:gd name="connsiteX2" fmla="*/ 45160 w 45034"/>
                    <a:gd name="connsiteY2" fmla="*/ 70872 h 81610"/>
                    <a:gd name="connsiteX3" fmla="*/ 13156 w 45034"/>
                    <a:gd name="connsiteY3" fmla="*/ 70872 h 81610"/>
                    <a:gd name="connsiteX4" fmla="*/ 13156 w 45034"/>
                    <a:gd name="connsiteY4" fmla="*/ 44811 h 81610"/>
                    <a:gd name="connsiteX5" fmla="*/ 42417 w 45034"/>
                    <a:gd name="connsiteY5" fmla="*/ 44811 h 81610"/>
                    <a:gd name="connsiteX6" fmla="*/ 42417 w 45034"/>
                    <a:gd name="connsiteY6" fmla="*/ 33839 h 81610"/>
                    <a:gd name="connsiteX7" fmla="*/ 13156 w 45034"/>
                    <a:gd name="connsiteY7" fmla="*/ 33839 h 81610"/>
                    <a:gd name="connsiteX8" fmla="*/ 13156 w 45034"/>
                    <a:gd name="connsiteY8" fmla="*/ 11207 h 81610"/>
                    <a:gd name="connsiteX9" fmla="*/ 44246 w 45034"/>
                    <a:gd name="connsiteY9" fmla="*/ 11207 h 81610"/>
                    <a:gd name="connsiteX10" fmla="*/ 44246 w 45034"/>
                    <a:gd name="connsiteY10" fmla="*/ 234 h 81610"/>
                    <a:gd name="connsiteX11" fmla="*/ 126 w 45034"/>
                    <a:gd name="connsiteY11" fmla="*/ 23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126" y="81845"/>
                      </a:moveTo>
                      <a:lnTo>
                        <a:pt x="45160" y="81845"/>
                      </a:lnTo>
                      <a:lnTo>
                        <a:pt x="45160" y="70872"/>
                      </a:lnTo>
                      <a:lnTo>
                        <a:pt x="13156" y="70872"/>
                      </a:lnTo>
                      <a:lnTo>
                        <a:pt x="13156" y="44811"/>
                      </a:lnTo>
                      <a:lnTo>
                        <a:pt x="42417" y="44811"/>
                      </a:lnTo>
                      <a:lnTo>
                        <a:pt x="42417" y="33839"/>
                      </a:lnTo>
                      <a:lnTo>
                        <a:pt x="13156" y="33839"/>
                      </a:lnTo>
                      <a:lnTo>
                        <a:pt x="13156" y="11207"/>
                      </a:lnTo>
                      <a:lnTo>
                        <a:pt x="44246" y="11207"/>
                      </a:lnTo>
                      <a:lnTo>
                        <a:pt x="44246" y="234"/>
                      </a:lnTo>
                      <a:lnTo>
                        <a:pt x="126" y="23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5" name="Freeform: Shape 1704">
                  <a:extLst>
                    <a:ext uri="{FF2B5EF4-FFF2-40B4-BE49-F238E27FC236}">
                      <a16:creationId xmlns:a16="http://schemas.microsoft.com/office/drawing/2014/main" id="{CAD89FE6-8837-0897-9A2E-B15C7D277529}"/>
                    </a:ext>
                  </a:extLst>
                </p:cNvPr>
                <p:cNvSpPr/>
                <p:nvPr/>
              </p:nvSpPr>
              <p:spPr>
                <a:xfrm rot="-5400000">
                  <a:off x="2214945" y="3150510"/>
                  <a:ext cx="52120" cy="81610"/>
                </a:xfrm>
                <a:custGeom>
                  <a:avLst/>
                  <a:gdLst>
                    <a:gd name="connsiteX0" fmla="*/ 120 w 52120"/>
                    <a:gd name="connsiteY0" fmla="*/ 81838 h 81610"/>
                    <a:gd name="connsiteX1" fmla="*/ 12464 w 52120"/>
                    <a:gd name="connsiteY1" fmla="*/ 81838 h 81610"/>
                    <a:gd name="connsiteX2" fmla="*/ 12464 w 52120"/>
                    <a:gd name="connsiteY2" fmla="*/ 19431 h 81610"/>
                    <a:gd name="connsiteX3" fmla="*/ 12693 w 52120"/>
                    <a:gd name="connsiteY3" fmla="*/ 19431 h 81610"/>
                    <a:gd name="connsiteX4" fmla="*/ 36353 w 52120"/>
                    <a:gd name="connsiteY4" fmla="*/ 81838 h 81610"/>
                    <a:gd name="connsiteX5" fmla="*/ 52240 w 52120"/>
                    <a:gd name="connsiteY5" fmla="*/ 81838 h 81610"/>
                    <a:gd name="connsiteX6" fmla="*/ 52240 w 52120"/>
                    <a:gd name="connsiteY6" fmla="*/ 228 h 81610"/>
                    <a:gd name="connsiteX7" fmla="*/ 39896 w 52120"/>
                    <a:gd name="connsiteY7" fmla="*/ 228 h 81610"/>
                    <a:gd name="connsiteX8" fmla="*/ 39896 w 52120"/>
                    <a:gd name="connsiteY8" fmla="*/ 61036 h 81610"/>
                    <a:gd name="connsiteX9" fmla="*/ 39667 w 52120"/>
                    <a:gd name="connsiteY9" fmla="*/ 61036 h 81610"/>
                    <a:gd name="connsiteX10" fmla="*/ 16007 w 52120"/>
                    <a:gd name="connsiteY10" fmla="*/ 228 h 81610"/>
                    <a:gd name="connsiteX11" fmla="*/ 120 w 52120"/>
                    <a:gd name="connsiteY11" fmla="*/ 22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120" y="81838"/>
                      </a:moveTo>
                      <a:lnTo>
                        <a:pt x="12464" y="81838"/>
                      </a:lnTo>
                      <a:lnTo>
                        <a:pt x="12464" y="19431"/>
                      </a:lnTo>
                      <a:lnTo>
                        <a:pt x="12693" y="19431"/>
                      </a:lnTo>
                      <a:lnTo>
                        <a:pt x="36353" y="81838"/>
                      </a:lnTo>
                      <a:lnTo>
                        <a:pt x="52240" y="81838"/>
                      </a:lnTo>
                      <a:lnTo>
                        <a:pt x="52240" y="228"/>
                      </a:lnTo>
                      <a:lnTo>
                        <a:pt x="39896" y="228"/>
                      </a:lnTo>
                      <a:lnTo>
                        <a:pt x="39896" y="61036"/>
                      </a:lnTo>
                      <a:lnTo>
                        <a:pt x="39667" y="61036"/>
                      </a:lnTo>
                      <a:lnTo>
                        <a:pt x="16007" y="228"/>
                      </a:lnTo>
                      <a:lnTo>
                        <a:pt x="120" y="22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6" name="Freeform: Shape 1705">
                  <a:extLst>
                    <a:ext uri="{FF2B5EF4-FFF2-40B4-BE49-F238E27FC236}">
                      <a16:creationId xmlns:a16="http://schemas.microsoft.com/office/drawing/2014/main" id="{E36D5C44-874D-ECE7-F02A-CA322169E7C5}"/>
                    </a:ext>
                  </a:extLst>
                </p:cNvPr>
                <p:cNvSpPr/>
                <p:nvPr/>
              </p:nvSpPr>
              <p:spPr>
                <a:xfrm rot="-5400000">
                  <a:off x="2215231" y="3091246"/>
                  <a:ext cx="51549" cy="81610"/>
                </a:xfrm>
                <a:custGeom>
                  <a:avLst/>
                  <a:gdLst>
                    <a:gd name="connsiteX0" fmla="*/ 19544 w 51549"/>
                    <a:gd name="connsiteY0" fmla="*/ 81832 h 81610"/>
                    <a:gd name="connsiteX1" fmla="*/ 32575 w 51549"/>
                    <a:gd name="connsiteY1" fmla="*/ 81832 h 81610"/>
                    <a:gd name="connsiteX2" fmla="*/ 32575 w 51549"/>
                    <a:gd name="connsiteY2" fmla="*/ 11195 h 81610"/>
                    <a:gd name="connsiteX3" fmla="*/ 51663 w 51549"/>
                    <a:gd name="connsiteY3" fmla="*/ 11195 h 81610"/>
                    <a:gd name="connsiteX4" fmla="*/ 51663 w 51549"/>
                    <a:gd name="connsiteY4" fmla="*/ 222 h 81610"/>
                    <a:gd name="connsiteX5" fmla="*/ 113 w 51549"/>
                    <a:gd name="connsiteY5" fmla="*/ 222 h 81610"/>
                    <a:gd name="connsiteX6" fmla="*/ 113 w 51549"/>
                    <a:gd name="connsiteY6" fmla="*/ 11195 h 81610"/>
                    <a:gd name="connsiteX7" fmla="*/ 19544 w 51549"/>
                    <a:gd name="connsiteY7" fmla="*/ 1119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544" y="81832"/>
                      </a:moveTo>
                      <a:lnTo>
                        <a:pt x="32575" y="81832"/>
                      </a:lnTo>
                      <a:lnTo>
                        <a:pt x="32575" y="11195"/>
                      </a:lnTo>
                      <a:lnTo>
                        <a:pt x="51663" y="11195"/>
                      </a:lnTo>
                      <a:lnTo>
                        <a:pt x="51663" y="222"/>
                      </a:lnTo>
                      <a:lnTo>
                        <a:pt x="113" y="222"/>
                      </a:lnTo>
                      <a:lnTo>
                        <a:pt x="113" y="11195"/>
                      </a:lnTo>
                      <a:lnTo>
                        <a:pt x="19544" y="1119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7" name="Freeform: Shape 1706">
                  <a:extLst>
                    <a:ext uri="{FF2B5EF4-FFF2-40B4-BE49-F238E27FC236}">
                      <a16:creationId xmlns:a16="http://schemas.microsoft.com/office/drawing/2014/main" id="{EA855AC2-0E91-FC75-38D9-F97AE6F56F9A}"/>
                    </a:ext>
                  </a:extLst>
                </p:cNvPr>
                <p:cNvSpPr/>
                <p:nvPr/>
              </p:nvSpPr>
              <p:spPr>
                <a:xfrm rot="-5400000">
                  <a:off x="2214488" y="3031524"/>
                  <a:ext cx="53035" cy="81610"/>
                </a:xfrm>
                <a:custGeom>
                  <a:avLst/>
                  <a:gdLst>
                    <a:gd name="connsiteX0" fmla="*/ 107 w 53035"/>
                    <a:gd name="connsiteY0" fmla="*/ 81826 h 81610"/>
                    <a:gd name="connsiteX1" fmla="*/ 13137 w 53035"/>
                    <a:gd name="connsiteY1" fmla="*/ 81826 h 81610"/>
                    <a:gd name="connsiteX2" fmla="*/ 13137 w 53035"/>
                    <a:gd name="connsiteY2" fmla="*/ 46393 h 81610"/>
                    <a:gd name="connsiteX3" fmla="*/ 23767 w 53035"/>
                    <a:gd name="connsiteY3" fmla="*/ 46393 h 81610"/>
                    <a:gd name="connsiteX4" fmla="*/ 35655 w 53035"/>
                    <a:gd name="connsiteY4" fmla="*/ 59195 h 81610"/>
                    <a:gd name="connsiteX5" fmla="*/ 36226 w 53035"/>
                    <a:gd name="connsiteY5" fmla="*/ 74625 h 81610"/>
                    <a:gd name="connsiteX6" fmla="*/ 38398 w 53035"/>
                    <a:gd name="connsiteY6" fmla="*/ 81826 h 81610"/>
                    <a:gd name="connsiteX7" fmla="*/ 53142 w 53035"/>
                    <a:gd name="connsiteY7" fmla="*/ 81826 h 81610"/>
                    <a:gd name="connsiteX8" fmla="*/ 49256 w 53035"/>
                    <a:gd name="connsiteY8" fmla="*/ 74739 h 81610"/>
                    <a:gd name="connsiteX9" fmla="*/ 48799 w 53035"/>
                    <a:gd name="connsiteY9" fmla="*/ 58166 h 81610"/>
                    <a:gd name="connsiteX10" fmla="*/ 35997 w 53035"/>
                    <a:gd name="connsiteY10" fmla="*/ 41478 h 81610"/>
                    <a:gd name="connsiteX11" fmla="*/ 35997 w 53035"/>
                    <a:gd name="connsiteY11" fmla="*/ 41249 h 81610"/>
                    <a:gd name="connsiteX12" fmla="*/ 49599 w 53035"/>
                    <a:gd name="connsiteY12" fmla="*/ 21247 h 81610"/>
                    <a:gd name="connsiteX13" fmla="*/ 28911 w 53035"/>
                    <a:gd name="connsiteY13" fmla="*/ 216 h 81610"/>
                    <a:gd name="connsiteX14" fmla="*/ 107 w 53035"/>
                    <a:gd name="connsiteY14" fmla="*/ 216 h 81610"/>
                    <a:gd name="connsiteX15" fmla="*/ 13137 w 53035"/>
                    <a:gd name="connsiteY15" fmla="*/ 36563 h 81610"/>
                    <a:gd name="connsiteX16" fmla="*/ 13137 w 53035"/>
                    <a:gd name="connsiteY16" fmla="*/ 10046 h 81610"/>
                    <a:gd name="connsiteX17" fmla="*/ 24225 w 53035"/>
                    <a:gd name="connsiteY17" fmla="*/ 10046 h 81610"/>
                    <a:gd name="connsiteX18" fmla="*/ 36569 w 53035"/>
                    <a:gd name="connsiteY18" fmla="*/ 23304 h 81610"/>
                    <a:gd name="connsiteX19" fmla="*/ 23539 w 53035"/>
                    <a:gd name="connsiteY19" fmla="*/ 3656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107" y="81826"/>
                      </a:moveTo>
                      <a:lnTo>
                        <a:pt x="13137" y="81826"/>
                      </a:lnTo>
                      <a:lnTo>
                        <a:pt x="13137" y="46393"/>
                      </a:lnTo>
                      <a:lnTo>
                        <a:pt x="23767" y="46393"/>
                      </a:lnTo>
                      <a:cubicBezTo>
                        <a:pt x="32683" y="46393"/>
                        <a:pt x="35426" y="50279"/>
                        <a:pt x="35655" y="59195"/>
                      </a:cubicBezTo>
                      <a:cubicBezTo>
                        <a:pt x="35883" y="65138"/>
                        <a:pt x="35769" y="69710"/>
                        <a:pt x="36226" y="74625"/>
                      </a:cubicBezTo>
                      <a:cubicBezTo>
                        <a:pt x="36569" y="77825"/>
                        <a:pt x="37140" y="80340"/>
                        <a:pt x="38398" y="81826"/>
                      </a:cubicBezTo>
                      <a:lnTo>
                        <a:pt x="53142" y="81826"/>
                      </a:lnTo>
                      <a:cubicBezTo>
                        <a:pt x="51428" y="80683"/>
                        <a:pt x="49485" y="78740"/>
                        <a:pt x="49256" y="74739"/>
                      </a:cubicBezTo>
                      <a:cubicBezTo>
                        <a:pt x="49028" y="69824"/>
                        <a:pt x="48913" y="63424"/>
                        <a:pt x="48799" y="58166"/>
                      </a:cubicBezTo>
                      <a:cubicBezTo>
                        <a:pt x="48342" y="46736"/>
                        <a:pt x="44113" y="42278"/>
                        <a:pt x="35997" y="41478"/>
                      </a:cubicBezTo>
                      <a:lnTo>
                        <a:pt x="35997" y="41249"/>
                      </a:lnTo>
                      <a:cubicBezTo>
                        <a:pt x="44913" y="39878"/>
                        <a:pt x="49599" y="31762"/>
                        <a:pt x="49599" y="21247"/>
                      </a:cubicBezTo>
                      <a:cubicBezTo>
                        <a:pt x="49599" y="5931"/>
                        <a:pt x="40341" y="216"/>
                        <a:pt x="28911" y="216"/>
                      </a:cubicBezTo>
                      <a:lnTo>
                        <a:pt x="107" y="216"/>
                      </a:lnTo>
                      <a:close/>
                      <a:moveTo>
                        <a:pt x="13137" y="36563"/>
                      </a:moveTo>
                      <a:lnTo>
                        <a:pt x="13137" y="10046"/>
                      </a:lnTo>
                      <a:lnTo>
                        <a:pt x="24225" y="10046"/>
                      </a:lnTo>
                      <a:cubicBezTo>
                        <a:pt x="32797" y="10046"/>
                        <a:pt x="36569" y="14618"/>
                        <a:pt x="36569" y="23304"/>
                      </a:cubicBezTo>
                      <a:cubicBezTo>
                        <a:pt x="36569" y="31534"/>
                        <a:pt x="31883" y="36563"/>
                        <a:pt x="23539" y="36563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708" name="Freeform: Shape 1707">
                  <a:extLst>
                    <a:ext uri="{FF2B5EF4-FFF2-40B4-BE49-F238E27FC236}">
                      <a16:creationId xmlns:a16="http://schemas.microsoft.com/office/drawing/2014/main" id="{EC6287D9-AC39-2235-15EF-66CCC8DA4BE1}"/>
                    </a:ext>
                  </a:extLst>
                </p:cNvPr>
                <p:cNvSpPr/>
                <p:nvPr/>
              </p:nvSpPr>
              <p:spPr>
                <a:xfrm rot="-5400000">
                  <a:off x="2213059" y="2977974"/>
                  <a:ext cx="55892" cy="81610"/>
                </a:xfrm>
                <a:custGeom>
                  <a:avLst/>
                  <a:gdLst>
                    <a:gd name="connsiteX0" fmla="*/ 21133 w 55892"/>
                    <a:gd name="connsiteY0" fmla="*/ 81820 h 81610"/>
                    <a:gd name="connsiteX1" fmla="*/ 34163 w 55892"/>
                    <a:gd name="connsiteY1" fmla="*/ 81820 h 81610"/>
                    <a:gd name="connsiteX2" fmla="*/ 34163 w 55892"/>
                    <a:gd name="connsiteY2" fmla="*/ 49931 h 81610"/>
                    <a:gd name="connsiteX3" fmla="*/ 55994 w 55892"/>
                    <a:gd name="connsiteY3" fmla="*/ 210 h 81610"/>
                    <a:gd name="connsiteX4" fmla="*/ 42393 w 55892"/>
                    <a:gd name="connsiteY4" fmla="*/ 210 h 81610"/>
                    <a:gd name="connsiteX5" fmla="*/ 28334 w 55892"/>
                    <a:gd name="connsiteY5" fmla="*/ 35415 h 81610"/>
                    <a:gd name="connsiteX6" fmla="*/ 14618 w 55892"/>
                    <a:gd name="connsiteY6" fmla="*/ 210 h 81610"/>
                    <a:gd name="connsiteX7" fmla="*/ 102 w 55892"/>
                    <a:gd name="connsiteY7" fmla="*/ 210 h 81610"/>
                    <a:gd name="connsiteX8" fmla="*/ 21133 w 55892"/>
                    <a:gd name="connsiteY8" fmla="*/ 4993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133" y="81820"/>
                      </a:moveTo>
                      <a:lnTo>
                        <a:pt x="34163" y="81820"/>
                      </a:lnTo>
                      <a:lnTo>
                        <a:pt x="34163" y="49931"/>
                      </a:lnTo>
                      <a:lnTo>
                        <a:pt x="55994" y="210"/>
                      </a:lnTo>
                      <a:lnTo>
                        <a:pt x="42393" y="210"/>
                      </a:lnTo>
                      <a:lnTo>
                        <a:pt x="28334" y="35415"/>
                      </a:lnTo>
                      <a:lnTo>
                        <a:pt x="14618" y="210"/>
                      </a:lnTo>
                      <a:lnTo>
                        <a:pt x="102" y="210"/>
                      </a:lnTo>
                      <a:lnTo>
                        <a:pt x="21133" y="4993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8" name="Graphic 4">
                <a:extLst>
                  <a:ext uri="{FF2B5EF4-FFF2-40B4-BE49-F238E27FC236}">
                    <a16:creationId xmlns:a16="http://schemas.microsoft.com/office/drawing/2014/main" id="{9EDA509A-C774-C737-0007-C6632208AC69}"/>
                  </a:ext>
                </a:extLst>
              </p:cNvPr>
              <p:cNvGrpSpPr/>
              <p:nvPr/>
            </p:nvGrpSpPr>
            <p:grpSpPr>
              <a:xfrm>
                <a:off x="3111205" y="5173218"/>
                <a:ext cx="682256" cy="84810"/>
                <a:chOff x="3111205" y="5173218"/>
                <a:chExt cx="682256" cy="84810"/>
              </a:xfrm>
              <a:solidFill>
                <a:srgbClr val="898989"/>
              </a:solidFill>
            </p:grpSpPr>
            <p:sp>
              <p:nvSpPr>
                <p:cNvPr id="1685" name="Freeform: Shape 1684">
                  <a:extLst>
                    <a:ext uri="{FF2B5EF4-FFF2-40B4-BE49-F238E27FC236}">
                      <a16:creationId xmlns:a16="http://schemas.microsoft.com/office/drawing/2014/main" id="{75C18E14-481B-0AA9-FCF3-14620F8ACFCB}"/>
                    </a:ext>
                  </a:extLst>
                </p:cNvPr>
                <p:cNvSpPr/>
                <p:nvPr/>
              </p:nvSpPr>
              <p:spPr>
                <a:xfrm>
                  <a:off x="3111205" y="5173218"/>
                  <a:ext cx="51777" cy="84810"/>
                </a:xfrm>
                <a:custGeom>
                  <a:avLst/>
                  <a:gdLst>
                    <a:gd name="connsiteX0" fmla="*/ -18 w 51777"/>
                    <a:gd name="connsiteY0" fmla="*/ 58153 h 84810"/>
                    <a:gd name="connsiteX1" fmla="*/ -18 w 51777"/>
                    <a:gd name="connsiteY1" fmla="*/ 60097 h 84810"/>
                    <a:gd name="connsiteX2" fmla="*/ 24785 w 51777"/>
                    <a:gd name="connsiteY2" fmla="*/ 85014 h 84810"/>
                    <a:gd name="connsiteX3" fmla="*/ 51760 w 51777"/>
                    <a:gd name="connsiteY3" fmla="*/ 60439 h 84810"/>
                    <a:gd name="connsiteX4" fmla="*/ 35186 w 51777"/>
                    <a:gd name="connsiteY4" fmla="*/ 38837 h 84810"/>
                    <a:gd name="connsiteX5" fmla="*/ 26385 w 51777"/>
                    <a:gd name="connsiteY5" fmla="*/ 35636 h 84810"/>
                    <a:gd name="connsiteX6" fmla="*/ 14155 w 51777"/>
                    <a:gd name="connsiteY6" fmla="*/ 21806 h 84810"/>
                    <a:gd name="connsiteX7" fmla="*/ 25128 w 51777"/>
                    <a:gd name="connsiteY7" fmla="*/ 10033 h 84810"/>
                    <a:gd name="connsiteX8" fmla="*/ 36558 w 51777"/>
                    <a:gd name="connsiteY8" fmla="*/ 21806 h 84810"/>
                    <a:gd name="connsiteX9" fmla="*/ 36558 w 51777"/>
                    <a:gd name="connsiteY9" fmla="*/ 23520 h 84810"/>
                    <a:gd name="connsiteX10" fmla="*/ 49588 w 51777"/>
                    <a:gd name="connsiteY10" fmla="*/ 23520 h 84810"/>
                    <a:gd name="connsiteX11" fmla="*/ 49588 w 51777"/>
                    <a:gd name="connsiteY11" fmla="*/ 21692 h 84810"/>
                    <a:gd name="connsiteX12" fmla="*/ 26500 w 51777"/>
                    <a:gd name="connsiteY12" fmla="*/ 203 h 84810"/>
                    <a:gd name="connsiteX13" fmla="*/ 1125 w 51777"/>
                    <a:gd name="connsiteY13" fmla="*/ 23292 h 84810"/>
                    <a:gd name="connsiteX14" fmla="*/ 18156 w 51777"/>
                    <a:gd name="connsiteY14" fmla="*/ 45695 h 84810"/>
                    <a:gd name="connsiteX15" fmla="*/ 27071 w 51777"/>
                    <a:gd name="connsiteY15" fmla="*/ 48781 h 84810"/>
                    <a:gd name="connsiteX16" fmla="*/ 38730 w 51777"/>
                    <a:gd name="connsiteY16" fmla="*/ 63297 h 84810"/>
                    <a:gd name="connsiteX17" fmla="*/ 26385 w 51777"/>
                    <a:gd name="connsiteY17" fmla="*/ 75184 h 84810"/>
                    <a:gd name="connsiteX18" fmla="*/ 13012 w 51777"/>
                    <a:gd name="connsiteY18" fmla="*/ 60211 h 84810"/>
                    <a:gd name="connsiteX19" fmla="*/ 13012 w 51777"/>
                    <a:gd name="connsiteY19" fmla="*/ 58153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18" y="58153"/>
                      </a:moveTo>
                      <a:lnTo>
                        <a:pt x="-18" y="60097"/>
                      </a:lnTo>
                      <a:cubicBezTo>
                        <a:pt x="-18" y="71526"/>
                        <a:pt x="4554" y="85014"/>
                        <a:pt x="24785" y="85014"/>
                      </a:cubicBezTo>
                      <a:cubicBezTo>
                        <a:pt x="41244" y="85014"/>
                        <a:pt x="51760" y="77813"/>
                        <a:pt x="51760" y="60439"/>
                      </a:cubicBezTo>
                      <a:cubicBezTo>
                        <a:pt x="51760" y="49238"/>
                        <a:pt x="46731" y="42951"/>
                        <a:pt x="35186" y="38837"/>
                      </a:cubicBezTo>
                      <a:lnTo>
                        <a:pt x="26385" y="35636"/>
                      </a:lnTo>
                      <a:cubicBezTo>
                        <a:pt x="17699" y="32322"/>
                        <a:pt x="14155" y="28778"/>
                        <a:pt x="14155" y="21806"/>
                      </a:cubicBezTo>
                      <a:cubicBezTo>
                        <a:pt x="14155" y="13119"/>
                        <a:pt x="19527" y="10033"/>
                        <a:pt x="25128" y="10033"/>
                      </a:cubicBezTo>
                      <a:cubicBezTo>
                        <a:pt x="33243" y="10033"/>
                        <a:pt x="36558" y="14376"/>
                        <a:pt x="36558" y="21806"/>
                      </a:cubicBezTo>
                      <a:lnTo>
                        <a:pt x="36558" y="23520"/>
                      </a:lnTo>
                      <a:lnTo>
                        <a:pt x="49588" y="23520"/>
                      </a:lnTo>
                      <a:lnTo>
                        <a:pt x="49588" y="21692"/>
                      </a:lnTo>
                      <a:cubicBezTo>
                        <a:pt x="49588" y="13233"/>
                        <a:pt x="47416" y="203"/>
                        <a:pt x="26500" y="203"/>
                      </a:cubicBezTo>
                      <a:cubicBezTo>
                        <a:pt x="11183" y="203"/>
                        <a:pt x="1125" y="8433"/>
                        <a:pt x="1125" y="23292"/>
                      </a:cubicBezTo>
                      <a:cubicBezTo>
                        <a:pt x="1125" y="34950"/>
                        <a:pt x="6269" y="41123"/>
                        <a:pt x="18156" y="45695"/>
                      </a:cubicBezTo>
                      <a:lnTo>
                        <a:pt x="27071" y="48781"/>
                      </a:lnTo>
                      <a:cubicBezTo>
                        <a:pt x="34386" y="50952"/>
                        <a:pt x="38730" y="54724"/>
                        <a:pt x="38730" y="63297"/>
                      </a:cubicBezTo>
                      <a:cubicBezTo>
                        <a:pt x="38730" y="69355"/>
                        <a:pt x="34615" y="75184"/>
                        <a:pt x="26385" y="75184"/>
                      </a:cubicBezTo>
                      <a:cubicBezTo>
                        <a:pt x="17356" y="75184"/>
                        <a:pt x="13012" y="70155"/>
                        <a:pt x="13012" y="60211"/>
                      </a:cubicBezTo>
                      <a:lnTo>
                        <a:pt x="13012" y="5815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6" name="Freeform: Shape 1685">
                  <a:extLst>
                    <a:ext uri="{FF2B5EF4-FFF2-40B4-BE49-F238E27FC236}">
                      <a16:creationId xmlns:a16="http://schemas.microsoft.com/office/drawing/2014/main" id="{F9276051-BA69-114D-066D-B2B2B1F31A67}"/>
                    </a:ext>
                  </a:extLst>
                </p:cNvPr>
                <p:cNvSpPr/>
                <p:nvPr/>
              </p:nvSpPr>
              <p:spPr>
                <a:xfrm>
                  <a:off x="3173498" y="5174818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4 h 81610"/>
                    <a:gd name="connsiteX1" fmla="*/ 45016 w 45034"/>
                    <a:gd name="connsiteY1" fmla="*/ 81814 h 81610"/>
                    <a:gd name="connsiteX2" fmla="*/ 45016 w 45034"/>
                    <a:gd name="connsiteY2" fmla="*/ 70841 h 81610"/>
                    <a:gd name="connsiteX3" fmla="*/ 13012 w 45034"/>
                    <a:gd name="connsiteY3" fmla="*/ 70841 h 81610"/>
                    <a:gd name="connsiteX4" fmla="*/ 13012 w 45034"/>
                    <a:gd name="connsiteY4" fmla="*/ 44780 h 81610"/>
                    <a:gd name="connsiteX5" fmla="*/ 42273 w 45034"/>
                    <a:gd name="connsiteY5" fmla="*/ 44780 h 81610"/>
                    <a:gd name="connsiteX6" fmla="*/ 42273 w 45034"/>
                    <a:gd name="connsiteY6" fmla="*/ 33807 h 81610"/>
                    <a:gd name="connsiteX7" fmla="*/ 13012 w 45034"/>
                    <a:gd name="connsiteY7" fmla="*/ 33807 h 81610"/>
                    <a:gd name="connsiteX8" fmla="*/ 13012 w 45034"/>
                    <a:gd name="connsiteY8" fmla="*/ 11176 h 81610"/>
                    <a:gd name="connsiteX9" fmla="*/ 44102 w 45034"/>
                    <a:gd name="connsiteY9" fmla="*/ 11176 h 81610"/>
                    <a:gd name="connsiteX10" fmla="*/ 44102 w 45034"/>
                    <a:gd name="connsiteY10" fmla="*/ 203 h 81610"/>
                    <a:gd name="connsiteX11" fmla="*/ -18 w 45034"/>
                    <a:gd name="connsiteY11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4"/>
                      </a:moveTo>
                      <a:lnTo>
                        <a:pt x="45016" y="81814"/>
                      </a:lnTo>
                      <a:lnTo>
                        <a:pt x="45016" y="70841"/>
                      </a:lnTo>
                      <a:lnTo>
                        <a:pt x="13012" y="70841"/>
                      </a:lnTo>
                      <a:lnTo>
                        <a:pt x="13012" y="44780"/>
                      </a:lnTo>
                      <a:lnTo>
                        <a:pt x="42273" y="44780"/>
                      </a:lnTo>
                      <a:lnTo>
                        <a:pt x="42273" y="33807"/>
                      </a:lnTo>
                      <a:lnTo>
                        <a:pt x="13012" y="33807"/>
                      </a:lnTo>
                      <a:lnTo>
                        <a:pt x="13012" y="11176"/>
                      </a:lnTo>
                      <a:lnTo>
                        <a:pt x="44102" y="11176"/>
                      </a:lnTo>
                      <a:lnTo>
                        <a:pt x="4410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7" name="Freeform: Shape 1686">
                  <a:extLst>
                    <a:ext uri="{FF2B5EF4-FFF2-40B4-BE49-F238E27FC236}">
                      <a16:creationId xmlns:a16="http://schemas.microsoft.com/office/drawing/2014/main" id="{B33818AC-F675-417C-28AD-51CAE24CC4D3}"/>
                    </a:ext>
                  </a:extLst>
                </p:cNvPr>
                <p:cNvSpPr/>
                <p:nvPr/>
              </p:nvSpPr>
              <p:spPr>
                <a:xfrm>
                  <a:off x="3228477" y="5174818"/>
                  <a:ext cx="53035" cy="81610"/>
                </a:xfrm>
                <a:custGeom>
                  <a:avLst/>
                  <a:gdLst>
                    <a:gd name="connsiteX0" fmla="*/ -18 w 53035"/>
                    <a:gd name="connsiteY0" fmla="*/ 81814 h 81610"/>
                    <a:gd name="connsiteX1" fmla="*/ 13012 w 53035"/>
                    <a:gd name="connsiteY1" fmla="*/ 81814 h 81610"/>
                    <a:gd name="connsiteX2" fmla="*/ 13012 w 53035"/>
                    <a:gd name="connsiteY2" fmla="*/ 46381 h 81610"/>
                    <a:gd name="connsiteX3" fmla="*/ 23642 w 53035"/>
                    <a:gd name="connsiteY3" fmla="*/ 46381 h 81610"/>
                    <a:gd name="connsiteX4" fmla="*/ 35529 w 53035"/>
                    <a:gd name="connsiteY4" fmla="*/ 59182 h 81610"/>
                    <a:gd name="connsiteX5" fmla="*/ 36101 w 53035"/>
                    <a:gd name="connsiteY5" fmla="*/ 74613 h 81610"/>
                    <a:gd name="connsiteX6" fmla="*/ 38273 w 53035"/>
                    <a:gd name="connsiteY6" fmla="*/ 81814 h 81610"/>
                    <a:gd name="connsiteX7" fmla="*/ 53017 w 53035"/>
                    <a:gd name="connsiteY7" fmla="*/ 81814 h 81610"/>
                    <a:gd name="connsiteX8" fmla="*/ 49131 w 53035"/>
                    <a:gd name="connsiteY8" fmla="*/ 74727 h 81610"/>
                    <a:gd name="connsiteX9" fmla="*/ 48674 w 53035"/>
                    <a:gd name="connsiteY9" fmla="*/ 58153 h 81610"/>
                    <a:gd name="connsiteX10" fmla="*/ 35872 w 53035"/>
                    <a:gd name="connsiteY10" fmla="*/ 41465 h 81610"/>
                    <a:gd name="connsiteX11" fmla="*/ 35872 w 53035"/>
                    <a:gd name="connsiteY11" fmla="*/ 41237 h 81610"/>
                    <a:gd name="connsiteX12" fmla="*/ 49474 w 53035"/>
                    <a:gd name="connsiteY12" fmla="*/ 21234 h 81610"/>
                    <a:gd name="connsiteX13" fmla="*/ 28786 w 53035"/>
                    <a:gd name="connsiteY13" fmla="*/ 203 h 81610"/>
                    <a:gd name="connsiteX14" fmla="*/ -18 w 53035"/>
                    <a:gd name="connsiteY14" fmla="*/ 203 h 81610"/>
                    <a:gd name="connsiteX15" fmla="*/ 13012 w 53035"/>
                    <a:gd name="connsiteY15" fmla="*/ 36551 h 81610"/>
                    <a:gd name="connsiteX16" fmla="*/ 13012 w 53035"/>
                    <a:gd name="connsiteY16" fmla="*/ 10033 h 81610"/>
                    <a:gd name="connsiteX17" fmla="*/ 24099 w 53035"/>
                    <a:gd name="connsiteY17" fmla="*/ 10033 h 81610"/>
                    <a:gd name="connsiteX18" fmla="*/ 36444 w 53035"/>
                    <a:gd name="connsiteY18" fmla="*/ 23292 h 81610"/>
                    <a:gd name="connsiteX19" fmla="*/ 23414 w 53035"/>
                    <a:gd name="connsiteY19" fmla="*/ 3655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8" y="81814"/>
                      </a:moveTo>
                      <a:lnTo>
                        <a:pt x="13012" y="81814"/>
                      </a:lnTo>
                      <a:lnTo>
                        <a:pt x="13012" y="46381"/>
                      </a:lnTo>
                      <a:lnTo>
                        <a:pt x="23642" y="46381"/>
                      </a:lnTo>
                      <a:cubicBezTo>
                        <a:pt x="32557" y="46381"/>
                        <a:pt x="35301" y="50267"/>
                        <a:pt x="35529" y="59182"/>
                      </a:cubicBezTo>
                      <a:cubicBezTo>
                        <a:pt x="35758" y="65126"/>
                        <a:pt x="35644" y="69698"/>
                        <a:pt x="36101" y="74613"/>
                      </a:cubicBezTo>
                      <a:cubicBezTo>
                        <a:pt x="36444" y="77813"/>
                        <a:pt x="37015" y="80328"/>
                        <a:pt x="38273" y="81814"/>
                      </a:cubicBezTo>
                      <a:lnTo>
                        <a:pt x="53017" y="81814"/>
                      </a:lnTo>
                      <a:cubicBezTo>
                        <a:pt x="51303" y="80670"/>
                        <a:pt x="49360" y="78727"/>
                        <a:pt x="49131" y="74727"/>
                      </a:cubicBezTo>
                      <a:cubicBezTo>
                        <a:pt x="48902" y="69812"/>
                        <a:pt x="48788" y="63411"/>
                        <a:pt x="48674" y="58153"/>
                      </a:cubicBezTo>
                      <a:cubicBezTo>
                        <a:pt x="48217" y="46723"/>
                        <a:pt x="43987" y="42266"/>
                        <a:pt x="35872" y="41465"/>
                      </a:cubicBezTo>
                      <a:lnTo>
                        <a:pt x="35872" y="41237"/>
                      </a:lnTo>
                      <a:cubicBezTo>
                        <a:pt x="44788" y="39865"/>
                        <a:pt x="49474" y="31750"/>
                        <a:pt x="49474" y="21234"/>
                      </a:cubicBezTo>
                      <a:cubicBezTo>
                        <a:pt x="49474" y="5918"/>
                        <a:pt x="40216" y="203"/>
                        <a:pt x="28786" y="203"/>
                      </a:cubicBezTo>
                      <a:lnTo>
                        <a:pt x="-18" y="203"/>
                      </a:lnTo>
                      <a:close/>
                      <a:moveTo>
                        <a:pt x="13012" y="36551"/>
                      </a:moveTo>
                      <a:lnTo>
                        <a:pt x="13012" y="10033"/>
                      </a:lnTo>
                      <a:lnTo>
                        <a:pt x="24099" y="10033"/>
                      </a:lnTo>
                      <a:cubicBezTo>
                        <a:pt x="32672" y="10033"/>
                        <a:pt x="36444" y="14605"/>
                        <a:pt x="36444" y="23292"/>
                      </a:cubicBezTo>
                      <a:cubicBezTo>
                        <a:pt x="36444" y="31522"/>
                        <a:pt x="31757" y="36551"/>
                        <a:pt x="23414" y="3655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8" name="Freeform: Shape 1687">
                  <a:extLst>
                    <a:ext uri="{FF2B5EF4-FFF2-40B4-BE49-F238E27FC236}">
                      <a16:creationId xmlns:a16="http://schemas.microsoft.com/office/drawing/2014/main" id="{81116BDC-78D4-FA2A-A1AF-E8C07D80E953}"/>
                    </a:ext>
                  </a:extLst>
                </p:cNvPr>
                <p:cNvSpPr/>
                <p:nvPr/>
              </p:nvSpPr>
              <p:spPr>
                <a:xfrm>
                  <a:off x="3282426" y="5174818"/>
                  <a:ext cx="56349" cy="81610"/>
                </a:xfrm>
                <a:custGeom>
                  <a:avLst/>
                  <a:gdLst>
                    <a:gd name="connsiteX0" fmla="*/ 19184 w 56349"/>
                    <a:gd name="connsiteY0" fmla="*/ 81814 h 81610"/>
                    <a:gd name="connsiteX1" fmla="*/ 35758 w 56349"/>
                    <a:gd name="connsiteY1" fmla="*/ 81814 h 81610"/>
                    <a:gd name="connsiteX2" fmla="*/ 56332 w 56349"/>
                    <a:gd name="connsiteY2" fmla="*/ 203 h 81610"/>
                    <a:gd name="connsiteX3" fmla="*/ 42502 w 56349"/>
                    <a:gd name="connsiteY3" fmla="*/ 203 h 81610"/>
                    <a:gd name="connsiteX4" fmla="*/ 27871 w 56349"/>
                    <a:gd name="connsiteY4" fmla="*/ 65354 h 81610"/>
                    <a:gd name="connsiteX5" fmla="*/ 27643 w 56349"/>
                    <a:gd name="connsiteY5" fmla="*/ 65354 h 81610"/>
                    <a:gd name="connsiteX6" fmla="*/ 13812 w 56349"/>
                    <a:gd name="connsiteY6" fmla="*/ 203 h 81610"/>
                    <a:gd name="connsiteX7" fmla="*/ -18 w 56349"/>
                    <a:gd name="connsiteY7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49" h="81610">
                      <a:moveTo>
                        <a:pt x="19184" y="81814"/>
                      </a:moveTo>
                      <a:lnTo>
                        <a:pt x="35758" y="81814"/>
                      </a:lnTo>
                      <a:lnTo>
                        <a:pt x="56332" y="203"/>
                      </a:lnTo>
                      <a:lnTo>
                        <a:pt x="42502" y="203"/>
                      </a:lnTo>
                      <a:lnTo>
                        <a:pt x="27871" y="65354"/>
                      </a:lnTo>
                      <a:lnTo>
                        <a:pt x="27643" y="65354"/>
                      </a:lnTo>
                      <a:lnTo>
                        <a:pt x="1381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9" name="Freeform: Shape 1688">
                  <a:extLst>
                    <a:ext uri="{FF2B5EF4-FFF2-40B4-BE49-F238E27FC236}">
                      <a16:creationId xmlns:a16="http://schemas.microsoft.com/office/drawing/2014/main" id="{B6D24C6F-8C8B-C4F0-3E5A-CD0834978D87}"/>
                    </a:ext>
                  </a:extLst>
                </p:cNvPr>
                <p:cNvSpPr/>
                <p:nvPr/>
              </p:nvSpPr>
              <p:spPr>
                <a:xfrm>
                  <a:off x="3344263" y="5174818"/>
                  <a:ext cx="13030" cy="81610"/>
                </a:xfrm>
                <a:custGeom>
                  <a:avLst/>
                  <a:gdLst>
                    <a:gd name="connsiteX0" fmla="*/ -18 w 13030"/>
                    <a:gd name="connsiteY0" fmla="*/ 81814 h 81610"/>
                    <a:gd name="connsiteX1" fmla="*/ 13012 w 13030"/>
                    <a:gd name="connsiteY1" fmla="*/ 81814 h 81610"/>
                    <a:gd name="connsiteX2" fmla="*/ 13012 w 13030"/>
                    <a:gd name="connsiteY2" fmla="*/ 203 h 81610"/>
                    <a:gd name="connsiteX3" fmla="*/ -18 w 13030"/>
                    <a:gd name="connsiteY3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18" y="81814"/>
                      </a:moveTo>
                      <a:lnTo>
                        <a:pt x="13012" y="81814"/>
                      </a:lnTo>
                      <a:lnTo>
                        <a:pt x="1301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0" name="Freeform: Shape 1689">
                  <a:extLst>
                    <a:ext uri="{FF2B5EF4-FFF2-40B4-BE49-F238E27FC236}">
                      <a16:creationId xmlns:a16="http://schemas.microsoft.com/office/drawing/2014/main" id="{A46E8F4B-ACA7-39E1-6AEB-9E07DC799181}"/>
                    </a:ext>
                  </a:extLst>
                </p:cNvPr>
                <p:cNvSpPr/>
                <p:nvPr/>
              </p:nvSpPr>
              <p:spPr>
                <a:xfrm>
                  <a:off x="3368266" y="5173218"/>
                  <a:ext cx="52120" cy="84810"/>
                </a:xfrm>
                <a:custGeom>
                  <a:avLst/>
                  <a:gdLst>
                    <a:gd name="connsiteX0" fmla="*/ 39073 w 52120"/>
                    <a:gd name="connsiteY0" fmla="*/ 54153 h 84810"/>
                    <a:gd name="connsiteX1" fmla="*/ 39073 w 52120"/>
                    <a:gd name="connsiteY1" fmla="*/ 55524 h 84810"/>
                    <a:gd name="connsiteX2" fmla="*/ 26957 w 52120"/>
                    <a:gd name="connsiteY2" fmla="*/ 75184 h 84810"/>
                    <a:gd name="connsiteX3" fmla="*/ 13012 w 52120"/>
                    <a:gd name="connsiteY3" fmla="*/ 42266 h 84810"/>
                    <a:gd name="connsiteX4" fmla="*/ 26957 w 52120"/>
                    <a:gd name="connsiteY4" fmla="*/ 10033 h 84810"/>
                    <a:gd name="connsiteX5" fmla="*/ 38615 w 52120"/>
                    <a:gd name="connsiteY5" fmla="*/ 25921 h 84810"/>
                    <a:gd name="connsiteX6" fmla="*/ 38615 w 52120"/>
                    <a:gd name="connsiteY6" fmla="*/ 27292 h 84810"/>
                    <a:gd name="connsiteX7" fmla="*/ 51646 w 52120"/>
                    <a:gd name="connsiteY7" fmla="*/ 27292 h 84810"/>
                    <a:gd name="connsiteX8" fmla="*/ 51646 w 52120"/>
                    <a:gd name="connsiteY8" fmla="*/ 25807 h 84810"/>
                    <a:gd name="connsiteX9" fmla="*/ 27071 w 52120"/>
                    <a:gd name="connsiteY9" fmla="*/ 203 h 84810"/>
                    <a:gd name="connsiteX10" fmla="*/ -18 w 52120"/>
                    <a:gd name="connsiteY10" fmla="*/ 42608 h 84810"/>
                    <a:gd name="connsiteX11" fmla="*/ 26957 w 52120"/>
                    <a:gd name="connsiteY11" fmla="*/ 85014 h 84810"/>
                    <a:gd name="connsiteX12" fmla="*/ 52103 w 52120"/>
                    <a:gd name="connsiteY12" fmla="*/ 55867 h 84810"/>
                    <a:gd name="connsiteX13" fmla="*/ 52103 w 52120"/>
                    <a:gd name="connsiteY13" fmla="*/ 54153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73" y="54153"/>
                      </a:moveTo>
                      <a:lnTo>
                        <a:pt x="39073" y="55524"/>
                      </a:lnTo>
                      <a:cubicBezTo>
                        <a:pt x="39073" y="63068"/>
                        <a:pt x="37815" y="75184"/>
                        <a:pt x="26957" y="75184"/>
                      </a:cubicBezTo>
                      <a:cubicBezTo>
                        <a:pt x="17356" y="75184"/>
                        <a:pt x="13012" y="68555"/>
                        <a:pt x="13012" y="42266"/>
                      </a:cubicBezTo>
                      <a:cubicBezTo>
                        <a:pt x="13012" y="15977"/>
                        <a:pt x="17356" y="10033"/>
                        <a:pt x="26957" y="10033"/>
                      </a:cubicBezTo>
                      <a:cubicBezTo>
                        <a:pt x="36330" y="9690"/>
                        <a:pt x="38615" y="18377"/>
                        <a:pt x="38615" y="25921"/>
                      </a:cubicBezTo>
                      <a:lnTo>
                        <a:pt x="38615" y="27292"/>
                      </a:lnTo>
                      <a:lnTo>
                        <a:pt x="51646" y="27292"/>
                      </a:lnTo>
                      <a:lnTo>
                        <a:pt x="51646" y="25807"/>
                      </a:lnTo>
                      <a:cubicBezTo>
                        <a:pt x="51646" y="17348"/>
                        <a:pt x="50274" y="203"/>
                        <a:pt x="27071" y="203"/>
                      </a:cubicBezTo>
                      <a:cubicBezTo>
                        <a:pt x="6383" y="203"/>
                        <a:pt x="-18" y="13462"/>
                        <a:pt x="-18" y="42608"/>
                      </a:cubicBezTo>
                      <a:cubicBezTo>
                        <a:pt x="-18" y="71755"/>
                        <a:pt x="6383" y="85014"/>
                        <a:pt x="26957" y="85014"/>
                      </a:cubicBezTo>
                      <a:cubicBezTo>
                        <a:pt x="46159" y="85014"/>
                        <a:pt x="52103" y="70612"/>
                        <a:pt x="52103" y="55867"/>
                      </a:cubicBezTo>
                      <a:lnTo>
                        <a:pt x="52103" y="5415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1" name="Freeform: Shape 1690">
                  <a:extLst>
                    <a:ext uri="{FF2B5EF4-FFF2-40B4-BE49-F238E27FC236}">
                      <a16:creationId xmlns:a16="http://schemas.microsoft.com/office/drawing/2014/main" id="{021138EE-54ED-7259-5858-D09FF982E8F6}"/>
                    </a:ext>
                  </a:extLst>
                </p:cNvPr>
                <p:cNvSpPr/>
                <p:nvPr/>
              </p:nvSpPr>
              <p:spPr>
                <a:xfrm>
                  <a:off x="3429530" y="5174818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4 h 81610"/>
                    <a:gd name="connsiteX1" fmla="*/ 45016 w 45034"/>
                    <a:gd name="connsiteY1" fmla="*/ 81814 h 81610"/>
                    <a:gd name="connsiteX2" fmla="*/ 45016 w 45034"/>
                    <a:gd name="connsiteY2" fmla="*/ 70841 h 81610"/>
                    <a:gd name="connsiteX3" fmla="*/ 13012 w 45034"/>
                    <a:gd name="connsiteY3" fmla="*/ 70841 h 81610"/>
                    <a:gd name="connsiteX4" fmla="*/ 13012 w 45034"/>
                    <a:gd name="connsiteY4" fmla="*/ 44780 h 81610"/>
                    <a:gd name="connsiteX5" fmla="*/ 42273 w 45034"/>
                    <a:gd name="connsiteY5" fmla="*/ 44780 h 81610"/>
                    <a:gd name="connsiteX6" fmla="*/ 42273 w 45034"/>
                    <a:gd name="connsiteY6" fmla="*/ 33807 h 81610"/>
                    <a:gd name="connsiteX7" fmla="*/ 13012 w 45034"/>
                    <a:gd name="connsiteY7" fmla="*/ 33807 h 81610"/>
                    <a:gd name="connsiteX8" fmla="*/ 13012 w 45034"/>
                    <a:gd name="connsiteY8" fmla="*/ 11176 h 81610"/>
                    <a:gd name="connsiteX9" fmla="*/ 44102 w 45034"/>
                    <a:gd name="connsiteY9" fmla="*/ 11176 h 81610"/>
                    <a:gd name="connsiteX10" fmla="*/ 44102 w 45034"/>
                    <a:gd name="connsiteY10" fmla="*/ 203 h 81610"/>
                    <a:gd name="connsiteX11" fmla="*/ -18 w 45034"/>
                    <a:gd name="connsiteY11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4"/>
                      </a:moveTo>
                      <a:lnTo>
                        <a:pt x="45016" y="81814"/>
                      </a:lnTo>
                      <a:lnTo>
                        <a:pt x="45016" y="70841"/>
                      </a:lnTo>
                      <a:lnTo>
                        <a:pt x="13012" y="70841"/>
                      </a:lnTo>
                      <a:lnTo>
                        <a:pt x="13012" y="44780"/>
                      </a:lnTo>
                      <a:lnTo>
                        <a:pt x="42273" y="44780"/>
                      </a:lnTo>
                      <a:lnTo>
                        <a:pt x="42273" y="33807"/>
                      </a:lnTo>
                      <a:lnTo>
                        <a:pt x="13012" y="33807"/>
                      </a:lnTo>
                      <a:lnTo>
                        <a:pt x="13012" y="11176"/>
                      </a:lnTo>
                      <a:lnTo>
                        <a:pt x="44102" y="11176"/>
                      </a:lnTo>
                      <a:lnTo>
                        <a:pt x="4410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2" name="Freeform: Shape 1691">
                  <a:extLst>
                    <a:ext uri="{FF2B5EF4-FFF2-40B4-BE49-F238E27FC236}">
                      <a16:creationId xmlns:a16="http://schemas.microsoft.com/office/drawing/2014/main" id="{862FC245-6805-629A-CD31-2CB55C13EE5E}"/>
                    </a:ext>
                  </a:extLst>
                </p:cNvPr>
                <p:cNvSpPr/>
                <p:nvPr/>
              </p:nvSpPr>
              <p:spPr>
                <a:xfrm>
                  <a:off x="3511941" y="5174818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4 h 81610"/>
                    <a:gd name="connsiteX1" fmla="*/ 45016 w 45034"/>
                    <a:gd name="connsiteY1" fmla="*/ 81814 h 81610"/>
                    <a:gd name="connsiteX2" fmla="*/ 45016 w 45034"/>
                    <a:gd name="connsiteY2" fmla="*/ 70841 h 81610"/>
                    <a:gd name="connsiteX3" fmla="*/ 13012 w 45034"/>
                    <a:gd name="connsiteY3" fmla="*/ 70841 h 81610"/>
                    <a:gd name="connsiteX4" fmla="*/ 13012 w 45034"/>
                    <a:gd name="connsiteY4" fmla="*/ 44780 h 81610"/>
                    <a:gd name="connsiteX5" fmla="*/ 42273 w 45034"/>
                    <a:gd name="connsiteY5" fmla="*/ 44780 h 81610"/>
                    <a:gd name="connsiteX6" fmla="*/ 42273 w 45034"/>
                    <a:gd name="connsiteY6" fmla="*/ 33807 h 81610"/>
                    <a:gd name="connsiteX7" fmla="*/ 13012 w 45034"/>
                    <a:gd name="connsiteY7" fmla="*/ 33807 h 81610"/>
                    <a:gd name="connsiteX8" fmla="*/ 13012 w 45034"/>
                    <a:gd name="connsiteY8" fmla="*/ 11176 h 81610"/>
                    <a:gd name="connsiteX9" fmla="*/ 44102 w 45034"/>
                    <a:gd name="connsiteY9" fmla="*/ 11176 h 81610"/>
                    <a:gd name="connsiteX10" fmla="*/ 44102 w 45034"/>
                    <a:gd name="connsiteY10" fmla="*/ 203 h 81610"/>
                    <a:gd name="connsiteX11" fmla="*/ -18 w 45034"/>
                    <a:gd name="connsiteY11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4"/>
                      </a:moveTo>
                      <a:lnTo>
                        <a:pt x="45016" y="81814"/>
                      </a:lnTo>
                      <a:lnTo>
                        <a:pt x="45016" y="70841"/>
                      </a:lnTo>
                      <a:lnTo>
                        <a:pt x="13012" y="70841"/>
                      </a:lnTo>
                      <a:lnTo>
                        <a:pt x="13012" y="44780"/>
                      </a:lnTo>
                      <a:lnTo>
                        <a:pt x="42273" y="44780"/>
                      </a:lnTo>
                      <a:lnTo>
                        <a:pt x="42273" y="33807"/>
                      </a:lnTo>
                      <a:lnTo>
                        <a:pt x="13012" y="33807"/>
                      </a:lnTo>
                      <a:lnTo>
                        <a:pt x="13012" y="11176"/>
                      </a:lnTo>
                      <a:lnTo>
                        <a:pt x="44102" y="11176"/>
                      </a:lnTo>
                      <a:lnTo>
                        <a:pt x="44102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3" name="Freeform: Shape 1692">
                  <a:extLst>
                    <a:ext uri="{FF2B5EF4-FFF2-40B4-BE49-F238E27FC236}">
                      <a16:creationId xmlns:a16="http://schemas.microsoft.com/office/drawing/2014/main" id="{19641379-74A9-6233-B020-AD100B5F1E76}"/>
                    </a:ext>
                  </a:extLst>
                </p:cNvPr>
                <p:cNvSpPr/>
                <p:nvPr/>
              </p:nvSpPr>
              <p:spPr>
                <a:xfrm>
                  <a:off x="3566919" y="5174818"/>
                  <a:ext cx="52120" cy="81610"/>
                </a:xfrm>
                <a:custGeom>
                  <a:avLst/>
                  <a:gdLst>
                    <a:gd name="connsiteX0" fmla="*/ -18 w 52120"/>
                    <a:gd name="connsiteY0" fmla="*/ 81814 h 81610"/>
                    <a:gd name="connsiteX1" fmla="*/ 12326 w 52120"/>
                    <a:gd name="connsiteY1" fmla="*/ 81814 h 81610"/>
                    <a:gd name="connsiteX2" fmla="*/ 12326 w 52120"/>
                    <a:gd name="connsiteY2" fmla="*/ 19406 h 81610"/>
                    <a:gd name="connsiteX3" fmla="*/ 12555 w 52120"/>
                    <a:gd name="connsiteY3" fmla="*/ 19406 h 81610"/>
                    <a:gd name="connsiteX4" fmla="*/ 36215 w 52120"/>
                    <a:gd name="connsiteY4" fmla="*/ 81814 h 81610"/>
                    <a:gd name="connsiteX5" fmla="*/ 52103 w 52120"/>
                    <a:gd name="connsiteY5" fmla="*/ 81814 h 81610"/>
                    <a:gd name="connsiteX6" fmla="*/ 52103 w 52120"/>
                    <a:gd name="connsiteY6" fmla="*/ 203 h 81610"/>
                    <a:gd name="connsiteX7" fmla="*/ 39759 w 52120"/>
                    <a:gd name="connsiteY7" fmla="*/ 203 h 81610"/>
                    <a:gd name="connsiteX8" fmla="*/ 39759 w 52120"/>
                    <a:gd name="connsiteY8" fmla="*/ 61011 h 81610"/>
                    <a:gd name="connsiteX9" fmla="*/ 39530 w 52120"/>
                    <a:gd name="connsiteY9" fmla="*/ 61011 h 81610"/>
                    <a:gd name="connsiteX10" fmla="*/ 15870 w 52120"/>
                    <a:gd name="connsiteY10" fmla="*/ 203 h 81610"/>
                    <a:gd name="connsiteX11" fmla="*/ -18 w 52120"/>
                    <a:gd name="connsiteY11" fmla="*/ 20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18" y="81814"/>
                      </a:moveTo>
                      <a:lnTo>
                        <a:pt x="12326" y="81814"/>
                      </a:lnTo>
                      <a:lnTo>
                        <a:pt x="12326" y="19406"/>
                      </a:lnTo>
                      <a:lnTo>
                        <a:pt x="12555" y="19406"/>
                      </a:lnTo>
                      <a:lnTo>
                        <a:pt x="36215" y="81814"/>
                      </a:lnTo>
                      <a:lnTo>
                        <a:pt x="52103" y="81814"/>
                      </a:lnTo>
                      <a:lnTo>
                        <a:pt x="52103" y="203"/>
                      </a:lnTo>
                      <a:lnTo>
                        <a:pt x="39759" y="203"/>
                      </a:lnTo>
                      <a:lnTo>
                        <a:pt x="39759" y="61011"/>
                      </a:lnTo>
                      <a:lnTo>
                        <a:pt x="39530" y="61011"/>
                      </a:lnTo>
                      <a:lnTo>
                        <a:pt x="15870" y="203"/>
                      </a:lnTo>
                      <a:lnTo>
                        <a:pt x="-18" y="20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4" name="Freeform: Shape 1693">
                  <a:extLst>
                    <a:ext uri="{FF2B5EF4-FFF2-40B4-BE49-F238E27FC236}">
                      <a16:creationId xmlns:a16="http://schemas.microsoft.com/office/drawing/2014/main" id="{86AECCFC-DAA0-EC1A-2D20-8D429A1E042C}"/>
                    </a:ext>
                  </a:extLst>
                </p:cNvPr>
                <p:cNvSpPr/>
                <p:nvPr/>
              </p:nvSpPr>
              <p:spPr>
                <a:xfrm>
                  <a:off x="3626469" y="5174818"/>
                  <a:ext cx="51549" cy="81610"/>
                </a:xfrm>
                <a:custGeom>
                  <a:avLst/>
                  <a:gdLst>
                    <a:gd name="connsiteX0" fmla="*/ 19413 w 51549"/>
                    <a:gd name="connsiteY0" fmla="*/ 81814 h 81610"/>
                    <a:gd name="connsiteX1" fmla="*/ 32443 w 51549"/>
                    <a:gd name="connsiteY1" fmla="*/ 81814 h 81610"/>
                    <a:gd name="connsiteX2" fmla="*/ 32443 w 51549"/>
                    <a:gd name="connsiteY2" fmla="*/ 11176 h 81610"/>
                    <a:gd name="connsiteX3" fmla="*/ 51531 w 51549"/>
                    <a:gd name="connsiteY3" fmla="*/ 11176 h 81610"/>
                    <a:gd name="connsiteX4" fmla="*/ 51531 w 51549"/>
                    <a:gd name="connsiteY4" fmla="*/ 203 h 81610"/>
                    <a:gd name="connsiteX5" fmla="*/ -18 w 51549"/>
                    <a:gd name="connsiteY5" fmla="*/ 203 h 81610"/>
                    <a:gd name="connsiteX6" fmla="*/ -18 w 51549"/>
                    <a:gd name="connsiteY6" fmla="*/ 11176 h 81610"/>
                    <a:gd name="connsiteX7" fmla="*/ 19413 w 51549"/>
                    <a:gd name="connsiteY7" fmla="*/ 11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13" y="81814"/>
                      </a:moveTo>
                      <a:lnTo>
                        <a:pt x="32443" y="81814"/>
                      </a:lnTo>
                      <a:lnTo>
                        <a:pt x="32443" y="11176"/>
                      </a:lnTo>
                      <a:lnTo>
                        <a:pt x="51531" y="11176"/>
                      </a:lnTo>
                      <a:lnTo>
                        <a:pt x="51531" y="203"/>
                      </a:lnTo>
                      <a:lnTo>
                        <a:pt x="-18" y="203"/>
                      </a:lnTo>
                      <a:lnTo>
                        <a:pt x="-18" y="11176"/>
                      </a:lnTo>
                      <a:lnTo>
                        <a:pt x="19413" y="11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5" name="Freeform: Shape 1694">
                  <a:extLst>
                    <a:ext uri="{FF2B5EF4-FFF2-40B4-BE49-F238E27FC236}">
                      <a16:creationId xmlns:a16="http://schemas.microsoft.com/office/drawing/2014/main" id="{A4C99AAB-81B7-5CB6-8A81-0EBD926560AB}"/>
                    </a:ext>
                  </a:extLst>
                </p:cNvPr>
                <p:cNvSpPr/>
                <p:nvPr/>
              </p:nvSpPr>
              <p:spPr>
                <a:xfrm>
                  <a:off x="3685448" y="5174818"/>
                  <a:ext cx="53035" cy="81610"/>
                </a:xfrm>
                <a:custGeom>
                  <a:avLst/>
                  <a:gdLst>
                    <a:gd name="connsiteX0" fmla="*/ -18 w 53035"/>
                    <a:gd name="connsiteY0" fmla="*/ 81814 h 81610"/>
                    <a:gd name="connsiteX1" fmla="*/ 13012 w 53035"/>
                    <a:gd name="connsiteY1" fmla="*/ 81814 h 81610"/>
                    <a:gd name="connsiteX2" fmla="*/ 13012 w 53035"/>
                    <a:gd name="connsiteY2" fmla="*/ 46381 h 81610"/>
                    <a:gd name="connsiteX3" fmla="*/ 23642 w 53035"/>
                    <a:gd name="connsiteY3" fmla="*/ 46381 h 81610"/>
                    <a:gd name="connsiteX4" fmla="*/ 35529 w 53035"/>
                    <a:gd name="connsiteY4" fmla="*/ 59182 h 81610"/>
                    <a:gd name="connsiteX5" fmla="*/ 36101 w 53035"/>
                    <a:gd name="connsiteY5" fmla="*/ 74613 h 81610"/>
                    <a:gd name="connsiteX6" fmla="*/ 38273 w 53035"/>
                    <a:gd name="connsiteY6" fmla="*/ 81814 h 81610"/>
                    <a:gd name="connsiteX7" fmla="*/ 53017 w 53035"/>
                    <a:gd name="connsiteY7" fmla="*/ 81814 h 81610"/>
                    <a:gd name="connsiteX8" fmla="*/ 49131 w 53035"/>
                    <a:gd name="connsiteY8" fmla="*/ 74727 h 81610"/>
                    <a:gd name="connsiteX9" fmla="*/ 48674 w 53035"/>
                    <a:gd name="connsiteY9" fmla="*/ 58153 h 81610"/>
                    <a:gd name="connsiteX10" fmla="*/ 35872 w 53035"/>
                    <a:gd name="connsiteY10" fmla="*/ 41465 h 81610"/>
                    <a:gd name="connsiteX11" fmla="*/ 35872 w 53035"/>
                    <a:gd name="connsiteY11" fmla="*/ 41237 h 81610"/>
                    <a:gd name="connsiteX12" fmla="*/ 49474 w 53035"/>
                    <a:gd name="connsiteY12" fmla="*/ 21234 h 81610"/>
                    <a:gd name="connsiteX13" fmla="*/ 28786 w 53035"/>
                    <a:gd name="connsiteY13" fmla="*/ 203 h 81610"/>
                    <a:gd name="connsiteX14" fmla="*/ -18 w 53035"/>
                    <a:gd name="connsiteY14" fmla="*/ 203 h 81610"/>
                    <a:gd name="connsiteX15" fmla="*/ 13012 w 53035"/>
                    <a:gd name="connsiteY15" fmla="*/ 36551 h 81610"/>
                    <a:gd name="connsiteX16" fmla="*/ 13012 w 53035"/>
                    <a:gd name="connsiteY16" fmla="*/ 10033 h 81610"/>
                    <a:gd name="connsiteX17" fmla="*/ 24099 w 53035"/>
                    <a:gd name="connsiteY17" fmla="*/ 10033 h 81610"/>
                    <a:gd name="connsiteX18" fmla="*/ 36444 w 53035"/>
                    <a:gd name="connsiteY18" fmla="*/ 23292 h 81610"/>
                    <a:gd name="connsiteX19" fmla="*/ 23414 w 53035"/>
                    <a:gd name="connsiteY19" fmla="*/ 3655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8" y="81814"/>
                      </a:moveTo>
                      <a:lnTo>
                        <a:pt x="13012" y="81814"/>
                      </a:lnTo>
                      <a:lnTo>
                        <a:pt x="13012" y="46381"/>
                      </a:lnTo>
                      <a:lnTo>
                        <a:pt x="23642" y="46381"/>
                      </a:lnTo>
                      <a:cubicBezTo>
                        <a:pt x="32557" y="46381"/>
                        <a:pt x="35301" y="50267"/>
                        <a:pt x="35529" y="59182"/>
                      </a:cubicBezTo>
                      <a:cubicBezTo>
                        <a:pt x="35758" y="65126"/>
                        <a:pt x="35644" y="69698"/>
                        <a:pt x="36101" y="74613"/>
                      </a:cubicBezTo>
                      <a:cubicBezTo>
                        <a:pt x="36444" y="77813"/>
                        <a:pt x="37015" y="80328"/>
                        <a:pt x="38273" y="81814"/>
                      </a:cubicBezTo>
                      <a:lnTo>
                        <a:pt x="53017" y="81814"/>
                      </a:lnTo>
                      <a:cubicBezTo>
                        <a:pt x="51303" y="80670"/>
                        <a:pt x="49360" y="78727"/>
                        <a:pt x="49131" y="74727"/>
                      </a:cubicBezTo>
                      <a:cubicBezTo>
                        <a:pt x="48902" y="69812"/>
                        <a:pt x="48788" y="63411"/>
                        <a:pt x="48674" y="58153"/>
                      </a:cubicBezTo>
                      <a:cubicBezTo>
                        <a:pt x="48217" y="46723"/>
                        <a:pt x="43988" y="42266"/>
                        <a:pt x="35872" y="41465"/>
                      </a:cubicBezTo>
                      <a:lnTo>
                        <a:pt x="35872" y="41237"/>
                      </a:lnTo>
                      <a:cubicBezTo>
                        <a:pt x="44788" y="39865"/>
                        <a:pt x="49474" y="31750"/>
                        <a:pt x="49474" y="21234"/>
                      </a:cubicBezTo>
                      <a:cubicBezTo>
                        <a:pt x="49474" y="5918"/>
                        <a:pt x="40216" y="203"/>
                        <a:pt x="28786" y="203"/>
                      </a:cubicBezTo>
                      <a:lnTo>
                        <a:pt x="-18" y="203"/>
                      </a:lnTo>
                      <a:close/>
                      <a:moveTo>
                        <a:pt x="13012" y="36551"/>
                      </a:moveTo>
                      <a:lnTo>
                        <a:pt x="13012" y="10033"/>
                      </a:lnTo>
                      <a:lnTo>
                        <a:pt x="24099" y="10033"/>
                      </a:lnTo>
                      <a:cubicBezTo>
                        <a:pt x="32672" y="10033"/>
                        <a:pt x="36444" y="14605"/>
                        <a:pt x="36444" y="23292"/>
                      </a:cubicBezTo>
                      <a:cubicBezTo>
                        <a:pt x="36444" y="31522"/>
                        <a:pt x="31757" y="36551"/>
                        <a:pt x="23414" y="3655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96" name="Freeform: Shape 1695">
                  <a:extLst>
                    <a:ext uri="{FF2B5EF4-FFF2-40B4-BE49-F238E27FC236}">
                      <a16:creationId xmlns:a16="http://schemas.microsoft.com/office/drawing/2014/main" id="{E64C8AE7-9915-C463-8EFF-4B6FF02738BB}"/>
                    </a:ext>
                  </a:extLst>
                </p:cNvPr>
                <p:cNvSpPr/>
                <p:nvPr/>
              </p:nvSpPr>
              <p:spPr>
                <a:xfrm>
                  <a:off x="3737569" y="5174818"/>
                  <a:ext cx="55892" cy="81610"/>
                </a:xfrm>
                <a:custGeom>
                  <a:avLst/>
                  <a:gdLst>
                    <a:gd name="connsiteX0" fmla="*/ 21013 w 55892"/>
                    <a:gd name="connsiteY0" fmla="*/ 81814 h 81610"/>
                    <a:gd name="connsiteX1" fmla="*/ 34043 w 55892"/>
                    <a:gd name="connsiteY1" fmla="*/ 81814 h 81610"/>
                    <a:gd name="connsiteX2" fmla="*/ 34043 w 55892"/>
                    <a:gd name="connsiteY2" fmla="*/ 49924 h 81610"/>
                    <a:gd name="connsiteX3" fmla="*/ 55875 w 55892"/>
                    <a:gd name="connsiteY3" fmla="*/ 203 h 81610"/>
                    <a:gd name="connsiteX4" fmla="*/ 42273 w 55892"/>
                    <a:gd name="connsiteY4" fmla="*/ 203 h 81610"/>
                    <a:gd name="connsiteX5" fmla="*/ 28214 w 55892"/>
                    <a:gd name="connsiteY5" fmla="*/ 35408 h 81610"/>
                    <a:gd name="connsiteX6" fmla="*/ 14498 w 55892"/>
                    <a:gd name="connsiteY6" fmla="*/ 203 h 81610"/>
                    <a:gd name="connsiteX7" fmla="*/ -18 w 55892"/>
                    <a:gd name="connsiteY7" fmla="*/ 203 h 81610"/>
                    <a:gd name="connsiteX8" fmla="*/ 21013 w 55892"/>
                    <a:gd name="connsiteY8" fmla="*/ 4992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13" y="81814"/>
                      </a:moveTo>
                      <a:lnTo>
                        <a:pt x="34043" y="81814"/>
                      </a:lnTo>
                      <a:lnTo>
                        <a:pt x="34043" y="49924"/>
                      </a:lnTo>
                      <a:lnTo>
                        <a:pt x="55875" y="203"/>
                      </a:lnTo>
                      <a:lnTo>
                        <a:pt x="42273" y="203"/>
                      </a:lnTo>
                      <a:lnTo>
                        <a:pt x="28214" y="35408"/>
                      </a:lnTo>
                      <a:lnTo>
                        <a:pt x="14498" y="203"/>
                      </a:lnTo>
                      <a:lnTo>
                        <a:pt x="-18" y="203"/>
                      </a:lnTo>
                      <a:lnTo>
                        <a:pt x="21013" y="4992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899" name="Graphic 4">
                <a:extLst>
                  <a:ext uri="{FF2B5EF4-FFF2-40B4-BE49-F238E27FC236}">
                    <a16:creationId xmlns:a16="http://schemas.microsoft.com/office/drawing/2014/main" id="{1F9B1FA3-95B1-59CE-38CB-CD34F23F8F35}"/>
                  </a:ext>
                </a:extLst>
              </p:cNvPr>
              <p:cNvGrpSpPr/>
              <p:nvPr/>
            </p:nvGrpSpPr>
            <p:grpSpPr>
              <a:xfrm>
                <a:off x="6618361" y="2620798"/>
                <a:ext cx="185108" cy="224484"/>
                <a:chOff x="6618361" y="2620798"/>
                <a:chExt cx="185108" cy="224484"/>
              </a:xfrm>
              <a:solidFill>
                <a:srgbClr val="898989"/>
              </a:solidFill>
            </p:grpSpPr>
            <p:sp>
              <p:nvSpPr>
                <p:cNvPr id="1677" name="Freeform: Shape 1676">
                  <a:extLst>
                    <a:ext uri="{FF2B5EF4-FFF2-40B4-BE49-F238E27FC236}">
                      <a16:creationId xmlns:a16="http://schemas.microsoft.com/office/drawing/2014/main" id="{FC9CE13C-19CC-739B-97F3-372F4CE9EA47}"/>
                    </a:ext>
                  </a:extLst>
                </p:cNvPr>
                <p:cNvSpPr/>
                <p:nvPr/>
              </p:nvSpPr>
              <p:spPr>
                <a:xfrm>
                  <a:off x="6618361" y="2620798"/>
                  <a:ext cx="43547" cy="81609"/>
                </a:xfrm>
                <a:custGeom>
                  <a:avLst/>
                  <a:gdLst>
                    <a:gd name="connsiteX0" fmla="*/ 4 w 43547"/>
                    <a:gd name="connsiteY0" fmla="*/ 81827 h 81609"/>
                    <a:gd name="connsiteX1" fmla="*/ 13034 w 43547"/>
                    <a:gd name="connsiteY1" fmla="*/ 81827 h 81609"/>
                    <a:gd name="connsiteX2" fmla="*/ 13034 w 43547"/>
                    <a:gd name="connsiteY2" fmla="*/ 44794 h 81609"/>
                    <a:gd name="connsiteX3" fmla="*/ 41723 w 43547"/>
                    <a:gd name="connsiteY3" fmla="*/ 44794 h 81609"/>
                    <a:gd name="connsiteX4" fmla="*/ 41723 w 43547"/>
                    <a:gd name="connsiteY4" fmla="*/ 33821 h 81609"/>
                    <a:gd name="connsiteX5" fmla="*/ 13034 w 43547"/>
                    <a:gd name="connsiteY5" fmla="*/ 33821 h 81609"/>
                    <a:gd name="connsiteX6" fmla="*/ 13034 w 43547"/>
                    <a:gd name="connsiteY6" fmla="*/ 11190 h 81609"/>
                    <a:gd name="connsiteX7" fmla="*/ 43552 w 43547"/>
                    <a:gd name="connsiteY7" fmla="*/ 11190 h 81609"/>
                    <a:gd name="connsiteX8" fmla="*/ 43552 w 43547"/>
                    <a:gd name="connsiteY8" fmla="*/ 217 h 81609"/>
                    <a:gd name="connsiteX9" fmla="*/ 4 w 43547"/>
                    <a:gd name="connsiteY9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547" h="81609">
                      <a:moveTo>
                        <a:pt x="4" y="81827"/>
                      </a:moveTo>
                      <a:lnTo>
                        <a:pt x="13034" y="81827"/>
                      </a:lnTo>
                      <a:lnTo>
                        <a:pt x="13034" y="44794"/>
                      </a:lnTo>
                      <a:lnTo>
                        <a:pt x="41723" y="44794"/>
                      </a:lnTo>
                      <a:lnTo>
                        <a:pt x="41723" y="33821"/>
                      </a:lnTo>
                      <a:lnTo>
                        <a:pt x="13034" y="33821"/>
                      </a:lnTo>
                      <a:lnTo>
                        <a:pt x="13034" y="11190"/>
                      </a:lnTo>
                      <a:lnTo>
                        <a:pt x="43552" y="11190"/>
                      </a:lnTo>
                      <a:lnTo>
                        <a:pt x="43552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8" name="Freeform: Shape 1677">
                  <a:extLst>
                    <a:ext uri="{FF2B5EF4-FFF2-40B4-BE49-F238E27FC236}">
                      <a16:creationId xmlns:a16="http://schemas.microsoft.com/office/drawing/2014/main" id="{26DA2199-1215-826D-8745-403B241FB148}"/>
                    </a:ext>
                  </a:extLst>
                </p:cNvPr>
                <p:cNvSpPr/>
                <p:nvPr/>
              </p:nvSpPr>
              <p:spPr>
                <a:xfrm>
                  <a:off x="6670710" y="2620798"/>
                  <a:ext cx="13030" cy="81609"/>
                </a:xfrm>
                <a:custGeom>
                  <a:avLst/>
                  <a:gdLst>
                    <a:gd name="connsiteX0" fmla="*/ 4 w 13030"/>
                    <a:gd name="connsiteY0" fmla="*/ 81827 h 81609"/>
                    <a:gd name="connsiteX1" fmla="*/ 13034 w 13030"/>
                    <a:gd name="connsiteY1" fmla="*/ 81827 h 81609"/>
                    <a:gd name="connsiteX2" fmla="*/ 13034 w 13030"/>
                    <a:gd name="connsiteY2" fmla="*/ 217 h 81609"/>
                    <a:gd name="connsiteX3" fmla="*/ 4 w 13030"/>
                    <a:gd name="connsiteY3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09">
                      <a:moveTo>
                        <a:pt x="4" y="81827"/>
                      </a:moveTo>
                      <a:lnTo>
                        <a:pt x="13034" y="81827"/>
                      </a:lnTo>
                      <a:lnTo>
                        <a:pt x="13034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9" name="Freeform: Shape 1678">
                  <a:extLst>
                    <a:ext uri="{FF2B5EF4-FFF2-40B4-BE49-F238E27FC236}">
                      <a16:creationId xmlns:a16="http://schemas.microsoft.com/office/drawing/2014/main" id="{30EC5326-7251-CA86-F8F5-7A03DC12B52F}"/>
                    </a:ext>
                  </a:extLst>
                </p:cNvPr>
                <p:cNvSpPr/>
                <p:nvPr/>
              </p:nvSpPr>
              <p:spPr>
                <a:xfrm>
                  <a:off x="6696656" y="2620798"/>
                  <a:ext cx="53035" cy="81609"/>
                </a:xfrm>
                <a:custGeom>
                  <a:avLst/>
                  <a:gdLst>
                    <a:gd name="connsiteX0" fmla="*/ 4 w 53035"/>
                    <a:gd name="connsiteY0" fmla="*/ 81827 h 81609"/>
                    <a:gd name="connsiteX1" fmla="*/ 13034 w 53035"/>
                    <a:gd name="connsiteY1" fmla="*/ 81827 h 81609"/>
                    <a:gd name="connsiteX2" fmla="*/ 13034 w 53035"/>
                    <a:gd name="connsiteY2" fmla="*/ 46394 h 81609"/>
                    <a:gd name="connsiteX3" fmla="*/ 23664 w 53035"/>
                    <a:gd name="connsiteY3" fmla="*/ 46394 h 81609"/>
                    <a:gd name="connsiteX4" fmla="*/ 35551 w 53035"/>
                    <a:gd name="connsiteY4" fmla="*/ 59196 h 81609"/>
                    <a:gd name="connsiteX5" fmla="*/ 36122 w 53035"/>
                    <a:gd name="connsiteY5" fmla="*/ 74627 h 81609"/>
                    <a:gd name="connsiteX6" fmla="*/ 38294 w 53035"/>
                    <a:gd name="connsiteY6" fmla="*/ 81827 h 81609"/>
                    <a:gd name="connsiteX7" fmla="*/ 53039 w 53035"/>
                    <a:gd name="connsiteY7" fmla="*/ 81827 h 81609"/>
                    <a:gd name="connsiteX8" fmla="*/ 49153 w 53035"/>
                    <a:gd name="connsiteY8" fmla="*/ 74741 h 81609"/>
                    <a:gd name="connsiteX9" fmla="*/ 48695 w 53035"/>
                    <a:gd name="connsiteY9" fmla="*/ 58166 h 81609"/>
                    <a:gd name="connsiteX10" fmla="*/ 35894 w 53035"/>
                    <a:gd name="connsiteY10" fmla="*/ 41479 h 81609"/>
                    <a:gd name="connsiteX11" fmla="*/ 35894 w 53035"/>
                    <a:gd name="connsiteY11" fmla="*/ 41250 h 81609"/>
                    <a:gd name="connsiteX12" fmla="*/ 49495 w 53035"/>
                    <a:gd name="connsiteY12" fmla="*/ 21248 h 81609"/>
                    <a:gd name="connsiteX13" fmla="*/ 28807 w 53035"/>
                    <a:gd name="connsiteY13" fmla="*/ 217 h 81609"/>
                    <a:gd name="connsiteX14" fmla="*/ 4 w 53035"/>
                    <a:gd name="connsiteY14" fmla="*/ 217 h 81609"/>
                    <a:gd name="connsiteX15" fmla="*/ 13034 w 53035"/>
                    <a:gd name="connsiteY15" fmla="*/ 36564 h 81609"/>
                    <a:gd name="connsiteX16" fmla="*/ 13034 w 53035"/>
                    <a:gd name="connsiteY16" fmla="*/ 10047 h 81609"/>
                    <a:gd name="connsiteX17" fmla="*/ 24121 w 53035"/>
                    <a:gd name="connsiteY17" fmla="*/ 10047 h 81609"/>
                    <a:gd name="connsiteX18" fmla="*/ 36465 w 53035"/>
                    <a:gd name="connsiteY18" fmla="*/ 23305 h 81609"/>
                    <a:gd name="connsiteX19" fmla="*/ 23435 w 53035"/>
                    <a:gd name="connsiteY19" fmla="*/ 36564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09">
                      <a:moveTo>
                        <a:pt x="4" y="81827"/>
                      </a:moveTo>
                      <a:lnTo>
                        <a:pt x="13034" y="81827"/>
                      </a:lnTo>
                      <a:lnTo>
                        <a:pt x="13034" y="46394"/>
                      </a:lnTo>
                      <a:lnTo>
                        <a:pt x="23664" y="46394"/>
                      </a:lnTo>
                      <a:cubicBezTo>
                        <a:pt x="32579" y="46394"/>
                        <a:pt x="35322" y="50281"/>
                        <a:pt x="35551" y="59196"/>
                      </a:cubicBezTo>
                      <a:cubicBezTo>
                        <a:pt x="35779" y="65139"/>
                        <a:pt x="35665" y="69712"/>
                        <a:pt x="36122" y="74627"/>
                      </a:cubicBezTo>
                      <a:cubicBezTo>
                        <a:pt x="36465" y="77826"/>
                        <a:pt x="37037" y="80341"/>
                        <a:pt x="38294" y="81827"/>
                      </a:cubicBezTo>
                      <a:lnTo>
                        <a:pt x="53039" y="81827"/>
                      </a:lnTo>
                      <a:cubicBezTo>
                        <a:pt x="51324" y="80684"/>
                        <a:pt x="49381" y="78741"/>
                        <a:pt x="49153" y="74741"/>
                      </a:cubicBezTo>
                      <a:cubicBezTo>
                        <a:pt x="48924" y="69825"/>
                        <a:pt x="48810" y="63424"/>
                        <a:pt x="48695" y="58166"/>
                      </a:cubicBezTo>
                      <a:cubicBezTo>
                        <a:pt x="48239" y="46736"/>
                        <a:pt x="44009" y="42280"/>
                        <a:pt x="35894" y="41479"/>
                      </a:cubicBezTo>
                      <a:lnTo>
                        <a:pt x="35894" y="41250"/>
                      </a:lnTo>
                      <a:cubicBezTo>
                        <a:pt x="44809" y="39879"/>
                        <a:pt x="49495" y="31764"/>
                        <a:pt x="49495" y="21248"/>
                      </a:cubicBezTo>
                      <a:cubicBezTo>
                        <a:pt x="49495" y="5932"/>
                        <a:pt x="40237" y="217"/>
                        <a:pt x="28807" y="217"/>
                      </a:cubicBezTo>
                      <a:lnTo>
                        <a:pt x="4" y="217"/>
                      </a:lnTo>
                      <a:close/>
                      <a:moveTo>
                        <a:pt x="13034" y="36564"/>
                      </a:moveTo>
                      <a:lnTo>
                        <a:pt x="13034" y="10047"/>
                      </a:lnTo>
                      <a:lnTo>
                        <a:pt x="24121" y="10047"/>
                      </a:lnTo>
                      <a:cubicBezTo>
                        <a:pt x="32694" y="10047"/>
                        <a:pt x="36465" y="14619"/>
                        <a:pt x="36465" y="23305"/>
                      </a:cubicBezTo>
                      <a:cubicBezTo>
                        <a:pt x="36465" y="31535"/>
                        <a:pt x="31779" y="36564"/>
                        <a:pt x="23435" y="36564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0" name="Freeform: Shape 1679">
                  <a:extLst>
                    <a:ext uri="{FF2B5EF4-FFF2-40B4-BE49-F238E27FC236}">
                      <a16:creationId xmlns:a16="http://schemas.microsoft.com/office/drawing/2014/main" id="{A8EA9CCF-A7C9-B711-A704-BA6D62389125}"/>
                    </a:ext>
                  </a:extLst>
                </p:cNvPr>
                <p:cNvSpPr/>
                <p:nvPr/>
              </p:nvSpPr>
              <p:spPr>
                <a:xfrm>
                  <a:off x="6758036" y="2620798"/>
                  <a:ext cx="45033" cy="81609"/>
                </a:xfrm>
                <a:custGeom>
                  <a:avLst/>
                  <a:gdLst>
                    <a:gd name="connsiteX0" fmla="*/ 4 w 45033"/>
                    <a:gd name="connsiteY0" fmla="*/ 81827 h 81609"/>
                    <a:gd name="connsiteX1" fmla="*/ 45038 w 45033"/>
                    <a:gd name="connsiteY1" fmla="*/ 81827 h 81609"/>
                    <a:gd name="connsiteX2" fmla="*/ 45038 w 45033"/>
                    <a:gd name="connsiteY2" fmla="*/ 70855 h 81609"/>
                    <a:gd name="connsiteX3" fmla="*/ 13034 w 45033"/>
                    <a:gd name="connsiteY3" fmla="*/ 70855 h 81609"/>
                    <a:gd name="connsiteX4" fmla="*/ 13034 w 45033"/>
                    <a:gd name="connsiteY4" fmla="*/ 44794 h 81609"/>
                    <a:gd name="connsiteX5" fmla="*/ 42295 w 45033"/>
                    <a:gd name="connsiteY5" fmla="*/ 44794 h 81609"/>
                    <a:gd name="connsiteX6" fmla="*/ 42295 w 45033"/>
                    <a:gd name="connsiteY6" fmla="*/ 33821 h 81609"/>
                    <a:gd name="connsiteX7" fmla="*/ 13034 w 45033"/>
                    <a:gd name="connsiteY7" fmla="*/ 33821 h 81609"/>
                    <a:gd name="connsiteX8" fmla="*/ 13034 w 45033"/>
                    <a:gd name="connsiteY8" fmla="*/ 11190 h 81609"/>
                    <a:gd name="connsiteX9" fmla="*/ 44123 w 45033"/>
                    <a:gd name="connsiteY9" fmla="*/ 11190 h 81609"/>
                    <a:gd name="connsiteX10" fmla="*/ 44123 w 45033"/>
                    <a:gd name="connsiteY10" fmla="*/ 217 h 81609"/>
                    <a:gd name="connsiteX11" fmla="*/ 4 w 45033"/>
                    <a:gd name="connsiteY11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09">
                      <a:moveTo>
                        <a:pt x="4" y="81827"/>
                      </a:moveTo>
                      <a:lnTo>
                        <a:pt x="45038" y="81827"/>
                      </a:lnTo>
                      <a:lnTo>
                        <a:pt x="45038" y="70855"/>
                      </a:lnTo>
                      <a:lnTo>
                        <a:pt x="13034" y="70855"/>
                      </a:lnTo>
                      <a:lnTo>
                        <a:pt x="13034" y="44794"/>
                      </a:lnTo>
                      <a:lnTo>
                        <a:pt x="42295" y="44794"/>
                      </a:lnTo>
                      <a:lnTo>
                        <a:pt x="42295" y="33821"/>
                      </a:lnTo>
                      <a:lnTo>
                        <a:pt x="13034" y="33821"/>
                      </a:lnTo>
                      <a:lnTo>
                        <a:pt x="13034" y="11190"/>
                      </a:lnTo>
                      <a:lnTo>
                        <a:pt x="44123" y="11190"/>
                      </a:lnTo>
                      <a:lnTo>
                        <a:pt x="44123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1" name="Freeform: Shape 1680">
                  <a:extLst>
                    <a:ext uri="{FF2B5EF4-FFF2-40B4-BE49-F238E27FC236}">
                      <a16:creationId xmlns:a16="http://schemas.microsoft.com/office/drawing/2014/main" id="{C16B8923-D11B-AF2F-9C63-042AFE67BD14}"/>
                    </a:ext>
                  </a:extLst>
                </p:cNvPr>
                <p:cNvSpPr/>
                <p:nvPr/>
              </p:nvSpPr>
              <p:spPr>
                <a:xfrm>
                  <a:off x="6620476" y="2763674"/>
                  <a:ext cx="45033" cy="81609"/>
                </a:xfrm>
                <a:custGeom>
                  <a:avLst/>
                  <a:gdLst>
                    <a:gd name="connsiteX0" fmla="*/ 4 w 45033"/>
                    <a:gd name="connsiteY0" fmla="*/ 81826 h 81609"/>
                    <a:gd name="connsiteX1" fmla="*/ 45038 w 45033"/>
                    <a:gd name="connsiteY1" fmla="*/ 81826 h 81609"/>
                    <a:gd name="connsiteX2" fmla="*/ 45038 w 45033"/>
                    <a:gd name="connsiteY2" fmla="*/ 70853 h 81609"/>
                    <a:gd name="connsiteX3" fmla="*/ 13034 w 45033"/>
                    <a:gd name="connsiteY3" fmla="*/ 70853 h 81609"/>
                    <a:gd name="connsiteX4" fmla="*/ 13034 w 45033"/>
                    <a:gd name="connsiteY4" fmla="*/ 44793 h 81609"/>
                    <a:gd name="connsiteX5" fmla="*/ 42295 w 45033"/>
                    <a:gd name="connsiteY5" fmla="*/ 44793 h 81609"/>
                    <a:gd name="connsiteX6" fmla="*/ 42295 w 45033"/>
                    <a:gd name="connsiteY6" fmla="*/ 33821 h 81609"/>
                    <a:gd name="connsiteX7" fmla="*/ 13034 w 45033"/>
                    <a:gd name="connsiteY7" fmla="*/ 33821 h 81609"/>
                    <a:gd name="connsiteX8" fmla="*/ 13034 w 45033"/>
                    <a:gd name="connsiteY8" fmla="*/ 11189 h 81609"/>
                    <a:gd name="connsiteX9" fmla="*/ 44124 w 45033"/>
                    <a:gd name="connsiteY9" fmla="*/ 11189 h 81609"/>
                    <a:gd name="connsiteX10" fmla="*/ 44124 w 45033"/>
                    <a:gd name="connsiteY10" fmla="*/ 217 h 81609"/>
                    <a:gd name="connsiteX11" fmla="*/ 4 w 45033"/>
                    <a:gd name="connsiteY11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09">
                      <a:moveTo>
                        <a:pt x="4" y="81826"/>
                      </a:moveTo>
                      <a:lnTo>
                        <a:pt x="45038" y="81826"/>
                      </a:lnTo>
                      <a:lnTo>
                        <a:pt x="45038" y="70853"/>
                      </a:lnTo>
                      <a:lnTo>
                        <a:pt x="13034" y="70853"/>
                      </a:lnTo>
                      <a:lnTo>
                        <a:pt x="13034" y="44793"/>
                      </a:lnTo>
                      <a:lnTo>
                        <a:pt x="42295" y="44793"/>
                      </a:lnTo>
                      <a:lnTo>
                        <a:pt x="42295" y="33821"/>
                      </a:lnTo>
                      <a:lnTo>
                        <a:pt x="13034" y="33821"/>
                      </a:lnTo>
                      <a:lnTo>
                        <a:pt x="13034" y="11189"/>
                      </a:lnTo>
                      <a:lnTo>
                        <a:pt x="44124" y="11189"/>
                      </a:lnTo>
                      <a:lnTo>
                        <a:pt x="44124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2" name="Freeform: Shape 1681">
                  <a:extLst>
                    <a:ext uri="{FF2B5EF4-FFF2-40B4-BE49-F238E27FC236}">
                      <a16:creationId xmlns:a16="http://schemas.microsoft.com/office/drawing/2014/main" id="{DD09A600-BC9A-27BF-6F43-9F81C68200CE}"/>
                    </a:ext>
                  </a:extLst>
                </p:cNvPr>
                <p:cNvSpPr/>
                <p:nvPr/>
              </p:nvSpPr>
              <p:spPr>
                <a:xfrm>
                  <a:off x="6668710" y="2763674"/>
                  <a:ext cx="57150" cy="81609"/>
                </a:xfrm>
                <a:custGeom>
                  <a:avLst/>
                  <a:gdLst>
                    <a:gd name="connsiteX0" fmla="*/ 4 w 57150"/>
                    <a:gd name="connsiteY0" fmla="*/ 81826 h 81609"/>
                    <a:gd name="connsiteX1" fmla="*/ 14063 w 57150"/>
                    <a:gd name="connsiteY1" fmla="*/ 81826 h 81609"/>
                    <a:gd name="connsiteX2" fmla="*/ 28579 w 57150"/>
                    <a:gd name="connsiteY2" fmla="*/ 52337 h 81609"/>
                    <a:gd name="connsiteX3" fmla="*/ 42752 w 57150"/>
                    <a:gd name="connsiteY3" fmla="*/ 81826 h 81609"/>
                    <a:gd name="connsiteX4" fmla="*/ 57154 w 57150"/>
                    <a:gd name="connsiteY4" fmla="*/ 81826 h 81609"/>
                    <a:gd name="connsiteX5" fmla="*/ 36351 w 57150"/>
                    <a:gd name="connsiteY5" fmla="*/ 40336 h 81609"/>
                    <a:gd name="connsiteX6" fmla="*/ 56125 w 57150"/>
                    <a:gd name="connsiteY6" fmla="*/ 217 h 81609"/>
                    <a:gd name="connsiteX7" fmla="*/ 42066 w 57150"/>
                    <a:gd name="connsiteY7" fmla="*/ 217 h 81609"/>
                    <a:gd name="connsiteX8" fmla="*/ 29265 w 57150"/>
                    <a:gd name="connsiteY8" fmla="*/ 27306 h 81609"/>
                    <a:gd name="connsiteX9" fmla="*/ 16235 w 57150"/>
                    <a:gd name="connsiteY9" fmla="*/ 217 h 81609"/>
                    <a:gd name="connsiteX10" fmla="*/ 1833 w 57150"/>
                    <a:gd name="connsiteY10" fmla="*/ 217 h 81609"/>
                    <a:gd name="connsiteX11" fmla="*/ 21492 w 57150"/>
                    <a:gd name="connsiteY11" fmla="*/ 40336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09">
                      <a:moveTo>
                        <a:pt x="4" y="81826"/>
                      </a:moveTo>
                      <a:lnTo>
                        <a:pt x="14063" y="81826"/>
                      </a:lnTo>
                      <a:lnTo>
                        <a:pt x="28579" y="52337"/>
                      </a:lnTo>
                      <a:lnTo>
                        <a:pt x="42752" y="81826"/>
                      </a:lnTo>
                      <a:lnTo>
                        <a:pt x="57154" y="81826"/>
                      </a:lnTo>
                      <a:lnTo>
                        <a:pt x="36351" y="40336"/>
                      </a:lnTo>
                      <a:lnTo>
                        <a:pt x="56125" y="217"/>
                      </a:lnTo>
                      <a:lnTo>
                        <a:pt x="42066" y="217"/>
                      </a:lnTo>
                      <a:lnTo>
                        <a:pt x="29265" y="27306"/>
                      </a:lnTo>
                      <a:lnTo>
                        <a:pt x="16235" y="217"/>
                      </a:lnTo>
                      <a:lnTo>
                        <a:pt x="1833" y="217"/>
                      </a:lnTo>
                      <a:lnTo>
                        <a:pt x="21492" y="4033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3" name="Freeform: Shape 1682">
                  <a:extLst>
                    <a:ext uri="{FF2B5EF4-FFF2-40B4-BE49-F238E27FC236}">
                      <a16:creationId xmlns:a16="http://schemas.microsoft.com/office/drawing/2014/main" id="{C9BB6842-1B3F-E0F3-E2E7-057D50AEE8E5}"/>
                    </a:ext>
                  </a:extLst>
                </p:cNvPr>
                <p:cNvSpPr/>
                <p:nvPr/>
              </p:nvSpPr>
              <p:spPr>
                <a:xfrm>
                  <a:off x="6732032" y="2763674"/>
                  <a:ext cx="13030" cy="81609"/>
                </a:xfrm>
                <a:custGeom>
                  <a:avLst/>
                  <a:gdLst>
                    <a:gd name="connsiteX0" fmla="*/ 4 w 13030"/>
                    <a:gd name="connsiteY0" fmla="*/ 81826 h 81609"/>
                    <a:gd name="connsiteX1" fmla="*/ 13034 w 13030"/>
                    <a:gd name="connsiteY1" fmla="*/ 81826 h 81609"/>
                    <a:gd name="connsiteX2" fmla="*/ 13034 w 13030"/>
                    <a:gd name="connsiteY2" fmla="*/ 217 h 81609"/>
                    <a:gd name="connsiteX3" fmla="*/ 4 w 13030"/>
                    <a:gd name="connsiteY3" fmla="*/ 217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09">
                      <a:moveTo>
                        <a:pt x="4" y="81826"/>
                      </a:moveTo>
                      <a:lnTo>
                        <a:pt x="13034" y="81826"/>
                      </a:lnTo>
                      <a:lnTo>
                        <a:pt x="13034" y="217"/>
                      </a:lnTo>
                      <a:lnTo>
                        <a:pt x="4" y="21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84" name="Freeform: Shape 1683">
                  <a:extLst>
                    <a:ext uri="{FF2B5EF4-FFF2-40B4-BE49-F238E27FC236}">
                      <a16:creationId xmlns:a16="http://schemas.microsoft.com/office/drawing/2014/main" id="{1D837116-5D2F-1A4D-57AF-898913B4B883}"/>
                    </a:ext>
                  </a:extLst>
                </p:cNvPr>
                <p:cNvSpPr/>
                <p:nvPr/>
              </p:nvSpPr>
              <p:spPr>
                <a:xfrm>
                  <a:off x="6751920" y="2763674"/>
                  <a:ext cx="51549" cy="81609"/>
                </a:xfrm>
                <a:custGeom>
                  <a:avLst/>
                  <a:gdLst>
                    <a:gd name="connsiteX0" fmla="*/ 19434 w 51549"/>
                    <a:gd name="connsiteY0" fmla="*/ 81826 h 81609"/>
                    <a:gd name="connsiteX1" fmla="*/ 32465 w 51549"/>
                    <a:gd name="connsiteY1" fmla="*/ 81826 h 81609"/>
                    <a:gd name="connsiteX2" fmla="*/ 32465 w 51549"/>
                    <a:gd name="connsiteY2" fmla="*/ 11189 h 81609"/>
                    <a:gd name="connsiteX3" fmla="*/ 51553 w 51549"/>
                    <a:gd name="connsiteY3" fmla="*/ 11189 h 81609"/>
                    <a:gd name="connsiteX4" fmla="*/ 51553 w 51549"/>
                    <a:gd name="connsiteY4" fmla="*/ 217 h 81609"/>
                    <a:gd name="connsiteX5" fmla="*/ 4 w 51549"/>
                    <a:gd name="connsiteY5" fmla="*/ 217 h 81609"/>
                    <a:gd name="connsiteX6" fmla="*/ 4 w 51549"/>
                    <a:gd name="connsiteY6" fmla="*/ 11189 h 81609"/>
                    <a:gd name="connsiteX7" fmla="*/ 19434 w 51549"/>
                    <a:gd name="connsiteY7" fmla="*/ 11189 h 8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09">
                      <a:moveTo>
                        <a:pt x="19434" y="81826"/>
                      </a:moveTo>
                      <a:lnTo>
                        <a:pt x="32465" y="81826"/>
                      </a:lnTo>
                      <a:lnTo>
                        <a:pt x="32465" y="11189"/>
                      </a:lnTo>
                      <a:lnTo>
                        <a:pt x="51553" y="11189"/>
                      </a:lnTo>
                      <a:lnTo>
                        <a:pt x="51553" y="217"/>
                      </a:lnTo>
                      <a:lnTo>
                        <a:pt x="4" y="217"/>
                      </a:lnTo>
                      <a:lnTo>
                        <a:pt x="4" y="11189"/>
                      </a:lnTo>
                      <a:lnTo>
                        <a:pt x="19434" y="1118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0" name="Graphic 4">
                <a:extLst>
                  <a:ext uri="{FF2B5EF4-FFF2-40B4-BE49-F238E27FC236}">
                    <a16:creationId xmlns:a16="http://schemas.microsoft.com/office/drawing/2014/main" id="{7049AA03-93C9-D523-4594-4C867FADCA79}"/>
                  </a:ext>
                </a:extLst>
              </p:cNvPr>
              <p:cNvGrpSpPr/>
              <p:nvPr/>
            </p:nvGrpSpPr>
            <p:grpSpPr>
              <a:xfrm>
                <a:off x="7990427" y="1508622"/>
                <a:ext cx="541782" cy="81610"/>
                <a:chOff x="7990427" y="1508622"/>
                <a:chExt cx="541782" cy="81610"/>
              </a:xfrm>
              <a:solidFill>
                <a:srgbClr val="898989"/>
              </a:solidFill>
            </p:grpSpPr>
            <p:sp>
              <p:nvSpPr>
                <p:cNvPr id="1668" name="Freeform: Shape 1667">
                  <a:extLst>
                    <a:ext uri="{FF2B5EF4-FFF2-40B4-BE49-F238E27FC236}">
                      <a16:creationId xmlns:a16="http://schemas.microsoft.com/office/drawing/2014/main" id="{3C5A3D2F-7F3A-8F44-A189-A042FCF14D98}"/>
                    </a:ext>
                  </a:extLst>
                </p:cNvPr>
                <p:cNvSpPr/>
                <p:nvPr/>
              </p:nvSpPr>
              <p:spPr>
                <a:xfrm>
                  <a:off x="7990427" y="1508622"/>
                  <a:ext cx="69037" cy="81610"/>
                </a:xfrm>
                <a:custGeom>
                  <a:avLst/>
                  <a:gdLst>
                    <a:gd name="connsiteX0" fmla="*/ -2 w 69037"/>
                    <a:gd name="connsiteY0" fmla="*/ 81829 h 81610"/>
                    <a:gd name="connsiteX1" fmla="*/ 12342 w 69037"/>
                    <a:gd name="connsiteY1" fmla="*/ 81829 h 81610"/>
                    <a:gd name="connsiteX2" fmla="*/ 12342 w 69037"/>
                    <a:gd name="connsiteY2" fmla="*/ 13935 h 81610"/>
                    <a:gd name="connsiteX3" fmla="*/ 12571 w 69037"/>
                    <a:gd name="connsiteY3" fmla="*/ 13935 h 81610"/>
                    <a:gd name="connsiteX4" fmla="*/ 29030 w 69037"/>
                    <a:gd name="connsiteY4" fmla="*/ 81829 h 81610"/>
                    <a:gd name="connsiteX5" fmla="*/ 40003 w 69037"/>
                    <a:gd name="connsiteY5" fmla="*/ 81829 h 81610"/>
                    <a:gd name="connsiteX6" fmla="*/ 56462 w 69037"/>
                    <a:gd name="connsiteY6" fmla="*/ 13935 h 81610"/>
                    <a:gd name="connsiteX7" fmla="*/ 56691 w 69037"/>
                    <a:gd name="connsiteY7" fmla="*/ 13935 h 81610"/>
                    <a:gd name="connsiteX8" fmla="*/ 56691 w 69037"/>
                    <a:gd name="connsiteY8" fmla="*/ 81829 h 81610"/>
                    <a:gd name="connsiteX9" fmla="*/ 69035 w 69037"/>
                    <a:gd name="connsiteY9" fmla="*/ 81829 h 81610"/>
                    <a:gd name="connsiteX10" fmla="*/ 69035 w 69037"/>
                    <a:gd name="connsiteY10" fmla="*/ 219 h 81610"/>
                    <a:gd name="connsiteX11" fmla="*/ 49147 w 69037"/>
                    <a:gd name="connsiteY11" fmla="*/ 219 h 81610"/>
                    <a:gd name="connsiteX12" fmla="*/ 34974 w 69037"/>
                    <a:gd name="connsiteY12" fmla="*/ 60683 h 81610"/>
                    <a:gd name="connsiteX13" fmla="*/ 34745 w 69037"/>
                    <a:gd name="connsiteY13" fmla="*/ 60683 h 81610"/>
                    <a:gd name="connsiteX14" fmla="*/ 20344 w 69037"/>
                    <a:gd name="connsiteY14" fmla="*/ 219 h 81610"/>
                    <a:gd name="connsiteX15" fmla="*/ -2 w 69037"/>
                    <a:gd name="connsiteY15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37" h="81610">
                      <a:moveTo>
                        <a:pt x="-2" y="81829"/>
                      </a:moveTo>
                      <a:lnTo>
                        <a:pt x="12342" y="81829"/>
                      </a:lnTo>
                      <a:lnTo>
                        <a:pt x="12342" y="13935"/>
                      </a:lnTo>
                      <a:lnTo>
                        <a:pt x="12571" y="13935"/>
                      </a:lnTo>
                      <a:lnTo>
                        <a:pt x="29030" y="81829"/>
                      </a:lnTo>
                      <a:lnTo>
                        <a:pt x="40003" y="81829"/>
                      </a:lnTo>
                      <a:lnTo>
                        <a:pt x="56462" y="13935"/>
                      </a:lnTo>
                      <a:lnTo>
                        <a:pt x="56691" y="13935"/>
                      </a:lnTo>
                      <a:lnTo>
                        <a:pt x="56691" y="81829"/>
                      </a:lnTo>
                      <a:lnTo>
                        <a:pt x="69035" y="81829"/>
                      </a:lnTo>
                      <a:lnTo>
                        <a:pt x="69035" y="219"/>
                      </a:lnTo>
                      <a:lnTo>
                        <a:pt x="49147" y="219"/>
                      </a:lnTo>
                      <a:lnTo>
                        <a:pt x="34974" y="60683"/>
                      </a:lnTo>
                      <a:lnTo>
                        <a:pt x="34745" y="60683"/>
                      </a:lnTo>
                      <a:lnTo>
                        <a:pt x="20344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9" name="Freeform: Shape 1668">
                  <a:extLst>
                    <a:ext uri="{FF2B5EF4-FFF2-40B4-BE49-F238E27FC236}">
                      <a16:creationId xmlns:a16="http://schemas.microsoft.com/office/drawing/2014/main" id="{A0AB6720-C32F-48C4-DB6B-864B71FB1329}"/>
                    </a:ext>
                  </a:extLst>
                </p:cNvPr>
                <p:cNvSpPr/>
                <p:nvPr/>
              </p:nvSpPr>
              <p:spPr>
                <a:xfrm>
                  <a:off x="8065179" y="1508622"/>
                  <a:ext cx="61379" cy="81610"/>
                </a:xfrm>
                <a:custGeom>
                  <a:avLst/>
                  <a:gdLst>
                    <a:gd name="connsiteX0" fmla="*/ 21258 w 61379"/>
                    <a:gd name="connsiteY0" fmla="*/ 51425 h 81610"/>
                    <a:gd name="connsiteX1" fmla="*/ 30974 w 61379"/>
                    <a:gd name="connsiteY1" fmla="*/ 11191 h 81610"/>
                    <a:gd name="connsiteX2" fmla="*/ 31202 w 61379"/>
                    <a:gd name="connsiteY2" fmla="*/ 11191 h 81610"/>
                    <a:gd name="connsiteX3" fmla="*/ 40575 w 61379"/>
                    <a:gd name="connsiteY3" fmla="*/ 51425 h 81610"/>
                    <a:gd name="connsiteX4" fmla="*/ -2 w 61379"/>
                    <a:gd name="connsiteY4" fmla="*/ 81829 h 81610"/>
                    <a:gd name="connsiteX5" fmla="*/ 13600 w 61379"/>
                    <a:gd name="connsiteY5" fmla="*/ 81829 h 81610"/>
                    <a:gd name="connsiteX6" fmla="*/ 18858 w 61379"/>
                    <a:gd name="connsiteY6" fmla="*/ 61826 h 81610"/>
                    <a:gd name="connsiteX7" fmla="*/ 42747 w 61379"/>
                    <a:gd name="connsiteY7" fmla="*/ 61826 h 81610"/>
                    <a:gd name="connsiteX8" fmla="*/ 47776 w 61379"/>
                    <a:gd name="connsiteY8" fmla="*/ 81829 h 81610"/>
                    <a:gd name="connsiteX9" fmla="*/ 61378 w 61379"/>
                    <a:gd name="connsiteY9" fmla="*/ 81829 h 81610"/>
                    <a:gd name="connsiteX10" fmla="*/ 39889 w 61379"/>
                    <a:gd name="connsiteY10" fmla="*/ 219 h 81610"/>
                    <a:gd name="connsiteX11" fmla="*/ 23202 w 61379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58" y="51425"/>
                      </a:moveTo>
                      <a:lnTo>
                        <a:pt x="30974" y="11191"/>
                      </a:lnTo>
                      <a:lnTo>
                        <a:pt x="31202" y="11191"/>
                      </a:lnTo>
                      <a:lnTo>
                        <a:pt x="40575" y="51425"/>
                      </a:lnTo>
                      <a:close/>
                      <a:moveTo>
                        <a:pt x="-2" y="81829"/>
                      </a:moveTo>
                      <a:lnTo>
                        <a:pt x="13600" y="81829"/>
                      </a:lnTo>
                      <a:lnTo>
                        <a:pt x="18858" y="61826"/>
                      </a:lnTo>
                      <a:lnTo>
                        <a:pt x="42747" y="61826"/>
                      </a:lnTo>
                      <a:lnTo>
                        <a:pt x="47776" y="81829"/>
                      </a:lnTo>
                      <a:lnTo>
                        <a:pt x="61378" y="81829"/>
                      </a:lnTo>
                      <a:lnTo>
                        <a:pt x="39889" y="219"/>
                      </a:lnTo>
                      <a:lnTo>
                        <a:pt x="2320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0" name="Freeform: Shape 1669">
                  <a:extLst>
                    <a:ext uri="{FF2B5EF4-FFF2-40B4-BE49-F238E27FC236}">
                      <a16:creationId xmlns:a16="http://schemas.microsoft.com/office/drawing/2014/main" id="{A1EE5344-C1B8-2DF3-2D2A-A5CC75ACE991}"/>
                    </a:ext>
                  </a:extLst>
                </p:cNvPr>
                <p:cNvSpPr/>
                <p:nvPr/>
              </p:nvSpPr>
              <p:spPr>
                <a:xfrm>
                  <a:off x="8131701" y="1508622"/>
                  <a:ext cx="13030" cy="81610"/>
                </a:xfrm>
                <a:custGeom>
                  <a:avLst/>
                  <a:gdLst>
                    <a:gd name="connsiteX0" fmla="*/ -2 w 13030"/>
                    <a:gd name="connsiteY0" fmla="*/ 81829 h 81610"/>
                    <a:gd name="connsiteX1" fmla="*/ 13028 w 13030"/>
                    <a:gd name="connsiteY1" fmla="*/ 81829 h 81610"/>
                    <a:gd name="connsiteX2" fmla="*/ 13028 w 13030"/>
                    <a:gd name="connsiteY2" fmla="*/ 219 h 81610"/>
                    <a:gd name="connsiteX3" fmla="*/ -2 w 13030"/>
                    <a:gd name="connsiteY3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2" y="81829"/>
                      </a:moveTo>
                      <a:lnTo>
                        <a:pt x="13028" y="81829"/>
                      </a:lnTo>
                      <a:lnTo>
                        <a:pt x="13028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1" name="Freeform: Shape 1670">
                  <a:extLst>
                    <a:ext uri="{FF2B5EF4-FFF2-40B4-BE49-F238E27FC236}">
                      <a16:creationId xmlns:a16="http://schemas.microsoft.com/office/drawing/2014/main" id="{4A2E431C-E68D-DE9F-6ED8-1EB7804318A2}"/>
                    </a:ext>
                  </a:extLst>
                </p:cNvPr>
                <p:cNvSpPr/>
                <p:nvPr/>
              </p:nvSpPr>
              <p:spPr>
                <a:xfrm>
                  <a:off x="8157647" y="1508622"/>
                  <a:ext cx="52120" cy="81610"/>
                </a:xfrm>
                <a:custGeom>
                  <a:avLst/>
                  <a:gdLst>
                    <a:gd name="connsiteX0" fmla="*/ -2 w 52120"/>
                    <a:gd name="connsiteY0" fmla="*/ 81829 h 81610"/>
                    <a:gd name="connsiteX1" fmla="*/ 12343 w 52120"/>
                    <a:gd name="connsiteY1" fmla="*/ 81829 h 81610"/>
                    <a:gd name="connsiteX2" fmla="*/ 12343 w 52120"/>
                    <a:gd name="connsiteY2" fmla="*/ 19421 h 81610"/>
                    <a:gd name="connsiteX3" fmla="*/ 12571 w 52120"/>
                    <a:gd name="connsiteY3" fmla="*/ 19421 h 81610"/>
                    <a:gd name="connsiteX4" fmla="*/ 36232 w 52120"/>
                    <a:gd name="connsiteY4" fmla="*/ 81829 h 81610"/>
                    <a:gd name="connsiteX5" fmla="*/ 52119 w 52120"/>
                    <a:gd name="connsiteY5" fmla="*/ 81829 h 81610"/>
                    <a:gd name="connsiteX6" fmla="*/ 52119 w 52120"/>
                    <a:gd name="connsiteY6" fmla="*/ 219 h 81610"/>
                    <a:gd name="connsiteX7" fmla="*/ 39775 w 52120"/>
                    <a:gd name="connsiteY7" fmla="*/ 219 h 81610"/>
                    <a:gd name="connsiteX8" fmla="*/ 39775 w 52120"/>
                    <a:gd name="connsiteY8" fmla="*/ 61026 h 81610"/>
                    <a:gd name="connsiteX9" fmla="*/ 39546 w 52120"/>
                    <a:gd name="connsiteY9" fmla="*/ 61026 h 81610"/>
                    <a:gd name="connsiteX10" fmla="*/ 15886 w 52120"/>
                    <a:gd name="connsiteY10" fmla="*/ 219 h 81610"/>
                    <a:gd name="connsiteX11" fmla="*/ -2 w 52120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2" y="81829"/>
                      </a:moveTo>
                      <a:lnTo>
                        <a:pt x="12343" y="81829"/>
                      </a:lnTo>
                      <a:lnTo>
                        <a:pt x="12343" y="19421"/>
                      </a:lnTo>
                      <a:lnTo>
                        <a:pt x="12571" y="19421"/>
                      </a:lnTo>
                      <a:lnTo>
                        <a:pt x="36232" y="81829"/>
                      </a:lnTo>
                      <a:lnTo>
                        <a:pt x="52119" y="81829"/>
                      </a:lnTo>
                      <a:lnTo>
                        <a:pt x="52119" y="219"/>
                      </a:lnTo>
                      <a:lnTo>
                        <a:pt x="39775" y="219"/>
                      </a:lnTo>
                      <a:lnTo>
                        <a:pt x="39775" y="61026"/>
                      </a:lnTo>
                      <a:lnTo>
                        <a:pt x="39546" y="61026"/>
                      </a:lnTo>
                      <a:lnTo>
                        <a:pt x="15886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2" name="Freeform: Shape 1671">
                  <a:extLst>
                    <a:ext uri="{FF2B5EF4-FFF2-40B4-BE49-F238E27FC236}">
                      <a16:creationId xmlns:a16="http://schemas.microsoft.com/office/drawing/2014/main" id="{9470AC50-EE2E-A968-C30B-355023EEFB6D}"/>
                    </a:ext>
                  </a:extLst>
                </p:cNvPr>
                <p:cNvSpPr/>
                <p:nvPr/>
              </p:nvSpPr>
              <p:spPr>
                <a:xfrm>
                  <a:off x="8250688" y="1508622"/>
                  <a:ext cx="45034" cy="81610"/>
                </a:xfrm>
                <a:custGeom>
                  <a:avLst/>
                  <a:gdLst>
                    <a:gd name="connsiteX0" fmla="*/ -2 w 45034"/>
                    <a:gd name="connsiteY0" fmla="*/ 81829 h 81610"/>
                    <a:gd name="connsiteX1" fmla="*/ 45033 w 45034"/>
                    <a:gd name="connsiteY1" fmla="*/ 81829 h 81610"/>
                    <a:gd name="connsiteX2" fmla="*/ 45033 w 45034"/>
                    <a:gd name="connsiteY2" fmla="*/ 70856 h 81610"/>
                    <a:gd name="connsiteX3" fmla="*/ 13028 w 45034"/>
                    <a:gd name="connsiteY3" fmla="*/ 70856 h 81610"/>
                    <a:gd name="connsiteX4" fmla="*/ 13028 w 45034"/>
                    <a:gd name="connsiteY4" fmla="*/ 44796 h 81610"/>
                    <a:gd name="connsiteX5" fmla="*/ 42289 w 45034"/>
                    <a:gd name="connsiteY5" fmla="*/ 44796 h 81610"/>
                    <a:gd name="connsiteX6" fmla="*/ 42289 w 45034"/>
                    <a:gd name="connsiteY6" fmla="*/ 33823 h 81610"/>
                    <a:gd name="connsiteX7" fmla="*/ 13028 w 45034"/>
                    <a:gd name="connsiteY7" fmla="*/ 33823 h 81610"/>
                    <a:gd name="connsiteX8" fmla="*/ 13028 w 45034"/>
                    <a:gd name="connsiteY8" fmla="*/ 11191 h 81610"/>
                    <a:gd name="connsiteX9" fmla="*/ 44118 w 45034"/>
                    <a:gd name="connsiteY9" fmla="*/ 11191 h 81610"/>
                    <a:gd name="connsiteX10" fmla="*/ 44118 w 45034"/>
                    <a:gd name="connsiteY10" fmla="*/ 219 h 81610"/>
                    <a:gd name="connsiteX11" fmla="*/ -2 w 45034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2" y="81829"/>
                      </a:moveTo>
                      <a:lnTo>
                        <a:pt x="45033" y="81829"/>
                      </a:lnTo>
                      <a:lnTo>
                        <a:pt x="45033" y="70856"/>
                      </a:lnTo>
                      <a:lnTo>
                        <a:pt x="13028" y="70856"/>
                      </a:lnTo>
                      <a:lnTo>
                        <a:pt x="13028" y="44796"/>
                      </a:lnTo>
                      <a:lnTo>
                        <a:pt x="42289" y="44796"/>
                      </a:lnTo>
                      <a:lnTo>
                        <a:pt x="42289" y="33823"/>
                      </a:lnTo>
                      <a:lnTo>
                        <a:pt x="13028" y="33823"/>
                      </a:lnTo>
                      <a:lnTo>
                        <a:pt x="13028" y="11191"/>
                      </a:lnTo>
                      <a:lnTo>
                        <a:pt x="44118" y="11191"/>
                      </a:lnTo>
                      <a:lnTo>
                        <a:pt x="44118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3" name="Freeform: Shape 1672">
                  <a:extLst>
                    <a:ext uri="{FF2B5EF4-FFF2-40B4-BE49-F238E27FC236}">
                      <a16:creationId xmlns:a16="http://schemas.microsoft.com/office/drawing/2014/main" id="{B1F589C4-B5E4-B03F-90CE-0D3F56D95F70}"/>
                    </a:ext>
                  </a:extLst>
                </p:cNvPr>
                <p:cNvSpPr/>
                <p:nvPr/>
              </p:nvSpPr>
              <p:spPr>
                <a:xfrm>
                  <a:off x="8305666" y="1508622"/>
                  <a:ext cx="52120" cy="81610"/>
                </a:xfrm>
                <a:custGeom>
                  <a:avLst/>
                  <a:gdLst>
                    <a:gd name="connsiteX0" fmla="*/ -2 w 52120"/>
                    <a:gd name="connsiteY0" fmla="*/ 81829 h 81610"/>
                    <a:gd name="connsiteX1" fmla="*/ 12342 w 52120"/>
                    <a:gd name="connsiteY1" fmla="*/ 81829 h 81610"/>
                    <a:gd name="connsiteX2" fmla="*/ 12342 w 52120"/>
                    <a:gd name="connsiteY2" fmla="*/ 19421 h 81610"/>
                    <a:gd name="connsiteX3" fmla="*/ 12571 w 52120"/>
                    <a:gd name="connsiteY3" fmla="*/ 19421 h 81610"/>
                    <a:gd name="connsiteX4" fmla="*/ 36231 w 52120"/>
                    <a:gd name="connsiteY4" fmla="*/ 81829 h 81610"/>
                    <a:gd name="connsiteX5" fmla="*/ 52119 w 52120"/>
                    <a:gd name="connsiteY5" fmla="*/ 81829 h 81610"/>
                    <a:gd name="connsiteX6" fmla="*/ 52119 w 52120"/>
                    <a:gd name="connsiteY6" fmla="*/ 219 h 81610"/>
                    <a:gd name="connsiteX7" fmla="*/ 39774 w 52120"/>
                    <a:gd name="connsiteY7" fmla="*/ 219 h 81610"/>
                    <a:gd name="connsiteX8" fmla="*/ 39774 w 52120"/>
                    <a:gd name="connsiteY8" fmla="*/ 61026 h 81610"/>
                    <a:gd name="connsiteX9" fmla="*/ 39546 w 52120"/>
                    <a:gd name="connsiteY9" fmla="*/ 61026 h 81610"/>
                    <a:gd name="connsiteX10" fmla="*/ 15886 w 52120"/>
                    <a:gd name="connsiteY10" fmla="*/ 219 h 81610"/>
                    <a:gd name="connsiteX11" fmla="*/ -2 w 52120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2" y="81829"/>
                      </a:moveTo>
                      <a:lnTo>
                        <a:pt x="12342" y="81829"/>
                      </a:lnTo>
                      <a:lnTo>
                        <a:pt x="12342" y="19421"/>
                      </a:lnTo>
                      <a:lnTo>
                        <a:pt x="12571" y="19421"/>
                      </a:lnTo>
                      <a:lnTo>
                        <a:pt x="36231" y="81829"/>
                      </a:lnTo>
                      <a:lnTo>
                        <a:pt x="52119" y="81829"/>
                      </a:lnTo>
                      <a:lnTo>
                        <a:pt x="52119" y="219"/>
                      </a:lnTo>
                      <a:lnTo>
                        <a:pt x="39774" y="219"/>
                      </a:lnTo>
                      <a:lnTo>
                        <a:pt x="39774" y="61026"/>
                      </a:lnTo>
                      <a:lnTo>
                        <a:pt x="39546" y="61026"/>
                      </a:lnTo>
                      <a:lnTo>
                        <a:pt x="15886" y="219"/>
                      </a:lnTo>
                      <a:lnTo>
                        <a:pt x="-2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4" name="Freeform: Shape 1673">
                  <a:extLst>
                    <a:ext uri="{FF2B5EF4-FFF2-40B4-BE49-F238E27FC236}">
                      <a16:creationId xmlns:a16="http://schemas.microsoft.com/office/drawing/2014/main" id="{9CAA2321-1833-CCC5-C5A3-EDD92983E95B}"/>
                    </a:ext>
                  </a:extLst>
                </p:cNvPr>
                <p:cNvSpPr/>
                <p:nvPr/>
              </p:nvSpPr>
              <p:spPr>
                <a:xfrm>
                  <a:off x="8365216" y="1508622"/>
                  <a:ext cx="51549" cy="81610"/>
                </a:xfrm>
                <a:custGeom>
                  <a:avLst/>
                  <a:gdLst>
                    <a:gd name="connsiteX0" fmla="*/ 19430 w 51549"/>
                    <a:gd name="connsiteY0" fmla="*/ 81829 h 81610"/>
                    <a:gd name="connsiteX1" fmla="*/ 32460 w 51549"/>
                    <a:gd name="connsiteY1" fmla="*/ 81829 h 81610"/>
                    <a:gd name="connsiteX2" fmla="*/ 32460 w 51549"/>
                    <a:gd name="connsiteY2" fmla="*/ 11191 h 81610"/>
                    <a:gd name="connsiteX3" fmla="*/ 51547 w 51549"/>
                    <a:gd name="connsiteY3" fmla="*/ 11191 h 81610"/>
                    <a:gd name="connsiteX4" fmla="*/ 51547 w 51549"/>
                    <a:gd name="connsiteY4" fmla="*/ 219 h 81610"/>
                    <a:gd name="connsiteX5" fmla="*/ -2 w 51549"/>
                    <a:gd name="connsiteY5" fmla="*/ 219 h 81610"/>
                    <a:gd name="connsiteX6" fmla="*/ -2 w 51549"/>
                    <a:gd name="connsiteY6" fmla="*/ 11191 h 81610"/>
                    <a:gd name="connsiteX7" fmla="*/ 19430 w 51549"/>
                    <a:gd name="connsiteY7" fmla="*/ 1119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30" y="81829"/>
                      </a:moveTo>
                      <a:lnTo>
                        <a:pt x="32460" y="81829"/>
                      </a:lnTo>
                      <a:lnTo>
                        <a:pt x="32460" y="11191"/>
                      </a:lnTo>
                      <a:lnTo>
                        <a:pt x="51547" y="11191"/>
                      </a:lnTo>
                      <a:lnTo>
                        <a:pt x="51547" y="219"/>
                      </a:lnTo>
                      <a:lnTo>
                        <a:pt x="-2" y="219"/>
                      </a:lnTo>
                      <a:lnTo>
                        <a:pt x="-2" y="11191"/>
                      </a:lnTo>
                      <a:lnTo>
                        <a:pt x="19430" y="1119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5" name="Freeform: Shape 1674">
                  <a:extLst>
                    <a:ext uri="{FF2B5EF4-FFF2-40B4-BE49-F238E27FC236}">
                      <a16:creationId xmlns:a16="http://schemas.microsoft.com/office/drawing/2014/main" id="{92DEB6A2-DB6E-9E34-CB7E-163141C42FD5}"/>
                    </a:ext>
                  </a:extLst>
                </p:cNvPr>
                <p:cNvSpPr/>
                <p:nvPr/>
              </p:nvSpPr>
              <p:spPr>
                <a:xfrm>
                  <a:off x="8424195" y="1508622"/>
                  <a:ext cx="53035" cy="81610"/>
                </a:xfrm>
                <a:custGeom>
                  <a:avLst/>
                  <a:gdLst>
                    <a:gd name="connsiteX0" fmla="*/ -2 w 53035"/>
                    <a:gd name="connsiteY0" fmla="*/ 81829 h 81610"/>
                    <a:gd name="connsiteX1" fmla="*/ 13028 w 53035"/>
                    <a:gd name="connsiteY1" fmla="*/ 81829 h 81610"/>
                    <a:gd name="connsiteX2" fmla="*/ 13028 w 53035"/>
                    <a:gd name="connsiteY2" fmla="*/ 46396 h 81610"/>
                    <a:gd name="connsiteX3" fmla="*/ 23658 w 53035"/>
                    <a:gd name="connsiteY3" fmla="*/ 46396 h 81610"/>
                    <a:gd name="connsiteX4" fmla="*/ 35546 w 53035"/>
                    <a:gd name="connsiteY4" fmla="*/ 59197 h 81610"/>
                    <a:gd name="connsiteX5" fmla="*/ 36117 w 53035"/>
                    <a:gd name="connsiteY5" fmla="*/ 74628 h 81610"/>
                    <a:gd name="connsiteX6" fmla="*/ 38289 w 53035"/>
                    <a:gd name="connsiteY6" fmla="*/ 81829 h 81610"/>
                    <a:gd name="connsiteX7" fmla="*/ 53033 w 53035"/>
                    <a:gd name="connsiteY7" fmla="*/ 81829 h 81610"/>
                    <a:gd name="connsiteX8" fmla="*/ 49147 w 53035"/>
                    <a:gd name="connsiteY8" fmla="*/ 74742 h 81610"/>
                    <a:gd name="connsiteX9" fmla="*/ 48690 w 53035"/>
                    <a:gd name="connsiteY9" fmla="*/ 58169 h 81610"/>
                    <a:gd name="connsiteX10" fmla="*/ 35889 w 53035"/>
                    <a:gd name="connsiteY10" fmla="*/ 41481 h 81610"/>
                    <a:gd name="connsiteX11" fmla="*/ 35889 w 53035"/>
                    <a:gd name="connsiteY11" fmla="*/ 41252 h 81610"/>
                    <a:gd name="connsiteX12" fmla="*/ 49490 w 53035"/>
                    <a:gd name="connsiteY12" fmla="*/ 21250 h 81610"/>
                    <a:gd name="connsiteX13" fmla="*/ 28802 w 53035"/>
                    <a:gd name="connsiteY13" fmla="*/ 219 h 81610"/>
                    <a:gd name="connsiteX14" fmla="*/ -2 w 53035"/>
                    <a:gd name="connsiteY14" fmla="*/ 219 h 81610"/>
                    <a:gd name="connsiteX15" fmla="*/ 13028 w 53035"/>
                    <a:gd name="connsiteY15" fmla="*/ 36566 h 81610"/>
                    <a:gd name="connsiteX16" fmla="*/ 13028 w 53035"/>
                    <a:gd name="connsiteY16" fmla="*/ 10048 h 81610"/>
                    <a:gd name="connsiteX17" fmla="*/ 24115 w 53035"/>
                    <a:gd name="connsiteY17" fmla="*/ 10048 h 81610"/>
                    <a:gd name="connsiteX18" fmla="*/ 36460 w 53035"/>
                    <a:gd name="connsiteY18" fmla="*/ 23307 h 81610"/>
                    <a:gd name="connsiteX19" fmla="*/ 23430 w 53035"/>
                    <a:gd name="connsiteY19" fmla="*/ 3656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2" y="81829"/>
                      </a:moveTo>
                      <a:lnTo>
                        <a:pt x="13028" y="81829"/>
                      </a:lnTo>
                      <a:lnTo>
                        <a:pt x="13028" y="46396"/>
                      </a:lnTo>
                      <a:lnTo>
                        <a:pt x="23658" y="46396"/>
                      </a:lnTo>
                      <a:cubicBezTo>
                        <a:pt x="32574" y="46396"/>
                        <a:pt x="35317" y="50282"/>
                        <a:pt x="35546" y="59197"/>
                      </a:cubicBezTo>
                      <a:cubicBezTo>
                        <a:pt x="35774" y="65141"/>
                        <a:pt x="35660" y="69713"/>
                        <a:pt x="36117" y="74628"/>
                      </a:cubicBezTo>
                      <a:cubicBezTo>
                        <a:pt x="36460" y="77828"/>
                        <a:pt x="37032" y="80343"/>
                        <a:pt x="38289" y="81829"/>
                      </a:cubicBezTo>
                      <a:lnTo>
                        <a:pt x="53033" y="81829"/>
                      </a:lnTo>
                      <a:cubicBezTo>
                        <a:pt x="51319" y="80686"/>
                        <a:pt x="49376" y="78743"/>
                        <a:pt x="49147" y="74742"/>
                      </a:cubicBezTo>
                      <a:cubicBezTo>
                        <a:pt x="48919" y="69827"/>
                        <a:pt x="48805" y="63426"/>
                        <a:pt x="48690" y="58169"/>
                      </a:cubicBezTo>
                      <a:cubicBezTo>
                        <a:pt x="48233" y="46739"/>
                        <a:pt x="44004" y="42281"/>
                        <a:pt x="35889" y="41481"/>
                      </a:cubicBezTo>
                      <a:lnTo>
                        <a:pt x="35889" y="41252"/>
                      </a:lnTo>
                      <a:cubicBezTo>
                        <a:pt x="44804" y="39881"/>
                        <a:pt x="49490" y="31765"/>
                        <a:pt x="49490" y="21250"/>
                      </a:cubicBezTo>
                      <a:cubicBezTo>
                        <a:pt x="49490" y="5934"/>
                        <a:pt x="40232" y="219"/>
                        <a:pt x="28802" y="219"/>
                      </a:cubicBezTo>
                      <a:lnTo>
                        <a:pt x="-2" y="219"/>
                      </a:lnTo>
                      <a:close/>
                      <a:moveTo>
                        <a:pt x="13028" y="36566"/>
                      </a:moveTo>
                      <a:lnTo>
                        <a:pt x="13028" y="10048"/>
                      </a:lnTo>
                      <a:lnTo>
                        <a:pt x="24115" y="10048"/>
                      </a:lnTo>
                      <a:cubicBezTo>
                        <a:pt x="32688" y="10048"/>
                        <a:pt x="36460" y="14620"/>
                        <a:pt x="36460" y="23307"/>
                      </a:cubicBezTo>
                      <a:cubicBezTo>
                        <a:pt x="36460" y="31537"/>
                        <a:pt x="31774" y="36566"/>
                        <a:pt x="23430" y="3656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76" name="Freeform: Shape 1675">
                  <a:extLst>
                    <a:ext uri="{FF2B5EF4-FFF2-40B4-BE49-F238E27FC236}">
                      <a16:creationId xmlns:a16="http://schemas.microsoft.com/office/drawing/2014/main" id="{9E21DBD7-8285-2DB9-4325-83626ADD1016}"/>
                    </a:ext>
                  </a:extLst>
                </p:cNvPr>
                <p:cNvSpPr/>
                <p:nvPr/>
              </p:nvSpPr>
              <p:spPr>
                <a:xfrm>
                  <a:off x="8476316" y="1508622"/>
                  <a:ext cx="55893" cy="81610"/>
                </a:xfrm>
                <a:custGeom>
                  <a:avLst/>
                  <a:gdLst>
                    <a:gd name="connsiteX0" fmla="*/ 21030 w 55893"/>
                    <a:gd name="connsiteY0" fmla="*/ 81829 h 81610"/>
                    <a:gd name="connsiteX1" fmla="*/ 34060 w 55893"/>
                    <a:gd name="connsiteY1" fmla="*/ 81829 h 81610"/>
                    <a:gd name="connsiteX2" fmla="*/ 34060 w 55893"/>
                    <a:gd name="connsiteY2" fmla="*/ 49939 h 81610"/>
                    <a:gd name="connsiteX3" fmla="*/ 55891 w 55893"/>
                    <a:gd name="connsiteY3" fmla="*/ 219 h 81610"/>
                    <a:gd name="connsiteX4" fmla="*/ 42289 w 55893"/>
                    <a:gd name="connsiteY4" fmla="*/ 219 h 81610"/>
                    <a:gd name="connsiteX5" fmla="*/ 28230 w 55893"/>
                    <a:gd name="connsiteY5" fmla="*/ 35423 h 81610"/>
                    <a:gd name="connsiteX6" fmla="*/ 14514 w 55893"/>
                    <a:gd name="connsiteY6" fmla="*/ 219 h 81610"/>
                    <a:gd name="connsiteX7" fmla="*/ -2 w 55893"/>
                    <a:gd name="connsiteY7" fmla="*/ 219 h 81610"/>
                    <a:gd name="connsiteX8" fmla="*/ 21030 w 55893"/>
                    <a:gd name="connsiteY8" fmla="*/ 4993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3" h="81610">
                      <a:moveTo>
                        <a:pt x="21030" y="81829"/>
                      </a:moveTo>
                      <a:lnTo>
                        <a:pt x="34060" y="81829"/>
                      </a:lnTo>
                      <a:lnTo>
                        <a:pt x="34060" y="49939"/>
                      </a:lnTo>
                      <a:lnTo>
                        <a:pt x="55891" y="219"/>
                      </a:lnTo>
                      <a:lnTo>
                        <a:pt x="42289" y="219"/>
                      </a:lnTo>
                      <a:lnTo>
                        <a:pt x="28230" y="35423"/>
                      </a:lnTo>
                      <a:lnTo>
                        <a:pt x="14514" y="219"/>
                      </a:lnTo>
                      <a:lnTo>
                        <a:pt x="-2" y="219"/>
                      </a:lnTo>
                      <a:lnTo>
                        <a:pt x="21030" y="4993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1" name="Graphic 4">
                <a:extLst>
                  <a:ext uri="{FF2B5EF4-FFF2-40B4-BE49-F238E27FC236}">
                    <a16:creationId xmlns:a16="http://schemas.microsoft.com/office/drawing/2014/main" id="{75FC3835-A676-83BF-8B54-A13EB3E018D1}"/>
                  </a:ext>
                </a:extLst>
              </p:cNvPr>
              <p:cNvGrpSpPr/>
              <p:nvPr/>
            </p:nvGrpSpPr>
            <p:grpSpPr>
              <a:xfrm>
                <a:off x="9889450" y="3011821"/>
                <a:ext cx="84810" cy="504633"/>
                <a:chOff x="9889450" y="3011821"/>
                <a:chExt cx="84810" cy="504633"/>
              </a:xfrm>
              <a:solidFill>
                <a:srgbClr val="898989"/>
              </a:solidFill>
            </p:grpSpPr>
            <p:sp>
              <p:nvSpPr>
                <p:cNvPr id="1658" name="Freeform: Shape 1657">
                  <a:extLst>
                    <a:ext uri="{FF2B5EF4-FFF2-40B4-BE49-F238E27FC236}">
                      <a16:creationId xmlns:a16="http://schemas.microsoft.com/office/drawing/2014/main" id="{CE9A8063-2092-B8ED-BDF7-37EEDD0EC706}"/>
                    </a:ext>
                  </a:extLst>
                </p:cNvPr>
                <p:cNvSpPr/>
                <p:nvPr/>
              </p:nvSpPr>
              <p:spPr>
                <a:xfrm rot="-5400000">
                  <a:off x="9909338" y="3453132"/>
                  <a:ext cx="45034" cy="81610"/>
                </a:xfrm>
                <a:custGeom>
                  <a:avLst/>
                  <a:gdLst>
                    <a:gd name="connsiteX0" fmla="*/ 961 w 45034"/>
                    <a:gd name="connsiteY0" fmla="*/ 81054 h 81610"/>
                    <a:gd name="connsiteX1" fmla="*/ 45995 w 45034"/>
                    <a:gd name="connsiteY1" fmla="*/ 81054 h 81610"/>
                    <a:gd name="connsiteX2" fmla="*/ 45995 w 45034"/>
                    <a:gd name="connsiteY2" fmla="*/ 70081 h 81610"/>
                    <a:gd name="connsiteX3" fmla="*/ 13991 w 45034"/>
                    <a:gd name="connsiteY3" fmla="*/ 70081 h 81610"/>
                    <a:gd name="connsiteX4" fmla="*/ 13991 w 45034"/>
                    <a:gd name="connsiteY4" fmla="*/ 44021 h 81610"/>
                    <a:gd name="connsiteX5" fmla="*/ 43252 w 45034"/>
                    <a:gd name="connsiteY5" fmla="*/ 44021 h 81610"/>
                    <a:gd name="connsiteX6" fmla="*/ 43252 w 45034"/>
                    <a:gd name="connsiteY6" fmla="*/ 33048 h 81610"/>
                    <a:gd name="connsiteX7" fmla="*/ 13991 w 45034"/>
                    <a:gd name="connsiteY7" fmla="*/ 33048 h 81610"/>
                    <a:gd name="connsiteX8" fmla="*/ 13991 w 45034"/>
                    <a:gd name="connsiteY8" fmla="*/ 10416 h 81610"/>
                    <a:gd name="connsiteX9" fmla="*/ 45081 w 45034"/>
                    <a:gd name="connsiteY9" fmla="*/ 10416 h 81610"/>
                    <a:gd name="connsiteX10" fmla="*/ 45081 w 45034"/>
                    <a:gd name="connsiteY10" fmla="*/ -556 h 81610"/>
                    <a:gd name="connsiteX11" fmla="*/ 961 w 45034"/>
                    <a:gd name="connsiteY11" fmla="*/ -55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961" y="81054"/>
                      </a:moveTo>
                      <a:lnTo>
                        <a:pt x="45995" y="81054"/>
                      </a:lnTo>
                      <a:lnTo>
                        <a:pt x="45995" y="70081"/>
                      </a:lnTo>
                      <a:lnTo>
                        <a:pt x="13991" y="70081"/>
                      </a:lnTo>
                      <a:lnTo>
                        <a:pt x="13991" y="44021"/>
                      </a:lnTo>
                      <a:lnTo>
                        <a:pt x="43252" y="44021"/>
                      </a:lnTo>
                      <a:lnTo>
                        <a:pt x="43252" y="33048"/>
                      </a:lnTo>
                      <a:lnTo>
                        <a:pt x="13991" y="33048"/>
                      </a:lnTo>
                      <a:lnTo>
                        <a:pt x="13991" y="10416"/>
                      </a:lnTo>
                      <a:lnTo>
                        <a:pt x="45081" y="10416"/>
                      </a:lnTo>
                      <a:lnTo>
                        <a:pt x="45081" y="-556"/>
                      </a:lnTo>
                      <a:lnTo>
                        <a:pt x="961" y="-55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9" name="Freeform: Shape 1658">
                  <a:extLst>
                    <a:ext uri="{FF2B5EF4-FFF2-40B4-BE49-F238E27FC236}">
                      <a16:creationId xmlns:a16="http://schemas.microsoft.com/office/drawing/2014/main" id="{27561D5D-6578-14E4-9C34-C034549D3FC5}"/>
                    </a:ext>
                  </a:extLst>
                </p:cNvPr>
                <p:cNvSpPr/>
                <p:nvPr/>
              </p:nvSpPr>
              <p:spPr>
                <a:xfrm rot="-5400000">
                  <a:off x="9905795" y="3394611"/>
                  <a:ext cx="52120" cy="81610"/>
                </a:xfrm>
                <a:custGeom>
                  <a:avLst/>
                  <a:gdLst>
                    <a:gd name="connsiteX0" fmla="*/ 955 w 52120"/>
                    <a:gd name="connsiteY0" fmla="*/ 81048 h 81610"/>
                    <a:gd name="connsiteX1" fmla="*/ 13299 w 52120"/>
                    <a:gd name="connsiteY1" fmla="*/ 81048 h 81610"/>
                    <a:gd name="connsiteX2" fmla="*/ 13299 w 52120"/>
                    <a:gd name="connsiteY2" fmla="*/ 18640 h 81610"/>
                    <a:gd name="connsiteX3" fmla="*/ 13528 w 52120"/>
                    <a:gd name="connsiteY3" fmla="*/ 18640 h 81610"/>
                    <a:gd name="connsiteX4" fmla="*/ 37188 w 52120"/>
                    <a:gd name="connsiteY4" fmla="*/ 81048 h 81610"/>
                    <a:gd name="connsiteX5" fmla="*/ 53076 w 52120"/>
                    <a:gd name="connsiteY5" fmla="*/ 81048 h 81610"/>
                    <a:gd name="connsiteX6" fmla="*/ 53076 w 52120"/>
                    <a:gd name="connsiteY6" fmla="*/ -563 h 81610"/>
                    <a:gd name="connsiteX7" fmla="*/ 40731 w 52120"/>
                    <a:gd name="connsiteY7" fmla="*/ -563 h 81610"/>
                    <a:gd name="connsiteX8" fmla="*/ 40731 w 52120"/>
                    <a:gd name="connsiteY8" fmla="*/ 60245 h 81610"/>
                    <a:gd name="connsiteX9" fmla="*/ 40503 w 52120"/>
                    <a:gd name="connsiteY9" fmla="*/ 60245 h 81610"/>
                    <a:gd name="connsiteX10" fmla="*/ 16843 w 52120"/>
                    <a:gd name="connsiteY10" fmla="*/ -563 h 81610"/>
                    <a:gd name="connsiteX11" fmla="*/ 955 w 52120"/>
                    <a:gd name="connsiteY11" fmla="*/ -56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955" y="81048"/>
                      </a:moveTo>
                      <a:lnTo>
                        <a:pt x="13299" y="81048"/>
                      </a:lnTo>
                      <a:lnTo>
                        <a:pt x="13299" y="18640"/>
                      </a:lnTo>
                      <a:lnTo>
                        <a:pt x="13528" y="18640"/>
                      </a:lnTo>
                      <a:lnTo>
                        <a:pt x="37188" y="81048"/>
                      </a:lnTo>
                      <a:lnTo>
                        <a:pt x="53076" y="81048"/>
                      </a:lnTo>
                      <a:lnTo>
                        <a:pt x="53076" y="-563"/>
                      </a:lnTo>
                      <a:lnTo>
                        <a:pt x="40731" y="-563"/>
                      </a:lnTo>
                      <a:lnTo>
                        <a:pt x="40731" y="60245"/>
                      </a:lnTo>
                      <a:lnTo>
                        <a:pt x="40503" y="60245"/>
                      </a:lnTo>
                      <a:lnTo>
                        <a:pt x="16843" y="-563"/>
                      </a:lnTo>
                      <a:lnTo>
                        <a:pt x="955" y="-56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0" name="Freeform: Shape 1659">
                  <a:extLst>
                    <a:ext uri="{FF2B5EF4-FFF2-40B4-BE49-F238E27FC236}">
                      <a16:creationId xmlns:a16="http://schemas.microsoft.com/office/drawing/2014/main" id="{24625D57-3E36-DD92-3701-3F6461EBBC72}"/>
                    </a:ext>
                  </a:extLst>
                </p:cNvPr>
                <p:cNvSpPr/>
                <p:nvPr/>
              </p:nvSpPr>
              <p:spPr>
                <a:xfrm rot="-5400000">
                  <a:off x="9906081" y="3335346"/>
                  <a:ext cx="51549" cy="81610"/>
                </a:xfrm>
                <a:custGeom>
                  <a:avLst/>
                  <a:gdLst>
                    <a:gd name="connsiteX0" fmla="*/ 20380 w 51549"/>
                    <a:gd name="connsiteY0" fmla="*/ 81041 h 81610"/>
                    <a:gd name="connsiteX1" fmla="*/ 33410 w 51549"/>
                    <a:gd name="connsiteY1" fmla="*/ 81041 h 81610"/>
                    <a:gd name="connsiteX2" fmla="*/ 33410 w 51549"/>
                    <a:gd name="connsiteY2" fmla="*/ 10404 h 81610"/>
                    <a:gd name="connsiteX3" fmla="*/ 52498 w 51549"/>
                    <a:gd name="connsiteY3" fmla="*/ 10404 h 81610"/>
                    <a:gd name="connsiteX4" fmla="*/ 52498 w 51549"/>
                    <a:gd name="connsiteY4" fmla="*/ -569 h 81610"/>
                    <a:gd name="connsiteX5" fmla="*/ 949 w 51549"/>
                    <a:gd name="connsiteY5" fmla="*/ -569 h 81610"/>
                    <a:gd name="connsiteX6" fmla="*/ 949 w 51549"/>
                    <a:gd name="connsiteY6" fmla="*/ 10404 h 81610"/>
                    <a:gd name="connsiteX7" fmla="*/ 20380 w 51549"/>
                    <a:gd name="connsiteY7" fmla="*/ 1040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20380" y="81041"/>
                      </a:moveTo>
                      <a:lnTo>
                        <a:pt x="33410" y="81041"/>
                      </a:lnTo>
                      <a:lnTo>
                        <a:pt x="33410" y="10404"/>
                      </a:lnTo>
                      <a:lnTo>
                        <a:pt x="52498" y="10404"/>
                      </a:lnTo>
                      <a:lnTo>
                        <a:pt x="52498" y="-569"/>
                      </a:lnTo>
                      <a:lnTo>
                        <a:pt x="949" y="-569"/>
                      </a:lnTo>
                      <a:lnTo>
                        <a:pt x="949" y="10404"/>
                      </a:lnTo>
                      <a:lnTo>
                        <a:pt x="20380" y="1040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1" name="Freeform: Shape 1660">
                  <a:extLst>
                    <a:ext uri="{FF2B5EF4-FFF2-40B4-BE49-F238E27FC236}">
                      <a16:creationId xmlns:a16="http://schemas.microsoft.com/office/drawing/2014/main" id="{CC6AE4A4-04BC-C769-1D4D-1CD18E62E585}"/>
                    </a:ext>
                  </a:extLst>
                </p:cNvPr>
                <p:cNvSpPr/>
                <p:nvPr/>
              </p:nvSpPr>
              <p:spPr>
                <a:xfrm rot="-5400000">
                  <a:off x="9905338" y="3275624"/>
                  <a:ext cx="53035" cy="81610"/>
                </a:xfrm>
                <a:custGeom>
                  <a:avLst/>
                  <a:gdLst>
                    <a:gd name="connsiteX0" fmla="*/ 943 w 53035"/>
                    <a:gd name="connsiteY0" fmla="*/ 81035 h 81610"/>
                    <a:gd name="connsiteX1" fmla="*/ 13973 w 53035"/>
                    <a:gd name="connsiteY1" fmla="*/ 81035 h 81610"/>
                    <a:gd name="connsiteX2" fmla="*/ 13973 w 53035"/>
                    <a:gd name="connsiteY2" fmla="*/ 45602 h 81610"/>
                    <a:gd name="connsiteX3" fmla="*/ 24603 w 53035"/>
                    <a:gd name="connsiteY3" fmla="*/ 45602 h 81610"/>
                    <a:gd name="connsiteX4" fmla="*/ 36490 w 53035"/>
                    <a:gd name="connsiteY4" fmla="*/ 58404 h 81610"/>
                    <a:gd name="connsiteX5" fmla="*/ 37061 w 53035"/>
                    <a:gd name="connsiteY5" fmla="*/ 73834 h 81610"/>
                    <a:gd name="connsiteX6" fmla="*/ 39233 w 53035"/>
                    <a:gd name="connsiteY6" fmla="*/ 81035 h 81610"/>
                    <a:gd name="connsiteX7" fmla="*/ 53978 w 53035"/>
                    <a:gd name="connsiteY7" fmla="*/ 81035 h 81610"/>
                    <a:gd name="connsiteX8" fmla="*/ 50092 w 53035"/>
                    <a:gd name="connsiteY8" fmla="*/ 73948 h 81610"/>
                    <a:gd name="connsiteX9" fmla="*/ 49634 w 53035"/>
                    <a:gd name="connsiteY9" fmla="*/ 57375 h 81610"/>
                    <a:gd name="connsiteX10" fmla="*/ 36833 w 53035"/>
                    <a:gd name="connsiteY10" fmla="*/ 40688 h 81610"/>
                    <a:gd name="connsiteX11" fmla="*/ 36833 w 53035"/>
                    <a:gd name="connsiteY11" fmla="*/ 40459 h 81610"/>
                    <a:gd name="connsiteX12" fmla="*/ 50434 w 53035"/>
                    <a:gd name="connsiteY12" fmla="*/ 20456 h 81610"/>
                    <a:gd name="connsiteX13" fmla="*/ 29746 w 53035"/>
                    <a:gd name="connsiteY13" fmla="*/ -575 h 81610"/>
                    <a:gd name="connsiteX14" fmla="*/ 943 w 53035"/>
                    <a:gd name="connsiteY14" fmla="*/ -575 h 81610"/>
                    <a:gd name="connsiteX15" fmla="*/ 13973 w 53035"/>
                    <a:gd name="connsiteY15" fmla="*/ 35772 h 81610"/>
                    <a:gd name="connsiteX16" fmla="*/ 13973 w 53035"/>
                    <a:gd name="connsiteY16" fmla="*/ 9255 h 81610"/>
                    <a:gd name="connsiteX17" fmla="*/ 25060 w 53035"/>
                    <a:gd name="connsiteY17" fmla="*/ 9255 h 81610"/>
                    <a:gd name="connsiteX18" fmla="*/ 37404 w 53035"/>
                    <a:gd name="connsiteY18" fmla="*/ 22514 h 81610"/>
                    <a:gd name="connsiteX19" fmla="*/ 24374 w 53035"/>
                    <a:gd name="connsiteY19" fmla="*/ 3577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943" y="81035"/>
                      </a:moveTo>
                      <a:lnTo>
                        <a:pt x="13973" y="81035"/>
                      </a:lnTo>
                      <a:lnTo>
                        <a:pt x="13973" y="45602"/>
                      </a:lnTo>
                      <a:lnTo>
                        <a:pt x="24603" y="45602"/>
                      </a:lnTo>
                      <a:cubicBezTo>
                        <a:pt x="33518" y="45602"/>
                        <a:pt x="36261" y="49488"/>
                        <a:pt x="36490" y="58404"/>
                      </a:cubicBezTo>
                      <a:cubicBezTo>
                        <a:pt x="36718" y="64347"/>
                        <a:pt x="36604" y="68920"/>
                        <a:pt x="37061" y="73834"/>
                      </a:cubicBezTo>
                      <a:cubicBezTo>
                        <a:pt x="37404" y="77035"/>
                        <a:pt x="37976" y="79549"/>
                        <a:pt x="39233" y="81035"/>
                      </a:cubicBezTo>
                      <a:lnTo>
                        <a:pt x="53978" y="81035"/>
                      </a:lnTo>
                      <a:cubicBezTo>
                        <a:pt x="52263" y="79892"/>
                        <a:pt x="50320" y="77949"/>
                        <a:pt x="50092" y="73948"/>
                      </a:cubicBezTo>
                      <a:cubicBezTo>
                        <a:pt x="49863" y="69034"/>
                        <a:pt x="49749" y="62633"/>
                        <a:pt x="49634" y="57375"/>
                      </a:cubicBezTo>
                      <a:cubicBezTo>
                        <a:pt x="49177" y="45945"/>
                        <a:pt x="44948" y="41488"/>
                        <a:pt x="36833" y="40688"/>
                      </a:cubicBezTo>
                      <a:lnTo>
                        <a:pt x="36833" y="40459"/>
                      </a:lnTo>
                      <a:cubicBezTo>
                        <a:pt x="45748" y="39087"/>
                        <a:pt x="50434" y="30972"/>
                        <a:pt x="50434" y="20456"/>
                      </a:cubicBezTo>
                      <a:cubicBezTo>
                        <a:pt x="50434" y="5140"/>
                        <a:pt x="41176" y="-575"/>
                        <a:pt x="29746" y="-575"/>
                      </a:cubicBezTo>
                      <a:lnTo>
                        <a:pt x="943" y="-575"/>
                      </a:lnTo>
                      <a:close/>
                      <a:moveTo>
                        <a:pt x="13973" y="35772"/>
                      </a:moveTo>
                      <a:lnTo>
                        <a:pt x="13973" y="9255"/>
                      </a:lnTo>
                      <a:lnTo>
                        <a:pt x="25060" y="9255"/>
                      </a:lnTo>
                      <a:cubicBezTo>
                        <a:pt x="33632" y="9255"/>
                        <a:pt x="37404" y="13827"/>
                        <a:pt x="37404" y="22514"/>
                      </a:cubicBezTo>
                      <a:cubicBezTo>
                        <a:pt x="37404" y="30743"/>
                        <a:pt x="32718" y="35772"/>
                        <a:pt x="24374" y="35772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2" name="Freeform: Shape 1661">
                  <a:extLst>
                    <a:ext uri="{FF2B5EF4-FFF2-40B4-BE49-F238E27FC236}">
                      <a16:creationId xmlns:a16="http://schemas.microsoft.com/office/drawing/2014/main" id="{0B08D992-8C24-4AF4-16EF-71944DA41EC4}"/>
                    </a:ext>
                  </a:extLst>
                </p:cNvPr>
                <p:cNvSpPr/>
                <p:nvPr/>
              </p:nvSpPr>
              <p:spPr>
                <a:xfrm rot="-5400000">
                  <a:off x="9903909" y="3222075"/>
                  <a:ext cx="55891" cy="81610"/>
                </a:xfrm>
                <a:custGeom>
                  <a:avLst/>
                  <a:gdLst>
                    <a:gd name="connsiteX0" fmla="*/ 21968 w 55891"/>
                    <a:gd name="connsiteY0" fmla="*/ 81030 h 81610"/>
                    <a:gd name="connsiteX1" fmla="*/ 34997 w 55891"/>
                    <a:gd name="connsiteY1" fmla="*/ 81030 h 81610"/>
                    <a:gd name="connsiteX2" fmla="*/ 34997 w 55891"/>
                    <a:gd name="connsiteY2" fmla="*/ 49140 h 81610"/>
                    <a:gd name="connsiteX3" fmla="*/ 56829 w 55891"/>
                    <a:gd name="connsiteY3" fmla="*/ -581 h 81610"/>
                    <a:gd name="connsiteX4" fmla="*/ 43227 w 55891"/>
                    <a:gd name="connsiteY4" fmla="*/ -581 h 81610"/>
                    <a:gd name="connsiteX5" fmla="*/ 29168 w 55891"/>
                    <a:gd name="connsiteY5" fmla="*/ 34624 h 81610"/>
                    <a:gd name="connsiteX6" fmla="*/ 15452 w 55891"/>
                    <a:gd name="connsiteY6" fmla="*/ -581 h 81610"/>
                    <a:gd name="connsiteX7" fmla="*/ 937 w 55891"/>
                    <a:gd name="connsiteY7" fmla="*/ -581 h 81610"/>
                    <a:gd name="connsiteX8" fmla="*/ 21968 w 55891"/>
                    <a:gd name="connsiteY8" fmla="*/ 4914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1" h="81610">
                      <a:moveTo>
                        <a:pt x="21968" y="81030"/>
                      </a:moveTo>
                      <a:lnTo>
                        <a:pt x="34997" y="81030"/>
                      </a:lnTo>
                      <a:lnTo>
                        <a:pt x="34997" y="49140"/>
                      </a:lnTo>
                      <a:lnTo>
                        <a:pt x="56829" y="-581"/>
                      </a:lnTo>
                      <a:lnTo>
                        <a:pt x="43227" y="-581"/>
                      </a:lnTo>
                      <a:lnTo>
                        <a:pt x="29168" y="34624"/>
                      </a:lnTo>
                      <a:lnTo>
                        <a:pt x="15452" y="-581"/>
                      </a:lnTo>
                      <a:lnTo>
                        <a:pt x="937" y="-581"/>
                      </a:lnTo>
                      <a:lnTo>
                        <a:pt x="21968" y="4914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3" name="Freeform: Shape 1662">
                  <a:extLst>
                    <a:ext uri="{FF2B5EF4-FFF2-40B4-BE49-F238E27FC236}">
                      <a16:creationId xmlns:a16="http://schemas.microsoft.com/office/drawing/2014/main" id="{AB53D301-2D07-C508-552F-A69E582D166F}"/>
                    </a:ext>
                  </a:extLst>
                </p:cNvPr>
                <p:cNvSpPr/>
                <p:nvPr/>
              </p:nvSpPr>
              <p:spPr>
                <a:xfrm rot="-5400000">
                  <a:off x="9913796" y="3176070"/>
                  <a:ext cx="36118" cy="84810"/>
                </a:xfrm>
                <a:custGeom>
                  <a:avLst/>
                  <a:gdLst>
                    <a:gd name="connsiteX0" fmla="*/ 932 w 36118"/>
                    <a:gd name="connsiteY0" fmla="*/ 84225 h 84810"/>
                    <a:gd name="connsiteX1" fmla="*/ 11105 w 36118"/>
                    <a:gd name="connsiteY1" fmla="*/ 84225 h 84810"/>
                    <a:gd name="connsiteX2" fmla="*/ 37051 w 36118"/>
                    <a:gd name="connsiteY2" fmla="*/ -585 h 84810"/>
                    <a:gd name="connsiteX3" fmla="*/ 26878 w 36118"/>
                    <a:gd name="connsiteY3" fmla="*/ -58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18" h="84810">
                      <a:moveTo>
                        <a:pt x="932" y="84225"/>
                      </a:moveTo>
                      <a:lnTo>
                        <a:pt x="11105" y="84225"/>
                      </a:lnTo>
                      <a:lnTo>
                        <a:pt x="37051" y="-585"/>
                      </a:lnTo>
                      <a:lnTo>
                        <a:pt x="26878" y="-58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4" name="Freeform: Shape 1663">
                  <a:extLst>
                    <a:ext uri="{FF2B5EF4-FFF2-40B4-BE49-F238E27FC236}">
                      <a16:creationId xmlns:a16="http://schemas.microsoft.com/office/drawing/2014/main" id="{A62BEA37-9C71-21DC-232E-F6CAF8F17870}"/>
                    </a:ext>
                  </a:extLst>
                </p:cNvPr>
                <p:cNvSpPr/>
                <p:nvPr/>
              </p:nvSpPr>
              <p:spPr>
                <a:xfrm rot="-5400000">
                  <a:off x="9909338" y="3131493"/>
                  <a:ext cx="45034" cy="81610"/>
                </a:xfrm>
                <a:custGeom>
                  <a:avLst/>
                  <a:gdLst>
                    <a:gd name="connsiteX0" fmla="*/ 927 w 45034"/>
                    <a:gd name="connsiteY0" fmla="*/ 81020 h 81610"/>
                    <a:gd name="connsiteX1" fmla="*/ 45962 w 45034"/>
                    <a:gd name="connsiteY1" fmla="*/ 81020 h 81610"/>
                    <a:gd name="connsiteX2" fmla="*/ 45962 w 45034"/>
                    <a:gd name="connsiteY2" fmla="*/ 70047 h 81610"/>
                    <a:gd name="connsiteX3" fmla="*/ 13958 w 45034"/>
                    <a:gd name="connsiteY3" fmla="*/ 70047 h 81610"/>
                    <a:gd name="connsiteX4" fmla="*/ 13958 w 45034"/>
                    <a:gd name="connsiteY4" fmla="*/ 43987 h 81610"/>
                    <a:gd name="connsiteX5" fmla="*/ 43218 w 45034"/>
                    <a:gd name="connsiteY5" fmla="*/ 43987 h 81610"/>
                    <a:gd name="connsiteX6" fmla="*/ 43218 w 45034"/>
                    <a:gd name="connsiteY6" fmla="*/ 33014 h 81610"/>
                    <a:gd name="connsiteX7" fmla="*/ 13958 w 45034"/>
                    <a:gd name="connsiteY7" fmla="*/ 33014 h 81610"/>
                    <a:gd name="connsiteX8" fmla="*/ 13958 w 45034"/>
                    <a:gd name="connsiteY8" fmla="*/ 10382 h 81610"/>
                    <a:gd name="connsiteX9" fmla="*/ 45047 w 45034"/>
                    <a:gd name="connsiteY9" fmla="*/ 10382 h 81610"/>
                    <a:gd name="connsiteX10" fmla="*/ 45047 w 45034"/>
                    <a:gd name="connsiteY10" fmla="*/ -590 h 81610"/>
                    <a:gd name="connsiteX11" fmla="*/ 927 w 45034"/>
                    <a:gd name="connsiteY11" fmla="*/ -59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927" y="81020"/>
                      </a:moveTo>
                      <a:lnTo>
                        <a:pt x="45962" y="81020"/>
                      </a:lnTo>
                      <a:lnTo>
                        <a:pt x="45962" y="70047"/>
                      </a:lnTo>
                      <a:lnTo>
                        <a:pt x="13958" y="70047"/>
                      </a:lnTo>
                      <a:lnTo>
                        <a:pt x="13958" y="43987"/>
                      </a:lnTo>
                      <a:lnTo>
                        <a:pt x="43218" y="43987"/>
                      </a:lnTo>
                      <a:lnTo>
                        <a:pt x="43218" y="33014"/>
                      </a:lnTo>
                      <a:lnTo>
                        <a:pt x="13958" y="33014"/>
                      </a:lnTo>
                      <a:lnTo>
                        <a:pt x="13958" y="10382"/>
                      </a:lnTo>
                      <a:lnTo>
                        <a:pt x="45047" y="10382"/>
                      </a:lnTo>
                      <a:lnTo>
                        <a:pt x="45047" y="-590"/>
                      </a:lnTo>
                      <a:lnTo>
                        <a:pt x="927" y="-59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5" name="Freeform: Shape 1664">
                  <a:extLst>
                    <a:ext uri="{FF2B5EF4-FFF2-40B4-BE49-F238E27FC236}">
                      <a16:creationId xmlns:a16="http://schemas.microsoft.com/office/drawing/2014/main" id="{5F7539B8-3DC2-2A29-FE12-BFB56960736C}"/>
                    </a:ext>
                  </a:extLst>
                </p:cNvPr>
                <p:cNvSpPr/>
                <p:nvPr/>
              </p:nvSpPr>
              <p:spPr>
                <a:xfrm rot="-5400000">
                  <a:off x="9903280" y="3077200"/>
                  <a:ext cx="57150" cy="81610"/>
                </a:xfrm>
                <a:custGeom>
                  <a:avLst/>
                  <a:gdLst>
                    <a:gd name="connsiteX0" fmla="*/ 922 w 57150"/>
                    <a:gd name="connsiteY0" fmla="*/ 81014 h 81610"/>
                    <a:gd name="connsiteX1" fmla="*/ 14981 w 57150"/>
                    <a:gd name="connsiteY1" fmla="*/ 81014 h 81610"/>
                    <a:gd name="connsiteX2" fmla="*/ 29497 w 57150"/>
                    <a:gd name="connsiteY2" fmla="*/ 51525 h 81610"/>
                    <a:gd name="connsiteX3" fmla="*/ 43670 w 57150"/>
                    <a:gd name="connsiteY3" fmla="*/ 81014 h 81610"/>
                    <a:gd name="connsiteX4" fmla="*/ 58072 w 57150"/>
                    <a:gd name="connsiteY4" fmla="*/ 81014 h 81610"/>
                    <a:gd name="connsiteX5" fmla="*/ 37269 w 57150"/>
                    <a:gd name="connsiteY5" fmla="*/ 39523 h 81610"/>
                    <a:gd name="connsiteX6" fmla="*/ 57043 w 57150"/>
                    <a:gd name="connsiteY6" fmla="*/ -596 h 81610"/>
                    <a:gd name="connsiteX7" fmla="*/ 42984 w 57150"/>
                    <a:gd name="connsiteY7" fmla="*/ -596 h 81610"/>
                    <a:gd name="connsiteX8" fmla="*/ 30183 w 57150"/>
                    <a:gd name="connsiteY8" fmla="*/ 26493 h 81610"/>
                    <a:gd name="connsiteX9" fmla="*/ 17152 w 57150"/>
                    <a:gd name="connsiteY9" fmla="*/ -596 h 81610"/>
                    <a:gd name="connsiteX10" fmla="*/ 2751 w 57150"/>
                    <a:gd name="connsiteY10" fmla="*/ -596 h 81610"/>
                    <a:gd name="connsiteX11" fmla="*/ 22410 w 57150"/>
                    <a:gd name="connsiteY11" fmla="*/ 3952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10">
                      <a:moveTo>
                        <a:pt x="922" y="81014"/>
                      </a:moveTo>
                      <a:lnTo>
                        <a:pt x="14981" y="81014"/>
                      </a:lnTo>
                      <a:lnTo>
                        <a:pt x="29497" y="51525"/>
                      </a:lnTo>
                      <a:lnTo>
                        <a:pt x="43670" y="81014"/>
                      </a:lnTo>
                      <a:lnTo>
                        <a:pt x="58072" y="81014"/>
                      </a:lnTo>
                      <a:lnTo>
                        <a:pt x="37269" y="39523"/>
                      </a:lnTo>
                      <a:lnTo>
                        <a:pt x="57043" y="-596"/>
                      </a:lnTo>
                      <a:lnTo>
                        <a:pt x="42984" y="-596"/>
                      </a:lnTo>
                      <a:lnTo>
                        <a:pt x="30183" y="26493"/>
                      </a:lnTo>
                      <a:lnTo>
                        <a:pt x="17152" y="-596"/>
                      </a:lnTo>
                      <a:lnTo>
                        <a:pt x="2751" y="-596"/>
                      </a:lnTo>
                      <a:lnTo>
                        <a:pt x="22410" y="3952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6" name="Freeform: Shape 1665">
                  <a:extLst>
                    <a:ext uri="{FF2B5EF4-FFF2-40B4-BE49-F238E27FC236}">
                      <a16:creationId xmlns:a16="http://schemas.microsoft.com/office/drawing/2014/main" id="{B45662FB-C597-81F6-E1F2-12F452C5D691}"/>
                    </a:ext>
                  </a:extLst>
                </p:cNvPr>
                <p:cNvSpPr/>
                <p:nvPr/>
              </p:nvSpPr>
              <p:spPr>
                <a:xfrm rot="-5400000">
                  <a:off x="9925340" y="3035938"/>
                  <a:ext cx="13030" cy="81610"/>
                </a:xfrm>
                <a:custGeom>
                  <a:avLst/>
                  <a:gdLst>
                    <a:gd name="connsiteX0" fmla="*/ 917 w 13030"/>
                    <a:gd name="connsiteY0" fmla="*/ 81010 h 81610"/>
                    <a:gd name="connsiteX1" fmla="*/ 13948 w 13030"/>
                    <a:gd name="connsiteY1" fmla="*/ 81010 h 81610"/>
                    <a:gd name="connsiteX2" fmla="*/ 13948 w 13030"/>
                    <a:gd name="connsiteY2" fmla="*/ -600 h 81610"/>
                    <a:gd name="connsiteX3" fmla="*/ 917 w 13030"/>
                    <a:gd name="connsiteY3" fmla="*/ -60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917" y="81010"/>
                      </a:moveTo>
                      <a:lnTo>
                        <a:pt x="13948" y="81010"/>
                      </a:lnTo>
                      <a:lnTo>
                        <a:pt x="13948" y="-600"/>
                      </a:lnTo>
                      <a:lnTo>
                        <a:pt x="917" y="-6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67" name="Freeform: Shape 1666">
                  <a:extLst>
                    <a:ext uri="{FF2B5EF4-FFF2-40B4-BE49-F238E27FC236}">
                      <a16:creationId xmlns:a16="http://schemas.microsoft.com/office/drawing/2014/main" id="{DA496713-6821-BD10-0D7D-20CBFA6C7C08}"/>
                    </a:ext>
                  </a:extLst>
                </p:cNvPr>
                <p:cNvSpPr/>
                <p:nvPr/>
              </p:nvSpPr>
              <p:spPr>
                <a:xfrm rot="-5400000">
                  <a:off x="9906080" y="2996790"/>
                  <a:ext cx="51549" cy="81610"/>
                </a:xfrm>
                <a:custGeom>
                  <a:avLst/>
                  <a:gdLst>
                    <a:gd name="connsiteX0" fmla="*/ 20344 w 51549"/>
                    <a:gd name="connsiteY0" fmla="*/ 81006 h 81610"/>
                    <a:gd name="connsiteX1" fmla="*/ 33374 w 51549"/>
                    <a:gd name="connsiteY1" fmla="*/ 81006 h 81610"/>
                    <a:gd name="connsiteX2" fmla="*/ 33374 w 51549"/>
                    <a:gd name="connsiteY2" fmla="*/ 10368 h 81610"/>
                    <a:gd name="connsiteX3" fmla="*/ 52463 w 51549"/>
                    <a:gd name="connsiteY3" fmla="*/ 10368 h 81610"/>
                    <a:gd name="connsiteX4" fmla="*/ 52463 w 51549"/>
                    <a:gd name="connsiteY4" fmla="*/ -604 h 81610"/>
                    <a:gd name="connsiteX5" fmla="*/ 913 w 51549"/>
                    <a:gd name="connsiteY5" fmla="*/ -604 h 81610"/>
                    <a:gd name="connsiteX6" fmla="*/ 913 w 51549"/>
                    <a:gd name="connsiteY6" fmla="*/ 10368 h 81610"/>
                    <a:gd name="connsiteX7" fmla="*/ 20344 w 51549"/>
                    <a:gd name="connsiteY7" fmla="*/ 1036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20344" y="81006"/>
                      </a:moveTo>
                      <a:lnTo>
                        <a:pt x="33374" y="81006"/>
                      </a:lnTo>
                      <a:lnTo>
                        <a:pt x="33374" y="10368"/>
                      </a:lnTo>
                      <a:lnTo>
                        <a:pt x="52463" y="10368"/>
                      </a:lnTo>
                      <a:lnTo>
                        <a:pt x="52463" y="-604"/>
                      </a:lnTo>
                      <a:lnTo>
                        <a:pt x="913" y="-604"/>
                      </a:lnTo>
                      <a:lnTo>
                        <a:pt x="913" y="10368"/>
                      </a:lnTo>
                      <a:lnTo>
                        <a:pt x="20344" y="1036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902" name="Freeform: Shape 901">
                <a:extLst>
                  <a:ext uri="{FF2B5EF4-FFF2-40B4-BE49-F238E27FC236}">
                    <a16:creationId xmlns:a16="http://schemas.microsoft.com/office/drawing/2014/main" id="{49F54F78-81D2-50B3-2641-F0DCC3F6127A}"/>
                  </a:ext>
                </a:extLst>
              </p:cNvPr>
              <p:cNvSpPr/>
              <p:nvPr/>
            </p:nvSpPr>
            <p:spPr>
              <a:xfrm>
                <a:off x="7096929" y="3841774"/>
                <a:ext cx="69037" cy="81610"/>
              </a:xfrm>
              <a:custGeom>
                <a:avLst/>
                <a:gdLst>
                  <a:gd name="connsiteX0" fmla="*/ -3 w 69037"/>
                  <a:gd name="connsiteY0" fmla="*/ 81822 h 81610"/>
                  <a:gd name="connsiteX1" fmla="*/ 12341 w 69037"/>
                  <a:gd name="connsiteY1" fmla="*/ 81822 h 81610"/>
                  <a:gd name="connsiteX2" fmla="*/ 12341 w 69037"/>
                  <a:gd name="connsiteY2" fmla="*/ 13928 h 81610"/>
                  <a:gd name="connsiteX3" fmla="*/ 12570 w 69037"/>
                  <a:gd name="connsiteY3" fmla="*/ 13928 h 81610"/>
                  <a:gd name="connsiteX4" fmla="*/ 29029 w 69037"/>
                  <a:gd name="connsiteY4" fmla="*/ 81822 h 81610"/>
                  <a:gd name="connsiteX5" fmla="*/ 40002 w 69037"/>
                  <a:gd name="connsiteY5" fmla="*/ 81822 h 81610"/>
                  <a:gd name="connsiteX6" fmla="*/ 56461 w 69037"/>
                  <a:gd name="connsiteY6" fmla="*/ 13928 h 81610"/>
                  <a:gd name="connsiteX7" fmla="*/ 56690 w 69037"/>
                  <a:gd name="connsiteY7" fmla="*/ 13928 h 81610"/>
                  <a:gd name="connsiteX8" fmla="*/ 56690 w 69037"/>
                  <a:gd name="connsiteY8" fmla="*/ 81822 h 81610"/>
                  <a:gd name="connsiteX9" fmla="*/ 69034 w 69037"/>
                  <a:gd name="connsiteY9" fmla="*/ 81822 h 81610"/>
                  <a:gd name="connsiteX10" fmla="*/ 69034 w 69037"/>
                  <a:gd name="connsiteY10" fmla="*/ 212 h 81610"/>
                  <a:gd name="connsiteX11" fmla="*/ 49146 w 69037"/>
                  <a:gd name="connsiteY11" fmla="*/ 212 h 81610"/>
                  <a:gd name="connsiteX12" fmla="*/ 34973 w 69037"/>
                  <a:gd name="connsiteY12" fmla="*/ 60677 h 81610"/>
                  <a:gd name="connsiteX13" fmla="*/ 34745 w 69037"/>
                  <a:gd name="connsiteY13" fmla="*/ 60677 h 81610"/>
                  <a:gd name="connsiteX14" fmla="*/ 20343 w 69037"/>
                  <a:gd name="connsiteY14" fmla="*/ 212 h 81610"/>
                  <a:gd name="connsiteX15" fmla="*/ -3 w 69037"/>
                  <a:gd name="connsiteY15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9037" h="81610">
                    <a:moveTo>
                      <a:pt x="-3" y="81822"/>
                    </a:moveTo>
                    <a:lnTo>
                      <a:pt x="12341" y="81822"/>
                    </a:lnTo>
                    <a:lnTo>
                      <a:pt x="12341" y="13928"/>
                    </a:lnTo>
                    <a:lnTo>
                      <a:pt x="12570" y="13928"/>
                    </a:lnTo>
                    <a:lnTo>
                      <a:pt x="29029" y="81822"/>
                    </a:lnTo>
                    <a:lnTo>
                      <a:pt x="40002" y="81822"/>
                    </a:lnTo>
                    <a:lnTo>
                      <a:pt x="56461" y="13928"/>
                    </a:lnTo>
                    <a:lnTo>
                      <a:pt x="56690" y="13928"/>
                    </a:lnTo>
                    <a:lnTo>
                      <a:pt x="56690" y="81822"/>
                    </a:lnTo>
                    <a:lnTo>
                      <a:pt x="69034" y="81822"/>
                    </a:lnTo>
                    <a:lnTo>
                      <a:pt x="69034" y="212"/>
                    </a:lnTo>
                    <a:lnTo>
                      <a:pt x="49146" y="212"/>
                    </a:lnTo>
                    <a:lnTo>
                      <a:pt x="34973" y="60677"/>
                    </a:lnTo>
                    <a:lnTo>
                      <a:pt x="34745" y="60677"/>
                    </a:lnTo>
                    <a:lnTo>
                      <a:pt x="20343" y="212"/>
                    </a:lnTo>
                    <a:lnTo>
                      <a:pt x="-3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03" name="Freeform: Shape 902">
                <a:extLst>
                  <a:ext uri="{FF2B5EF4-FFF2-40B4-BE49-F238E27FC236}">
                    <a16:creationId xmlns:a16="http://schemas.microsoft.com/office/drawing/2014/main" id="{DC264C89-4EA5-93DF-F25A-AAF1C964BA78}"/>
                  </a:ext>
                </a:extLst>
              </p:cNvPr>
              <p:cNvSpPr/>
              <p:nvPr/>
            </p:nvSpPr>
            <p:spPr>
              <a:xfrm>
                <a:off x="7067824" y="4348454"/>
                <a:ext cx="83324" cy="81610"/>
              </a:xfrm>
              <a:custGeom>
                <a:avLst/>
                <a:gdLst>
                  <a:gd name="connsiteX0" fmla="*/ 15765 w 83324"/>
                  <a:gd name="connsiteY0" fmla="*/ 81823 h 81610"/>
                  <a:gd name="connsiteX1" fmla="*/ 30853 w 83324"/>
                  <a:gd name="connsiteY1" fmla="*/ 81823 h 81610"/>
                  <a:gd name="connsiteX2" fmla="*/ 41255 w 83324"/>
                  <a:gd name="connsiteY2" fmla="*/ 20330 h 81610"/>
                  <a:gd name="connsiteX3" fmla="*/ 41483 w 83324"/>
                  <a:gd name="connsiteY3" fmla="*/ 20330 h 81610"/>
                  <a:gd name="connsiteX4" fmla="*/ 51999 w 83324"/>
                  <a:gd name="connsiteY4" fmla="*/ 81823 h 81610"/>
                  <a:gd name="connsiteX5" fmla="*/ 67086 w 83324"/>
                  <a:gd name="connsiteY5" fmla="*/ 81823 h 81610"/>
                  <a:gd name="connsiteX6" fmla="*/ 83317 w 83324"/>
                  <a:gd name="connsiteY6" fmla="*/ 213 h 81610"/>
                  <a:gd name="connsiteX7" fmla="*/ 70401 w 83324"/>
                  <a:gd name="connsiteY7" fmla="*/ 213 h 81610"/>
                  <a:gd name="connsiteX8" fmla="*/ 59771 w 83324"/>
                  <a:gd name="connsiteY8" fmla="*/ 63992 h 81610"/>
                  <a:gd name="connsiteX9" fmla="*/ 59542 w 83324"/>
                  <a:gd name="connsiteY9" fmla="*/ 63992 h 81610"/>
                  <a:gd name="connsiteX10" fmla="*/ 48569 w 83324"/>
                  <a:gd name="connsiteY10" fmla="*/ 213 h 81610"/>
                  <a:gd name="connsiteX11" fmla="*/ 34854 w 83324"/>
                  <a:gd name="connsiteY11" fmla="*/ 213 h 81610"/>
                  <a:gd name="connsiteX12" fmla="*/ 24109 w 83324"/>
                  <a:gd name="connsiteY12" fmla="*/ 63649 h 81610"/>
                  <a:gd name="connsiteX13" fmla="*/ 23881 w 83324"/>
                  <a:gd name="connsiteY13" fmla="*/ 63649 h 81610"/>
                  <a:gd name="connsiteX14" fmla="*/ 13137 w 83324"/>
                  <a:gd name="connsiteY14" fmla="*/ 213 h 81610"/>
                  <a:gd name="connsiteX15" fmla="*/ -8 w 83324"/>
                  <a:gd name="connsiteY15" fmla="*/ 213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324" h="81610">
                    <a:moveTo>
                      <a:pt x="15765" y="81823"/>
                    </a:moveTo>
                    <a:lnTo>
                      <a:pt x="30853" y="81823"/>
                    </a:lnTo>
                    <a:lnTo>
                      <a:pt x="41255" y="20330"/>
                    </a:lnTo>
                    <a:lnTo>
                      <a:pt x="41483" y="20330"/>
                    </a:lnTo>
                    <a:lnTo>
                      <a:pt x="51999" y="81823"/>
                    </a:lnTo>
                    <a:lnTo>
                      <a:pt x="67086" y="81823"/>
                    </a:lnTo>
                    <a:lnTo>
                      <a:pt x="83317" y="213"/>
                    </a:lnTo>
                    <a:lnTo>
                      <a:pt x="70401" y="213"/>
                    </a:lnTo>
                    <a:lnTo>
                      <a:pt x="59771" y="63992"/>
                    </a:lnTo>
                    <a:lnTo>
                      <a:pt x="59542" y="63992"/>
                    </a:lnTo>
                    <a:lnTo>
                      <a:pt x="48569" y="213"/>
                    </a:lnTo>
                    <a:lnTo>
                      <a:pt x="34854" y="213"/>
                    </a:lnTo>
                    <a:lnTo>
                      <a:pt x="24109" y="63649"/>
                    </a:lnTo>
                    <a:lnTo>
                      <a:pt x="23881" y="63649"/>
                    </a:lnTo>
                    <a:lnTo>
                      <a:pt x="13137" y="213"/>
                    </a:lnTo>
                    <a:lnTo>
                      <a:pt x="-8" y="213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904" name="Graphic 4">
                <a:extLst>
                  <a:ext uri="{FF2B5EF4-FFF2-40B4-BE49-F238E27FC236}">
                    <a16:creationId xmlns:a16="http://schemas.microsoft.com/office/drawing/2014/main" id="{5457322E-5B84-3966-97A3-5B133AF631E8}"/>
                  </a:ext>
                </a:extLst>
              </p:cNvPr>
              <p:cNvGrpSpPr/>
              <p:nvPr/>
            </p:nvGrpSpPr>
            <p:grpSpPr>
              <a:xfrm>
                <a:off x="3402241" y="2930394"/>
                <a:ext cx="527037" cy="227685"/>
                <a:chOff x="3402241" y="2930394"/>
                <a:chExt cx="527037" cy="227685"/>
              </a:xfrm>
              <a:solidFill>
                <a:srgbClr val="898989"/>
              </a:solidFill>
            </p:grpSpPr>
            <p:sp>
              <p:nvSpPr>
                <p:cNvPr id="1643" name="Freeform: Shape 1642">
                  <a:extLst>
                    <a:ext uri="{FF2B5EF4-FFF2-40B4-BE49-F238E27FC236}">
                      <a16:creationId xmlns:a16="http://schemas.microsoft.com/office/drawing/2014/main" id="{8EBCB5E9-CB19-3D2A-7BAC-A1AE8B1A252D}"/>
                    </a:ext>
                  </a:extLst>
                </p:cNvPr>
                <p:cNvSpPr/>
                <p:nvPr/>
              </p:nvSpPr>
              <p:spPr>
                <a:xfrm>
                  <a:off x="3450533" y="2931994"/>
                  <a:ext cx="51549" cy="81610"/>
                </a:xfrm>
                <a:custGeom>
                  <a:avLst/>
                  <a:gdLst>
                    <a:gd name="connsiteX0" fmla="*/ 19427 w 51549"/>
                    <a:gd name="connsiteY0" fmla="*/ 81829 h 81610"/>
                    <a:gd name="connsiteX1" fmla="*/ 32457 w 51549"/>
                    <a:gd name="connsiteY1" fmla="*/ 81829 h 81610"/>
                    <a:gd name="connsiteX2" fmla="*/ 32457 w 51549"/>
                    <a:gd name="connsiteY2" fmla="*/ 11191 h 81610"/>
                    <a:gd name="connsiteX3" fmla="*/ 51545 w 51549"/>
                    <a:gd name="connsiteY3" fmla="*/ 11191 h 81610"/>
                    <a:gd name="connsiteX4" fmla="*/ 51545 w 51549"/>
                    <a:gd name="connsiteY4" fmla="*/ 219 h 81610"/>
                    <a:gd name="connsiteX5" fmla="*/ -4 w 51549"/>
                    <a:gd name="connsiteY5" fmla="*/ 219 h 81610"/>
                    <a:gd name="connsiteX6" fmla="*/ -4 w 51549"/>
                    <a:gd name="connsiteY6" fmla="*/ 11191 h 81610"/>
                    <a:gd name="connsiteX7" fmla="*/ 19427 w 51549"/>
                    <a:gd name="connsiteY7" fmla="*/ 1119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7" y="81829"/>
                      </a:moveTo>
                      <a:lnTo>
                        <a:pt x="32457" y="81829"/>
                      </a:lnTo>
                      <a:lnTo>
                        <a:pt x="32457" y="11191"/>
                      </a:lnTo>
                      <a:lnTo>
                        <a:pt x="51545" y="11191"/>
                      </a:lnTo>
                      <a:lnTo>
                        <a:pt x="51545" y="219"/>
                      </a:lnTo>
                      <a:lnTo>
                        <a:pt x="-4" y="219"/>
                      </a:lnTo>
                      <a:lnTo>
                        <a:pt x="-4" y="11191"/>
                      </a:lnTo>
                      <a:lnTo>
                        <a:pt x="19427" y="1119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4" name="Freeform: Shape 1643">
                  <a:extLst>
                    <a:ext uri="{FF2B5EF4-FFF2-40B4-BE49-F238E27FC236}">
                      <a16:creationId xmlns:a16="http://schemas.microsoft.com/office/drawing/2014/main" id="{E8AE4BBD-58BC-5645-7EB4-1FDEACEF7FEC}"/>
                    </a:ext>
                  </a:extLst>
                </p:cNvPr>
                <p:cNvSpPr/>
                <p:nvPr/>
              </p:nvSpPr>
              <p:spPr>
                <a:xfrm>
                  <a:off x="3504139" y="2930394"/>
                  <a:ext cx="53949" cy="84810"/>
                </a:xfrm>
                <a:custGeom>
                  <a:avLst/>
                  <a:gdLst>
                    <a:gd name="connsiteX0" fmla="*/ 26971 w 53949"/>
                    <a:gd name="connsiteY0" fmla="*/ 85029 h 84810"/>
                    <a:gd name="connsiteX1" fmla="*/ 53946 w 53949"/>
                    <a:gd name="connsiteY1" fmla="*/ 42624 h 84810"/>
                    <a:gd name="connsiteX2" fmla="*/ 26971 w 53949"/>
                    <a:gd name="connsiteY2" fmla="*/ 219 h 84810"/>
                    <a:gd name="connsiteX3" fmla="*/ -4 w 53949"/>
                    <a:gd name="connsiteY3" fmla="*/ 42624 h 84810"/>
                    <a:gd name="connsiteX4" fmla="*/ 26971 w 53949"/>
                    <a:gd name="connsiteY4" fmla="*/ 85029 h 84810"/>
                    <a:gd name="connsiteX5" fmla="*/ 26971 w 53949"/>
                    <a:gd name="connsiteY5" fmla="*/ 75199 h 84810"/>
                    <a:gd name="connsiteX6" fmla="*/ 13026 w 53949"/>
                    <a:gd name="connsiteY6" fmla="*/ 42281 h 84810"/>
                    <a:gd name="connsiteX7" fmla="*/ 26971 w 53949"/>
                    <a:gd name="connsiteY7" fmla="*/ 10048 h 84810"/>
                    <a:gd name="connsiteX8" fmla="*/ 40915 w 53949"/>
                    <a:gd name="connsiteY8" fmla="*/ 42281 h 84810"/>
                    <a:gd name="connsiteX9" fmla="*/ 26971 w 53949"/>
                    <a:gd name="connsiteY9" fmla="*/ 7519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71" y="85029"/>
                      </a:moveTo>
                      <a:cubicBezTo>
                        <a:pt x="45716" y="85029"/>
                        <a:pt x="53946" y="71770"/>
                        <a:pt x="53946" y="42624"/>
                      </a:cubicBezTo>
                      <a:cubicBezTo>
                        <a:pt x="53946" y="13477"/>
                        <a:pt x="45716" y="219"/>
                        <a:pt x="26971" y="219"/>
                      </a:cubicBezTo>
                      <a:cubicBezTo>
                        <a:pt x="8226" y="219"/>
                        <a:pt x="-4" y="13477"/>
                        <a:pt x="-4" y="42624"/>
                      </a:cubicBezTo>
                      <a:cubicBezTo>
                        <a:pt x="-4" y="71770"/>
                        <a:pt x="8226" y="85029"/>
                        <a:pt x="26971" y="85029"/>
                      </a:cubicBezTo>
                      <a:close/>
                      <a:moveTo>
                        <a:pt x="26971" y="75199"/>
                      </a:moveTo>
                      <a:cubicBezTo>
                        <a:pt x="19199" y="75199"/>
                        <a:pt x="13026" y="70399"/>
                        <a:pt x="13026" y="42281"/>
                      </a:cubicBezTo>
                      <a:cubicBezTo>
                        <a:pt x="13026" y="14849"/>
                        <a:pt x="19199" y="10048"/>
                        <a:pt x="26971" y="10048"/>
                      </a:cubicBezTo>
                      <a:cubicBezTo>
                        <a:pt x="34743" y="10048"/>
                        <a:pt x="40915" y="14849"/>
                        <a:pt x="40915" y="42281"/>
                      </a:cubicBezTo>
                      <a:cubicBezTo>
                        <a:pt x="40915" y="70399"/>
                        <a:pt x="34743" y="75199"/>
                        <a:pt x="26971" y="7519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5" name="Freeform: Shape 1644">
                  <a:extLst>
                    <a:ext uri="{FF2B5EF4-FFF2-40B4-BE49-F238E27FC236}">
                      <a16:creationId xmlns:a16="http://schemas.microsoft.com/office/drawing/2014/main" id="{F05807F6-66D6-5B51-A951-EAE7FCD53A60}"/>
                    </a:ext>
                  </a:extLst>
                </p:cNvPr>
                <p:cNvSpPr/>
                <p:nvPr/>
              </p:nvSpPr>
              <p:spPr>
                <a:xfrm>
                  <a:off x="3563576" y="2931994"/>
                  <a:ext cx="83324" cy="81610"/>
                </a:xfrm>
                <a:custGeom>
                  <a:avLst/>
                  <a:gdLst>
                    <a:gd name="connsiteX0" fmla="*/ 15769 w 83324"/>
                    <a:gd name="connsiteY0" fmla="*/ 81829 h 81610"/>
                    <a:gd name="connsiteX1" fmla="*/ 30857 w 83324"/>
                    <a:gd name="connsiteY1" fmla="*/ 81829 h 81610"/>
                    <a:gd name="connsiteX2" fmla="*/ 41258 w 83324"/>
                    <a:gd name="connsiteY2" fmla="*/ 20335 h 81610"/>
                    <a:gd name="connsiteX3" fmla="*/ 41487 w 83324"/>
                    <a:gd name="connsiteY3" fmla="*/ 20335 h 81610"/>
                    <a:gd name="connsiteX4" fmla="*/ 52002 w 83324"/>
                    <a:gd name="connsiteY4" fmla="*/ 81829 h 81610"/>
                    <a:gd name="connsiteX5" fmla="*/ 67090 w 83324"/>
                    <a:gd name="connsiteY5" fmla="*/ 81829 h 81610"/>
                    <a:gd name="connsiteX6" fmla="*/ 83321 w 83324"/>
                    <a:gd name="connsiteY6" fmla="*/ 219 h 81610"/>
                    <a:gd name="connsiteX7" fmla="*/ 70405 w 83324"/>
                    <a:gd name="connsiteY7" fmla="*/ 219 h 81610"/>
                    <a:gd name="connsiteX8" fmla="*/ 59775 w 83324"/>
                    <a:gd name="connsiteY8" fmla="*/ 63998 h 81610"/>
                    <a:gd name="connsiteX9" fmla="*/ 59546 w 83324"/>
                    <a:gd name="connsiteY9" fmla="*/ 63998 h 81610"/>
                    <a:gd name="connsiteX10" fmla="*/ 48573 w 83324"/>
                    <a:gd name="connsiteY10" fmla="*/ 219 h 81610"/>
                    <a:gd name="connsiteX11" fmla="*/ 34857 w 83324"/>
                    <a:gd name="connsiteY11" fmla="*/ 219 h 81610"/>
                    <a:gd name="connsiteX12" fmla="*/ 24113 w 83324"/>
                    <a:gd name="connsiteY12" fmla="*/ 63655 h 81610"/>
                    <a:gd name="connsiteX13" fmla="*/ 23885 w 83324"/>
                    <a:gd name="connsiteY13" fmla="*/ 63655 h 81610"/>
                    <a:gd name="connsiteX14" fmla="*/ 13140 w 83324"/>
                    <a:gd name="connsiteY14" fmla="*/ 219 h 81610"/>
                    <a:gd name="connsiteX15" fmla="*/ -4 w 83324"/>
                    <a:gd name="connsiteY15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3324" h="81610">
                      <a:moveTo>
                        <a:pt x="15769" y="81829"/>
                      </a:moveTo>
                      <a:lnTo>
                        <a:pt x="30857" y="81829"/>
                      </a:lnTo>
                      <a:lnTo>
                        <a:pt x="41258" y="20335"/>
                      </a:lnTo>
                      <a:lnTo>
                        <a:pt x="41487" y="20335"/>
                      </a:lnTo>
                      <a:lnTo>
                        <a:pt x="52002" y="81829"/>
                      </a:lnTo>
                      <a:lnTo>
                        <a:pt x="67090" y="81829"/>
                      </a:lnTo>
                      <a:lnTo>
                        <a:pt x="83321" y="219"/>
                      </a:lnTo>
                      <a:lnTo>
                        <a:pt x="70405" y="219"/>
                      </a:lnTo>
                      <a:lnTo>
                        <a:pt x="59775" y="63998"/>
                      </a:lnTo>
                      <a:lnTo>
                        <a:pt x="59546" y="63998"/>
                      </a:lnTo>
                      <a:lnTo>
                        <a:pt x="48573" y="219"/>
                      </a:lnTo>
                      <a:lnTo>
                        <a:pt x="34857" y="219"/>
                      </a:lnTo>
                      <a:lnTo>
                        <a:pt x="24113" y="63655"/>
                      </a:lnTo>
                      <a:lnTo>
                        <a:pt x="23885" y="63655"/>
                      </a:lnTo>
                      <a:lnTo>
                        <a:pt x="13140" y="219"/>
                      </a:ln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6" name="Freeform: Shape 1645">
                  <a:extLst>
                    <a:ext uri="{FF2B5EF4-FFF2-40B4-BE49-F238E27FC236}">
                      <a16:creationId xmlns:a16="http://schemas.microsoft.com/office/drawing/2014/main" id="{0104A50C-1F42-60EC-5E0D-8776B7982BCD}"/>
                    </a:ext>
                  </a:extLst>
                </p:cNvPr>
                <p:cNvSpPr/>
                <p:nvPr/>
              </p:nvSpPr>
              <p:spPr>
                <a:xfrm>
                  <a:off x="3643128" y="2931994"/>
                  <a:ext cx="61379" cy="81610"/>
                </a:xfrm>
                <a:custGeom>
                  <a:avLst/>
                  <a:gdLst>
                    <a:gd name="connsiteX0" fmla="*/ 21256 w 61379"/>
                    <a:gd name="connsiteY0" fmla="*/ 51425 h 81610"/>
                    <a:gd name="connsiteX1" fmla="*/ 30971 w 61379"/>
                    <a:gd name="connsiteY1" fmla="*/ 11191 h 81610"/>
                    <a:gd name="connsiteX2" fmla="*/ 31200 w 61379"/>
                    <a:gd name="connsiteY2" fmla="*/ 11191 h 81610"/>
                    <a:gd name="connsiteX3" fmla="*/ 40573 w 61379"/>
                    <a:gd name="connsiteY3" fmla="*/ 51425 h 81610"/>
                    <a:gd name="connsiteX4" fmla="*/ -4 w 61379"/>
                    <a:gd name="connsiteY4" fmla="*/ 81829 h 81610"/>
                    <a:gd name="connsiteX5" fmla="*/ 13598 w 61379"/>
                    <a:gd name="connsiteY5" fmla="*/ 81829 h 81610"/>
                    <a:gd name="connsiteX6" fmla="*/ 18856 w 61379"/>
                    <a:gd name="connsiteY6" fmla="*/ 61826 h 81610"/>
                    <a:gd name="connsiteX7" fmla="*/ 42744 w 61379"/>
                    <a:gd name="connsiteY7" fmla="*/ 61826 h 81610"/>
                    <a:gd name="connsiteX8" fmla="*/ 47774 w 61379"/>
                    <a:gd name="connsiteY8" fmla="*/ 81829 h 81610"/>
                    <a:gd name="connsiteX9" fmla="*/ 61375 w 61379"/>
                    <a:gd name="connsiteY9" fmla="*/ 81829 h 81610"/>
                    <a:gd name="connsiteX10" fmla="*/ 39887 w 61379"/>
                    <a:gd name="connsiteY10" fmla="*/ 219 h 81610"/>
                    <a:gd name="connsiteX11" fmla="*/ 23199 w 61379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56" y="51425"/>
                      </a:moveTo>
                      <a:lnTo>
                        <a:pt x="30971" y="11191"/>
                      </a:lnTo>
                      <a:lnTo>
                        <a:pt x="31200" y="11191"/>
                      </a:lnTo>
                      <a:lnTo>
                        <a:pt x="40573" y="51425"/>
                      </a:lnTo>
                      <a:close/>
                      <a:moveTo>
                        <a:pt x="-4" y="81829"/>
                      </a:moveTo>
                      <a:lnTo>
                        <a:pt x="13598" y="81829"/>
                      </a:lnTo>
                      <a:lnTo>
                        <a:pt x="18856" y="61826"/>
                      </a:lnTo>
                      <a:lnTo>
                        <a:pt x="42744" y="61826"/>
                      </a:lnTo>
                      <a:lnTo>
                        <a:pt x="47774" y="81829"/>
                      </a:lnTo>
                      <a:lnTo>
                        <a:pt x="61375" y="81829"/>
                      </a:lnTo>
                      <a:lnTo>
                        <a:pt x="39887" y="219"/>
                      </a:lnTo>
                      <a:lnTo>
                        <a:pt x="23199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7" name="Freeform: Shape 1646">
                  <a:extLst>
                    <a:ext uri="{FF2B5EF4-FFF2-40B4-BE49-F238E27FC236}">
                      <a16:creationId xmlns:a16="http://schemas.microsoft.com/office/drawing/2014/main" id="{BB2078B7-2368-2A37-B721-B38D63B7A7E3}"/>
                    </a:ext>
                  </a:extLst>
                </p:cNvPr>
                <p:cNvSpPr/>
                <p:nvPr/>
              </p:nvSpPr>
              <p:spPr>
                <a:xfrm>
                  <a:off x="3710222" y="2931994"/>
                  <a:ext cx="53035" cy="81610"/>
                </a:xfrm>
                <a:custGeom>
                  <a:avLst/>
                  <a:gdLst>
                    <a:gd name="connsiteX0" fmla="*/ -4 w 53035"/>
                    <a:gd name="connsiteY0" fmla="*/ 81829 h 81610"/>
                    <a:gd name="connsiteX1" fmla="*/ 13026 w 53035"/>
                    <a:gd name="connsiteY1" fmla="*/ 81829 h 81610"/>
                    <a:gd name="connsiteX2" fmla="*/ 13026 w 53035"/>
                    <a:gd name="connsiteY2" fmla="*/ 46396 h 81610"/>
                    <a:gd name="connsiteX3" fmla="*/ 23656 w 53035"/>
                    <a:gd name="connsiteY3" fmla="*/ 46396 h 81610"/>
                    <a:gd name="connsiteX4" fmla="*/ 35543 w 53035"/>
                    <a:gd name="connsiteY4" fmla="*/ 59197 h 81610"/>
                    <a:gd name="connsiteX5" fmla="*/ 36115 w 53035"/>
                    <a:gd name="connsiteY5" fmla="*/ 74628 h 81610"/>
                    <a:gd name="connsiteX6" fmla="*/ 38287 w 53035"/>
                    <a:gd name="connsiteY6" fmla="*/ 81829 h 81610"/>
                    <a:gd name="connsiteX7" fmla="*/ 53031 w 53035"/>
                    <a:gd name="connsiteY7" fmla="*/ 81829 h 81610"/>
                    <a:gd name="connsiteX8" fmla="*/ 49145 w 53035"/>
                    <a:gd name="connsiteY8" fmla="*/ 74742 h 81610"/>
                    <a:gd name="connsiteX9" fmla="*/ 48688 w 53035"/>
                    <a:gd name="connsiteY9" fmla="*/ 58169 h 81610"/>
                    <a:gd name="connsiteX10" fmla="*/ 35886 w 53035"/>
                    <a:gd name="connsiteY10" fmla="*/ 41481 h 81610"/>
                    <a:gd name="connsiteX11" fmla="*/ 35886 w 53035"/>
                    <a:gd name="connsiteY11" fmla="*/ 41252 h 81610"/>
                    <a:gd name="connsiteX12" fmla="*/ 49488 w 53035"/>
                    <a:gd name="connsiteY12" fmla="*/ 21250 h 81610"/>
                    <a:gd name="connsiteX13" fmla="*/ 28800 w 53035"/>
                    <a:gd name="connsiteY13" fmla="*/ 219 h 81610"/>
                    <a:gd name="connsiteX14" fmla="*/ -4 w 53035"/>
                    <a:gd name="connsiteY14" fmla="*/ 219 h 81610"/>
                    <a:gd name="connsiteX15" fmla="*/ 13026 w 53035"/>
                    <a:gd name="connsiteY15" fmla="*/ 36566 h 81610"/>
                    <a:gd name="connsiteX16" fmla="*/ 13026 w 53035"/>
                    <a:gd name="connsiteY16" fmla="*/ 10048 h 81610"/>
                    <a:gd name="connsiteX17" fmla="*/ 24113 w 53035"/>
                    <a:gd name="connsiteY17" fmla="*/ 10048 h 81610"/>
                    <a:gd name="connsiteX18" fmla="*/ 36458 w 53035"/>
                    <a:gd name="connsiteY18" fmla="*/ 23307 h 81610"/>
                    <a:gd name="connsiteX19" fmla="*/ 23428 w 53035"/>
                    <a:gd name="connsiteY19" fmla="*/ 3656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4" y="81829"/>
                      </a:moveTo>
                      <a:lnTo>
                        <a:pt x="13026" y="81829"/>
                      </a:lnTo>
                      <a:lnTo>
                        <a:pt x="13026" y="46396"/>
                      </a:lnTo>
                      <a:lnTo>
                        <a:pt x="23656" y="46396"/>
                      </a:lnTo>
                      <a:cubicBezTo>
                        <a:pt x="32572" y="46396"/>
                        <a:pt x="35315" y="50282"/>
                        <a:pt x="35543" y="59197"/>
                      </a:cubicBezTo>
                      <a:cubicBezTo>
                        <a:pt x="35772" y="65141"/>
                        <a:pt x="35658" y="69713"/>
                        <a:pt x="36115" y="74628"/>
                      </a:cubicBezTo>
                      <a:cubicBezTo>
                        <a:pt x="36458" y="77828"/>
                        <a:pt x="37029" y="80343"/>
                        <a:pt x="38287" y="81829"/>
                      </a:cubicBezTo>
                      <a:lnTo>
                        <a:pt x="53031" y="81829"/>
                      </a:lnTo>
                      <a:cubicBezTo>
                        <a:pt x="51317" y="80686"/>
                        <a:pt x="49374" y="78743"/>
                        <a:pt x="49145" y="74742"/>
                      </a:cubicBezTo>
                      <a:cubicBezTo>
                        <a:pt x="48916" y="69827"/>
                        <a:pt x="48802" y="63427"/>
                        <a:pt x="48688" y="58169"/>
                      </a:cubicBezTo>
                      <a:cubicBezTo>
                        <a:pt x="48231" y="46739"/>
                        <a:pt x="44001" y="42281"/>
                        <a:pt x="35886" y="41481"/>
                      </a:cubicBezTo>
                      <a:lnTo>
                        <a:pt x="35886" y="41252"/>
                      </a:lnTo>
                      <a:cubicBezTo>
                        <a:pt x="44802" y="39881"/>
                        <a:pt x="49488" y="31765"/>
                        <a:pt x="49488" y="21250"/>
                      </a:cubicBezTo>
                      <a:cubicBezTo>
                        <a:pt x="49488" y="5934"/>
                        <a:pt x="40230" y="219"/>
                        <a:pt x="28800" y="219"/>
                      </a:cubicBezTo>
                      <a:lnTo>
                        <a:pt x="-4" y="219"/>
                      </a:lnTo>
                      <a:close/>
                      <a:moveTo>
                        <a:pt x="13026" y="36566"/>
                      </a:moveTo>
                      <a:lnTo>
                        <a:pt x="13026" y="10048"/>
                      </a:lnTo>
                      <a:lnTo>
                        <a:pt x="24113" y="10048"/>
                      </a:lnTo>
                      <a:cubicBezTo>
                        <a:pt x="32686" y="10048"/>
                        <a:pt x="36458" y="14620"/>
                        <a:pt x="36458" y="23307"/>
                      </a:cubicBezTo>
                      <a:cubicBezTo>
                        <a:pt x="36458" y="31537"/>
                        <a:pt x="31771" y="36566"/>
                        <a:pt x="23428" y="3656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8" name="Freeform: Shape 1647">
                  <a:extLst>
                    <a:ext uri="{FF2B5EF4-FFF2-40B4-BE49-F238E27FC236}">
                      <a16:creationId xmlns:a16="http://schemas.microsoft.com/office/drawing/2014/main" id="{F632AB03-A840-774B-4245-067427C57C7C}"/>
                    </a:ext>
                  </a:extLst>
                </p:cNvPr>
                <p:cNvSpPr/>
                <p:nvPr/>
              </p:nvSpPr>
              <p:spPr>
                <a:xfrm>
                  <a:off x="3771601" y="2931994"/>
                  <a:ext cx="52006" cy="81610"/>
                </a:xfrm>
                <a:custGeom>
                  <a:avLst/>
                  <a:gdLst>
                    <a:gd name="connsiteX0" fmla="*/ 13026 w 52006"/>
                    <a:gd name="connsiteY0" fmla="*/ 10048 h 81610"/>
                    <a:gd name="connsiteX1" fmla="*/ 23770 w 52006"/>
                    <a:gd name="connsiteY1" fmla="*/ 10048 h 81610"/>
                    <a:gd name="connsiteX2" fmla="*/ 38972 w 52006"/>
                    <a:gd name="connsiteY2" fmla="*/ 41024 h 81610"/>
                    <a:gd name="connsiteX3" fmla="*/ 23770 w 52006"/>
                    <a:gd name="connsiteY3" fmla="*/ 71999 h 81610"/>
                    <a:gd name="connsiteX4" fmla="*/ 13026 w 52006"/>
                    <a:gd name="connsiteY4" fmla="*/ 71999 h 81610"/>
                    <a:gd name="connsiteX5" fmla="*/ -4 w 52006"/>
                    <a:gd name="connsiteY5" fmla="*/ 81829 h 81610"/>
                    <a:gd name="connsiteX6" fmla="*/ 23199 w 52006"/>
                    <a:gd name="connsiteY6" fmla="*/ 81829 h 81610"/>
                    <a:gd name="connsiteX7" fmla="*/ 52003 w 52006"/>
                    <a:gd name="connsiteY7" fmla="*/ 41024 h 81610"/>
                    <a:gd name="connsiteX8" fmla="*/ 23199 w 52006"/>
                    <a:gd name="connsiteY8" fmla="*/ 219 h 81610"/>
                    <a:gd name="connsiteX9" fmla="*/ -4 w 52006"/>
                    <a:gd name="connsiteY9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006" h="81610">
                      <a:moveTo>
                        <a:pt x="13026" y="10048"/>
                      </a:moveTo>
                      <a:lnTo>
                        <a:pt x="23770" y="10048"/>
                      </a:lnTo>
                      <a:cubicBezTo>
                        <a:pt x="35086" y="10048"/>
                        <a:pt x="38972" y="18049"/>
                        <a:pt x="38972" y="41024"/>
                      </a:cubicBezTo>
                      <a:cubicBezTo>
                        <a:pt x="38972" y="64912"/>
                        <a:pt x="34515" y="71999"/>
                        <a:pt x="23770" y="71999"/>
                      </a:cubicBezTo>
                      <a:lnTo>
                        <a:pt x="13026" y="71999"/>
                      </a:lnTo>
                      <a:close/>
                      <a:moveTo>
                        <a:pt x="-4" y="81829"/>
                      </a:moveTo>
                      <a:lnTo>
                        <a:pt x="23199" y="81829"/>
                      </a:lnTo>
                      <a:cubicBezTo>
                        <a:pt x="48802" y="81829"/>
                        <a:pt x="52003" y="65141"/>
                        <a:pt x="52003" y="41024"/>
                      </a:cubicBezTo>
                      <a:cubicBezTo>
                        <a:pt x="52003" y="16906"/>
                        <a:pt x="48802" y="219"/>
                        <a:pt x="23199" y="219"/>
                      </a:cubicBez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9" name="Freeform: Shape 1648">
                  <a:extLst>
                    <a:ext uri="{FF2B5EF4-FFF2-40B4-BE49-F238E27FC236}">
                      <a16:creationId xmlns:a16="http://schemas.microsoft.com/office/drawing/2014/main" id="{4C5A2A28-5A29-DCDC-470B-9828EF313BC6}"/>
                    </a:ext>
                  </a:extLst>
                </p:cNvPr>
                <p:cNvSpPr/>
                <p:nvPr/>
              </p:nvSpPr>
              <p:spPr>
                <a:xfrm>
                  <a:off x="3832180" y="2930394"/>
                  <a:ext cx="51777" cy="84810"/>
                </a:xfrm>
                <a:custGeom>
                  <a:avLst/>
                  <a:gdLst>
                    <a:gd name="connsiteX0" fmla="*/ -4 w 51777"/>
                    <a:gd name="connsiteY0" fmla="*/ 58169 h 84810"/>
                    <a:gd name="connsiteX1" fmla="*/ -4 w 51777"/>
                    <a:gd name="connsiteY1" fmla="*/ 60112 h 84810"/>
                    <a:gd name="connsiteX2" fmla="*/ 24799 w 51777"/>
                    <a:gd name="connsiteY2" fmla="*/ 85029 h 84810"/>
                    <a:gd name="connsiteX3" fmla="*/ 51774 w 51777"/>
                    <a:gd name="connsiteY3" fmla="*/ 60455 h 84810"/>
                    <a:gd name="connsiteX4" fmla="*/ 35200 w 51777"/>
                    <a:gd name="connsiteY4" fmla="*/ 38852 h 84810"/>
                    <a:gd name="connsiteX5" fmla="*/ 26399 w 51777"/>
                    <a:gd name="connsiteY5" fmla="*/ 35652 h 84810"/>
                    <a:gd name="connsiteX6" fmla="*/ 14169 w 51777"/>
                    <a:gd name="connsiteY6" fmla="*/ 21821 h 84810"/>
                    <a:gd name="connsiteX7" fmla="*/ 25142 w 51777"/>
                    <a:gd name="connsiteY7" fmla="*/ 10048 h 84810"/>
                    <a:gd name="connsiteX8" fmla="*/ 36572 w 51777"/>
                    <a:gd name="connsiteY8" fmla="*/ 21821 h 84810"/>
                    <a:gd name="connsiteX9" fmla="*/ 36572 w 51777"/>
                    <a:gd name="connsiteY9" fmla="*/ 23536 h 84810"/>
                    <a:gd name="connsiteX10" fmla="*/ 49602 w 51777"/>
                    <a:gd name="connsiteY10" fmla="*/ 23536 h 84810"/>
                    <a:gd name="connsiteX11" fmla="*/ 49602 w 51777"/>
                    <a:gd name="connsiteY11" fmla="*/ 21707 h 84810"/>
                    <a:gd name="connsiteX12" fmla="*/ 26514 w 51777"/>
                    <a:gd name="connsiteY12" fmla="*/ 219 h 84810"/>
                    <a:gd name="connsiteX13" fmla="*/ 1139 w 51777"/>
                    <a:gd name="connsiteY13" fmla="*/ 23307 h 84810"/>
                    <a:gd name="connsiteX14" fmla="*/ 18170 w 51777"/>
                    <a:gd name="connsiteY14" fmla="*/ 45710 h 84810"/>
                    <a:gd name="connsiteX15" fmla="*/ 27085 w 51777"/>
                    <a:gd name="connsiteY15" fmla="*/ 48796 h 84810"/>
                    <a:gd name="connsiteX16" fmla="*/ 38744 w 51777"/>
                    <a:gd name="connsiteY16" fmla="*/ 63312 h 84810"/>
                    <a:gd name="connsiteX17" fmla="*/ 26399 w 51777"/>
                    <a:gd name="connsiteY17" fmla="*/ 75199 h 84810"/>
                    <a:gd name="connsiteX18" fmla="*/ 13026 w 51777"/>
                    <a:gd name="connsiteY18" fmla="*/ 60226 h 84810"/>
                    <a:gd name="connsiteX19" fmla="*/ 13026 w 51777"/>
                    <a:gd name="connsiteY19" fmla="*/ 5816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4" y="58169"/>
                      </a:moveTo>
                      <a:lnTo>
                        <a:pt x="-4" y="60112"/>
                      </a:lnTo>
                      <a:cubicBezTo>
                        <a:pt x="-4" y="71542"/>
                        <a:pt x="4568" y="85029"/>
                        <a:pt x="24799" y="85029"/>
                      </a:cubicBezTo>
                      <a:cubicBezTo>
                        <a:pt x="41258" y="85029"/>
                        <a:pt x="51774" y="77828"/>
                        <a:pt x="51774" y="60455"/>
                      </a:cubicBezTo>
                      <a:cubicBezTo>
                        <a:pt x="51774" y="49253"/>
                        <a:pt x="46745" y="42967"/>
                        <a:pt x="35200" y="38852"/>
                      </a:cubicBezTo>
                      <a:lnTo>
                        <a:pt x="26399" y="35652"/>
                      </a:lnTo>
                      <a:cubicBezTo>
                        <a:pt x="17713" y="32337"/>
                        <a:pt x="14169" y="28794"/>
                        <a:pt x="14169" y="21821"/>
                      </a:cubicBezTo>
                      <a:cubicBezTo>
                        <a:pt x="14169" y="13135"/>
                        <a:pt x="19541" y="10048"/>
                        <a:pt x="25142" y="10048"/>
                      </a:cubicBezTo>
                      <a:cubicBezTo>
                        <a:pt x="33257" y="10048"/>
                        <a:pt x="36572" y="14392"/>
                        <a:pt x="36572" y="21821"/>
                      </a:cubicBezTo>
                      <a:lnTo>
                        <a:pt x="36572" y="23536"/>
                      </a:lnTo>
                      <a:lnTo>
                        <a:pt x="49602" y="23536"/>
                      </a:lnTo>
                      <a:lnTo>
                        <a:pt x="49602" y="21707"/>
                      </a:lnTo>
                      <a:cubicBezTo>
                        <a:pt x="49602" y="13249"/>
                        <a:pt x="47431" y="219"/>
                        <a:pt x="26514" y="219"/>
                      </a:cubicBezTo>
                      <a:cubicBezTo>
                        <a:pt x="11197" y="219"/>
                        <a:pt x="1139" y="8448"/>
                        <a:pt x="1139" y="23307"/>
                      </a:cubicBezTo>
                      <a:cubicBezTo>
                        <a:pt x="1139" y="34966"/>
                        <a:pt x="6283" y="41138"/>
                        <a:pt x="18170" y="45710"/>
                      </a:cubicBezTo>
                      <a:lnTo>
                        <a:pt x="27085" y="48796"/>
                      </a:lnTo>
                      <a:cubicBezTo>
                        <a:pt x="34400" y="50968"/>
                        <a:pt x="38744" y="54740"/>
                        <a:pt x="38744" y="63312"/>
                      </a:cubicBezTo>
                      <a:cubicBezTo>
                        <a:pt x="38744" y="69370"/>
                        <a:pt x="34629" y="75199"/>
                        <a:pt x="26399" y="75199"/>
                      </a:cubicBezTo>
                      <a:cubicBezTo>
                        <a:pt x="17370" y="75199"/>
                        <a:pt x="13026" y="70170"/>
                        <a:pt x="13026" y="60226"/>
                      </a:cubicBezTo>
                      <a:lnTo>
                        <a:pt x="13026" y="5816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0" name="Freeform: Shape 1649">
                  <a:extLst>
                    <a:ext uri="{FF2B5EF4-FFF2-40B4-BE49-F238E27FC236}">
                      <a16:creationId xmlns:a16="http://schemas.microsoft.com/office/drawing/2014/main" id="{79D7584A-785C-7148-F331-35BD11C0E566}"/>
                    </a:ext>
                  </a:extLst>
                </p:cNvPr>
                <p:cNvSpPr/>
                <p:nvPr/>
              </p:nvSpPr>
              <p:spPr>
                <a:xfrm>
                  <a:off x="3402241" y="3074869"/>
                  <a:ext cx="83324" cy="81610"/>
                </a:xfrm>
                <a:custGeom>
                  <a:avLst/>
                  <a:gdLst>
                    <a:gd name="connsiteX0" fmla="*/ 15769 w 83324"/>
                    <a:gd name="connsiteY0" fmla="*/ 81829 h 81610"/>
                    <a:gd name="connsiteX1" fmla="*/ 30857 w 83324"/>
                    <a:gd name="connsiteY1" fmla="*/ 81829 h 81610"/>
                    <a:gd name="connsiteX2" fmla="*/ 41258 w 83324"/>
                    <a:gd name="connsiteY2" fmla="*/ 20335 h 81610"/>
                    <a:gd name="connsiteX3" fmla="*/ 41487 w 83324"/>
                    <a:gd name="connsiteY3" fmla="*/ 20335 h 81610"/>
                    <a:gd name="connsiteX4" fmla="*/ 52002 w 83324"/>
                    <a:gd name="connsiteY4" fmla="*/ 81829 h 81610"/>
                    <a:gd name="connsiteX5" fmla="*/ 67090 w 83324"/>
                    <a:gd name="connsiteY5" fmla="*/ 81829 h 81610"/>
                    <a:gd name="connsiteX6" fmla="*/ 83321 w 83324"/>
                    <a:gd name="connsiteY6" fmla="*/ 219 h 81610"/>
                    <a:gd name="connsiteX7" fmla="*/ 70405 w 83324"/>
                    <a:gd name="connsiteY7" fmla="*/ 219 h 81610"/>
                    <a:gd name="connsiteX8" fmla="*/ 59775 w 83324"/>
                    <a:gd name="connsiteY8" fmla="*/ 63998 h 81610"/>
                    <a:gd name="connsiteX9" fmla="*/ 59546 w 83324"/>
                    <a:gd name="connsiteY9" fmla="*/ 63998 h 81610"/>
                    <a:gd name="connsiteX10" fmla="*/ 48574 w 83324"/>
                    <a:gd name="connsiteY10" fmla="*/ 219 h 81610"/>
                    <a:gd name="connsiteX11" fmla="*/ 34858 w 83324"/>
                    <a:gd name="connsiteY11" fmla="*/ 219 h 81610"/>
                    <a:gd name="connsiteX12" fmla="*/ 24113 w 83324"/>
                    <a:gd name="connsiteY12" fmla="*/ 63655 h 81610"/>
                    <a:gd name="connsiteX13" fmla="*/ 23885 w 83324"/>
                    <a:gd name="connsiteY13" fmla="*/ 63655 h 81610"/>
                    <a:gd name="connsiteX14" fmla="*/ 13141 w 83324"/>
                    <a:gd name="connsiteY14" fmla="*/ 219 h 81610"/>
                    <a:gd name="connsiteX15" fmla="*/ -4 w 83324"/>
                    <a:gd name="connsiteY15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3324" h="81610">
                      <a:moveTo>
                        <a:pt x="15769" y="81829"/>
                      </a:moveTo>
                      <a:lnTo>
                        <a:pt x="30857" y="81829"/>
                      </a:lnTo>
                      <a:lnTo>
                        <a:pt x="41258" y="20335"/>
                      </a:lnTo>
                      <a:lnTo>
                        <a:pt x="41487" y="20335"/>
                      </a:lnTo>
                      <a:lnTo>
                        <a:pt x="52002" y="81829"/>
                      </a:lnTo>
                      <a:lnTo>
                        <a:pt x="67090" y="81829"/>
                      </a:lnTo>
                      <a:lnTo>
                        <a:pt x="83321" y="219"/>
                      </a:lnTo>
                      <a:lnTo>
                        <a:pt x="70405" y="219"/>
                      </a:lnTo>
                      <a:lnTo>
                        <a:pt x="59775" y="63998"/>
                      </a:lnTo>
                      <a:lnTo>
                        <a:pt x="59546" y="63998"/>
                      </a:lnTo>
                      <a:lnTo>
                        <a:pt x="48574" y="219"/>
                      </a:lnTo>
                      <a:lnTo>
                        <a:pt x="34858" y="219"/>
                      </a:lnTo>
                      <a:lnTo>
                        <a:pt x="24113" y="63655"/>
                      </a:lnTo>
                      <a:lnTo>
                        <a:pt x="23885" y="63655"/>
                      </a:lnTo>
                      <a:lnTo>
                        <a:pt x="13141" y="219"/>
                      </a:ln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1" name="Freeform: Shape 1650">
                  <a:extLst>
                    <a:ext uri="{FF2B5EF4-FFF2-40B4-BE49-F238E27FC236}">
                      <a16:creationId xmlns:a16="http://schemas.microsoft.com/office/drawing/2014/main" id="{90EB9AD9-9FBC-96B9-7E0A-6E029C8ECB67}"/>
                    </a:ext>
                  </a:extLst>
                </p:cNvPr>
                <p:cNvSpPr/>
                <p:nvPr/>
              </p:nvSpPr>
              <p:spPr>
                <a:xfrm>
                  <a:off x="3481794" y="3074869"/>
                  <a:ext cx="61379" cy="81610"/>
                </a:xfrm>
                <a:custGeom>
                  <a:avLst/>
                  <a:gdLst>
                    <a:gd name="connsiteX0" fmla="*/ 21256 w 61379"/>
                    <a:gd name="connsiteY0" fmla="*/ 51425 h 81610"/>
                    <a:gd name="connsiteX1" fmla="*/ 30971 w 61379"/>
                    <a:gd name="connsiteY1" fmla="*/ 11191 h 81610"/>
                    <a:gd name="connsiteX2" fmla="*/ 31200 w 61379"/>
                    <a:gd name="connsiteY2" fmla="*/ 11191 h 81610"/>
                    <a:gd name="connsiteX3" fmla="*/ 40572 w 61379"/>
                    <a:gd name="connsiteY3" fmla="*/ 51425 h 81610"/>
                    <a:gd name="connsiteX4" fmla="*/ -4 w 61379"/>
                    <a:gd name="connsiteY4" fmla="*/ 81829 h 81610"/>
                    <a:gd name="connsiteX5" fmla="*/ 13598 w 61379"/>
                    <a:gd name="connsiteY5" fmla="*/ 81829 h 81610"/>
                    <a:gd name="connsiteX6" fmla="*/ 18855 w 61379"/>
                    <a:gd name="connsiteY6" fmla="*/ 61826 h 81610"/>
                    <a:gd name="connsiteX7" fmla="*/ 42744 w 61379"/>
                    <a:gd name="connsiteY7" fmla="*/ 61826 h 81610"/>
                    <a:gd name="connsiteX8" fmla="*/ 47773 w 61379"/>
                    <a:gd name="connsiteY8" fmla="*/ 81829 h 81610"/>
                    <a:gd name="connsiteX9" fmla="*/ 61375 w 61379"/>
                    <a:gd name="connsiteY9" fmla="*/ 81829 h 81610"/>
                    <a:gd name="connsiteX10" fmla="*/ 39887 w 61379"/>
                    <a:gd name="connsiteY10" fmla="*/ 219 h 81610"/>
                    <a:gd name="connsiteX11" fmla="*/ 23199 w 61379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56" y="51425"/>
                      </a:moveTo>
                      <a:lnTo>
                        <a:pt x="30971" y="11191"/>
                      </a:lnTo>
                      <a:lnTo>
                        <a:pt x="31200" y="11191"/>
                      </a:lnTo>
                      <a:lnTo>
                        <a:pt x="40572" y="51425"/>
                      </a:lnTo>
                      <a:close/>
                      <a:moveTo>
                        <a:pt x="-4" y="81829"/>
                      </a:moveTo>
                      <a:lnTo>
                        <a:pt x="13598" y="81829"/>
                      </a:lnTo>
                      <a:lnTo>
                        <a:pt x="18855" y="61826"/>
                      </a:lnTo>
                      <a:lnTo>
                        <a:pt x="42744" y="61826"/>
                      </a:lnTo>
                      <a:lnTo>
                        <a:pt x="47773" y="81829"/>
                      </a:lnTo>
                      <a:lnTo>
                        <a:pt x="61375" y="81829"/>
                      </a:lnTo>
                      <a:lnTo>
                        <a:pt x="39887" y="219"/>
                      </a:lnTo>
                      <a:lnTo>
                        <a:pt x="23199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2" name="Freeform: Shape 1651">
                  <a:extLst>
                    <a:ext uri="{FF2B5EF4-FFF2-40B4-BE49-F238E27FC236}">
                      <a16:creationId xmlns:a16="http://schemas.microsoft.com/office/drawing/2014/main" id="{299FC522-30D8-12E6-7E70-D145FB196436}"/>
                    </a:ext>
                  </a:extLst>
                </p:cNvPr>
                <p:cNvSpPr/>
                <p:nvPr/>
              </p:nvSpPr>
              <p:spPr>
                <a:xfrm>
                  <a:off x="3545916" y="3073269"/>
                  <a:ext cx="51777" cy="84810"/>
                </a:xfrm>
                <a:custGeom>
                  <a:avLst/>
                  <a:gdLst>
                    <a:gd name="connsiteX0" fmla="*/ -4 w 51777"/>
                    <a:gd name="connsiteY0" fmla="*/ 58169 h 84810"/>
                    <a:gd name="connsiteX1" fmla="*/ -4 w 51777"/>
                    <a:gd name="connsiteY1" fmla="*/ 60112 h 84810"/>
                    <a:gd name="connsiteX2" fmla="*/ 24799 w 51777"/>
                    <a:gd name="connsiteY2" fmla="*/ 85029 h 84810"/>
                    <a:gd name="connsiteX3" fmla="*/ 51774 w 51777"/>
                    <a:gd name="connsiteY3" fmla="*/ 60455 h 84810"/>
                    <a:gd name="connsiteX4" fmla="*/ 35200 w 51777"/>
                    <a:gd name="connsiteY4" fmla="*/ 38852 h 84810"/>
                    <a:gd name="connsiteX5" fmla="*/ 26399 w 51777"/>
                    <a:gd name="connsiteY5" fmla="*/ 35652 h 84810"/>
                    <a:gd name="connsiteX6" fmla="*/ 14169 w 51777"/>
                    <a:gd name="connsiteY6" fmla="*/ 21821 h 84810"/>
                    <a:gd name="connsiteX7" fmla="*/ 25142 w 51777"/>
                    <a:gd name="connsiteY7" fmla="*/ 10048 h 84810"/>
                    <a:gd name="connsiteX8" fmla="*/ 36572 w 51777"/>
                    <a:gd name="connsiteY8" fmla="*/ 21821 h 84810"/>
                    <a:gd name="connsiteX9" fmla="*/ 36572 w 51777"/>
                    <a:gd name="connsiteY9" fmla="*/ 23536 h 84810"/>
                    <a:gd name="connsiteX10" fmla="*/ 49602 w 51777"/>
                    <a:gd name="connsiteY10" fmla="*/ 23536 h 84810"/>
                    <a:gd name="connsiteX11" fmla="*/ 49602 w 51777"/>
                    <a:gd name="connsiteY11" fmla="*/ 21707 h 84810"/>
                    <a:gd name="connsiteX12" fmla="*/ 26514 w 51777"/>
                    <a:gd name="connsiteY12" fmla="*/ 219 h 84810"/>
                    <a:gd name="connsiteX13" fmla="*/ 1139 w 51777"/>
                    <a:gd name="connsiteY13" fmla="*/ 23307 h 84810"/>
                    <a:gd name="connsiteX14" fmla="*/ 18170 w 51777"/>
                    <a:gd name="connsiteY14" fmla="*/ 45710 h 84810"/>
                    <a:gd name="connsiteX15" fmla="*/ 27085 w 51777"/>
                    <a:gd name="connsiteY15" fmla="*/ 48796 h 84810"/>
                    <a:gd name="connsiteX16" fmla="*/ 38744 w 51777"/>
                    <a:gd name="connsiteY16" fmla="*/ 63312 h 84810"/>
                    <a:gd name="connsiteX17" fmla="*/ 26399 w 51777"/>
                    <a:gd name="connsiteY17" fmla="*/ 75199 h 84810"/>
                    <a:gd name="connsiteX18" fmla="*/ 13026 w 51777"/>
                    <a:gd name="connsiteY18" fmla="*/ 60226 h 84810"/>
                    <a:gd name="connsiteX19" fmla="*/ 13026 w 51777"/>
                    <a:gd name="connsiteY19" fmla="*/ 5816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4" y="58169"/>
                      </a:moveTo>
                      <a:lnTo>
                        <a:pt x="-4" y="60112"/>
                      </a:lnTo>
                      <a:cubicBezTo>
                        <a:pt x="-4" y="71542"/>
                        <a:pt x="4568" y="85029"/>
                        <a:pt x="24799" y="85029"/>
                      </a:cubicBezTo>
                      <a:cubicBezTo>
                        <a:pt x="41258" y="85029"/>
                        <a:pt x="51774" y="77828"/>
                        <a:pt x="51774" y="60455"/>
                      </a:cubicBezTo>
                      <a:cubicBezTo>
                        <a:pt x="51774" y="49253"/>
                        <a:pt x="46745" y="42967"/>
                        <a:pt x="35200" y="38852"/>
                      </a:cubicBezTo>
                      <a:lnTo>
                        <a:pt x="26399" y="35652"/>
                      </a:lnTo>
                      <a:cubicBezTo>
                        <a:pt x="17713" y="32337"/>
                        <a:pt x="14169" y="28794"/>
                        <a:pt x="14169" y="21821"/>
                      </a:cubicBezTo>
                      <a:cubicBezTo>
                        <a:pt x="14169" y="13135"/>
                        <a:pt x="19541" y="10048"/>
                        <a:pt x="25142" y="10048"/>
                      </a:cubicBezTo>
                      <a:cubicBezTo>
                        <a:pt x="33257" y="10048"/>
                        <a:pt x="36572" y="14392"/>
                        <a:pt x="36572" y="21821"/>
                      </a:cubicBezTo>
                      <a:lnTo>
                        <a:pt x="36572" y="23536"/>
                      </a:lnTo>
                      <a:lnTo>
                        <a:pt x="49602" y="23536"/>
                      </a:lnTo>
                      <a:lnTo>
                        <a:pt x="49602" y="21707"/>
                      </a:lnTo>
                      <a:cubicBezTo>
                        <a:pt x="49602" y="13249"/>
                        <a:pt x="47431" y="219"/>
                        <a:pt x="26514" y="219"/>
                      </a:cubicBezTo>
                      <a:cubicBezTo>
                        <a:pt x="11197" y="219"/>
                        <a:pt x="1139" y="8448"/>
                        <a:pt x="1139" y="23307"/>
                      </a:cubicBezTo>
                      <a:cubicBezTo>
                        <a:pt x="1139" y="34966"/>
                        <a:pt x="6283" y="41138"/>
                        <a:pt x="18170" y="45710"/>
                      </a:cubicBezTo>
                      <a:lnTo>
                        <a:pt x="27085" y="48796"/>
                      </a:lnTo>
                      <a:cubicBezTo>
                        <a:pt x="34400" y="50968"/>
                        <a:pt x="38744" y="54740"/>
                        <a:pt x="38744" y="63312"/>
                      </a:cubicBezTo>
                      <a:cubicBezTo>
                        <a:pt x="38744" y="69370"/>
                        <a:pt x="34629" y="75199"/>
                        <a:pt x="26399" y="75199"/>
                      </a:cubicBezTo>
                      <a:cubicBezTo>
                        <a:pt x="17370" y="75199"/>
                        <a:pt x="13026" y="70170"/>
                        <a:pt x="13026" y="60226"/>
                      </a:cubicBezTo>
                      <a:lnTo>
                        <a:pt x="13026" y="5816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3" name="Freeform: Shape 1652">
                  <a:extLst>
                    <a:ext uri="{FF2B5EF4-FFF2-40B4-BE49-F238E27FC236}">
                      <a16:creationId xmlns:a16="http://schemas.microsoft.com/office/drawing/2014/main" id="{DF85323D-457D-472C-71B1-6C78360D1169}"/>
                    </a:ext>
                  </a:extLst>
                </p:cNvPr>
                <p:cNvSpPr/>
                <p:nvPr/>
              </p:nvSpPr>
              <p:spPr>
                <a:xfrm>
                  <a:off x="3608210" y="3074869"/>
                  <a:ext cx="50063" cy="81610"/>
                </a:xfrm>
                <a:custGeom>
                  <a:avLst/>
                  <a:gdLst>
                    <a:gd name="connsiteX0" fmla="*/ -4 w 50063"/>
                    <a:gd name="connsiteY0" fmla="*/ 81829 h 81610"/>
                    <a:gd name="connsiteX1" fmla="*/ 13026 w 50063"/>
                    <a:gd name="connsiteY1" fmla="*/ 81829 h 81610"/>
                    <a:gd name="connsiteX2" fmla="*/ 13026 w 50063"/>
                    <a:gd name="connsiteY2" fmla="*/ 43881 h 81610"/>
                    <a:gd name="connsiteX3" fmla="*/ 37029 w 50063"/>
                    <a:gd name="connsiteY3" fmla="*/ 43881 h 81610"/>
                    <a:gd name="connsiteX4" fmla="*/ 37029 w 50063"/>
                    <a:gd name="connsiteY4" fmla="*/ 81829 h 81610"/>
                    <a:gd name="connsiteX5" fmla="*/ 50060 w 50063"/>
                    <a:gd name="connsiteY5" fmla="*/ 81829 h 81610"/>
                    <a:gd name="connsiteX6" fmla="*/ 50060 w 50063"/>
                    <a:gd name="connsiteY6" fmla="*/ 219 h 81610"/>
                    <a:gd name="connsiteX7" fmla="*/ 37029 w 50063"/>
                    <a:gd name="connsiteY7" fmla="*/ 219 h 81610"/>
                    <a:gd name="connsiteX8" fmla="*/ 37029 w 50063"/>
                    <a:gd name="connsiteY8" fmla="*/ 32908 h 81610"/>
                    <a:gd name="connsiteX9" fmla="*/ 13026 w 50063"/>
                    <a:gd name="connsiteY9" fmla="*/ 32908 h 81610"/>
                    <a:gd name="connsiteX10" fmla="*/ 13026 w 50063"/>
                    <a:gd name="connsiteY10" fmla="*/ 219 h 81610"/>
                    <a:gd name="connsiteX11" fmla="*/ -4 w 50063"/>
                    <a:gd name="connsiteY11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063" h="81610">
                      <a:moveTo>
                        <a:pt x="-4" y="81829"/>
                      </a:moveTo>
                      <a:lnTo>
                        <a:pt x="13026" y="81829"/>
                      </a:lnTo>
                      <a:lnTo>
                        <a:pt x="13026" y="43881"/>
                      </a:lnTo>
                      <a:lnTo>
                        <a:pt x="37029" y="43881"/>
                      </a:lnTo>
                      <a:lnTo>
                        <a:pt x="37029" y="81829"/>
                      </a:lnTo>
                      <a:lnTo>
                        <a:pt x="50060" y="81829"/>
                      </a:lnTo>
                      <a:lnTo>
                        <a:pt x="50060" y="219"/>
                      </a:lnTo>
                      <a:lnTo>
                        <a:pt x="37029" y="219"/>
                      </a:lnTo>
                      <a:lnTo>
                        <a:pt x="37029" y="32908"/>
                      </a:lnTo>
                      <a:lnTo>
                        <a:pt x="13026" y="32908"/>
                      </a:lnTo>
                      <a:lnTo>
                        <a:pt x="13026" y="219"/>
                      </a:ln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4" name="Freeform: Shape 1653">
                  <a:extLst>
                    <a:ext uri="{FF2B5EF4-FFF2-40B4-BE49-F238E27FC236}">
                      <a16:creationId xmlns:a16="http://schemas.microsoft.com/office/drawing/2014/main" id="{028260F5-DC01-A13C-B7E9-7DB5D89D71D2}"/>
                    </a:ext>
                  </a:extLst>
                </p:cNvPr>
                <p:cNvSpPr/>
                <p:nvPr/>
              </p:nvSpPr>
              <p:spPr>
                <a:xfrm>
                  <a:off x="3671760" y="3074869"/>
                  <a:ext cx="53035" cy="81610"/>
                </a:xfrm>
                <a:custGeom>
                  <a:avLst/>
                  <a:gdLst>
                    <a:gd name="connsiteX0" fmla="*/ -4 w 53035"/>
                    <a:gd name="connsiteY0" fmla="*/ 81829 h 81610"/>
                    <a:gd name="connsiteX1" fmla="*/ 13026 w 53035"/>
                    <a:gd name="connsiteY1" fmla="*/ 81829 h 81610"/>
                    <a:gd name="connsiteX2" fmla="*/ 13026 w 53035"/>
                    <a:gd name="connsiteY2" fmla="*/ 46396 h 81610"/>
                    <a:gd name="connsiteX3" fmla="*/ 23656 w 53035"/>
                    <a:gd name="connsiteY3" fmla="*/ 46396 h 81610"/>
                    <a:gd name="connsiteX4" fmla="*/ 35543 w 53035"/>
                    <a:gd name="connsiteY4" fmla="*/ 59197 h 81610"/>
                    <a:gd name="connsiteX5" fmla="*/ 36115 w 53035"/>
                    <a:gd name="connsiteY5" fmla="*/ 74628 h 81610"/>
                    <a:gd name="connsiteX6" fmla="*/ 38286 w 53035"/>
                    <a:gd name="connsiteY6" fmla="*/ 81829 h 81610"/>
                    <a:gd name="connsiteX7" fmla="*/ 53031 w 53035"/>
                    <a:gd name="connsiteY7" fmla="*/ 81829 h 81610"/>
                    <a:gd name="connsiteX8" fmla="*/ 49145 w 53035"/>
                    <a:gd name="connsiteY8" fmla="*/ 74742 h 81610"/>
                    <a:gd name="connsiteX9" fmla="*/ 48688 w 53035"/>
                    <a:gd name="connsiteY9" fmla="*/ 58169 h 81610"/>
                    <a:gd name="connsiteX10" fmla="*/ 35886 w 53035"/>
                    <a:gd name="connsiteY10" fmla="*/ 41481 h 81610"/>
                    <a:gd name="connsiteX11" fmla="*/ 35886 w 53035"/>
                    <a:gd name="connsiteY11" fmla="*/ 41252 h 81610"/>
                    <a:gd name="connsiteX12" fmla="*/ 49488 w 53035"/>
                    <a:gd name="connsiteY12" fmla="*/ 21250 h 81610"/>
                    <a:gd name="connsiteX13" fmla="*/ 28800 w 53035"/>
                    <a:gd name="connsiteY13" fmla="*/ 219 h 81610"/>
                    <a:gd name="connsiteX14" fmla="*/ -4 w 53035"/>
                    <a:gd name="connsiteY14" fmla="*/ 219 h 81610"/>
                    <a:gd name="connsiteX15" fmla="*/ 13026 w 53035"/>
                    <a:gd name="connsiteY15" fmla="*/ 36566 h 81610"/>
                    <a:gd name="connsiteX16" fmla="*/ 13026 w 53035"/>
                    <a:gd name="connsiteY16" fmla="*/ 10048 h 81610"/>
                    <a:gd name="connsiteX17" fmla="*/ 24113 w 53035"/>
                    <a:gd name="connsiteY17" fmla="*/ 10048 h 81610"/>
                    <a:gd name="connsiteX18" fmla="*/ 36458 w 53035"/>
                    <a:gd name="connsiteY18" fmla="*/ 23307 h 81610"/>
                    <a:gd name="connsiteX19" fmla="*/ 23427 w 53035"/>
                    <a:gd name="connsiteY19" fmla="*/ 3656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4" y="81829"/>
                      </a:moveTo>
                      <a:lnTo>
                        <a:pt x="13026" y="81829"/>
                      </a:lnTo>
                      <a:lnTo>
                        <a:pt x="13026" y="46396"/>
                      </a:lnTo>
                      <a:lnTo>
                        <a:pt x="23656" y="46396"/>
                      </a:lnTo>
                      <a:cubicBezTo>
                        <a:pt x="32572" y="46396"/>
                        <a:pt x="35315" y="50282"/>
                        <a:pt x="35543" y="59197"/>
                      </a:cubicBezTo>
                      <a:cubicBezTo>
                        <a:pt x="35772" y="65141"/>
                        <a:pt x="35658" y="69713"/>
                        <a:pt x="36115" y="74628"/>
                      </a:cubicBezTo>
                      <a:cubicBezTo>
                        <a:pt x="36458" y="77828"/>
                        <a:pt x="37029" y="80343"/>
                        <a:pt x="38286" y="81829"/>
                      </a:cubicBezTo>
                      <a:lnTo>
                        <a:pt x="53031" y="81829"/>
                      </a:lnTo>
                      <a:cubicBezTo>
                        <a:pt x="51317" y="80686"/>
                        <a:pt x="49374" y="78743"/>
                        <a:pt x="49145" y="74742"/>
                      </a:cubicBezTo>
                      <a:cubicBezTo>
                        <a:pt x="48916" y="69827"/>
                        <a:pt x="48802" y="63427"/>
                        <a:pt x="48688" y="58169"/>
                      </a:cubicBezTo>
                      <a:cubicBezTo>
                        <a:pt x="48231" y="46739"/>
                        <a:pt x="44001" y="42281"/>
                        <a:pt x="35886" y="41481"/>
                      </a:cubicBezTo>
                      <a:lnTo>
                        <a:pt x="35886" y="41252"/>
                      </a:lnTo>
                      <a:cubicBezTo>
                        <a:pt x="44802" y="39881"/>
                        <a:pt x="49488" y="31765"/>
                        <a:pt x="49488" y="21250"/>
                      </a:cubicBezTo>
                      <a:cubicBezTo>
                        <a:pt x="49488" y="5934"/>
                        <a:pt x="40230" y="219"/>
                        <a:pt x="28800" y="219"/>
                      </a:cubicBezTo>
                      <a:lnTo>
                        <a:pt x="-4" y="219"/>
                      </a:lnTo>
                      <a:close/>
                      <a:moveTo>
                        <a:pt x="13026" y="36566"/>
                      </a:moveTo>
                      <a:lnTo>
                        <a:pt x="13026" y="10048"/>
                      </a:lnTo>
                      <a:lnTo>
                        <a:pt x="24113" y="10048"/>
                      </a:lnTo>
                      <a:cubicBezTo>
                        <a:pt x="32686" y="10048"/>
                        <a:pt x="36458" y="14620"/>
                        <a:pt x="36458" y="23307"/>
                      </a:cubicBezTo>
                      <a:cubicBezTo>
                        <a:pt x="36458" y="31537"/>
                        <a:pt x="31771" y="36566"/>
                        <a:pt x="23427" y="3656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5" name="Freeform: Shape 1654">
                  <a:extLst>
                    <a:ext uri="{FF2B5EF4-FFF2-40B4-BE49-F238E27FC236}">
                      <a16:creationId xmlns:a16="http://schemas.microsoft.com/office/drawing/2014/main" id="{CC21D82F-BC46-C9B1-CE12-5C7B4CE5F012}"/>
                    </a:ext>
                  </a:extLst>
                </p:cNvPr>
                <p:cNvSpPr/>
                <p:nvPr/>
              </p:nvSpPr>
              <p:spPr>
                <a:xfrm>
                  <a:off x="3731196" y="3073269"/>
                  <a:ext cx="53949" cy="84810"/>
                </a:xfrm>
                <a:custGeom>
                  <a:avLst/>
                  <a:gdLst>
                    <a:gd name="connsiteX0" fmla="*/ 26971 w 53949"/>
                    <a:gd name="connsiteY0" fmla="*/ 85029 h 84810"/>
                    <a:gd name="connsiteX1" fmla="*/ 53946 w 53949"/>
                    <a:gd name="connsiteY1" fmla="*/ 42624 h 84810"/>
                    <a:gd name="connsiteX2" fmla="*/ 26971 w 53949"/>
                    <a:gd name="connsiteY2" fmla="*/ 219 h 84810"/>
                    <a:gd name="connsiteX3" fmla="*/ -4 w 53949"/>
                    <a:gd name="connsiteY3" fmla="*/ 42624 h 84810"/>
                    <a:gd name="connsiteX4" fmla="*/ 26971 w 53949"/>
                    <a:gd name="connsiteY4" fmla="*/ 85029 h 84810"/>
                    <a:gd name="connsiteX5" fmla="*/ 26971 w 53949"/>
                    <a:gd name="connsiteY5" fmla="*/ 75199 h 84810"/>
                    <a:gd name="connsiteX6" fmla="*/ 13026 w 53949"/>
                    <a:gd name="connsiteY6" fmla="*/ 42281 h 84810"/>
                    <a:gd name="connsiteX7" fmla="*/ 26971 w 53949"/>
                    <a:gd name="connsiteY7" fmla="*/ 10048 h 84810"/>
                    <a:gd name="connsiteX8" fmla="*/ 40915 w 53949"/>
                    <a:gd name="connsiteY8" fmla="*/ 42281 h 84810"/>
                    <a:gd name="connsiteX9" fmla="*/ 26971 w 53949"/>
                    <a:gd name="connsiteY9" fmla="*/ 7519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71" y="85029"/>
                      </a:moveTo>
                      <a:cubicBezTo>
                        <a:pt x="45716" y="85029"/>
                        <a:pt x="53946" y="71770"/>
                        <a:pt x="53946" y="42624"/>
                      </a:cubicBezTo>
                      <a:cubicBezTo>
                        <a:pt x="53946" y="13477"/>
                        <a:pt x="45716" y="219"/>
                        <a:pt x="26971" y="219"/>
                      </a:cubicBezTo>
                      <a:cubicBezTo>
                        <a:pt x="8226" y="219"/>
                        <a:pt x="-4" y="13477"/>
                        <a:pt x="-4" y="42624"/>
                      </a:cubicBezTo>
                      <a:cubicBezTo>
                        <a:pt x="-4" y="71770"/>
                        <a:pt x="8226" y="85029"/>
                        <a:pt x="26971" y="85029"/>
                      </a:cubicBezTo>
                      <a:close/>
                      <a:moveTo>
                        <a:pt x="26971" y="75199"/>
                      </a:moveTo>
                      <a:cubicBezTo>
                        <a:pt x="19199" y="75199"/>
                        <a:pt x="13026" y="70399"/>
                        <a:pt x="13026" y="42281"/>
                      </a:cubicBezTo>
                      <a:cubicBezTo>
                        <a:pt x="13026" y="14849"/>
                        <a:pt x="19199" y="10048"/>
                        <a:pt x="26971" y="10048"/>
                      </a:cubicBezTo>
                      <a:cubicBezTo>
                        <a:pt x="34743" y="10048"/>
                        <a:pt x="40915" y="14849"/>
                        <a:pt x="40915" y="42281"/>
                      </a:cubicBezTo>
                      <a:cubicBezTo>
                        <a:pt x="40915" y="70399"/>
                        <a:pt x="34743" y="75199"/>
                        <a:pt x="26971" y="7519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6" name="Freeform: Shape 1655">
                  <a:extLst>
                    <a:ext uri="{FF2B5EF4-FFF2-40B4-BE49-F238E27FC236}">
                      <a16:creationId xmlns:a16="http://schemas.microsoft.com/office/drawing/2014/main" id="{4D466257-D568-8270-F663-F707B23D3927}"/>
                    </a:ext>
                  </a:extLst>
                </p:cNvPr>
                <p:cNvSpPr/>
                <p:nvPr/>
              </p:nvSpPr>
              <p:spPr>
                <a:xfrm>
                  <a:off x="3794747" y="3073269"/>
                  <a:ext cx="53949" cy="84810"/>
                </a:xfrm>
                <a:custGeom>
                  <a:avLst/>
                  <a:gdLst>
                    <a:gd name="connsiteX0" fmla="*/ 26971 w 53949"/>
                    <a:gd name="connsiteY0" fmla="*/ 85029 h 84810"/>
                    <a:gd name="connsiteX1" fmla="*/ 53946 w 53949"/>
                    <a:gd name="connsiteY1" fmla="*/ 42624 h 84810"/>
                    <a:gd name="connsiteX2" fmla="*/ 26971 w 53949"/>
                    <a:gd name="connsiteY2" fmla="*/ 219 h 84810"/>
                    <a:gd name="connsiteX3" fmla="*/ -4 w 53949"/>
                    <a:gd name="connsiteY3" fmla="*/ 42624 h 84810"/>
                    <a:gd name="connsiteX4" fmla="*/ 26971 w 53949"/>
                    <a:gd name="connsiteY4" fmla="*/ 85029 h 84810"/>
                    <a:gd name="connsiteX5" fmla="*/ 26971 w 53949"/>
                    <a:gd name="connsiteY5" fmla="*/ 75199 h 84810"/>
                    <a:gd name="connsiteX6" fmla="*/ 13026 w 53949"/>
                    <a:gd name="connsiteY6" fmla="*/ 42281 h 84810"/>
                    <a:gd name="connsiteX7" fmla="*/ 26971 w 53949"/>
                    <a:gd name="connsiteY7" fmla="*/ 10048 h 84810"/>
                    <a:gd name="connsiteX8" fmla="*/ 40915 w 53949"/>
                    <a:gd name="connsiteY8" fmla="*/ 42281 h 84810"/>
                    <a:gd name="connsiteX9" fmla="*/ 26971 w 53949"/>
                    <a:gd name="connsiteY9" fmla="*/ 75199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71" y="85029"/>
                      </a:moveTo>
                      <a:cubicBezTo>
                        <a:pt x="45716" y="85029"/>
                        <a:pt x="53946" y="71770"/>
                        <a:pt x="53946" y="42624"/>
                      </a:cubicBezTo>
                      <a:cubicBezTo>
                        <a:pt x="53946" y="13477"/>
                        <a:pt x="45716" y="219"/>
                        <a:pt x="26971" y="219"/>
                      </a:cubicBezTo>
                      <a:cubicBezTo>
                        <a:pt x="8226" y="219"/>
                        <a:pt x="-4" y="13477"/>
                        <a:pt x="-4" y="42624"/>
                      </a:cubicBezTo>
                      <a:cubicBezTo>
                        <a:pt x="-4" y="71770"/>
                        <a:pt x="8226" y="85029"/>
                        <a:pt x="26971" y="85029"/>
                      </a:cubicBezTo>
                      <a:close/>
                      <a:moveTo>
                        <a:pt x="26971" y="75199"/>
                      </a:moveTo>
                      <a:cubicBezTo>
                        <a:pt x="19199" y="75199"/>
                        <a:pt x="13026" y="70399"/>
                        <a:pt x="13026" y="42281"/>
                      </a:cubicBezTo>
                      <a:cubicBezTo>
                        <a:pt x="13026" y="14849"/>
                        <a:pt x="19199" y="10048"/>
                        <a:pt x="26971" y="10048"/>
                      </a:cubicBezTo>
                      <a:cubicBezTo>
                        <a:pt x="34743" y="10048"/>
                        <a:pt x="40915" y="14849"/>
                        <a:pt x="40915" y="42281"/>
                      </a:cubicBezTo>
                      <a:cubicBezTo>
                        <a:pt x="40915" y="70399"/>
                        <a:pt x="34743" y="75199"/>
                        <a:pt x="26971" y="75199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57" name="Freeform: Shape 1656">
                  <a:extLst>
                    <a:ext uri="{FF2B5EF4-FFF2-40B4-BE49-F238E27FC236}">
                      <a16:creationId xmlns:a16="http://schemas.microsoft.com/office/drawing/2014/main" id="{2FA0CE98-751D-EB17-5FD7-F1426797017B}"/>
                    </a:ext>
                  </a:extLst>
                </p:cNvPr>
                <p:cNvSpPr/>
                <p:nvPr/>
              </p:nvSpPr>
              <p:spPr>
                <a:xfrm>
                  <a:off x="3860241" y="3074869"/>
                  <a:ext cx="69037" cy="81610"/>
                </a:xfrm>
                <a:custGeom>
                  <a:avLst/>
                  <a:gdLst>
                    <a:gd name="connsiteX0" fmla="*/ -4 w 69037"/>
                    <a:gd name="connsiteY0" fmla="*/ 81829 h 81610"/>
                    <a:gd name="connsiteX1" fmla="*/ 12340 w 69037"/>
                    <a:gd name="connsiteY1" fmla="*/ 81829 h 81610"/>
                    <a:gd name="connsiteX2" fmla="*/ 12340 w 69037"/>
                    <a:gd name="connsiteY2" fmla="*/ 13935 h 81610"/>
                    <a:gd name="connsiteX3" fmla="*/ 12569 w 69037"/>
                    <a:gd name="connsiteY3" fmla="*/ 13935 h 81610"/>
                    <a:gd name="connsiteX4" fmla="*/ 29028 w 69037"/>
                    <a:gd name="connsiteY4" fmla="*/ 81829 h 81610"/>
                    <a:gd name="connsiteX5" fmla="*/ 40001 w 69037"/>
                    <a:gd name="connsiteY5" fmla="*/ 81829 h 81610"/>
                    <a:gd name="connsiteX6" fmla="*/ 56460 w 69037"/>
                    <a:gd name="connsiteY6" fmla="*/ 13935 h 81610"/>
                    <a:gd name="connsiteX7" fmla="*/ 56689 w 69037"/>
                    <a:gd name="connsiteY7" fmla="*/ 13935 h 81610"/>
                    <a:gd name="connsiteX8" fmla="*/ 56689 w 69037"/>
                    <a:gd name="connsiteY8" fmla="*/ 81829 h 81610"/>
                    <a:gd name="connsiteX9" fmla="*/ 69033 w 69037"/>
                    <a:gd name="connsiteY9" fmla="*/ 81829 h 81610"/>
                    <a:gd name="connsiteX10" fmla="*/ 69033 w 69037"/>
                    <a:gd name="connsiteY10" fmla="*/ 219 h 81610"/>
                    <a:gd name="connsiteX11" fmla="*/ 49145 w 69037"/>
                    <a:gd name="connsiteY11" fmla="*/ 219 h 81610"/>
                    <a:gd name="connsiteX12" fmla="*/ 34972 w 69037"/>
                    <a:gd name="connsiteY12" fmla="*/ 60683 h 81610"/>
                    <a:gd name="connsiteX13" fmla="*/ 34743 w 69037"/>
                    <a:gd name="connsiteY13" fmla="*/ 60683 h 81610"/>
                    <a:gd name="connsiteX14" fmla="*/ 20341 w 69037"/>
                    <a:gd name="connsiteY14" fmla="*/ 219 h 81610"/>
                    <a:gd name="connsiteX15" fmla="*/ -4 w 69037"/>
                    <a:gd name="connsiteY15" fmla="*/ 21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37" h="81610">
                      <a:moveTo>
                        <a:pt x="-4" y="81829"/>
                      </a:moveTo>
                      <a:lnTo>
                        <a:pt x="12340" y="81829"/>
                      </a:lnTo>
                      <a:lnTo>
                        <a:pt x="12340" y="13935"/>
                      </a:lnTo>
                      <a:lnTo>
                        <a:pt x="12569" y="13935"/>
                      </a:lnTo>
                      <a:lnTo>
                        <a:pt x="29028" y="81829"/>
                      </a:lnTo>
                      <a:lnTo>
                        <a:pt x="40001" y="81829"/>
                      </a:lnTo>
                      <a:lnTo>
                        <a:pt x="56460" y="13935"/>
                      </a:lnTo>
                      <a:lnTo>
                        <a:pt x="56689" y="13935"/>
                      </a:lnTo>
                      <a:lnTo>
                        <a:pt x="56689" y="81829"/>
                      </a:lnTo>
                      <a:lnTo>
                        <a:pt x="69033" y="81829"/>
                      </a:lnTo>
                      <a:lnTo>
                        <a:pt x="69033" y="219"/>
                      </a:lnTo>
                      <a:lnTo>
                        <a:pt x="49145" y="219"/>
                      </a:lnTo>
                      <a:lnTo>
                        <a:pt x="34972" y="60683"/>
                      </a:lnTo>
                      <a:lnTo>
                        <a:pt x="34743" y="60683"/>
                      </a:lnTo>
                      <a:lnTo>
                        <a:pt x="20341" y="219"/>
                      </a:lnTo>
                      <a:lnTo>
                        <a:pt x="-4" y="21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5" name="Graphic 4">
                <a:extLst>
                  <a:ext uri="{FF2B5EF4-FFF2-40B4-BE49-F238E27FC236}">
                    <a16:creationId xmlns:a16="http://schemas.microsoft.com/office/drawing/2014/main" id="{33B3E0AE-BC67-9D0F-3EC0-0C972749D9AD}"/>
                  </a:ext>
                </a:extLst>
              </p:cNvPr>
              <p:cNvGrpSpPr/>
              <p:nvPr/>
            </p:nvGrpSpPr>
            <p:grpSpPr>
              <a:xfrm>
                <a:off x="2887289" y="4712352"/>
                <a:ext cx="1130093" cy="105546"/>
                <a:chOff x="2887289" y="4712352"/>
                <a:chExt cx="1130093" cy="105546"/>
              </a:xfrm>
              <a:solidFill>
                <a:srgbClr val="000000"/>
              </a:solidFill>
            </p:grpSpPr>
            <p:sp>
              <p:nvSpPr>
                <p:cNvPr id="1628" name="Freeform: Shape 1627">
                  <a:extLst>
                    <a:ext uri="{FF2B5EF4-FFF2-40B4-BE49-F238E27FC236}">
                      <a16:creationId xmlns:a16="http://schemas.microsoft.com/office/drawing/2014/main" id="{51EFF1D2-5F5D-89CD-EA18-1618D5A92253}"/>
                    </a:ext>
                  </a:extLst>
                </p:cNvPr>
                <p:cNvSpPr/>
                <p:nvPr/>
              </p:nvSpPr>
              <p:spPr>
                <a:xfrm>
                  <a:off x="2887289" y="4712352"/>
                  <a:ext cx="64436" cy="105546"/>
                </a:xfrm>
                <a:custGeom>
                  <a:avLst/>
                  <a:gdLst>
                    <a:gd name="connsiteX0" fmla="*/ -9 w 64436"/>
                    <a:gd name="connsiteY0" fmla="*/ 72329 h 105546"/>
                    <a:gd name="connsiteX1" fmla="*/ -9 w 64436"/>
                    <a:gd name="connsiteY1" fmla="*/ 74748 h 105546"/>
                    <a:gd name="connsiteX2" fmla="*/ 30852 w 64436"/>
                    <a:gd name="connsiteY2" fmla="*/ 105761 h 105546"/>
                    <a:gd name="connsiteX3" fmla="*/ 64428 w 64436"/>
                    <a:gd name="connsiteY3" fmla="*/ 75177 h 105546"/>
                    <a:gd name="connsiteX4" fmla="*/ 43797 w 64436"/>
                    <a:gd name="connsiteY4" fmla="*/ 48297 h 105546"/>
                    <a:gd name="connsiteX5" fmla="*/ 32843 w 64436"/>
                    <a:gd name="connsiteY5" fmla="*/ 44306 h 105546"/>
                    <a:gd name="connsiteX6" fmla="*/ 17632 w 64436"/>
                    <a:gd name="connsiteY6" fmla="*/ 27104 h 105546"/>
                    <a:gd name="connsiteX7" fmla="*/ 31281 w 64436"/>
                    <a:gd name="connsiteY7" fmla="*/ 12445 h 105546"/>
                    <a:gd name="connsiteX8" fmla="*/ 45502 w 64436"/>
                    <a:gd name="connsiteY8" fmla="*/ 27104 h 105546"/>
                    <a:gd name="connsiteX9" fmla="*/ 45502 w 64436"/>
                    <a:gd name="connsiteY9" fmla="*/ 29238 h 105546"/>
                    <a:gd name="connsiteX10" fmla="*/ 61723 w 64436"/>
                    <a:gd name="connsiteY10" fmla="*/ 29238 h 105546"/>
                    <a:gd name="connsiteX11" fmla="*/ 61723 w 64436"/>
                    <a:gd name="connsiteY11" fmla="*/ 26961 h 105546"/>
                    <a:gd name="connsiteX12" fmla="*/ 32986 w 64436"/>
                    <a:gd name="connsiteY12" fmla="*/ 215 h 105546"/>
                    <a:gd name="connsiteX13" fmla="*/ 1411 w 64436"/>
                    <a:gd name="connsiteY13" fmla="*/ 28952 h 105546"/>
                    <a:gd name="connsiteX14" fmla="*/ 22604 w 64436"/>
                    <a:gd name="connsiteY14" fmla="*/ 56831 h 105546"/>
                    <a:gd name="connsiteX15" fmla="*/ 33700 w 64436"/>
                    <a:gd name="connsiteY15" fmla="*/ 60670 h 105546"/>
                    <a:gd name="connsiteX16" fmla="*/ 48207 w 64436"/>
                    <a:gd name="connsiteY16" fmla="*/ 78730 h 105546"/>
                    <a:gd name="connsiteX17" fmla="*/ 32843 w 64436"/>
                    <a:gd name="connsiteY17" fmla="*/ 93522 h 105546"/>
                    <a:gd name="connsiteX18" fmla="*/ 16203 w 64436"/>
                    <a:gd name="connsiteY18" fmla="*/ 74891 h 105546"/>
                    <a:gd name="connsiteX19" fmla="*/ 16203 w 64436"/>
                    <a:gd name="connsiteY19" fmla="*/ 72329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6">
                      <a:moveTo>
                        <a:pt x="-9" y="72329"/>
                      </a:moveTo>
                      <a:lnTo>
                        <a:pt x="-9" y="74748"/>
                      </a:lnTo>
                      <a:cubicBezTo>
                        <a:pt x="-9" y="88978"/>
                        <a:pt x="5678" y="105761"/>
                        <a:pt x="30852" y="105761"/>
                      </a:cubicBezTo>
                      <a:cubicBezTo>
                        <a:pt x="51341" y="105761"/>
                        <a:pt x="64428" y="96798"/>
                        <a:pt x="64428" y="75177"/>
                      </a:cubicBezTo>
                      <a:cubicBezTo>
                        <a:pt x="64428" y="61241"/>
                        <a:pt x="58170" y="53412"/>
                        <a:pt x="43797" y="48297"/>
                      </a:cubicBezTo>
                      <a:lnTo>
                        <a:pt x="32843" y="44306"/>
                      </a:lnTo>
                      <a:cubicBezTo>
                        <a:pt x="22032" y="40182"/>
                        <a:pt x="17632" y="35772"/>
                        <a:pt x="17632" y="27104"/>
                      </a:cubicBezTo>
                      <a:cubicBezTo>
                        <a:pt x="17632" y="16293"/>
                        <a:pt x="24309" y="12445"/>
                        <a:pt x="31281" y="12445"/>
                      </a:cubicBezTo>
                      <a:cubicBezTo>
                        <a:pt x="41378" y="12445"/>
                        <a:pt x="45502" y="17855"/>
                        <a:pt x="45502" y="27104"/>
                      </a:cubicBezTo>
                      <a:lnTo>
                        <a:pt x="45502" y="29238"/>
                      </a:lnTo>
                      <a:lnTo>
                        <a:pt x="61723" y="29238"/>
                      </a:lnTo>
                      <a:lnTo>
                        <a:pt x="61723" y="26961"/>
                      </a:lnTo>
                      <a:cubicBezTo>
                        <a:pt x="61723" y="16436"/>
                        <a:pt x="59018" y="215"/>
                        <a:pt x="32986" y="215"/>
                      </a:cubicBezTo>
                      <a:cubicBezTo>
                        <a:pt x="13926" y="215"/>
                        <a:pt x="1411" y="10454"/>
                        <a:pt x="1411" y="28952"/>
                      </a:cubicBezTo>
                      <a:cubicBezTo>
                        <a:pt x="1411" y="43458"/>
                        <a:pt x="7811" y="51136"/>
                        <a:pt x="22604" y="56831"/>
                      </a:cubicBezTo>
                      <a:lnTo>
                        <a:pt x="33700" y="60670"/>
                      </a:lnTo>
                      <a:cubicBezTo>
                        <a:pt x="42806" y="63375"/>
                        <a:pt x="48207" y="68061"/>
                        <a:pt x="48207" y="78730"/>
                      </a:cubicBezTo>
                      <a:cubicBezTo>
                        <a:pt x="48207" y="86273"/>
                        <a:pt x="43092" y="93522"/>
                        <a:pt x="32843" y="93522"/>
                      </a:cubicBezTo>
                      <a:cubicBezTo>
                        <a:pt x="21613" y="93522"/>
                        <a:pt x="16203" y="87264"/>
                        <a:pt x="16203" y="74891"/>
                      </a:cubicBezTo>
                      <a:lnTo>
                        <a:pt x="16203" y="723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9" name="Freeform: Shape 1628">
                  <a:extLst>
                    <a:ext uri="{FF2B5EF4-FFF2-40B4-BE49-F238E27FC236}">
                      <a16:creationId xmlns:a16="http://schemas.microsoft.com/office/drawing/2014/main" id="{26C4960D-6859-64D9-0B5A-DDC17A0157D4}"/>
                    </a:ext>
                  </a:extLst>
                </p:cNvPr>
                <p:cNvSpPr/>
                <p:nvPr/>
              </p:nvSpPr>
              <p:spPr>
                <a:xfrm>
                  <a:off x="2962394" y="4712352"/>
                  <a:ext cx="64855" cy="105546"/>
                </a:xfrm>
                <a:custGeom>
                  <a:avLst/>
                  <a:gdLst>
                    <a:gd name="connsiteX0" fmla="*/ 48636 w 64855"/>
                    <a:gd name="connsiteY0" fmla="*/ 67357 h 105546"/>
                    <a:gd name="connsiteX1" fmla="*/ 48636 w 64855"/>
                    <a:gd name="connsiteY1" fmla="*/ 69062 h 105546"/>
                    <a:gd name="connsiteX2" fmla="*/ 33558 w 64855"/>
                    <a:gd name="connsiteY2" fmla="*/ 93522 h 105546"/>
                    <a:gd name="connsiteX3" fmla="*/ 16203 w 64855"/>
                    <a:gd name="connsiteY3" fmla="*/ 52564 h 105546"/>
                    <a:gd name="connsiteX4" fmla="*/ 33558 w 64855"/>
                    <a:gd name="connsiteY4" fmla="*/ 12445 h 105546"/>
                    <a:gd name="connsiteX5" fmla="*/ 48064 w 64855"/>
                    <a:gd name="connsiteY5" fmla="*/ 32219 h 105546"/>
                    <a:gd name="connsiteX6" fmla="*/ 48064 w 64855"/>
                    <a:gd name="connsiteY6" fmla="*/ 33924 h 105546"/>
                    <a:gd name="connsiteX7" fmla="*/ 64276 w 64855"/>
                    <a:gd name="connsiteY7" fmla="*/ 33924 h 105546"/>
                    <a:gd name="connsiteX8" fmla="*/ 64276 w 64855"/>
                    <a:gd name="connsiteY8" fmla="*/ 32076 h 105546"/>
                    <a:gd name="connsiteX9" fmla="*/ 33700 w 64855"/>
                    <a:gd name="connsiteY9" fmla="*/ 215 h 105546"/>
                    <a:gd name="connsiteX10" fmla="*/ -9 w 64855"/>
                    <a:gd name="connsiteY10" fmla="*/ 52983 h 105546"/>
                    <a:gd name="connsiteX11" fmla="*/ 33558 w 64855"/>
                    <a:gd name="connsiteY11" fmla="*/ 105761 h 105546"/>
                    <a:gd name="connsiteX12" fmla="*/ 64847 w 64855"/>
                    <a:gd name="connsiteY12" fmla="*/ 69490 h 105546"/>
                    <a:gd name="connsiteX13" fmla="*/ 64847 w 64855"/>
                    <a:gd name="connsiteY13" fmla="*/ 67357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5" h="105546">
                      <a:moveTo>
                        <a:pt x="48636" y="67357"/>
                      </a:moveTo>
                      <a:lnTo>
                        <a:pt x="48636" y="69062"/>
                      </a:lnTo>
                      <a:cubicBezTo>
                        <a:pt x="48636" y="78444"/>
                        <a:pt x="47073" y="93522"/>
                        <a:pt x="33558" y="93522"/>
                      </a:cubicBezTo>
                      <a:cubicBezTo>
                        <a:pt x="21604" y="93522"/>
                        <a:pt x="16203" y="85273"/>
                        <a:pt x="16203" y="52564"/>
                      </a:cubicBezTo>
                      <a:cubicBezTo>
                        <a:pt x="16203" y="19846"/>
                        <a:pt x="21604" y="12445"/>
                        <a:pt x="33558" y="12445"/>
                      </a:cubicBezTo>
                      <a:cubicBezTo>
                        <a:pt x="45216" y="12026"/>
                        <a:pt x="48064" y="22837"/>
                        <a:pt x="48064" y="32219"/>
                      </a:cubicBezTo>
                      <a:lnTo>
                        <a:pt x="48064" y="33924"/>
                      </a:lnTo>
                      <a:lnTo>
                        <a:pt x="64276" y="33924"/>
                      </a:lnTo>
                      <a:lnTo>
                        <a:pt x="64276" y="32076"/>
                      </a:lnTo>
                      <a:cubicBezTo>
                        <a:pt x="64276" y="21551"/>
                        <a:pt x="62571" y="215"/>
                        <a:pt x="33700" y="215"/>
                      </a:cubicBezTo>
                      <a:cubicBezTo>
                        <a:pt x="7954" y="215"/>
                        <a:pt x="-9" y="16712"/>
                        <a:pt x="-9" y="52983"/>
                      </a:cubicBezTo>
                      <a:cubicBezTo>
                        <a:pt x="-9" y="89255"/>
                        <a:pt x="7954" y="105761"/>
                        <a:pt x="33558" y="105761"/>
                      </a:cubicBezTo>
                      <a:cubicBezTo>
                        <a:pt x="57456" y="105761"/>
                        <a:pt x="64847" y="87835"/>
                        <a:pt x="64847" y="69490"/>
                      </a:cubicBezTo>
                      <a:lnTo>
                        <a:pt x="64847" y="673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0" name="Freeform: Shape 1629">
                  <a:extLst>
                    <a:ext uri="{FF2B5EF4-FFF2-40B4-BE49-F238E27FC236}">
                      <a16:creationId xmlns:a16="http://schemas.microsoft.com/office/drawing/2014/main" id="{FC5219BE-1958-E97D-4B7D-2ED2963BA71D}"/>
                    </a:ext>
                  </a:extLst>
                </p:cNvPr>
                <p:cNvSpPr/>
                <p:nvPr/>
              </p:nvSpPr>
              <p:spPr>
                <a:xfrm>
                  <a:off x="3028955" y="4714343"/>
                  <a:ext cx="76390" cy="101565"/>
                </a:xfrm>
                <a:custGeom>
                  <a:avLst/>
                  <a:gdLst>
                    <a:gd name="connsiteX0" fmla="*/ 26452 w 76390"/>
                    <a:gd name="connsiteY0" fmla="*/ 63937 h 101565"/>
                    <a:gd name="connsiteX1" fmla="*/ 38539 w 76390"/>
                    <a:gd name="connsiteY1" fmla="*/ 13874 h 101565"/>
                    <a:gd name="connsiteX2" fmla="*/ 38825 w 76390"/>
                    <a:gd name="connsiteY2" fmla="*/ 13874 h 101565"/>
                    <a:gd name="connsiteX3" fmla="*/ 50493 w 76390"/>
                    <a:gd name="connsiteY3" fmla="*/ 63937 h 101565"/>
                    <a:gd name="connsiteX4" fmla="*/ -9 w 76390"/>
                    <a:gd name="connsiteY4" fmla="*/ 101780 h 101565"/>
                    <a:gd name="connsiteX5" fmla="*/ 16917 w 76390"/>
                    <a:gd name="connsiteY5" fmla="*/ 101780 h 101565"/>
                    <a:gd name="connsiteX6" fmla="*/ 23461 w 76390"/>
                    <a:gd name="connsiteY6" fmla="*/ 76882 h 101565"/>
                    <a:gd name="connsiteX7" fmla="*/ 53188 w 76390"/>
                    <a:gd name="connsiteY7" fmla="*/ 76882 h 101565"/>
                    <a:gd name="connsiteX8" fmla="*/ 59446 w 76390"/>
                    <a:gd name="connsiteY8" fmla="*/ 101780 h 101565"/>
                    <a:gd name="connsiteX9" fmla="*/ 76382 w 76390"/>
                    <a:gd name="connsiteY9" fmla="*/ 101780 h 101565"/>
                    <a:gd name="connsiteX10" fmla="*/ 49636 w 76390"/>
                    <a:gd name="connsiteY10" fmla="*/ 215 h 101565"/>
                    <a:gd name="connsiteX11" fmla="*/ 28871 w 76390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90" h="101565">
                      <a:moveTo>
                        <a:pt x="26452" y="63937"/>
                      </a:moveTo>
                      <a:lnTo>
                        <a:pt x="38539" y="13874"/>
                      </a:lnTo>
                      <a:lnTo>
                        <a:pt x="38825" y="13874"/>
                      </a:lnTo>
                      <a:lnTo>
                        <a:pt x="50493" y="63937"/>
                      </a:lnTo>
                      <a:close/>
                      <a:moveTo>
                        <a:pt x="-9" y="101780"/>
                      </a:moveTo>
                      <a:lnTo>
                        <a:pt x="16917" y="101780"/>
                      </a:lnTo>
                      <a:lnTo>
                        <a:pt x="23461" y="76882"/>
                      </a:lnTo>
                      <a:lnTo>
                        <a:pt x="53188" y="76882"/>
                      </a:lnTo>
                      <a:lnTo>
                        <a:pt x="59446" y="101780"/>
                      </a:lnTo>
                      <a:lnTo>
                        <a:pt x="76382" y="101780"/>
                      </a:lnTo>
                      <a:lnTo>
                        <a:pt x="49636" y="215"/>
                      </a:lnTo>
                      <a:lnTo>
                        <a:pt x="28871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1" name="Freeform: Shape 1630">
                  <a:extLst>
                    <a:ext uri="{FF2B5EF4-FFF2-40B4-BE49-F238E27FC236}">
                      <a16:creationId xmlns:a16="http://schemas.microsoft.com/office/drawing/2014/main" id="{F6F8A57A-64F5-091E-2F9F-780F5AD54019}"/>
                    </a:ext>
                  </a:extLst>
                </p:cNvPr>
                <p:cNvSpPr/>
                <p:nvPr/>
              </p:nvSpPr>
              <p:spPr>
                <a:xfrm>
                  <a:off x="3112451" y="4714343"/>
                  <a:ext cx="65998" cy="101565"/>
                </a:xfrm>
                <a:custGeom>
                  <a:avLst/>
                  <a:gdLst>
                    <a:gd name="connsiteX0" fmla="*/ -9 w 65998"/>
                    <a:gd name="connsiteY0" fmla="*/ 101780 h 101565"/>
                    <a:gd name="connsiteX1" fmla="*/ 16213 w 65998"/>
                    <a:gd name="connsiteY1" fmla="*/ 101780 h 101565"/>
                    <a:gd name="connsiteX2" fmla="*/ 16213 w 65998"/>
                    <a:gd name="connsiteY2" fmla="*/ 57679 h 101565"/>
                    <a:gd name="connsiteX3" fmla="*/ 29433 w 65998"/>
                    <a:gd name="connsiteY3" fmla="*/ 57679 h 101565"/>
                    <a:gd name="connsiteX4" fmla="*/ 44226 w 65998"/>
                    <a:gd name="connsiteY4" fmla="*/ 73615 h 101565"/>
                    <a:gd name="connsiteX5" fmla="*/ 44940 w 65998"/>
                    <a:gd name="connsiteY5" fmla="*/ 92817 h 101565"/>
                    <a:gd name="connsiteX6" fmla="*/ 47645 w 65998"/>
                    <a:gd name="connsiteY6" fmla="*/ 101780 h 101565"/>
                    <a:gd name="connsiteX7" fmla="*/ 65990 w 65998"/>
                    <a:gd name="connsiteY7" fmla="*/ 101780 h 101565"/>
                    <a:gd name="connsiteX8" fmla="*/ 61161 w 65998"/>
                    <a:gd name="connsiteY8" fmla="*/ 92960 h 101565"/>
                    <a:gd name="connsiteX9" fmla="*/ 60589 w 65998"/>
                    <a:gd name="connsiteY9" fmla="*/ 72329 h 101565"/>
                    <a:gd name="connsiteX10" fmla="*/ 44654 w 65998"/>
                    <a:gd name="connsiteY10" fmla="*/ 51564 h 101565"/>
                    <a:gd name="connsiteX11" fmla="*/ 44654 w 65998"/>
                    <a:gd name="connsiteY11" fmla="*/ 51278 h 101565"/>
                    <a:gd name="connsiteX12" fmla="*/ 61580 w 65998"/>
                    <a:gd name="connsiteY12" fmla="*/ 26390 h 101565"/>
                    <a:gd name="connsiteX13" fmla="*/ 35834 w 65998"/>
                    <a:gd name="connsiteY13" fmla="*/ 215 h 101565"/>
                    <a:gd name="connsiteX14" fmla="*/ -9 w 65998"/>
                    <a:gd name="connsiteY14" fmla="*/ 215 h 101565"/>
                    <a:gd name="connsiteX15" fmla="*/ 16213 w 65998"/>
                    <a:gd name="connsiteY15" fmla="*/ 45449 h 101565"/>
                    <a:gd name="connsiteX16" fmla="*/ 16213 w 65998"/>
                    <a:gd name="connsiteY16" fmla="*/ 12445 h 101565"/>
                    <a:gd name="connsiteX17" fmla="*/ 30005 w 65998"/>
                    <a:gd name="connsiteY17" fmla="*/ 12445 h 101565"/>
                    <a:gd name="connsiteX18" fmla="*/ 45369 w 65998"/>
                    <a:gd name="connsiteY18" fmla="*/ 28952 h 101565"/>
                    <a:gd name="connsiteX19" fmla="*/ 29157 w 65998"/>
                    <a:gd name="connsiteY19" fmla="*/ 45449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65">
                      <a:moveTo>
                        <a:pt x="-9" y="101780"/>
                      </a:moveTo>
                      <a:lnTo>
                        <a:pt x="16213" y="101780"/>
                      </a:lnTo>
                      <a:lnTo>
                        <a:pt x="16213" y="57679"/>
                      </a:lnTo>
                      <a:lnTo>
                        <a:pt x="29433" y="57679"/>
                      </a:lnTo>
                      <a:cubicBezTo>
                        <a:pt x="40530" y="57679"/>
                        <a:pt x="43949" y="62518"/>
                        <a:pt x="44226" y="73615"/>
                      </a:cubicBezTo>
                      <a:cubicBezTo>
                        <a:pt x="44511" y="81006"/>
                        <a:pt x="44368" y="86702"/>
                        <a:pt x="44940" y="92817"/>
                      </a:cubicBezTo>
                      <a:cubicBezTo>
                        <a:pt x="45369" y="96798"/>
                        <a:pt x="46083" y="99923"/>
                        <a:pt x="47645" y="101780"/>
                      </a:cubicBezTo>
                      <a:lnTo>
                        <a:pt x="65990" y="101780"/>
                      </a:lnTo>
                      <a:cubicBezTo>
                        <a:pt x="63857" y="100351"/>
                        <a:pt x="61437" y="97932"/>
                        <a:pt x="61161" y="92960"/>
                      </a:cubicBezTo>
                      <a:cubicBezTo>
                        <a:pt x="60875" y="86845"/>
                        <a:pt x="60732" y="78872"/>
                        <a:pt x="60589" y="72329"/>
                      </a:cubicBezTo>
                      <a:cubicBezTo>
                        <a:pt x="60018" y="58108"/>
                        <a:pt x="54760" y="52564"/>
                        <a:pt x="44654" y="51564"/>
                      </a:cubicBezTo>
                      <a:lnTo>
                        <a:pt x="44654" y="51278"/>
                      </a:lnTo>
                      <a:cubicBezTo>
                        <a:pt x="55751" y="49573"/>
                        <a:pt x="61580" y="39477"/>
                        <a:pt x="61580" y="26390"/>
                      </a:cubicBezTo>
                      <a:cubicBezTo>
                        <a:pt x="61580" y="7330"/>
                        <a:pt x="50064" y="215"/>
                        <a:pt x="35834" y="215"/>
                      </a:cubicBezTo>
                      <a:lnTo>
                        <a:pt x="-9" y="215"/>
                      </a:lnTo>
                      <a:close/>
                      <a:moveTo>
                        <a:pt x="16213" y="45449"/>
                      </a:moveTo>
                      <a:lnTo>
                        <a:pt x="16213" y="12445"/>
                      </a:lnTo>
                      <a:lnTo>
                        <a:pt x="30005" y="12445"/>
                      </a:lnTo>
                      <a:cubicBezTo>
                        <a:pt x="40673" y="12445"/>
                        <a:pt x="45369" y="18141"/>
                        <a:pt x="45369" y="28952"/>
                      </a:cubicBezTo>
                      <a:cubicBezTo>
                        <a:pt x="45369" y="39191"/>
                        <a:pt x="39539" y="45449"/>
                        <a:pt x="29157" y="454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2" name="Freeform: Shape 1631">
                  <a:extLst>
                    <a:ext uri="{FF2B5EF4-FFF2-40B4-BE49-F238E27FC236}">
                      <a16:creationId xmlns:a16="http://schemas.microsoft.com/office/drawing/2014/main" id="{9E359A2B-04D1-43DF-F23D-A4D9488C5290}"/>
                    </a:ext>
                  </a:extLst>
                </p:cNvPr>
                <p:cNvSpPr/>
                <p:nvPr/>
              </p:nvSpPr>
              <p:spPr>
                <a:xfrm>
                  <a:off x="3186984" y="4714343"/>
                  <a:ext cx="55473" cy="101565"/>
                </a:xfrm>
                <a:custGeom>
                  <a:avLst/>
                  <a:gdLst>
                    <a:gd name="connsiteX0" fmla="*/ -9 w 55473"/>
                    <a:gd name="connsiteY0" fmla="*/ 101780 h 101565"/>
                    <a:gd name="connsiteX1" fmla="*/ 55465 w 55473"/>
                    <a:gd name="connsiteY1" fmla="*/ 101780 h 101565"/>
                    <a:gd name="connsiteX2" fmla="*/ 55465 w 55473"/>
                    <a:gd name="connsiteY2" fmla="*/ 88121 h 101565"/>
                    <a:gd name="connsiteX3" fmla="*/ 16213 w 55473"/>
                    <a:gd name="connsiteY3" fmla="*/ 88121 h 101565"/>
                    <a:gd name="connsiteX4" fmla="*/ 16213 w 55473"/>
                    <a:gd name="connsiteY4" fmla="*/ 215 h 101565"/>
                    <a:gd name="connsiteX5" fmla="*/ -9 w 55473"/>
                    <a:gd name="connsiteY5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65">
                      <a:moveTo>
                        <a:pt x="-9" y="101780"/>
                      </a:moveTo>
                      <a:lnTo>
                        <a:pt x="55465" y="101780"/>
                      </a:lnTo>
                      <a:lnTo>
                        <a:pt x="55465" y="88121"/>
                      </a:lnTo>
                      <a:lnTo>
                        <a:pt x="16213" y="88121"/>
                      </a:lnTo>
                      <a:lnTo>
                        <a:pt x="16213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3" name="Freeform: Shape 1632">
                  <a:extLst>
                    <a:ext uri="{FF2B5EF4-FFF2-40B4-BE49-F238E27FC236}">
                      <a16:creationId xmlns:a16="http://schemas.microsoft.com/office/drawing/2014/main" id="{C6B64333-2069-DA18-2C31-C872F9704F68}"/>
                    </a:ext>
                  </a:extLst>
                </p:cNvPr>
                <p:cNvSpPr/>
                <p:nvPr/>
              </p:nvSpPr>
              <p:spPr>
                <a:xfrm>
                  <a:off x="3251992" y="4714343"/>
                  <a:ext cx="56035" cy="101565"/>
                </a:xfrm>
                <a:custGeom>
                  <a:avLst/>
                  <a:gdLst>
                    <a:gd name="connsiteX0" fmla="*/ -9 w 56035"/>
                    <a:gd name="connsiteY0" fmla="*/ 101780 h 101565"/>
                    <a:gd name="connsiteX1" fmla="*/ 56027 w 56035"/>
                    <a:gd name="connsiteY1" fmla="*/ 101780 h 101565"/>
                    <a:gd name="connsiteX2" fmla="*/ 56027 w 56035"/>
                    <a:gd name="connsiteY2" fmla="*/ 88121 h 101565"/>
                    <a:gd name="connsiteX3" fmla="*/ 16203 w 56035"/>
                    <a:gd name="connsiteY3" fmla="*/ 88121 h 101565"/>
                    <a:gd name="connsiteX4" fmla="*/ 16203 w 56035"/>
                    <a:gd name="connsiteY4" fmla="*/ 55688 h 101565"/>
                    <a:gd name="connsiteX5" fmla="*/ 52617 w 56035"/>
                    <a:gd name="connsiteY5" fmla="*/ 55688 h 101565"/>
                    <a:gd name="connsiteX6" fmla="*/ 52617 w 56035"/>
                    <a:gd name="connsiteY6" fmla="*/ 42039 h 101565"/>
                    <a:gd name="connsiteX7" fmla="*/ 16203 w 56035"/>
                    <a:gd name="connsiteY7" fmla="*/ 42039 h 101565"/>
                    <a:gd name="connsiteX8" fmla="*/ 16203 w 56035"/>
                    <a:gd name="connsiteY8" fmla="*/ 13874 h 101565"/>
                    <a:gd name="connsiteX9" fmla="*/ 54893 w 56035"/>
                    <a:gd name="connsiteY9" fmla="*/ 13874 h 101565"/>
                    <a:gd name="connsiteX10" fmla="*/ 54893 w 56035"/>
                    <a:gd name="connsiteY10" fmla="*/ 215 h 101565"/>
                    <a:gd name="connsiteX11" fmla="*/ -9 w 56035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65">
                      <a:moveTo>
                        <a:pt x="-9" y="101780"/>
                      </a:moveTo>
                      <a:lnTo>
                        <a:pt x="56027" y="101780"/>
                      </a:lnTo>
                      <a:lnTo>
                        <a:pt x="56027" y="88121"/>
                      </a:lnTo>
                      <a:lnTo>
                        <a:pt x="16203" y="88121"/>
                      </a:lnTo>
                      <a:lnTo>
                        <a:pt x="16203" y="55688"/>
                      </a:lnTo>
                      <a:lnTo>
                        <a:pt x="52617" y="55688"/>
                      </a:lnTo>
                      <a:lnTo>
                        <a:pt x="52617" y="42039"/>
                      </a:lnTo>
                      <a:lnTo>
                        <a:pt x="16203" y="42039"/>
                      </a:lnTo>
                      <a:lnTo>
                        <a:pt x="16203" y="13874"/>
                      </a:lnTo>
                      <a:lnTo>
                        <a:pt x="54893" y="13874"/>
                      </a:lnTo>
                      <a:lnTo>
                        <a:pt x="54893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4" name="Freeform: Shape 1633">
                  <a:extLst>
                    <a:ext uri="{FF2B5EF4-FFF2-40B4-BE49-F238E27FC236}">
                      <a16:creationId xmlns:a16="http://schemas.microsoft.com/office/drawing/2014/main" id="{ECF857D2-FC33-BB1A-1B67-D70073DDF103}"/>
                    </a:ext>
                  </a:extLst>
                </p:cNvPr>
                <p:cNvSpPr/>
                <p:nvPr/>
              </p:nvSpPr>
              <p:spPr>
                <a:xfrm>
                  <a:off x="3312866" y="4714343"/>
                  <a:ext cx="64150" cy="101565"/>
                </a:xfrm>
                <a:custGeom>
                  <a:avLst/>
                  <a:gdLst>
                    <a:gd name="connsiteX0" fmla="*/ 24175 w 64150"/>
                    <a:gd name="connsiteY0" fmla="*/ 101780 h 101565"/>
                    <a:gd name="connsiteX1" fmla="*/ 40387 w 64150"/>
                    <a:gd name="connsiteY1" fmla="*/ 101780 h 101565"/>
                    <a:gd name="connsiteX2" fmla="*/ 40387 w 64150"/>
                    <a:gd name="connsiteY2" fmla="*/ 13874 h 101565"/>
                    <a:gd name="connsiteX3" fmla="*/ 64142 w 64150"/>
                    <a:gd name="connsiteY3" fmla="*/ 13874 h 101565"/>
                    <a:gd name="connsiteX4" fmla="*/ 64142 w 64150"/>
                    <a:gd name="connsiteY4" fmla="*/ 215 h 101565"/>
                    <a:gd name="connsiteX5" fmla="*/ -9 w 64150"/>
                    <a:gd name="connsiteY5" fmla="*/ 215 h 101565"/>
                    <a:gd name="connsiteX6" fmla="*/ -9 w 64150"/>
                    <a:gd name="connsiteY6" fmla="*/ 13874 h 101565"/>
                    <a:gd name="connsiteX7" fmla="*/ 24175 w 64150"/>
                    <a:gd name="connsiteY7" fmla="*/ 13874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65">
                      <a:moveTo>
                        <a:pt x="24175" y="101780"/>
                      </a:moveTo>
                      <a:lnTo>
                        <a:pt x="40387" y="101780"/>
                      </a:lnTo>
                      <a:lnTo>
                        <a:pt x="40387" y="13874"/>
                      </a:lnTo>
                      <a:lnTo>
                        <a:pt x="64142" y="13874"/>
                      </a:lnTo>
                      <a:lnTo>
                        <a:pt x="64142" y="215"/>
                      </a:lnTo>
                      <a:lnTo>
                        <a:pt x="-9" y="215"/>
                      </a:lnTo>
                      <a:lnTo>
                        <a:pt x="-9" y="13874"/>
                      </a:lnTo>
                      <a:lnTo>
                        <a:pt x="24175" y="138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5" name="Freeform: Shape 1634">
                  <a:extLst>
                    <a:ext uri="{FF2B5EF4-FFF2-40B4-BE49-F238E27FC236}">
                      <a16:creationId xmlns:a16="http://schemas.microsoft.com/office/drawing/2014/main" id="{881E1411-9250-5240-EC6B-7636281851FC}"/>
                    </a:ext>
                  </a:extLst>
                </p:cNvPr>
                <p:cNvSpPr/>
                <p:nvPr/>
              </p:nvSpPr>
              <p:spPr>
                <a:xfrm>
                  <a:off x="3420403" y="4714343"/>
                  <a:ext cx="63436" cy="101565"/>
                </a:xfrm>
                <a:custGeom>
                  <a:avLst/>
                  <a:gdLst>
                    <a:gd name="connsiteX0" fmla="*/ 16203 w 63436"/>
                    <a:gd name="connsiteY0" fmla="*/ 43030 h 101565"/>
                    <a:gd name="connsiteX1" fmla="*/ 16203 w 63436"/>
                    <a:gd name="connsiteY1" fmla="*/ 12445 h 101565"/>
                    <a:gd name="connsiteX2" fmla="*/ 27585 w 63436"/>
                    <a:gd name="connsiteY2" fmla="*/ 12445 h 101565"/>
                    <a:gd name="connsiteX3" fmla="*/ 43940 w 63436"/>
                    <a:gd name="connsiteY3" fmla="*/ 26961 h 101565"/>
                    <a:gd name="connsiteX4" fmla="*/ 29004 w 63436"/>
                    <a:gd name="connsiteY4" fmla="*/ 43030 h 101565"/>
                    <a:gd name="connsiteX5" fmla="*/ 16203 w 63436"/>
                    <a:gd name="connsiteY5" fmla="*/ 89540 h 101565"/>
                    <a:gd name="connsiteX6" fmla="*/ 16203 w 63436"/>
                    <a:gd name="connsiteY6" fmla="*/ 54412 h 101565"/>
                    <a:gd name="connsiteX7" fmla="*/ 31281 w 63436"/>
                    <a:gd name="connsiteY7" fmla="*/ 54412 h 101565"/>
                    <a:gd name="connsiteX8" fmla="*/ 47216 w 63436"/>
                    <a:gd name="connsiteY8" fmla="*/ 71624 h 101565"/>
                    <a:gd name="connsiteX9" fmla="*/ 32281 w 63436"/>
                    <a:gd name="connsiteY9" fmla="*/ 89540 h 101565"/>
                    <a:gd name="connsiteX10" fmla="*/ -9 w 63436"/>
                    <a:gd name="connsiteY10" fmla="*/ 101780 h 101565"/>
                    <a:gd name="connsiteX11" fmla="*/ 32138 w 63436"/>
                    <a:gd name="connsiteY11" fmla="*/ 101780 h 101565"/>
                    <a:gd name="connsiteX12" fmla="*/ 63428 w 63436"/>
                    <a:gd name="connsiteY12" fmla="*/ 74043 h 101565"/>
                    <a:gd name="connsiteX13" fmla="*/ 45216 w 63436"/>
                    <a:gd name="connsiteY13" fmla="*/ 48154 h 101565"/>
                    <a:gd name="connsiteX14" fmla="*/ 45216 w 63436"/>
                    <a:gd name="connsiteY14" fmla="*/ 47868 h 101565"/>
                    <a:gd name="connsiteX15" fmla="*/ 60151 w 63436"/>
                    <a:gd name="connsiteY15" fmla="*/ 24827 h 101565"/>
                    <a:gd name="connsiteX16" fmla="*/ 32843 w 63436"/>
                    <a:gd name="connsiteY16" fmla="*/ 215 h 101565"/>
                    <a:gd name="connsiteX17" fmla="*/ -9 w 63436"/>
                    <a:gd name="connsiteY17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436" h="101565">
                      <a:moveTo>
                        <a:pt x="16203" y="43030"/>
                      </a:moveTo>
                      <a:lnTo>
                        <a:pt x="16203" y="12445"/>
                      </a:lnTo>
                      <a:lnTo>
                        <a:pt x="27585" y="12445"/>
                      </a:lnTo>
                      <a:cubicBezTo>
                        <a:pt x="36682" y="12445"/>
                        <a:pt x="43940" y="14864"/>
                        <a:pt x="43940" y="26961"/>
                      </a:cubicBezTo>
                      <a:cubicBezTo>
                        <a:pt x="43940" y="36486"/>
                        <a:pt x="38815" y="43030"/>
                        <a:pt x="29004" y="43030"/>
                      </a:cubicBezTo>
                      <a:close/>
                      <a:moveTo>
                        <a:pt x="16203" y="89540"/>
                      </a:moveTo>
                      <a:lnTo>
                        <a:pt x="16203" y="54412"/>
                      </a:lnTo>
                      <a:lnTo>
                        <a:pt x="31281" y="54412"/>
                      </a:lnTo>
                      <a:cubicBezTo>
                        <a:pt x="40673" y="54412"/>
                        <a:pt x="47216" y="60670"/>
                        <a:pt x="47216" y="71624"/>
                      </a:cubicBezTo>
                      <a:cubicBezTo>
                        <a:pt x="47216" y="83282"/>
                        <a:pt x="41949" y="89540"/>
                        <a:pt x="32281" y="89540"/>
                      </a:cubicBezTo>
                      <a:close/>
                      <a:moveTo>
                        <a:pt x="-9" y="101780"/>
                      </a:moveTo>
                      <a:lnTo>
                        <a:pt x="32138" y="101780"/>
                      </a:lnTo>
                      <a:cubicBezTo>
                        <a:pt x="51198" y="101780"/>
                        <a:pt x="63428" y="90969"/>
                        <a:pt x="63428" y="74043"/>
                      </a:cubicBezTo>
                      <a:cubicBezTo>
                        <a:pt x="63428" y="56831"/>
                        <a:pt x="56313" y="50145"/>
                        <a:pt x="45216" y="48154"/>
                      </a:cubicBezTo>
                      <a:lnTo>
                        <a:pt x="45216" y="47868"/>
                      </a:lnTo>
                      <a:cubicBezTo>
                        <a:pt x="55322" y="44735"/>
                        <a:pt x="60151" y="37201"/>
                        <a:pt x="60151" y="24827"/>
                      </a:cubicBezTo>
                      <a:cubicBezTo>
                        <a:pt x="60151" y="6901"/>
                        <a:pt x="47921" y="215"/>
                        <a:pt x="32843" y="215"/>
                      </a:cubicBez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6" name="Freeform: Shape 1635">
                  <a:extLst>
                    <a:ext uri="{FF2B5EF4-FFF2-40B4-BE49-F238E27FC236}">
                      <a16:creationId xmlns:a16="http://schemas.microsoft.com/office/drawing/2014/main" id="{B602CB1A-3B53-1C1C-F8B4-2CBEB35D0C4E}"/>
                    </a:ext>
                  </a:extLst>
                </p:cNvPr>
                <p:cNvSpPr/>
                <p:nvPr/>
              </p:nvSpPr>
              <p:spPr>
                <a:xfrm>
                  <a:off x="3487107" y="4714343"/>
                  <a:ext cx="76390" cy="101565"/>
                </a:xfrm>
                <a:custGeom>
                  <a:avLst/>
                  <a:gdLst>
                    <a:gd name="connsiteX0" fmla="*/ 26452 w 76390"/>
                    <a:gd name="connsiteY0" fmla="*/ 63937 h 101565"/>
                    <a:gd name="connsiteX1" fmla="*/ 38539 w 76390"/>
                    <a:gd name="connsiteY1" fmla="*/ 13874 h 101565"/>
                    <a:gd name="connsiteX2" fmla="*/ 38825 w 76390"/>
                    <a:gd name="connsiteY2" fmla="*/ 13874 h 101565"/>
                    <a:gd name="connsiteX3" fmla="*/ 50493 w 76390"/>
                    <a:gd name="connsiteY3" fmla="*/ 63937 h 101565"/>
                    <a:gd name="connsiteX4" fmla="*/ -9 w 76390"/>
                    <a:gd name="connsiteY4" fmla="*/ 101780 h 101565"/>
                    <a:gd name="connsiteX5" fmla="*/ 16917 w 76390"/>
                    <a:gd name="connsiteY5" fmla="*/ 101780 h 101565"/>
                    <a:gd name="connsiteX6" fmla="*/ 23461 w 76390"/>
                    <a:gd name="connsiteY6" fmla="*/ 76882 h 101565"/>
                    <a:gd name="connsiteX7" fmla="*/ 53189 w 76390"/>
                    <a:gd name="connsiteY7" fmla="*/ 76882 h 101565"/>
                    <a:gd name="connsiteX8" fmla="*/ 59456 w 76390"/>
                    <a:gd name="connsiteY8" fmla="*/ 101780 h 101565"/>
                    <a:gd name="connsiteX9" fmla="*/ 76382 w 76390"/>
                    <a:gd name="connsiteY9" fmla="*/ 101780 h 101565"/>
                    <a:gd name="connsiteX10" fmla="*/ 49636 w 76390"/>
                    <a:gd name="connsiteY10" fmla="*/ 215 h 101565"/>
                    <a:gd name="connsiteX11" fmla="*/ 28871 w 76390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90" h="101565">
                      <a:moveTo>
                        <a:pt x="26452" y="63937"/>
                      </a:moveTo>
                      <a:lnTo>
                        <a:pt x="38539" y="13874"/>
                      </a:lnTo>
                      <a:lnTo>
                        <a:pt x="38825" y="13874"/>
                      </a:lnTo>
                      <a:lnTo>
                        <a:pt x="50493" y="63937"/>
                      </a:lnTo>
                      <a:close/>
                      <a:moveTo>
                        <a:pt x="-9" y="101780"/>
                      </a:moveTo>
                      <a:lnTo>
                        <a:pt x="16917" y="101780"/>
                      </a:lnTo>
                      <a:lnTo>
                        <a:pt x="23461" y="76882"/>
                      </a:lnTo>
                      <a:lnTo>
                        <a:pt x="53189" y="76882"/>
                      </a:lnTo>
                      <a:lnTo>
                        <a:pt x="59456" y="101780"/>
                      </a:lnTo>
                      <a:lnTo>
                        <a:pt x="76382" y="101780"/>
                      </a:lnTo>
                      <a:lnTo>
                        <a:pt x="49636" y="215"/>
                      </a:lnTo>
                      <a:lnTo>
                        <a:pt x="28871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7" name="Freeform: Shape 1636">
                  <a:extLst>
                    <a:ext uri="{FF2B5EF4-FFF2-40B4-BE49-F238E27FC236}">
                      <a16:creationId xmlns:a16="http://schemas.microsoft.com/office/drawing/2014/main" id="{634CDC98-9F52-BCF4-7043-CFC700684874}"/>
                    </a:ext>
                  </a:extLst>
                </p:cNvPr>
                <p:cNvSpPr/>
                <p:nvPr/>
              </p:nvSpPr>
              <p:spPr>
                <a:xfrm>
                  <a:off x="3568755" y="4714343"/>
                  <a:ext cx="55473" cy="101565"/>
                </a:xfrm>
                <a:custGeom>
                  <a:avLst/>
                  <a:gdLst>
                    <a:gd name="connsiteX0" fmla="*/ -9 w 55473"/>
                    <a:gd name="connsiteY0" fmla="*/ 101780 h 101565"/>
                    <a:gd name="connsiteX1" fmla="*/ 55465 w 55473"/>
                    <a:gd name="connsiteY1" fmla="*/ 101780 h 101565"/>
                    <a:gd name="connsiteX2" fmla="*/ 55465 w 55473"/>
                    <a:gd name="connsiteY2" fmla="*/ 88121 h 101565"/>
                    <a:gd name="connsiteX3" fmla="*/ 16213 w 55473"/>
                    <a:gd name="connsiteY3" fmla="*/ 88121 h 101565"/>
                    <a:gd name="connsiteX4" fmla="*/ 16213 w 55473"/>
                    <a:gd name="connsiteY4" fmla="*/ 215 h 101565"/>
                    <a:gd name="connsiteX5" fmla="*/ -9 w 55473"/>
                    <a:gd name="connsiteY5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65">
                      <a:moveTo>
                        <a:pt x="-9" y="101780"/>
                      </a:moveTo>
                      <a:lnTo>
                        <a:pt x="55465" y="101780"/>
                      </a:lnTo>
                      <a:lnTo>
                        <a:pt x="55465" y="88121"/>
                      </a:lnTo>
                      <a:lnTo>
                        <a:pt x="16213" y="88121"/>
                      </a:lnTo>
                      <a:lnTo>
                        <a:pt x="16213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8" name="Freeform: Shape 1637">
                  <a:extLst>
                    <a:ext uri="{FF2B5EF4-FFF2-40B4-BE49-F238E27FC236}">
                      <a16:creationId xmlns:a16="http://schemas.microsoft.com/office/drawing/2014/main" id="{4B54DC0D-57A9-6568-BA39-8C328A479CFA}"/>
                    </a:ext>
                  </a:extLst>
                </p:cNvPr>
                <p:cNvSpPr/>
                <p:nvPr/>
              </p:nvSpPr>
              <p:spPr>
                <a:xfrm>
                  <a:off x="3631906" y="4714343"/>
                  <a:ext cx="55473" cy="101565"/>
                </a:xfrm>
                <a:custGeom>
                  <a:avLst/>
                  <a:gdLst>
                    <a:gd name="connsiteX0" fmla="*/ -9 w 55473"/>
                    <a:gd name="connsiteY0" fmla="*/ 101780 h 101565"/>
                    <a:gd name="connsiteX1" fmla="*/ 55465 w 55473"/>
                    <a:gd name="connsiteY1" fmla="*/ 101780 h 101565"/>
                    <a:gd name="connsiteX2" fmla="*/ 55465 w 55473"/>
                    <a:gd name="connsiteY2" fmla="*/ 88121 h 101565"/>
                    <a:gd name="connsiteX3" fmla="*/ 16213 w 55473"/>
                    <a:gd name="connsiteY3" fmla="*/ 88121 h 101565"/>
                    <a:gd name="connsiteX4" fmla="*/ 16213 w 55473"/>
                    <a:gd name="connsiteY4" fmla="*/ 215 h 101565"/>
                    <a:gd name="connsiteX5" fmla="*/ -9 w 55473"/>
                    <a:gd name="connsiteY5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65">
                      <a:moveTo>
                        <a:pt x="-9" y="101780"/>
                      </a:moveTo>
                      <a:lnTo>
                        <a:pt x="55465" y="101780"/>
                      </a:lnTo>
                      <a:lnTo>
                        <a:pt x="55465" y="88121"/>
                      </a:lnTo>
                      <a:lnTo>
                        <a:pt x="16213" y="88121"/>
                      </a:lnTo>
                      <a:lnTo>
                        <a:pt x="16213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39" name="Freeform: Shape 1638">
                  <a:extLst>
                    <a:ext uri="{FF2B5EF4-FFF2-40B4-BE49-F238E27FC236}">
                      <a16:creationId xmlns:a16="http://schemas.microsoft.com/office/drawing/2014/main" id="{1813C845-CBBC-1599-C410-2294A82DC4AD}"/>
                    </a:ext>
                  </a:extLst>
                </p:cNvPr>
                <p:cNvSpPr/>
                <p:nvPr/>
              </p:nvSpPr>
              <p:spPr>
                <a:xfrm>
                  <a:off x="3696914" y="4714343"/>
                  <a:ext cx="65998" cy="101565"/>
                </a:xfrm>
                <a:custGeom>
                  <a:avLst/>
                  <a:gdLst>
                    <a:gd name="connsiteX0" fmla="*/ -9 w 65998"/>
                    <a:gd name="connsiteY0" fmla="*/ 101780 h 101565"/>
                    <a:gd name="connsiteX1" fmla="*/ 16203 w 65998"/>
                    <a:gd name="connsiteY1" fmla="*/ 101780 h 101565"/>
                    <a:gd name="connsiteX2" fmla="*/ 16203 w 65998"/>
                    <a:gd name="connsiteY2" fmla="*/ 57679 h 101565"/>
                    <a:gd name="connsiteX3" fmla="*/ 29433 w 65998"/>
                    <a:gd name="connsiteY3" fmla="*/ 57679 h 101565"/>
                    <a:gd name="connsiteX4" fmla="*/ 44226 w 65998"/>
                    <a:gd name="connsiteY4" fmla="*/ 73615 h 101565"/>
                    <a:gd name="connsiteX5" fmla="*/ 44940 w 65998"/>
                    <a:gd name="connsiteY5" fmla="*/ 92817 h 101565"/>
                    <a:gd name="connsiteX6" fmla="*/ 47645 w 65998"/>
                    <a:gd name="connsiteY6" fmla="*/ 101780 h 101565"/>
                    <a:gd name="connsiteX7" fmla="*/ 65990 w 65998"/>
                    <a:gd name="connsiteY7" fmla="*/ 101780 h 101565"/>
                    <a:gd name="connsiteX8" fmla="*/ 61151 w 65998"/>
                    <a:gd name="connsiteY8" fmla="*/ 92960 h 101565"/>
                    <a:gd name="connsiteX9" fmla="*/ 60589 w 65998"/>
                    <a:gd name="connsiteY9" fmla="*/ 72329 h 101565"/>
                    <a:gd name="connsiteX10" fmla="*/ 44654 w 65998"/>
                    <a:gd name="connsiteY10" fmla="*/ 51564 h 101565"/>
                    <a:gd name="connsiteX11" fmla="*/ 44654 w 65998"/>
                    <a:gd name="connsiteY11" fmla="*/ 51278 h 101565"/>
                    <a:gd name="connsiteX12" fmla="*/ 61580 w 65998"/>
                    <a:gd name="connsiteY12" fmla="*/ 26390 h 101565"/>
                    <a:gd name="connsiteX13" fmla="*/ 35834 w 65998"/>
                    <a:gd name="connsiteY13" fmla="*/ 215 h 101565"/>
                    <a:gd name="connsiteX14" fmla="*/ -9 w 65998"/>
                    <a:gd name="connsiteY14" fmla="*/ 215 h 101565"/>
                    <a:gd name="connsiteX15" fmla="*/ 16203 w 65998"/>
                    <a:gd name="connsiteY15" fmla="*/ 45449 h 101565"/>
                    <a:gd name="connsiteX16" fmla="*/ 16203 w 65998"/>
                    <a:gd name="connsiteY16" fmla="*/ 12445 h 101565"/>
                    <a:gd name="connsiteX17" fmla="*/ 30005 w 65998"/>
                    <a:gd name="connsiteY17" fmla="*/ 12445 h 101565"/>
                    <a:gd name="connsiteX18" fmla="*/ 45368 w 65998"/>
                    <a:gd name="connsiteY18" fmla="*/ 28952 h 101565"/>
                    <a:gd name="connsiteX19" fmla="*/ 29147 w 65998"/>
                    <a:gd name="connsiteY19" fmla="*/ 45449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65">
                      <a:moveTo>
                        <a:pt x="-9" y="101780"/>
                      </a:moveTo>
                      <a:lnTo>
                        <a:pt x="16203" y="101780"/>
                      </a:lnTo>
                      <a:lnTo>
                        <a:pt x="16203" y="57679"/>
                      </a:lnTo>
                      <a:lnTo>
                        <a:pt x="29433" y="57679"/>
                      </a:lnTo>
                      <a:cubicBezTo>
                        <a:pt x="40530" y="57679"/>
                        <a:pt x="43940" y="62518"/>
                        <a:pt x="44226" y="73615"/>
                      </a:cubicBezTo>
                      <a:cubicBezTo>
                        <a:pt x="44511" y="81006"/>
                        <a:pt x="44368" y="86702"/>
                        <a:pt x="44940" y="92817"/>
                      </a:cubicBezTo>
                      <a:cubicBezTo>
                        <a:pt x="45368" y="96798"/>
                        <a:pt x="46073" y="99923"/>
                        <a:pt x="47645" y="101780"/>
                      </a:cubicBezTo>
                      <a:lnTo>
                        <a:pt x="65990" y="101780"/>
                      </a:lnTo>
                      <a:cubicBezTo>
                        <a:pt x="63857" y="100351"/>
                        <a:pt x="61437" y="97932"/>
                        <a:pt x="61151" y="92960"/>
                      </a:cubicBezTo>
                      <a:cubicBezTo>
                        <a:pt x="60866" y="86845"/>
                        <a:pt x="60732" y="78872"/>
                        <a:pt x="60589" y="72329"/>
                      </a:cubicBezTo>
                      <a:cubicBezTo>
                        <a:pt x="60018" y="58108"/>
                        <a:pt x="54751" y="52564"/>
                        <a:pt x="44654" y="51564"/>
                      </a:cubicBezTo>
                      <a:lnTo>
                        <a:pt x="44654" y="51278"/>
                      </a:lnTo>
                      <a:cubicBezTo>
                        <a:pt x="55751" y="49573"/>
                        <a:pt x="61580" y="39477"/>
                        <a:pt x="61580" y="26390"/>
                      </a:cubicBezTo>
                      <a:cubicBezTo>
                        <a:pt x="61580" y="7330"/>
                        <a:pt x="50064" y="215"/>
                        <a:pt x="35834" y="215"/>
                      </a:cubicBezTo>
                      <a:lnTo>
                        <a:pt x="-9" y="215"/>
                      </a:lnTo>
                      <a:close/>
                      <a:moveTo>
                        <a:pt x="16203" y="45449"/>
                      </a:moveTo>
                      <a:lnTo>
                        <a:pt x="16203" y="12445"/>
                      </a:lnTo>
                      <a:lnTo>
                        <a:pt x="30005" y="12445"/>
                      </a:lnTo>
                      <a:cubicBezTo>
                        <a:pt x="40673" y="12445"/>
                        <a:pt x="45368" y="18141"/>
                        <a:pt x="45368" y="28952"/>
                      </a:cubicBezTo>
                      <a:cubicBezTo>
                        <a:pt x="45368" y="39191"/>
                        <a:pt x="39530" y="45449"/>
                        <a:pt x="29147" y="454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0" name="Freeform: Shape 1639">
                  <a:extLst>
                    <a:ext uri="{FF2B5EF4-FFF2-40B4-BE49-F238E27FC236}">
                      <a16:creationId xmlns:a16="http://schemas.microsoft.com/office/drawing/2014/main" id="{8692F216-EF64-1CC9-9835-845ABC7C1950}"/>
                    </a:ext>
                  </a:extLst>
                </p:cNvPr>
                <p:cNvSpPr/>
                <p:nvPr/>
              </p:nvSpPr>
              <p:spPr>
                <a:xfrm>
                  <a:off x="3770876" y="4712352"/>
                  <a:ext cx="67141" cy="105546"/>
                </a:xfrm>
                <a:custGeom>
                  <a:avLst/>
                  <a:gdLst>
                    <a:gd name="connsiteX0" fmla="*/ 33567 w 67141"/>
                    <a:gd name="connsiteY0" fmla="*/ 105761 h 105546"/>
                    <a:gd name="connsiteX1" fmla="*/ 67133 w 67141"/>
                    <a:gd name="connsiteY1" fmla="*/ 52983 h 105546"/>
                    <a:gd name="connsiteX2" fmla="*/ 33567 w 67141"/>
                    <a:gd name="connsiteY2" fmla="*/ 215 h 105546"/>
                    <a:gd name="connsiteX3" fmla="*/ -9 w 67141"/>
                    <a:gd name="connsiteY3" fmla="*/ 52983 h 105546"/>
                    <a:gd name="connsiteX4" fmla="*/ 33567 w 67141"/>
                    <a:gd name="connsiteY4" fmla="*/ 105761 h 105546"/>
                    <a:gd name="connsiteX5" fmla="*/ 33567 w 67141"/>
                    <a:gd name="connsiteY5" fmla="*/ 93522 h 105546"/>
                    <a:gd name="connsiteX6" fmla="*/ 16212 w 67141"/>
                    <a:gd name="connsiteY6" fmla="*/ 52564 h 105546"/>
                    <a:gd name="connsiteX7" fmla="*/ 33567 w 67141"/>
                    <a:gd name="connsiteY7" fmla="*/ 12445 h 105546"/>
                    <a:gd name="connsiteX8" fmla="*/ 50912 w 67141"/>
                    <a:gd name="connsiteY8" fmla="*/ 52564 h 105546"/>
                    <a:gd name="connsiteX9" fmla="*/ 33567 w 67141"/>
                    <a:gd name="connsiteY9" fmla="*/ 93522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6">
                      <a:moveTo>
                        <a:pt x="33567" y="105761"/>
                      </a:moveTo>
                      <a:cubicBezTo>
                        <a:pt x="56894" y="105761"/>
                        <a:pt x="67133" y="89255"/>
                        <a:pt x="67133" y="52983"/>
                      </a:cubicBezTo>
                      <a:cubicBezTo>
                        <a:pt x="67133" y="16712"/>
                        <a:pt x="56894" y="215"/>
                        <a:pt x="33567" y="215"/>
                      </a:cubicBezTo>
                      <a:cubicBezTo>
                        <a:pt x="10231" y="215"/>
                        <a:pt x="-9" y="16712"/>
                        <a:pt x="-9" y="52983"/>
                      </a:cubicBezTo>
                      <a:cubicBezTo>
                        <a:pt x="-9" y="89255"/>
                        <a:pt x="10231" y="105761"/>
                        <a:pt x="33567" y="105761"/>
                      </a:cubicBezTo>
                      <a:close/>
                      <a:moveTo>
                        <a:pt x="33567" y="93522"/>
                      </a:moveTo>
                      <a:cubicBezTo>
                        <a:pt x="23890" y="93522"/>
                        <a:pt x="16212" y="87550"/>
                        <a:pt x="16212" y="52564"/>
                      </a:cubicBezTo>
                      <a:cubicBezTo>
                        <a:pt x="16212" y="18427"/>
                        <a:pt x="23890" y="12445"/>
                        <a:pt x="33567" y="12445"/>
                      </a:cubicBezTo>
                      <a:cubicBezTo>
                        <a:pt x="43235" y="12445"/>
                        <a:pt x="50912" y="18427"/>
                        <a:pt x="50912" y="52564"/>
                      </a:cubicBezTo>
                      <a:cubicBezTo>
                        <a:pt x="50912" y="87550"/>
                        <a:pt x="43235" y="93522"/>
                        <a:pt x="33567" y="935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1" name="Freeform: Shape 1640">
                  <a:extLst>
                    <a:ext uri="{FF2B5EF4-FFF2-40B4-BE49-F238E27FC236}">
                      <a16:creationId xmlns:a16="http://schemas.microsoft.com/office/drawing/2014/main" id="{CB2E33E3-5595-5C26-5209-370715108313}"/>
                    </a:ext>
                  </a:extLst>
                </p:cNvPr>
                <p:cNvSpPr/>
                <p:nvPr/>
              </p:nvSpPr>
              <p:spPr>
                <a:xfrm>
                  <a:off x="3849962" y="4712352"/>
                  <a:ext cx="67141" cy="105546"/>
                </a:xfrm>
                <a:custGeom>
                  <a:avLst/>
                  <a:gdLst>
                    <a:gd name="connsiteX0" fmla="*/ 33558 w 67141"/>
                    <a:gd name="connsiteY0" fmla="*/ 105761 h 105546"/>
                    <a:gd name="connsiteX1" fmla="*/ 67133 w 67141"/>
                    <a:gd name="connsiteY1" fmla="*/ 52983 h 105546"/>
                    <a:gd name="connsiteX2" fmla="*/ 33558 w 67141"/>
                    <a:gd name="connsiteY2" fmla="*/ 215 h 105546"/>
                    <a:gd name="connsiteX3" fmla="*/ -9 w 67141"/>
                    <a:gd name="connsiteY3" fmla="*/ 52983 h 105546"/>
                    <a:gd name="connsiteX4" fmla="*/ 33558 w 67141"/>
                    <a:gd name="connsiteY4" fmla="*/ 105761 h 105546"/>
                    <a:gd name="connsiteX5" fmla="*/ 33558 w 67141"/>
                    <a:gd name="connsiteY5" fmla="*/ 93522 h 105546"/>
                    <a:gd name="connsiteX6" fmla="*/ 16213 w 67141"/>
                    <a:gd name="connsiteY6" fmla="*/ 52564 h 105546"/>
                    <a:gd name="connsiteX7" fmla="*/ 33558 w 67141"/>
                    <a:gd name="connsiteY7" fmla="*/ 12445 h 105546"/>
                    <a:gd name="connsiteX8" fmla="*/ 50912 w 67141"/>
                    <a:gd name="connsiteY8" fmla="*/ 52564 h 105546"/>
                    <a:gd name="connsiteX9" fmla="*/ 33558 w 67141"/>
                    <a:gd name="connsiteY9" fmla="*/ 93522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6">
                      <a:moveTo>
                        <a:pt x="33558" y="105761"/>
                      </a:moveTo>
                      <a:cubicBezTo>
                        <a:pt x="56884" y="105761"/>
                        <a:pt x="67133" y="89255"/>
                        <a:pt x="67133" y="52983"/>
                      </a:cubicBezTo>
                      <a:cubicBezTo>
                        <a:pt x="67133" y="16712"/>
                        <a:pt x="56884" y="215"/>
                        <a:pt x="33558" y="215"/>
                      </a:cubicBezTo>
                      <a:cubicBezTo>
                        <a:pt x="10231" y="215"/>
                        <a:pt x="-9" y="16712"/>
                        <a:pt x="-9" y="52983"/>
                      </a:cubicBezTo>
                      <a:cubicBezTo>
                        <a:pt x="-9" y="89255"/>
                        <a:pt x="10231" y="105761"/>
                        <a:pt x="33558" y="105761"/>
                      </a:cubicBezTo>
                      <a:close/>
                      <a:moveTo>
                        <a:pt x="33558" y="93522"/>
                      </a:moveTo>
                      <a:cubicBezTo>
                        <a:pt x="23890" y="93522"/>
                        <a:pt x="16213" y="87550"/>
                        <a:pt x="16213" y="52564"/>
                      </a:cubicBezTo>
                      <a:cubicBezTo>
                        <a:pt x="16213" y="18427"/>
                        <a:pt x="23890" y="12445"/>
                        <a:pt x="33558" y="12445"/>
                      </a:cubicBezTo>
                      <a:cubicBezTo>
                        <a:pt x="43235" y="12445"/>
                        <a:pt x="50912" y="18427"/>
                        <a:pt x="50912" y="52564"/>
                      </a:cubicBezTo>
                      <a:cubicBezTo>
                        <a:pt x="50912" y="87550"/>
                        <a:pt x="43235" y="93522"/>
                        <a:pt x="33558" y="935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42" name="Freeform: Shape 1641">
                  <a:extLst>
                    <a:ext uri="{FF2B5EF4-FFF2-40B4-BE49-F238E27FC236}">
                      <a16:creationId xmlns:a16="http://schemas.microsoft.com/office/drawing/2014/main" id="{E907298F-4F5C-633A-1A9E-82D3B38F6B71}"/>
                    </a:ext>
                  </a:extLst>
                </p:cNvPr>
                <p:cNvSpPr/>
                <p:nvPr/>
              </p:nvSpPr>
              <p:spPr>
                <a:xfrm>
                  <a:off x="3931467" y="4714343"/>
                  <a:ext cx="85915" cy="101565"/>
                </a:xfrm>
                <a:custGeom>
                  <a:avLst/>
                  <a:gdLst>
                    <a:gd name="connsiteX0" fmla="*/ -9 w 85915"/>
                    <a:gd name="connsiteY0" fmla="*/ 101780 h 101565"/>
                    <a:gd name="connsiteX1" fmla="*/ 15355 w 85915"/>
                    <a:gd name="connsiteY1" fmla="*/ 101780 h 101565"/>
                    <a:gd name="connsiteX2" fmla="*/ 15355 w 85915"/>
                    <a:gd name="connsiteY2" fmla="*/ 17284 h 101565"/>
                    <a:gd name="connsiteX3" fmla="*/ 15641 w 85915"/>
                    <a:gd name="connsiteY3" fmla="*/ 17284 h 101565"/>
                    <a:gd name="connsiteX4" fmla="*/ 36120 w 85915"/>
                    <a:gd name="connsiteY4" fmla="*/ 101780 h 101565"/>
                    <a:gd name="connsiteX5" fmla="*/ 49779 w 85915"/>
                    <a:gd name="connsiteY5" fmla="*/ 101780 h 101565"/>
                    <a:gd name="connsiteX6" fmla="*/ 70257 w 85915"/>
                    <a:gd name="connsiteY6" fmla="*/ 17284 h 101565"/>
                    <a:gd name="connsiteX7" fmla="*/ 70543 w 85915"/>
                    <a:gd name="connsiteY7" fmla="*/ 17284 h 101565"/>
                    <a:gd name="connsiteX8" fmla="*/ 70543 w 85915"/>
                    <a:gd name="connsiteY8" fmla="*/ 101780 h 101565"/>
                    <a:gd name="connsiteX9" fmla="*/ 85907 w 85915"/>
                    <a:gd name="connsiteY9" fmla="*/ 101780 h 101565"/>
                    <a:gd name="connsiteX10" fmla="*/ 85907 w 85915"/>
                    <a:gd name="connsiteY10" fmla="*/ 215 h 101565"/>
                    <a:gd name="connsiteX11" fmla="*/ 61151 w 85915"/>
                    <a:gd name="connsiteY11" fmla="*/ 215 h 101565"/>
                    <a:gd name="connsiteX12" fmla="*/ 43521 w 85915"/>
                    <a:gd name="connsiteY12" fmla="*/ 75462 h 101565"/>
                    <a:gd name="connsiteX13" fmla="*/ 43235 w 85915"/>
                    <a:gd name="connsiteY13" fmla="*/ 75462 h 101565"/>
                    <a:gd name="connsiteX14" fmla="*/ 25309 w 85915"/>
                    <a:gd name="connsiteY14" fmla="*/ 215 h 101565"/>
                    <a:gd name="connsiteX15" fmla="*/ -9 w 85915"/>
                    <a:gd name="connsiteY15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5915" h="101565">
                      <a:moveTo>
                        <a:pt x="-9" y="101780"/>
                      </a:moveTo>
                      <a:lnTo>
                        <a:pt x="15355" y="101780"/>
                      </a:lnTo>
                      <a:lnTo>
                        <a:pt x="15355" y="17284"/>
                      </a:lnTo>
                      <a:lnTo>
                        <a:pt x="15641" y="17284"/>
                      </a:lnTo>
                      <a:lnTo>
                        <a:pt x="36120" y="101780"/>
                      </a:lnTo>
                      <a:lnTo>
                        <a:pt x="49779" y="101780"/>
                      </a:lnTo>
                      <a:lnTo>
                        <a:pt x="70257" y="17284"/>
                      </a:lnTo>
                      <a:lnTo>
                        <a:pt x="70543" y="17284"/>
                      </a:lnTo>
                      <a:lnTo>
                        <a:pt x="70543" y="101780"/>
                      </a:lnTo>
                      <a:lnTo>
                        <a:pt x="85907" y="101780"/>
                      </a:lnTo>
                      <a:lnTo>
                        <a:pt x="85907" y="215"/>
                      </a:lnTo>
                      <a:lnTo>
                        <a:pt x="61151" y="215"/>
                      </a:lnTo>
                      <a:lnTo>
                        <a:pt x="43521" y="75462"/>
                      </a:lnTo>
                      <a:lnTo>
                        <a:pt x="43235" y="75462"/>
                      </a:lnTo>
                      <a:lnTo>
                        <a:pt x="25309" y="215"/>
                      </a:lnTo>
                      <a:lnTo>
                        <a:pt x="-9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6" name="Graphic 4">
                <a:extLst>
                  <a:ext uri="{FF2B5EF4-FFF2-40B4-BE49-F238E27FC236}">
                    <a16:creationId xmlns:a16="http://schemas.microsoft.com/office/drawing/2014/main" id="{49344327-0D44-B047-A0FA-C8717A951C32}"/>
                  </a:ext>
                </a:extLst>
              </p:cNvPr>
              <p:cNvGrpSpPr/>
              <p:nvPr/>
            </p:nvGrpSpPr>
            <p:grpSpPr>
              <a:xfrm>
                <a:off x="2548335" y="2673668"/>
                <a:ext cx="103550" cy="461705"/>
                <a:chOff x="2548335" y="2673668"/>
                <a:chExt cx="103550" cy="461705"/>
              </a:xfrm>
              <a:solidFill>
                <a:srgbClr val="000000"/>
              </a:solidFill>
            </p:grpSpPr>
            <p:sp>
              <p:nvSpPr>
                <p:cNvPr id="1621" name="Freeform: Shape 1620">
                  <a:extLst>
                    <a:ext uri="{FF2B5EF4-FFF2-40B4-BE49-F238E27FC236}">
                      <a16:creationId xmlns:a16="http://schemas.microsoft.com/office/drawing/2014/main" id="{AA5A0807-8F5E-7623-74AD-53734766C6ED}"/>
                    </a:ext>
                  </a:extLst>
                </p:cNvPr>
                <p:cNvSpPr/>
                <p:nvPr/>
              </p:nvSpPr>
              <p:spPr>
                <a:xfrm rot="-5400000">
                  <a:off x="2569030" y="3054510"/>
                  <a:ext cx="60167" cy="101558"/>
                </a:xfrm>
                <a:custGeom>
                  <a:avLst/>
                  <a:gdLst>
                    <a:gd name="connsiteX0" fmla="*/ 16244 w 60167"/>
                    <a:gd name="connsiteY0" fmla="*/ 12463 h 101558"/>
                    <a:gd name="connsiteX1" fmla="*/ 26628 w 60167"/>
                    <a:gd name="connsiteY1" fmla="*/ 12463 h 101558"/>
                    <a:gd name="connsiteX2" fmla="*/ 43981 w 60167"/>
                    <a:gd name="connsiteY2" fmla="*/ 30101 h 101558"/>
                    <a:gd name="connsiteX3" fmla="*/ 27765 w 60167"/>
                    <a:gd name="connsiteY3" fmla="*/ 47597 h 101558"/>
                    <a:gd name="connsiteX4" fmla="*/ 16244 w 60167"/>
                    <a:gd name="connsiteY4" fmla="*/ 47597 h 101558"/>
                    <a:gd name="connsiteX5" fmla="*/ 29 w 60167"/>
                    <a:gd name="connsiteY5" fmla="*/ 101789 h 101558"/>
                    <a:gd name="connsiteX6" fmla="*/ 16244 w 60167"/>
                    <a:gd name="connsiteY6" fmla="*/ 101789 h 101558"/>
                    <a:gd name="connsiteX7" fmla="*/ 16244 w 60167"/>
                    <a:gd name="connsiteY7" fmla="*/ 59829 h 101558"/>
                    <a:gd name="connsiteX8" fmla="*/ 30469 w 60167"/>
                    <a:gd name="connsiteY8" fmla="*/ 59829 h 101558"/>
                    <a:gd name="connsiteX9" fmla="*/ 60196 w 60167"/>
                    <a:gd name="connsiteY9" fmla="*/ 29816 h 101558"/>
                    <a:gd name="connsiteX10" fmla="*/ 32175 w 60167"/>
                    <a:gd name="connsiteY10" fmla="*/ 231 h 101558"/>
                    <a:gd name="connsiteX11" fmla="*/ 29 w 60167"/>
                    <a:gd name="connsiteY11" fmla="*/ 23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7" h="101558">
                      <a:moveTo>
                        <a:pt x="16244" y="12463"/>
                      </a:moveTo>
                      <a:lnTo>
                        <a:pt x="26628" y="12463"/>
                      </a:lnTo>
                      <a:cubicBezTo>
                        <a:pt x="39572" y="12463"/>
                        <a:pt x="43981" y="19149"/>
                        <a:pt x="43981" y="30101"/>
                      </a:cubicBezTo>
                      <a:cubicBezTo>
                        <a:pt x="43981" y="42903"/>
                        <a:pt x="36443" y="47597"/>
                        <a:pt x="27765" y="47597"/>
                      </a:cubicBezTo>
                      <a:lnTo>
                        <a:pt x="16244" y="47597"/>
                      </a:lnTo>
                      <a:close/>
                      <a:moveTo>
                        <a:pt x="29" y="101789"/>
                      </a:moveTo>
                      <a:lnTo>
                        <a:pt x="16244" y="101789"/>
                      </a:lnTo>
                      <a:lnTo>
                        <a:pt x="16244" y="59829"/>
                      </a:lnTo>
                      <a:lnTo>
                        <a:pt x="30469" y="59829"/>
                      </a:lnTo>
                      <a:cubicBezTo>
                        <a:pt x="49528" y="59829"/>
                        <a:pt x="60196" y="48024"/>
                        <a:pt x="60196" y="29816"/>
                      </a:cubicBezTo>
                      <a:cubicBezTo>
                        <a:pt x="60196" y="12463"/>
                        <a:pt x="51662" y="231"/>
                        <a:pt x="32175" y="231"/>
                      </a:cubicBezTo>
                      <a:lnTo>
                        <a:pt x="29" y="23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2" name="Freeform: Shape 1621">
                  <a:extLst>
                    <a:ext uri="{FF2B5EF4-FFF2-40B4-BE49-F238E27FC236}">
                      <a16:creationId xmlns:a16="http://schemas.microsoft.com/office/drawing/2014/main" id="{C0F51370-2265-A3B7-8C6D-0795F2E27AF2}"/>
                    </a:ext>
                  </a:extLst>
                </p:cNvPr>
                <p:cNvSpPr/>
                <p:nvPr/>
              </p:nvSpPr>
              <p:spPr>
                <a:xfrm rot="-5400000">
                  <a:off x="2571093" y="2985452"/>
                  <a:ext cx="56042" cy="101558"/>
                </a:xfrm>
                <a:custGeom>
                  <a:avLst/>
                  <a:gdLst>
                    <a:gd name="connsiteX0" fmla="*/ 21 w 56042"/>
                    <a:gd name="connsiteY0" fmla="*/ 101782 h 101558"/>
                    <a:gd name="connsiteX1" fmla="*/ 56064 w 56042"/>
                    <a:gd name="connsiteY1" fmla="*/ 101782 h 101558"/>
                    <a:gd name="connsiteX2" fmla="*/ 56064 w 56042"/>
                    <a:gd name="connsiteY2" fmla="*/ 88127 h 101558"/>
                    <a:gd name="connsiteX3" fmla="*/ 16236 w 56042"/>
                    <a:gd name="connsiteY3" fmla="*/ 88127 h 101558"/>
                    <a:gd name="connsiteX4" fmla="*/ 16236 w 56042"/>
                    <a:gd name="connsiteY4" fmla="*/ 55697 h 101558"/>
                    <a:gd name="connsiteX5" fmla="*/ 52650 w 56042"/>
                    <a:gd name="connsiteY5" fmla="*/ 55697 h 101558"/>
                    <a:gd name="connsiteX6" fmla="*/ 52650 w 56042"/>
                    <a:gd name="connsiteY6" fmla="*/ 42042 h 101558"/>
                    <a:gd name="connsiteX7" fmla="*/ 16236 w 56042"/>
                    <a:gd name="connsiteY7" fmla="*/ 42042 h 101558"/>
                    <a:gd name="connsiteX8" fmla="*/ 16236 w 56042"/>
                    <a:gd name="connsiteY8" fmla="*/ 13879 h 101558"/>
                    <a:gd name="connsiteX9" fmla="*/ 54925 w 56042"/>
                    <a:gd name="connsiteY9" fmla="*/ 13879 h 101558"/>
                    <a:gd name="connsiteX10" fmla="*/ 54925 w 56042"/>
                    <a:gd name="connsiteY10" fmla="*/ 224 h 101558"/>
                    <a:gd name="connsiteX11" fmla="*/ 21 w 56042"/>
                    <a:gd name="connsiteY11" fmla="*/ 224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2" h="101558">
                      <a:moveTo>
                        <a:pt x="21" y="101782"/>
                      </a:moveTo>
                      <a:lnTo>
                        <a:pt x="56064" y="101782"/>
                      </a:lnTo>
                      <a:lnTo>
                        <a:pt x="56064" y="88127"/>
                      </a:lnTo>
                      <a:lnTo>
                        <a:pt x="16236" y="88127"/>
                      </a:lnTo>
                      <a:lnTo>
                        <a:pt x="16236" y="55697"/>
                      </a:lnTo>
                      <a:lnTo>
                        <a:pt x="52650" y="55697"/>
                      </a:lnTo>
                      <a:lnTo>
                        <a:pt x="52650" y="42042"/>
                      </a:lnTo>
                      <a:lnTo>
                        <a:pt x="16236" y="42042"/>
                      </a:lnTo>
                      <a:lnTo>
                        <a:pt x="16236" y="13879"/>
                      </a:lnTo>
                      <a:lnTo>
                        <a:pt x="54925" y="13879"/>
                      </a:lnTo>
                      <a:lnTo>
                        <a:pt x="54925" y="224"/>
                      </a:lnTo>
                      <a:lnTo>
                        <a:pt x="21" y="2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3" name="Freeform: Shape 1622">
                  <a:extLst>
                    <a:ext uri="{FF2B5EF4-FFF2-40B4-BE49-F238E27FC236}">
                      <a16:creationId xmlns:a16="http://schemas.microsoft.com/office/drawing/2014/main" id="{7D4EBF36-6CAF-7DC5-65E3-C75DDD09ED89}"/>
                    </a:ext>
                  </a:extLst>
                </p:cNvPr>
                <p:cNvSpPr/>
                <p:nvPr/>
              </p:nvSpPr>
              <p:spPr>
                <a:xfrm rot="-5400000">
                  <a:off x="2567039" y="2920520"/>
                  <a:ext cx="64149" cy="101558"/>
                </a:xfrm>
                <a:custGeom>
                  <a:avLst/>
                  <a:gdLst>
                    <a:gd name="connsiteX0" fmla="*/ 24196 w 64149"/>
                    <a:gd name="connsiteY0" fmla="*/ 101775 h 101558"/>
                    <a:gd name="connsiteX1" fmla="*/ 40410 w 64149"/>
                    <a:gd name="connsiteY1" fmla="*/ 101775 h 101558"/>
                    <a:gd name="connsiteX2" fmla="*/ 40410 w 64149"/>
                    <a:gd name="connsiteY2" fmla="*/ 13872 h 101558"/>
                    <a:gd name="connsiteX3" fmla="*/ 64164 w 64149"/>
                    <a:gd name="connsiteY3" fmla="*/ 13872 h 101558"/>
                    <a:gd name="connsiteX4" fmla="*/ 64164 w 64149"/>
                    <a:gd name="connsiteY4" fmla="*/ 217 h 101558"/>
                    <a:gd name="connsiteX5" fmla="*/ 15 w 64149"/>
                    <a:gd name="connsiteY5" fmla="*/ 217 h 101558"/>
                    <a:gd name="connsiteX6" fmla="*/ 15 w 64149"/>
                    <a:gd name="connsiteY6" fmla="*/ 13872 h 101558"/>
                    <a:gd name="connsiteX7" fmla="*/ 24196 w 64149"/>
                    <a:gd name="connsiteY7" fmla="*/ 1387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49" h="101558">
                      <a:moveTo>
                        <a:pt x="24196" y="101775"/>
                      </a:moveTo>
                      <a:lnTo>
                        <a:pt x="40410" y="101775"/>
                      </a:lnTo>
                      <a:lnTo>
                        <a:pt x="40410" y="13872"/>
                      </a:lnTo>
                      <a:lnTo>
                        <a:pt x="64164" y="13872"/>
                      </a:lnTo>
                      <a:lnTo>
                        <a:pt x="64164" y="217"/>
                      </a:lnTo>
                      <a:lnTo>
                        <a:pt x="15" y="217"/>
                      </a:lnTo>
                      <a:lnTo>
                        <a:pt x="15" y="13872"/>
                      </a:lnTo>
                      <a:lnTo>
                        <a:pt x="24196" y="1387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4" name="Freeform: Shape 1623">
                  <a:extLst>
                    <a:ext uri="{FF2B5EF4-FFF2-40B4-BE49-F238E27FC236}">
                      <a16:creationId xmlns:a16="http://schemas.microsoft.com/office/drawing/2014/main" id="{69876AAD-9E8A-189F-5BDA-97ACB666E3ED}"/>
                    </a:ext>
                  </a:extLst>
                </p:cNvPr>
                <p:cNvSpPr/>
                <p:nvPr/>
              </p:nvSpPr>
              <p:spPr>
                <a:xfrm rot="-5400000">
                  <a:off x="2569030" y="2848405"/>
                  <a:ext cx="62158" cy="103550"/>
                </a:xfrm>
                <a:custGeom>
                  <a:avLst/>
                  <a:gdLst>
                    <a:gd name="connsiteX0" fmla="*/ 7 w 62158"/>
                    <a:gd name="connsiteY0" fmla="*/ 209 h 103550"/>
                    <a:gd name="connsiteX1" fmla="*/ 7 w 62158"/>
                    <a:gd name="connsiteY1" fmla="*/ 71755 h 103550"/>
                    <a:gd name="connsiteX2" fmla="*/ 31158 w 62158"/>
                    <a:gd name="connsiteY2" fmla="*/ 103759 h 103550"/>
                    <a:gd name="connsiteX3" fmla="*/ 62165 w 62158"/>
                    <a:gd name="connsiteY3" fmla="*/ 71755 h 103550"/>
                    <a:gd name="connsiteX4" fmla="*/ 62165 w 62158"/>
                    <a:gd name="connsiteY4" fmla="*/ 209 h 103550"/>
                    <a:gd name="connsiteX5" fmla="*/ 45950 w 62158"/>
                    <a:gd name="connsiteY5" fmla="*/ 209 h 103550"/>
                    <a:gd name="connsiteX6" fmla="*/ 45950 w 62158"/>
                    <a:gd name="connsiteY6" fmla="*/ 73035 h 103550"/>
                    <a:gd name="connsiteX7" fmla="*/ 31158 w 62158"/>
                    <a:gd name="connsiteY7" fmla="*/ 91526 h 103550"/>
                    <a:gd name="connsiteX8" fmla="*/ 16223 w 62158"/>
                    <a:gd name="connsiteY8" fmla="*/ 73035 h 103550"/>
                    <a:gd name="connsiteX9" fmla="*/ 16223 w 62158"/>
                    <a:gd name="connsiteY9" fmla="*/ 209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8" h="103550">
                      <a:moveTo>
                        <a:pt x="7" y="209"/>
                      </a:moveTo>
                      <a:lnTo>
                        <a:pt x="7" y="71755"/>
                      </a:lnTo>
                      <a:cubicBezTo>
                        <a:pt x="7" y="95225"/>
                        <a:pt x="11671" y="103759"/>
                        <a:pt x="31158" y="103759"/>
                      </a:cubicBezTo>
                      <a:cubicBezTo>
                        <a:pt x="50502" y="103759"/>
                        <a:pt x="62165" y="95225"/>
                        <a:pt x="62165" y="71755"/>
                      </a:cubicBezTo>
                      <a:lnTo>
                        <a:pt x="62165" y="209"/>
                      </a:lnTo>
                      <a:lnTo>
                        <a:pt x="45950" y="209"/>
                      </a:lnTo>
                      <a:lnTo>
                        <a:pt x="45950" y="73035"/>
                      </a:lnTo>
                      <a:cubicBezTo>
                        <a:pt x="45950" y="85837"/>
                        <a:pt x="40829" y="91526"/>
                        <a:pt x="31158" y="91526"/>
                      </a:cubicBezTo>
                      <a:cubicBezTo>
                        <a:pt x="21343" y="91526"/>
                        <a:pt x="16223" y="85837"/>
                        <a:pt x="16223" y="73035"/>
                      </a:cubicBezTo>
                      <a:lnTo>
                        <a:pt x="16223" y="20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5" name="Freeform: Shape 1624">
                  <a:extLst>
                    <a:ext uri="{FF2B5EF4-FFF2-40B4-BE49-F238E27FC236}">
                      <a16:creationId xmlns:a16="http://schemas.microsoft.com/office/drawing/2014/main" id="{265BFC3A-6906-1A0E-6A95-E6764250F5CD}"/>
                    </a:ext>
                  </a:extLst>
                </p:cNvPr>
                <p:cNvSpPr/>
                <p:nvPr/>
              </p:nvSpPr>
              <p:spPr>
                <a:xfrm rot="-5400000">
                  <a:off x="2566683" y="2770387"/>
                  <a:ext cx="64861" cy="101558"/>
                </a:xfrm>
                <a:custGeom>
                  <a:avLst/>
                  <a:gdLst>
                    <a:gd name="connsiteX0" fmla="*/ -1 w 64861"/>
                    <a:gd name="connsiteY0" fmla="*/ 101759 h 101558"/>
                    <a:gd name="connsiteX1" fmla="*/ 15361 w 64861"/>
                    <a:gd name="connsiteY1" fmla="*/ 101759 h 101558"/>
                    <a:gd name="connsiteX2" fmla="*/ 15361 w 64861"/>
                    <a:gd name="connsiteY2" fmla="*/ 24097 h 101558"/>
                    <a:gd name="connsiteX3" fmla="*/ 15646 w 64861"/>
                    <a:gd name="connsiteY3" fmla="*/ 24097 h 101558"/>
                    <a:gd name="connsiteX4" fmla="*/ 45089 w 64861"/>
                    <a:gd name="connsiteY4" fmla="*/ 101759 h 101558"/>
                    <a:gd name="connsiteX5" fmla="*/ 64860 w 64861"/>
                    <a:gd name="connsiteY5" fmla="*/ 101759 h 101558"/>
                    <a:gd name="connsiteX6" fmla="*/ 64860 w 64861"/>
                    <a:gd name="connsiteY6" fmla="*/ 201 h 101558"/>
                    <a:gd name="connsiteX7" fmla="*/ 49498 w 64861"/>
                    <a:gd name="connsiteY7" fmla="*/ 201 h 101558"/>
                    <a:gd name="connsiteX8" fmla="*/ 49498 w 64861"/>
                    <a:gd name="connsiteY8" fmla="*/ 75872 h 101558"/>
                    <a:gd name="connsiteX9" fmla="*/ 49214 w 64861"/>
                    <a:gd name="connsiteY9" fmla="*/ 75872 h 101558"/>
                    <a:gd name="connsiteX10" fmla="*/ 19771 w 64861"/>
                    <a:gd name="connsiteY10" fmla="*/ 201 h 101558"/>
                    <a:gd name="connsiteX11" fmla="*/ -1 w 64861"/>
                    <a:gd name="connsiteY11" fmla="*/ 20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1" h="101558">
                      <a:moveTo>
                        <a:pt x="-1" y="101759"/>
                      </a:moveTo>
                      <a:lnTo>
                        <a:pt x="15361" y="101759"/>
                      </a:lnTo>
                      <a:lnTo>
                        <a:pt x="15361" y="24097"/>
                      </a:lnTo>
                      <a:lnTo>
                        <a:pt x="15646" y="24097"/>
                      </a:lnTo>
                      <a:lnTo>
                        <a:pt x="45089" y="101759"/>
                      </a:lnTo>
                      <a:lnTo>
                        <a:pt x="64860" y="101759"/>
                      </a:lnTo>
                      <a:lnTo>
                        <a:pt x="64860" y="201"/>
                      </a:lnTo>
                      <a:lnTo>
                        <a:pt x="49498" y="201"/>
                      </a:lnTo>
                      <a:lnTo>
                        <a:pt x="49498" y="75872"/>
                      </a:lnTo>
                      <a:lnTo>
                        <a:pt x="49214" y="75872"/>
                      </a:lnTo>
                      <a:lnTo>
                        <a:pt x="19771" y="201"/>
                      </a:lnTo>
                      <a:lnTo>
                        <a:pt x="-1" y="2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6" name="Freeform: Shape 1625">
                  <a:extLst>
                    <a:ext uri="{FF2B5EF4-FFF2-40B4-BE49-F238E27FC236}">
                      <a16:creationId xmlns:a16="http://schemas.microsoft.com/office/drawing/2014/main" id="{1D86957A-1DC0-391B-3951-FD08745B4BC8}"/>
                    </a:ext>
                  </a:extLst>
                </p:cNvPr>
                <p:cNvSpPr/>
                <p:nvPr/>
              </p:nvSpPr>
              <p:spPr>
                <a:xfrm rot="-5400000">
                  <a:off x="2591008" y="2713776"/>
                  <a:ext cx="16211" cy="101558"/>
                </a:xfrm>
                <a:custGeom>
                  <a:avLst/>
                  <a:gdLst>
                    <a:gd name="connsiteX0" fmla="*/ -7 w 16211"/>
                    <a:gd name="connsiteY0" fmla="*/ 101754 h 101558"/>
                    <a:gd name="connsiteX1" fmla="*/ 16204 w 16211"/>
                    <a:gd name="connsiteY1" fmla="*/ 101754 h 101558"/>
                    <a:gd name="connsiteX2" fmla="*/ 16204 w 16211"/>
                    <a:gd name="connsiteY2" fmla="*/ 195 h 101558"/>
                    <a:gd name="connsiteX3" fmla="*/ -7 w 16211"/>
                    <a:gd name="connsiteY3" fmla="*/ 195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-7" y="101754"/>
                      </a:moveTo>
                      <a:lnTo>
                        <a:pt x="16204" y="101754"/>
                      </a:lnTo>
                      <a:lnTo>
                        <a:pt x="16204" y="195"/>
                      </a:lnTo>
                      <a:lnTo>
                        <a:pt x="-7" y="1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7" name="Freeform: Shape 1626">
                  <a:extLst>
                    <a:ext uri="{FF2B5EF4-FFF2-40B4-BE49-F238E27FC236}">
                      <a16:creationId xmlns:a16="http://schemas.microsoft.com/office/drawing/2014/main" id="{8D75E733-AFE8-4836-53F5-A208254F783B}"/>
                    </a:ext>
                  </a:extLst>
                </p:cNvPr>
                <p:cNvSpPr/>
                <p:nvPr/>
              </p:nvSpPr>
              <p:spPr>
                <a:xfrm rot="-5400000">
                  <a:off x="2560923" y="2661079"/>
                  <a:ext cx="76380" cy="101558"/>
                </a:xfrm>
                <a:custGeom>
                  <a:avLst/>
                  <a:gdLst>
                    <a:gd name="connsiteX0" fmla="*/ 26448 w 76380"/>
                    <a:gd name="connsiteY0" fmla="*/ 63913 h 101558"/>
                    <a:gd name="connsiteX1" fmla="*/ 38535 w 76380"/>
                    <a:gd name="connsiteY1" fmla="*/ 13845 h 101558"/>
                    <a:gd name="connsiteX2" fmla="*/ 38821 w 76380"/>
                    <a:gd name="connsiteY2" fmla="*/ 13845 h 101558"/>
                    <a:gd name="connsiteX3" fmla="*/ 50489 w 76380"/>
                    <a:gd name="connsiteY3" fmla="*/ 63913 h 101558"/>
                    <a:gd name="connsiteX4" fmla="*/ -13 w 76380"/>
                    <a:gd name="connsiteY4" fmla="*/ 101748 h 101558"/>
                    <a:gd name="connsiteX5" fmla="*/ 16913 w 76380"/>
                    <a:gd name="connsiteY5" fmla="*/ 101748 h 101558"/>
                    <a:gd name="connsiteX6" fmla="*/ 23457 w 76380"/>
                    <a:gd name="connsiteY6" fmla="*/ 76856 h 101558"/>
                    <a:gd name="connsiteX7" fmla="*/ 53184 w 76380"/>
                    <a:gd name="connsiteY7" fmla="*/ 76856 h 101558"/>
                    <a:gd name="connsiteX8" fmla="*/ 59442 w 76380"/>
                    <a:gd name="connsiteY8" fmla="*/ 101748 h 101558"/>
                    <a:gd name="connsiteX9" fmla="*/ 76368 w 76380"/>
                    <a:gd name="connsiteY9" fmla="*/ 101748 h 101558"/>
                    <a:gd name="connsiteX10" fmla="*/ 49632 w 76380"/>
                    <a:gd name="connsiteY10" fmla="*/ 190 h 101558"/>
                    <a:gd name="connsiteX11" fmla="*/ 28867 w 76380"/>
                    <a:gd name="connsiteY11" fmla="*/ 190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0" h="101558">
                      <a:moveTo>
                        <a:pt x="26448" y="63913"/>
                      </a:moveTo>
                      <a:lnTo>
                        <a:pt x="38535" y="13845"/>
                      </a:lnTo>
                      <a:lnTo>
                        <a:pt x="38821" y="13845"/>
                      </a:lnTo>
                      <a:lnTo>
                        <a:pt x="50489" y="63913"/>
                      </a:lnTo>
                      <a:close/>
                      <a:moveTo>
                        <a:pt x="-13" y="101748"/>
                      </a:moveTo>
                      <a:lnTo>
                        <a:pt x="16913" y="101748"/>
                      </a:lnTo>
                      <a:lnTo>
                        <a:pt x="23457" y="76856"/>
                      </a:lnTo>
                      <a:lnTo>
                        <a:pt x="53184" y="76856"/>
                      </a:lnTo>
                      <a:lnTo>
                        <a:pt x="59442" y="101748"/>
                      </a:lnTo>
                      <a:lnTo>
                        <a:pt x="76368" y="101748"/>
                      </a:lnTo>
                      <a:lnTo>
                        <a:pt x="49632" y="190"/>
                      </a:lnTo>
                      <a:lnTo>
                        <a:pt x="28867" y="1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7" name="Graphic 4">
                <a:extLst>
                  <a:ext uri="{FF2B5EF4-FFF2-40B4-BE49-F238E27FC236}">
                    <a16:creationId xmlns:a16="http://schemas.microsoft.com/office/drawing/2014/main" id="{15F67FD3-6E72-00BB-7585-95994861A45B}"/>
                  </a:ext>
                </a:extLst>
              </p:cNvPr>
              <p:cNvGrpSpPr/>
              <p:nvPr/>
            </p:nvGrpSpPr>
            <p:grpSpPr>
              <a:xfrm>
                <a:off x="2687602" y="1819354"/>
                <a:ext cx="620867" cy="105541"/>
                <a:chOff x="2687602" y="1819354"/>
                <a:chExt cx="620867" cy="105541"/>
              </a:xfrm>
              <a:solidFill>
                <a:srgbClr val="000000"/>
              </a:solidFill>
            </p:grpSpPr>
            <p:sp>
              <p:nvSpPr>
                <p:cNvPr id="1612" name="Freeform: Shape 1611">
                  <a:extLst>
                    <a:ext uri="{FF2B5EF4-FFF2-40B4-BE49-F238E27FC236}">
                      <a16:creationId xmlns:a16="http://schemas.microsoft.com/office/drawing/2014/main" id="{CE9D266C-507E-6C45-F38B-45333CAC248B}"/>
                    </a:ext>
                  </a:extLst>
                </p:cNvPr>
                <p:cNvSpPr/>
                <p:nvPr/>
              </p:nvSpPr>
              <p:spPr>
                <a:xfrm>
                  <a:off x="2687602" y="1821345"/>
                  <a:ext cx="76381" cy="101559"/>
                </a:xfrm>
                <a:custGeom>
                  <a:avLst/>
                  <a:gdLst>
                    <a:gd name="connsiteX0" fmla="*/ 26432 w 76381"/>
                    <a:gd name="connsiteY0" fmla="*/ 63836 h 101559"/>
                    <a:gd name="connsiteX1" fmla="*/ 38529 w 76381"/>
                    <a:gd name="connsiteY1" fmla="*/ 13768 h 101559"/>
                    <a:gd name="connsiteX2" fmla="*/ 38815 w 76381"/>
                    <a:gd name="connsiteY2" fmla="*/ 13768 h 101559"/>
                    <a:gd name="connsiteX3" fmla="*/ 50473 w 76381"/>
                    <a:gd name="connsiteY3" fmla="*/ 63836 h 101559"/>
                    <a:gd name="connsiteX4" fmla="*/ -19 w 76381"/>
                    <a:gd name="connsiteY4" fmla="*/ 101672 h 101559"/>
                    <a:gd name="connsiteX5" fmla="*/ 16907 w 76381"/>
                    <a:gd name="connsiteY5" fmla="*/ 101672 h 101559"/>
                    <a:gd name="connsiteX6" fmla="*/ 23451 w 76381"/>
                    <a:gd name="connsiteY6" fmla="*/ 76781 h 101559"/>
                    <a:gd name="connsiteX7" fmla="*/ 53179 w 76381"/>
                    <a:gd name="connsiteY7" fmla="*/ 76781 h 101559"/>
                    <a:gd name="connsiteX8" fmla="*/ 59436 w 76381"/>
                    <a:gd name="connsiteY8" fmla="*/ 101672 h 101559"/>
                    <a:gd name="connsiteX9" fmla="*/ 76362 w 76381"/>
                    <a:gd name="connsiteY9" fmla="*/ 101672 h 101559"/>
                    <a:gd name="connsiteX10" fmla="*/ 49616 w 76381"/>
                    <a:gd name="connsiteY10" fmla="*/ 113 h 101559"/>
                    <a:gd name="connsiteX11" fmla="*/ 28852 w 76381"/>
                    <a:gd name="connsiteY11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1" h="101559">
                      <a:moveTo>
                        <a:pt x="26432" y="63836"/>
                      </a:moveTo>
                      <a:lnTo>
                        <a:pt x="38529" y="13768"/>
                      </a:lnTo>
                      <a:lnTo>
                        <a:pt x="38815" y="13768"/>
                      </a:lnTo>
                      <a:lnTo>
                        <a:pt x="50473" y="63836"/>
                      </a:lnTo>
                      <a:close/>
                      <a:moveTo>
                        <a:pt x="-19" y="101672"/>
                      </a:moveTo>
                      <a:lnTo>
                        <a:pt x="16907" y="101672"/>
                      </a:lnTo>
                      <a:lnTo>
                        <a:pt x="23451" y="76781"/>
                      </a:lnTo>
                      <a:lnTo>
                        <a:pt x="53179" y="76781"/>
                      </a:lnTo>
                      <a:lnTo>
                        <a:pt x="59436" y="101672"/>
                      </a:lnTo>
                      <a:lnTo>
                        <a:pt x="76362" y="101672"/>
                      </a:lnTo>
                      <a:lnTo>
                        <a:pt x="49616" y="113"/>
                      </a:lnTo>
                      <a:lnTo>
                        <a:pt x="28852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3" name="Freeform: Shape 1612">
                  <a:extLst>
                    <a:ext uri="{FF2B5EF4-FFF2-40B4-BE49-F238E27FC236}">
                      <a16:creationId xmlns:a16="http://schemas.microsoft.com/office/drawing/2014/main" id="{81F8392A-2297-FC7E-C335-C401E8713A00}"/>
                    </a:ext>
                  </a:extLst>
                </p:cNvPr>
                <p:cNvSpPr/>
                <p:nvPr/>
              </p:nvSpPr>
              <p:spPr>
                <a:xfrm>
                  <a:off x="2771099" y="1821345"/>
                  <a:ext cx="85905" cy="101559"/>
                </a:xfrm>
                <a:custGeom>
                  <a:avLst/>
                  <a:gdLst>
                    <a:gd name="connsiteX0" fmla="*/ -19 w 85905"/>
                    <a:gd name="connsiteY0" fmla="*/ 101672 h 101559"/>
                    <a:gd name="connsiteX1" fmla="*/ 15336 w 85905"/>
                    <a:gd name="connsiteY1" fmla="*/ 101672 h 101559"/>
                    <a:gd name="connsiteX2" fmla="*/ 15336 w 85905"/>
                    <a:gd name="connsiteY2" fmla="*/ 17182 h 101559"/>
                    <a:gd name="connsiteX3" fmla="*/ 15621 w 85905"/>
                    <a:gd name="connsiteY3" fmla="*/ 17182 h 101559"/>
                    <a:gd name="connsiteX4" fmla="*/ 36110 w 85905"/>
                    <a:gd name="connsiteY4" fmla="*/ 101672 h 101559"/>
                    <a:gd name="connsiteX5" fmla="*/ 49759 w 85905"/>
                    <a:gd name="connsiteY5" fmla="*/ 101672 h 101559"/>
                    <a:gd name="connsiteX6" fmla="*/ 70247 w 85905"/>
                    <a:gd name="connsiteY6" fmla="*/ 17182 h 101559"/>
                    <a:gd name="connsiteX7" fmla="*/ 70533 w 85905"/>
                    <a:gd name="connsiteY7" fmla="*/ 17182 h 101559"/>
                    <a:gd name="connsiteX8" fmla="*/ 70533 w 85905"/>
                    <a:gd name="connsiteY8" fmla="*/ 101672 h 101559"/>
                    <a:gd name="connsiteX9" fmla="*/ 85887 w 85905"/>
                    <a:gd name="connsiteY9" fmla="*/ 101672 h 101559"/>
                    <a:gd name="connsiteX10" fmla="*/ 85887 w 85905"/>
                    <a:gd name="connsiteY10" fmla="*/ 113 h 101559"/>
                    <a:gd name="connsiteX11" fmla="*/ 61142 w 85905"/>
                    <a:gd name="connsiteY11" fmla="*/ 113 h 101559"/>
                    <a:gd name="connsiteX12" fmla="*/ 43501 w 85905"/>
                    <a:gd name="connsiteY12" fmla="*/ 75358 h 101559"/>
                    <a:gd name="connsiteX13" fmla="*/ 43215 w 85905"/>
                    <a:gd name="connsiteY13" fmla="*/ 75358 h 101559"/>
                    <a:gd name="connsiteX14" fmla="*/ 25299 w 85905"/>
                    <a:gd name="connsiteY14" fmla="*/ 113 h 101559"/>
                    <a:gd name="connsiteX15" fmla="*/ -19 w 85905"/>
                    <a:gd name="connsiteY15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5905" h="101559">
                      <a:moveTo>
                        <a:pt x="-19" y="101672"/>
                      </a:moveTo>
                      <a:lnTo>
                        <a:pt x="15336" y="101672"/>
                      </a:lnTo>
                      <a:lnTo>
                        <a:pt x="15336" y="17182"/>
                      </a:lnTo>
                      <a:lnTo>
                        <a:pt x="15621" y="17182"/>
                      </a:lnTo>
                      <a:lnTo>
                        <a:pt x="36110" y="101672"/>
                      </a:lnTo>
                      <a:lnTo>
                        <a:pt x="49759" y="101672"/>
                      </a:lnTo>
                      <a:lnTo>
                        <a:pt x="70247" y="17182"/>
                      </a:lnTo>
                      <a:lnTo>
                        <a:pt x="70533" y="17182"/>
                      </a:lnTo>
                      <a:lnTo>
                        <a:pt x="70533" y="101672"/>
                      </a:lnTo>
                      <a:lnTo>
                        <a:pt x="85887" y="101672"/>
                      </a:lnTo>
                      <a:lnTo>
                        <a:pt x="85887" y="113"/>
                      </a:lnTo>
                      <a:lnTo>
                        <a:pt x="61142" y="113"/>
                      </a:lnTo>
                      <a:lnTo>
                        <a:pt x="43501" y="75358"/>
                      </a:lnTo>
                      <a:lnTo>
                        <a:pt x="43215" y="75358"/>
                      </a:lnTo>
                      <a:lnTo>
                        <a:pt x="25299" y="113"/>
                      </a:lnTo>
                      <a:lnTo>
                        <a:pt x="-19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4" name="Freeform: Shape 1613">
                  <a:extLst>
                    <a:ext uri="{FF2B5EF4-FFF2-40B4-BE49-F238E27FC236}">
                      <a16:creationId xmlns:a16="http://schemas.microsoft.com/office/drawing/2014/main" id="{B21436BF-44A7-A6D0-44AF-1B5AD7705C0A}"/>
                    </a:ext>
                  </a:extLst>
                </p:cNvPr>
                <p:cNvSpPr/>
                <p:nvPr/>
              </p:nvSpPr>
              <p:spPr>
                <a:xfrm>
                  <a:off x="2864120" y="1821345"/>
                  <a:ext cx="76380" cy="101559"/>
                </a:xfrm>
                <a:custGeom>
                  <a:avLst/>
                  <a:gdLst>
                    <a:gd name="connsiteX0" fmla="*/ 26432 w 76380"/>
                    <a:gd name="connsiteY0" fmla="*/ 63836 h 101559"/>
                    <a:gd name="connsiteX1" fmla="*/ 38529 w 76380"/>
                    <a:gd name="connsiteY1" fmla="*/ 13768 h 101559"/>
                    <a:gd name="connsiteX2" fmla="*/ 38815 w 76380"/>
                    <a:gd name="connsiteY2" fmla="*/ 13768 h 101559"/>
                    <a:gd name="connsiteX3" fmla="*/ 50473 w 76380"/>
                    <a:gd name="connsiteY3" fmla="*/ 63836 h 101559"/>
                    <a:gd name="connsiteX4" fmla="*/ -19 w 76380"/>
                    <a:gd name="connsiteY4" fmla="*/ 101672 h 101559"/>
                    <a:gd name="connsiteX5" fmla="*/ 16907 w 76380"/>
                    <a:gd name="connsiteY5" fmla="*/ 101672 h 101559"/>
                    <a:gd name="connsiteX6" fmla="*/ 23451 w 76380"/>
                    <a:gd name="connsiteY6" fmla="*/ 76781 h 101559"/>
                    <a:gd name="connsiteX7" fmla="*/ 53178 w 76380"/>
                    <a:gd name="connsiteY7" fmla="*/ 76781 h 101559"/>
                    <a:gd name="connsiteX8" fmla="*/ 59436 w 76380"/>
                    <a:gd name="connsiteY8" fmla="*/ 101672 h 101559"/>
                    <a:gd name="connsiteX9" fmla="*/ 76362 w 76380"/>
                    <a:gd name="connsiteY9" fmla="*/ 101672 h 101559"/>
                    <a:gd name="connsiteX10" fmla="*/ 49626 w 76380"/>
                    <a:gd name="connsiteY10" fmla="*/ 113 h 101559"/>
                    <a:gd name="connsiteX11" fmla="*/ 28852 w 76380"/>
                    <a:gd name="connsiteY11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0" h="101559">
                      <a:moveTo>
                        <a:pt x="26432" y="63836"/>
                      </a:moveTo>
                      <a:lnTo>
                        <a:pt x="38529" y="13768"/>
                      </a:lnTo>
                      <a:lnTo>
                        <a:pt x="38815" y="13768"/>
                      </a:lnTo>
                      <a:lnTo>
                        <a:pt x="50473" y="63836"/>
                      </a:lnTo>
                      <a:close/>
                      <a:moveTo>
                        <a:pt x="-19" y="101672"/>
                      </a:moveTo>
                      <a:lnTo>
                        <a:pt x="16907" y="101672"/>
                      </a:lnTo>
                      <a:lnTo>
                        <a:pt x="23451" y="76781"/>
                      </a:lnTo>
                      <a:lnTo>
                        <a:pt x="53178" y="76781"/>
                      </a:lnTo>
                      <a:lnTo>
                        <a:pt x="59436" y="101672"/>
                      </a:lnTo>
                      <a:lnTo>
                        <a:pt x="76362" y="101672"/>
                      </a:lnTo>
                      <a:lnTo>
                        <a:pt x="49626" y="113"/>
                      </a:lnTo>
                      <a:lnTo>
                        <a:pt x="28852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5" name="Freeform: Shape 1614">
                  <a:extLst>
                    <a:ext uri="{FF2B5EF4-FFF2-40B4-BE49-F238E27FC236}">
                      <a16:creationId xmlns:a16="http://schemas.microsoft.com/office/drawing/2014/main" id="{8C398F30-C9BF-C34E-B919-B770FA64ED76}"/>
                    </a:ext>
                  </a:extLst>
                </p:cNvPr>
                <p:cNvSpPr/>
                <p:nvPr/>
              </p:nvSpPr>
              <p:spPr>
                <a:xfrm>
                  <a:off x="2947616" y="1821345"/>
                  <a:ext cx="65998" cy="101559"/>
                </a:xfrm>
                <a:custGeom>
                  <a:avLst/>
                  <a:gdLst>
                    <a:gd name="connsiteX0" fmla="*/ -19 w 65998"/>
                    <a:gd name="connsiteY0" fmla="*/ 101672 h 101559"/>
                    <a:gd name="connsiteX1" fmla="*/ 16193 w 65998"/>
                    <a:gd name="connsiteY1" fmla="*/ 101672 h 101559"/>
                    <a:gd name="connsiteX2" fmla="*/ 16193 w 65998"/>
                    <a:gd name="connsiteY2" fmla="*/ 57578 h 101559"/>
                    <a:gd name="connsiteX3" fmla="*/ 29423 w 65998"/>
                    <a:gd name="connsiteY3" fmla="*/ 57578 h 101559"/>
                    <a:gd name="connsiteX4" fmla="*/ 44216 w 65998"/>
                    <a:gd name="connsiteY4" fmla="*/ 73509 h 101559"/>
                    <a:gd name="connsiteX5" fmla="*/ 44930 w 65998"/>
                    <a:gd name="connsiteY5" fmla="*/ 92711 h 101559"/>
                    <a:gd name="connsiteX6" fmla="*/ 47625 w 65998"/>
                    <a:gd name="connsiteY6" fmla="*/ 101672 h 101559"/>
                    <a:gd name="connsiteX7" fmla="*/ 65980 w 65998"/>
                    <a:gd name="connsiteY7" fmla="*/ 101672 h 101559"/>
                    <a:gd name="connsiteX8" fmla="*/ 61142 w 65998"/>
                    <a:gd name="connsiteY8" fmla="*/ 92853 h 101559"/>
                    <a:gd name="connsiteX9" fmla="*/ 60570 w 65998"/>
                    <a:gd name="connsiteY9" fmla="*/ 72229 h 101559"/>
                    <a:gd name="connsiteX10" fmla="*/ 44644 w 65998"/>
                    <a:gd name="connsiteY10" fmla="*/ 51461 h 101559"/>
                    <a:gd name="connsiteX11" fmla="*/ 44644 w 65998"/>
                    <a:gd name="connsiteY11" fmla="*/ 51178 h 101559"/>
                    <a:gd name="connsiteX12" fmla="*/ 61570 w 65998"/>
                    <a:gd name="connsiteY12" fmla="*/ 26286 h 101559"/>
                    <a:gd name="connsiteX13" fmla="*/ 35824 w 65998"/>
                    <a:gd name="connsiteY13" fmla="*/ 113 h 101559"/>
                    <a:gd name="connsiteX14" fmla="*/ -19 w 65998"/>
                    <a:gd name="connsiteY14" fmla="*/ 113 h 101559"/>
                    <a:gd name="connsiteX15" fmla="*/ 16193 w 65998"/>
                    <a:gd name="connsiteY15" fmla="*/ 45345 h 101559"/>
                    <a:gd name="connsiteX16" fmla="*/ 16193 w 65998"/>
                    <a:gd name="connsiteY16" fmla="*/ 12346 h 101559"/>
                    <a:gd name="connsiteX17" fmla="*/ 29995 w 65998"/>
                    <a:gd name="connsiteY17" fmla="*/ 12346 h 101559"/>
                    <a:gd name="connsiteX18" fmla="*/ 45349 w 65998"/>
                    <a:gd name="connsiteY18" fmla="*/ 28846 h 101559"/>
                    <a:gd name="connsiteX19" fmla="*/ 29138 w 65998"/>
                    <a:gd name="connsiteY19" fmla="*/ 45345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9">
                      <a:moveTo>
                        <a:pt x="-19" y="101672"/>
                      </a:moveTo>
                      <a:lnTo>
                        <a:pt x="16193" y="101672"/>
                      </a:lnTo>
                      <a:lnTo>
                        <a:pt x="16193" y="57578"/>
                      </a:lnTo>
                      <a:lnTo>
                        <a:pt x="29423" y="57578"/>
                      </a:lnTo>
                      <a:cubicBezTo>
                        <a:pt x="40520" y="57578"/>
                        <a:pt x="43930" y="62414"/>
                        <a:pt x="44216" y="73509"/>
                      </a:cubicBezTo>
                      <a:cubicBezTo>
                        <a:pt x="44501" y="80905"/>
                        <a:pt x="44358" y="86595"/>
                        <a:pt x="44930" y="92711"/>
                      </a:cubicBezTo>
                      <a:cubicBezTo>
                        <a:pt x="45349" y="96694"/>
                        <a:pt x="46063" y="99824"/>
                        <a:pt x="47625" y="101672"/>
                      </a:cubicBezTo>
                      <a:lnTo>
                        <a:pt x="65980" y="101672"/>
                      </a:lnTo>
                      <a:cubicBezTo>
                        <a:pt x="63847" y="100250"/>
                        <a:pt x="61427" y="97832"/>
                        <a:pt x="61142" y="92853"/>
                      </a:cubicBezTo>
                      <a:cubicBezTo>
                        <a:pt x="60856" y="86737"/>
                        <a:pt x="60713" y="78771"/>
                        <a:pt x="60570" y="72229"/>
                      </a:cubicBezTo>
                      <a:cubicBezTo>
                        <a:pt x="60008" y="58005"/>
                        <a:pt x="54741" y="52458"/>
                        <a:pt x="44644" y="51461"/>
                      </a:cubicBezTo>
                      <a:lnTo>
                        <a:pt x="44644" y="51178"/>
                      </a:lnTo>
                      <a:cubicBezTo>
                        <a:pt x="55741" y="49471"/>
                        <a:pt x="61570" y="39371"/>
                        <a:pt x="61570" y="26286"/>
                      </a:cubicBezTo>
                      <a:cubicBezTo>
                        <a:pt x="61570" y="7225"/>
                        <a:pt x="50045" y="113"/>
                        <a:pt x="35824" y="113"/>
                      </a:cubicBezTo>
                      <a:lnTo>
                        <a:pt x="-19" y="113"/>
                      </a:lnTo>
                      <a:close/>
                      <a:moveTo>
                        <a:pt x="16193" y="45345"/>
                      </a:moveTo>
                      <a:lnTo>
                        <a:pt x="16193" y="12346"/>
                      </a:lnTo>
                      <a:lnTo>
                        <a:pt x="29995" y="12346"/>
                      </a:lnTo>
                      <a:cubicBezTo>
                        <a:pt x="40663" y="12346"/>
                        <a:pt x="45349" y="18035"/>
                        <a:pt x="45349" y="28846"/>
                      </a:cubicBezTo>
                      <a:cubicBezTo>
                        <a:pt x="45349" y="39087"/>
                        <a:pt x="39520" y="45345"/>
                        <a:pt x="29138" y="4534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6" name="Freeform: Shape 1615">
                  <a:extLst>
                    <a:ext uri="{FF2B5EF4-FFF2-40B4-BE49-F238E27FC236}">
                      <a16:creationId xmlns:a16="http://schemas.microsoft.com/office/drawing/2014/main" id="{ABA8F924-202E-3C8F-8051-989CF47D2719}"/>
                    </a:ext>
                  </a:extLst>
                </p:cNvPr>
                <p:cNvSpPr/>
                <p:nvPr/>
              </p:nvSpPr>
              <p:spPr>
                <a:xfrm>
                  <a:off x="3012472" y="1821345"/>
                  <a:ext cx="69561" cy="101559"/>
                </a:xfrm>
                <a:custGeom>
                  <a:avLst/>
                  <a:gdLst>
                    <a:gd name="connsiteX0" fmla="*/ 26156 w 69561"/>
                    <a:gd name="connsiteY0" fmla="*/ 101672 h 101559"/>
                    <a:gd name="connsiteX1" fmla="*/ 42368 w 69561"/>
                    <a:gd name="connsiteY1" fmla="*/ 101672 h 101559"/>
                    <a:gd name="connsiteX2" fmla="*/ 42368 w 69561"/>
                    <a:gd name="connsiteY2" fmla="*/ 61987 h 101559"/>
                    <a:gd name="connsiteX3" fmla="*/ 69542 w 69561"/>
                    <a:gd name="connsiteY3" fmla="*/ 113 h 101559"/>
                    <a:gd name="connsiteX4" fmla="*/ 52617 w 69561"/>
                    <a:gd name="connsiteY4" fmla="*/ 113 h 101559"/>
                    <a:gd name="connsiteX5" fmla="*/ 35119 w 69561"/>
                    <a:gd name="connsiteY5" fmla="*/ 43923 h 101559"/>
                    <a:gd name="connsiteX6" fmla="*/ 18050 w 69561"/>
                    <a:gd name="connsiteY6" fmla="*/ 113 h 101559"/>
                    <a:gd name="connsiteX7" fmla="*/ -19 w 69561"/>
                    <a:gd name="connsiteY7" fmla="*/ 113 h 101559"/>
                    <a:gd name="connsiteX8" fmla="*/ 26156 w 69561"/>
                    <a:gd name="connsiteY8" fmla="*/ 61987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561" h="101559">
                      <a:moveTo>
                        <a:pt x="26156" y="101672"/>
                      </a:moveTo>
                      <a:lnTo>
                        <a:pt x="42368" y="101672"/>
                      </a:lnTo>
                      <a:lnTo>
                        <a:pt x="42368" y="61987"/>
                      </a:lnTo>
                      <a:lnTo>
                        <a:pt x="69542" y="113"/>
                      </a:lnTo>
                      <a:lnTo>
                        <a:pt x="52617" y="113"/>
                      </a:lnTo>
                      <a:lnTo>
                        <a:pt x="35119" y="43923"/>
                      </a:lnTo>
                      <a:lnTo>
                        <a:pt x="18050" y="113"/>
                      </a:lnTo>
                      <a:lnTo>
                        <a:pt x="-19" y="113"/>
                      </a:lnTo>
                      <a:lnTo>
                        <a:pt x="26156" y="6198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7" name="Freeform: Shape 1616">
                  <a:extLst>
                    <a:ext uri="{FF2B5EF4-FFF2-40B4-BE49-F238E27FC236}">
                      <a16:creationId xmlns:a16="http://schemas.microsoft.com/office/drawing/2014/main" id="{E58563C0-97A0-D96F-C3C4-929A8B292674}"/>
                    </a:ext>
                  </a:extLst>
                </p:cNvPr>
                <p:cNvSpPr/>
                <p:nvPr/>
              </p:nvSpPr>
              <p:spPr>
                <a:xfrm>
                  <a:off x="3088005" y="1821345"/>
                  <a:ext cx="55473" cy="101559"/>
                </a:xfrm>
                <a:custGeom>
                  <a:avLst/>
                  <a:gdLst>
                    <a:gd name="connsiteX0" fmla="*/ -19 w 55473"/>
                    <a:gd name="connsiteY0" fmla="*/ 101672 h 101559"/>
                    <a:gd name="connsiteX1" fmla="*/ 55455 w 55473"/>
                    <a:gd name="connsiteY1" fmla="*/ 101672 h 101559"/>
                    <a:gd name="connsiteX2" fmla="*/ 55455 w 55473"/>
                    <a:gd name="connsiteY2" fmla="*/ 88017 h 101559"/>
                    <a:gd name="connsiteX3" fmla="*/ 16193 w 55473"/>
                    <a:gd name="connsiteY3" fmla="*/ 88017 h 101559"/>
                    <a:gd name="connsiteX4" fmla="*/ 16193 w 55473"/>
                    <a:gd name="connsiteY4" fmla="*/ 113 h 101559"/>
                    <a:gd name="connsiteX5" fmla="*/ -19 w 55473"/>
                    <a:gd name="connsiteY5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9">
                      <a:moveTo>
                        <a:pt x="-19" y="101672"/>
                      </a:moveTo>
                      <a:lnTo>
                        <a:pt x="55455" y="101672"/>
                      </a:lnTo>
                      <a:lnTo>
                        <a:pt x="55455" y="88017"/>
                      </a:lnTo>
                      <a:lnTo>
                        <a:pt x="16193" y="88017"/>
                      </a:lnTo>
                      <a:lnTo>
                        <a:pt x="16193" y="113"/>
                      </a:lnTo>
                      <a:lnTo>
                        <a:pt x="-19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8" name="Freeform: Shape 1617">
                  <a:extLst>
                    <a:ext uri="{FF2B5EF4-FFF2-40B4-BE49-F238E27FC236}">
                      <a16:creationId xmlns:a16="http://schemas.microsoft.com/office/drawing/2014/main" id="{F418551E-565F-5E92-DAB6-C9779305E70F}"/>
                    </a:ext>
                  </a:extLst>
                </p:cNvPr>
                <p:cNvSpPr/>
                <p:nvPr/>
              </p:nvSpPr>
              <p:spPr>
                <a:xfrm>
                  <a:off x="3151156" y="1821345"/>
                  <a:ext cx="55473" cy="101559"/>
                </a:xfrm>
                <a:custGeom>
                  <a:avLst/>
                  <a:gdLst>
                    <a:gd name="connsiteX0" fmla="*/ -19 w 55473"/>
                    <a:gd name="connsiteY0" fmla="*/ 101672 h 101559"/>
                    <a:gd name="connsiteX1" fmla="*/ 55455 w 55473"/>
                    <a:gd name="connsiteY1" fmla="*/ 101672 h 101559"/>
                    <a:gd name="connsiteX2" fmla="*/ 55455 w 55473"/>
                    <a:gd name="connsiteY2" fmla="*/ 88017 h 101559"/>
                    <a:gd name="connsiteX3" fmla="*/ 16203 w 55473"/>
                    <a:gd name="connsiteY3" fmla="*/ 88017 h 101559"/>
                    <a:gd name="connsiteX4" fmla="*/ 16203 w 55473"/>
                    <a:gd name="connsiteY4" fmla="*/ 113 h 101559"/>
                    <a:gd name="connsiteX5" fmla="*/ -19 w 55473"/>
                    <a:gd name="connsiteY5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9">
                      <a:moveTo>
                        <a:pt x="-19" y="101672"/>
                      </a:moveTo>
                      <a:lnTo>
                        <a:pt x="55455" y="101672"/>
                      </a:lnTo>
                      <a:lnTo>
                        <a:pt x="55455" y="88017"/>
                      </a:lnTo>
                      <a:lnTo>
                        <a:pt x="16203" y="88017"/>
                      </a:lnTo>
                      <a:lnTo>
                        <a:pt x="16203" y="113"/>
                      </a:lnTo>
                      <a:lnTo>
                        <a:pt x="-19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9" name="Freeform: Shape 1618">
                  <a:extLst>
                    <a:ext uri="{FF2B5EF4-FFF2-40B4-BE49-F238E27FC236}">
                      <a16:creationId xmlns:a16="http://schemas.microsoft.com/office/drawing/2014/main" id="{1AEB5C31-0A29-F096-0441-AC64ACF919DA}"/>
                    </a:ext>
                  </a:extLst>
                </p:cNvPr>
                <p:cNvSpPr/>
                <p:nvPr/>
              </p:nvSpPr>
              <p:spPr>
                <a:xfrm>
                  <a:off x="3215449" y="1821345"/>
                  <a:ext cx="16211" cy="101559"/>
                </a:xfrm>
                <a:custGeom>
                  <a:avLst/>
                  <a:gdLst>
                    <a:gd name="connsiteX0" fmla="*/ -19 w 16211"/>
                    <a:gd name="connsiteY0" fmla="*/ 101672 h 101559"/>
                    <a:gd name="connsiteX1" fmla="*/ 16193 w 16211"/>
                    <a:gd name="connsiteY1" fmla="*/ 101672 h 101559"/>
                    <a:gd name="connsiteX2" fmla="*/ 16193 w 16211"/>
                    <a:gd name="connsiteY2" fmla="*/ 113 h 101559"/>
                    <a:gd name="connsiteX3" fmla="*/ -19 w 16211"/>
                    <a:gd name="connsiteY3" fmla="*/ 113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9">
                      <a:moveTo>
                        <a:pt x="-19" y="101672"/>
                      </a:moveTo>
                      <a:lnTo>
                        <a:pt x="16193" y="101672"/>
                      </a:lnTo>
                      <a:lnTo>
                        <a:pt x="16193" y="113"/>
                      </a:lnTo>
                      <a:lnTo>
                        <a:pt x="-19" y="1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20" name="Freeform: Shape 1619">
                  <a:extLst>
                    <a:ext uri="{FF2B5EF4-FFF2-40B4-BE49-F238E27FC236}">
                      <a16:creationId xmlns:a16="http://schemas.microsoft.com/office/drawing/2014/main" id="{35BD0238-0A65-6CEB-E698-FD94F914A4BE}"/>
                    </a:ext>
                  </a:extLst>
                </p:cNvPr>
                <p:cNvSpPr/>
                <p:nvPr/>
              </p:nvSpPr>
              <p:spPr>
                <a:xfrm>
                  <a:off x="3244043" y="1819354"/>
                  <a:ext cx="64427" cy="105541"/>
                </a:xfrm>
                <a:custGeom>
                  <a:avLst/>
                  <a:gdLst>
                    <a:gd name="connsiteX0" fmla="*/ -19 w 64427"/>
                    <a:gd name="connsiteY0" fmla="*/ 72228 h 105541"/>
                    <a:gd name="connsiteX1" fmla="*/ -19 w 64427"/>
                    <a:gd name="connsiteY1" fmla="*/ 74646 h 105541"/>
                    <a:gd name="connsiteX2" fmla="*/ 30842 w 64427"/>
                    <a:gd name="connsiteY2" fmla="*/ 105655 h 105541"/>
                    <a:gd name="connsiteX3" fmla="*/ 64408 w 64427"/>
                    <a:gd name="connsiteY3" fmla="*/ 75073 h 105541"/>
                    <a:gd name="connsiteX4" fmla="*/ 43787 w 64427"/>
                    <a:gd name="connsiteY4" fmla="*/ 48190 h 105541"/>
                    <a:gd name="connsiteX5" fmla="*/ 32833 w 64427"/>
                    <a:gd name="connsiteY5" fmla="*/ 44207 h 105541"/>
                    <a:gd name="connsiteX6" fmla="*/ 17612 w 64427"/>
                    <a:gd name="connsiteY6" fmla="*/ 26996 h 105541"/>
                    <a:gd name="connsiteX7" fmla="*/ 31271 w 64427"/>
                    <a:gd name="connsiteY7" fmla="*/ 12345 h 105541"/>
                    <a:gd name="connsiteX8" fmla="*/ 45492 w 64427"/>
                    <a:gd name="connsiteY8" fmla="*/ 26996 h 105541"/>
                    <a:gd name="connsiteX9" fmla="*/ 45492 w 64427"/>
                    <a:gd name="connsiteY9" fmla="*/ 29130 h 105541"/>
                    <a:gd name="connsiteX10" fmla="*/ 61713 w 64427"/>
                    <a:gd name="connsiteY10" fmla="*/ 29130 h 105541"/>
                    <a:gd name="connsiteX11" fmla="*/ 61713 w 64427"/>
                    <a:gd name="connsiteY11" fmla="*/ 26854 h 105541"/>
                    <a:gd name="connsiteX12" fmla="*/ 32976 w 64427"/>
                    <a:gd name="connsiteY12" fmla="*/ 113 h 105541"/>
                    <a:gd name="connsiteX13" fmla="*/ 1401 w 64427"/>
                    <a:gd name="connsiteY13" fmla="*/ 28845 h 105541"/>
                    <a:gd name="connsiteX14" fmla="*/ 22594 w 64427"/>
                    <a:gd name="connsiteY14" fmla="*/ 56724 h 105541"/>
                    <a:gd name="connsiteX15" fmla="*/ 33690 w 64427"/>
                    <a:gd name="connsiteY15" fmla="*/ 60564 h 105541"/>
                    <a:gd name="connsiteX16" fmla="*/ 48197 w 64427"/>
                    <a:gd name="connsiteY16" fmla="*/ 78629 h 105541"/>
                    <a:gd name="connsiteX17" fmla="*/ 32833 w 64427"/>
                    <a:gd name="connsiteY17" fmla="*/ 93422 h 105541"/>
                    <a:gd name="connsiteX18" fmla="*/ 16193 w 64427"/>
                    <a:gd name="connsiteY18" fmla="*/ 74788 h 105541"/>
                    <a:gd name="connsiteX19" fmla="*/ 16193 w 64427"/>
                    <a:gd name="connsiteY19" fmla="*/ 72228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27" h="105541">
                      <a:moveTo>
                        <a:pt x="-19" y="72228"/>
                      </a:moveTo>
                      <a:lnTo>
                        <a:pt x="-19" y="74646"/>
                      </a:lnTo>
                      <a:cubicBezTo>
                        <a:pt x="-19" y="88870"/>
                        <a:pt x="5668" y="105655"/>
                        <a:pt x="30842" y="105655"/>
                      </a:cubicBezTo>
                      <a:cubicBezTo>
                        <a:pt x="51331" y="105655"/>
                        <a:pt x="64408" y="96694"/>
                        <a:pt x="64408" y="75073"/>
                      </a:cubicBezTo>
                      <a:cubicBezTo>
                        <a:pt x="64408" y="61133"/>
                        <a:pt x="58151" y="53310"/>
                        <a:pt x="43787" y="48190"/>
                      </a:cubicBezTo>
                      <a:lnTo>
                        <a:pt x="32833" y="44207"/>
                      </a:lnTo>
                      <a:cubicBezTo>
                        <a:pt x="22022" y="40082"/>
                        <a:pt x="17612" y="35673"/>
                        <a:pt x="17612" y="26996"/>
                      </a:cubicBezTo>
                      <a:cubicBezTo>
                        <a:pt x="17612" y="16186"/>
                        <a:pt x="24299" y="12345"/>
                        <a:pt x="31271" y="12345"/>
                      </a:cubicBezTo>
                      <a:cubicBezTo>
                        <a:pt x="41368" y="12345"/>
                        <a:pt x="45492" y="17750"/>
                        <a:pt x="45492" y="26996"/>
                      </a:cubicBezTo>
                      <a:lnTo>
                        <a:pt x="45492" y="29130"/>
                      </a:lnTo>
                      <a:lnTo>
                        <a:pt x="61713" y="29130"/>
                      </a:lnTo>
                      <a:lnTo>
                        <a:pt x="61713" y="26854"/>
                      </a:lnTo>
                      <a:cubicBezTo>
                        <a:pt x="61713" y="16328"/>
                        <a:pt x="59008" y="113"/>
                        <a:pt x="32976" y="113"/>
                      </a:cubicBezTo>
                      <a:cubicBezTo>
                        <a:pt x="13916" y="113"/>
                        <a:pt x="1401" y="10354"/>
                        <a:pt x="1401" y="28845"/>
                      </a:cubicBezTo>
                      <a:cubicBezTo>
                        <a:pt x="1401" y="43354"/>
                        <a:pt x="7801" y="51035"/>
                        <a:pt x="22594" y="56724"/>
                      </a:cubicBezTo>
                      <a:lnTo>
                        <a:pt x="33690" y="60564"/>
                      </a:lnTo>
                      <a:cubicBezTo>
                        <a:pt x="42796" y="63267"/>
                        <a:pt x="48197" y="67961"/>
                        <a:pt x="48197" y="78629"/>
                      </a:cubicBezTo>
                      <a:cubicBezTo>
                        <a:pt x="48197" y="86168"/>
                        <a:pt x="43073" y="93422"/>
                        <a:pt x="32833" y="93422"/>
                      </a:cubicBezTo>
                      <a:cubicBezTo>
                        <a:pt x="21594" y="93422"/>
                        <a:pt x="16193" y="87163"/>
                        <a:pt x="16193" y="74788"/>
                      </a:cubicBezTo>
                      <a:lnTo>
                        <a:pt x="16193" y="7222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08" name="Graphic 4">
                <a:extLst>
                  <a:ext uri="{FF2B5EF4-FFF2-40B4-BE49-F238E27FC236}">
                    <a16:creationId xmlns:a16="http://schemas.microsoft.com/office/drawing/2014/main" id="{DFC9C335-0353-6CB5-EA60-85233FCFCB04}"/>
                  </a:ext>
                </a:extLst>
              </p:cNvPr>
              <p:cNvGrpSpPr/>
              <p:nvPr/>
            </p:nvGrpSpPr>
            <p:grpSpPr>
              <a:xfrm>
                <a:off x="6923779" y="5056682"/>
                <a:ext cx="635669" cy="105546"/>
                <a:chOff x="6923779" y="5056682"/>
                <a:chExt cx="635669" cy="105546"/>
              </a:xfrm>
              <a:solidFill>
                <a:srgbClr val="000000"/>
              </a:solidFill>
            </p:grpSpPr>
            <p:sp>
              <p:nvSpPr>
                <p:cNvPr id="1602" name="Freeform: Shape 1601">
                  <a:extLst>
                    <a:ext uri="{FF2B5EF4-FFF2-40B4-BE49-F238E27FC236}">
                      <a16:creationId xmlns:a16="http://schemas.microsoft.com/office/drawing/2014/main" id="{64A31961-F5AB-4821-7369-7483EB39D197}"/>
                    </a:ext>
                  </a:extLst>
                </p:cNvPr>
                <p:cNvSpPr/>
                <p:nvPr/>
              </p:nvSpPr>
              <p:spPr>
                <a:xfrm>
                  <a:off x="6923779" y="5058672"/>
                  <a:ext cx="60169" cy="101565"/>
                </a:xfrm>
                <a:custGeom>
                  <a:avLst/>
                  <a:gdLst>
                    <a:gd name="connsiteX0" fmla="*/ 16209 w 60169"/>
                    <a:gd name="connsiteY0" fmla="*/ 12438 h 101565"/>
                    <a:gd name="connsiteX1" fmla="*/ 26592 w 60169"/>
                    <a:gd name="connsiteY1" fmla="*/ 12438 h 101565"/>
                    <a:gd name="connsiteX2" fmla="*/ 43946 w 60169"/>
                    <a:gd name="connsiteY2" fmla="*/ 30069 h 101565"/>
                    <a:gd name="connsiteX3" fmla="*/ 27735 w 60169"/>
                    <a:gd name="connsiteY3" fmla="*/ 47566 h 101565"/>
                    <a:gd name="connsiteX4" fmla="*/ 16209 w 60169"/>
                    <a:gd name="connsiteY4" fmla="*/ 47566 h 101565"/>
                    <a:gd name="connsiteX5" fmla="*/ -2 w 60169"/>
                    <a:gd name="connsiteY5" fmla="*/ 101764 h 101565"/>
                    <a:gd name="connsiteX6" fmla="*/ 16209 w 60169"/>
                    <a:gd name="connsiteY6" fmla="*/ 101764 h 101565"/>
                    <a:gd name="connsiteX7" fmla="*/ 16209 w 60169"/>
                    <a:gd name="connsiteY7" fmla="*/ 59806 h 101565"/>
                    <a:gd name="connsiteX8" fmla="*/ 30440 w 60169"/>
                    <a:gd name="connsiteY8" fmla="*/ 59806 h 101565"/>
                    <a:gd name="connsiteX9" fmla="*/ 60167 w 60169"/>
                    <a:gd name="connsiteY9" fmla="*/ 29793 h 101565"/>
                    <a:gd name="connsiteX10" fmla="*/ 32145 w 60169"/>
                    <a:gd name="connsiteY10" fmla="*/ 198 h 101565"/>
                    <a:gd name="connsiteX11" fmla="*/ -2 w 60169"/>
                    <a:gd name="connsiteY11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65">
                      <a:moveTo>
                        <a:pt x="16209" y="12438"/>
                      </a:moveTo>
                      <a:lnTo>
                        <a:pt x="26592" y="12438"/>
                      </a:lnTo>
                      <a:cubicBezTo>
                        <a:pt x="39537" y="12438"/>
                        <a:pt x="43946" y="19124"/>
                        <a:pt x="43946" y="30069"/>
                      </a:cubicBezTo>
                      <a:cubicBezTo>
                        <a:pt x="43946" y="42870"/>
                        <a:pt x="36412" y="47566"/>
                        <a:pt x="27735" y="47566"/>
                      </a:cubicBezTo>
                      <a:lnTo>
                        <a:pt x="16209" y="47566"/>
                      </a:lnTo>
                      <a:close/>
                      <a:moveTo>
                        <a:pt x="-2" y="101764"/>
                      </a:moveTo>
                      <a:lnTo>
                        <a:pt x="16209" y="101764"/>
                      </a:lnTo>
                      <a:lnTo>
                        <a:pt x="16209" y="59806"/>
                      </a:lnTo>
                      <a:lnTo>
                        <a:pt x="30440" y="59806"/>
                      </a:lnTo>
                      <a:cubicBezTo>
                        <a:pt x="49499" y="59806"/>
                        <a:pt x="60167" y="47995"/>
                        <a:pt x="60167" y="29793"/>
                      </a:cubicBezTo>
                      <a:cubicBezTo>
                        <a:pt x="60167" y="12438"/>
                        <a:pt x="51633" y="198"/>
                        <a:pt x="32145" y="198"/>
                      </a:cubicBez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3" name="Freeform: Shape 1602">
                  <a:extLst>
                    <a:ext uri="{FF2B5EF4-FFF2-40B4-BE49-F238E27FC236}">
                      <a16:creationId xmlns:a16="http://schemas.microsoft.com/office/drawing/2014/main" id="{FD2122B2-6EDB-51C7-DC29-F7EF20F35431}"/>
                    </a:ext>
                  </a:extLst>
                </p:cNvPr>
                <p:cNvSpPr/>
                <p:nvPr/>
              </p:nvSpPr>
              <p:spPr>
                <a:xfrm>
                  <a:off x="6992482" y="5056682"/>
                  <a:ext cx="67132" cy="105546"/>
                </a:xfrm>
                <a:custGeom>
                  <a:avLst/>
                  <a:gdLst>
                    <a:gd name="connsiteX0" fmla="*/ 33565 w 67132"/>
                    <a:gd name="connsiteY0" fmla="*/ 105745 h 105546"/>
                    <a:gd name="connsiteX1" fmla="*/ 67131 w 67132"/>
                    <a:gd name="connsiteY1" fmla="*/ 52976 h 105546"/>
                    <a:gd name="connsiteX2" fmla="*/ 33565 w 67132"/>
                    <a:gd name="connsiteY2" fmla="*/ 198 h 105546"/>
                    <a:gd name="connsiteX3" fmla="*/ -2 w 67132"/>
                    <a:gd name="connsiteY3" fmla="*/ 52976 h 105546"/>
                    <a:gd name="connsiteX4" fmla="*/ 33565 w 67132"/>
                    <a:gd name="connsiteY4" fmla="*/ 105745 h 105546"/>
                    <a:gd name="connsiteX5" fmla="*/ 33565 w 67132"/>
                    <a:gd name="connsiteY5" fmla="*/ 93515 h 105546"/>
                    <a:gd name="connsiteX6" fmla="*/ 16210 w 67132"/>
                    <a:gd name="connsiteY6" fmla="*/ 52548 h 105546"/>
                    <a:gd name="connsiteX7" fmla="*/ 33565 w 67132"/>
                    <a:gd name="connsiteY7" fmla="*/ 12438 h 105546"/>
                    <a:gd name="connsiteX8" fmla="*/ 50919 w 67132"/>
                    <a:gd name="connsiteY8" fmla="*/ 52548 h 105546"/>
                    <a:gd name="connsiteX9" fmla="*/ 33565 w 67132"/>
                    <a:gd name="connsiteY9" fmla="*/ 93515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46">
                      <a:moveTo>
                        <a:pt x="33565" y="105745"/>
                      </a:moveTo>
                      <a:cubicBezTo>
                        <a:pt x="56891" y="105745"/>
                        <a:pt x="67131" y="89248"/>
                        <a:pt x="67131" y="52976"/>
                      </a:cubicBezTo>
                      <a:cubicBezTo>
                        <a:pt x="67131" y="16705"/>
                        <a:pt x="56891" y="198"/>
                        <a:pt x="33565" y="198"/>
                      </a:cubicBezTo>
                      <a:cubicBezTo>
                        <a:pt x="10238" y="198"/>
                        <a:pt x="-2" y="16705"/>
                        <a:pt x="-2" y="52976"/>
                      </a:cubicBezTo>
                      <a:cubicBezTo>
                        <a:pt x="-2" y="89248"/>
                        <a:pt x="10238" y="105745"/>
                        <a:pt x="33565" y="105745"/>
                      </a:cubicBezTo>
                      <a:close/>
                      <a:moveTo>
                        <a:pt x="33565" y="93515"/>
                      </a:moveTo>
                      <a:cubicBezTo>
                        <a:pt x="23887" y="93515"/>
                        <a:pt x="16210" y="87533"/>
                        <a:pt x="16210" y="52548"/>
                      </a:cubicBezTo>
                      <a:cubicBezTo>
                        <a:pt x="16210" y="18410"/>
                        <a:pt x="23887" y="12438"/>
                        <a:pt x="33565" y="12438"/>
                      </a:cubicBezTo>
                      <a:cubicBezTo>
                        <a:pt x="43232" y="12438"/>
                        <a:pt x="50919" y="18410"/>
                        <a:pt x="50919" y="52548"/>
                      </a:cubicBezTo>
                      <a:cubicBezTo>
                        <a:pt x="50919" y="87533"/>
                        <a:pt x="43232" y="93515"/>
                        <a:pt x="33565" y="935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4" name="Freeform: Shape 1603">
                  <a:extLst>
                    <a:ext uri="{FF2B5EF4-FFF2-40B4-BE49-F238E27FC236}">
                      <a16:creationId xmlns:a16="http://schemas.microsoft.com/office/drawing/2014/main" id="{A7D270F9-4B94-2FDE-BE07-2E00ACEC0531}"/>
                    </a:ext>
                  </a:extLst>
                </p:cNvPr>
                <p:cNvSpPr/>
                <p:nvPr/>
              </p:nvSpPr>
              <p:spPr>
                <a:xfrm>
                  <a:off x="7073273" y="5058672"/>
                  <a:ext cx="16211" cy="101565"/>
                </a:xfrm>
                <a:custGeom>
                  <a:avLst/>
                  <a:gdLst>
                    <a:gd name="connsiteX0" fmla="*/ -2 w 16211"/>
                    <a:gd name="connsiteY0" fmla="*/ 101764 h 101565"/>
                    <a:gd name="connsiteX1" fmla="*/ 16210 w 16211"/>
                    <a:gd name="connsiteY1" fmla="*/ 101764 h 101565"/>
                    <a:gd name="connsiteX2" fmla="*/ 16210 w 16211"/>
                    <a:gd name="connsiteY2" fmla="*/ 198 h 101565"/>
                    <a:gd name="connsiteX3" fmla="*/ -2 w 16211"/>
                    <a:gd name="connsiteY3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65">
                      <a:moveTo>
                        <a:pt x="-2" y="101764"/>
                      </a:moveTo>
                      <a:lnTo>
                        <a:pt x="16210" y="101764"/>
                      </a:lnTo>
                      <a:lnTo>
                        <a:pt x="16210" y="198"/>
                      </a:ln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5" name="Freeform: Shape 1604">
                  <a:extLst>
                    <a:ext uri="{FF2B5EF4-FFF2-40B4-BE49-F238E27FC236}">
                      <a16:creationId xmlns:a16="http://schemas.microsoft.com/office/drawing/2014/main" id="{FE363F2E-70CC-D7E3-5BD3-9E8E4F19048E}"/>
                    </a:ext>
                  </a:extLst>
                </p:cNvPr>
                <p:cNvSpPr/>
                <p:nvPr/>
              </p:nvSpPr>
              <p:spPr>
                <a:xfrm>
                  <a:off x="7105563" y="5058672"/>
                  <a:ext cx="64855" cy="101565"/>
                </a:xfrm>
                <a:custGeom>
                  <a:avLst/>
                  <a:gdLst>
                    <a:gd name="connsiteX0" fmla="*/ -2 w 64855"/>
                    <a:gd name="connsiteY0" fmla="*/ 101764 h 101565"/>
                    <a:gd name="connsiteX1" fmla="*/ 15353 w 64855"/>
                    <a:gd name="connsiteY1" fmla="*/ 101764 h 101565"/>
                    <a:gd name="connsiteX2" fmla="*/ 15353 w 64855"/>
                    <a:gd name="connsiteY2" fmla="*/ 24097 h 101565"/>
                    <a:gd name="connsiteX3" fmla="*/ 15639 w 64855"/>
                    <a:gd name="connsiteY3" fmla="*/ 24097 h 101565"/>
                    <a:gd name="connsiteX4" fmla="*/ 45080 w 64855"/>
                    <a:gd name="connsiteY4" fmla="*/ 101764 h 101565"/>
                    <a:gd name="connsiteX5" fmla="*/ 64854 w 64855"/>
                    <a:gd name="connsiteY5" fmla="*/ 101764 h 101565"/>
                    <a:gd name="connsiteX6" fmla="*/ 64854 w 64855"/>
                    <a:gd name="connsiteY6" fmla="*/ 198 h 101565"/>
                    <a:gd name="connsiteX7" fmla="*/ 49491 w 64855"/>
                    <a:gd name="connsiteY7" fmla="*/ 198 h 101565"/>
                    <a:gd name="connsiteX8" fmla="*/ 49491 w 64855"/>
                    <a:gd name="connsiteY8" fmla="*/ 75874 h 101565"/>
                    <a:gd name="connsiteX9" fmla="*/ 49205 w 64855"/>
                    <a:gd name="connsiteY9" fmla="*/ 75874 h 101565"/>
                    <a:gd name="connsiteX10" fmla="*/ 19763 w 64855"/>
                    <a:gd name="connsiteY10" fmla="*/ 198 h 101565"/>
                    <a:gd name="connsiteX11" fmla="*/ -2 w 64855"/>
                    <a:gd name="connsiteY11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55" h="101565">
                      <a:moveTo>
                        <a:pt x="-2" y="101764"/>
                      </a:moveTo>
                      <a:lnTo>
                        <a:pt x="15353" y="101764"/>
                      </a:lnTo>
                      <a:lnTo>
                        <a:pt x="15353" y="24097"/>
                      </a:lnTo>
                      <a:lnTo>
                        <a:pt x="15639" y="24097"/>
                      </a:lnTo>
                      <a:lnTo>
                        <a:pt x="45080" y="101764"/>
                      </a:lnTo>
                      <a:lnTo>
                        <a:pt x="64854" y="101764"/>
                      </a:lnTo>
                      <a:lnTo>
                        <a:pt x="64854" y="198"/>
                      </a:lnTo>
                      <a:lnTo>
                        <a:pt x="49491" y="198"/>
                      </a:lnTo>
                      <a:lnTo>
                        <a:pt x="49491" y="75874"/>
                      </a:lnTo>
                      <a:lnTo>
                        <a:pt x="49205" y="75874"/>
                      </a:lnTo>
                      <a:lnTo>
                        <a:pt x="19763" y="198"/>
                      </a:ln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6" name="Freeform: Shape 1605">
                  <a:extLst>
                    <a:ext uri="{FF2B5EF4-FFF2-40B4-BE49-F238E27FC236}">
                      <a16:creationId xmlns:a16="http://schemas.microsoft.com/office/drawing/2014/main" id="{FF8C0C5F-8B96-ED6B-3E0E-53505BBD9C67}"/>
                    </a:ext>
                  </a:extLst>
                </p:cNvPr>
                <p:cNvSpPr/>
                <p:nvPr/>
              </p:nvSpPr>
              <p:spPr>
                <a:xfrm>
                  <a:off x="7183506" y="5056682"/>
                  <a:ext cx="64436" cy="105546"/>
                </a:xfrm>
                <a:custGeom>
                  <a:avLst/>
                  <a:gdLst>
                    <a:gd name="connsiteX0" fmla="*/ -2 w 64436"/>
                    <a:gd name="connsiteY0" fmla="*/ 72321 h 105546"/>
                    <a:gd name="connsiteX1" fmla="*/ -2 w 64436"/>
                    <a:gd name="connsiteY1" fmla="*/ 74731 h 105546"/>
                    <a:gd name="connsiteX2" fmla="*/ 30868 w 64436"/>
                    <a:gd name="connsiteY2" fmla="*/ 105745 h 105546"/>
                    <a:gd name="connsiteX3" fmla="*/ 64434 w 64436"/>
                    <a:gd name="connsiteY3" fmla="*/ 75160 h 105546"/>
                    <a:gd name="connsiteX4" fmla="*/ 43804 w 64436"/>
                    <a:gd name="connsiteY4" fmla="*/ 48281 h 105546"/>
                    <a:gd name="connsiteX5" fmla="*/ 32859 w 64436"/>
                    <a:gd name="connsiteY5" fmla="*/ 44299 h 105546"/>
                    <a:gd name="connsiteX6" fmla="*/ 17638 w 64436"/>
                    <a:gd name="connsiteY6" fmla="*/ 27087 h 105546"/>
                    <a:gd name="connsiteX7" fmla="*/ 31288 w 64436"/>
                    <a:gd name="connsiteY7" fmla="*/ 12438 h 105546"/>
                    <a:gd name="connsiteX8" fmla="*/ 45518 w 64436"/>
                    <a:gd name="connsiteY8" fmla="*/ 27087 h 105546"/>
                    <a:gd name="connsiteX9" fmla="*/ 45518 w 64436"/>
                    <a:gd name="connsiteY9" fmla="*/ 29221 h 105546"/>
                    <a:gd name="connsiteX10" fmla="*/ 61729 w 64436"/>
                    <a:gd name="connsiteY10" fmla="*/ 29221 h 105546"/>
                    <a:gd name="connsiteX11" fmla="*/ 61729 w 64436"/>
                    <a:gd name="connsiteY11" fmla="*/ 26944 h 105546"/>
                    <a:gd name="connsiteX12" fmla="*/ 33002 w 64436"/>
                    <a:gd name="connsiteY12" fmla="*/ 198 h 105546"/>
                    <a:gd name="connsiteX13" fmla="*/ 1417 w 64436"/>
                    <a:gd name="connsiteY13" fmla="*/ 28935 h 105546"/>
                    <a:gd name="connsiteX14" fmla="*/ 22610 w 64436"/>
                    <a:gd name="connsiteY14" fmla="*/ 56815 h 105546"/>
                    <a:gd name="connsiteX15" fmla="*/ 33707 w 64436"/>
                    <a:gd name="connsiteY15" fmla="*/ 60653 h 105546"/>
                    <a:gd name="connsiteX16" fmla="*/ 48213 w 64436"/>
                    <a:gd name="connsiteY16" fmla="*/ 78722 h 105546"/>
                    <a:gd name="connsiteX17" fmla="*/ 32859 w 64436"/>
                    <a:gd name="connsiteY17" fmla="*/ 93515 h 105546"/>
                    <a:gd name="connsiteX18" fmla="*/ 16209 w 64436"/>
                    <a:gd name="connsiteY18" fmla="*/ 74874 h 105546"/>
                    <a:gd name="connsiteX19" fmla="*/ 16209 w 64436"/>
                    <a:gd name="connsiteY19" fmla="*/ 72321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6">
                      <a:moveTo>
                        <a:pt x="-2" y="72321"/>
                      </a:moveTo>
                      <a:lnTo>
                        <a:pt x="-2" y="74731"/>
                      </a:lnTo>
                      <a:cubicBezTo>
                        <a:pt x="-2" y="88962"/>
                        <a:pt x="5685" y="105745"/>
                        <a:pt x="30868" y="105745"/>
                      </a:cubicBezTo>
                      <a:cubicBezTo>
                        <a:pt x="51347" y="105745"/>
                        <a:pt x="64434" y="96782"/>
                        <a:pt x="64434" y="75160"/>
                      </a:cubicBezTo>
                      <a:cubicBezTo>
                        <a:pt x="64434" y="61225"/>
                        <a:pt x="58177" y="53395"/>
                        <a:pt x="43804" y="48281"/>
                      </a:cubicBezTo>
                      <a:lnTo>
                        <a:pt x="32859" y="44299"/>
                      </a:lnTo>
                      <a:cubicBezTo>
                        <a:pt x="22048" y="40175"/>
                        <a:pt x="17638" y="35765"/>
                        <a:pt x="17638" y="27087"/>
                      </a:cubicBezTo>
                      <a:cubicBezTo>
                        <a:pt x="17638" y="16276"/>
                        <a:pt x="24325" y="12438"/>
                        <a:pt x="31288" y="12438"/>
                      </a:cubicBezTo>
                      <a:cubicBezTo>
                        <a:pt x="41393" y="12438"/>
                        <a:pt x="45518" y="17838"/>
                        <a:pt x="45518" y="27087"/>
                      </a:cubicBezTo>
                      <a:lnTo>
                        <a:pt x="45518" y="29221"/>
                      </a:lnTo>
                      <a:lnTo>
                        <a:pt x="61729" y="29221"/>
                      </a:lnTo>
                      <a:lnTo>
                        <a:pt x="61729" y="26944"/>
                      </a:lnTo>
                      <a:cubicBezTo>
                        <a:pt x="61729" y="16419"/>
                        <a:pt x="59024" y="198"/>
                        <a:pt x="33002" y="198"/>
                      </a:cubicBezTo>
                      <a:cubicBezTo>
                        <a:pt x="13933" y="198"/>
                        <a:pt x="1417" y="10447"/>
                        <a:pt x="1417" y="28935"/>
                      </a:cubicBezTo>
                      <a:cubicBezTo>
                        <a:pt x="1417" y="43442"/>
                        <a:pt x="7818" y="51128"/>
                        <a:pt x="22610" y="56815"/>
                      </a:cubicBezTo>
                      <a:lnTo>
                        <a:pt x="33707" y="60653"/>
                      </a:lnTo>
                      <a:cubicBezTo>
                        <a:pt x="42813" y="63358"/>
                        <a:pt x="48213" y="68054"/>
                        <a:pt x="48213" y="78722"/>
                      </a:cubicBezTo>
                      <a:cubicBezTo>
                        <a:pt x="48213" y="86257"/>
                        <a:pt x="43099" y="93515"/>
                        <a:pt x="32859" y="93515"/>
                      </a:cubicBezTo>
                      <a:cubicBezTo>
                        <a:pt x="21620" y="93515"/>
                        <a:pt x="16209" y="87257"/>
                        <a:pt x="16209" y="74874"/>
                      </a:cubicBezTo>
                      <a:lnTo>
                        <a:pt x="16209" y="723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7" name="Freeform: Shape 1606">
                  <a:extLst>
                    <a:ext uri="{FF2B5EF4-FFF2-40B4-BE49-F238E27FC236}">
                      <a16:creationId xmlns:a16="http://schemas.microsoft.com/office/drawing/2014/main" id="{E7E7758E-B75C-4913-F80C-074CDD1AD360}"/>
                    </a:ext>
                  </a:extLst>
                </p:cNvPr>
                <p:cNvSpPr/>
                <p:nvPr/>
              </p:nvSpPr>
              <p:spPr>
                <a:xfrm>
                  <a:off x="7261030" y="5058672"/>
                  <a:ext cx="56035" cy="101565"/>
                </a:xfrm>
                <a:custGeom>
                  <a:avLst/>
                  <a:gdLst>
                    <a:gd name="connsiteX0" fmla="*/ -2 w 56035"/>
                    <a:gd name="connsiteY0" fmla="*/ 101764 h 101565"/>
                    <a:gd name="connsiteX1" fmla="*/ 56034 w 56035"/>
                    <a:gd name="connsiteY1" fmla="*/ 101764 h 101565"/>
                    <a:gd name="connsiteX2" fmla="*/ 56034 w 56035"/>
                    <a:gd name="connsiteY2" fmla="*/ 88105 h 101565"/>
                    <a:gd name="connsiteX3" fmla="*/ 16209 w 56035"/>
                    <a:gd name="connsiteY3" fmla="*/ 88105 h 101565"/>
                    <a:gd name="connsiteX4" fmla="*/ 16209 w 56035"/>
                    <a:gd name="connsiteY4" fmla="*/ 55672 h 101565"/>
                    <a:gd name="connsiteX5" fmla="*/ 52624 w 56035"/>
                    <a:gd name="connsiteY5" fmla="*/ 55672 h 101565"/>
                    <a:gd name="connsiteX6" fmla="*/ 52624 w 56035"/>
                    <a:gd name="connsiteY6" fmla="*/ 42023 h 101565"/>
                    <a:gd name="connsiteX7" fmla="*/ 16209 w 56035"/>
                    <a:gd name="connsiteY7" fmla="*/ 42023 h 101565"/>
                    <a:gd name="connsiteX8" fmla="*/ 16209 w 56035"/>
                    <a:gd name="connsiteY8" fmla="*/ 13857 h 101565"/>
                    <a:gd name="connsiteX9" fmla="*/ 54900 w 56035"/>
                    <a:gd name="connsiteY9" fmla="*/ 13857 h 101565"/>
                    <a:gd name="connsiteX10" fmla="*/ 54900 w 56035"/>
                    <a:gd name="connsiteY10" fmla="*/ 198 h 101565"/>
                    <a:gd name="connsiteX11" fmla="*/ -2 w 56035"/>
                    <a:gd name="connsiteY11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65">
                      <a:moveTo>
                        <a:pt x="-2" y="101764"/>
                      </a:moveTo>
                      <a:lnTo>
                        <a:pt x="56034" y="101764"/>
                      </a:lnTo>
                      <a:lnTo>
                        <a:pt x="56034" y="88105"/>
                      </a:lnTo>
                      <a:lnTo>
                        <a:pt x="16209" y="88105"/>
                      </a:lnTo>
                      <a:lnTo>
                        <a:pt x="16209" y="55672"/>
                      </a:lnTo>
                      <a:lnTo>
                        <a:pt x="52624" y="55672"/>
                      </a:lnTo>
                      <a:lnTo>
                        <a:pt x="52624" y="42023"/>
                      </a:lnTo>
                      <a:lnTo>
                        <a:pt x="16209" y="42023"/>
                      </a:lnTo>
                      <a:lnTo>
                        <a:pt x="16209" y="13857"/>
                      </a:lnTo>
                      <a:lnTo>
                        <a:pt x="54900" y="13857"/>
                      </a:lnTo>
                      <a:lnTo>
                        <a:pt x="54900" y="198"/>
                      </a:ln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8" name="Freeform: Shape 1607">
                  <a:extLst>
                    <a:ext uri="{FF2B5EF4-FFF2-40B4-BE49-F238E27FC236}">
                      <a16:creationId xmlns:a16="http://schemas.microsoft.com/office/drawing/2014/main" id="{55B5EAAD-F047-9AFC-59CB-4D7285C844B6}"/>
                    </a:ext>
                  </a:extLst>
                </p:cNvPr>
                <p:cNvSpPr/>
                <p:nvPr/>
              </p:nvSpPr>
              <p:spPr>
                <a:xfrm>
                  <a:off x="7321904" y="5058672"/>
                  <a:ext cx="64150" cy="101565"/>
                </a:xfrm>
                <a:custGeom>
                  <a:avLst/>
                  <a:gdLst>
                    <a:gd name="connsiteX0" fmla="*/ 24182 w 64150"/>
                    <a:gd name="connsiteY0" fmla="*/ 101764 h 101565"/>
                    <a:gd name="connsiteX1" fmla="*/ 40394 w 64150"/>
                    <a:gd name="connsiteY1" fmla="*/ 101764 h 101565"/>
                    <a:gd name="connsiteX2" fmla="*/ 40394 w 64150"/>
                    <a:gd name="connsiteY2" fmla="*/ 13857 h 101565"/>
                    <a:gd name="connsiteX3" fmla="*/ 64149 w 64150"/>
                    <a:gd name="connsiteY3" fmla="*/ 13857 h 101565"/>
                    <a:gd name="connsiteX4" fmla="*/ 64149 w 64150"/>
                    <a:gd name="connsiteY4" fmla="*/ 198 h 101565"/>
                    <a:gd name="connsiteX5" fmla="*/ -2 w 64150"/>
                    <a:gd name="connsiteY5" fmla="*/ 198 h 101565"/>
                    <a:gd name="connsiteX6" fmla="*/ -2 w 64150"/>
                    <a:gd name="connsiteY6" fmla="*/ 13857 h 101565"/>
                    <a:gd name="connsiteX7" fmla="*/ 24182 w 64150"/>
                    <a:gd name="connsiteY7" fmla="*/ 13857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65">
                      <a:moveTo>
                        <a:pt x="24182" y="101764"/>
                      </a:moveTo>
                      <a:lnTo>
                        <a:pt x="40394" y="101764"/>
                      </a:lnTo>
                      <a:lnTo>
                        <a:pt x="40394" y="13857"/>
                      </a:lnTo>
                      <a:lnTo>
                        <a:pt x="64149" y="13857"/>
                      </a:lnTo>
                      <a:lnTo>
                        <a:pt x="64149" y="198"/>
                      </a:lnTo>
                      <a:lnTo>
                        <a:pt x="-2" y="198"/>
                      </a:lnTo>
                      <a:lnTo>
                        <a:pt x="-2" y="13857"/>
                      </a:lnTo>
                      <a:lnTo>
                        <a:pt x="24182" y="138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9" name="Freeform: Shape 1608">
                  <a:extLst>
                    <a:ext uri="{FF2B5EF4-FFF2-40B4-BE49-F238E27FC236}">
                      <a16:creationId xmlns:a16="http://schemas.microsoft.com/office/drawing/2014/main" id="{24755905-2010-DE12-B8AF-4269C903CF1C}"/>
                    </a:ext>
                  </a:extLst>
                </p:cNvPr>
                <p:cNvSpPr/>
                <p:nvPr/>
              </p:nvSpPr>
              <p:spPr>
                <a:xfrm>
                  <a:off x="7387760" y="5058672"/>
                  <a:ext cx="64150" cy="101565"/>
                </a:xfrm>
                <a:custGeom>
                  <a:avLst/>
                  <a:gdLst>
                    <a:gd name="connsiteX0" fmla="*/ 24182 w 64150"/>
                    <a:gd name="connsiteY0" fmla="*/ 101764 h 101565"/>
                    <a:gd name="connsiteX1" fmla="*/ 40394 w 64150"/>
                    <a:gd name="connsiteY1" fmla="*/ 101764 h 101565"/>
                    <a:gd name="connsiteX2" fmla="*/ 40394 w 64150"/>
                    <a:gd name="connsiteY2" fmla="*/ 13857 h 101565"/>
                    <a:gd name="connsiteX3" fmla="*/ 64149 w 64150"/>
                    <a:gd name="connsiteY3" fmla="*/ 13857 h 101565"/>
                    <a:gd name="connsiteX4" fmla="*/ 64149 w 64150"/>
                    <a:gd name="connsiteY4" fmla="*/ 198 h 101565"/>
                    <a:gd name="connsiteX5" fmla="*/ -2 w 64150"/>
                    <a:gd name="connsiteY5" fmla="*/ 198 h 101565"/>
                    <a:gd name="connsiteX6" fmla="*/ -2 w 64150"/>
                    <a:gd name="connsiteY6" fmla="*/ 13857 h 101565"/>
                    <a:gd name="connsiteX7" fmla="*/ 24182 w 64150"/>
                    <a:gd name="connsiteY7" fmla="*/ 13857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65">
                      <a:moveTo>
                        <a:pt x="24182" y="101764"/>
                      </a:moveTo>
                      <a:lnTo>
                        <a:pt x="40394" y="101764"/>
                      </a:lnTo>
                      <a:lnTo>
                        <a:pt x="40394" y="13857"/>
                      </a:lnTo>
                      <a:lnTo>
                        <a:pt x="64149" y="13857"/>
                      </a:lnTo>
                      <a:lnTo>
                        <a:pt x="64149" y="198"/>
                      </a:lnTo>
                      <a:lnTo>
                        <a:pt x="-2" y="198"/>
                      </a:lnTo>
                      <a:lnTo>
                        <a:pt x="-2" y="13857"/>
                      </a:lnTo>
                      <a:lnTo>
                        <a:pt x="24182" y="138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0" name="Freeform: Shape 1609">
                  <a:extLst>
                    <a:ext uri="{FF2B5EF4-FFF2-40B4-BE49-F238E27FC236}">
                      <a16:creationId xmlns:a16="http://schemas.microsoft.com/office/drawing/2014/main" id="{0C4D280B-EBEA-F0F4-A159-2C6B759A78EF}"/>
                    </a:ext>
                  </a:extLst>
                </p:cNvPr>
                <p:cNvSpPr/>
                <p:nvPr/>
              </p:nvSpPr>
              <p:spPr>
                <a:xfrm>
                  <a:off x="7460445" y="5058672"/>
                  <a:ext cx="16211" cy="101565"/>
                </a:xfrm>
                <a:custGeom>
                  <a:avLst/>
                  <a:gdLst>
                    <a:gd name="connsiteX0" fmla="*/ -2 w 16211"/>
                    <a:gd name="connsiteY0" fmla="*/ 101764 h 101565"/>
                    <a:gd name="connsiteX1" fmla="*/ 16210 w 16211"/>
                    <a:gd name="connsiteY1" fmla="*/ 101764 h 101565"/>
                    <a:gd name="connsiteX2" fmla="*/ 16210 w 16211"/>
                    <a:gd name="connsiteY2" fmla="*/ 198 h 101565"/>
                    <a:gd name="connsiteX3" fmla="*/ -2 w 16211"/>
                    <a:gd name="connsiteY3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65">
                      <a:moveTo>
                        <a:pt x="-2" y="101764"/>
                      </a:moveTo>
                      <a:lnTo>
                        <a:pt x="16210" y="101764"/>
                      </a:lnTo>
                      <a:lnTo>
                        <a:pt x="16210" y="198"/>
                      </a:lnTo>
                      <a:lnTo>
                        <a:pt x="-2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11" name="Freeform: Shape 1610">
                  <a:extLst>
                    <a:ext uri="{FF2B5EF4-FFF2-40B4-BE49-F238E27FC236}">
                      <a16:creationId xmlns:a16="http://schemas.microsoft.com/office/drawing/2014/main" id="{287ADA94-6A20-33A6-6A9A-B2824B1B38BC}"/>
                    </a:ext>
                  </a:extLst>
                </p:cNvPr>
                <p:cNvSpPr/>
                <p:nvPr/>
              </p:nvSpPr>
              <p:spPr>
                <a:xfrm>
                  <a:off x="7483058" y="5058672"/>
                  <a:ext cx="76390" cy="101565"/>
                </a:xfrm>
                <a:custGeom>
                  <a:avLst/>
                  <a:gdLst>
                    <a:gd name="connsiteX0" fmla="*/ 26459 w 76390"/>
                    <a:gd name="connsiteY0" fmla="*/ 63930 h 101565"/>
                    <a:gd name="connsiteX1" fmla="*/ 38546 w 76390"/>
                    <a:gd name="connsiteY1" fmla="*/ 13857 h 101565"/>
                    <a:gd name="connsiteX2" fmla="*/ 38831 w 76390"/>
                    <a:gd name="connsiteY2" fmla="*/ 13857 h 101565"/>
                    <a:gd name="connsiteX3" fmla="*/ 50500 w 76390"/>
                    <a:gd name="connsiteY3" fmla="*/ 63930 h 101565"/>
                    <a:gd name="connsiteX4" fmla="*/ -2 w 76390"/>
                    <a:gd name="connsiteY4" fmla="*/ 101764 h 101565"/>
                    <a:gd name="connsiteX5" fmla="*/ 16924 w 76390"/>
                    <a:gd name="connsiteY5" fmla="*/ 101764 h 101565"/>
                    <a:gd name="connsiteX6" fmla="*/ 23468 w 76390"/>
                    <a:gd name="connsiteY6" fmla="*/ 76875 h 101565"/>
                    <a:gd name="connsiteX7" fmla="*/ 53205 w 76390"/>
                    <a:gd name="connsiteY7" fmla="*/ 76875 h 101565"/>
                    <a:gd name="connsiteX8" fmla="*/ 59463 w 76390"/>
                    <a:gd name="connsiteY8" fmla="*/ 101764 h 101565"/>
                    <a:gd name="connsiteX9" fmla="*/ 76389 w 76390"/>
                    <a:gd name="connsiteY9" fmla="*/ 101764 h 101565"/>
                    <a:gd name="connsiteX10" fmla="*/ 49642 w 76390"/>
                    <a:gd name="connsiteY10" fmla="*/ 198 h 101565"/>
                    <a:gd name="connsiteX11" fmla="*/ 28878 w 76390"/>
                    <a:gd name="connsiteY11" fmla="*/ 19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90" h="101565">
                      <a:moveTo>
                        <a:pt x="26459" y="63930"/>
                      </a:moveTo>
                      <a:lnTo>
                        <a:pt x="38546" y="13857"/>
                      </a:lnTo>
                      <a:lnTo>
                        <a:pt x="38831" y="13857"/>
                      </a:lnTo>
                      <a:lnTo>
                        <a:pt x="50500" y="63930"/>
                      </a:lnTo>
                      <a:close/>
                      <a:moveTo>
                        <a:pt x="-2" y="101764"/>
                      </a:moveTo>
                      <a:lnTo>
                        <a:pt x="16924" y="101764"/>
                      </a:lnTo>
                      <a:lnTo>
                        <a:pt x="23468" y="76875"/>
                      </a:lnTo>
                      <a:lnTo>
                        <a:pt x="53205" y="76875"/>
                      </a:lnTo>
                      <a:lnTo>
                        <a:pt x="59463" y="101764"/>
                      </a:lnTo>
                      <a:lnTo>
                        <a:pt x="76389" y="101764"/>
                      </a:lnTo>
                      <a:lnTo>
                        <a:pt x="49642" y="198"/>
                      </a:lnTo>
                      <a:lnTo>
                        <a:pt x="28878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909" name="Freeform: Shape 908">
                <a:extLst>
                  <a:ext uri="{FF2B5EF4-FFF2-40B4-BE49-F238E27FC236}">
                    <a16:creationId xmlns:a16="http://schemas.microsoft.com/office/drawing/2014/main" id="{71C0EF7E-25B3-7C77-5BD9-5F2B12729FA0}"/>
                  </a:ext>
                </a:extLst>
              </p:cNvPr>
              <p:cNvSpPr/>
              <p:nvPr/>
            </p:nvSpPr>
            <p:spPr>
              <a:xfrm>
                <a:off x="4031494" y="4202983"/>
                <a:ext cx="37128" cy="100707"/>
              </a:xfrm>
              <a:custGeom>
                <a:avLst/>
                <a:gdLst>
                  <a:gd name="connsiteX0" fmla="*/ 37135 w 37128"/>
                  <a:gd name="connsiteY0" fmla="*/ 100920 h 100707"/>
                  <a:gd name="connsiteX1" fmla="*/ 37135 w 37128"/>
                  <a:gd name="connsiteY1" fmla="*/ 212 h 100707"/>
                  <a:gd name="connsiteX2" fmla="*/ 25324 w 37128"/>
                  <a:gd name="connsiteY2" fmla="*/ 212 h 100707"/>
                  <a:gd name="connsiteX3" fmla="*/ 25324 w 37128"/>
                  <a:gd name="connsiteY3" fmla="*/ 2203 h 100707"/>
                  <a:gd name="connsiteX4" fmla="*/ 1568 w 37128"/>
                  <a:gd name="connsiteY4" fmla="*/ 17281 h 100707"/>
                  <a:gd name="connsiteX5" fmla="*/ 6 w 37128"/>
                  <a:gd name="connsiteY5" fmla="*/ 17281 h 100707"/>
                  <a:gd name="connsiteX6" fmla="*/ 6 w 37128"/>
                  <a:gd name="connsiteY6" fmla="*/ 27806 h 100707"/>
                  <a:gd name="connsiteX7" fmla="*/ 20913 w 37128"/>
                  <a:gd name="connsiteY7" fmla="*/ 27806 h 100707"/>
                  <a:gd name="connsiteX8" fmla="*/ 20913 w 37128"/>
                  <a:gd name="connsiteY8" fmla="*/ 100920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128" h="100707">
                    <a:moveTo>
                      <a:pt x="37135" y="100920"/>
                    </a:moveTo>
                    <a:lnTo>
                      <a:pt x="37135" y="212"/>
                    </a:lnTo>
                    <a:lnTo>
                      <a:pt x="25324" y="212"/>
                    </a:lnTo>
                    <a:lnTo>
                      <a:pt x="25324" y="2203"/>
                    </a:lnTo>
                    <a:cubicBezTo>
                      <a:pt x="22476" y="15004"/>
                      <a:pt x="11246" y="17281"/>
                      <a:pt x="1568" y="17281"/>
                    </a:cubicBezTo>
                    <a:lnTo>
                      <a:pt x="6" y="17281"/>
                    </a:lnTo>
                    <a:lnTo>
                      <a:pt x="6" y="27806"/>
                    </a:lnTo>
                    <a:lnTo>
                      <a:pt x="20913" y="27806"/>
                    </a:lnTo>
                    <a:lnTo>
                      <a:pt x="20913" y="100920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10" name="Freeform: Shape 909">
                <a:extLst>
                  <a:ext uri="{FF2B5EF4-FFF2-40B4-BE49-F238E27FC236}">
                    <a16:creationId xmlns:a16="http://schemas.microsoft.com/office/drawing/2014/main" id="{09417792-23E8-4B26-4BF7-5F4EF2B91206}"/>
                  </a:ext>
                </a:extLst>
              </p:cNvPr>
              <p:cNvSpPr/>
              <p:nvPr/>
            </p:nvSpPr>
            <p:spPr>
              <a:xfrm>
                <a:off x="3422891" y="4202981"/>
                <a:ext cx="58883" cy="100707"/>
              </a:xfrm>
              <a:custGeom>
                <a:avLst/>
                <a:gdLst>
                  <a:gd name="connsiteX0" fmla="*/ 58885 w 58883"/>
                  <a:gd name="connsiteY0" fmla="*/ 87260 h 100707"/>
                  <a:gd name="connsiteX1" fmla="*/ 18061 w 58883"/>
                  <a:gd name="connsiteY1" fmla="*/ 87260 h 100707"/>
                  <a:gd name="connsiteX2" fmla="*/ 58456 w 58883"/>
                  <a:gd name="connsiteY2" fmla="*/ 27100 h 100707"/>
                  <a:gd name="connsiteX3" fmla="*/ 30015 w 58883"/>
                  <a:gd name="connsiteY3" fmla="*/ 211 h 100707"/>
                  <a:gd name="connsiteX4" fmla="*/ 287 w 58883"/>
                  <a:gd name="connsiteY4" fmla="*/ 32644 h 100707"/>
                  <a:gd name="connsiteX5" fmla="*/ 15651 w 58883"/>
                  <a:gd name="connsiteY5" fmla="*/ 32644 h 100707"/>
                  <a:gd name="connsiteX6" fmla="*/ 29729 w 58883"/>
                  <a:gd name="connsiteY6" fmla="*/ 11594 h 100707"/>
                  <a:gd name="connsiteX7" fmla="*/ 42245 w 58883"/>
                  <a:gd name="connsiteY7" fmla="*/ 26815 h 100707"/>
                  <a:gd name="connsiteX8" fmla="*/ 1 w 58883"/>
                  <a:gd name="connsiteY8" fmla="*/ 100919 h 100707"/>
                  <a:gd name="connsiteX9" fmla="*/ 58885 w 58883"/>
                  <a:gd name="connsiteY9" fmla="*/ 100919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883" h="100707">
                    <a:moveTo>
                      <a:pt x="58885" y="87260"/>
                    </a:moveTo>
                    <a:lnTo>
                      <a:pt x="18061" y="87260"/>
                    </a:lnTo>
                    <a:cubicBezTo>
                      <a:pt x="25747" y="62657"/>
                      <a:pt x="58456" y="60524"/>
                      <a:pt x="58456" y="27100"/>
                    </a:cubicBezTo>
                    <a:cubicBezTo>
                      <a:pt x="58456" y="12451"/>
                      <a:pt x="50636" y="211"/>
                      <a:pt x="30015" y="211"/>
                    </a:cubicBezTo>
                    <a:cubicBezTo>
                      <a:pt x="8536" y="211"/>
                      <a:pt x="287" y="12584"/>
                      <a:pt x="287" y="32644"/>
                    </a:cubicBezTo>
                    <a:lnTo>
                      <a:pt x="15651" y="32644"/>
                    </a:lnTo>
                    <a:cubicBezTo>
                      <a:pt x="15651" y="22405"/>
                      <a:pt x="17642" y="11594"/>
                      <a:pt x="29729" y="11594"/>
                    </a:cubicBezTo>
                    <a:cubicBezTo>
                      <a:pt x="38692" y="11594"/>
                      <a:pt x="42245" y="18566"/>
                      <a:pt x="42245" y="26815"/>
                    </a:cubicBezTo>
                    <a:cubicBezTo>
                      <a:pt x="42245" y="58104"/>
                      <a:pt x="1" y="57114"/>
                      <a:pt x="1" y="100919"/>
                    </a:cubicBezTo>
                    <a:lnTo>
                      <a:pt x="58885" y="100919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11" name="Freeform: Shape 910">
                <a:extLst>
                  <a:ext uri="{FF2B5EF4-FFF2-40B4-BE49-F238E27FC236}">
                    <a16:creationId xmlns:a16="http://schemas.microsoft.com/office/drawing/2014/main" id="{4BD79587-CB61-2EA2-E9A2-A9383E7BF0FC}"/>
                  </a:ext>
                </a:extLst>
              </p:cNvPr>
              <p:cNvSpPr/>
              <p:nvPr/>
            </p:nvSpPr>
            <p:spPr>
              <a:xfrm>
                <a:off x="2802143" y="4201985"/>
                <a:ext cx="59455" cy="102698"/>
              </a:xfrm>
              <a:custGeom>
                <a:avLst/>
                <a:gdLst>
                  <a:gd name="connsiteX0" fmla="*/ -12 w 59455"/>
                  <a:gd name="connsiteY0" fmla="*/ 72894 h 102698"/>
                  <a:gd name="connsiteX1" fmla="*/ 28725 w 59455"/>
                  <a:gd name="connsiteY1" fmla="*/ 102908 h 102698"/>
                  <a:gd name="connsiteX2" fmla="*/ 59444 w 59455"/>
                  <a:gd name="connsiteY2" fmla="*/ 71761 h 102698"/>
                  <a:gd name="connsiteX3" fmla="*/ 41098 w 59455"/>
                  <a:gd name="connsiteY3" fmla="*/ 48434 h 102698"/>
                  <a:gd name="connsiteX4" fmla="*/ 41098 w 59455"/>
                  <a:gd name="connsiteY4" fmla="*/ 48005 h 102698"/>
                  <a:gd name="connsiteX5" fmla="*/ 57167 w 59455"/>
                  <a:gd name="connsiteY5" fmla="*/ 25955 h 102698"/>
                  <a:gd name="connsiteX6" fmla="*/ 30145 w 59455"/>
                  <a:gd name="connsiteY6" fmla="*/ 209 h 102698"/>
                  <a:gd name="connsiteX7" fmla="*/ 1122 w 59455"/>
                  <a:gd name="connsiteY7" fmla="*/ 29232 h 102698"/>
                  <a:gd name="connsiteX8" fmla="*/ 16486 w 59455"/>
                  <a:gd name="connsiteY8" fmla="*/ 29232 h 102698"/>
                  <a:gd name="connsiteX9" fmla="*/ 29287 w 59455"/>
                  <a:gd name="connsiteY9" fmla="*/ 11591 h 102698"/>
                  <a:gd name="connsiteX10" fmla="*/ 40955 w 59455"/>
                  <a:gd name="connsiteY10" fmla="*/ 26098 h 102698"/>
                  <a:gd name="connsiteX11" fmla="*/ 26449 w 59455"/>
                  <a:gd name="connsiteY11" fmla="*/ 43310 h 102698"/>
                  <a:gd name="connsiteX12" fmla="*/ 20610 w 59455"/>
                  <a:gd name="connsiteY12" fmla="*/ 43310 h 102698"/>
                  <a:gd name="connsiteX13" fmla="*/ 20610 w 59455"/>
                  <a:gd name="connsiteY13" fmla="*/ 54692 h 102698"/>
                  <a:gd name="connsiteX14" fmla="*/ 26868 w 59455"/>
                  <a:gd name="connsiteY14" fmla="*/ 54692 h 102698"/>
                  <a:gd name="connsiteX15" fmla="*/ 43232 w 59455"/>
                  <a:gd name="connsiteY15" fmla="*/ 73466 h 102698"/>
                  <a:gd name="connsiteX16" fmla="*/ 29145 w 59455"/>
                  <a:gd name="connsiteY16" fmla="*/ 91525 h 102698"/>
                  <a:gd name="connsiteX17" fmla="*/ 15352 w 59455"/>
                  <a:gd name="connsiteY17" fmla="*/ 72894 h 102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9455" h="102698">
                    <a:moveTo>
                      <a:pt x="-12" y="72894"/>
                    </a:moveTo>
                    <a:cubicBezTo>
                      <a:pt x="-12" y="93944"/>
                      <a:pt x="10514" y="102908"/>
                      <a:pt x="28725" y="102908"/>
                    </a:cubicBezTo>
                    <a:cubicBezTo>
                      <a:pt x="49490" y="102908"/>
                      <a:pt x="59444" y="91668"/>
                      <a:pt x="59444" y="71761"/>
                    </a:cubicBezTo>
                    <a:cubicBezTo>
                      <a:pt x="59444" y="57673"/>
                      <a:pt x="51481" y="49282"/>
                      <a:pt x="41098" y="48434"/>
                    </a:cubicBezTo>
                    <a:lnTo>
                      <a:pt x="41098" y="48005"/>
                    </a:lnTo>
                    <a:cubicBezTo>
                      <a:pt x="51052" y="46443"/>
                      <a:pt x="57167" y="36337"/>
                      <a:pt x="57167" y="25955"/>
                    </a:cubicBezTo>
                    <a:cubicBezTo>
                      <a:pt x="57167" y="5762"/>
                      <a:pt x="42232" y="209"/>
                      <a:pt x="30145" y="209"/>
                    </a:cubicBezTo>
                    <a:cubicBezTo>
                      <a:pt x="10942" y="209"/>
                      <a:pt x="1122" y="10448"/>
                      <a:pt x="1122" y="29232"/>
                    </a:cubicBezTo>
                    <a:lnTo>
                      <a:pt x="16486" y="29232"/>
                    </a:lnTo>
                    <a:cubicBezTo>
                      <a:pt x="16486" y="20126"/>
                      <a:pt x="19334" y="11591"/>
                      <a:pt x="29287" y="11591"/>
                    </a:cubicBezTo>
                    <a:cubicBezTo>
                      <a:pt x="37679" y="11591"/>
                      <a:pt x="40955" y="18849"/>
                      <a:pt x="40955" y="26098"/>
                    </a:cubicBezTo>
                    <a:cubicBezTo>
                      <a:pt x="40955" y="35918"/>
                      <a:pt x="37260" y="43310"/>
                      <a:pt x="26449" y="43310"/>
                    </a:cubicBezTo>
                    <a:lnTo>
                      <a:pt x="20610" y="43310"/>
                    </a:lnTo>
                    <a:lnTo>
                      <a:pt x="20610" y="54692"/>
                    </a:lnTo>
                    <a:lnTo>
                      <a:pt x="26868" y="54692"/>
                    </a:lnTo>
                    <a:cubicBezTo>
                      <a:pt x="39108" y="54692"/>
                      <a:pt x="43232" y="61093"/>
                      <a:pt x="43232" y="73466"/>
                    </a:cubicBezTo>
                    <a:cubicBezTo>
                      <a:pt x="43232" y="83419"/>
                      <a:pt x="39250" y="91525"/>
                      <a:pt x="29145" y="91525"/>
                    </a:cubicBezTo>
                    <a:cubicBezTo>
                      <a:pt x="18191" y="91525"/>
                      <a:pt x="15352" y="81714"/>
                      <a:pt x="15352" y="728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912" name="Graphic 4">
                <a:extLst>
                  <a:ext uri="{FF2B5EF4-FFF2-40B4-BE49-F238E27FC236}">
                    <a16:creationId xmlns:a16="http://schemas.microsoft.com/office/drawing/2014/main" id="{159AB432-A06A-2368-FE42-DC56A9BB5CF1}"/>
                  </a:ext>
                </a:extLst>
              </p:cNvPr>
              <p:cNvGrpSpPr/>
              <p:nvPr/>
            </p:nvGrpSpPr>
            <p:grpSpPr>
              <a:xfrm>
                <a:off x="2636273" y="3199596"/>
                <a:ext cx="102710" cy="45656"/>
                <a:chOff x="2636273" y="3199596"/>
                <a:chExt cx="102710" cy="45656"/>
              </a:xfrm>
              <a:noFill/>
            </p:grpSpPr>
            <p:sp>
              <p:nvSpPr>
                <p:cNvPr id="1598" name="Freeform: Shape 1597">
                  <a:extLst>
                    <a:ext uri="{FF2B5EF4-FFF2-40B4-BE49-F238E27FC236}">
                      <a16:creationId xmlns:a16="http://schemas.microsoft.com/office/drawing/2014/main" id="{553E6F91-90C0-6B9F-5807-09D47510CCD3}"/>
                    </a:ext>
                  </a:extLst>
                </p:cNvPr>
                <p:cNvSpPr/>
                <p:nvPr/>
              </p:nvSpPr>
              <p:spPr>
                <a:xfrm rot="-5400000">
                  <a:off x="2616786" y="3219083"/>
                  <a:ext cx="45656" cy="6682"/>
                </a:xfrm>
                <a:custGeom>
                  <a:avLst/>
                  <a:gdLst>
                    <a:gd name="connsiteX0" fmla="*/ 252 w 45656"/>
                    <a:gd name="connsiteY0" fmla="*/ 6668 h 6682"/>
                    <a:gd name="connsiteX1" fmla="*/ 252 w 45656"/>
                    <a:gd name="connsiteY1" fmla="*/ -15 h 6682"/>
                    <a:gd name="connsiteX2" fmla="*/ 45908 w 45656"/>
                    <a:gd name="connsiteY2" fmla="*/ -15 h 6682"/>
                    <a:gd name="connsiteX3" fmla="*/ 45908 w 45656"/>
                    <a:gd name="connsiteY3" fmla="*/ 6668 h 6682"/>
                    <a:gd name="connsiteX4" fmla="*/ 252 w 45656"/>
                    <a:gd name="connsiteY4" fmla="*/ 666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52" y="6668"/>
                      </a:moveTo>
                      <a:cubicBezTo>
                        <a:pt x="252" y="6668"/>
                        <a:pt x="252" y="-15"/>
                        <a:pt x="252" y="-15"/>
                      </a:cubicBezTo>
                      <a:cubicBezTo>
                        <a:pt x="252" y="-15"/>
                        <a:pt x="45908" y="-15"/>
                        <a:pt x="45908" y="-15"/>
                      </a:cubicBezTo>
                      <a:cubicBezTo>
                        <a:pt x="45908" y="-15"/>
                        <a:pt x="45908" y="6668"/>
                        <a:pt x="45908" y="6668"/>
                      </a:cubicBezTo>
                      <a:cubicBezTo>
                        <a:pt x="45908" y="6668"/>
                        <a:pt x="252" y="6668"/>
                        <a:pt x="252" y="666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9" name="Freeform: Shape 1598">
                  <a:extLst>
                    <a:ext uri="{FF2B5EF4-FFF2-40B4-BE49-F238E27FC236}">
                      <a16:creationId xmlns:a16="http://schemas.microsoft.com/office/drawing/2014/main" id="{39CD1A8E-5116-9782-1227-A53D646DBE73}"/>
                    </a:ext>
                  </a:extLst>
                </p:cNvPr>
                <p:cNvSpPr/>
                <p:nvPr/>
              </p:nvSpPr>
              <p:spPr>
                <a:xfrm rot="-5400000">
                  <a:off x="2642524" y="3200027"/>
                  <a:ext cx="45656" cy="44794"/>
                </a:xfrm>
                <a:custGeom>
                  <a:avLst/>
                  <a:gdLst>
                    <a:gd name="connsiteX0" fmla="*/ 45911 w 45656"/>
                    <a:gd name="connsiteY0" fmla="*/ 44738 h 44794"/>
                    <a:gd name="connsiteX1" fmla="*/ 13710 w 45656"/>
                    <a:gd name="connsiteY1" fmla="*/ 31897 h 44794"/>
                    <a:gd name="connsiteX2" fmla="*/ 254 w 45656"/>
                    <a:gd name="connsiteY2" fmla="*/ -4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11" y="44738"/>
                      </a:moveTo>
                      <a:cubicBezTo>
                        <a:pt x="45911" y="44738"/>
                        <a:pt x="27293" y="45757"/>
                        <a:pt x="13710" y="31897"/>
                      </a:cubicBezTo>
                      <a:cubicBezTo>
                        <a:pt x="7200" y="25254"/>
                        <a:pt x="1846" y="15192"/>
                        <a:pt x="254" y="-4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0" name="Freeform: Shape 1599">
                  <a:extLst>
                    <a:ext uri="{FF2B5EF4-FFF2-40B4-BE49-F238E27FC236}">
                      <a16:creationId xmlns:a16="http://schemas.microsoft.com/office/drawing/2014/main" id="{67D4DE12-0232-D86F-FDEB-5955EAB421AF}"/>
                    </a:ext>
                  </a:extLst>
                </p:cNvPr>
                <p:cNvSpPr/>
                <p:nvPr/>
              </p:nvSpPr>
              <p:spPr>
                <a:xfrm rot="-5400000">
                  <a:off x="2712816" y="3219084"/>
                  <a:ext cx="45656" cy="6679"/>
                </a:xfrm>
                <a:custGeom>
                  <a:avLst/>
                  <a:gdLst>
                    <a:gd name="connsiteX0" fmla="*/ 262 w 45656"/>
                    <a:gd name="connsiteY0" fmla="*/ -108 h 6679"/>
                    <a:gd name="connsiteX1" fmla="*/ 262 w 45656"/>
                    <a:gd name="connsiteY1" fmla="*/ 6572 h 6679"/>
                    <a:gd name="connsiteX2" fmla="*/ 45918 w 45656"/>
                    <a:gd name="connsiteY2" fmla="*/ 6572 h 6679"/>
                    <a:gd name="connsiteX3" fmla="*/ 45918 w 45656"/>
                    <a:gd name="connsiteY3" fmla="*/ -108 h 6679"/>
                    <a:gd name="connsiteX4" fmla="*/ 262 w 45656"/>
                    <a:gd name="connsiteY4" fmla="*/ -10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62" y="-108"/>
                      </a:moveTo>
                      <a:cubicBezTo>
                        <a:pt x="262" y="-108"/>
                        <a:pt x="262" y="6572"/>
                        <a:pt x="262" y="6572"/>
                      </a:cubicBezTo>
                      <a:cubicBezTo>
                        <a:pt x="262" y="6572"/>
                        <a:pt x="45918" y="6572"/>
                        <a:pt x="45918" y="6572"/>
                      </a:cubicBezTo>
                      <a:cubicBezTo>
                        <a:pt x="45918" y="6572"/>
                        <a:pt x="45918" y="-108"/>
                        <a:pt x="45918" y="-108"/>
                      </a:cubicBezTo>
                      <a:cubicBezTo>
                        <a:pt x="45918" y="-108"/>
                        <a:pt x="262" y="-108"/>
                        <a:pt x="262" y="-10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601" name="Freeform: Shape 1600">
                  <a:extLst>
                    <a:ext uri="{FF2B5EF4-FFF2-40B4-BE49-F238E27FC236}">
                      <a16:creationId xmlns:a16="http://schemas.microsoft.com/office/drawing/2014/main" id="{98DAB19D-4AD7-CBAD-85FD-4981D1CCD73A}"/>
                    </a:ext>
                  </a:extLst>
                </p:cNvPr>
                <p:cNvSpPr/>
                <p:nvPr/>
              </p:nvSpPr>
              <p:spPr>
                <a:xfrm rot="-5400000">
                  <a:off x="2687076" y="3200024"/>
                  <a:ext cx="45656" cy="44799"/>
                </a:xfrm>
                <a:custGeom>
                  <a:avLst/>
                  <a:gdLst>
                    <a:gd name="connsiteX0" fmla="*/ 45916 w 45656"/>
                    <a:gd name="connsiteY0" fmla="*/ -66 h 44799"/>
                    <a:gd name="connsiteX1" fmla="*/ 259 w 45656"/>
                    <a:gd name="connsiteY1" fmla="*/ 4471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16" y="-66"/>
                      </a:moveTo>
                      <a:cubicBezTo>
                        <a:pt x="45916" y="-66"/>
                        <a:pt x="5170" y="-2290"/>
                        <a:pt x="259" y="4471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3" name="Graphic 4">
                <a:extLst>
                  <a:ext uri="{FF2B5EF4-FFF2-40B4-BE49-F238E27FC236}">
                    <a16:creationId xmlns:a16="http://schemas.microsoft.com/office/drawing/2014/main" id="{9E63D94F-765B-FC6F-DDF6-E04E8B10A62F}"/>
                  </a:ext>
                </a:extLst>
              </p:cNvPr>
              <p:cNvGrpSpPr/>
              <p:nvPr/>
            </p:nvGrpSpPr>
            <p:grpSpPr>
              <a:xfrm>
                <a:off x="2695644" y="3806565"/>
                <a:ext cx="102710" cy="45656"/>
                <a:chOff x="2695644" y="3806565"/>
                <a:chExt cx="102710" cy="45656"/>
              </a:xfrm>
              <a:noFill/>
            </p:grpSpPr>
            <p:sp>
              <p:nvSpPr>
                <p:cNvPr id="1594" name="Freeform: Shape 1593">
                  <a:extLst>
                    <a:ext uri="{FF2B5EF4-FFF2-40B4-BE49-F238E27FC236}">
                      <a16:creationId xmlns:a16="http://schemas.microsoft.com/office/drawing/2014/main" id="{F3B6D7EB-2301-504C-9E4C-EE2E2170E000}"/>
                    </a:ext>
                  </a:extLst>
                </p:cNvPr>
                <p:cNvSpPr/>
                <p:nvPr/>
              </p:nvSpPr>
              <p:spPr>
                <a:xfrm rot="5400000" flipV="1">
                  <a:off x="2676157" y="3826052"/>
                  <a:ext cx="45656" cy="6682"/>
                </a:xfrm>
                <a:custGeom>
                  <a:avLst/>
                  <a:gdLst>
                    <a:gd name="connsiteX0" fmla="*/ 258 w 45656"/>
                    <a:gd name="connsiteY0" fmla="*/ 6731 h 6682"/>
                    <a:gd name="connsiteX1" fmla="*/ 258 w 45656"/>
                    <a:gd name="connsiteY1" fmla="*/ 49 h 6682"/>
                    <a:gd name="connsiteX2" fmla="*/ 45914 w 45656"/>
                    <a:gd name="connsiteY2" fmla="*/ 49 h 6682"/>
                    <a:gd name="connsiteX3" fmla="*/ 45914 w 45656"/>
                    <a:gd name="connsiteY3" fmla="*/ 6731 h 6682"/>
                    <a:gd name="connsiteX4" fmla="*/ 258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58" y="6731"/>
                      </a:moveTo>
                      <a:cubicBezTo>
                        <a:pt x="258" y="6731"/>
                        <a:pt x="258" y="49"/>
                        <a:pt x="258" y="49"/>
                      </a:cubicBezTo>
                      <a:cubicBezTo>
                        <a:pt x="258" y="49"/>
                        <a:pt x="45914" y="49"/>
                        <a:pt x="45914" y="49"/>
                      </a:cubicBezTo>
                      <a:cubicBezTo>
                        <a:pt x="45914" y="49"/>
                        <a:pt x="45914" y="6731"/>
                        <a:pt x="45914" y="6731"/>
                      </a:cubicBezTo>
                      <a:cubicBezTo>
                        <a:pt x="45914" y="6731"/>
                        <a:pt x="258" y="6731"/>
                        <a:pt x="258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5" name="Freeform: Shape 1594">
                  <a:extLst>
                    <a:ext uri="{FF2B5EF4-FFF2-40B4-BE49-F238E27FC236}">
                      <a16:creationId xmlns:a16="http://schemas.microsoft.com/office/drawing/2014/main" id="{3D1D5A09-1035-0476-F5BB-5B6EE3606FFB}"/>
                    </a:ext>
                  </a:extLst>
                </p:cNvPr>
                <p:cNvSpPr/>
                <p:nvPr/>
              </p:nvSpPr>
              <p:spPr>
                <a:xfrm rot="5400000" flipV="1">
                  <a:off x="2701896" y="3806996"/>
                  <a:ext cx="45656" cy="44794"/>
                </a:xfrm>
                <a:custGeom>
                  <a:avLst/>
                  <a:gdLst>
                    <a:gd name="connsiteX0" fmla="*/ 45917 w 45656"/>
                    <a:gd name="connsiteY0" fmla="*/ 44802 h 44794"/>
                    <a:gd name="connsiteX1" fmla="*/ 13717 w 45656"/>
                    <a:gd name="connsiteY1" fmla="*/ 31961 h 44794"/>
                    <a:gd name="connsiteX2" fmla="*/ 261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17" y="44802"/>
                      </a:moveTo>
                      <a:cubicBezTo>
                        <a:pt x="45917" y="44802"/>
                        <a:pt x="27299" y="45820"/>
                        <a:pt x="13717" y="31961"/>
                      </a:cubicBezTo>
                      <a:cubicBezTo>
                        <a:pt x="7206" y="25318"/>
                        <a:pt x="1852" y="15256"/>
                        <a:pt x="261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6" name="Freeform: Shape 1595">
                  <a:extLst>
                    <a:ext uri="{FF2B5EF4-FFF2-40B4-BE49-F238E27FC236}">
                      <a16:creationId xmlns:a16="http://schemas.microsoft.com/office/drawing/2014/main" id="{DB7C9250-B971-36EC-479C-CB30E0D594AA}"/>
                    </a:ext>
                  </a:extLst>
                </p:cNvPr>
                <p:cNvSpPr/>
                <p:nvPr/>
              </p:nvSpPr>
              <p:spPr>
                <a:xfrm rot="5400000" flipV="1">
                  <a:off x="2772187" y="3826054"/>
                  <a:ext cx="45656" cy="6679"/>
                </a:xfrm>
                <a:custGeom>
                  <a:avLst/>
                  <a:gdLst>
                    <a:gd name="connsiteX0" fmla="*/ 268 w 45656"/>
                    <a:gd name="connsiteY0" fmla="*/ -44 h 6679"/>
                    <a:gd name="connsiteX1" fmla="*/ 268 w 45656"/>
                    <a:gd name="connsiteY1" fmla="*/ 6635 h 6679"/>
                    <a:gd name="connsiteX2" fmla="*/ 45925 w 45656"/>
                    <a:gd name="connsiteY2" fmla="*/ 6635 h 6679"/>
                    <a:gd name="connsiteX3" fmla="*/ 45925 w 45656"/>
                    <a:gd name="connsiteY3" fmla="*/ -44 h 6679"/>
                    <a:gd name="connsiteX4" fmla="*/ 268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68" y="-44"/>
                      </a:moveTo>
                      <a:cubicBezTo>
                        <a:pt x="268" y="-44"/>
                        <a:pt x="268" y="6635"/>
                        <a:pt x="268" y="6635"/>
                      </a:cubicBezTo>
                      <a:cubicBezTo>
                        <a:pt x="268" y="6635"/>
                        <a:pt x="45925" y="6635"/>
                        <a:pt x="45925" y="6635"/>
                      </a:cubicBezTo>
                      <a:cubicBezTo>
                        <a:pt x="45925" y="6635"/>
                        <a:pt x="45925" y="-44"/>
                        <a:pt x="45925" y="-44"/>
                      </a:cubicBezTo>
                      <a:cubicBezTo>
                        <a:pt x="45925" y="-44"/>
                        <a:pt x="268" y="-44"/>
                        <a:pt x="268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7" name="Freeform: Shape 1596">
                  <a:extLst>
                    <a:ext uri="{FF2B5EF4-FFF2-40B4-BE49-F238E27FC236}">
                      <a16:creationId xmlns:a16="http://schemas.microsoft.com/office/drawing/2014/main" id="{4DDCEBF2-9A7B-1A7F-9270-C1F5AF85CC71}"/>
                    </a:ext>
                  </a:extLst>
                </p:cNvPr>
                <p:cNvSpPr/>
                <p:nvPr/>
              </p:nvSpPr>
              <p:spPr>
                <a:xfrm rot="5400000" flipV="1">
                  <a:off x="2746447" y="3806994"/>
                  <a:ext cx="45656" cy="44799"/>
                </a:xfrm>
                <a:custGeom>
                  <a:avLst/>
                  <a:gdLst>
                    <a:gd name="connsiteX0" fmla="*/ 45922 w 45656"/>
                    <a:gd name="connsiteY0" fmla="*/ -3 h 44799"/>
                    <a:gd name="connsiteX1" fmla="*/ 265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22" y="-3"/>
                      </a:moveTo>
                      <a:cubicBezTo>
                        <a:pt x="45922" y="-3"/>
                        <a:pt x="5176" y="-2226"/>
                        <a:pt x="265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4" name="Graphic 4">
                <a:extLst>
                  <a:ext uri="{FF2B5EF4-FFF2-40B4-BE49-F238E27FC236}">
                    <a16:creationId xmlns:a16="http://schemas.microsoft.com/office/drawing/2014/main" id="{CFF46F1D-EF3A-90B8-94E2-BC9864DEA659}"/>
                  </a:ext>
                </a:extLst>
              </p:cNvPr>
              <p:cNvGrpSpPr/>
              <p:nvPr/>
            </p:nvGrpSpPr>
            <p:grpSpPr>
              <a:xfrm>
                <a:off x="2890678" y="3806565"/>
                <a:ext cx="102710" cy="45656"/>
                <a:chOff x="2890678" y="3806565"/>
                <a:chExt cx="102710" cy="45656"/>
              </a:xfrm>
              <a:noFill/>
            </p:grpSpPr>
            <p:sp>
              <p:nvSpPr>
                <p:cNvPr id="1590" name="Freeform: Shape 1589">
                  <a:extLst>
                    <a:ext uri="{FF2B5EF4-FFF2-40B4-BE49-F238E27FC236}">
                      <a16:creationId xmlns:a16="http://schemas.microsoft.com/office/drawing/2014/main" id="{5FEC7BB1-1127-4E44-F3A8-536811F01A83}"/>
                    </a:ext>
                  </a:extLst>
                </p:cNvPr>
                <p:cNvSpPr/>
                <p:nvPr/>
              </p:nvSpPr>
              <p:spPr>
                <a:xfrm rot="5400000" flipV="1">
                  <a:off x="2871191" y="3826052"/>
                  <a:ext cx="45656" cy="6682"/>
                </a:xfrm>
                <a:custGeom>
                  <a:avLst/>
                  <a:gdLst>
                    <a:gd name="connsiteX0" fmla="*/ 278 w 45656"/>
                    <a:gd name="connsiteY0" fmla="*/ 6731 h 6682"/>
                    <a:gd name="connsiteX1" fmla="*/ 278 w 45656"/>
                    <a:gd name="connsiteY1" fmla="*/ 49 h 6682"/>
                    <a:gd name="connsiteX2" fmla="*/ 45935 w 45656"/>
                    <a:gd name="connsiteY2" fmla="*/ 49 h 6682"/>
                    <a:gd name="connsiteX3" fmla="*/ 45935 w 45656"/>
                    <a:gd name="connsiteY3" fmla="*/ 6731 h 6682"/>
                    <a:gd name="connsiteX4" fmla="*/ 278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78" y="6731"/>
                      </a:moveTo>
                      <a:cubicBezTo>
                        <a:pt x="278" y="6731"/>
                        <a:pt x="278" y="49"/>
                        <a:pt x="278" y="49"/>
                      </a:cubicBezTo>
                      <a:cubicBezTo>
                        <a:pt x="278" y="49"/>
                        <a:pt x="45935" y="49"/>
                        <a:pt x="45935" y="49"/>
                      </a:cubicBezTo>
                      <a:cubicBezTo>
                        <a:pt x="45935" y="49"/>
                        <a:pt x="45935" y="6731"/>
                        <a:pt x="45935" y="6731"/>
                      </a:cubicBezTo>
                      <a:cubicBezTo>
                        <a:pt x="45935" y="6731"/>
                        <a:pt x="278" y="6731"/>
                        <a:pt x="278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1" name="Freeform: Shape 1590">
                  <a:extLst>
                    <a:ext uri="{FF2B5EF4-FFF2-40B4-BE49-F238E27FC236}">
                      <a16:creationId xmlns:a16="http://schemas.microsoft.com/office/drawing/2014/main" id="{22CCDB01-A362-E8EE-9E27-847E960713DE}"/>
                    </a:ext>
                  </a:extLst>
                </p:cNvPr>
                <p:cNvSpPr/>
                <p:nvPr/>
              </p:nvSpPr>
              <p:spPr>
                <a:xfrm rot="5400000" flipV="1">
                  <a:off x="2896930" y="3806996"/>
                  <a:ext cx="45656" cy="44794"/>
                </a:xfrm>
                <a:custGeom>
                  <a:avLst/>
                  <a:gdLst>
                    <a:gd name="connsiteX0" fmla="*/ 45938 w 45656"/>
                    <a:gd name="connsiteY0" fmla="*/ 44802 h 44794"/>
                    <a:gd name="connsiteX1" fmla="*/ 13737 w 45656"/>
                    <a:gd name="connsiteY1" fmla="*/ 31961 h 44794"/>
                    <a:gd name="connsiteX2" fmla="*/ 281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38" y="44802"/>
                      </a:moveTo>
                      <a:cubicBezTo>
                        <a:pt x="45938" y="44802"/>
                        <a:pt x="27320" y="45820"/>
                        <a:pt x="13737" y="31961"/>
                      </a:cubicBezTo>
                      <a:cubicBezTo>
                        <a:pt x="7226" y="25318"/>
                        <a:pt x="1873" y="15256"/>
                        <a:pt x="281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2" name="Freeform: Shape 1591">
                  <a:extLst>
                    <a:ext uri="{FF2B5EF4-FFF2-40B4-BE49-F238E27FC236}">
                      <a16:creationId xmlns:a16="http://schemas.microsoft.com/office/drawing/2014/main" id="{0D256A75-6DA9-F632-8DD5-1321C0356C69}"/>
                    </a:ext>
                  </a:extLst>
                </p:cNvPr>
                <p:cNvSpPr/>
                <p:nvPr/>
              </p:nvSpPr>
              <p:spPr>
                <a:xfrm rot="5400000" flipV="1">
                  <a:off x="2967221" y="3826054"/>
                  <a:ext cx="45656" cy="6679"/>
                </a:xfrm>
                <a:custGeom>
                  <a:avLst/>
                  <a:gdLst>
                    <a:gd name="connsiteX0" fmla="*/ 288 w 45656"/>
                    <a:gd name="connsiteY0" fmla="*/ -44 h 6679"/>
                    <a:gd name="connsiteX1" fmla="*/ 288 w 45656"/>
                    <a:gd name="connsiteY1" fmla="*/ 6635 h 6679"/>
                    <a:gd name="connsiteX2" fmla="*/ 45945 w 45656"/>
                    <a:gd name="connsiteY2" fmla="*/ 6635 h 6679"/>
                    <a:gd name="connsiteX3" fmla="*/ 45945 w 45656"/>
                    <a:gd name="connsiteY3" fmla="*/ -44 h 6679"/>
                    <a:gd name="connsiteX4" fmla="*/ 288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88" y="-44"/>
                      </a:moveTo>
                      <a:cubicBezTo>
                        <a:pt x="288" y="-44"/>
                        <a:pt x="288" y="6635"/>
                        <a:pt x="288" y="6635"/>
                      </a:cubicBezTo>
                      <a:cubicBezTo>
                        <a:pt x="288" y="6635"/>
                        <a:pt x="45945" y="6635"/>
                        <a:pt x="45945" y="6635"/>
                      </a:cubicBezTo>
                      <a:cubicBezTo>
                        <a:pt x="45945" y="6635"/>
                        <a:pt x="45945" y="-44"/>
                        <a:pt x="45945" y="-44"/>
                      </a:cubicBezTo>
                      <a:cubicBezTo>
                        <a:pt x="45945" y="-44"/>
                        <a:pt x="288" y="-44"/>
                        <a:pt x="288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93" name="Freeform: Shape 1592">
                  <a:extLst>
                    <a:ext uri="{FF2B5EF4-FFF2-40B4-BE49-F238E27FC236}">
                      <a16:creationId xmlns:a16="http://schemas.microsoft.com/office/drawing/2014/main" id="{542B18A0-9CB3-2A43-2C5A-C538A3023736}"/>
                    </a:ext>
                  </a:extLst>
                </p:cNvPr>
                <p:cNvSpPr/>
                <p:nvPr/>
              </p:nvSpPr>
              <p:spPr>
                <a:xfrm rot="5400000" flipV="1">
                  <a:off x="2941481" y="3806994"/>
                  <a:ext cx="45656" cy="44799"/>
                </a:xfrm>
                <a:custGeom>
                  <a:avLst/>
                  <a:gdLst>
                    <a:gd name="connsiteX0" fmla="*/ 45942 w 45656"/>
                    <a:gd name="connsiteY0" fmla="*/ -3 h 44799"/>
                    <a:gd name="connsiteX1" fmla="*/ 286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42" y="-3"/>
                      </a:moveTo>
                      <a:cubicBezTo>
                        <a:pt x="45942" y="-3"/>
                        <a:pt x="5197" y="-2226"/>
                        <a:pt x="286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5" name="Graphic 4">
                <a:extLst>
                  <a:ext uri="{FF2B5EF4-FFF2-40B4-BE49-F238E27FC236}">
                    <a16:creationId xmlns:a16="http://schemas.microsoft.com/office/drawing/2014/main" id="{5D8920C0-0102-B3BC-F608-412ABDD72649}"/>
                  </a:ext>
                </a:extLst>
              </p:cNvPr>
              <p:cNvGrpSpPr/>
              <p:nvPr/>
            </p:nvGrpSpPr>
            <p:grpSpPr>
              <a:xfrm>
                <a:off x="3292512" y="3806565"/>
                <a:ext cx="102710" cy="45656"/>
                <a:chOff x="3292512" y="3806565"/>
                <a:chExt cx="102710" cy="45656"/>
              </a:xfrm>
              <a:noFill/>
            </p:grpSpPr>
            <p:sp>
              <p:nvSpPr>
                <p:cNvPr id="1586" name="Freeform: Shape 1585">
                  <a:extLst>
                    <a:ext uri="{FF2B5EF4-FFF2-40B4-BE49-F238E27FC236}">
                      <a16:creationId xmlns:a16="http://schemas.microsoft.com/office/drawing/2014/main" id="{B340CA90-04E6-E9FA-28D9-B5E4B1B74A6C}"/>
                    </a:ext>
                  </a:extLst>
                </p:cNvPr>
                <p:cNvSpPr/>
                <p:nvPr/>
              </p:nvSpPr>
              <p:spPr>
                <a:xfrm rot="5400000" flipV="1">
                  <a:off x="3273025" y="3826052"/>
                  <a:ext cx="45656" cy="6682"/>
                </a:xfrm>
                <a:custGeom>
                  <a:avLst/>
                  <a:gdLst>
                    <a:gd name="connsiteX0" fmla="*/ 321 w 45656"/>
                    <a:gd name="connsiteY0" fmla="*/ 6731 h 6682"/>
                    <a:gd name="connsiteX1" fmla="*/ 321 w 45656"/>
                    <a:gd name="connsiteY1" fmla="*/ 49 h 6682"/>
                    <a:gd name="connsiteX2" fmla="*/ 45977 w 45656"/>
                    <a:gd name="connsiteY2" fmla="*/ 49 h 6682"/>
                    <a:gd name="connsiteX3" fmla="*/ 45977 w 45656"/>
                    <a:gd name="connsiteY3" fmla="*/ 6731 h 6682"/>
                    <a:gd name="connsiteX4" fmla="*/ 321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321" y="6731"/>
                      </a:moveTo>
                      <a:cubicBezTo>
                        <a:pt x="321" y="6731"/>
                        <a:pt x="321" y="49"/>
                        <a:pt x="321" y="49"/>
                      </a:cubicBezTo>
                      <a:cubicBezTo>
                        <a:pt x="321" y="49"/>
                        <a:pt x="45977" y="49"/>
                        <a:pt x="45977" y="49"/>
                      </a:cubicBezTo>
                      <a:cubicBezTo>
                        <a:pt x="45977" y="49"/>
                        <a:pt x="45977" y="6731"/>
                        <a:pt x="45977" y="6731"/>
                      </a:cubicBezTo>
                      <a:cubicBezTo>
                        <a:pt x="45977" y="6731"/>
                        <a:pt x="321" y="6731"/>
                        <a:pt x="321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7" name="Freeform: Shape 1586">
                  <a:extLst>
                    <a:ext uri="{FF2B5EF4-FFF2-40B4-BE49-F238E27FC236}">
                      <a16:creationId xmlns:a16="http://schemas.microsoft.com/office/drawing/2014/main" id="{BFE2B5B3-592F-76FB-9996-001F5754DB83}"/>
                    </a:ext>
                  </a:extLst>
                </p:cNvPr>
                <p:cNvSpPr/>
                <p:nvPr/>
              </p:nvSpPr>
              <p:spPr>
                <a:xfrm rot="5400000" flipV="1">
                  <a:off x="3298764" y="3806996"/>
                  <a:ext cx="45656" cy="44794"/>
                </a:xfrm>
                <a:custGeom>
                  <a:avLst/>
                  <a:gdLst>
                    <a:gd name="connsiteX0" fmla="*/ 45980 w 45656"/>
                    <a:gd name="connsiteY0" fmla="*/ 44802 h 44794"/>
                    <a:gd name="connsiteX1" fmla="*/ 13779 w 45656"/>
                    <a:gd name="connsiteY1" fmla="*/ 31961 h 44794"/>
                    <a:gd name="connsiteX2" fmla="*/ 323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80" y="44802"/>
                      </a:moveTo>
                      <a:cubicBezTo>
                        <a:pt x="45980" y="44802"/>
                        <a:pt x="27362" y="45820"/>
                        <a:pt x="13779" y="31961"/>
                      </a:cubicBezTo>
                      <a:cubicBezTo>
                        <a:pt x="7269" y="25318"/>
                        <a:pt x="1915" y="15256"/>
                        <a:pt x="323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8" name="Freeform: Shape 1587">
                  <a:extLst>
                    <a:ext uri="{FF2B5EF4-FFF2-40B4-BE49-F238E27FC236}">
                      <a16:creationId xmlns:a16="http://schemas.microsoft.com/office/drawing/2014/main" id="{8AE998EC-9641-9FFC-BFBD-B0B2AD09BE0F}"/>
                    </a:ext>
                  </a:extLst>
                </p:cNvPr>
                <p:cNvSpPr/>
                <p:nvPr/>
              </p:nvSpPr>
              <p:spPr>
                <a:xfrm rot="5400000" flipV="1">
                  <a:off x="3369055" y="3826054"/>
                  <a:ext cx="45656" cy="6679"/>
                </a:xfrm>
                <a:custGeom>
                  <a:avLst/>
                  <a:gdLst>
                    <a:gd name="connsiteX0" fmla="*/ 331 w 45656"/>
                    <a:gd name="connsiteY0" fmla="*/ -44 h 6679"/>
                    <a:gd name="connsiteX1" fmla="*/ 331 w 45656"/>
                    <a:gd name="connsiteY1" fmla="*/ 6635 h 6679"/>
                    <a:gd name="connsiteX2" fmla="*/ 45987 w 45656"/>
                    <a:gd name="connsiteY2" fmla="*/ 6635 h 6679"/>
                    <a:gd name="connsiteX3" fmla="*/ 45987 w 45656"/>
                    <a:gd name="connsiteY3" fmla="*/ -44 h 6679"/>
                    <a:gd name="connsiteX4" fmla="*/ 331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331" y="-44"/>
                      </a:moveTo>
                      <a:cubicBezTo>
                        <a:pt x="331" y="-44"/>
                        <a:pt x="331" y="6635"/>
                        <a:pt x="331" y="6635"/>
                      </a:cubicBezTo>
                      <a:cubicBezTo>
                        <a:pt x="331" y="6635"/>
                        <a:pt x="45987" y="6635"/>
                        <a:pt x="45987" y="6635"/>
                      </a:cubicBezTo>
                      <a:cubicBezTo>
                        <a:pt x="45987" y="6635"/>
                        <a:pt x="45987" y="-44"/>
                        <a:pt x="45987" y="-44"/>
                      </a:cubicBezTo>
                      <a:cubicBezTo>
                        <a:pt x="45987" y="-44"/>
                        <a:pt x="331" y="-44"/>
                        <a:pt x="331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9" name="Freeform: Shape 1588">
                  <a:extLst>
                    <a:ext uri="{FF2B5EF4-FFF2-40B4-BE49-F238E27FC236}">
                      <a16:creationId xmlns:a16="http://schemas.microsoft.com/office/drawing/2014/main" id="{3BBD0EE7-7B03-C09D-8218-3C862035428E}"/>
                    </a:ext>
                  </a:extLst>
                </p:cNvPr>
                <p:cNvSpPr/>
                <p:nvPr/>
              </p:nvSpPr>
              <p:spPr>
                <a:xfrm rot="5400000" flipV="1">
                  <a:off x="3343315" y="3806994"/>
                  <a:ext cx="45656" cy="44799"/>
                </a:xfrm>
                <a:custGeom>
                  <a:avLst/>
                  <a:gdLst>
                    <a:gd name="connsiteX0" fmla="*/ 45985 w 45656"/>
                    <a:gd name="connsiteY0" fmla="*/ -3 h 44799"/>
                    <a:gd name="connsiteX1" fmla="*/ 328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85" y="-3"/>
                      </a:moveTo>
                      <a:cubicBezTo>
                        <a:pt x="45985" y="-3"/>
                        <a:pt x="5239" y="-2226"/>
                        <a:pt x="328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6" name="Graphic 4">
                <a:extLst>
                  <a:ext uri="{FF2B5EF4-FFF2-40B4-BE49-F238E27FC236}">
                    <a16:creationId xmlns:a16="http://schemas.microsoft.com/office/drawing/2014/main" id="{0F98759A-4889-D9DD-72ED-1188A1833F20}"/>
                  </a:ext>
                </a:extLst>
              </p:cNvPr>
              <p:cNvGrpSpPr/>
              <p:nvPr/>
            </p:nvGrpSpPr>
            <p:grpSpPr>
              <a:xfrm>
                <a:off x="3447293" y="3806565"/>
                <a:ext cx="102710" cy="45656"/>
                <a:chOff x="3447293" y="3806565"/>
                <a:chExt cx="102710" cy="45656"/>
              </a:xfrm>
              <a:noFill/>
            </p:grpSpPr>
            <p:sp>
              <p:nvSpPr>
                <p:cNvPr id="1582" name="Freeform: Shape 1581">
                  <a:extLst>
                    <a:ext uri="{FF2B5EF4-FFF2-40B4-BE49-F238E27FC236}">
                      <a16:creationId xmlns:a16="http://schemas.microsoft.com/office/drawing/2014/main" id="{8302E24D-FA52-31AF-A394-DAB545F770EF}"/>
                    </a:ext>
                  </a:extLst>
                </p:cNvPr>
                <p:cNvSpPr/>
                <p:nvPr/>
              </p:nvSpPr>
              <p:spPr>
                <a:xfrm rot="5400000" flipV="1">
                  <a:off x="3427806" y="3826052"/>
                  <a:ext cx="45656" cy="6682"/>
                </a:xfrm>
                <a:custGeom>
                  <a:avLst/>
                  <a:gdLst>
                    <a:gd name="connsiteX0" fmla="*/ 337 w 45656"/>
                    <a:gd name="connsiteY0" fmla="*/ 6731 h 6682"/>
                    <a:gd name="connsiteX1" fmla="*/ 337 w 45656"/>
                    <a:gd name="connsiteY1" fmla="*/ 49 h 6682"/>
                    <a:gd name="connsiteX2" fmla="*/ 45993 w 45656"/>
                    <a:gd name="connsiteY2" fmla="*/ 49 h 6682"/>
                    <a:gd name="connsiteX3" fmla="*/ 45993 w 45656"/>
                    <a:gd name="connsiteY3" fmla="*/ 6731 h 6682"/>
                    <a:gd name="connsiteX4" fmla="*/ 337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337" y="6731"/>
                      </a:moveTo>
                      <a:cubicBezTo>
                        <a:pt x="337" y="6731"/>
                        <a:pt x="337" y="49"/>
                        <a:pt x="337" y="49"/>
                      </a:cubicBezTo>
                      <a:cubicBezTo>
                        <a:pt x="337" y="49"/>
                        <a:pt x="45993" y="49"/>
                        <a:pt x="45993" y="49"/>
                      </a:cubicBezTo>
                      <a:cubicBezTo>
                        <a:pt x="45993" y="49"/>
                        <a:pt x="45993" y="6731"/>
                        <a:pt x="45993" y="6731"/>
                      </a:cubicBezTo>
                      <a:cubicBezTo>
                        <a:pt x="45993" y="6731"/>
                        <a:pt x="337" y="6731"/>
                        <a:pt x="337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3" name="Freeform: Shape 1582">
                  <a:extLst>
                    <a:ext uri="{FF2B5EF4-FFF2-40B4-BE49-F238E27FC236}">
                      <a16:creationId xmlns:a16="http://schemas.microsoft.com/office/drawing/2014/main" id="{FD0E4F42-C34D-3A2B-0E88-A6634B32215A}"/>
                    </a:ext>
                  </a:extLst>
                </p:cNvPr>
                <p:cNvSpPr/>
                <p:nvPr/>
              </p:nvSpPr>
              <p:spPr>
                <a:xfrm rot="5400000" flipV="1">
                  <a:off x="3453545" y="3806996"/>
                  <a:ext cx="45656" cy="44794"/>
                </a:xfrm>
                <a:custGeom>
                  <a:avLst/>
                  <a:gdLst>
                    <a:gd name="connsiteX0" fmla="*/ 45996 w 45656"/>
                    <a:gd name="connsiteY0" fmla="*/ 44802 h 44794"/>
                    <a:gd name="connsiteX1" fmla="*/ 13795 w 45656"/>
                    <a:gd name="connsiteY1" fmla="*/ 31961 h 44794"/>
                    <a:gd name="connsiteX2" fmla="*/ 339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96" y="44802"/>
                      </a:moveTo>
                      <a:cubicBezTo>
                        <a:pt x="45996" y="44802"/>
                        <a:pt x="27378" y="45820"/>
                        <a:pt x="13795" y="31961"/>
                      </a:cubicBezTo>
                      <a:cubicBezTo>
                        <a:pt x="7285" y="25318"/>
                        <a:pt x="1931" y="15256"/>
                        <a:pt x="339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4" name="Freeform: Shape 1583">
                  <a:extLst>
                    <a:ext uri="{FF2B5EF4-FFF2-40B4-BE49-F238E27FC236}">
                      <a16:creationId xmlns:a16="http://schemas.microsoft.com/office/drawing/2014/main" id="{9BA2BF10-FF33-48F5-E709-3501F3EC300F}"/>
                    </a:ext>
                  </a:extLst>
                </p:cNvPr>
                <p:cNvSpPr/>
                <p:nvPr/>
              </p:nvSpPr>
              <p:spPr>
                <a:xfrm rot="5400000" flipV="1">
                  <a:off x="3523836" y="3826054"/>
                  <a:ext cx="45656" cy="6679"/>
                </a:xfrm>
                <a:custGeom>
                  <a:avLst/>
                  <a:gdLst>
                    <a:gd name="connsiteX0" fmla="*/ 347 w 45656"/>
                    <a:gd name="connsiteY0" fmla="*/ -44 h 6679"/>
                    <a:gd name="connsiteX1" fmla="*/ 347 w 45656"/>
                    <a:gd name="connsiteY1" fmla="*/ 6635 h 6679"/>
                    <a:gd name="connsiteX2" fmla="*/ 46003 w 45656"/>
                    <a:gd name="connsiteY2" fmla="*/ 6635 h 6679"/>
                    <a:gd name="connsiteX3" fmla="*/ 46003 w 45656"/>
                    <a:gd name="connsiteY3" fmla="*/ -44 h 6679"/>
                    <a:gd name="connsiteX4" fmla="*/ 347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347" y="-44"/>
                      </a:moveTo>
                      <a:cubicBezTo>
                        <a:pt x="347" y="-44"/>
                        <a:pt x="347" y="6635"/>
                        <a:pt x="347" y="6635"/>
                      </a:cubicBezTo>
                      <a:cubicBezTo>
                        <a:pt x="347" y="6635"/>
                        <a:pt x="46003" y="6635"/>
                        <a:pt x="46003" y="6635"/>
                      </a:cubicBezTo>
                      <a:cubicBezTo>
                        <a:pt x="46003" y="6635"/>
                        <a:pt x="46003" y="-44"/>
                        <a:pt x="46003" y="-44"/>
                      </a:cubicBezTo>
                      <a:cubicBezTo>
                        <a:pt x="46003" y="-44"/>
                        <a:pt x="347" y="-44"/>
                        <a:pt x="347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5" name="Freeform: Shape 1584">
                  <a:extLst>
                    <a:ext uri="{FF2B5EF4-FFF2-40B4-BE49-F238E27FC236}">
                      <a16:creationId xmlns:a16="http://schemas.microsoft.com/office/drawing/2014/main" id="{BBFBBF9B-CF1B-C3B7-BD77-920AE64E2751}"/>
                    </a:ext>
                  </a:extLst>
                </p:cNvPr>
                <p:cNvSpPr/>
                <p:nvPr/>
              </p:nvSpPr>
              <p:spPr>
                <a:xfrm rot="5400000" flipV="1">
                  <a:off x="3498097" y="3806994"/>
                  <a:ext cx="45656" cy="44799"/>
                </a:xfrm>
                <a:custGeom>
                  <a:avLst/>
                  <a:gdLst>
                    <a:gd name="connsiteX0" fmla="*/ 46001 w 45656"/>
                    <a:gd name="connsiteY0" fmla="*/ -3 h 44799"/>
                    <a:gd name="connsiteX1" fmla="*/ 344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01" y="-3"/>
                      </a:moveTo>
                      <a:cubicBezTo>
                        <a:pt x="46001" y="-3"/>
                        <a:pt x="5255" y="-2226"/>
                        <a:pt x="344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7" name="Graphic 4">
                <a:extLst>
                  <a:ext uri="{FF2B5EF4-FFF2-40B4-BE49-F238E27FC236}">
                    <a16:creationId xmlns:a16="http://schemas.microsoft.com/office/drawing/2014/main" id="{BC0550E3-F038-5107-9C54-7CADA30284E6}"/>
                  </a:ext>
                </a:extLst>
              </p:cNvPr>
              <p:cNvGrpSpPr/>
              <p:nvPr/>
            </p:nvGrpSpPr>
            <p:grpSpPr>
              <a:xfrm>
                <a:off x="3842876" y="3806565"/>
                <a:ext cx="102710" cy="45656"/>
                <a:chOff x="3842876" y="3806565"/>
                <a:chExt cx="102710" cy="45656"/>
              </a:xfrm>
              <a:noFill/>
            </p:grpSpPr>
            <p:sp>
              <p:nvSpPr>
                <p:cNvPr id="1578" name="Freeform: Shape 1577">
                  <a:extLst>
                    <a:ext uri="{FF2B5EF4-FFF2-40B4-BE49-F238E27FC236}">
                      <a16:creationId xmlns:a16="http://schemas.microsoft.com/office/drawing/2014/main" id="{53EDCFD2-34F1-7DAB-A769-5F8B5FC4E91B}"/>
                    </a:ext>
                  </a:extLst>
                </p:cNvPr>
                <p:cNvSpPr/>
                <p:nvPr/>
              </p:nvSpPr>
              <p:spPr>
                <a:xfrm rot="5400000" flipV="1">
                  <a:off x="3823389" y="3826052"/>
                  <a:ext cx="45656" cy="6682"/>
                </a:xfrm>
                <a:custGeom>
                  <a:avLst/>
                  <a:gdLst>
                    <a:gd name="connsiteX0" fmla="*/ 378 w 45656"/>
                    <a:gd name="connsiteY0" fmla="*/ 6731 h 6682"/>
                    <a:gd name="connsiteX1" fmla="*/ 378 w 45656"/>
                    <a:gd name="connsiteY1" fmla="*/ 49 h 6682"/>
                    <a:gd name="connsiteX2" fmla="*/ 46035 w 45656"/>
                    <a:gd name="connsiteY2" fmla="*/ 49 h 6682"/>
                    <a:gd name="connsiteX3" fmla="*/ 46035 w 45656"/>
                    <a:gd name="connsiteY3" fmla="*/ 6731 h 6682"/>
                    <a:gd name="connsiteX4" fmla="*/ 378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378" y="6731"/>
                      </a:moveTo>
                      <a:cubicBezTo>
                        <a:pt x="378" y="6731"/>
                        <a:pt x="378" y="49"/>
                        <a:pt x="378" y="49"/>
                      </a:cubicBezTo>
                      <a:cubicBezTo>
                        <a:pt x="378" y="49"/>
                        <a:pt x="46035" y="49"/>
                        <a:pt x="46035" y="49"/>
                      </a:cubicBezTo>
                      <a:cubicBezTo>
                        <a:pt x="46035" y="49"/>
                        <a:pt x="46035" y="6731"/>
                        <a:pt x="46035" y="6731"/>
                      </a:cubicBezTo>
                      <a:cubicBezTo>
                        <a:pt x="46035" y="6731"/>
                        <a:pt x="378" y="6731"/>
                        <a:pt x="378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9" name="Freeform: Shape 1578">
                  <a:extLst>
                    <a:ext uri="{FF2B5EF4-FFF2-40B4-BE49-F238E27FC236}">
                      <a16:creationId xmlns:a16="http://schemas.microsoft.com/office/drawing/2014/main" id="{B1D537EA-7640-45AD-70CE-0ED139089136}"/>
                    </a:ext>
                  </a:extLst>
                </p:cNvPr>
                <p:cNvSpPr/>
                <p:nvPr/>
              </p:nvSpPr>
              <p:spPr>
                <a:xfrm rot="5400000" flipV="1">
                  <a:off x="3849128" y="3806996"/>
                  <a:ext cx="45656" cy="44794"/>
                </a:xfrm>
                <a:custGeom>
                  <a:avLst/>
                  <a:gdLst>
                    <a:gd name="connsiteX0" fmla="*/ 46038 w 45656"/>
                    <a:gd name="connsiteY0" fmla="*/ 44802 h 44794"/>
                    <a:gd name="connsiteX1" fmla="*/ 13837 w 45656"/>
                    <a:gd name="connsiteY1" fmla="*/ 31961 h 44794"/>
                    <a:gd name="connsiteX2" fmla="*/ 381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38" y="44802"/>
                      </a:moveTo>
                      <a:cubicBezTo>
                        <a:pt x="46038" y="44802"/>
                        <a:pt x="27420" y="45820"/>
                        <a:pt x="13837" y="31961"/>
                      </a:cubicBezTo>
                      <a:cubicBezTo>
                        <a:pt x="7326" y="25318"/>
                        <a:pt x="1973" y="15256"/>
                        <a:pt x="381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0" name="Freeform: Shape 1579">
                  <a:extLst>
                    <a:ext uri="{FF2B5EF4-FFF2-40B4-BE49-F238E27FC236}">
                      <a16:creationId xmlns:a16="http://schemas.microsoft.com/office/drawing/2014/main" id="{851D85AC-6C56-39CB-9F84-83D00D1D3284}"/>
                    </a:ext>
                  </a:extLst>
                </p:cNvPr>
                <p:cNvSpPr/>
                <p:nvPr/>
              </p:nvSpPr>
              <p:spPr>
                <a:xfrm rot="5400000" flipV="1">
                  <a:off x="3919419" y="3826054"/>
                  <a:ext cx="45656" cy="6679"/>
                </a:xfrm>
                <a:custGeom>
                  <a:avLst/>
                  <a:gdLst>
                    <a:gd name="connsiteX0" fmla="*/ 388 w 45656"/>
                    <a:gd name="connsiteY0" fmla="*/ -44 h 6679"/>
                    <a:gd name="connsiteX1" fmla="*/ 388 w 45656"/>
                    <a:gd name="connsiteY1" fmla="*/ 6635 h 6679"/>
                    <a:gd name="connsiteX2" fmla="*/ 46045 w 45656"/>
                    <a:gd name="connsiteY2" fmla="*/ 6635 h 6679"/>
                    <a:gd name="connsiteX3" fmla="*/ 46045 w 45656"/>
                    <a:gd name="connsiteY3" fmla="*/ -44 h 6679"/>
                    <a:gd name="connsiteX4" fmla="*/ 388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388" y="-44"/>
                      </a:moveTo>
                      <a:cubicBezTo>
                        <a:pt x="388" y="-44"/>
                        <a:pt x="388" y="6635"/>
                        <a:pt x="388" y="6635"/>
                      </a:cubicBezTo>
                      <a:cubicBezTo>
                        <a:pt x="388" y="6635"/>
                        <a:pt x="46045" y="6635"/>
                        <a:pt x="46045" y="6635"/>
                      </a:cubicBezTo>
                      <a:cubicBezTo>
                        <a:pt x="46045" y="6635"/>
                        <a:pt x="46045" y="-44"/>
                        <a:pt x="46045" y="-44"/>
                      </a:cubicBezTo>
                      <a:cubicBezTo>
                        <a:pt x="46045" y="-44"/>
                        <a:pt x="388" y="-44"/>
                        <a:pt x="388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81" name="Freeform: Shape 1580">
                  <a:extLst>
                    <a:ext uri="{FF2B5EF4-FFF2-40B4-BE49-F238E27FC236}">
                      <a16:creationId xmlns:a16="http://schemas.microsoft.com/office/drawing/2014/main" id="{A46D9546-F74E-D71A-0E67-D324700AD0D8}"/>
                    </a:ext>
                  </a:extLst>
                </p:cNvPr>
                <p:cNvSpPr/>
                <p:nvPr/>
              </p:nvSpPr>
              <p:spPr>
                <a:xfrm rot="5400000" flipV="1">
                  <a:off x="3893679" y="3806994"/>
                  <a:ext cx="45656" cy="44799"/>
                </a:xfrm>
                <a:custGeom>
                  <a:avLst/>
                  <a:gdLst>
                    <a:gd name="connsiteX0" fmla="*/ 46042 w 45656"/>
                    <a:gd name="connsiteY0" fmla="*/ -3 h 44799"/>
                    <a:gd name="connsiteX1" fmla="*/ 386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42" y="-3"/>
                      </a:moveTo>
                      <a:cubicBezTo>
                        <a:pt x="46042" y="-3"/>
                        <a:pt x="5297" y="-2226"/>
                        <a:pt x="386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8" name="Graphic 4">
                <a:extLst>
                  <a:ext uri="{FF2B5EF4-FFF2-40B4-BE49-F238E27FC236}">
                    <a16:creationId xmlns:a16="http://schemas.microsoft.com/office/drawing/2014/main" id="{D0477F2D-A360-DC34-75BF-D2D20E5194A5}"/>
                  </a:ext>
                </a:extLst>
              </p:cNvPr>
              <p:cNvGrpSpPr/>
              <p:nvPr/>
            </p:nvGrpSpPr>
            <p:grpSpPr>
              <a:xfrm>
                <a:off x="4045882" y="3806565"/>
                <a:ext cx="102710" cy="45656"/>
                <a:chOff x="4045882" y="3806565"/>
                <a:chExt cx="102710" cy="45656"/>
              </a:xfrm>
              <a:noFill/>
            </p:grpSpPr>
            <p:sp>
              <p:nvSpPr>
                <p:cNvPr id="1574" name="Freeform: Shape 1573">
                  <a:extLst>
                    <a:ext uri="{FF2B5EF4-FFF2-40B4-BE49-F238E27FC236}">
                      <a16:creationId xmlns:a16="http://schemas.microsoft.com/office/drawing/2014/main" id="{DC197610-BB31-2AD0-56D9-D0F406AAB1FF}"/>
                    </a:ext>
                  </a:extLst>
                </p:cNvPr>
                <p:cNvSpPr/>
                <p:nvPr/>
              </p:nvSpPr>
              <p:spPr>
                <a:xfrm rot="5400000" flipV="1">
                  <a:off x="4026395" y="3826052"/>
                  <a:ext cx="45656" cy="6682"/>
                </a:xfrm>
                <a:custGeom>
                  <a:avLst/>
                  <a:gdLst>
                    <a:gd name="connsiteX0" fmla="*/ 400 w 45656"/>
                    <a:gd name="connsiteY0" fmla="*/ 6731 h 6682"/>
                    <a:gd name="connsiteX1" fmla="*/ 400 w 45656"/>
                    <a:gd name="connsiteY1" fmla="*/ 49 h 6682"/>
                    <a:gd name="connsiteX2" fmla="*/ 46056 w 45656"/>
                    <a:gd name="connsiteY2" fmla="*/ 49 h 6682"/>
                    <a:gd name="connsiteX3" fmla="*/ 46056 w 45656"/>
                    <a:gd name="connsiteY3" fmla="*/ 6731 h 6682"/>
                    <a:gd name="connsiteX4" fmla="*/ 400 w 45656"/>
                    <a:gd name="connsiteY4" fmla="*/ 673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00" y="6731"/>
                      </a:moveTo>
                      <a:cubicBezTo>
                        <a:pt x="400" y="6731"/>
                        <a:pt x="400" y="49"/>
                        <a:pt x="400" y="49"/>
                      </a:cubicBezTo>
                      <a:cubicBezTo>
                        <a:pt x="400" y="49"/>
                        <a:pt x="46056" y="49"/>
                        <a:pt x="46056" y="49"/>
                      </a:cubicBezTo>
                      <a:cubicBezTo>
                        <a:pt x="46056" y="49"/>
                        <a:pt x="46056" y="6731"/>
                        <a:pt x="46056" y="6731"/>
                      </a:cubicBezTo>
                      <a:cubicBezTo>
                        <a:pt x="46056" y="6731"/>
                        <a:pt x="400" y="6731"/>
                        <a:pt x="400" y="673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5" name="Freeform: Shape 1574">
                  <a:extLst>
                    <a:ext uri="{FF2B5EF4-FFF2-40B4-BE49-F238E27FC236}">
                      <a16:creationId xmlns:a16="http://schemas.microsoft.com/office/drawing/2014/main" id="{A14AB7AF-AB20-1BCF-5416-FA2073923C62}"/>
                    </a:ext>
                  </a:extLst>
                </p:cNvPr>
                <p:cNvSpPr/>
                <p:nvPr/>
              </p:nvSpPr>
              <p:spPr>
                <a:xfrm rot="5400000" flipV="1">
                  <a:off x="4052134" y="3806996"/>
                  <a:ext cx="45656" cy="44794"/>
                </a:xfrm>
                <a:custGeom>
                  <a:avLst/>
                  <a:gdLst>
                    <a:gd name="connsiteX0" fmla="*/ 46059 w 45656"/>
                    <a:gd name="connsiteY0" fmla="*/ 44802 h 44794"/>
                    <a:gd name="connsiteX1" fmla="*/ 13858 w 45656"/>
                    <a:gd name="connsiteY1" fmla="*/ 31961 h 44794"/>
                    <a:gd name="connsiteX2" fmla="*/ 402 w 45656"/>
                    <a:gd name="connsiteY2" fmla="*/ 24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59" y="44802"/>
                      </a:moveTo>
                      <a:cubicBezTo>
                        <a:pt x="46059" y="44802"/>
                        <a:pt x="27441" y="45820"/>
                        <a:pt x="13858" y="31961"/>
                      </a:cubicBezTo>
                      <a:cubicBezTo>
                        <a:pt x="7348" y="25318"/>
                        <a:pt x="1994" y="15256"/>
                        <a:pt x="402" y="2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6" name="Freeform: Shape 1575">
                  <a:extLst>
                    <a:ext uri="{FF2B5EF4-FFF2-40B4-BE49-F238E27FC236}">
                      <a16:creationId xmlns:a16="http://schemas.microsoft.com/office/drawing/2014/main" id="{92FF979C-D643-45E0-B500-7BD2F24B5542}"/>
                    </a:ext>
                  </a:extLst>
                </p:cNvPr>
                <p:cNvSpPr/>
                <p:nvPr/>
              </p:nvSpPr>
              <p:spPr>
                <a:xfrm rot="5400000" flipV="1">
                  <a:off x="4122425" y="3826054"/>
                  <a:ext cx="45656" cy="6679"/>
                </a:xfrm>
                <a:custGeom>
                  <a:avLst/>
                  <a:gdLst>
                    <a:gd name="connsiteX0" fmla="*/ 410 w 45656"/>
                    <a:gd name="connsiteY0" fmla="*/ -44 h 6679"/>
                    <a:gd name="connsiteX1" fmla="*/ 410 w 45656"/>
                    <a:gd name="connsiteY1" fmla="*/ 6635 h 6679"/>
                    <a:gd name="connsiteX2" fmla="*/ 46066 w 45656"/>
                    <a:gd name="connsiteY2" fmla="*/ 6635 h 6679"/>
                    <a:gd name="connsiteX3" fmla="*/ 46066 w 45656"/>
                    <a:gd name="connsiteY3" fmla="*/ -44 h 6679"/>
                    <a:gd name="connsiteX4" fmla="*/ 410 w 45656"/>
                    <a:gd name="connsiteY4" fmla="*/ -4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10" y="-44"/>
                      </a:moveTo>
                      <a:cubicBezTo>
                        <a:pt x="410" y="-44"/>
                        <a:pt x="410" y="6635"/>
                        <a:pt x="410" y="6635"/>
                      </a:cubicBezTo>
                      <a:cubicBezTo>
                        <a:pt x="410" y="6635"/>
                        <a:pt x="46066" y="6635"/>
                        <a:pt x="46066" y="6635"/>
                      </a:cubicBezTo>
                      <a:cubicBezTo>
                        <a:pt x="46066" y="6635"/>
                        <a:pt x="46066" y="-44"/>
                        <a:pt x="46066" y="-44"/>
                      </a:cubicBezTo>
                      <a:cubicBezTo>
                        <a:pt x="46066" y="-44"/>
                        <a:pt x="410" y="-44"/>
                        <a:pt x="410" y="-4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7" name="Freeform: Shape 1576">
                  <a:extLst>
                    <a:ext uri="{FF2B5EF4-FFF2-40B4-BE49-F238E27FC236}">
                      <a16:creationId xmlns:a16="http://schemas.microsoft.com/office/drawing/2014/main" id="{28565317-B99A-2AD3-C6BA-44909CEBDD63}"/>
                    </a:ext>
                  </a:extLst>
                </p:cNvPr>
                <p:cNvSpPr/>
                <p:nvPr/>
              </p:nvSpPr>
              <p:spPr>
                <a:xfrm rot="5400000" flipV="1">
                  <a:off x="4096686" y="3806994"/>
                  <a:ext cx="45656" cy="44799"/>
                </a:xfrm>
                <a:custGeom>
                  <a:avLst/>
                  <a:gdLst>
                    <a:gd name="connsiteX0" fmla="*/ 46064 w 45656"/>
                    <a:gd name="connsiteY0" fmla="*/ -3 h 44799"/>
                    <a:gd name="connsiteX1" fmla="*/ 407 w 45656"/>
                    <a:gd name="connsiteY1" fmla="*/ 4478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64" y="-3"/>
                      </a:moveTo>
                      <a:cubicBezTo>
                        <a:pt x="46064" y="-3"/>
                        <a:pt x="5318" y="-2226"/>
                        <a:pt x="407" y="4478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19" name="Graphic 4">
                <a:extLst>
                  <a:ext uri="{FF2B5EF4-FFF2-40B4-BE49-F238E27FC236}">
                    <a16:creationId xmlns:a16="http://schemas.microsoft.com/office/drawing/2014/main" id="{D9CC8387-CE42-77C9-E2EA-4DE36D1238CC}"/>
                  </a:ext>
                </a:extLst>
              </p:cNvPr>
              <p:cNvGrpSpPr/>
              <p:nvPr/>
            </p:nvGrpSpPr>
            <p:grpSpPr>
              <a:xfrm>
                <a:off x="6988079" y="4915752"/>
                <a:ext cx="102710" cy="45656"/>
                <a:chOff x="6988079" y="4915752"/>
                <a:chExt cx="102710" cy="45656"/>
              </a:xfrm>
              <a:noFill/>
            </p:grpSpPr>
            <p:sp>
              <p:nvSpPr>
                <p:cNvPr id="1570" name="Freeform: Shape 1569">
                  <a:extLst>
                    <a:ext uri="{FF2B5EF4-FFF2-40B4-BE49-F238E27FC236}">
                      <a16:creationId xmlns:a16="http://schemas.microsoft.com/office/drawing/2014/main" id="{BB5A8074-9374-3BD4-F762-6F180D589EF5}"/>
                    </a:ext>
                  </a:extLst>
                </p:cNvPr>
                <p:cNvSpPr/>
                <p:nvPr/>
              </p:nvSpPr>
              <p:spPr>
                <a:xfrm rot="5400000" flipV="1">
                  <a:off x="6968592" y="4935239"/>
                  <a:ext cx="45656" cy="6682"/>
                </a:xfrm>
                <a:custGeom>
                  <a:avLst/>
                  <a:gdLst>
                    <a:gd name="connsiteX0" fmla="*/ 709 w 45656"/>
                    <a:gd name="connsiteY0" fmla="*/ 6848 h 6682"/>
                    <a:gd name="connsiteX1" fmla="*/ 709 w 45656"/>
                    <a:gd name="connsiteY1" fmla="*/ 165 h 6682"/>
                    <a:gd name="connsiteX2" fmla="*/ 46365 w 45656"/>
                    <a:gd name="connsiteY2" fmla="*/ 165 h 6682"/>
                    <a:gd name="connsiteX3" fmla="*/ 46365 w 45656"/>
                    <a:gd name="connsiteY3" fmla="*/ 6848 h 6682"/>
                    <a:gd name="connsiteX4" fmla="*/ 709 w 45656"/>
                    <a:gd name="connsiteY4" fmla="*/ 684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09" y="6848"/>
                      </a:moveTo>
                      <a:cubicBezTo>
                        <a:pt x="709" y="6848"/>
                        <a:pt x="709" y="165"/>
                        <a:pt x="709" y="165"/>
                      </a:cubicBezTo>
                      <a:cubicBezTo>
                        <a:pt x="709" y="165"/>
                        <a:pt x="46365" y="165"/>
                        <a:pt x="46365" y="165"/>
                      </a:cubicBezTo>
                      <a:cubicBezTo>
                        <a:pt x="46365" y="165"/>
                        <a:pt x="46365" y="6848"/>
                        <a:pt x="46365" y="6848"/>
                      </a:cubicBezTo>
                      <a:cubicBezTo>
                        <a:pt x="46365" y="6848"/>
                        <a:pt x="709" y="6848"/>
                        <a:pt x="709" y="684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1" name="Freeform: Shape 1570">
                  <a:extLst>
                    <a:ext uri="{FF2B5EF4-FFF2-40B4-BE49-F238E27FC236}">
                      <a16:creationId xmlns:a16="http://schemas.microsoft.com/office/drawing/2014/main" id="{0A03E23F-4EF9-5AF9-8B2E-A538EE245254}"/>
                    </a:ext>
                  </a:extLst>
                </p:cNvPr>
                <p:cNvSpPr/>
                <p:nvPr/>
              </p:nvSpPr>
              <p:spPr>
                <a:xfrm rot="5400000" flipV="1">
                  <a:off x="6994330" y="4916183"/>
                  <a:ext cx="45656" cy="44794"/>
                </a:xfrm>
                <a:custGeom>
                  <a:avLst/>
                  <a:gdLst>
                    <a:gd name="connsiteX0" fmla="*/ 46368 w 45656"/>
                    <a:gd name="connsiteY0" fmla="*/ 44918 h 44794"/>
                    <a:gd name="connsiteX1" fmla="*/ 14167 w 45656"/>
                    <a:gd name="connsiteY1" fmla="*/ 32077 h 44794"/>
                    <a:gd name="connsiteX2" fmla="*/ 711 w 45656"/>
                    <a:gd name="connsiteY2" fmla="*/ 14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68" y="44918"/>
                      </a:moveTo>
                      <a:cubicBezTo>
                        <a:pt x="46368" y="44918"/>
                        <a:pt x="27750" y="45937"/>
                        <a:pt x="14167" y="32077"/>
                      </a:cubicBezTo>
                      <a:cubicBezTo>
                        <a:pt x="7657" y="25434"/>
                        <a:pt x="2303" y="15372"/>
                        <a:pt x="711" y="14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2" name="Freeform: Shape 1571">
                  <a:extLst>
                    <a:ext uri="{FF2B5EF4-FFF2-40B4-BE49-F238E27FC236}">
                      <a16:creationId xmlns:a16="http://schemas.microsoft.com/office/drawing/2014/main" id="{D9692E6D-511B-B0D0-FC59-A73EA8A5E3DD}"/>
                    </a:ext>
                  </a:extLst>
                </p:cNvPr>
                <p:cNvSpPr/>
                <p:nvPr/>
              </p:nvSpPr>
              <p:spPr>
                <a:xfrm rot="5400000" flipV="1">
                  <a:off x="7064621" y="4935240"/>
                  <a:ext cx="45656" cy="6679"/>
                </a:xfrm>
                <a:custGeom>
                  <a:avLst/>
                  <a:gdLst>
                    <a:gd name="connsiteX0" fmla="*/ 719 w 45656"/>
                    <a:gd name="connsiteY0" fmla="*/ 72 h 6679"/>
                    <a:gd name="connsiteX1" fmla="*/ 719 w 45656"/>
                    <a:gd name="connsiteY1" fmla="*/ 6752 h 6679"/>
                    <a:gd name="connsiteX2" fmla="*/ 46375 w 45656"/>
                    <a:gd name="connsiteY2" fmla="*/ 6752 h 6679"/>
                    <a:gd name="connsiteX3" fmla="*/ 46375 w 45656"/>
                    <a:gd name="connsiteY3" fmla="*/ 72 h 6679"/>
                    <a:gd name="connsiteX4" fmla="*/ 719 w 45656"/>
                    <a:gd name="connsiteY4" fmla="*/ 7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19" y="72"/>
                      </a:moveTo>
                      <a:cubicBezTo>
                        <a:pt x="719" y="72"/>
                        <a:pt x="719" y="6752"/>
                        <a:pt x="719" y="6752"/>
                      </a:cubicBezTo>
                      <a:cubicBezTo>
                        <a:pt x="719" y="6752"/>
                        <a:pt x="46375" y="6752"/>
                        <a:pt x="46375" y="6752"/>
                      </a:cubicBezTo>
                      <a:cubicBezTo>
                        <a:pt x="46375" y="6752"/>
                        <a:pt x="46375" y="72"/>
                        <a:pt x="46375" y="72"/>
                      </a:cubicBezTo>
                      <a:cubicBezTo>
                        <a:pt x="46375" y="72"/>
                        <a:pt x="719" y="72"/>
                        <a:pt x="719" y="7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73" name="Freeform: Shape 1572">
                  <a:extLst>
                    <a:ext uri="{FF2B5EF4-FFF2-40B4-BE49-F238E27FC236}">
                      <a16:creationId xmlns:a16="http://schemas.microsoft.com/office/drawing/2014/main" id="{9064DE3E-7BA9-E1D8-BBC3-A9DBC26889E4}"/>
                    </a:ext>
                  </a:extLst>
                </p:cNvPr>
                <p:cNvSpPr/>
                <p:nvPr/>
              </p:nvSpPr>
              <p:spPr>
                <a:xfrm rot="5400000" flipV="1">
                  <a:off x="7038882" y="4916180"/>
                  <a:ext cx="45656" cy="44799"/>
                </a:xfrm>
                <a:custGeom>
                  <a:avLst/>
                  <a:gdLst>
                    <a:gd name="connsiteX0" fmla="*/ 46373 w 45656"/>
                    <a:gd name="connsiteY0" fmla="*/ 114 h 44799"/>
                    <a:gd name="connsiteX1" fmla="*/ 716 w 45656"/>
                    <a:gd name="connsiteY1" fmla="*/ 4489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73" y="114"/>
                      </a:moveTo>
                      <a:cubicBezTo>
                        <a:pt x="46373" y="114"/>
                        <a:pt x="5627" y="-2109"/>
                        <a:pt x="716" y="4489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0" name="Graphic 4">
                <a:extLst>
                  <a:ext uri="{FF2B5EF4-FFF2-40B4-BE49-F238E27FC236}">
                    <a16:creationId xmlns:a16="http://schemas.microsoft.com/office/drawing/2014/main" id="{7AD7F55F-A917-B522-82DC-645A91B24AB3}"/>
                  </a:ext>
                </a:extLst>
              </p:cNvPr>
              <p:cNvGrpSpPr/>
              <p:nvPr/>
            </p:nvGrpSpPr>
            <p:grpSpPr>
              <a:xfrm>
                <a:off x="7700244" y="5007562"/>
                <a:ext cx="102710" cy="45656"/>
                <a:chOff x="7700244" y="5007562"/>
                <a:chExt cx="102710" cy="45656"/>
              </a:xfrm>
              <a:noFill/>
            </p:grpSpPr>
            <p:sp>
              <p:nvSpPr>
                <p:cNvPr id="1566" name="Freeform: Shape 1565">
                  <a:extLst>
                    <a:ext uri="{FF2B5EF4-FFF2-40B4-BE49-F238E27FC236}">
                      <a16:creationId xmlns:a16="http://schemas.microsoft.com/office/drawing/2014/main" id="{C011EFAD-C838-1910-8ECF-939145B61DE2}"/>
                    </a:ext>
                  </a:extLst>
                </p:cNvPr>
                <p:cNvSpPr/>
                <p:nvPr/>
              </p:nvSpPr>
              <p:spPr>
                <a:xfrm rot="-5400000">
                  <a:off x="7680757" y="5027049"/>
                  <a:ext cx="45656" cy="6682"/>
                </a:xfrm>
                <a:custGeom>
                  <a:avLst/>
                  <a:gdLst>
                    <a:gd name="connsiteX0" fmla="*/ 783 w 45656"/>
                    <a:gd name="connsiteY0" fmla="*/ 6857 h 6682"/>
                    <a:gd name="connsiteX1" fmla="*/ 783 w 45656"/>
                    <a:gd name="connsiteY1" fmla="*/ 175 h 6682"/>
                    <a:gd name="connsiteX2" fmla="*/ 46440 w 45656"/>
                    <a:gd name="connsiteY2" fmla="*/ 175 h 6682"/>
                    <a:gd name="connsiteX3" fmla="*/ 46440 w 45656"/>
                    <a:gd name="connsiteY3" fmla="*/ 6857 h 6682"/>
                    <a:gd name="connsiteX4" fmla="*/ 783 w 45656"/>
                    <a:gd name="connsiteY4" fmla="*/ 6857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83" y="6857"/>
                      </a:moveTo>
                      <a:cubicBezTo>
                        <a:pt x="783" y="6857"/>
                        <a:pt x="783" y="175"/>
                        <a:pt x="783" y="175"/>
                      </a:cubicBezTo>
                      <a:cubicBezTo>
                        <a:pt x="783" y="175"/>
                        <a:pt x="46440" y="175"/>
                        <a:pt x="46440" y="175"/>
                      </a:cubicBezTo>
                      <a:cubicBezTo>
                        <a:pt x="46440" y="175"/>
                        <a:pt x="46440" y="6857"/>
                        <a:pt x="46440" y="6857"/>
                      </a:cubicBezTo>
                      <a:cubicBezTo>
                        <a:pt x="46440" y="6857"/>
                        <a:pt x="783" y="6857"/>
                        <a:pt x="783" y="6857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7" name="Freeform: Shape 1566">
                  <a:extLst>
                    <a:ext uri="{FF2B5EF4-FFF2-40B4-BE49-F238E27FC236}">
                      <a16:creationId xmlns:a16="http://schemas.microsoft.com/office/drawing/2014/main" id="{8E3AEE21-15FB-9E32-C50B-3B9E8DF1B536}"/>
                    </a:ext>
                  </a:extLst>
                </p:cNvPr>
                <p:cNvSpPr/>
                <p:nvPr/>
              </p:nvSpPr>
              <p:spPr>
                <a:xfrm rot="-5400000">
                  <a:off x="7706495" y="5007993"/>
                  <a:ext cx="45656" cy="44794"/>
                </a:xfrm>
                <a:custGeom>
                  <a:avLst/>
                  <a:gdLst>
                    <a:gd name="connsiteX0" fmla="*/ 46443 w 45656"/>
                    <a:gd name="connsiteY0" fmla="*/ 44928 h 44794"/>
                    <a:gd name="connsiteX1" fmla="*/ 14242 w 45656"/>
                    <a:gd name="connsiteY1" fmla="*/ 32087 h 44794"/>
                    <a:gd name="connsiteX2" fmla="*/ 786 w 45656"/>
                    <a:gd name="connsiteY2" fmla="*/ 15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43" y="44928"/>
                      </a:moveTo>
                      <a:cubicBezTo>
                        <a:pt x="46443" y="44928"/>
                        <a:pt x="27825" y="45946"/>
                        <a:pt x="14242" y="32087"/>
                      </a:cubicBezTo>
                      <a:cubicBezTo>
                        <a:pt x="7731" y="25444"/>
                        <a:pt x="2378" y="15382"/>
                        <a:pt x="786" y="15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8" name="Freeform: Shape 1567">
                  <a:extLst>
                    <a:ext uri="{FF2B5EF4-FFF2-40B4-BE49-F238E27FC236}">
                      <a16:creationId xmlns:a16="http://schemas.microsoft.com/office/drawing/2014/main" id="{4E83D725-35EC-C2DC-B80E-10D52D8978BE}"/>
                    </a:ext>
                  </a:extLst>
                </p:cNvPr>
                <p:cNvSpPr/>
                <p:nvPr/>
              </p:nvSpPr>
              <p:spPr>
                <a:xfrm rot="-5400000">
                  <a:off x="7776787" y="5027050"/>
                  <a:ext cx="45656" cy="6679"/>
                </a:xfrm>
                <a:custGeom>
                  <a:avLst/>
                  <a:gdLst>
                    <a:gd name="connsiteX0" fmla="*/ 793 w 45656"/>
                    <a:gd name="connsiteY0" fmla="*/ 82 h 6679"/>
                    <a:gd name="connsiteX1" fmla="*/ 793 w 45656"/>
                    <a:gd name="connsiteY1" fmla="*/ 6762 h 6679"/>
                    <a:gd name="connsiteX2" fmla="*/ 46450 w 45656"/>
                    <a:gd name="connsiteY2" fmla="*/ 6762 h 6679"/>
                    <a:gd name="connsiteX3" fmla="*/ 46450 w 45656"/>
                    <a:gd name="connsiteY3" fmla="*/ 82 h 6679"/>
                    <a:gd name="connsiteX4" fmla="*/ 793 w 45656"/>
                    <a:gd name="connsiteY4" fmla="*/ 8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93" y="82"/>
                      </a:moveTo>
                      <a:cubicBezTo>
                        <a:pt x="793" y="82"/>
                        <a:pt x="793" y="6762"/>
                        <a:pt x="793" y="6762"/>
                      </a:cubicBezTo>
                      <a:cubicBezTo>
                        <a:pt x="793" y="6762"/>
                        <a:pt x="46450" y="6762"/>
                        <a:pt x="46450" y="6762"/>
                      </a:cubicBezTo>
                      <a:cubicBezTo>
                        <a:pt x="46450" y="6762"/>
                        <a:pt x="46450" y="82"/>
                        <a:pt x="46450" y="82"/>
                      </a:cubicBezTo>
                      <a:cubicBezTo>
                        <a:pt x="46450" y="82"/>
                        <a:pt x="793" y="82"/>
                        <a:pt x="793" y="8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9" name="Freeform: Shape 1568">
                  <a:extLst>
                    <a:ext uri="{FF2B5EF4-FFF2-40B4-BE49-F238E27FC236}">
                      <a16:creationId xmlns:a16="http://schemas.microsoft.com/office/drawing/2014/main" id="{9F2BBD5D-8C4B-5C98-65B8-1E87541D72F7}"/>
                    </a:ext>
                  </a:extLst>
                </p:cNvPr>
                <p:cNvSpPr/>
                <p:nvPr/>
              </p:nvSpPr>
              <p:spPr>
                <a:xfrm rot="-5400000">
                  <a:off x="7751047" y="5007990"/>
                  <a:ext cx="45656" cy="44799"/>
                </a:xfrm>
                <a:custGeom>
                  <a:avLst/>
                  <a:gdLst>
                    <a:gd name="connsiteX0" fmla="*/ 46447 w 45656"/>
                    <a:gd name="connsiteY0" fmla="*/ 124 h 44799"/>
                    <a:gd name="connsiteX1" fmla="*/ 791 w 45656"/>
                    <a:gd name="connsiteY1" fmla="*/ 4490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47" y="124"/>
                      </a:moveTo>
                      <a:cubicBezTo>
                        <a:pt x="46447" y="124"/>
                        <a:pt x="5702" y="-2100"/>
                        <a:pt x="791" y="4490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1" name="Graphic 4">
                <a:extLst>
                  <a:ext uri="{FF2B5EF4-FFF2-40B4-BE49-F238E27FC236}">
                    <a16:creationId xmlns:a16="http://schemas.microsoft.com/office/drawing/2014/main" id="{918D2453-B79C-E665-E024-65F0427DD676}"/>
                  </a:ext>
                </a:extLst>
              </p:cNvPr>
              <p:cNvGrpSpPr/>
              <p:nvPr/>
            </p:nvGrpSpPr>
            <p:grpSpPr>
              <a:xfrm>
                <a:off x="7761373" y="4643804"/>
                <a:ext cx="72254" cy="31317"/>
                <a:chOff x="7761373" y="4643804"/>
                <a:chExt cx="72254" cy="31317"/>
              </a:xfrm>
              <a:noFill/>
            </p:grpSpPr>
            <p:sp>
              <p:nvSpPr>
                <p:cNvPr id="1562" name="Freeform: Shape 1561">
                  <a:extLst>
                    <a:ext uri="{FF2B5EF4-FFF2-40B4-BE49-F238E27FC236}">
                      <a16:creationId xmlns:a16="http://schemas.microsoft.com/office/drawing/2014/main" id="{5851639D-D34F-7B5B-DABE-D67DBBF7BCA6}"/>
                    </a:ext>
                  </a:extLst>
                </p:cNvPr>
                <p:cNvSpPr/>
                <p:nvPr/>
              </p:nvSpPr>
              <p:spPr>
                <a:xfrm rot="-5400000">
                  <a:off x="7748065" y="4657112"/>
                  <a:ext cx="31317" cy="4700"/>
                </a:xfrm>
                <a:custGeom>
                  <a:avLst/>
                  <a:gdLst>
                    <a:gd name="connsiteX0" fmla="*/ 790 w 31317"/>
                    <a:gd name="connsiteY0" fmla="*/ 4837 h 4700"/>
                    <a:gd name="connsiteX1" fmla="*/ 790 w 31317"/>
                    <a:gd name="connsiteY1" fmla="*/ 136 h 4700"/>
                    <a:gd name="connsiteX2" fmla="*/ 32107 w 31317"/>
                    <a:gd name="connsiteY2" fmla="*/ 136 h 4700"/>
                    <a:gd name="connsiteX3" fmla="*/ 32107 w 31317"/>
                    <a:gd name="connsiteY3" fmla="*/ 4837 h 4700"/>
                    <a:gd name="connsiteX4" fmla="*/ 790 w 31317"/>
                    <a:gd name="connsiteY4" fmla="*/ 4837 h 4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17" h="4700">
                      <a:moveTo>
                        <a:pt x="790" y="4837"/>
                      </a:moveTo>
                      <a:cubicBezTo>
                        <a:pt x="790" y="4837"/>
                        <a:pt x="790" y="136"/>
                        <a:pt x="790" y="136"/>
                      </a:cubicBezTo>
                      <a:cubicBezTo>
                        <a:pt x="790" y="136"/>
                        <a:pt x="32107" y="136"/>
                        <a:pt x="32107" y="136"/>
                      </a:cubicBezTo>
                      <a:cubicBezTo>
                        <a:pt x="32107" y="136"/>
                        <a:pt x="32107" y="4837"/>
                        <a:pt x="32107" y="4837"/>
                      </a:cubicBezTo>
                      <a:cubicBezTo>
                        <a:pt x="32107" y="4837"/>
                        <a:pt x="790" y="4837"/>
                        <a:pt x="790" y="4837"/>
                      </a:cubicBezTo>
                      <a:close/>
                    </a:path>
                  </a:pathLst>
                </a:custGeom>
                <a:noFill/>
                <a:ln w="508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3" name="Freeform: Shape 1562">
                  <a:extLst>
                    <a:ext uri="{FF2B5EF4-FFF2-40B4-BE49-F238E27FC236}">
                      <a16:creationId xmlns:a16="http://schemas.microsoft.com/office/drawing/2014/main" id="{0E7142E4-98FD-1C75-18E3-87D37E2D715A}"/>
                    </a:ext>
                  </a:extLst>
                </p:cNvPr>
                <p:cNvSpPr/>
                <p:nvPr/>
              </p:nvSpPr>
              <p:spPr>
                <a:xfrm rot="-5400000">
                  <a:off x="7766172" y="4643707"/>
                  <a:ext cx="31317" cy="31511"/>
                </a:xfrm>
                <a:custGeom>
                  <a:avLst/>
                  <a:gdLst>
                    <a:gd name="connsiteX0" fmla="*/ 32109 w 31317"/>
                    <a:gd name="connsiteY0" fmla="*/ 31611 h 31511"/>
                    <a:gd name="connsiteX1" fmla="*/ 10021 w 31317"/>
                    <a:gd name="connsiteY1" fmla="*/ 22578 h 31511"/>
                    <a:gd name="connsiteX2" fmla="*/ 792 w 31317"/>
                    <a:gd name="connsiteY2" fmla="*/ 111 h 31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317" h="31511">
                      <a:moveTo>
                        <a:pt x="32109" y="31611"/>
                      </a:moveTo>
                      <a:cubicBezTo>
                        <a:pt x="32109" y="31611"/>
                        <a:pt x="19338" y="32328"/>
                        <a:pt x="10021" y="22578"/>
                      </a:cubicBezTo>
                      <a:cubicBezTo>
                        <a:pt x="5556" y="17905"/>
                        <a:pt x="1883" y="10826"/>
                        <a:pt x="792" y="111"/>
                      </a:cubicBezTo>
                    </a:path>
                  </a:pathLst>
                </a:custGeom>
                <a:noFill/>
                <a:ln w="5082" cap="flat">
                  <a:solidFill>
                    <a:srgbClr val="000000"/>
                  </a:solidFill>
                  <a:custDash>
                    <a:ds d="12945975" sp="129459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4" name="Freeform: Shape 1563">
                  <a:extLst>
                    <a:ext uri="{FF2B5EF4-FFF2-40B4-BE49-F238E27FC236}">
                      <a16:creationId xmlns:a16="http://schemas.microsoft.com/office/drawing/2014/main" id="{4CDA2972-DBD5-7C66-ED93-9D2DCEFFFE62}"/>
                    </a:ext>
                  </a:extLst>
                </p:cNvPr>
                <p:cNvSpPr/>
                <p:nvPr/>
              </p:nvSpPr>
              <p:spPr>
                <a:xfrm rot="-5400000">
                  <a:off x="7815619" y="4657113"/>
                  <a:ext cx="31317" cy="4698"/>
                </a:xfrm>
                <a:custGeom>
                  <a:avLst/>
                  <a:gdLst>
                    <a:gd name="connsiteX0" fmla="*/ 797 w 31317"/>
                    <a:gd name="connsiteY0" fmla="*/ 43 h 4698"/>
                    <a:gd name="connsiteX1" fmla="*/ 797 w 31317"/>
                    <a:gd name="connsiteY1" fmla="*/ 4742 h 4698"/>
                    <a:gd name="connsiteX2" fmla="*/ 32114 w 31317"/>
                    <a:gd name="connsiteY2" fmla="*/ 4742 h 4698"/>
                    <a:gd name="connsiteX3" fmla="*/ 32114 w 31317"/>
                    <a:gd name="connsiteY3" fmla="*/ 43 h 4698"/>
                    <a:gd name="connsiteX4" fmla="*/ 797 w 31317"/>
                    <a:gd name="connsiteY4" fmla="*/ 43 h 4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17" h="4698">
                      <a:moveTo>
                        <a:pt x="797" y="43"/>
                      </a:moveTo>
                      <a:cubicBezTo>
                        <a:pt x="797" y="43"/>
                        <a:pt x="797" y="4742"/>
                        <a:pt x="797" y="4742"/>
                      </a:cubicBezTo>
                      <a:cubicBezTo>
                        <a:pt x="797" y="4742"/>
                        <a:pt x="32114" y="4742"/>
                        <a:pt x="32114" y="4742"/>
                      </a:cubicBezTo>
                      <a:cubicBezTo>
                        <a:pt x="32114" y="4742"/>
                        <a:pt x="32114" y="43"/>
                        <a:pt x="32114" y="43"/>
                      </a:cubicBezTo>
                      <a:cubicBezTo>
                        <a:pt x="32114" y="43"/>
                        <a:pt x="797" y="43"/>
                        <a:pt x="797" y="43"/>
                      </a:cubicBezTo>
                      <a:close/>
                    </a:path>
                  </a:pathLst>
                </a:custGeom>
                <a:noFill/>
                <a:ln w="5082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5" name="Freeform: Shape 1564">
                  <a:extLst>
                    <a:ext uri="{FF2B5EF4-FFF2-40B4-BE49-F238E27FC236}">
                      <a16:creationId xmlns:a16="http://schemas.microsoft.com/office/drawing/2014/main" id="{5CBDAB29-05CC-795F-D6C7-9C1A5DF101AD}"/>
                    </a:ext>
                  </a:extLst>
                </p:cNvPr>
                <p:cNvSpPr/>
                <p:nvPr/>
              </p:nvSpPr>
              <p:spPr>
                <a:xfrm rot="-5400000">
                  <a:off x="7797512" y="4643705"/>
                  <a:ext cx="31317" cy="31515"/>
                </a:xfrm>
                <a:custGeom>
                  <a:avLst/>
                  <a:gdLst>
                    <a:gd name="connsiteX0" fmla="*/ 32112 w 31317"/>
                    <a:gd name="connsiteY0" fmla="*/ 80 h 31515"/>
                    <a:gd name="connsiteX1" fmla="*/ 795 w 31317"/>
                    <a:gd name="connsiteY1" fmla="*/ 31583 h 31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317" h="31515">
                      <a:moveTo>
                        <a:pt x="32112" y="80"/>
                      </a:moveTo>
                      <a:cubicBezTo>
                        <a:pt x="32112" y="80"/>
                        <a:pt x="4163" y="-1484"/>
                        <a:pt x="795" y="31583"/>
                      </a:cubicBezTo>
                    </a:path>
                  </a:pathLst>
                </a:custGeom>
                <a:noFill/>
                <a:ln w="5082" cap="flat">
                  <a:solidFill>
                    <a:srgbClr val="000000"/>
                  </a:solidFill>
                  <a:custDash>
                    <a:ds d="12945975" sp="129459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2" name="Graphic 4">
                <a:extLst>
                  <a:ext uri="{FF2B5EF4-FFF2-40B4-BE49-F238E27FC236}">
                    <a16:creationId xmlns:a16="http://schemas.microsoft.com/office/drawing/2014/main" id="{58B73C75-4603-4CB1-6696-39E5317AC88F}"/>
                  </a:ext>
                </a:extLst>
              </p:cNvPr>
              <p:cNvGrpSpPr/>
              <p:nvPr/>
            </p:nvGrpSpPr>
            <p:grpSpPr>
              <a:xfrm>
                <a:off x="7585292" y="4703431"/>
                <a:ext cx="60193" cy="25637"/>
                <a:chOff x="7585292" y="4703431"/>
                <a:chExt cx="60193" cy="25637"/>
              </a:xfrm>
              <a:noFill/>
            </p:grpSpPr>
            <p:sp>
              <p:nvSpPr>
                <p:cNvPr id="1558" name="Freeform: Shape 1557">
                  <a:extLst>
                    <a:ext uri="{FF2B5EF4-FFF2-40B4-BE49-F238E27FC236}">
                      <a16:creationId xmlns:a16="http://schemas.microsoft.com/office/drawing/2014/main" id="{4DE79B0B-A13B-D96D-A847-4F2A564D1A19}"/>
                    </a:ext>
                  </a:extLst>
                </p:cNvPr>
                <p:cNvSpPr/>
                <p:nvPr/>
              </p:nvSpPr>
              <p:spPr>
                <a:xfrm rot="5400000" flipV="1">
                  <a:off x="7574432" y="4714291"/>
                  <a:ext cx="25637" cy="3916"/>
                </a:xfrm>
                <a:custGeom>
                  <a:avLst/>
                  <a:gdLst>
                    <a:gd name="connsiteX0" fmla="*/ 771 w 25637"/>
                    <a:gd name="connsiteY0" fmla="*/ 4058 h 3916"/>
                    <a:gd name="connsiteX1" fmla="*/ 771 w 25637"/>
                    <a:gd name="connsiteY1" fmla="*/ 142 h 3916"/>
                    <a:gd name="connsiteX2" fmla="*/ 26408 w 25637"/>
                    <a:gd name="connsiteY2" fmla="*/ 142 h 3916"/>
                    <a:gd name="connsiteX3" fmla="*/ 26408 w 25637"/>
                    <a:gd name="connsiteY3" fmla="*/ 4058 h 3916"/>
                    <a:gd name="connsiteX4" fmla="*/ 771 w 25637"/>
                    <a:gd name="connsiteY4" fmla="*/ 4058 h 3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7" h="3916">
                      <a:moveTo>
                        <a:pt x="771" y="4058"/>
                      </a:moveTo>
                      <a:cubicBezTo>
                        <a:pt x="771" y="4058"/>
                        <a:pt x="771" y="142"/>
                        <a:pt x="771" y="142"/>
                      </a:cubicBezTo>
                      <a:cubicBezTo>
                        <a:pt x="771" y="142"/>
                        <a:pt x="26408" y="142"/>
                        <a:pt x="26408" y="142"/>
                      </a:cubicBezTo>
                      <a:cubicBezTo>
                        <a:pt x="26408" y="142"/>
                        <a:pt x="26408" y="4058"/>
                        <a:pt x="26408" y="4058"/>
                      </a:cubicBezTo>
                      <a:cubicBezTo>
                        <a:pt x="26408" y="4058"/>
                        <a:pt x="771" y="4058"/>
                        <a:pt x="771" y="4058"/>
                      </a:cubicBezTo>
                      <a:close/>
                    </a:path>
                  </a:pathLst>
                </a:custGeom>
                <a:noFill/>
                <a:ln w="5084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9" name="Freeform: Shape 1558">
                  <a:extLst>
                    <a:ext uri="{FF2B5EF4-FFF2-40B4-BE49-F238E27FC236}">
                      <a16:creationId xmlns:a16="http://schemas.microsoft.com/office/drawing/2014/main" id="{226BBDC5-2B60-9D82-BE0D-EBF2D199A400}"/>
                    </a:ext>
                  </a:extLst>
                </p:cNvPr>
                <p:cNvSpPr/>
                <p:nvPr/>
              </p:nvSpPr>
              <p:spPr>
                <a:xfrm rot="5400000" flipV="1">
                  <a:off x="7589516" y="4703124"/>
                  <a:ext cx="25637" cy="26251"/>
                </a:xfrm>
                <a:custGeom>
                  <a:avLst/>
                  <a:gdLst>
                    <a:gd name="connsiteX0" fmla="*/ 26410 w 25637"/>
                    <a:gd name="connsiteY0" fmla="*/ 26359 h 26251"/>
                    <a:gd name="connsiteX1" fmla="*/ 8328 w 25637"/>
                    <a:gd name="connsiteY1" fmla="*/ 18834 h 26251"/>
                    <a:gd name="connsiteX2" fmla="*/ 773 w 25637"/>
                    <a:gd name="connsiteY2" fmla="*/ 117 h 26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37" h="26251">
                      <a:moveTo>
                        <a:pt x="26410" y="26359"/>
                      </a:moveTo>
                      <a:cubicBezTo>
                        <a:pt x="26410" y="26359"/>
                        <a:pt x="15955" y="26956"/>
                        <a:pt x="8328" y="18834"/>
                      </a:cubicBezTo>
                      <a:cubicBezTo>
                        <a:pt x="4673" y="14940"/>
                        <a:pt x="1666" y="9044"/>
                        <a:pt x="773" y="117"/>
                      </a:cubicBezTo>
                    </a:path>
                  </a:pathLst>
                </a:custGeom>
                <a:noFill/>
                <a:ln w="5084" cap="flat">
                  <a:solidFill>
                    <a:srgbClr val="000000"/>
                  </a:solidFill>
                  <a:custDash>
                    <a:ds d="15676575" sp="156765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0" name="Freeform: Shape 1559">
                  <a:extLst>
                    <a:ext uri="{FF2B5EF4-FFF2-40B4-BE49-F238E27FC236}">
                      <a16:creationId xmlns:a16="http://schemas.microsoft.com/office/drawing/2014/main" id="{815F9DC2-ECD4-C9F3-95FB-746F4EF9FF5C}"/>
                    </a:ext>
                  </a:extLst>
                </p:cNvPr>
                <p:cNvSpPr/>
                <p:nvPr/>
              </p:nvSpPr>
              <p:spPr>
                <a:xfrm rot="5400000" flipV="1">
                  <a:off x="7630710" y="4714292"/>
                  <a:ext cx="25637" cy="3914"/>
                </a:xfrm>
                <a:custGeom>
                  <a:avLst/>
                  <a:gdLst>
                    <a:gd name="connsiteX0" fmla="*/ 777 w 25637"/>
                    <a:gd name="connsiteY0" fmla="*/ 49 h 3914"/>
                    <a:gd name="connsiteX1" fmla="*/ 777 w 25637"/>
                    <a:gd name="connsiteY1" fmla="*/ 3964 h 3914"/>
                    <a:gd name="connsiteX2" fmla="*/ 26414 w 25637"/>
                    <a:gd name="connsiteY2" fmla="*/ 3964 h 3914"/>
                    <a:gd name="connsiteX3" fmla="*/ 26414 w 25637"/>
                    <a:gd name="connsiteY3" fmla="*/ 49 h 3914"/>
                    <a:gd name="connsiteX4" fmla="*/ 777 w 25637"/>
                    <a:gd name="connsiteY4" fmla="*/ 49 h 3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7" h="3914">
                      <a:moveTo>
                        <a:pt x="777" y="49"/>
                      </a:moveTo>
                      <a:cubicBezTo>
                        <a:pt x="777" y="49"/>
                        <a:pt x="777" y="3964"/>
                        <a:pt x="777" y="3964"/>
                      </a:cubicBezTo>
                      <a:cubicBezTo>
                        <a:pt x="777" y="3964"/>
                        <a:pt x="26414" y="3964"/>
                        <a:pt x="26414" y="3964"/>
                      </a:cubicBezTo>
                      <a:cubicBezTo>
                        <a:pt x="26414" y="3964"/>
                        <a:pt x="26414" y="49"/>
                        <a:pt x="26414" y="49"/>
                      </a:cubicBezTo>
                      <a:cubicBezTo>
                        <a:pt x="26414" y="49"/>
                        <a:pt x="777" y="49"/>
                        <a:pt x="777" y="49"/>
                      </a:cubicBezTo>
                      <a:close/>
                    </a:path>
                  </a:pathLst>
                </a:custGeom>
                <a:noFill/>
                <a:ln w="5084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61" name="Freeform: Shape 1560">
                  <a:extLst>
                    <a:ext uri="{FF2B5EF4-FFF2-40B4-BE49-F238E27FC236}">
                      <a16:creationId xmlns:a16="http://schemas.microsoft.com/office/drawing/2014/main" id="{63DED47E-FCF5-E979-A67C-7C23999147E2}"/>
                    </a:ext>
                  </a:extLst>
                </p:cNvPr>
                <p:cNvSpPr/>
                <p:nvPr/>
              </p:nvSpPr>
              <p:spPr>
                <a:xfrm rot="5400000" flipV="1">
                  <a:off x="7615625" y="4703122"/>
                  <a:ext cx="25637" cy="26254"/>
                </a:xfrm>
                <a:custGeom>
                  <a:avLst/>
                  <a:gdLst>
                    <a:gd name="connsiteX0" fmla="*/ 26412 w 25637"/>
                    <a:gd name="connsiteY0" fmla="*/ 84 h 26254"/>
                    <a:gd name="connsiteX1" fmla="*/ 775 w 25637"/>
                    <a:gd name="connsiteY1" fmla="*/ 26329 h 26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37" h="26254">
                      <a:moveTo>
                        <a:pt x="26412" y="84"/>
                      </a:moveTo>
                      <a:cubicBezTo>
                        <a:pt x="26412" y="84"/>
                        <a:pt x="3533" y="-1219"/>
                        <a:pt x="775" y="26329"/>
                      </a:cubicBezTo>
                    </a:path>
                  </a:pathLst>
                </a:custGeom>
                <a:noFill/>
                <a:ln w="5084" cap="flat">
                  <a:solidFill>
                    <a:srgbClr val="000000"/>
                  </a:solidFill>
                  <a:custDash>
                    <a:ds d="15676575" sp="156765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3" name="Graphic 4">
                <a:extLst>
                  <a:ext uri="{FF2B5EF4-FFF2-40B4-BE49-F238E27FC236}">
                    <a16:creationId xmlns:a16="http://schemas.microsoft.com/office/drawing/2014/main" id="{35070ECC-08ED-3389-395A-D096AADC60A4}"/>
                  </a:ext>
                </a:extLst>
              </p:cNvPr>
              <p:cNvGrpSpPr/>
              <p:nvPr/>
            </p:nvGrpSpPr>
            <p:grpSpPr>
              <a:xfrm>
                <a:off x="7399997" y="4915752"/>
                <a:ext cx="102710" cy="45656"/>
                <a:chOff x="7399997" y="4915752"/>
                <a:chExt cx="102710" cy="45656"/>
              </a:xfrm>
              <a:noFill/>
            </p:grpSpPr>
            <p:sp>
              <p:nvSpPr>
                <p:cNvPr id="1554" name="Freeform: Shape 1553">
                  <a:extLst>
                    <a:ext uri="{FF2B5EF4-FFF2-40B4-BE49-F238E27FC236}">
                      <a16:creationId xmlns:a16="http://schemas.microsoft.com/office/drawing/2014/main" id="{4EF0FB77-0161-D707-9F49-119F5B206119}"/>
                    </a:ext>
                  </a:extLst>
                </p:cNvPr>
                <p:cNvSpPr/>
                <p:nvPr/>
              </p:nvSpPr>
              <p:spPr>
                <a:xfrm rot="5400000" flipV="1">
                  <a:off x="7380510" y="4935239"/>
                  <a:ext cx="45656" cy="6682"/>
                </a:xfrm>
                <a:custGeom>
                  <a:avLst/>
                  <a:gdLst>
                    <a:gd name="connsiteX0" fmla="*/ 752 w 45656"/>
                    <a:gd name="connsiteY0" fmla="*/ 6848 h 6682"/>
                    <a:gd name="connsiteX1" fmla="*/ 752 w 45656"/>
                    <a:gd name="connsiteY1" fmla="*/ 165 h 6682"/>
                    <a:gd name="connsiteX2" fmla="*/ 46408 w 45656"/>
                    <a:gd name="connsiteY2" fmla="*/ 165 h 6682"/>
                    <a:gd name="connsiteX3" fmla="*/ 46408 w 45656"/>
                    <a:gd name="connsiteY3" fmla="*/ 6848 h 6682"/>
                    <a:gd name="connsiteX4" fmla="*/ 752 w 45656"/>
                    <a:gd name="connsiteY4" fmla="*/ 684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52" y="6848"/>
                      </a:moveTo>
                      <a:cubicBezTo>
                        <a:pt x="752" y="6848"/>
                        <a:pt x="752" y="165"/>
                        <a:pt x="752" y="165"/>
                      </a:cubicBezTo>
                      <a:cubicBezTo>
                        <a:pt x="752" y="165"/>
                        <a:pt x="46408" y="165"/>
                        <a:pt x="46408" y="165"/>
                      </a:cubicBezTo>
                      <a:cubicBezTo>
                        <a:pt x="46408" y="165"/>
                        <a:pt x="46408" y="6848"/>
                        <a:pt x="46408" y="6848"/>
                      </a:cubicBezTo>
                      <a:cubicBezTo>
                        <a:pt x="46408" y="6848"/>
                        <a:pt x="752" y="6848"/>
                        <a:pt x="752" y="684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5" name="Freeform: Shape 1554">
                  <a:extLst>
                    <a:ext uri="{FF2B5EF4-FFF2-40B4-BE49-F238E27FC236}">
                      <a16:creationId xmlns:a16="http://schemas.microsoft.com/office/drawing/2014/main" id="{2CB833C5-6E5A-45C6-E440-23AA32439438}"/>
                    </a:ext>
                  </a:extLst>
                </p:cNvPr>
                <p:cNvSpPr/>
                <p:nvPr/>
              </p:nvSpPr>
              <p:spPr>
                <a:xfrm rot="5400000" flipV="1">
                  <a:off x="7406248" y="4916183"/>
                  <a:ext cx="45656" cy="44794"/>
                </a:xfrm>
                <a:custGeom>
                  <a:avLst/>
                  <a:gdLst>
                    <a:gd name="connsiteX0" fmla="*/ 46411 w 45656"/>
                    <a:gd name="connsiteY0" fmla="*/ 44918 h 44794"/>
                    <a:gd name="connsiteX1" fmla="*/ 14210 w 45656"/>
                    <a:gd name="connsiteY1" fmla="*/ 32077 h 44794"/>
                    <a:gd name="connsiteX2" fmla="*/ 754 w 45656"/>
                    <a:gd name="connsiteY2" fmla="*/ 14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11" y="44918"/>
                      </a:moveTo>
                      <a:cubicBezTo>
                        <a:pt x="46411" y="44918"/>
                        <a:pt x="27793" y="45937"/>
                        <a:pt x="14210" y="32077"/>
                      </a:cubicBezTo>
                      <a:cubicBezTo>
                        <a:pt x="7700" y="25434"/>
                        <a:pt x="2346" y="15372"/>
                        <a:pt x="754" y="14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6" name="Freeform: Shape 1555">
                  <a:extLst>
                    <a:ext uri="{FF2B5EF4-FFF2-40B4-BE49-F238E27FC236}">
                      <a16:creationId xmlns:a16="http://schemas.microsoft.com/office/drawing/2014/main" id="{58496F5D-48C5-02F9-215A-1B7F760EADF5}"/>
                    </a:ext>
                  </a:extLst>
                </p:cNvPr>
                <p:cNvSpPr/>
                <p:nvPr/>
              </p:nvSpPr>
              <p:spPr>
                <a:xfrm rot="5400000" flipV="1">
                  <a:off x="7476540" y="4935240"/>
                  <a:ext cx="45656" cy="6679"/>
                </a:xfrm>
                <a:custGeom>
                  <a:avLst/>
                  <a:gdLst>
                    <a:gd name="connsiteX0" fmla="*/ 762 w 45656"/>
                    <a:gd name="connsiteY0" fmla="*/ 72 h 6679"/>
                    <a:gd name="connsiteX1" fmla="*/ 762 w 45656"/>
                    <a:gd name="connsiteY1" fmla="*/ 6752 h 6679"/>
                    <a:gd name="connsiteX2" fmla="*/ 46418 w 45656"/>
                    <a:gd name="connsiteY2" fmla="*/ 6752 h 6679"/>
                    <a:gd name="connsiteX3" fmla="*/ 46418 w 45656"/>
                    <a:gd name="connsiteY3" fmla="*/ 72 h 6679"/>
                    <a:gd name="connsiteX4" fmla="*/ 762 w 45656"/>
                    <a:gd name="connsiteY4" fmla="*/ 7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62" y="72"/>
                      </a:moveTo>
                      <a:cubicBezTo>
                        <a:pt x="762" y="72"/>
                        <a:pt x="762" y="6752"/>
                        <a:pt x="762" y="6752"/>
                      </a:cubicBezTo>
                      <a:cubicBezTo>
                        <a:pt x="762" y="6752"/>
                        <a:pt x="46418" y="6752"/>
                        <a:pt x="46418" y="6752"/>
                      </a:cubicBezTo>
                      <a:cubicBezTo>
                        <a:pt x="46418" y="6752"/>
                        <a:pt x="46418" y="72"/>
                        <a:pt x="46418" y="72"/>
                      </a:cubicBezTo>
                      <a:cubicBezTo>
                        <a:pt x="46418" y="72"/>
                        <a:pt x="762" y="72"/>
                        <a:pt x="762" y="7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7" name="Freeform: Shape 1556">
                  <a:extLst>
                    <a:ext uri="{FF2B5EF4-FFF2-40B4-BE49-F238E27FC236}">
                      <a16:creationId xmlns:a16="http://schemas.microsoft.com/office/drawing/2014/main" id="{FE985ED1-6D1E-30F7-EF05-645147D535AD}"/>
                    </a:ext>
                  </a:extLst>
                </p:cNvPr>
                <p:cNvSpPr/>
                <p:nvPr/>
              </p:nvSpPr>
              <p:spPr>
                <a:xfrm rot="5400000" flipV="1">
                  <a:off x="7450800" y="4916180"/>
                  <a:ext cx="45656" cy="44799"/>
                </a:xfrm>
                <a:custGeom>
                  <a:avLst/>
                  <a:gdLst>
                    <a:gd name="connsiteX0" fmla="*/ 46416 w 45656"/>
                    <a:gd name="connsiteY0" fmla="*/ 114 h 44799"/>
                    <a:gd name="connsiteX1" fmla="*/ 759 w 45656"/>
                    <a:gd name="connsiteY1" fmla="*/ 4489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16" y="114"/>
                      </a:moveTo>
                      <a:cubicBezTo>
                        <a:pt x="46416" y="114"/>
                        <a:pt x="5670" y="-2109"/>
                        <a:pt x="759" y="4489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4" name="Graphic 4">
                <a:extLst>
                  <a:ext uri="{FF2B5EF4-FFF2-40B4-BE49-F238E27FC236}">
                    <a16:creationId xmlns:a16="http://schemas.microsoft.com/office/drawing/2014/main" id="{775F4BFB-E1D7-E42C-76B5-81D1E356CE49}"/>
                  </a:ext>
                </a:extLst>
              </p:cNvPr>
              <p:cNvGrpSpPr/>
              <p:nvPr/>
            </p:nvGrpSpPr>
            <p:grpSpPr>
              <a:xfrm>
                <a:off x="7582496" y="4136492"/>
                <a:ext cx="102710" cy="45656"/>
                <a:chOff x="7582496" y="4136492"/>
                <a:chExt cx="102710" cy="45656"/>
              </a:xfrm>
              <a:noFill/>
            </p:grpSpPr>
            <p:sp>
              <p:nvSpPr>
                <p:cNvPr id="1550" name="Freeform: Shape 1549">
                  <a:extLst>
                    <a:ext uri="{FF2B5EF4-FFF2-40B4-BE49-F238E27FC236}">
                      <a16:creationId xmlns:a16="http://schemas.microsoft.com/office/drawing/2014/main" id="{A4E7D61A-5B0B-22E7-2FF4-F62117131A9A}"/>
                    </a:ext>
                  </a:extLst>
                </p:cNvPr>
                <p:cNvSpPr/>
                <p:nvPr/>
              </p:nvSpPr>
              <p:spPr>
                <a:xfrm rot="5400000" flipV="1">
                  <a:off x="7563009" y="4155979"/>
                  <a:ext cx="45656" cy="6682"/>
                </a:xfrm>
                <a:custGeom>
                  <a:avLst/>
                  <a:gdLst>
                    <a:gd name="connsiteX0" fmla="*/ 771 w 45656"/>
                    <a:gd name="connsiteY0" fmla="*/ 6766 h 6682"/>
                    <a:gd name="connsiteX1" fmla="*/ 771 w 45656"/>
                    <a:gd name="connsiteY1" fmla="*/ 83 h 6682"/>
                    <a:gd name="connsiteX2" fmla="*/ 46428 w 45656"/>
                    <a:gd name="connsiteY2" fmla="*/ 83 h 6682"/>
                    <a:gd name="connsiteX3" fmla="*/ 46428 w 45656"/>
                    <a:gd name="connsiteY3" fmla="*/ 6766 h 6682"/>
                    <a:gd name="connsiteX4" fmla="*/ 771 w 45656"/>
                    <a:gd name="connsiteY4" fmla="*/ 6766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71" y="6766"/>
                      </a:moveTo>
                      <a:cubicBezTo>
                        <a:pt x="771" y="6766"/>
                        <a:pt x="771" y="83"/>
                        <a:pt x="771" y="83"/>
                      </a:cubicBezTo>
                      <a:cubicBezTo>
                        <a:pt x="771" y="83"/>
                        <a:pt x="46428" y="83"/>
                        <a:pt x="46428" y="83"/>
                      </a:cubicBezTo>
                      <a:cubicBezTo>
                        <a:pt x="46428" y="83"/>
                        <a:pt x="46428" y="6766"/>
                        <a:pt x="46428" y="6766"/>
                      </a:cubicBezTo>
                      <a:cubicBezTo>
                        <a:pt x="46428" y="6766"/>
                        <a:pt x="771" y="6766"/>
                        <a:pt x="771" y="676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1" name="Freeform: Shape 1550">
                  <a:extLst>
                    <a:ext uri="{FF2B5EF4-FFF2-40B4-BE49-F238E27FC236}">
                      <a16:creationId xmlns:a16="http://schemas.microsoft.com/office/drawing/2014/main" id="{AA500EA5-3A48-8599-2A4B-DDAEA53B0C01}"/>
                    </a:ext>
                  </a:extLst>
                </p:cNvPr>
                <p:cNvSpPr/>
                <p:nvPr/>
              </p:nvSpPr>
              <p:spPr>
                <a:xfrm rot="5400000" flipV="1">
                  <a:off x="7588747" y="4136923"/>
                  <a:ext cx="45656" cy="44794"/>
                </a:xfrm>
                <a:custGeom>
                  <a:avLst/>
                  <a:gdLst>
                    <a:gd name="connsiteX0" fmla="*/ 46430 w 45656"/>
                    <a:gd name="connsiteY0" fmla="*/ 44836 h 44794"/>
                    <a:gd name="connsiteX1" fmla="*/ 14230 w 45656"/>
                    <a:gd name="connsiteY1" fmla="*/ 31996 h 44794"/>
                    <a:gd name="connsiteX2" fmla="*/ 774 w 45656"/>
                    <a:gd name="connsiteY2" fmla="*/ 59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30" y="44836"/>
                      </a:moveTo>
                      <a:cubicBezTo>
                        <a:pt x="46430" y="44836"/>
                        <a:pt x="27812" y="45855"/>
                        <a:pt x="14230" y="31996"/>
                      </a:cubicBezTo>
                      <a:cubicBezTo>
                        <a:pt x="7719" y="25352"/>
                        <a:pt x="2365" y="15290"/>
                        <a:pt x="774" y="5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2" name="Freeform: Shape 1551">
                  <a:extLst>
                    <a:ext uri="{FF2B5EF4-FFF2-40B4-BE49-F238E27FC236}">
                      <a16:creationId xmlns:a16="http://schemas.microsoft.com/office/drawing/2014/main" id="{EB93ADF0-4BCE-C4AC-3B62-B410B5E65BA3}"/>
                    </a:ext>
                  </a:extLst>
                </p:cNvPr>
                <p:cNvSpPr/>
                <p:nvPr/>
              </p:nvSpPr>
              <p:spPr>
                <a:xfrm rot="5400000" flipV="1">
                  <a:off x="7659039" y="4155981"/>
                  <a:ext cx="45656" cy="6679"/>
                </a:xfrm>
                <a:custGeom>
                  <a:avLst/>
                  <a:gdLst>
                    <a:gd name="connsiteX0" fmla="*/ 781 w 45656"/>
                    <a:gd name="connsiteY0" fmla="*/ -9 h 6679"/>
                    <a:gd name="connsiteX1" fmla="*/ 781 w 45656"/>
                    <a:gd name="connsiteY1" fmla="*/ 6670 h 6679"/>
                    <a:gd name="connsiteX2" fmla="*/ 46438 w 45656"/>
                    <a:gd name="connsiteY2" fmla="*/ 6670 h 6679"/>
                    <a:gd name="connsiteX3" fmla="*/ 46438 w 45656"/>
                    <a:gd name="connsiteY3" fmla="*/ -9 h 6679"/>
                    <a:gd name="connsiteX4" fmla="*/ 781 w 45656"/>
                    <a:gd name="connsiteY4" fmla="*/ -9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81" y="-9"/>
                      </a:moveTo>
                      <a:cubicBezTo>
                        <a:pt x="781" y="-9"/>
                        <a:pt x="781" y="6670"/>
                        <a:pt x="781" y="6670"/>
                      </a:cubicBezTo>
                      <a:cubicBezTo>
                        <a:pt x="781" y="6670"/>
                        <a:pt x="46438" y="6670"/>
                        <a:pt x="46438" y="6670"/>
                      </a:cubicBezTo>
                      <a:cubicBezTo>
                        <a:pt x="46438" y="6670"/>
                        <a:pt x="46438" y="-9"/>
                        <a:pt x="46438" y="-9"/>
                      </a:cubicBezTo>
                      <a:cubicBezTo>
                        <a:pt x="46438" y="-9"/>
                        <a:pt x="781" y="-9"/>
                        <a:pt x="781" y="-9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53" name="Freeform: Shape 1552">
                  <a:extLst>
                    <a:ext uri="{FF2B5EF4-FFF2-40B4-BE49-F238E27FC236}">
                      <a16:creationId xmlns:a16="http://schemas.microsoft.com/office/drawing/2014/main" id="{1F430A1E-E1C1-D485-633E-FB06759B29D2}"/>
                    </a:ext>
                  </a:extLst>
                </p:cNvPr>
                <p:cNvSpPr/>
                <p:nvPr/>
              </p:nvSpPr>
              <p:spPr>
                <a:xfrm rot="5400000" flipV="1">
                  <a:off x="7633299" y="4136921"/>
                  <a:ext cx="45656" cy="44799"/>
                </a:xfrm>
                <a:custGeom>
                  <a:avLst/>
                  <a:gdLst>
                    <a:gd name="connsiteX0" fmla="*/ 46435 w 45656"/>
                    <a:gd name="connsiteY0" fmla="*/ 32 h 44799"/>
                    <a:gd name="connsiteX1" fmla="*/ 778 w 45656"/>
                    <a:gd name="connsiteY1" fmla="*/ 44815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35" y="32"/>
                      </a:moveTo>
                      <a:cubicBezTo>
                        <a:pt x="46435" y="32"/>
                        <a:pt x="5689" y="-2191"/>
                        <a:pt x="778" y="4481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5" name="Graphic 4">
                <a:extLst>
                  <a:ext uri="{FF2B5EF4-FFF2-40B4-BE49-F238E27FC236}">
                    <a16:creationId xmlns:a16="http://schemas.microsoft.com/office/drawing/2014/main" id="{D6079621-2531-37E9-6FDC-B8E8E55FE7A5}"/>
                  </a:ext>
                </a:extLst>
              </p:cNvPr>
              <p:cNvGrpSpPr/>
              <p:nvPr/>
            </p:nvGrpSpPr>
            <p:grpSpPr>
              <a:xfrm>
                <a:off x="9268411" y="3485192"/>
                <a:ext cx="102710" cy="45656"/>
                <a:chOff x="9268411" y="3485192"/>
                <a:chExt cx="102710" cy="45656"/>
              </a:xfrm>
              <a:noFill/>
            </p:grpSpPr>
            <p:sp>
              <p:nvSpPr>
                <p:cNvPr id="1546" name="Freeform: Shape 1545">
                  <a:extLst>
                    <a:ext uri="{FF2B5EF4-FFF2-40B4-BE49-F238E27FC236}">
                      <a16:creationId xmlns:a16="http://schemas.microsoft.com/office/drawing/2014/main" id="{7D40C855-ACB4-0B20-1B47-F0C590F83433}"/>
                    </a:ext>
                  </a:extLst>
                </p:cNvPr>
                <p:cNvSpPr/>
                <p:nvPr/>
              </p:nvSpPr>
              <p:spPr>
                <a:xfrm rot="5400000" flipV="1">
                  <a:off x="9248924" y="3504679"/>
                  <a:ext cx="45656" cy="6682"/>
                </a:xfrm>
                <a:custGeom>
                  <a:avLst/>
                  <a:gdLst>
                    <a:gd name="connsiteX0" fmla="*/ 948 w 45656"/>
                    <a:gd name="connsiteY0" fmla="*/ 6698 h 6682"/>
                    <a:gd name="connsiteX1" fmla="*/ 948 w 45656"/>
                    <a:gd name="connsiteY1" fmla="*/ 15 h 6682"/>
                    <a:gd name="connsiteX2" fmla="*/ 46605 w 45656"/>
                    <a:gd name="connsiteY2" fmla="*/ 15 h 6682"/>
                    <a:gd name="connsiteX3" fmla="*/ 46605 w 45656"/>
                    <a:gd name="connsiteY3" fmla="*/ 6698 h 6682"/>
                    <a:gd name="connsiteX4" fmla="*/ 948 w 45656"/>
                    <a:gd name="connsiteY4" fmla="*/ 669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948" y="6698"/>
                      </a:moveTo>
                      <a:cubicBezTo>
                        <a:pt x="948" y="6698"/>
                        <a:pt x="948" y="15"/>
                        <a:pt x="948" y="15"/>
                      </a:cubicBezTo>
                      <a:cubicBezTo>
                        <a:pt x="948" y="15"/>
                        <a:pt x="46605" y="15"/>
                        <a:pt x="46605" y="15"/>
                      </a:cubicBezTo>
                      <a:cubicBezTo>
                        <a:pt x="46605" y="15"/>
                        <a:pt x="46605" y="6698"/>
                        <a:pt x="46605" y="6698"/>
                      </a:cubicBezTo>
                      <a:cubicBezTo>
                        <a:pt x="46605" y="6698"/>
                        <a:pt x="948" y="6698"/>
                        <a:pt x="948" y="669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7" name="Freeform: Shape 1546">
                  <a:extLst>
                    <a:ext uri="{FF2B5EF4-FFF2-40B4-BE49-F238E27FC236}">
                      <a16:creationId xmlns:a16="http://schemas.microsoft.com/office/drawing/2014/main" id="{8CBEC1FF-5E17-758C-8A06-2D6746C29E82}"/>
                    </a:ext>
                  </a:extLst>
                </p:cNvPr>
                <p:cNvSpPr/>
                <p:nvPr/>
              </p:nvSpPr>
              <p:spPr>
                <a:xfrm rot="5400000" flipV="1">
                  <a:off x="9274663" y="3485623"/>
                  <a:ext cx="45656" cy="44794"/>
                </a:xfrm>
                <a:custGeom>
                  <a:avLst/>
                  <a:gdLst>
                    <a:gd name="connsiteX0" fmla="*/ 46607 w 45656"/>
                    <a:gd name="connsiteY0" fmla="*/ 44768 h 44794"/>
                    <a:gd name="connsiteX1" fmla="*/ 14407 w 45656"/>
                    <a:gd name="connsiteY1" fmla="*/ 31927 h 44794"/>
                    <a:gd name="connsiteX2" fmla="*/ 951 w 45656"/>
                    <a:gd name="connsiteY2" fmla="*/ -1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607" y="44768"/>
                      </a:moveTo>
                      <a:cubicBezTo>
                        <a:pt x="46607" y="44768"/>
                        <a:pt x="27989" y="45787"/>
                        <a:pt x="14407" y="31927"/>
                      </a:cubicBezTo>
                      <a:cubicBezTo>
                        <a:pt x="7896" y="25284"/>
                        <a:pt x="2542" y="15222"/>
                        <a:pt x="951" y="-1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8" name="Freeform: Shape 1547">
                  <a:extLst>
                    <a:ext uri="{FF2B5EF4-FFF2-40B4-BE49-F238E27FC236}">
                      <a16:creationId xmlns:a16="http://schemas.microsoft.com/office/drawing/2014/main" id="{75BCCB8B-31F4-0251-A81C-6550EB378609}"/>
                    </a:ext>
                  </a:extLst>
                </p:cNvPr>
                <p:cNvSpPr/>
                <p:nvPr/>
              </p:nvSpPr>
              <p:spPr>
                <a:xfrm rot="5400000" flipV="1">
                  <a:off x="9344954" y="3504680"/>
                  <a:ext cx="45656" cy="6679"/>
                </a:xfrm>
                <a:custGeom>
                  <a:avLst/>
                  <a:gdLst>
                    <a:gd name="connsiteX0" fmla="*/ 958 w 45656"/>
                    <a:gd name="connsiteY0" fmla="*/ -78 h 6679"/>
                    <a:gd name="connsiteX1" fmla="*/ 958 w 45656"/>
                    <a:gd name="connsiteY1" fmla="*/ 6602 h 6679"/>
                    <a:gd name="connsiteX2" fmla="*/ 46615 w 45656"/>
                    <a:gd name="connsiteY2" fmla="*/ 6602 h 6679"/>
                    <a:gd name="connsiteX3" fmla="*/ 46615 w 45656"/>
                    <a:gd name="connsiteY3" fmla="*/ -78 h 6679"/>
                    <a:gd name="connsiteX4" fmla="*/ 958 w 45656"/>
                    <a:gd name="connsiteY4" fmla="*/ -7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958" y="-78"/>
                      </a:moveTo>
                      <a:cubicBezTo>
                        <a:pt x="958" y="-78"/>
                        <a:pt x="958" y="6602"/>
                        <a:pt x="958" y="6602"/>
                      </a:cubicBezTo>
                      <a:cubicBezTo>
                        <a:pt x="958" y="6602"/>
                        <a:pt x="46615" y="6602"/>
                        <a:pt x="46615" y="6602"/>
                      </a:cubicBezTo>
                      <a:cubicBezTo>
                        <a:pt x="46615" y="6602"/>
                        <a:pt x="46615" y="-78"/>
                        <a:pt x="46615" y="-78"/>
                      </a:cubicBezTo>
                      <a:cubicBezTo>
                        <a:pt x="46615" y="-78"/>
                        <a:pt x="958" y="-78"/>
                        <a:pt x="958" y="-7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9" name="Freeform: Shape 1548">
                  <a:extLst>
                    <a:ext uri="{FF2B5EF4-FFF2-40B4-BE49-F238E27FC236}">
                      <a16:creationId xmlns:a16="http://schemas.microsoft.com/office/drawing/2014/main" id="{C5841096-33EF-272E-DFF0-913CDA58CAA6}"/>
                    </a:ext>
                  </a:extLst>
                </p:cNvPr>
                <p:cNvSpPr/>
                <p:nvPr/>
              </p:nvSpPr>
              <p:spPr>
                <a:xfrm rot="5400000" flipV="1">
                  <a:off x="9319215" y="3485620"/>
                  <a:ext cx="45656" cy="44799"/>
                </a:xfrm>
                <a:custGeom>
                  <a:avLst/>
                  <a:gdLst>
                    <a:gd name="connsiteX0" fmla="*/ 46612 w 45656"/>
                    <a:gd name="connsiteY0" fmla="*/ -36 h 44799"/>
                    <a:gd name="connsiteX1" fmla="*/ 955 w 45656"/>
                    <a:gd name="connsiteY1" fmla="*/ 4474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612" y="-36"/>
                      </a:moveTo>
                      <a:cubicBezTo>
                        <a:pt x="46612" y="-36"/>
                        <a:pt x="5866" y="-2260"/>
                        <a:pt x="955" y="4474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6" name="Graphic 4">
                <a:extLst>
                  <a:ext uri="{FF2B5EF4-FFF2-40B4-BE49-F238E27FC236}">
                    <a16:creationId xmlns:a16="http://schemas.microsoft.com/office/drawing/2014/main" id="{63AF9A9A-067C-C2BC-FFC2-4D098A93DD74}"/>
                  </a:ext>
                </a:extLst>
              </p:cNvPr>
              <p:cNvGrpSpPr/>
              <p:nvPr/>
            </p:nvGrpSpPr>
            <p:grpSpPr>
              <a:xfrm>
                <a:off x="8855122" y="4136492"/>
                <a:ext cx="102710" cy="45656"/>
                <a:chOff x="8855122" y="4136492"/>
                <a:chExt cx="102710" cy="45656"/>
              </a:xfrm>
              <a:noFill/>
            </p:grpSpPr>
            <p:sp>
              <p:nvSpPr>
                <p:cNvPr id="1542" name="Freeform: Shape 1541">
                  <a:extLst>
                    <a:ext uri="{FF2B5EF4-FFF2-40B4-BE49-F238E27FC236}">
                      <a16:creationId xmlns:a16="http://schemas.microsoft.com/office/drawing/2014/main" id="{5B0C461B-62D3-7847-69A8-887D3369D8B2}"/>
                    </a:ext>
                  </a:extLst>
                </p:cNvPr>
                <p:cNvSpPr/>
                <p:nvPr/>
              </p:nvSpPr>
              <p:spPr>
                <a:xfrm rot="5400000" flipV="1">
                  <a:off x="8835635" y="4155979"/>
                  <a:ext cx="45656" cy="6682"/>
                </a:xfrm>
                <a:custGeom>
                  <a:avLst/>
                  <a:gdLst>
                    <a:gd name="connsiteX0" fmla="*/ 905 w 45656"/>
                    <a:gd name="connsiteY0" fmla="*/ 6766 h 6682"/>
                    <a:gd name="connsiteX1" fmla="*/ 905 w 45656"/>
                    <a:gd name="connsiteY1" fmla="*/ 83 h 6682"/>
                    <a:gd name="connsiteX2" fmla="*/ 46561 w 45656"/>
                    <a:gd name="connsiteY2" fmla="*/ 83 h 6682"/>
                    <a:gd name="connsiteX3" fmla="*/ 46561 w 45656"/>
                    <a:gd name="connsiteY3" fmla="*/ 6766 h 6682"/>
                    <a:gd name="connsiteX4" fmla="*/ 905 w 45656"/>
                    <a:gd name="connsiteY4" fmla="*/ 6766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905" y="6766"/>
                      </a:moveTo>
                      <a:cubicBezTo>
                        <a:pt x="905" y="6766"/>
                        <a:pt x="905" y="83"/>
                        <a:pt x="905" y="83"/>
                      </a:cubicBezTo>
                      <a:cubicBezTo>
                        <a:pt x="905" y="83"/>
                        <a:pt x="46561" y="83"/>
                        <a:pt x="46561" y="83"/>
                      </a:cubicBezTo>
                      <a:cubicBezTo>
                        <a:pt x="46561" y="83"/>
                        <a:pt x="46561" y="6766"/>
                        <a:pt x="46561" y="6766"/>
                      </a:cubicBezTo>
                      <a:cubicBezTo>
                        <a:pt x="46561" y="6766"/>
                        <a:pt x="905" y="6766"/>
                        <a:pt x="905" y="676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3" name="Freeform: Shape 1542">
                  <a:extLst>
                    <a:ext uri="{FF2B5EF4-FFF2-40B4-BE49-F238E27FC236}">
                      <a16:creationId xmlns:a16="http://schemas.microsoft.com/office/drawing/2014/main" id="{FEEBF234-E894-2944-E85B-A36BFABE975C}"/>
                    </a:ext>
                  </a:extLst>
                </p:cNvPr>
                <p:cNvSpPr/>
                <p:nvPr/>
              </p:nvSpPr>
              <p:spPr>
                <a:xfrm rot="5400000" flipV="1">
                  <a:off x="8861373" y="4136923"/>
                  <a:ext cx="45656" cy="44794"/>
                </a:xfrm>
                <a:custGeom>
                  <a:avLst/>
                  <a:gdLst>
                    <a:gd name="connsiteX0" fmla="*/ 46564 w 45656"/>
                    <a:gd name="connsiteY0" fmla="*/ 44836 h 44794"/>
                    <a:gd name="connsiteX1" fmla="*/ 14363 w 45656"/>
                    <a:gd name="connsiteY1" fmla="*/ 31996 h 44794"/>
                    <a:gd name="connsiteX2" fmla="*/ 907 w 45656"/>
                    <a:gd name="connsiteY2" fmla="*/ 59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64" y="44836"/>
                      </a:moveTo>
                      <a:cubicBezTo>
                        <a:pt x="46564" y="44836"/>
                        <a:pt x="27946" y="45855"/>
                        <a:pt x="14363" y="31996"/>
                      </a:cubicBezTo>
                      <a:cubicBezTo>
                        <a:pt x="7853" y="25352"/>
                        <a:pt x="2499" y="15290"/>
                        <a:pt x="907" y="5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4" name="Freeform: Shape 1543">
                  <a:extLst>
                    <a:ext uri="{FF2B5EF4-FFF2-40B4-BE49-F238E27FC236}">
                      <a16:creationId xmlns:a16="http://schemas.microsoft.com/office/drawing/2014/main" id="{D43F9BC6-2B81-727A-B6CD-9FD48799B81D}"/>
                    </a:ext>
                  </a:extLst>
                </p:cNvPr>
                <p:cNvSpPr/>
                <p:nvPr/>
              </p:nvSpPr>
              <p:spPr>
                <a:xfrm rot="5400000" flipV="1">
                  <a:off x="8931664" y="4155981"/>
                  <a:ext cx="45656" cy="6679"/>
                </a:xfrm>
                <a:custGeom>
                  <a:avLst/>
                  <a:gdLst>
                    <a:gd name="connsiteX0" fmla="*/ 915 w 45656"/>
                    <a:gd name="connsiteY0" fmla="*/ -9 h 6679"/>
                    <a:gd name="connsiteX1" fmla="*/ 915 w 45656"/>
                    <a:gd name="connsiteY1" fmla="*/ 6670 h 6679"/>
                    <a:gd name="connsiteX2" fmla="*/ 46571 w 45656"/>
                    <a:gd name="connsiteY2" fmla="*/ 6670 h 6679"/>
                    <a:gd name="connsiteX3" fmla="*/ 46571 w 45656"/>
                    <a:gd name="connsiteY3" fmla="*/ -9 h 6679"/>
                    <a:gd name="connsiteX4" fmla="*/ 915 w 45656"/>
                    <a:gd name="connsiteY4" fmla="*/ -9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915" y="-9"/>
                      </a:moveTo>
                      <a:cubicBezTo>
                        <a:pt x="915" y="-9"/>
                        <a:pt x="915" y="6670"/>
                        <a:pt x="915" y="6670"/>
                      </a:cubicBezTo>
                      <a:cubicBezTo>
                        <a:pt x="915" y="6670"/>
                        <a:pt x="46571" y="6670"/>
                        <a:pt x="46571" y="6670"/>
                      </a:cubicBezTo>
                      <a:cubicBezTo>
                        <a:pt x="46571" y="6670"/>
                        <a:pt x="46571" y="-9"/>
                        <a:pt x="46571" y="-9"/>
                      </a:cubicBezTo>
                      <a:cubicBezTo>
                        <a:pt x="46571" y="-9"/>
                        <a:pt x="915" y="-9"/>
                        <a:pt x="915" y="-9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5" name="Freeform: Shape 1544">
                  <a:extLst>
                    <a:ext uri="{FF2B5EF4-FFF2-40B4-BE49-F238E27FC236}">
                      <a16:creationId xmlns:a16="http://schemas.microsoft.com/office/drawing/2014/main" id="{A2496CF1-3074-FFAB-759F-35C93AA0F281}"/>
                    </a:ext>
                  </a:extLst>
                </p:cNvPr>
                <p:cNvSpPr/>
                <p:nvPr/>
              </p:nvSpPr>
              <p:spPr>
                <a:xfrm rot="5400000" flipV="1">
                  <a:off x="8905925" y="4136921"/>
                  <a:ext cx="45656" cy="44799"/>
                </a:xfrm>
                <a:custGeom>
                  <a:avLst/>
                  <a:gdLst>
                    <a:gd name="connsiteX0" fmla="*/ 46569 w 45656"/>
                    <a:gd name="connsiteY0" fmla="*/ 32 h 44799"/>
                    <a:gd name="connsiteX1" fmla="*/ 912 w 45656"/>
                    <a:gd name="connsiteY1" fmla="*/ 44815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69" y="32"/>
                      </a:moveTo>
                      <a:cubicBezTo>
                        <a:pt x="46569" y="32"/>
                        <a:pt x="5823" y="-2191"/>
                        <a:pt x="912" y="4481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7" name="Graphic 4">
                <a:extLst>
                  <a:ext uri="{FF2B5EF4-FFF2-40B4-BE49-F238E27FC236}">
                    <a16:creationId xmlns:a16="http://schemas.microsoft.com/office/drawing/2014/main" id="{0FA02B74-BFB2-B58C-C03F-633A54BB9F0C}"/>
                  </a:ext>
                </a:extLst>
              </p:cNvPr>
              <p:cNvGrpSpPr/>
              <p:nvPr/>
            </p:nvGrpSpPr>
            <p:grpSpPr>
              <a:xfrm>
                <a:off x="8028437" y="2267137"/>
                <a:ext cx="102710" cy="45656"/>
                <a:chOff x="8028437" y="2267137"/>
                <a:chExt cx="102710" cy="45656"/>
              </a:xfrm>
              <a:noFill/>
            </p:grpSpPr>
            <p:sp>
              <p:nvSpPr>
                <p:cNvPr id="1538" name="Freeform: Shape 1537">
                  <a:extLst>
                    <a:ext uri="{FF2B5EF4-FFF2-40B4-BE49-F238E27FC236}">
                      <a16:creationId xmlns:a16="http://schemas.microsoft.com/office/drawing/2014/main" id="{8F8AD2DB-D698-AECC-CBC2-D0C659CF3375}"/>
                    </a:ext>
                  </a:extLst>
                </p:cNvPr>
                <p:cNvSpPr/>
                <p:nvPr/>
              </p:nvSpPr>
              <p:spPr>
                <a:xfrm rot="5400000" flipV="1">
                  <a:off x="8008950" y="2286624"/>
                  <a:ext cx="45656" cy="6682"/>
                </a:xfrm>
                <a:custGeom>
                  <a:avLst/>
                  <a:gdLst>
                    <a:gd name="connsiteX0" fmla="*/ 818 w 45656"/>
                    <a:gd name="connsiteY0" fmla="*/ 6570 h 6682"/>
                    <a:gd name="connsiteX1" fmla="*/ 818 w 45656"/>
                    <a:gd name="connsiteY1" fmla="*/ -113 h 6682"/>
                    <a:gd name="connsiteX2" fmla="*/ 46474 w 45656"/>
                    <a:gd name="connsiteY2" fmla="*/ -113 h 6682"/>
                    <a:gd name="connsiteX3" fmla="*/ 46474 w 45656"/>
                    <a:gd name="connsiteY3" fmla="*/ 6570 h 6682"/>
                    <a:gd name="connsiteX4" fmla="*/ 818 w 45656"/>
                    <a:gd name="connsiteY4" fmla="*/ 657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18" y="6570"/>
                      </a:moveTo>
                      <a:cubicBezTo>
                        <a:pt x="818" y="6570"/>
                        <a:pt x="818" y="-113"/>
                        <a:pt x="818" y="-113"/>
                      </a:cubicBezTo>
                      <a:cubicBezTo>
                        <a:pt x="818" y="-113"/>
                        <a:pt x="46474" y="-113"/>
                        <a:pt x="46474" y="-113"/>
                      </a:cubicBezTo>
                      <a:cubicBezTo>
                        <a:pt x="46474" y="-113"/>
                        <a:pt x="46474" y="6570"/>
                        <a:pt x="46474" y="6570"/>
                      </a:cubicBezTo>
                      <a:cubicBezTo>
                        <a:pt x="46474" y="6570"/>
                        <a:pt x="818" y="6570"/>
                        <a:pt x="818" y="657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9" name="Freeform: Shape 1538">
                  <a:extLst>
                    <a:ext uri="{FF2B5EF4-FFF2-40B4-BE49-F238E27FC236}">
                      <a16:creationId xmlns:a16="http://schemas.microsoft.com/office/drawing/2014/main" id="{B70244BB-73C3-A87E-4E9D-132EF127ACDE}"/>
                    </a:ext>
                  </a:extLst>
                </p:cNvPr>
                <p:cNvSpPr/>
                <p:nvPr/>
              </p:nvSpPr>
              <p:spPr>
                <a:xfrm rot="5400000" flipV="1">
                  <a:off x="8034689" y="2267568"/>
                  <a:ext cx="45656" cy="44794"/>
                </a:xfrm>
                <a:custGeom>
                  <a:avLst/>
                  <a:gdLst>
                    <a:gd name="connsiteX0" fmla="*/ 46477 w 45656"/>
                    <a:gd name="connsiteY0" fmla="*/ 44640 h 44794"/>
                    <a:gd name="connsiteX1" fmla="*/ 14276 w 45656"/>
                    <a:gd name="connsiteY1" fmla="*/ 31799 h 44794"/>
                    <a:gd name="connsiteX2" fmla="*/ 820 w 45656"/>
                    <a:gd name="connsiteY2" fmla="*/ -138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77" y="44640"/>
                      </a:moveTo>
                      <a:cubicBezTo>
                        <a:pt x="46477" y="44640"/>
                        <a:pt x="27859" y="45659"/>
                        <a:pt x="14276" y="31799"/>
                      </a:cubicBezTo>
                      <a:cubicBezTo>
                        <a:pt x="7766" y="25156"/>
                        <a:pt x="2412" y="15094"/>
                        <a:pt x="820" y="-138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0" name="Freeform: Shape 1539">
                  <a:extLst>
                    <a:ext uri="{FF2B5EF4-FFF2-40B4-BE49-F238E27FC236}">
                      <a16:creationId xmlns:a16="http://schemas.microsoft.com/office/drawing/2014/main" id="{1BF44134-B58C-2907-929B-7F5A25A3E311}"/>
                    </a:ext>
                  </a:extLst>
                </p:cNvPr>
                <p:cNvSpPr/>
                <p:nvPr/>
              </p:nvSpPr>
              <p:spPr>
                <a:xfrm rot="5400000" flipV="1">
                  <a:off x="8104980" y="2286625"/>
                  <a:ext cx="45656" cy="6679"/>
                </a:xfrm>
                <a:custGeom>
                  <a:avLst/>
                  <a:gdLst>
                    <a:gd name="connsiteX0" fmla="*/ 828 w 45656"/>
                    <a:gd name="connsiteY0" fmla="*/ -206 h 6679"/>
                    <a:gd name="connsiteX1" fmla="*/ 828 w 45656"/>
                    <a:gd name="connsiteY1" fmla="*/ 6474 h 6679"/>
                    <a:gd name="connsiteX2" fmla="*/ 46484 w 45656"/>
                    <a:gd name="connsiteY2" fmla="*/ 6474 h 6679"/>
                    <a:gd name="connsiteX3" fmla="*/ 46484 w 45656"/>
                    <a:gd name="connsiteY3" fmla="*/ -206 h 6679"/>
                    <a:gd name="connsiteX4" fmla="*/ 828 w 45656"/>
                    <a:gd name="connsiteY4" fmla="*/ -206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28" y="-206"/>
                      </a:moveTo>
                      <a:cubicBezTo>
                        <a:pt x="828" y="-206"/>
                        <a:pt x="828" y="6474"/>
                        <a:pt x="828" y="6474"/>
                      </a:cubicBezTo>
                      <a:cubicBezTo>
                        <a:pt x="828" y="6474"/>
                        <a:pt x="46484" y="6474"/>
                        <a:pt x="46484" y="6474"/>
                      </a:cubicBezTo>
                      <a:cubicBezTo>
                        <a:pt x="46484" y="6474"/>
                        <a:pt x="46484" y="-206"/>
                        <a:pt x="46484" y="-206"/>
                      </a:cubicBezTo>
                      <a:cubicBezTo>
                        <a:pt x="46484" y="-206"/>
                        <a:pt x="828" y="-206"/>
                        <a:pt x="828" y="-20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41" name="Freeform: Shape 1540">
                  <a:extLst>
                    <a:ext uri="{FF2B5EF4-FFF2-40B4-BE49-F238E27FC236}">
                      <a16:creationId xmlns:a16="http://schemas.microsoft.com/office/drawing/2014/main" id="{1CBAED19-D1EB-B22B-FFF1-2F808475C858}"/>
                    </a:ext>
                  </a:extLst>
                </p:cNvPr>
                <p:cNvSpPr/>
                <p:nvPr/>
              </p:nvSpPr>
              <p:spPr>
                <a:xfrm rot="5400000" flipV="1">
                  <a:off x="8079241" y="2267565"/>
                  <a:ext cx="45656" cy="44799"/>
                </a:xfrm>
                <a:custGeom>
                  <a:avLst/>
                  <a:gdLst>
                    <a:gd name="connsiteX0" fmla="*/ 46482 w 45656"/>
                    <a:gd name="connsiteY0" fmla="*/ -164 h 44799"/>
                    <a:gd name="connsiteX1" fmla="*/ 825 w 45656"/>
                    <a:gd name="connsiteY1" fmla="*/ 4461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82" y="-164"/>
                      </a:moveTo>
                      <a:cubicBezTo>
                        <a:pt x="46482" y="-164"/>
                        <a:pt x="5736" y="-2388"/>
                        <a:pt x="825" y="4461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8" name="Graphic 4">
                <a:extLst>
                  <a:ext uri="{FF2B5EF4-FFF2-40B4-BE49-F238E27FC236}">
                    <a16:creationId xmlns:a16="http://schemas.microsoft.com/office/drawing/2014/main" id="{F0B155F3-3D15-3A1D-9212-88B34CFEEECB}"/>
                  </a:ext>
                </a:extLst>
              </p:cNvPr>
              <p:cNvGrpSpPr/>
              <p:nvPr/>
            </p:nvGrpSpPr>
            <p:grpSpPr>
              <a:xfrm>
                <a:off x="7283363" y="3003799"/>
                <a:ext cx="45656" cy="102710"/>
                <a:chOff x="7283363" y="3003799"/>
                <a:chExt cx="45656" cy="102710"/>
              </a:xfrm>
              <a:noFill/>
            </p:grpSpPr>
            <p:sp>
              <p:nvSpPr>
                <p:cNvPr id="1534" name="Freeform: Shape 1533">
                  <a:extLst>
                    <a:ext uri="{FF2B5EF4-FFF2-40B4-BE49-F238E27FC236}">
                      <a16:creationId xmlns:a16="http://schemas.microsoft.com/office/drawing/2014/main" id="{CC999AAF-AE1D-58BD-7823-061C0DF4AE5C}"/>
                    </a:ext>
                  </a:extLst>
                </p:cNvPr>
                <p:cNvSpPr/>
                <p:nvPr/>
              </p:nvSpPr>
              <p:spPr>
                <a:xfrm flipV="1">
                  <a:off x="7283363" y="3099827"/>
                  <a:ext cx="45656" cy="6682"/>
                </a:xfrm>
                <a:custGeom>
                  <a:avLst/>
                  <a:gdLst>
                    <a:gd name="connsiteX0" fmla="*/ 742 w 45656"/>
                    <a:gd name="connsiteY0" fmla="*/ 6655 h 6682"/>
                    <a:gd name="connsiteX1" fmla="*/ 742 w 45656"/>
                    <a:gd name="connsiteY1" fmla="*/ -27 h 6682"/>
                    <a:gd name="connsiteX2" fmla="*/ 46398 w 45656"/>
                    <a:gd name="connsiteY2" fmla="*/ -27 h 6682"/>
                    <a:gd name="connsiteX3" fmla="*/ 46398 w 45656"/>
                    <a:gd name="connsiteY3" fmla="*/ 6655 h 6682"/>
                    <a:gd name="connsiteX4" fmla="*/ 742 w 45656"/>
                    <a:gd name="connsiteY4" fmla="*/ 6655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42" y="6655"/>
                      </a:moveTo>
                      <a:cubicBezTo>
                        <a:pt x="742" y="6655"/>
                        <a:pt x="742" y="-27"/>
                        <a:pt x="742" y="-27"/>
                      </a:cubicBezTo>
                      <a:cubicBezTo>
                        <a:pt x="742" y="-27"/>
                        <a:pt x="46398" y="-27"/>
                        <a:pt x="46398" y="-27"/>
                      </a:cubicBezTo>
                      <a:cubicBezTo>
                        <a:pt x="46398" y="-27"/>
                        <a:pt x="46398" y="6655"/>
                        <a:pt x="46398" y="6655"/>
                      </a:cubicBezTo>
                      <a:cubicBezTo>
                        <a:pt x="46398" y="6655"/>
                        <a:pt x="742" y="6655"/>
                        <a:pt x="742" y="66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5" name="Freeform: Shape 1534">
                  <a:extLst>
                    <a:ext uri="{FF2B5EF4-FFF2-40B4-BE49-F238E27FC236}">
                      <a16:creationId xmlns:a16="http://schemas.microsoft.com/office/drawing/2014/main" id="{B4BEAA6D-B12E-8C5E-3BCD-FC896DB93C62}"/>
                    </a:ext>
                  </a:extLst>
                </p:cNvPr>
                <p:cNvSpPr/>
                <p:nvPr/>
              </p:nvSpPr>
              <p:spPr>
                <a:xfrm flipV="1">
                  <a:off x="7283363" y="3055032"/>
                  <a:ext cx="45656" cy="44794"/>
                </a:xfrm>
                <a:custGeom>
                  <a:avLst/>
                  <a:gdLst>
                    <a:gd name="connsiteX0" fmla="*/ 46398 w 45656"/>
                    <a:gd name="connsiteY0" fmla="*/ 44723 h 44794"/>
                    <a:gd name="connsiteX1" fmla="*/ 14198 w 45656"/>
                    <a:gd name="connsiteY1" fmla="*/ 31882 h 44794"/>
                    <a:gd name="connsiteX2" fmla="*/ 742 w 45656"/>
                    <a:gd name="connsiteY2" fmla="*/ -55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98" y="44723"/>
                      </a:moveTo>
                      <a:cubicBezTo>
                        <a:pt x="46398" y="44723"/>
                        <a:pt x="27780" y="45741"/>
                        <a:pt x="14198" y="31882"/>
                      </a:cubicBezTo>
                      <a:cubicBezTo>
                        <a:pt x="7687" y="25239"/>
                        <a:pt x="2333" y="15177"/>
                        <a:pt x="742" y="-5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6" name="Freeform: Shape 1535">
                  <a:extLst>
                    <a:ext uri="{FF2B5EF4-FFF2-40B4-BE49-F238E27FC236}">
                      <a16:creationId xmlns:a16="http://schemas.microsoft.com/office/drawing/2014/main" id="{DFC6A48A-7E6F-AA18-A0F6-6C5492BE33E4}"/>
                    </a:ext>
                  </a:extLst>
                </p:cNvPr>
                <p:cNvSpPr/>
                <p:nvPr/>
              </p:nvSpPr>
              <p:spPr>
                <a:xfrm flipV="1">
                  <a:off x="7283363" y="3003799"/>
                  <a:ext cx="45656" cy="6679"/>
                </a:xfrm>
                <a:custGeom>
                  <a:avLst/>
                  <a:gdLst>
                    <a:gd name="connsiteX0" fmla="*/ 742 w 45656"/>
                    <a:gd name="connsiteY0" fmla="*/ -130 h 6679"/>
                    <a:gd name="connsiteX1" fmla="*/ 742 w 45656"/>
                    <a:gd name="connsiteY1" fmla="*/ 6549 h 6679"/>
                    <a:gd name="connsiteX2" fmla="*/ 46398 w 45656"/>
                    <a:gd name="connsiteY2" fmla="*/ 6549 h 6679"/>
                    <a:gd name="connsiteX3" fmla="*/ 46398 w 45656"/>
                    <a:gd name="connsiteY3" fmla="*/ -130 h 6679"/>
                    <a:gd name="connsiteX4" fmla="*/ 742 w 45656"/>
                    <a:gd name="connsiteY4" fmla="*/ -130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42" y="-130"/>
                      </a:moveTo>
                      <a:cubicBezTo>
                        <a:pt x="742" y="-130"/>
                        <a:pt x="742" y="6549"/>
                        <a:pt x="742" y="6549"/>
                      </a:cubicBezTo>
                      <a:cubicBezTo>
                        <a:pt x="742" y="6549"/>
                        <a:pt x="46398" y="6549"/>
                        <a:pt x="46398" y="6549"/>
                      </a:cubicBezTo>
                      <a:cubicBezTo>
                        <a:pt x="46398" y="6549"/>
                        <a:pt x="46398" y="-130"/>
                        <a:pt x="46398" y="-130"/>
                      </a:cubicBezTo>
                      <a:cubicBezTo>
                        <a:pt x="46398" y="-130"/>
                        <a:pt x="742" y="-130"/>
                        <a:pt x="742" y="-13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7" name="Freeform: Shape 1536">
                  <a:extLst>
                    <a:ext uri="{FF2B5EF4-FFF2-40B4-BE49-F238E27FC236}">
                      <a16:creationId xmlns:a16="http://schemas.microsoft.com/office/drawing/2014/main" id="{C343F5A2-5A6F-A436-A235-5926BE28ECA7}"/>
                    </a:ext>
                  </a:extLst>
                </p:cNvPr>
                <p:cNvSpPr/>
                <p:nvPr/>
              </p:nvSpPr>
              <p:spPr>
                <a:xfrm flipV="1">
                  <a:off x="7283363" y="3010478"/>
                  <a:ext cx="45656" cy="44799"/>
                </a:xfrm>
                <a:custGeom>
                  <a:avLst/>
                  <a:gdLst>
                    <a:gd name="connsiteX0" fmla="*/ 46398 w 45656"/>
                    <a:gd name="connsiteY0" fmla="*/ -86 h 44799"/>
                    <a:gd name="connsiteX1" fmla="*/ 742 w 45656"/>
                    <a:gd name="connsiteY1" fmla="*/ 4469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98" y="-86"/>
                      </a:moveTo>
                      <a:cubicBezTo>
                        <a:pt x="46398" y="-86"/>
                        <a:pt x="5652" y="-2310"/>
                        <a:pt x="742" y="4469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29" name="Graphic 4">
                <a:extLst>
                  <a:ext uri="{FF2B5EF4-FFF2-40B4-BE49-F238E27FC236}">
                    <a16:creationId xmlns:a16="http://schemas.microsoft.com/office/drawing/2014/main" id="{F58DD37E-BAC5-5515-551A-17E8CB57D050}"/>
                  </a:ext>
                </a:extLst>
              </p:cNvPr>
              <p:cNvGrpSpPr/>
              <p:nvPr/>
            </p:nvGrpSpPr>
            <p:grpSpPr>
              <a:xfrm>
                <a:off x="7283363" y="3368128"/>
                <a:ext cx="45656" cy="102710"/>
                <a:chOff x="7283363" y="3368128"/>
                <a:chExt cx="45656" cy="102710"/>
              </a:xfrm>
              <a:noFill/>
            </p:grpSpPr>
            <p:sp>
              <p:nvSpPr>
                <p:cNvPr id="1530" name="Freeform: Shape 1529">
                  <a:extLst>
                    <a:ext uri="{FF2B5EF4-FFF2-40B4-BE49-F238E27FC236}">
                      <a16:creationId xmlns:a16="http://schemas.microsoft.com/office/drawing/2014/main" id="{387051F2-CABA-5965-70E3-47953CF47197}"/>
                    </a:ext>
                  </a:extLst>
                </p:cNvPr>
                <p:cNvSpPr/>
                <p:nvPr/>
              </p:nvSpPr>
              <p:spPr>
                <a:xfrm flipV="1">
                  <a:off x="7283363" y="3464156"/>
                  <a:ext cx="45656" cy="6682"/>
                </a:xfrm>
                <a:custGeom>
                  <a:avLst/>
                  <a:gdLst>
                    <a:gd name="connsiteX0" fmla="*/ 742 w 45656"/>
                    <a:gd name="connsiteY0" fmla="*/ 6693 h 6682"/>
                    <a:gd name="connsiteX1" fmla="*/ 742 w 45656"/>
                    <a:gd name="connsiteY1" fmla="*/ 11 h 6682"/>
                    <a:gd name="connsiteX2" fmla="*/ 46398 w 45656"/>
                    <a:gd name="connsiteY2" fmla="*/ 11 h 6682"/>
                    <a:gd name="connsiteX3" fmla="*/ 46398 w 45656"/>
                    <a:gd name="connsiteY3" fmla="*/ 6693 h 6682"/>
                    <a:gd name="connsiteX4" fmla="*/ 742 w 45656"/>
                    <a:gd name="connsiteY4" fmla="*/ 6693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42" y="6693"/>
                      </a:moveTo>
                      <a:cubicBezTo>
                        <a:pt x="742" y="6693"/>
                        <a:pt x="742" y="11"/>
                        <a:pt x="742" y="11"/>
                      </a:cubicBezTo>
                      <a:cubicBezTo>
                        <a:pt x="742" y="11"/>
                        <a:pt x="46398" y="11"/>
                        <a:pt x="46398" y="11"/>
                      </a:cubicBezTo>
                      <a:cubicBezTo>
                        <a:pt x="46398" y="11"/>
                        <a:pt x="46398" y="6693"/>
                        <a:pt x="46398" y="6693"/>
                      </a:cubicBezTo>
                      <a:cubicBezTo>
                        <a:pt x="46398" y="6693"/>
                        <a:pt x="742" y="6693"/>
                        <a:pt x="742" y="669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1" name="Freeform: Shape 1530">
                  <a:extLst>
                    <a:ext uri="{FF2B5EF4-FFF2-40B4-BE49-F238E27FC236}">
                      <a16:creationId xmlns:a16="http://schemas.microsoft.com/office/drawing/2014/main" id="{18914BE9-7559-2F3C-368C-22C2D7C697C9}"/>
                    </a:ext>
                  </a:extLst>
                </p:cNvPr>
                <p:cNvSpPr/>
                <p:nvPr/>
              </p:nvSpPr>
              <p:spPr>
                <a:xfrm flipV="1">
                  <a:off x="7283363" y="3419362"/>
                  <a:ext cx="45656" cy="44794"/>
                </a:xfrm>
                <a:custGeom>
                  <a:avLst/>
                  <a:gdLst>
                    <a:gd name="connsiteX0" fmla="*/ 46398 w 45656"/>
                    <a:gd name="connsiteY0" fmla="*/ 44761 h 44794"/>
                    <a:gd name="connsiteX1" fmla="*/ 14198 w 45656"/>
                    <a:gd name="connsiteY1" fmla="*/ 31920 h 44794"/>
                    <a:gd name="connsiteX2" fmla="*/ 742 w 45656"/>
                    <a:gd name="connsiteY2" fmla="*/ -1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98" y="44761"/>
                      </a:moveTo>
                      <a:cubicBezTo>
                        <a:pt x="46398" y="44761"/>
                        <a:pt x="27780" y="45780"/>
                        <a:pt x="14198" y="31920"/>
                      </a:cubicBezTo>
                      <a:cubicBezTo>
                        <a:pt x="7687" y="25277"/>
                        <a:pt x="2333" y="15215"/>
                        <a:pt x="742" y="-1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2" name="Freeform: Shape 1531">
                  <a:extLst>
                    <a:ext uri="{FF2B5EF4-FFF2-40B4-BE49-F238E27FC236}">
                      <a16:creationId xmlns:a16="http://schemas.microsoft.com/office/drawing/2014/main" id="{80D04F69-354D-B863-B917-612E2FCDD19B}"/>
                    </a:ext>
                  </a:extLst>
                </p:cNvPr>
                <p:cNvSpPr/>
                <p:nvPr/>
              </p:nvSpPr>
              <p:spPr>
                <a:xfrm flipV="1">
                  <a:off x="7283363" y="3368128"/>
                  <a:ext cx="45656" cy="6679"/>
                </a:xfrm>
                <a:custGeom>
                  <a:avLst/>
                  <a:gdLst>
                    <a:gd name="connsiteX0" fmla="*/ 742 w 45656"/>
                    <a:gd name="connsiteY0" fmla="*/ -92 h 6679"/>
                    <a:gd name="connsiteX1" fmla="*/ 742 w 45656"/>
                    <a:gd name="connsiteY1" fmla="*/ 6587 h 6679"/>
                    <a:gd name="connsiteX2" fmla="*/ 46398 w 45656"/>
                    <a:gd name="connsiteY2" fmla="*/ 6587 h 6679"/>
                    <a:gd name="connsiteX3" fmla="*/ 46398 w 45656"/>
                    <a:gd name="connsiteY3" fmla="*/ -92 h 6679"/>
                    <a:gd name="connsiteX4" fmla="*/ 742 w 45656"/>
                    <a:gd name="connsiteY4" fmla="*/ -9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42" y="-92"/>
                      </a:moveTo>
                      <a:cubicBezTo>
                        <a:pt x="742" y="-92"/>
                        <a:pt x="742" y="6587"/>
                        <a:pt x="742" y="6587"/>
                      </a:cubicBezTo>
                      <a:cubicBezTo>
                        <a:pt x="742" y="6587"/>
                        <a:pt x="46398" y="6587"/>
                        <a:pt x="46398" y="6587"/>
                      </a:cubicBezTo>
                      <a:cubicBezTo>
                        <a:pt x="46398" y="6587"/>
                        <a:pt x="46398" y="-92"/>
                        <a:pt x="46398" y="-92"/>
                      </a:cubicBezTo>
                      <a:cubicBezTo>
                        <a:pt x="46398" y="-92"/>
                        <a:pt x="742" y="-92"/>
                        <a:pt x="742" y="-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33" name="Freeform: Shape 1532">
                  <a:extLst>
                    <a:ext uri="{FF2B5EF4-FFF2-40B4-BE49-F238E27FC236}">
                      <a16:creationId xmlns:a16="http://schemas.microsoft.com/office/drawing/2014/main" id="{F7ECF4B8-3977-3B65-1F77-D97C429DBF8A}"/>
                    </a:ext>
                  </a:extLst>
                </p:cNvPr>
                <p:cNvSpPr/>
                <p:nvPr/>
              </p:nvSpPr>
              <p:spPr>
                <a:xfrm flipV="1">
                  <a:off x="7283363" y="3374808"/>
                  <a:ext cx="45656" cy="44799"/>
                </a:xfrm>
                <a:custGeom>
                  <a:avLst/>
                  <a:gdLst>
                    <a:gd name="connsiteX0" fmla="*/ 46398 w 45656"/>
                    <a:gd name="connsiteY0" fmla="*/ -48 h 44799"/>
                    <a:gd name="connsiteX1" fmla="*/ 742 w 45656"/>
                    <a:gd name="connsiteY1" fmla="*/ 44735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98" y="-48"/>
                      </a:moveTo>
                      <a:cubicBezTo>
                        <a:pt x="46398" y="-48"/>
                        <a:pt x="5652" y="-2271"/>
                        <a:pt x="742" y="4473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0" name="Graphic 4">
                <a:extLst>
                  <a:ext uri="{FF2B5EF4-FFF2-40B4-BE49-F238E27FC236}">
                    <a16:creationId xmlns:a16="http://schemas.microsoft.com/office/drawing/2014/main" id="{1AC26174-69BE-D632-C0E9-44F1E4327097}"/>
                  </a:ext>
                </a:extLst>
              </p:cNvPr>
              <p:cNvGrpSpPr/>
              <p:nvPr/>
            </p:nvGrpSpPr>
            <p:grpSpPr>
              <a:xfrm>
                <a:off x="9194590" y="3003799"/>
                <a:ext cx="45656" cy="102710"/>
                <a:chOff x="9194590" y="3003799"/>
                <a:chExt cx="45656" cy="102710"/>
              </a:xfrm>
              <a:noFill/>
            </p:grpSpPr>
            <p:sp>
              <p:nvSpPr>
                <p:cNvPr id="1526" name="Freeform: Shape 1525">
                  <a:extLst>
                    <a:ext uri="{FF2B5EF4-FFF2-40B4-BE49-F238E27FC236}">
                      <a16:creationId xmlns:a16="http://schemas.microsoft.com/office/drawing/2014/main" id="{64C4A682-6059-8CD9-7BFF-13A9656D2BA7}"/>
                    </a:ext>
                  </a:extLst>
                </p:cNvPr>
                <p:cNvSpPr/>
                <p:nvPr/>
              </p:nvSpPr>
              <p:spPr>
                <a:xfrm rot="10800000">
                  <a:off x="9194590" y="3099827"/>
                  <a:ext cx="45656" cy="6682"/>
                </a:xfrm>
                <a:custGeom>
                  <a:avLst/>
                  <a:gdLst>
                    <a:gd name="connsiteX0" fmla="*/ 942 w 45656"/>
                    <a:gd name="connsiteY0" fmla="*/ 6655 h 6682"/>
                    <a:gd name="connsiteX1" fmla="*/ 942 w 45656"/>
                    <a:gd name="connsiteY1" fmla="*/ -27 h 6682"/>
                    <a:gd name="connsiteX2" fmla="*/ 46599 w 45656"/>
                    <a:gd name="connsiteY2" fmla="*/ -27 h 6682"/>
                    <a:gd name="connsiteX3" fmla="*/ 46599 w 45656"/>
                    <a:gd name="connsiteY3" fmla="*/ 6655 h 6682"/>
                    <a:gd name="connsiteX4" fmla="*/ 942 w 45656"/>
                    <a:gd name="connsiteY4" fmla="*/ 6655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942" y="6655"/>
                      </a:moveTo>
                      <a:cubicBezTo>
                        <a:pt x="942" y="6655"/>
                        <a:pt x="942" y="-27"/>
                        <a:pt x="942" y="-27"/>
                      </a:cubicBezTo>
                      <a:cubicBezTo>
                        <a:pt x="942" y="-27"/>
                        <a:pt x="46599" y="-27"/>
                        <a:pt x="46599" y="-27"/>
                      </a:cubicBezTo>
                      <a:cubicBezTo>
                        <a:pt x="46599" y="-27"/>
                        <a:pt x="46599" y="6655"/>
                        <a:pt x="46599" y="6655"/>
                      </a:cubicBezTo>
                      <a:cubicBezTo>
                        <a:pt x="46599" y="6655"/>
                        <a:pt x="942" y="6655"/>
                        <a:pt x="942" y="66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7" name="Freeform: Shape 1526">
                  <a:extLst>
                    <a:ext uri="{FF2B5EF4-FFF2-40B4-BE49-F238E27FC236}">
                      <a16:creationId xmlns:a16="http://schemas.microsoft.com/office/drawing/2014/main" id="{A7EDC34C-1E3E-AB83-FF2C-EA5FF9022E64}"/>
                    </a:ext>
                  </a:extLst>
                </p:cNvPr>
                <p:cNvSpPr/>
                <p:nvPr/>
              </p:nvSpPr>
              <p:spPr>
                <a:xfrm rot="10800000">
                  <a:off x="9194590" y="3055032"/>
                  <a:ext cx="45656" cy="44794"/>
                </a:xfrm>
                <a:custGeom>
                  <a:avLst/>
                  <a:gdLst>
                    <a:gd name="connsiteX0" fmla="*/ 46599 w 45656"/>
                    <a:gd name="connsiteY0" fmla="*/ 44723 h 44794"/>
                    <a:gd name="connsiteX1" fmla="*/ 14398 w 45656"/>
                    <a:gd name="connsiteY1" fmla="*/ 31882 h 44794"/>
                    <a:gd name="connsiteX2" fmla="*/ 942 w 45656"/>
                    <a:gd name="connsiteY2" fmla="*/ -55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99" y="44723"/>
                      </a:moveTo>
                      <a:cubicBezTo>
                        <a:pt x="46599" y="44723"/>
                        <a:pt x="27981" y="45741"/>
                        <a:pt x="14398" y="31882"/>
                      </a:cubicBezTo>
                      <a:cubicBezTo>
                        <a:pt x="7888" y="25239"/>
                        <a:pt x="2534" y="15177"/>
                        <a:pt x="942" y="-5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8" name="Freeform: Shape 1527">
                  <a:extLst>
                    <a:ext uri="{FF2B5EF4-FFF2-40B4-BE49-F238E27FC236}">
                      <a16:creationId xmlns:a16="http://schemas.microsoft.com/office/drawing/2014/main" id="{FBACE552-3F28-70F0-CCB8-3CEFE238CB0D}"/>
                    </a:ext>
                  </a:extLst>
                </p:cNvPr>
                <p:cNvSpPr/>
                <p:nvPr/>
              </p:nvSpPr>
              <p:spPr>
                <a:xfrm rot="10800000">
                  <a:off x="9194590" y="3003799"/>
                  <a:ext cx="45656" cy="6679"/>
                </a:xfrm>
                <a:custGeom>
                  <a:avLst/>
                  <a:gdLst>
                    <a:gd name="connsiteX0" fmla="*/ 942 w 45656"/>
                    <a:gd name="connsiteY0" fmla="*/ -130 h 6679"/>
                    <a:gd name="connsiteX1" fmla="*/ 942 w 45656"/>
                    <a:gd name="connsiteY1" fmla="*/ 6549 h 6679"/>
                    <a:gd name="connsiteX2" fmla="*/ 46599 w 45656"/>
                    <a:gd name="connsiteY2" fmla="*/ 6549 h 6679"/>
                    <a:gd name="connsiteX3" fmla="*/ 46599 w 45656"/>
                    <a:gd name="connsiteY3" fmla="*/ -130 h 6679"/>
                    <a:gd name="connsiteX4" fmla="*/ 942 w 45656"/>
                    <a:gd name="connsiteY4" fmla="*/ -130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942" y="-130"/>
                      </a:moveTo>
                      <a:cubicBezTo>
                        <a:pt x="942" y="-130"/>
                        <a:pt x="942" y="6549"/>
                        <a:pt x="942" y="6549"/>
                      </a:cubicBezTo>
                      <a:cubicBezTo>
                        <a:pt x="942" y="6549"/>
                        <a:pt x="46599" y="6549"/>
                        <a:pt x="46599" y="6549"/>
                      </a:cubicBezTo>
                      <a:cubicBezTo>
                        <a:pt x="46599" y="6549"/>
                        <a:pt x="46599" y="-130"/>
                        <a:pt x="46599" y="-130"/>
                      </a:cubicBezTo>
                      <a:cubicBezTo>
                        <a:pt x="46599" y="-130"/>
                        <a:pt x="942" y="-130"/>
                        <a:pt x="942" y="-13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9" name="Freeform: Shape 1528">
                  <a:extLst>
                    <a:ext uri="{FF2B5EF4-FFF2-40B4-BE49-F238E27FC236}">
                      <a16:creationId xmlns:a16="http://schemas.microsoft.com/office/drawing/2014/main" id="{02D19F82-E546-1EB6-EE97-CC891B6D6E2E}"/>
                    </a:ext>
                  </a:extLst>
                </p:cNvPr>
                <p:cNvSpPr/>
                <p:nvPr/>
              </p:nvSpPr>
              <p:spPr>
                <a:xfrm rot="10800000">
                  <a:off x="9194590" y="3010478"/>
                  <a:ext cx="45656" cy="44799"/>
                </a:xfrm>
                <a:custGeom>
                  <a:avLst/>
                  <a:gdLst>
                    <a:gd name="connsiteX0" fmla="*/ 46599 w 45656"/>
                    <a:gd name="connsiteY0" fmla="*/ -86 h 44799"/>
                    <a:gd name="connsiteX1" fmla="*/ 942 w 45656"/>
                    <a:gd name="connsiteY1" fmla="*/ 4469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99" y="-86"/>
                      </a:moveTo>
                      <a:cubicBezTo>
                        <a:pt x="46599" y="-86"/>
                        <a:pt x="5853" y="-2310"/>
                        <a:pt x="942" y="4469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1" name="Graphic 4">
                <a:extLst>
                  <a:ext uri="{FF2B5EF4-FFF2-40B4-BE49-F238E27FC236}">
                    <a16:creationId xmlns:a16="http://schemas.microsoft.com/office/drawing/2014/main" id="{11B4F30F-765B-C8A2-26CD-E7C70D1A9C03}"/>
                  </a:ext>
                </a:extLst>
              </p:cNvPr>
              <p:cNvGrpSpPr/>
              <p:nvPr/>
            </p:nvGrpSpPr>
            <p:grpSpPr>
              <a:xfrm>
                <a:off x="9194575" y="3175611"/>
                <a:ext cx="65656" cy="145191"/>
                <a:chOff x="9194575" y="3175611"/>
                <a:chExt cx="65656" cy="145191"/>
              </a:xfrm>
              <a:noFill/>
            </p:grpSpPr>
            <p:sp>
              <p:nvSpPr>
                <p:cNvPr id="1522" name="Freeform: Shape 1521">
                  <a:extLst>
                    <a:ext uri="{FF2B5EF4-FFF2-40B4-BE49-F238E27FC236}">
                      <a16:creationId xmlns:a16="http://schemas.microsoft.com/office/drawing/2014/main" id="{288C6419-158A-7E5F-674B-8A80EF1AC2C1}"/>
                    </a:ext>
                  </a:extLst>
                </p:cNvPr>
                <p:cNvSpPr/>
                <p:nvPr/>
              </p:nvSpPr>
              <p:spPr>
                <a:xfrm rot="10800000">
                  <a:off x="9194575" y="3311356"/>
                  <a:ext cx="65656" cy="9446"/>
                </a:xfrm>
                <a:custGeom>
                  <a:avLst/>
                  <a:gdLst>
                    <a:gd name="connsiteX0" fmla="*/ 943 w 65656"/>
                    <a:gd name="connsiteY0" fmla="*/ 9441 h 9446"/>
                    <a:gd name="connsiteX1" fmla="*/ 943 w 65656"/>
                    <a:gd name="connsiteY1" fmla="*/ -5 h 9446"/>
                    <a:gd name="connsiteX2" fmla="*/ 66600 w 65656"/>
                    <a:gd name="connsiteY2" fmla="*/ -5 h 9446"/>
                    <a:gd name="connsiteX3" fmla="*/ 66600 w 65656"/>
                    <a:gd name="connsiteY3" fmla="*/ 9441 h 9446"/>
                    <a:gd name="connsiteX4" fmla="*/ 943 w 65656"/>
                    <a:gd name="connsiteY4" fmla="*/ 9441 h 9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6">
                      <a:moveTo>
                        <a:pt x="943" y="9441"/>
                      </a:moveTo>
                      <a:cubicBezTo>
                        <a:pt x="943" y="9441"/>
                        <a:pt x="943" y="-5"/>
                        <a:pt x="943" y="-5"/>
                      </a:cubicBezTo>
                      <a:cubicBezTo>
                        <a:pt x="943" y="-5"/>
                        <a:pt x="66600" y="-5"/>
                        <a:pt x="66600" y="-5"/>
                      </a:cubicBezTo>
                      <a:cubicBezTo>
                        <a:pt x="66600" y="-5"/>
                        <a:pt x="66600" y="9441"/>
                        <a:pt x="66600" y="9441"/>
                      </a:cubicBezTo>
                      <a:cubicBezTo>
                        <a:pt x="66600" y="9441"/>
                        <a:pt x="943" y="9441"/>
                        <a:pt x="943" y="9441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3" name="Freeform: Shape 1522">
                  <a:extLst>
                    <a:ext uri="{FF2B5EF4-FFF2-40B4-BE49-F238E27FC236}">
                      <a16:creationId xmlns:a16="http://schemas.microsoft.com/office/drawing/2014/main" id="{07D25B35-4D37-4F69-D108-9EB6ECC2C1CA}"/>
                    </a:ext>
                  </a:extLst>
                </p:cNvPr>
                <p:cNvSpPr/>
                <p:nvPr/>
              </p:nvSpPr>
              <p:spPr>
                <a:xfrm rot="10800000">
                  <a:off x="9194575" y="3248035"/>
                  <a:ext cx="65656" cy="63321"/>
                </a:xfrm>
                <a:custGeom>
                  <a:avLst/>
                  <a:gdLst>
                    <a:gd name="connsiteX0" fmla="*/ 66600 w 65656"/>
                    <a:gd name="connsiteY0" fmla="*/ 63264 h 63321"/>
                    <a:gd name="connsiteX1" fmla="*/ 20294 w 65656"/>
                    <a:gd name="connsiteY1" fmla="*/ 45112 h 63321"/>
                    <a:gd name="connsiteX2" fmla="*/ 943 w 65656"/>
                    <a:gd name="connsiteY2" fmla="*/ -34 h 6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656" h="63321">
                      <a:moveTo>
                        <a:pt x="66600" y="63264"/>
                      </a:moveTo>
                      <a:cubicBezTo>
                        <a:pt x="66600" y="63264"/>
                        <a:pt x="39826" y="64704"/>
                        <a:pt x="20294" y="45112"/>
                      </a:cubicBezTo>
                      <a:cubicBezTo>
                        <a:pt x="10931" y="35721"/>
                        <a:pt x="3232" y="21498"/>
                        <a:pt x="943" y="-34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4" name="Freeform: Shape 1523">
                  <a:extLst>
                    <a:ext uri="{FF2B5EF4-FFF2-40B4-BE49-F238E27FC236}">
                      <a16:creationId xmlns:a16="http://schemas.microsoft.com/office/drawing/2014/main" id="{27022943-5D39-6A52-B0DE-F8BD3FDCCC4C}"/>
                    </a:ext>
                  </a:extLst>
                </p:cNvPr>
                <p:cNvSpPr/>
                <p:nvPr/>
              </p:nvSpPr>
              <p:spPr>
                <a:xfrm rot="10800000">
                  <a:off x="9194575" y="3175611"/>
                  <a:ext cx="65656" cy="9442"/>
                </a:xfrm>
                <a:custGeom>
                  <a:avLst/>
                  <a:gdLst>
                    <a:gd name="connsiteX0" fmla="*/ 943 w 65656"/>
                    <a:gd name="connsiteY0" fmla="*/ -112 h 9442"/>
                    <a:gd name="connsiteX1" fmla="*/ 943 w 65656"/>
                    <a:gd name="connsiteY1" fmla="*/ 9330 h 9442"/>
                    <a:gd name="connsiteX2" fmla="*/ 66600 w 65656"/>
                    <a:gd name="connsiteY2" fmla="*/ 9330 h 9442"/>
                    <a:gd name="connsiteX3" fmla="*/ 66600 w 65656"/>
                    <a:gd name="connsiteY3" fmla="*/ -112 h 9442"/>
                    <a:gd name="connsiteX4" fmla="*/ 943 w 65656"/>
                    <a:gd name="connsiteY4" fmla="*/ -112 h 9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2">
                      <a:moveTo>
                        <a:pt x="943" y="-112"/>
                      </a:moveTo>
                      <a:cubicBezTo>
                        <a:pt x="943" y="-112"/>
                        <a:pt x="943" y="9330"/>
                        <a:pt x="943" y="9330"/>
                      </a:cubicBezTo>
                      <a:cubicBezTo>
                        <a:pt x="943" y="9330"/>
                        <a:pt x="66600" y="9330"/>
                        <a:pt x="66600" y="9330"/>
                      </a:cubicBezTo>
                      <a:cubicBezTo>
                        <a:pt x="66600" y="9330"/>
                        <a:pt x="66600" y="-112"/>
                        <a:pt x="66600" y="-112"/>
                      </a:cubicBezTo>
                      <a:cubicBezTo>
                        <a:pt x="66600" y="-112"/>
                        <a:pt x="943" y="-112"/>
                        <a:pt x="943" y="-112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5" name="Freeform: Shape 1524">
                  <a:extLst>
                    <a:ext uri="{FF2B5EF4-FFF2-40B4-BE49-F238E27FC236}">
                      <a16:creationId xmlns:a16="http://schemas.microsoft.com/office/drawing/2014/main" id="{25F59312-B499-FBEA-78F1-BB8B0C669893}"/>
                    </a:ext>
                  </a:extLst>
                </p:cNvPr>
                <p:cNvSpPr/>
                <p:nvPr/>
              </p:nvSpPr>
              <p:spPr>
                <a:xfrm rot="10800000">
                  <a:off x="9194575" y="3185053"/>
                  <a:ext cx="65656" cy="63328"/>
                </a:xfrm>
                <a:custGeom>
                  <a:avLst/>
                  <a:gdLst>
                    <a:gd name="connsiteX0" fmla="*/ 66600 w 65656"/>
                    <a:gd name="connsiteY0" fmla="*/ -60 h 63328"/>
                    <a:gd name="connsiteX1" fmla="*/ 943 w 65656"/>
                    <a:gd name="connsiteY1" fmla="*/ 63245 h 63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656" h="63328">
                      <a:moveTo>
                        <a:pt x="66600" y="-60"/>
                      </a:moveTo>
                      <a:cubicBezTo>
                        <a:pt x="66600" y="-60"/>
                        <a:pt x="8005" y="-3203"/>
                        <a:pt x="943" y="63245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2" name="Graphic 4">
                <a:extLst>
                  <a:ext uri="{FF2B5EF4-FFF2-40B4-BE49-F238E27FC236}">
                    <a16:creationId xmlns:a16="http://schemas.microsoft.com/office/drawing/2014/main" id="{9B970023-3456-C206-633D-95085E2D583D}"/>
                  </a:ext>
                </a:extLst>
              </p:cNvPr>
              <p:cNvGrpSpPr/>
              <p:nvPr/>
            </p:nvGrpSpPr>
            <p:grpSpPr>
              <a:xfrm>
                <a:off x="7263340" y="3175611"/>
                <a:ext cx="65656" cy="145191"/>
                <a:chOff x="7263340" y="3175611"/>
                <a:chExt cx="65656" cy="145191"/>
              </a:xfrm>
              <a:noFill/>
            </p:grpSpPr>
            <p:sp>
              <p:nvSpPr>
                <p:cNvPr id="1518" name="Freeform: Shape 1517">
                  <a:extLst>
                    <a:ext uri="{FF2B5EF4-FFF2-40B4-BE49-F238E27FC236}">
                      <a16:creationId xmlns:a16="http://schemas.microsoft.com/office/drawing/2014/main" id="{BF13594B-205A-31B1-B5AA-4C5718F39A80}"/>
                    </a:ext>
                  </a:extLst>
                </p:cNvPr>
                <p:cNvSpPr/>
                <p:nvPr/>
              </p:nvSpPr>
              <p:spPr>
                <a:xfrm flipV="1">
                  <a:off x="7263340" y="3311356"/>
                  <a:ext cx="65656" cy="9446"/>
                </a:xfrm>
                <a:custGeom>
                  <a:avLst/>
                  <a:gdLst>
                    <a:gd name="connsiteX0" fmla="*/ 741 w 65656"/>
                    <a:gd name="connsiteY0" fmla="*/ 9441 h 9446"/>
                    <a:gd name="connsiteX1" fmla="*/ 741 w 65656"/>
                    <a:gd name="connsiteY1" fmla="*/ -5 h 9446"/>
                    <a:gd name="connsiteX2" fmla="*/ 66397 w 65656"/>
                    <a:gd name="connsiteY2" fmla="*/ -5 h 9446"/>
                    <a:gd name="connsiteX3" fmla="*/ 66397 w 65656"/>
                    <a:gd name="connsiteY3" fmla="*/ 9441 h 9446"/>
                    <a:gd name="connsiteX4" fmla="*/ 741 w 65656"/>
                    <a:gd name="connsiteY4" fmla="*/ 9441 h 9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6">
                      <a:moveTo>
                        <a:pt x="741" y="9441"/>
                      </a:moveTo>
                      <a:cubicBezTo>
                        <a:pt x="741" y="9441"/>
                        <a:pt x="741" y="-5"/>
                        <a:pt x="741" y="-5"/>
                      </a:cubicBezTo>
                      <a:cubicBezTo>
                        <a:pt x="741" y="-5"/>
                        <a:pt x="66397" y="-5"/>
                        <a:pt x="66397" y="-5"/>
                      </a:cubicBezTo>
                      <a:cubicBezTo>
                        <a:pt x="66397" y="-5"/>
                        <a:pt x="66397" y="9441"/>
                        <a:pt x="66397" y="9441"/>
                      </a:cubicBezTo>
                      <a:cubicBezTo>
                        <a:pt x="66397" y="9441"/>
                        <a:pt x="741" y="9441"/>
                        <a:pt x="741" y="9441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9" name="Freeform: Shape 1518">
                  <a:extLst>
                    <a:ext uri="{FF2B5EF4-FFF2-40B4-BE49-F238E27FC236}">
                      <a16:creationId xmlns:a16="http://schemas.microsoft.com/office/drawing/2014/main" id="{597E4036-1E6B-7610-F351-FBB6907647D7}"/>
                    </a:ext>
                  </a:extLst>
                </p:cNvPr>
                <p:cNvSpPr/>
                <p:nvPr/>
              </p:nvSpPr>
              <p:spPr>
                <a:xfrm flipV="1">
                  <a:off x="7263340" y="3248035"/>
                  <a:ext cx="65656" cy="63321"/>
                </a:xfrm>
                <a:custGeom>
                  <a:avLst/>
                  <a:gdLst>
                    <a:gd name="connsiteX0" fmla="*/ 66397 w 65656"/>
                    <a:gd name="connsiteY0" fmla="*/ 63264 h 63321"/>
                    <a:gd name="connsiteX1" fmla="*/ 20091 w 65656"/>
                    <a:gd name="connsiteY1" fmla="*/ 45112 h 63321"/>
                    <a:gd name="connsiteX2" fmla="*/ 741 w 65656"/>
                    <a:gd name="connsiteY2" fmla="*/ -34 h 6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656" h="63321">
                      <a:moveTo>
                        <a:pt x="66397" y="63264"/>
                      </a:moveTo>
                      <a:cubicBezTo>
                        <a:pt x="66397" y="63264"/>
                        <a:pt x="39624" y="64704"/>
                        <a:pt x="20091" y="45112"/>
                      </a:cubicBezTo>
                      <a:cubicBezTo>
                        <a:pt x="10728" y="35721"/>
                        <a:pt x="3029" y="21498"/>
                        <a:pt x="741" y="-34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0" name="Freeform: Shape 1519">
                  <a:extLst>
                    <a:ext uri="{FF2B5EF4-FFF2-40B4-BE49-F238E27FC236}">
                      <a16:creationId xmlns:a16="http://schemas.microsoft.com/office/drawing/2014/main" id="{5B18BD60-9C91-0748-436B-10AE7FA9CCB9}"/>
                    </a:ext>
                  </a:extLst>
                </p:cNvPr>
                <p:cNvSpPr/>
                <p:nvPr/>
              </p:nvSpPr>
              <p:spPr>
                <a:xfrm flipV="1">
                  <a:off x="7263340" y="3175611"/>
                  <a:ext cx="65656" cy="9442"/>
                </a:xfrm>
                <a:custGeom>
                  <a:avLst/>
                  <a:gdLst>
                    <a:gd name="connsiteX0" fmla="*/ 741 w 65656"/>
                    <a:gd name="connsiteY0" fmla="*/ -112 h 9442"/>
                    <a:gd name="connsiteX1" fmla="*/ 741 w 65656"/>
                    <a:gd name="connsiteY1" fmla="*/ 9330 h 9442"/>
                    <a:gd name="connsiteX2" fmla="*/ 66397 w 65656"/>
                    <a:gd name="connsiteY2" fmla="*/ 9330 h 9442"/>
                    <a:gd name="connsiteX3" fmla="*/ 66397 w 65656"/>
                    <a:gd name="connsiteY3" fmla="*/ -112 h 9442"/>
                    <a:gd name="connsiteX4" fmla="*/ 741 w 65656"/>
                    <a:gd name="connsiteY4" fmla="*/ -112 h 9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2">
                      <a:moveTo>
                        <a:pt x="741" y="-112"/>
                      </a:moveTo>
                      <a:cubicBezTo>
                        <a:pt x="741" y="-112"/>
                        <a:pt x="741" y="9330"/>
                        <a:pt x="741" y="9330"/>
                      </a:cubicBezTo>
                      <a:cubicBezTo>
                        <a:pt x="741" y="9330"/>
                        <a:pt x="66397" y="9330"/>
                        <a:pt x="66397" y="9330"/>
                      </a:cubicBezTo>
                      <a:cubicBezTo>
                        <a:pt x="66397" y="9330"/>
                        <a:pt x="66397" y="-112"/>
                        <a:pt x="66397" y="-112"/>
                      </a:cubicBezTo>
                      <a:cubicBezTo>
                        <a:pt x="66397" y="-112"/>
                        <a:pt x="741" y="-112"/>
                        <a:pt x="741" y="-112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21" name="Freeform: Shape 1520">
                  <a:extLst>
                    <a:ext uri="{FF2B5EF4-FFF2-40B4-BE49-F238E27FC236}">
                      <a16:creationId xmlns:a16="http://schemas.microsoft.com/office/drawing/2014/main" id="{4510F096-176C-3A0A-6041-1B809B8C1456}"/>
                    </a:ext>
                  </a:extLst>
                </p:cNvPr>
                <p:cNvSpPr/>
                <p:nvPr/>
              </p:nvSpPr>
              <p:spPr>
                <a:xfrm flipV="1">
                  <a:off x="7263340" y="3185053"/>
                  <a:ext cx="65656" cy="63328"/>
                </a:xfrm>
                <a:custGeom>
                  <a:avLst/>
                  <a:gdLst>
                    <a:gd name="connsiteX0" fmla="*/ 66397 w 65656"/>
                    <a:gd name="connsiteY0" fmla="*/ -60 h 63328"/>
                    <a:gd name="connsiteX1" fmla="*/ 741 w 65656"/>
                    <a:gd name="connsiteY1" fmla="*/ 63245 h 63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656" h="63328">
                      <a:moveTo>
                        <a:pt x="66397" y="-60"/>
                      </a:moveTo>
                      <a:cubicBezTo>
                        <a:pt x="66397" y="-60"/>
                        <a:pt x="7803" y="-3203"/>
                        <a:pt x="741" y="63245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3" name="Graphic 4">
                <a:extLst>
                  <a:ext uri="{FF2B5EF4-FFF2-40B4-BE49-F238E27FC236}">
                    <a16:creationId xmlns:a16="http://schemas.microsoft.com/office/drawing/2014/main" id="{72540465-5B2C-8E6B-673F-6B5839A6BBFE}"/>
                  </a:ext>
                </a:extLst>
              </p:cNvPr>
              <p:cNvGrpSpPr/>
              <p:nvPr/>
            </p:nvGrpSpPr>
            <p:grpSpPr>
              <a:xfrm>
                <a:off x="9194590" y="3368128"/>
                <a:ext cx="45656" cy="102710"/>
                <a:chOff x="9194590" y="3368128"/>
                <a:chExt cx="45656" cy="102710"/>
              </a:xfrm>
              <a:noFill/>
            </p:grpSpPr>
            <p:sp>
              <p:nvSpPr>
                <p:cNvPr id="1514" name="Freeform: Shape 1513">
                  <a:extLst>
                    <a:ext uri="{FF2B5EF4-FFF2-40B4-BE49-F238E27FC236}">
                      <a16:creationId xmlns:a16="http://schemas.microsoft.com/office/drawing/2014/main" id="{BCF779DB-78DE-8F8B-0CEA-6E9B48519746}"/>
                    </a:ext>
                  </a:extLst>
                </p:cNvPr>
                <p:cNvSpPr/>
                <p:nvPr/>
              </p:nvSpPr>
              <p:spPr>
                <a:xfrm rot="10800000">
                  <a:off x="9194590" y="3464156"/>
                  <a:ext cx="45656" cy="6682"/>
                </a:xfrm>
                <a:custGeom>
                  <a:avLst/>
                  <a:gdLst>
                    <a:gd name="connsiteX0" fmla="*/ 942 w 45656"/>
                    <a:gd name="connsiteY0" fmla="*/ 6693 h 6682"/>
                    <a:gd name="connsiteX1" fmla="*/ 942 w 45656"/>
                    <a:gd name="connsiteY1" fmla="*/ 11 h 6682"/>
                    <a:gd name="connsiteX2" fmla="*/ 46599 w 45656"/>
                    <a:gd name="connsiteY2" fmla="*/ 11 h 6682"/>
                    <a:gd name="connsiteX3" fmla="*/ 46599 w 45656"/>
                    <a:gd name="connsiteY3" fmla="*/ 6693 h 6682"/>
                    <a:gd name="connsiteX4" fmla="*/ 942 w 45656"/>
                    <a:gd name="connsiteY4" fmla="*/ 6693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942" y="6693"/>
                      </a:moveTo>
                      <a:cubicBezTo>
                        <a:pt x="942" y="6693"/>
                        <a:pt x="942" y="11"/>
                        <a:pt x="942" y="11"/>
                      </a:cubicBezTo>
                      <a:cubicBezTo>
                        <a:pt x="942" y="11"/>
                        <a:pt x="46599" y="11"/>
                        <a:pt x="46599" y="11"/>
                      </a:cubicBezTo>
                      <a:cubicBezTo>
                        <a:pt x="46599" y="11"/>
                        <a:pt x="46599" y="6693"/>
                        <a:pt x="46599" y="6693"/>
                      </a:cubicBezTo>
                      <a:cubicBezTo>
                        <a:pt x="46599" y="6693"/>
                        <a:pt x="942" y="6693"/>
                        <a:pt x="942" y="669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5" name="Freeform: Shape 1514">
                  <a:extLst>
                    <a:ext uri="{FF2B5EF4-FFF2-40B4-BE49-F238E27FC236}">
                      <a16:creationId xmlns:a16="http://schemas.microsoft.com/office/drawing/2014/main" id="{04241FC3-DFA0-087B-D4DA-82B330F99B7B}"/>
                    </a:ext>
                  </a:extLst>
                </p:cNvPr>
                <p:cNvSpPr/>
                <p:nvPr/>
              </p:nvSpPr>
              <p:spPr>
                <a:xfrm rot="10800000">
                  <a:off x="9194590" y="3419362"/>
                  <a:ext cx="45656" cy="44794"/>
                </a:xfrm>
                <a:custGeom>
                  <a:avLst/>
                  <a:gdLst>
                    <a:gd name="connsiteX0" fmla="*/ 46599 w 45656"/>
                    <a:gd name="connsiteY0" fmla="*/ 44761 h 44794"/>
                    <a:gd name="connsiteX1" fmla="*/ 14398 w 45656"/>
                    <a:gd name="connsiteY1" fmla="*/ 31920 h 44794"/>
                    <a:gd name="connsiteX2" fmla="*/ 942 w 45656"/>
                    <a:gd name="connsiteY2" fmla="*/ -1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99" y="44761"/>
                      </a:moveTo>
                      <a:cubicBezTo>
                        <a:pt x="46599" y="44761"/>
                        <a:pt x="27981" y="45780"/>
                        <a:pt x="14398" y="31920"/>
                      </a:cubicBezTo>
                      <a:cubicBezTo>
                        <a:pt x="7888" y="25277"/>
                        <a:pt x="2534" y="15215"/>
                        <a:pt x="942" y="-1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6" name="Freeform: Shape 1515">
                  <a:extLst>
                    <a:ext uri="{FF2B5EF4-FFF2-40B4-BE49-F238E27FC236}">
                      <a16:creationId xmlns:a16="http://schemas.microsoft.com/office/drawing/2014/main" id="{21C3EEAE-9BF3-728A-2546-F235E1228ED1}"/>
                    </a:ext>
                  </a:extLst>
                </p:cNvPr>
                <p:cNvSpPr/>
                <p:nvPr/>
              </p:nvSpPr>
              <p:spPr>
                <a:xfrm rot="10800000">
                  <a:off x="9194590" y="3368128"/>
                  <a:ext cx="45656" cy="6679"/>
                </a:xfrm>
                <a:custGeom>
                  <a:avLst/>
                  <a:gdLst>
                    <a:gd name="connsiteX0" fmla="*/ 942 w 45656"/>
                    <a:gd name="connsiteY0" fmla="*/ -92 h 6679"/>
                    <a:gd name="connsiteX1" fmla="*/ 942 w 45656"/>
                    <a:gd name="connsiteY1" fmla="*/ 6587 h 6679"/>
                    <a:gd name="connsiteX2" fmla="*/ 46599 w 45656"/>
                    <a:gd name="connsiteY2" fmla="*/ 6587 h 6679"/>
                    <a:gd name="connsiteX3" fmla="*/ 46599 w 45656"/>
                    <a:gd name="connsiteY3" fmla="*/ -92 h 6679"/>
                    <a:gd name="connsiteX4" fmla="*/ 942 w 45656"/>
                    <a:gd name="connsiteY4" fmla="*/ -92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942" y="-92"/>
                      </a:moveTo>
                      <a:cubicBezTo>
                        <a:pt x="942" y="-92"/>
                        <a:pt x="942" y="6587"/>
                        <a:pt x="942" y="6587"/>
                      </a:cubicBezTo>
                      <a:cubicBezTo>
                        <a:pt x="942" y="6587"/>
                        <a:pt x="46599" y="6587"/>
                        <a:pt x="46599" y="6587"/>
                      </a:cubicBezTo>
                      <a:cubicBezTo>
                        <a:pt x="46599" y="6587"/>
                        <a:pt x="46599" y="-92"/>
                        <a:pt x="46599" y="-92"/>
                      </a:cubicBezTo>
                      <a:cubicBezTo>
                        <a:pt x="46599" y="-92"/>
                        <a:pt x="942" y="-92"/>
                        <a:pt x="942" y="-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7" name="Freeform: Shape 1516">
                  <a:extLst>
                    <a:ext uri="{FF2B5EF4-FFF2-40B4-BE49-F238E27FC236}">
                      <a16:creationId xmlns:a16="http://schemas.microsoft.com/office/drawing/2014/main" id="{3E256F49-931E-C2F3-31C3-932B46755CBE}"/>
                    </a:ext>
                  </a:extLst>
                </p:cNvPr>
                <p:cNvSpPr/>
                <p:nvPr/>
              </p:nvSpPr>
              <p:spPr>
                <a:xfrm rot="10800000">
                  <a:off x="9194590" y="3374808"/>
                  <a:ext cx="45656" cy="44799"/>
                </a:xfrm>
                <a:custGeom>
                  <a:avLst/>
                  <a:gdLst>
                    <a:gd name="connsiteX0" fmla="*/ 46599 w 45656"/>
                    <a:gd name="connsiteY0" fmla="*/ -48 h 44799"/>
                    <a:gd name="connsiteX1" fmla="*/ 942 w 45656"/>
                    <a:gd name="connsiteY1" fmla="*/ 44735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99" y="-48"/>
                      </a:moveTo>
                      <a:cubicBezTo>
                        <a:pt x="46599" y="-48"/>
                        <a:pt x="5853" y="-2271"/>
                        <a:pt x="942" y="4473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4" name="Graphic 4">
                <a:extLst>
                  <a:ext uri="{FF2B5EF4-FFF2-40B4-BE49-F238E27FC236}">
                    <a16:creationId xmlns:a16="http://schemas.microsoft.com/office/drawing/2014/main" id="{B3C927DE-CB48-33AC-0E4E-118935F8C37B}"/>
                  </a:ext>
                </a:extLst>
              </p:cNvPr>
              <p:cNvGrpSpPr/>
              <p:nvPr/>
            </p:nvGrpSpPr>
            <p:grpSpPr>
              <a:xfrm>
                <a:off x="8390702" y="2267137"/>
                <a:ext cx="102710" cy="45656"/>
                <a:chOff x="8390702" y="2267137"/>
                <a:chExt cx="102710" cy="45656"/>
              </a:xfrm>
              <a:noFill/>
            </p:grpSpPr>
            <p:sp>
              <p:nvSpPr>
                <p:cNvPr id="1510" name="Freeform: Shape 1509">
                  <a:extLst>
                    <a:ext uri="{FF2B5EF4-FFF2-40B4-BE49-F238E27FC236}">
                      <a16:creationId xmlns:a16="http://schemas.microsoft.com/office/drawing/2014/main" id="{454AA1E9-F15C-C8EE-133A-21CAB7FCA097}"/>
                    </a:ext>
                  </a:extLst>
                </p:cNvPr>
                <p:cNvSpPr/>
                <p:nvPr/>
              </p:nvSpPr>
              <p:spPr>
                <a:xfrm rot="5400000" flipV="1">
                  <a:off x="8371215" y="2286624"/>
                  <a:ext cx="45656" cy="6682"/>
                </a:xfrm>
                <a:custGeom>
                  <a:avLst/>
                  <a:gdLst>
                    <a:gd name="connsiteX0" fmla="*/ 856 w 45656"/>
                    <a:gd name="connsiteY0" fmla="*/ 6570 h 6682"/>
                    <a:gd name="connsiteX1" fmla="*/ 856 w 45656"/>
                    <a:gd name="connsiteY1" fmla="*/ -113 h 6682"/>
                    <a:gd name="connsiteX2" fmla="*/ 46512 w 45656"/>
                    <a:gd name="connsiteY2" fmla="*/ -113 h 6682"/>
                    <a:gd name="connsiteX3" fmla="*/ 46512 w 45656"/>
                    <a:gd name="connsiteY3" fmla="*/ 6570 h 6682"/>
                    <a:gd name="connsiteX4" fmla="*/ 856 w 45656"/>
                    <a:gd name="connsiteY4" fmla="*/ 657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56" y="6570"/>
                      </a:moveTo>
                      <a:cubicBezTo>
                        <a:pt x="856" y="6570"/>
                        <a:pt x="856" y="-113"/>
                        <a:pt x="856" y="-113"/>
                      </a:cubicBezTo>
                      <a:cubicBezTo>
                        <a:pt x="856" y="-113"/>
                        <a:pt x="46512" y="-113"/>
                        <a:pt x="46512" y="-113"/>
                      </a:cubicBezTo>
                      <a:cubicBezTo>
                        <a:pt x="46512" y="-113"/>
                        <a:pt x="46512" y="6570"/>
                        <a:pt x="46512" y="6570"/>
                      </a:cubicBezTo>
                      <a:cubicBezTo>
                        <a:pt x="46512" y="6570"/>
                        <a:pt x="856" y="6570"/>
                        <a:pt x="856" y="657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1" name="Freeform: Shape 1510">
                  <a:extLst>
                    <a:ext uri="{FF2B5EF4-FFF2-40B4-BE49-F238E27FC236}">
                      <a16:creationId xmlns:a16="http://schemas.microsoft.com/office/drawing/2014/main" id="{5C6C9A4A-0F53-CAB9-3C36-3EC3E848EB77}"/>
                    </a:ext>
                  </a:extLst>
                </p:cNvPr>
                <p:cNvSpPr/>
                <p:nvPr/>
              </p:nvSpPr>
              <p:spPr>
                <a:xfrm rot="5400000" flipV="1">
                  <a:off x="8396953" y="2267568"/>
                  <a:ext cx="45656" cy="44794"/>
                </a:xfrm>
                <a:custGeom>
                  <a:avLst/>
                  <a:gdLst>
                    <a:gd name="connsiteX0" fmla="*/ 46515 w 45656"/>
                    <a:gd name="connsiteY0" fmla="*/ 44640 h 44794"/>
                    <a:gd name="connsiteX1" fmla="*/ 14314 w 45656"/>
                    <a:gd name="connsiteY1" fmla="*/ 31799 h 44794"/>
                    <a:gd name="connsiteX2" fmla="*/ 858 w 45656"/>
                    <a:gd name="connsiteY2" fmla="*/ -138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15" y="44640"/>
                      </a:moveTo>
                      <a:cubicBezTo>
                        <a:pt x="46515" y="44640"/>
                        <a:pt x="27897" y="45659"/>
                        <a:pt x="14314" y="31799"/>
                      </a:cubicBezTo>
                      <a:cubicBezTo>
                        <a:pt x="7804" y="25156"/>
                        <a:pt x="2450" y="15094"/>
                        <a:pt x="858" y="-138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2" name="Freeform: Shape 1511">
                  <a:extLst>
                    <a:ext uri="{FF2B5EF4-FFF2-40B4-BE49-F238E27FC236}">
                      <a16:creationId xmlns:a16="http://schemas.microsoft.com/office/drawing/2014/main" id="{6539F591-B03B-F4A4-A4EC-53697AF6E463}"/>
                    </a:ext>
                  </a:extLst>
                </p:cNvPr>
                <p:cNvSpPr/>
                <p:nvPr/>
              </p:nvSpPr>
              <p:spPr>
                <a:xfrm rot="5400000" flipV="1">
                  <a:off x="8467244" y="2286625"/>
                  <a:ext cx="45656" cy="6679"/>
                </a:xfrm>
                <a:custGeom>
                  <a:avLst/>
                  <a:gdLst>
                    <a:gd name="connsiteX0" fmla="*/ 866 w 45656"/>
                    <a:gd name="connsiteY0" fmla="*/ -206 h 6679"/>
                    <a:gd name="connsiteX1" fmla="*/ 866 w 45656"/>
                    <a:gd name="connsiteY1" fmla="*/ 6474 h 6679"/>
                    <a:gd name="connsiteX2" fmla="*/ 46522 w 45656"/>
                    <a:gd name="connsiteY2" fmla="*/ 6474 h 6679"/>
                    <a:gd name="connsiteX3" fmla="*/ 46522 w 45656"/>
                    <a:gd name="connsiteY3" fmla="*/ -206 h 6679"/>
                    <a:gd name="connsiteX4" fmla="*/ 866 w 45656"/>
                    <a:gd name="connsiteY4" fmla="*/ -206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66" y="-206"/>
                      </a:moveTo>
                      <a:cubicBezTo>
                        <a:pt x="866" y="-206"/>
                        <a:pt x="866" y="6474"/>
                        <a:pt x="866" y="6474"/>
                      </a:cubicBezTo>
                      <a:cubicBezTo>
                        <a:pt x="866" y="6474"/>
                        <a:pt x="46522" y="6474"/>
                        <a:pt x="46522" y="6474"/>
                      </a:cubicBezTo>
                      <a:cubicBezTo>
                        <a:pt x="46522" y="6474"/>
                        <a:pt x="46522" y="-206"/>
                        <a:pt x="46522" y="-206"/>
                      </a:cubicBezTo>
                      <a:cubicBezTo>
                        <a:pt x="46522" y="-206"/>
                        <a:pt x="866" y="-206"/>
                        <a:pt x="866" y="-20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13" name="Freeform: Shape 1512">
                  <a:extLst>
                    <a:ext uri="{FF2B5EF4-FFF2-40B4-BE49-F238E27FC236}">
                      <a16:creationId xmlns:a16="http://schemas.microsoft.com/office/drawing/2014/main" id="{97A8350F-A642-1849-0F86-949BB3A3C6C9}"/>
                    </a:ext>
                  </a:extLst>
                </p:cNvPr>
                <p:cNvSpPr/>
                <p:nvPr/>
              </p:nvSpPr>
              <p:spPr>
                <a:xfrm rot="5400000" flipV="1">
                  <a:off x="8441505" y="2267565"/>
                  <a:ext cx="45656" cy="44799"/>
                </a:xfrm>
                <a:custGeom>
                  <a:avLst/>
                  <a:gdLst>
                    <a:gd name="connsiteX0" fmla="*/ 46520 w 45656"/>
                    <a:gd name="connsiteY0" fmla="*/ -164 h 44799"/>
                    <a:gd name="connsiteX1" fmla="*/ 863 w 45656"/>
                    <a:gd name="connsiteY1" fmla="*/ 4461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20" y="-164"/>
                      </a:moveTo>
                      <a:cubicBezTo>
                        <a:pt x="46520" y="-164"/>
                        <a:pt x="5774" y="-2388"/>
                        <a:pt x="863" y="4461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5" name="Graphic 4">
                <a:extLst>
                  <a:ext uri="{FF2B5EF4-FFF2-40B4-BE49-F238E27FC236}">
                    <a16:creationId xmlns:a16="http://schemas.microsoft.com/office/drawing/2014/main" id="{7F537D3B-2B01-1187-FBDE-8526C383B75C}"/>
                  </a:ext>
                </a:extLst>
              </p:cNvPr>
              <p:cNvGrpSpPr/>
              <p:nvPr/>
            </p:nvGrpSpPr>
            <p:grpSpPr>
              <a:xfrm>
                <a:off x="8047030" y="1794731"/>
                <a:ext cx="102710" cy="45656"/>
                <a:chOff x="8047030" y="1794731"/>
                <a:chExt cx="102710" cy="45656"/>
              </a:xfrm>
              <a:noFill/>
            </p:grpSpPr>
            <p:sp>
              <p:nvSpPr>
                <p:cNvPr id="1506" name="Freeform: Shape 1505">
                  <a:extLst>
                    <a:ext uri="{FF2B5EF4-FFF2-40B4-BE49-F238E27FC236}">
                      <a16:creationId xmlns:a16="http://schemas.microsoft.com/office/drawing/2014/main" id="{C21E5126-502F-C84B-7755-A4ED035EB9C6}"/>
                    </a:ext>
                  </a:extLst>
                </p:cNvPr>
                <p:cNvSpPr/>
                <p:nvPr/>
              </p:nvSpPr>
              <p:spPr>
                <a:xfrm rot="5400000" flipV="1">
                  <a:off x="8027543" y="1814218"/>
                  <a:ext cx="45656" cy="6682"/>
                </a:xfrm>
                <a:custGeom>
                  <a:avLst/>
                  <a:gdLst>
                    <a:gd name="connsiteX0" fmla="*/ 820 w 45656"/>
                    <a:gd name="connsiteY0" fmla="*/ 6520 h 6682"/>
                    <a:gd name="connsiteX1" fmla="*/ 820 w 45656"/>
                    <a:gd name="connsiteY1" fmla="*/ -162 h 6682"/>
                    <a:gd name="connsiteX2" fmla="*/ 46476 w 45656"/>
                    <a:gd name="connsiteY2" fmla="*/ -162 h 6682"/>
                    <a:gd name="connsiteX3" fmla="*/ 46476 w 45656"/>
                    <a:gd name="connsiteY3" fmla="*/ 6520 h 6682"/>
                    <a:gd name="connsiteX4" fmla="*/ 820 w 45656"/>
                    <a:gd name="connsiteY4" fmla="*/ 652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20" y="6520"/>
                      </a:moveTo>
                      <a:cubicBezTo>
                        <a:pt x="820" y="6520"/>
                        <a:pt x="820" y="-162"/>
                        <a:pt x="820" y="-162"/>
                      </a:cubicBezTo>
                      <a:cubicBezTo>
                        <a:pt x="820" y="-162"/>
                        <a:pt x="46476" y="-162"/>
                        <a:pt x="46476" y="-162"/>
                      </a:cubicBezTo>
                      <a:cubicBezTo>
                        <a:pt x="46476" y="-162"/>
                        <a:pt x="46476" y="6520"/>
                        <a:pt x="46476" y="6520"/>
                      </a:cubicBezTo>
                      <a:cubicBezTo>
                        <a:pt x="46476" y="6520"/>
                        <a:pt x="820" y="6520"/>
                        <a:pt x="820" y="652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7" name="Freeform: Shape 1506">
                  <a:extLst>
                    <a:ext uri="{FF2B5EF4-FFF2-40B4-BE49-F238E27FC236}">
                      <a16:creationId xmlns:a16="http://schemas.microsoft.com/office/drawing/2014/main" id="{B300C9EA-77CF-3D0C-C5C4-0B0ACE96F179}"/>
                    </a:ext>
                  </a:extLst>
                </p:cNvPr>
                <p:cNvSpPr/>
                <p:nvPr/>
              </p:nvSpPr>
              <p:spPr>
                <a:xfrm rot="5400000" flipV="1">
                  <a:off x="8053282" y="1795162"/>
                  <a:ext cx="45656" cy="44794"/>
                </a:xfrm>
                <a:custGeom>
                  <a:avLst/>
                  <a:gdLst>
                    <a:gd name="connsiteX0" fmla="*/ 46479 w 45656"/>
                    <a:gd name="connsiteY0" fmla="*/ 44591 h 44794"/>
                    <a:gd name="connsiteX1" fmla="*/ 14278 w 45656"/>
                    <a:gd name="connsiteY1" fmla="*/ 31750 h 44794"/>
                    <a:gd name="connsiteX2" fmla="*/ 822 w 45656"/>
                    <a:gd name="connsiteY2" fmla="*/ -18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79" y="44591"/>
                      </a:moveTo>
                      <a:cubicBezTo>
                        <a:pt x="46479" y="44591"/>
                        <a:pt x="27861" y="45609"/>
                        <a:pt x="14278" y="31750"/>
                      </a:cubicBezTo>
                      <a:cubicBezTo>
                        <a:pt x="7768" y="25106"/>
                        <a:pt x="2414" y="15044"/>
                        <a:pt x="822" y="-18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8" name="Freeform: Shape 1507">
                  <a:extLst>
                    <a:ext uri="{FF2B5EF4-FFF2-40B4-BE49-F238E27FC236}">
                      <a16:creationId xmlns:a16="http://schemas.microsoft.com/office/drawing/2014/main" id="{91B6FB75-D64C-587D-DC0F-ADEEA51541D7}"/>
                    </a:ext>
                  </a:extLst>
                </p:cNvPr>
                <p:cNvSpPr/>
                <p:nvPr/>
              </p:nvSpPr>
              <p:spPr>
                <a:xfrm rot="5400000" flipV="1">
                  <a:off x="8123573" y="1814220"/>
                  <a:ext cx="45656" cy="6679"/>
                </a:xfrm>
                <a:custGeom>
                  <a:avLst/>
                  <a:gdLst>
                    <a:gd name="connsiteX0" fmla="*/ 830 w 45656"/>
                    <a:gd name="connsiteY0" fmla="*/ -255 h 6679"/>
                    <a:gd name="connsiteX1" fmla="*/ 830 w 45656"/>
                    <a:gd name="connsiteY1" fmla="*/ 6424 h 6679"/>
                    <a:gd name="connsiteX2" fmla="*/ 46486 w 45656"/>
                    <a:gd name="connsiteY2" fmla="*/ 6424 h 6679"/>
                    <a:gd name="connsiteX3" fmla="*/ 46486 w 45656"/>
                    <a:gd name="connsiteY3" fmla="*/ -255 h 6679"/>
                    <a:gd name="connsiteX4" fmla="*/ 830 w 45656"/>
                    <a:gd name="connsiteY4" fmla="*/ -255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30" y="-255"/>
                      </a:moveTo>
                      <a:cubicBezTo>
                        <a:pt x="830" y="-255"/>
                        <a:pt x="830" y="6424"/>
                        <a:pt x="830" y="6424"/>
                      </a:cubicBezTo>
                      <a:cubicBezTo>
                        <a:pt x="830" y="6424"/>
                        <a:pt x="46486" y="6424"/>
                        <a:pt x="46486" y="6424"/>
                      </a:cubicBezTo>
                      <a:cubicBezTo>
                        <a:pt x="46486" y="6424"/>
                        <a:pt x="46486" y="-255"/>
                        <a:pt x="46486" y="-255"/>
                      </a:cubicBezTo>
                      <a:cubicBezTo>
                        <a:pt x="46486" y="-255"/>
                        <a:pt x="830" y="-255"/>
                        <a:pt x="830" y="-2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9" name="Freeform: Shape 1508">
                  <a:extLst>
                    <a:ext uri="{FF2B5EF4-FFF2-40B4-BE49-F238E27FC236}">
                      <a16:creationId xmlns:a16="http://schemas.microsoft.com/office/drawing/2014/main" id="{D9BEB76D-E229-A814-C468-C9872C4870B2}"/>
                    </a:ext>
                  </a:extLst>
                </p:cNvPr>
                <p:cNvSpPr/>
                <p:nvPr/>
              </p:nvSpPr>
              <p:spPr>
                <a:xfrm rot="5400000" flipV="1">
                  <a:off x="8097833" y="1795160"/>
                  <a:ext cx="45656" cy="44799"/>
                </a:xfrm>
                <a:custGeom>
                  <a:avLst/>
                  <a:gdLst>
                    <a:gd name="connsiteX0" fmla="*/ 46484 w 45656"/>
                    <a:gd name="connsiteY0" fmla="*/ -214 h 44799"/>
                    <a:gd name="connsiteX1" fmla="*/ 827 w 45656"/>
                    <a:gd name="connsiteY1" fmla="*/ 4456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484" y="-214"/>
                      </a:moveTo>
                      <a:cubicBezTo>
                        <a:pt x="46484" y="-214"/>
                        <a:pt x="5738" y="-2437"/>
                        <a:pt x="827" y="4456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6" name="Graphic 4">
                <a:extLst>
                  <a:ext uri="{FF2B5EF4-FFF2-40B4-BE49-F238E27FC236}">
                    <a16:creationId xmlns:a16="http://schemas.microsoft.com/office/drawing/2014/main" id="{13E07307-E0CA-EE80-CAA9-0839007F89A8}"/>
                  </a:ext>
                </a:extLst>
              </p:cNvPr>
              <p:cNvGrpSpPr/>
              <p:nvPr/>
            </p:nvGrpSpPr>
            <p:grpSpPr>
              <a:xfrm>
                <a:off x="8209955" y="1794731"/>
                <a:ext cx="102710" cy="45656"/>
                <a:chOff x="8209955" y="1794731"/>
                <a:chExt cx="102710" cy="45656"/>
              </a:xfrm>
              <a:noFill/>
            </p:grpSpPr>
            <p:sp>
              <p:nvSpPr>
                <p:cNvPr id="1502" name="Freeform: Shape 1501">
                  <a:extLst>
                    <a:ext uri="{FF2B5EF4-FFF2-40B4-BE49-F238E27FC236}">
                      <a16:creationId xmlns:a16="http://schemas.microsoft.com/office/drawing/2014/main" id="{151666FB-4BA8-C361-97CF-C3671AB023DE}"/>
                    </a:ext>
                  </a:extLst>
                </p:cNvPr>
                <p:cNvSpPr/>
                <p:nvPr/>
              </p:nvSpPr>
              <p:spPr>
                <a:xfrm rot="5400000" flipV="1">
                  <a:off x="8190468" y="1814218"/>
                  <a:ext cx="45656" cy="6682"/>
                </a:xfrm>
                <a:custGeom>
                  <a:avLst/>
                  <a:gdLst>
                    <a:gd name="connsiteX0" fmla="*/ 837 w 45656"/>
                    <a:gd name="connsiteY0" fmla="*/ 6520 h 6682"/>
                    <a:gd name="connsiteX1" fmla="*/ 837 w 45656"/>
                    <a:gd name="connsiteY1" fmla="*/ -162 h 6682"/>
                    <a:gd name="connsiteX2" fmla="*/ 46493 w 45656"/>
                    <a:gd name="connsiteY2" fmla="*/ -162 h 6682"/>
                    <a:gd name="connsiteX3" fmla="*/ 46493 w 45656"/>
                    <a:gd name="connsiteY3" fmla="*/ 6520 h 6682"/>
                    <a:gd name="connsiteX4" fmla="*/ 837 w 45656"/>
                    <a:gd name="connsiteY4" fmla="*/ 652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37" y="6520"/>
                      </a:moveTo>
                      <a:cubicBezTo>
                        <a:pt x="837" y="6520"/>
                        <a:pt x="837" y="-162"/>
                        <a:pt x="837" y="-162"/>
                      </a:cubicBezTo>
                      <a:cubicBezTo>
                        <a:pt x="837" y="-162"/>
                        <a:pt x="46493" y="-162"/>
                        <a:pt x="46493" y="-162"/>
                      </a:cubicBezTo>
                      <a:cubicBezTo>
                        <a:pt x="46493" y="-162"/>
                        <a:pt x="46493" y="6520"/>
                        <a:pt x="46493" y="6520"/>
                      </a:cubicBezTo>
                      <a:cubicBezTo>
                        <a:pt x="46493" y="6520"/>
                        <a:pt x="837" y="6520"/>
                        <a:pt x="837" y="652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3" name="Freeform: Shape 1502">
                  <a:extLst>
                    <a:ext uri="{FF2B5EF4-FFF2-40B4-BE49-F238E27FC236}">
                      <a16:creationId xmlns:a16="http://schemas.microsoft.com/office/drawing/2014/main" id="{AD03912D-77AC-C2C4-6D89-AE334696A48A}"/>
                    </a:ext>
                  </a:extLst>
                </p:cNvPr>
                <p:cNvSpPr/>
                <p:nvPr/>
              </p:nvSpPr>
              <p:spPr>
                <a:xfrm rot="5400000" flipV="1">
                  <a:off x="8216207" y="1795162"/>
                  <a:ext cx="45656" cy="44794"/>
                </a:xfrm>
                <a:custGeom>
                  <a:avLst/>
                  <a:gdLst>
                    <a:gd name="connsiteX0" fmla="*/ 46496 w 45656"/>
                    <a:gd name="connsiteY0" fmla="*/ 44591 h 44794"/>
                    <a:gd name="connsiteX1" fmla="*/ 14295 w 45656"/>
                    <a:gd name="connsiteY1" fmla="*/ 31750 h 44794"/>
                    <a:gd name="connsiteX2" fmla="*/ 840 w 45656"/>
                    <a:gd name="connsiteY2" fmla="*/ -18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496" y="44591"/>
                      </a:moveTo>
                      <a:cubicBezTo>
                        <a:pt x="46496" y="44591"/>
                        <a:pt x="27878" y="45609"/>
                        <a:pt x="14295" y="31750"/>
                      </a:cubicBezTo>
                      <a:cubicBezTo>
                        <a:pt x="7785" y="25106"/>
                        <a:pt x="2431" y="15044"/>
                        <a:pt x="840" y="-18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4" name="Freeform: Shape 1503">
                  <a:extLst>
                    <a:ext uri="{FF2B5EF4-FFF2-40B4-BE49-F238E27FC236}">
                      <a16:creationId xmlns:a16="http://schemas.microsoft.com/office/drawing/2014/main" id="{24AB4BCE-26E1-BF78-E6E5-7B0FF3E46400}"/>
                    </a:ext>
                  </a:extLst>
                </p:cNvPr>
                <p:cNvSpPr/>
                <p:nvPr/>
              </p:nvSpPr>
              <p:spPr>
                <a:xfrm rot="5400000" flipV="1">
                  <a:off x="8286498" y="1814220"/>
                  <a:ext cx="45656" cy="6679"/>
                </a:xfrm>
                <a:custGeom>
                  <a:avLst/>
                  <a:gdLst>
                    <a:gd name="connsiteX0" fmla="*/ 847 w 45656"/>
                    <a:gd name="connsiteY0" fmla="*/ -255 h 6679"/>
                    <a:gd name="connsiteX1" fmla="*/ 847 w 45656"/>
                    <a:gd name="connsiteY1" fmla="*/ 6424 h 6679"/>
                    <a:gd name="connsiteX2" fmla="*/ 46503 w 45656"/>
                    <a:gd name="connsiteY2" fmla="*/ 6424 h 6679"/>
                    <a:gd name="connsiteX3" fmla="*/ 46503 w 45656"/>
                    <a:gd name="connsiteY3" fmla="*/ -255 h 6679"/>
                    <a:gd name="connsiteX4" fmla="*/ 847 w 45656"/>
                    <a:gd name="connsiteY4" fmla="*/ -255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47" y="-255"/>
                      </a:moveTo>
                      <a:cubicBezTo>
                        <a:pt x="847" y="-255"/>
                        <a:pt x="847" y="6424"/>
                        <a:pt x="847" y="6424"/>
                      </a:cubicBezTo>
                      <a:cubicBezTo>
                        <a:pt x="847" y="6424"/>
                        <a:pt x="46503" y="6424"/>
                        <a:pt x="46503" y="6424"/>
                      </a:cubicBezTo>
                      <a:cubicBezTo>
                        <a:pt x="46503" y="6424"/>
                        <a:pt x="46503" y="-255"/>
                        <a:pt x="46503" y="-255"/>
                      </a:cubicBezTo>
                      <a:cubicBezTo>
                        <a:pt x="46503" y="-255"/>
                        <a:pt x="847" y="-255"/>
                        <a:pt x="847" y="-2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5" name="Freeform: Shape 1504">
                  <a:extLst>
                    <a:ext uri="{FF2B5EF4-FFF2-40B4-BE49-F238E27FC236}">
                      <a16:creationId xmlns:a16="http://schemas.microsoft.com/office/drawing/2014/main" id="{0879F7B5-593A-E91F-F12C-5593A1D3A286}"/>
                    </a:ext>
                  </a:extLst>
                </p:cNvPr>
                <p:cNvSpPr/>
                <p:nvPr/>
              </p:nvSpPr>
              <p:spPr>
                <a:xfrm rot="5400000" flipV="1">
                  <a:off x="8260758" y="1795160"/>
                  <a:ext cx="45656" cy="44799"/>
                </a:xfrm>
                <a:custGeom>
                  <a:avLst/>
                  <a:gdLst>
                    <a:gd name="connsiteX0" fmla="*/ 46501 w 45656"/>
                    <a:gd name="connsiteY0" fmla="*/ -214 h 44799"/>
                    <a:gd name="connsiteX1" fmla="*/ 844 w 45656"/>
                    <a:gd name="connsiteY1" fmla="*/ 4456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01" y="-214"/>
                      </a:moveTo>
                      <a:cubicBezTo>
                        <a:pt x="46501" y="-214"/>
                        <a:pt x="5755" y="-2437"/>
                        <a:pt x="844" y="4456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7" name="Graphic 4">
                <a:extLst>
                  <a:ext uri="{FF2B5EF4-FFF2-40B4-BE49-F238E27FC236}">
                    <a16:creationId xmlns:a16="http://schemas.microsoft.com/office/drawing/2014/main" id="{079C541E-2774-4D20-A4F1-E6B3282858E0}"/>
                  </a:ext>
                </a:extLst>
              </p:cNvPr>
              <p:cNvGrpSpPr/>
              <p:nvPr/>
            </p:nvGrpSpPr>
            <p:grpSpPr>
              <a:xfrm>
                <a:off x="8378005" y="1794731"/>
                <a:ext cx="102710" cy="45656"/>
                <a:chOff x="8378005" y="1794731"/>
                <a:chExt cx="102710" cy="45656"/>
              </a:xfrm>
              <a:noFill/>
            </p:grpSpPr>
            <p:sp>
              <p:nvSpPr>
                <p:cNvPr id="1498" name="Freeform: Shape 1497">
                  <a:extLst>
                    <a:ext uri="{FF2B5EF4-FFF2-40B4-BE49-F238E27FC236}">
                      <a16:creationId xmlns:a16="http://schemas.microsoft.com/office/drawing/2014/main" id="{C4698002-9DD2-3676-E1BF-994E05A2D7AD}"/>
                    </a:ext>
                  </a:extLst>
                </p:cNvPr>
                <p:cNvSpPr/>
                <p:nvPr/>
              </p:nvSpPr>
              <p:spPr>
                <a:xfrm rot="5400000" flipV="1">
                  <a:off x="8358518" y="1814218"/>
                  <a:ext cx="45656" cy="6682"/>
                </a:xfrm>
                <a:custGeom>
                  <a:avLst/>
                  <a:gdLst>
                    <a:gd name="connsiteX0" fmla="*/ 854 w 45656"/>
                    <a:gd name="connsiteY0" fmla="*/ 6520 h 6682"/>
                    <a:gd name="connsiteX1" fmla="*/ 854 w 45656"/>
                    <a:gd name="connsiteY1" fmla="*/ -162 h 6682"/>
                    <a:gd name="connsiteX2" fmla="*/ 46511 w 45656"/>
                    <a:gd name="connsiteY2" fmla="*/ -162 h 6682"/>
                    <a:gd name="connsiteX3" fmla="*/ 46511 w 45656"/>
                    <a:gd name="connsiteY3" fmla="*/ 6520 h 6682"/>
                    <a:gd name="connsiteX4" fmla="*/ 854 w 45656"/>
                    <a:gd name="connsiteY4" fmla="*/ 6520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854" y="6520"/>
                      </a:moveTo>
                      <a:cubicBezTo>
                        <a:pt x="854" y="6520"/>
                        <a:pt x="854" y="-162"/>
                        <a:pt x="854" y="-162"/>
                      </a:cubicBezTo>
                      <a:cubicBezTo>
                        <a:pt x="854" y="-162"/>
                        <a:pt x="46511" y="-162"/>
                        <a:pt x="46511" y="-162"/>
                      </a:cubicBezTo>
                      <a:cubicBezTo>
                        <a:pt x="46511" y="-162"/>
                        <a:pt x="46511" y="6520"/>
                        <a:pt x="46511" y="6520"/>
                      </a:cubicBezTo>
                      <a:cubicBezTo>
                        <a:pt x="46511" y="6520"/>
                        <a:pt x="854" y="6520"/>
                        <a:pt x="854" y="652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9" name="Freeform: Shape 1498">
                  <a:extLst>
                    <a:ext uri="{FF2B5EF4-FFF2-40B4-BE49-F238E27FC236}">
                      <a16:creationId xmlns:a16="http://schemas.microsoft.com/office/drawing/2014/main" id="{667F203C-FE25-6BCC-C524-15848B92D182}"/>
                    </a:ext>
                  </a:extLst>
                </p:cNvPr>
                <p:cNvSpPr/>
                <p:nvPr/>
              </p:nvSpPr>
              <p:spPr>
                <a:xfrm rot="5400000" flipV="1">
                  <a:off x="8384256" y="1795162"/>
                  <a:ext cx="45656" cy="44794"/>
                </a:xfrm>
                <a:custGeom>
                  <a:avLst/>
                  <a:gdLst>
                    <a:gd name="connsiteX0" fmla="*/ 46514 w 45656"/>
                    <a:gd name="connsiteY0" fmla="*/ 44591 h 44794"/>
                    <a:gd name="connsiteX1" fmla="*/ 14313 w 45656"/>
                    <a:gd name="connsiteY1" fmla="*/ 31750 h 44794"/>
                    <a:gd name="connsiteX2" fmla="*/ 857 w 45656"/>
                    <a:gd name="connsiteY2" fmla="*/ -187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514" y="44591"/>
                      </a:moveTo>
                      <a:cubicBezTo>
                        <a:pt x="46514" y="44591"/>
                        <a:pt x="27896" y="45609"/>
                        <a:pt x="14313" y="31750"/>
                      </a:cubicBezTo>
                      <a:cubicBezTo>
                        <a:pt x="7803" y="25106"/>
                        <a:pt x="2449" y="15044"/>
                        <a:pt x="857" y="-18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0" name="Freeform: Shape 1499">
                  <a:extLst>
                    <a:ext uri="{FF2B5EF4-FFF2-40B4-BE49-F238E27FC236}">
                      <a16:creationId xmlns:a16="http://schemas.microsoft.com/office/drawing/2014/main" id="{009838B0-3712-4896-8CEA-BB2D229D0034}"/>
                    </a:ext>
                  </a:extLst>
                </p:cNvPr>
                <p:cNvSpPr/>
                <p:nvPr/>
              </p:nvSpPr>
              <p:spPr>
                <a:xfrm rot="5400000" flipV="1">
                  <a:off x="8454548" y="1814220"/>
                  <a:ext cx="45656" cy="6679"/>
                </a:xfrm>
                <a:custGeom>
                  <a:avLst/>
                  <a:gdLst>
                    <a:gd name="connsiteX0" fmla="*/ 865 w 45656"/>
                    <a:gd name="connsiteY0" fmla="*/ -255 h 6679"/>
                    <a:gd name="connsiteX1" fmla="*/ 865 w 45656"/>
                    <a:gd name="connsiteY1" fmla="*/ 6424 h 6679"/>
                    <a:gd name="connsiteX2" fmla="*/ 46521 w 45656"/>
                    <a:gd name="connsiteY2" fmla="*/ 6424 h 6679"/>
                    <a:gd name="connsiteX3" fmla="*/ 46521 w 45656"/>
                    <a:gd name="connsiteY3" fmla="*/ -255 h 6679"/>
                    <a:gd name="connsiteX4" fmla="*/ 865 w 45656"/>
                    <a:gd name="connsiteY4" fmla="*/ -255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865" y="-255"/>
                      </a:moveTo>
                      <a:cubicBezTo>
                        <a:pt x="865" y="-255"/>
                        <a:pt x="865" y="6424"/>
                        <a:pt x="865" y="6424"/>
                      </a:cubicBezTo>
                      <a:cubicBezTo>
                        <a:pt x="865" y="6424"/>
                        <a:pt x="46521" y="6424"/>
                        <a:pt x="46521" y="6424"/>
                      </a:cubicBezTo>
                      <a:cubicBezTo>
                        <a:pt x="46521" y="6424"/>
                        <a:pt x="46521" y="-255"/>
                        <a:pt x="46521" y="-255"/>
                      </a:cubicBezTo>
                      <a:cubicBezTo>
                        <a:pt x="46521" y="-255"/>
                        <a:pt x="865" y="-255"/>
                        <a:pt x="865" y="-25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501" name="Freeform: Shape 1500">
                  <a:extLst>
                    <a:ext uri="{FF2B5EF4-FFF2-40B4-BE49-F238E27FC236}">
                      <a16:creationId xmlns:a16="http://schemas.microsoft.com/office/drawing/2014/main" id="{75ED14C1-AF83-BEA6-BEF2-59438D90AB50}"/>
                    </a:ext>
                  </a:extLst>
                </p:cNvPr>
                <p:cNvSpPr/>
                <p:nvPr/>
              </p:nvSpPr>
              <p:spPr>
                <a:xfrm rot="5400000" flipV="1">
                  <a:off x="8428808" y="1795160"/>
                  <a:ext cx="45656" cy="44799"/>
                </a:xfrm>
                <a:custGeom>
                  <a:avLst/>
                  <a:gdLst>
                    <a:gd name="connsiteX0" fmla="*/ 46518 w 45656"/>
                    <a:gd name="connsiteY0" fmla="*/ -214 h 44799"/>
                    <a:gd name="connsiteX1" fmla="*/ 862 w 45656"/>
                    <a:gd name="connsiteY1" fmla="*/ 44569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518" y="-214"/>
                      </a:moveTo>
                      <a:cubicBezTo>
                        <a:pt x="46518" y="-214"/>
                        <a:pt x="5773" y="-2437"/>
                        <a:pt x="862" y="4456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8" name="Graphic 4">
                <a:extLst>
                  <a:ext uri="{FF2B5EF4-FFF2-40B4-BE49-F238E27FC236}">
                    <a16:creationId xmlns:a16="http://schemas.microsoft.com/office/drawing/2014/main" id="{2B69CF15-F142-959C-EE61-BB9CD24A1602}"/>
                  </a:ext>
                </a:extLst>
              </p:cNvPr>
              <p:cNvGrpSpPr/>
              <p:nvPr/>
            </p:nvGrpSpPr>
            <p:grpSpPr>
              <a:xfrm>
                <a:off x="6769255" y="4774750"/>
                <a:ext cx="97011" cy="125539"/>
                <a:chOff x="6769255" y="4774750"/>
                <a:chExt cx="97011" cy="125539"/>
              </a:xfrm>
              <a:noFill/>
            </p:grpSpPr>
            <p:sp>
              <p:nvSpPr>
                <p:cNvPr id="1494" name="Freeform: Shape 1493">
                  <a:extLst>
                    <a:ext uri="{FF2B5EF4-FFF2-40B4-BE49-F238E27FC236}">
                      <a16:creationId xmlns:a16="http://schemas.microsoft.com/office/drawing/2014/main" id="{1CE9F90B-FF39-193F-AEAB-5799622117BC}"/>
                    </a:ext>
                  </a:extLst>
                </p:cNvPr>
                <p:cNvSpPr/>
                <p:nvPr/>
              </p:nvSpPr>
              <p:spPr>
                <a:xfrm rot="-900003" flipV="1">
                  <a:off x="6794846" y="4876398"/>
                  <a:ext cx="45829" cy="18272"/>
                </a:xfrm>
                <a:custGeom>
                  <a:avLst/>
                  <a:gdLst>
                    <a:gd name="connsiteX0" fmla="*/ 2432 w 45829"/>
                    <a:gd name="connsiteY0" fmla="*/ 18430 h 18272"/>
                    <a:gd name="connsiteX1" fmla="*/ 703 w 45829"/>
                    <a:gd name="connsiteY1" fmla="*/ 11975 h 18272"/>
                    <a:gd name="connsiteX2" fmla="*/ 44802 w 45829"/>
                    <a:gd name="connsiteY2" fmla="*/ 158 h 18272"/>
                    <a:gd name="connsiteX3" fmla="*/ 46532 w 45829"/>
                    <a:gd name="connsiteY3" fmla="*/ 6613 h 18272"/>
                    <a:gd name="connsiteX4" fmla="*/ 2432 w 45829"/>
                    <a:gd name="connsiteY4" fmla="*/ 18430 h 18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29" h="18272">
                      <a:moveTo>
                        <a:pt x="2432" y="18430"/>
                      </a:moveTo>
                      <a:cubicBezTo>
                        <a:pt x="2432" y="18430"/>
                        <a:pt x="703" y="11975"/>
                        <a:pt x="703" y="11975"/>
                      </a:cubicBezTo>
                      <a:cubicBezTo>
                        <a:pt x="703" y="11975"/>
                        <a:pt x="44802" y="158"/>
                        <a:pt x="44802" y="158"/>
                      </a:cubicBezTo>
                      <a:cubicBezTo>
                        <a:pt x="44802" y="158"/>
                        <a:pt x="46532" y="6613"/>
                        <a:pt x="46532" y="6613"/>
                      </a:cubicBezTo>
                      <a:cubicBezTo>
                        <a:pt x="46532" y="6613"/>
                        <a:pt x="2432" y="18430"/>
                        <a:pt x="2432" y="1843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5" name="Freeform: Shape 1494">
                  <a:extLst>
                    <a:ext uri="{FF2B5EF4-FFF2-40B4-BE49-F238E27FC236}">
                      <a16:creationId xmlns:a16="http://schemas.microsoft.com/office/drawing/2014/main" id="{CD7401C1-B53E-ACD3-77C0-3383954E64F2}"/>
                    </a:ext>
                  </a:extLst>
                </p:cNvPr>
                <p:cNvSpPr/>
                <p:nvPr/>
              </p:nvSpPr>
              <p:spPr>
                <a:xfrm rot="-900003" flipV="1">
                  <a:off x="6789697" y="4842422"/>
                  <a:ext cx="55689" cy="33128"/>
                </a:xfrm>
                <a:custGeom>
                  <a:avLst/>
                  <a:gdLst>
                    <a:gd name="connsiteX0" fmla="*/ 56385 w 55689"/>
                    <a:gd name="connsiteY0" fmla="*/ 31565 h 33128"/>
                    <a:gd name="connsiteX1" fmla="*/ 21959 w 55689"/>
                    <a:gd name="connsiteY1" fmla="*/ 27496 h 33128"/>
                    <a:gd name="connsiteX2" fmla="*/ 696 w 55689"/>
                    <a:gd name="connsiteY2" fmla="*/ 131 h 33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689" h="33128">
                      <a:moveTo>
                        <a:pt x="56385" y="31565"/>
                      </a:moveTo>
                      <a:cubicBezTo>
                        <a:pt x="56385" y="31565"/>
                        <a:pt x="38665" y="37368"/>
                        <a:pt x="21959" y="27496"/>
                      </a:cubicBezTo>
                      <a:cubicBezTo>
                        <a:pt x="13950" y="22765"/>
                        <a:pt x="6175" y="14430"/>
                        <a:pt x="696" y="13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6" name="Freeform: Shape 1495">
                  <a:extLst>
                    <a:ext uri="{FF2B5EF4-FFF2-40B4-BE49-F238E27FC236}">
                      <a16:creationId xmlns:a16="http://schemas.microsoft.com/office/drawing/2014/main" id="{F21ED9D0-01A8-DD82-2A8F-286780C65CF0}"/>
                    </a:ext>
                  </a:extLst>
                </p:cNvPr>
                <p:cNvSpPr/>
                <p:nvPr/>
              </p:nvSpPr>
              <p:spPr>
                <a:xfrm rot="-900003" flipV="1">
                  <a:off x="6794846" y="4780370"/>
                  <a:ext cx="45829" cy="18270"/>
                </a:xfrm>
                <a:custGeom>
                  <a:avLst/>
                  <a:gdLst>
                    <a:gd name="connsiteX0" fmla="*/ 678 w 45829"/>
                    <a:gd name="connsiteY0" fmla="*/ 11875 h 18270"/>
                    <a:gd name="connsiteX1" fmla="*/ 2406 w 45829"/>
                    <a:gd name="connsiteY1" fmla="*/ 18328 h 18270"/>
                    <a:gd name="connsiteX2" fmla="*/ 46507 w 45829"/>
                    <a:gd name="connsiteY2" fmla="*/ 6511 h 18270"/>
                    <a:gd name="connsiteX3" fmla="*/ 44779 w 45829"/>
                    <a:gd name="connsiteY3" fmla="*/ 58 h 18270"/>
                    <a:gd name="connsiteX4" fmla="*/ 678 w 45829"/>
                    <a:gd name="connsiteY4" fmla="*/ 11875 h 18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29" h="18270">
                      <a:moveTo>
                        <a:pt x="678" y="11875"/>
                      </a:moveTo>
                      <a:cubicBezTo>
                        <a:pt x="678" y="11875"/>
                        <a:pt x="2406" y="18328"/>
                        <a:pt x="2406" y="18328"/>
                      </a:cubicBezTo>
                      <a:cubicBezTo>
                        <a:pt x="2406" y="18328"/>
                        <a:pt x="46507" y="6511"/>
                        <a:pt x="46507" y="6511"/>
                      </a:cubicBezTo>
                      <a:cubicBezTo>
                        <a:pt x="46507" y="6511"/>
                        <a:pt x="44779" y="58"/>
                        <a:pt x="44779" y="58"/>
                      </a:cubicBezTo>
                      <a:cubicBezTo>
                        <a:pt x="44779" y="58"/>
                        <a:pt x="678" y="11875"/>
                        <a:pt x="678" y="1187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7" name="Freeform: Shape 1496">
                  <a:extLst>
                    <a:ext uri="{FF2B5EF4-FFF2-40B4-BE49-F238E27FC236}">
                      <a16:creationId xmlns:a16="http://schemas.microsoft.com/office/drawing/2014/main" id="{D1783EC1-8C7C-7C3B-3020-0573247155B1}"/>
                    </a:ext>
                  </a:extLst>
                </p:cNvPr>
                <p:cNvSpPr/>
                <p:nvPr/>
              </p:nvSpPr>
              <p:spPr>
                <a:xfrm rot="-900003" flipV="1">
                  <a:off x="6800602" y="4787819"/>
                  <a:ext cx="33429" cy="55073"/>
                </a:xfrm>
                <a:custGeom>
                  <a:avLst/>
                  <a:gdLst>
                    <a:gd name="connsiteX0" fmla="*/ 34114 w 33429"/>
                    <a:gd name="connsiteY0" fmla="*/ 85 h 55073"/>
                    <a:gd name="connsiteX1" fmla="*/ 1605 w 33429"/>
                    <a:gd name="connsiteY1" fmla="*/ 55159 h 55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429" h="55073">
                      <a:moveTo>
                        <a:pt x="34114" y="85"/>
                      </a:moveTo>
                      <a:cubicBezTo>
                        <a:pt x="34114" y="85"/>
                        <a:pt x="-5817" y="8483"/>
                        <a:pt x="1605" y="55159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39" name="Graphic 4">
                <a:extLst>
                  <a:ext uri="{FF2B5EF4-FFF2-40B4-BE49-F238E27FC236}">
                    <a16:creationId xmlns:a16="http://schemas.microsoft.com/office/drawing/2014/main" id="{79458013-7674-9B8C-52B1-81E4AF4A96B9}"/>
                  </a:ext>
                </a:extLst>
              </p:cNvPr>
              <p:cNvGrpSpPr/>
              <p:nvPr/>
            </p:nvGrpSpPr>
            <p:grpSpPr>
              <a:xfrm>
                <a:off x="4138456" y="3429584"/>
                <a:ext cx="102710" cy="45656"/>
                <a:chOff x="4138456" y="3429584"/>
                <a:chExt cx="102710" cy="45656"/>
              </a:xfrm>
              <a:noFill/>
            </p:grpSpPr>
            <p:sp>
              <p:nvSpPr>
                <p:cNvPr id="1490" name="Freeform: Shape 1489">
                  <a:extLst>
                    <a:ext uri="{FF2B5EF4-FFF2-40B4-BE49-F238E27FC236}">
                      <a16:creationId xmlns:a16="http://schemas.microsoft.com/office/drawing/2014/main" id="{C5C4CD11-F7A5-CCF5-751E-6AD2CDC60E23}"/>
                    </a:ext>
                  </a:extLst>
                </p:cNvPr>
                <p:cNvSpPr/>
                <p:nvPr/>
              </p:nvSpPr>
              <p:spPr>
                <a:xfrm rot="-5400000">
                  <a:off x="4118969" y="3449071"/>
                  <a:ext cx="45656" cy="6682"/>
                </a:xfrm>
                <a:custGeom>
                  <a:avLst/>
                  <a:gdLst>
                    <a:gd name="connsiteX0" fmla="*/ 409 w 45656"/>
                    <a:gd name="connsiteY0" fmla="*/ 6692 h 6682"/>
                    <a:gd name="connsiteX1" fmla="*/ 409 w 45656"/>
                    <a:gd name="connsiteY1" fmla="*/ 9 h 6682"/>
                    <a:gd name="connsiteX2" fmla="*/ 46066 w 45656"/>
                    <a:gd name="connsiteY2" fmla="*/ 9 h 6682"/>
                    <a:gd name="connsiteX3" fmla="*/ 46066 w 45656"/>
                    <a:gd name="connsiteY3" fmla="*/ 6692 h 6682"/>
                    <a:gd name="connsiteX4" fmla="*/ 409 w 45656"/>
                    <a:gd name="connsiteY4" fmla="*/ 669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09" y="6692"/>
                      </a:moveTo>
                      <a:cubicBezTo>
                        <a:pt x="409" y="6692"/>
                        <a:pt x="409" y="9"/>
                        <a:pt x="409" y="9"/>
                      </a:cubicBezTo>
                      <a:cubicBezTo>
                        <a:pt x="409" y="9"/>
                        <a:pt x="46066" y="9"/>
                        <a:pt x="46066" y="9"/>
                      </a:cubicBezTo>
                      <a:cubicBezTo>
                        <a:pt x="46066" y="9"/>
                        <a:pt x="46066" y="6692"/>
                        <a:pt x="46066" y="6692"/>
                      </a:cubicBezTo>
                      <a:cubicBezTo>
                        <a:pt x="46066" y="6692"/>
                        <a:pt x="409" y="6692"/>
                        <a:pt x="409" y="66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1" name="Freeform: Shape 1490">
                  <a:extLst>
                    <a:ext uri="{FF2B5EF4-FFF2-40B4-BE49-F238E27FC236}">
                      <a16:creationId xmlns:a16="http://schemas.microsoft.com/office/drawing/2014/main" id="{387918C6-00CB-615C-9DB9-340DC95DE95F}"/>
                    </a:ext>
                  </a:extLst>
                </p:cNvPr>
                <p:cNvSpPr/>
                <p:nvPr/>
              </p:nvSpPr>
              <p:spPr>
                <a:xfrm rot="-5400000">
                  <a:off x="4144707" y="3430015"/>
                  <a:ext cx="45656" cy="44794"/>
                </a:xfrm>
                <a:custGeom>
                  <a:avLst/>
                  <a:gdLst>
                    <a:gd name="connsiteX0" fmla="*/ 46069 w 45656"/>
                    <a:gd name="connsiteY0" fmla="*/ 44762 h 44794"/>
                    <a:gd name="connsiteX1" fmla="*/ 13868 w 45656"/>
                    <a:gd name="connsiteY1" fmla="*/ 31921 h 44794"/>
                    <a:gd name="connsiteX2" fmla="*/ 412 w 45656"/>
                    <a:gd name="connsiteY2" fmla="*/ -1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69" y="44762"/>
                      </a:moveTo>
                      <a:cubicBezTo>
                        <a:pt x="46069" y="44762"/>
                        <a:pt x="27451" y="45781"/>
                        <a:pt x="13868" y="31921"/>
                      </a:cubicBezTo>
                      <a:cubicBezTo>
                        <a:pt x="7357" y="25278"/>
                        <a:pt x="2004" y="15216"/>
                        <a:pt x="412" y="-1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2" name="Freeform: Shape 1491">
                  <a:extLst>
                    <a:ext uri="{FF2B5EF4-FFF2-40B4-BE49-F238E27FC236}">
                      <a16:creationId xmlns:a16="http://schemas.microsoft.com/office/drawing/2014/main" id="{256BFDC1-1770-EFA3-D5CC-A6EAE26E2938}"/>
                    </a:ext>
                  </a:extLst>
                </p:cNvPr>
                <p:cNvSpPr/>
                <p:nvPr/>
              </p:nvSpPr>
              <p:spPr>
                <a:xfrm rot="-5400000">
                  <a:off x="4214999" y="3449073"/>
                  <a:ext cx="45656" cy="6679"/>
                </a:xfrm>
                <a:custGeom>
                  <a:avLst/>
                  <a:gdLst>
                    <a:gd name="connsiteX0" fmla="*/ 419 w 45656"/>
                    <a:gd name="connsiteY0" fmla="*/ -84 h 6679"/>
                    <a:gd name="connsiteX1" fmla="*/ 419 w 45656"/>
                    <a:gd name="connsiteY1" fmla="*/ 6596 h 6679"/>
                    <a:gd name="connsiteX2" fmla="*/ 46076 w 45656"/>
                    <a:gd name="connsiteY2" fmla="*/ 6596 h 6679"/>
                    <a:gd name="connsiteX3" fmla="*/ 46076 w 45656"/>
                    <a:gd name="connsiteY3" fmla="*/ -84 h 6679"/>
                    <a:gd name="connsiteX4" fmla="*/ 419 w 45656"/>
                    <a:gd name="connsiteY4" fmla="*/ -8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19" y="-84"/>
                      </a:moveTo>
                      <a:cubicBezTo>
                        <a:pt x="419" y="-84"/>
                        <a:pt x="419" y="6596"/>
                        <a:pt x="419" y="6596"/>
                      </a:cubicBezTo>
                      <a:cubicBezTo>
                        <a:pt x="419" y="6596"/>
                        <a:pt x="46076" y="6596"/>
                        <a:pt x="46076" y="6596"/>
                      </a:cubicBezTo>
                      <a:cubicBezTo>
                        <a:pt x="46076" y="6596"/>
                        <a:pt x="46076" y="-84"/>
                        <a:pt x="46076" y="-84"/>
                      </a:cubicBezTo>
                      <a:cubicBezTo>
                        <a:pt x="46076" y="-84"/>
                        <a:pt x="419" y="-84"/>
                        <a:pt x="419" y="-8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93" name="Freeform: Shape 1492">
                  <a:extLst>
                    <a:ext uri="{FF2B5EF4-FFF2-40B4-BE49-F238E27FC236}">
                      <a16:creationId xmlns:a16="http://schemas.microsoft.com/office/drawing/2014/main" id="{6EBFB6F6-9977-2347-2D6B-A79CAF671E98}"/>
                    </a:ext>
                  </a:extLst>
                </p:cNvPr>
                <p:cNvSpPr/>
                <p:nvPr/>
              </p:nvSpPr>
              <p:spPr>
                <a:xfrm rot="-5400000">
                  <a:off x="4189259" y="3430013"/>
                  <a:ext cx="45656" cy="44799"/>
                </a:xfrm>
                <a:custGeom>
                  <a:avLst/>
                  <a:gdLst>
                    <a:gd name="connsiteX0" fmla="*/ 46073 w 45656"/>
                    <a:gd name="connsiteY0" fmla="*/ -42 h 44799"/>
                    <a:gd name="connsiteX1" fmla="*/ 417 w 45656"/>
                    <a:gd name="connsiteY1" fmla="*/ 4474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73" y="-42"/>
                      </a:moveTo>
                      <a:cubicBezTo>
                        <a:pt x="46073" y="-42"/>
                        <a:pt x="5328" y="-2265"/>
                        <a:pt x="417" y="4474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0" name="Graphic 4">
                <a:extLst>
                  <a:ext uri="{FF2B5EF4-FFF2-40B4-BE49-F238E27FC236}">
                    <a16:creationId xmlns:a16="http://schemas.microsoft.com/office/drawing/2014/main" id="{10E55BE9-46C0-4753-5A36-2DB6081AECCE}"/>
                  </a:ext>
                </a:extLst>
              </p:cNvPr>
              <p:cNvGrpSpPr/>
              <p:nvPr/>
            </p:nvGrpSpPr>
            <p:grpSpPr>
              <a:xfrm>
                <a:off x="4463192" y="3429584"/>
                <a:ext cx="102710" cy="45656"/>
                <a:chOff x="4463192" y="3429584"/>
                <a:chExt cx="102710" cy="45656"/>
              </a:xfrm>
              <a:noFill/>
            </p:grpSpPr>
            <p:sp>
              <p:nvSpPr>
                <p:cNvPr id="1486" name="Freeform: Shape 1485">
                  <a:extLst>
                    <a:ext uri="{FF2B5EF4-FFF2-40B4-BE49-F238E27FC236}">
                      <a16:creationId xmlns:a16="http://schemas.microsoft.com/office/drawing/2014/main" id="{55CE1D42-ECAA-C5BC-60FB-785E1A7120E4}"/>
                    </a:ext>
                  </a:extLst>
                </p:cNvPr>
                <p:cNvSpPr/>
                <p:nvPr/>
              </p:nvSpPr>
              <p:spPr>
                <a:xfrm rot="-5400000">
                  <a:off x="4443705" y="3449071"/>
                  <a:ext cx="45656" cy="6682"/>
                </a:xfrm>
                <a:custGeom>
                  <a:avLst/>
                  <a:gdLst>
                    <a:gd name="connsiteX0" fmla="*/ 443 w 45656"/>
                    <a:gd name="connsiteY0" fmla="*/ 6692 h 6682"/>
                    <a:gd name="connsiteX1" fmla="*/ 443 w 45656"/>
                    <a:gd name="connsiteY1" fmla="*/ 9 h 6682"/>
                    <a:gd name="connsiteX2" fmla="*/ 46100 w 45656"/>
                    <a:gd name="connsiteY2" fmla="*/ 9 h 6682"/>
                    <a:gd name="connsiteX3" fmla="*/ 46100 w 45656"/>
                    <a:gd name="connsiteY3" fmla="*/ 6692 h 6682"/>
                    <a:gd name="connsiteX4" fmla="*/ 443 w 45656"/>
                    <a:gd name="connsiteY4" fmla="*/ 669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43" y="6692"/>
                      </a:moveTo>
                      <a:cubicBezTo>
                        <a:pt x="443" y="6692"/>
                        <a:pt x="443" y="9"/>
                        <a:pt x="443" y="9"/>
                      </a:cubicBezTo>
                      <a:cubicBezTo>
                        <a:pt x="443" y="9"/>
                        <a:pt x="46100" y="9"/>
                        <a:pt x="46100" y="9"/>
                      </a:cubicBezTo>
                      <a:cubicBezTo>
                        <a:pt x="46100" y="9"/>
                        <a:pt x="46100" y="6692"/>
                        <a:pt x="46100" y="6692"/>
                      </a:cubicBezTo>
                      <a:cubicBezTo>
                        <a:pt x="46100" y="6692"/>
                        <a:pt x="443" y="6692"/>
                        <a:pt x="443" y="66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7" name="Freeform: Shape 1486">
                  <a:extLst>
                    <a:ext uri="{FF2B5EF4-FFF2-40B4-BE49-F238E27FC236}">
                      <a16:creationId xmlns:a16="http://schemas.microsoft.com/office/drawing/2014/main" id="{EA5DA80E-CC43-85D9-648C-5D01998244F6}"/>
                    </a:ext>
                  </a:extLst>
                </p:cNvPr>
                <p:cNvSpPr/>
                <p:nvPr/>
              </p:nvSpPr>
              <p:spPr>
                <a:xfrm rot="-5400000">
                  <a:off x="4469443" y="3430015"/>
                  <a:ext cx="45656" cy="44794"/>
                </a:xfrm>
                <a:custGeom>
                  <a:avLst/>
                  <a:gdLst>
                    <a:gd name="connsiteX0" fmla="*/ 46103 w 45656"/>
                    <a:gd name="connsiteY0" fmla="*/ 44762 h 44794"/>
                    <a:gd name="connsiteX1" fmla="*/ 13902 w 45656"/>
                    <a:gd name="connsiteY1" fmla="*/ 31921 h 44794"/>
                    <a:gd name="connsiteX2" fmla="*/ 446 w 45656"/>
                    <a:gd name="connsiteY2" fmla="*/ -1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103" y="44762"/>
                      </a:moveTo>
                      <a:cubicBezTo>
                        <a:pt x="46103" y="44762"/>
                        <a:pt x="27485" y="45781"/>
                        <a:pt x="13902" y="31921"/>
                      </a:cubicBezTo>
                      <a:cubicBezTo>
                        <a:pt x="7392" y="25278"/>
                        <a:pt x="2038" y="15216"/>
                        <a:pt x="446" y="-1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8" name="Freeform: Shape 1487">
                  <a:extLst>
                    <a:ext uri="{FF2B5EF4-FFF2-40B4-BE49-F238E27FC236}">
                      <a16:creationId xmlns:a16="http://schemas.microsoft.com/office/drawing/2014/main" id="{FBD1549B-253D-8F4B-C765-EF66F79F36E2}"/>
                    </a:ext>
                  </a:extLst>
                </p:cNvPr>
                <p:cNvSpPr/>
                <p:nvPr/>
              </p:nvSpPr>
              <p:spPr>
                <a:xfrm rot="-5400000">
                  <a:off x="4539734" y="3449073"/>
                  <a:ext cx="45656" cy="6679"/>
                </a:xfrm>
                <a:custGeom>
                  <a:avLst/>
                  <a:gdLst>
                    <a:gd name="connsiteX0" fmla="*/ 454 w 45656"/>
                    <a:gd name="connsiteY0" fmla="*/ -84 h 6679"/>
                    <a:gd name="connsiteX1" fmla="*/ 454 w 45656"/>
                    <a:gd name="connsiteY1" fmla="*/ 6596 h 6679"/>
                    <a:gd name="connsiteX2" fmla="*/ 46110 w 45656"/>
                    <a:gd name="connsiteY2" fmla="*/ 6596 h 6679"/>
                    <a:gd name="connsiteX3" fmla="*/ 46110 w 45656"/>
                    <a:gd name="connsiteY3" fmla="*/ -84 h 6679"/>
                    <a:gd name="connsiteX4" fmla="*/ 454 w 45656"/>
                    <a:gd name="connsiteY4" fmla="*/ -8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54" y="-84"/>
                      </a:moveTo>
                      <a:cubicBezTo>
                        <a:pt x="454" y="-84"/>
                        <a:pt x="454" y="6596"/>
                        <a:pt x="454" y="6596"/>
                      </a:cubicBezTo>
                      <a:cubicBezTo>
                        <a:pt x="454" y="6596"/>
                        <a:pt x="46110" y="6596"/>
                        <a:pt x="46110" y="6596"/>
                      </a:cubicBezTo>
                      <a:cubicBezTo>
                        <a:pt x="46110" y="6596"/>
                        <a:pt x="46110" y="-84"/>
                        <a:pt x="46110" y="-84"/>
                      </a:cubicBezTo>
                      <a:cubicBezTo>
                        <a:pt x="46110" y="-84"/>
                        <a:pt x="454" y="-84"/>
                        <a:pt x="454" y="-8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9" name="Freeform: Shape 1488">
                  <a:extLst>
                    <a:ext uri="{FF2B5EF4-FFF2-40B4-BE49-F238E27FC236}">
                      <a16:creationId xmlns:a16="http://schemas.microsoft.com/office/drawing/2014/main" id="{7D2E5EF6-D48C-C3AD-FA8E-BB2CA77D8D3D}"/>
                    </a:ext>
                  </a:extLst>
                </p:cNvPr>
                <p:cNvSpPr/>
                <p:nvPr/>
              </p:nvSpPr>
              <p:spPr>
                <a:xfrm rot="-5400000">
                  <a:off x="4513995" y="3430013"/>
                  <a:ext cx="45656" cy="44799"/>
                </a:xfrm>
                <a:custGeom>
                  <a:avLst/>
                  <a:gdLst>
                    <a:gd name="connsiteX0" fmla="*/ 46107 w 45656"/>
                    <a:gd name="connsiteY0" fmla="*/ -42 h 44799"/>
                    <a:gd name="connsiteX1" fmla="*/ 451 w 45656"/>
                    <a:gd name="connsiteY1" fmla="*/ 4474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107" y="-42"/>
                      </a:moveTo>
                      <a:cubicBezTo>
                        <a:pt x="46107" y="-42"/>
                        <a:pt x="5362" y="-2265"/>
                        <a:pt x="451" y="4474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1" name="Graphic 4">
                <a:extLst>
                  <a:ext uri="{FF2B5EF4-FFF2-40B4-BE49-F238E27FC236}">
                    <a16:creationId xmlns:a16="http://schemas.microsoft.com/office/drawing/2014/main" id="{27B51004-4F1C-9E61-504C-63F311F36189}"/>
                  </a:ext>
                </a:extLst>
              </p:cNvPr>
              <p:cNvGrpSpPr/>
              <p:nvPr/>
            </p:nvGrpSpPr>
            <p:grpSpPr>
              <a:xfrm>
                <a:off x="4589169" y="3429584"/>
                <a:ext cx="102710" cy="45656"/>
                <a:chOff x="4589169" y="3429584"/>
                <a:chExt cx="102710" cy="45656"/>
              </a:xfrm>
              <a:noFill/>
            </p:grpSpPr>
            <p:sp>
              <p:nvSpPr>
                <p:cNvPr id="1482" name="Freeform: Shape 1481">
                  <a:extLst>
                    <a:ext uri="{FF2B5EF4-FFF2-40B4-BE49-F238E27FC236}">
                      <a16:creationId xmlns:a16="http://schemas.microsoft.com/office/drawing/2014/main" id="{C9FC155A-3616-2195-AB7F-D94B29781B5A}"/>
                    </a:ext>
                  </a:extLst>
                </p:cNvPr>
                <p:cNvSpPr/>
                <p:nvPr/>
              </p:nvSpPr>
              <p:spPr>
                <a:xfrm rot="-5400000">
                  <a:off x="4569682" y="3449071"/>
                  <a:ext cx="45656" cy="6682"/>
                </a:xfrm>
                <a:custGeom>
                  <a:avLst/>
                  <a:gdLst>
                    <a:gd name="connsiteX0" fmla="*/ 457 w 45656"/>
                    <a:gd name="connsiteY0" fmla="*/ 6692 h 6682"/>
                    <a:gd name="connsiteX1" fmla="*/ 457 w 45656"/>
                    <a:gd name="connsiteY1" fmla="*/ 9 h 6682"/>
                    <a:gd name="connsiteX2" fmla="*/ 46113 w 45656"/>
                    <a:gd name="connsiteY2" fmla="*/ 9 h 6682"/>
                    <a:gd name="connsiteX3" fmla="*/ 46113 w 45656"/>
                    <a:gd name="connsiteY3" fmla="*/ 6692 h 6682"/>
                    <a:gd name="connsiteX4" fmla="*/ 457 w 45656"/>
                    <a:gd name="connsiteY4" fmla="*/ 669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57" y="6692"/>
                      </a:moveTo>
                      <a:cubicBezTo>
                        <a:pt x="457" y="6692"/>
                        <a:pt x="457" y="9"/>
                        <a:pt x="457" y="9"/>
                      </a:cubicBezTo>
                      <a:cubicBezTo>
                        <a:pt x="457" y="9"/>
                        <a:pt x="46113" y="9"/>
                        <a:pt x="46113" y="9"/>
                      </a:cubicBezTo>
                      <a:cubicBezTo>
                        <a:pt x="46113" y="9"/>
                        <a:pt x="46113" y="6692"/>
                        <a:pt x="46113" y="6692"/>
                      </a:cubicBezTo>
                      <a:cubicBezTo>
                        <a:pt x="46113" y="6692"/>
                        <a:pt x="457" y="6692"/>
                        <a:pt x="457" y="66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3" name="Freeform: Shape 1482">
                  <a:extLst>
                    <a:ext uri="{FF2B5EF4-FFF2-40B4-BE49-F238E27FC236}">
                      <a16:creationId xmlns:a16="http://schemas.microsoft.com/office/drawing/2014/main" id="{37D32224-B350-5BA6-9E3A-0B21BBFD0AF9}"/>
                    </a:ext>
                  </a:extLst>
                </p:cNvPr>
                <p:cNvSpPr/>
                <p:nvPr/>
              </p:nvSpPr>
              <p:spPr>
                <a:xfrm rot="-5400000">
                  <a:off x="4595421" y="3430015"/>
                  <a:ext cx="45656" cy="44794"/>
                </a:xfrm>
                <a:custGeom>
                  <a:avLst/>
                  <a:gdLst>
                    <a:gd name="connsiteX0" fmla="*/ 46116 w 45656"/>
                    <a:gd name="connsiteY0" fmla="*/ 44762 h 44794"/>
                    <a:gd name="connsiteX1" fmla="*/ 13915 w 45656"/>
                    <a:gd name="connsiteY1" fmla="*/ 31921 h 44794"/>
                    <a:gd name="connsiteX2" fmla="*/ 459 w 45656"/>
                    <a:gd name="connsiteY2" fmla="*/ -1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116" y="44762"/>
                      </a:moveTo>
                      <a:cubicBezTo>
                        <a:pt x="46116" y="44762"/>
                        <a:pt x="27498" y="45781"/>
                        <a:pt x="13915" y="31921"/>
                      </a:cubicBezTo>
                      <a:cubicBezTo>
                        <a:pt x="7405" y="25278"/>
                        <a:pt x="2051" y="15216"/>
                        <a:pt x="459" y="-1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4" name="Freeform: Shape 1483">
                  <a:extLst>
                    <a:ext uri="{FF2B5EF4-FFF2-40B4-BE49-F238E27FC236}">
                      <a16:creationId xmlns:a16="http://schemas.microsoft.com/office/drawing/2014/main" id="{10C428F2-92CE-8F8E-E885-BC429B0B9090}"/>
                    </a:ext>
                  </a:extLst>
                </p:cNvPr>
                <p:cNvSpPr/>
                <p:nvPr/>
              </p:nvSpPr>
              <p:spPr>
                <a:xfrm rot="-5400000">
                  <a:off x="4665712" y="3449073"/>
                  <a:ext cx="45656" cy="6679"/>
                </a:xfrm>
                <a:custGeom>
                  <a:avLst/>
                  <a:gdLst>
                    <a:gd name="connsiteX0" fmla="*/ 467 w 45656"/>
                    <a:gd name="connsiteY0" fmla="*/ -84 h 6679"/>
                    <a:gd name="connsiteX1" fmla="*/ 467 w 45656"/>
                    <a:gd name="connsiteY1" fmla="*/ 6596 h 6679"/>
                    <a:gd name="connsiteX2" fmla="*/ 46123 w 45656"/>
                    <a:gd name="connsiteY2" fmla="*/ 6596 h 6679"/>
                    <a:gd name="connsiteX3" fmla="*/ 46123 w 45656"/>
                    <a:gd name="connsiteY3" fmla="*/ -84 h 6679"/>
                    <a:gd name="connsiteX4" fmla="*/ 467 w 45656"/>
                    <a:gd name="connsiteY4" fmla="*/ -8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67" y="-84"/>
                      </a:moveTo>
                      <a:cubicBezTo>
                        <a:pt x="467" y="-84"/>
                        <a:pt x="467" y="6596"/>
                        <a:pt x="467" y="6596"/>
                      </a:cubicBezTo>
                      <a:cubicBezTo>
                        <a:pt x="467" y="6596"/>
                        <a:pt x="46123" y="6596"/>
                        <a:pt x="46123" y="6596"/>
                      </a:cubicBezTo>
                      <a:cubicBezTo>
                        <a:pt x="46123" y="6596"/>
                        <a:pt x="46123" y="-84"/>
                        <a:pt x="46123" y="-84"/>
                      </a:cubicBezTo>
                      <a:cubicBezTo>
                        <a:pt x="46123" y="-84"/>
                        <a:pt x="467" y="-84"/>
                        <a:pt x="467" y="-8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5" name="Freeform: Shape 1484">
                  <a:extLst>
                    <a:ext uri="{FF2B5EF4-FFF2-40B4-BE49-F238E27FC236}">
                      <a16:creationId xmlns:a16="http://schemas.microsoft.com/office/drawing/2014/main" id="{760023B6-862D-B4AE-6951-F2F4E7EF493F}"/>
                    </a:ext>
                  </a:extLst>
                </p:cNvPr>
                <p:cNvSpPr/>
                <p:nvPr/>
              </p:nvSpPr>
              <p:spPr>
                <a:xfrm rot="-5400000">
                  <a:off x="4639973" y="3430013"/>
                  <a:ext cx="45656" cy="44799"/>
                </a:xfrm>
                <a:custGeom>
                  <a:avLst/>
                  <a:gdLst>
                    <a:gd name="connsiteX0" fmla="*/ 46121 w 45656"/>
                    <a:gd name="connsiteY0" fmla="*/ -42 h 44799"/>
                    <a:gd name="connsiteX1" fmla="*/ 464 w 45656"/>
                    <a:gd name="connsiteY1" fmla="*/ 4474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121" y="-42"/>
                      </a:moveTo>
                      <a:cubicBezTo>
                        <a:pt x="46121" y="-42"/>
                        <a:pt x="5375" y="-2265"/>
                        <a:pt x="464" y="4474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2" name="Graphic 4">
                <a:extLst>
                  <a:ext uri="{FF2B5EF4-FFF2-40B4-BE49-F238E27FC236}">
                    <a16:creationId xmlns:a16="http://schemas.microsoft.com/office/drawing/2014/main" id="{A52B2D9D-54BB-D689-9F2B-3B025626C95C}"/>
                  </a:ext>
                </a:extLst>
              </p:cNvPr>
              <p:cNvGrpSpPr/>
              <p:nvPr/>
            </p:nvGrpSpPr>
            <p:grpSpPr>
              <a:xfrm>
                <a:off x="2847816" y="3199596"/>
                <a:ext cx="102710" cy="45656"/>
                <a:chOff x="2847816" y="3199596"/>
                <a:chExt cx="102710" cy="45656"/>
              </a:xfrm>
              <a:noFill/>
            </p:grpSpPr>
            <p:sp>
              <p:nvSpPr>
                <p:cNvPr id="1478" name="Freeform: Shape 1477">
                  <a:extLst>
                    <a:ext uri="{FF2B5EF4-FFF2-40B4-BE49-F238E27FC236}">
                      <a16:creationId xmlns:a16="http://schemas.microsoft.com/office/drawing/2014/main" id="{5008B5D4-7D68-247B-8E02-25E94F520FDC}"/>
                    </a:ext>
                  </a:extLst>
                </p:cNvPr>
                <p:cNvSpPr/>
                <p:nvPr/>
              </p:nvSpPr>
              <p:spPr>
                <a:xfrm rot="-5400000">
                  <a:off x="2828329" y="3219083"/>
                  <a:ext cx="45656" cy="6682"/>
                </a:xfrm>
                <a:custGeom>
                  <a:avLst/>
                  <a:gdLst>
                    <a:gd name="connsiteX0" fmla="*/ 274 w 45656"/>
                    <a:gd name="connsiteY0" fmla="*/ 6668 h 6682"/>
                    <a:gd name="connsiteX1" fmla="*/ 274 w 45656"/>
                    <a:gd name="connsiteY1" fmla="*/ -15 h 6682"/>
                    <a:gd name="connsiteX2" fmla="*/ 45930 w 45656"/>
                    <a:gd name="connsiteY2" fmla="*/ -15 h 6682"/>
                    <a:gd name="connsiteX3" fmla="*/ 45930 w 45656"/>
                    <a:gd name="connsiteY3" fmla="*/ 6668 h 6682"/>
                    <a:gd name="connsiteX4" fmla="*/ 274 w 45656"/>
                    <a:gd name="connsiteY4" fmla="*/ 666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74" y="6668"/>
                      </a:moveTo>
                      <a:cubicBezTo>
                        <a:pt x="274" y="6668"/>
                        <a:pt x="274" y="-15"/>
                        <a:pt x="274" y="-15"/>
                      </a:cubicBezTo>
                      <a:cubicBezTo>
                        <a:pt x="274" y="-15"/>
                        <a:pt x="45930" y="-15"/>
                        <a:pt x="45930" y="-15"/>
                      </a:cubicBezTo>
                      <a:cubicBezTo>
                        <a:pt x="45930" y="-15"/>
                        <a:pt x="45930" y="6668"/>
                        <a:pt x="45930" y="6668"/>
                      </a:cubicBezTo>
                      <a:cubicBezTo>
                        <a:pt x="45930" y="6668"/>
                        <a:pt x="274" y="6668"/>
                        <a:pt x="274" y="666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9" name="Freeform: Shape 1478">
                  <a:extLst>
                    <a:ext uri="{FF2B5EF4-FFF2-40B4-BE49-F238E27FC236}">
                      <a16:creationId xmlns:a16="http://schemas.microsoft.com/office/drawing/2014/main" id="{CA3FA545-0810-98D5-2C80-C72FF00FCCA9}"/>
                    </a:ext>
                  </a:extLst>
                </p:cNvPr>
                <p:cNvSpPr/>
                <p:nvPr/>
              </p:nvSpPr>
              <p:spPr>
                <a:xfrm rot="-5400000">
                  <a:off x="2854067" y="3200027"/>
                  <a:ext cx="45656" cy="44794"/>
                </a:xfrm>
                <a:custGeom>
                  <a:avLst/>
                  <a:gdLst>
                    <a:gd name="connsiteX0" fmla="*/ 45933 w 45656"/>
                    <a:gd name="connsiteY0" fmla="*/ 44738 h 44794"/>
                    <a:gd name="connsiteX1" fmla="*/ 13732 w 45656"/>
                    <a:gd name="connsiteY1" fmla="*/ 31897 h 44794"/>
                    <a:gd name="connsiteX2" fmla="*/ 277 w 45656"/>
                    <a:gd name="connsiteY2" fmla="*/ -4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933" y="44738"/>
                      </a:moveTo>
                      <a:cubicBezTo>
                        <a:pt x="45933" y="44738"/>
                        <a:pt x="27315" y="45757"/>
                        <a:pt x="13732" y="31897"/>
                      </a:cubicBezTo>
                      <a:cubicBezTo>
                        <a:pt x="7222" y="25254"/>
                        <a:pt x="1868" y="15192"/>
                        <a:pt x="277" y="-4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0" name="Freeform: Shape 1479">
                  <a:extLst>
                    <a:ext uri="{FF2B5EF4-FFF2-40B4-BE49-F238E27FC236}">
                      <a16:creationId xmlns:a16="http://schemas.microsoft.com/office/drawing/2014/main" id="{101810DE-8064-5931-E479-7D1EA255AD9F}"/>
                    </a:ext>
                  </a:extLst>
                </p:cNvPr>
                <p:cNvSpPr/>
                <p:nvPr/>
              </p:nvSpPr>
              <p:spPr>
                <a:xfrm rot="-5400000">
                  <a:off x="2924358" y="3219084"/>
                  <a:ext cx="45656" cy="6679"/>
                </a:xfrm>
                <a:custGeom>
                  <a:avLst/>
                  <a:gdLst>
                    <a:gd name="connsiteX0" fmla="*/ 284 w 45656"/>
                    <a:gd name="connsiteY0" fmla="*/ -108 h 6679"/>
                    <a:gd name="connsiteX1" fmla="*/ 284 w 45656"/>
                    <a:gd name="connsiteY1" fmla="*/ 6572 h 6679"/>
                    <a:gd name="connsiteX2" fmla="*/ 45941 w 45656"/>
                    <a:gd name="connsiteY2" fmla="*/ 6572 h 6679"/>
                    <a:gd name="connsiteX3" fmla="*/ 45941 w 45656"/>
                    <a:gd name="connsiteY3" fmla="*/ -108 h 6679"/>
                    <a:gd name="connsiteX4" fmla="*/ 284 w 45656"/>
                    <a:gd name="connsiteY4" fmla="*/ -10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84" y="-108"/>
                      </a:moveTo>
                      <a:cubicBezTo>
                        <a:pt x="284" y="-108"/>
                        <a:pt x="284" y="6572"/>
                        <a:pt x="284" y="6572"/>
                      </a:cubicBezTo>
                      <a:cubicBezTo>
                        <a:pt x="284" y="6572"/>
                        <a:pt x="45941" y="6572"/>
                        <a:pt x="45941" y="6572"/>
                      </a:cubicBezTo>
                      <a:cubicBezTo>
                        <a:pt x="45941" y="6572"/>
                        <a:pt x="45941" y="-108"/>
                        <a:pt x="45941" y="-108"/>
                      </a:cubicBezTo>
                      <a:cubicBezTo>
                        <a:pt x="45941" y="-108"/>
                        <a:pt x="284" y="-108"/>
                        <a:pt x="284" y="-10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81" name="Freeform: Shape 1480">
                  <a:extLst>
                    <a:ext uri="{FF2B5EF4-FFF2-40B4-BE49-F238E27FC236}">
                      <a16:creationId xmlns:a16="http://schemas.microsoft.com/office/drawing/2014/main" id="{C8149871-0B7B-FC5E-D7F1-D5FC667BB0AA}"/>
                    </a:ext>
                  </a:extLst>
                </p:cNvPr>
                <p:cNvSpPr/>
                <p:nvPr/>
              </p:nvSpPr>
              <p:spPr>
                <a:xfrm rot="-5400000">
                  <a:off x="2898619" y="3200024"/>
                  <a:ext cx="45656" cy="44799"/>
                </a:xfrm>
                <a:custGeom>
                  <a:avLst/>
                  <a:gdLst>
                    <a:gd name="connsiteX0" fmla="*/ 45938 w 45656"/>
                    <a:gd name="connsiteY0" fmla="*/ -66 h 44799"/>
                    <a:gd name="connsiteX1" fmla="*/ 281 w 45656"/>
                    <a:gd name="connsiteY1" fmla="*/ 4471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938" y="-66"/>
                      </a:moveTo>
                      <a:cubicBezTo>
                        <a:pt x="45938" y="-66"/>
                        <a:pt x="5192" y="-2290"/>
                        <a:pt x="281" y="44717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3" name="Graphic 4">
                <a:extLst>
                  <a:ext uri="{FF2B5EF4-FFF2-40B4-BE49-F238E27FC236}">
                    <a16:creationId xmlns:a16="http://schemas.microsoft.com/office/drawing/2014/main" id="{7DDDBFAC-D6EC-1757-AF8B-67FE5802774E}"/>
                  </a:ext>
                </a:extLst>
              </p:cNvPr>
              <p:cNvGrpSpPr/>
              <p:nvPr/>
            </p:nvGrpSpPr>
            <p:grpSpPr>
              <a:xfrm>
                <a:off x="2377000" y="3280603"/>
                <a:ext cx="45656" cy="102710"/>
                <a:chOff x="2377000" y="3280603"/>
                <a:chExt cx="45656" cy="102710"/>
              </a:xfrm>
              <a:noFill/>
            </p:grpSpPr>
            <p:sp>
              <p:nvSpPr>
                <p:cNvPr id="1474" name="Freeform: Shape 1473">
                  <a:extLst>
                    <a:ext uri="{FF2B5EF4-FFF2-40B4-BE49-F238E27FC236}">
                      <a16:creationId xmlns:a16="http://schemas.microsoft.com/office/drawing/2014/main" id="{1F341A08-9854-AE5D-1121-F471643AA5CE}"/>
                    </a:ext>
                  </a:extLst>
                </p:cNvPr>
                <p:cNvSpPr/>
                <p:nvPr/>
              </p:nvSpPr>
              <p:spPr>
                <a:xfrm rot="10800000">
                  <a:off x="2377000" y="3376631"/>
                  <a:ext cx="45656" cy="6682"/>
                </a:xfrm>
                <a:custGeom>
                  <a:avLst/>
                  <a:gdLst>
                    <a:gd name="connsiteX0" fmla="*/ 226 w 45656"/>
                    <a:gd name="connsiteY0" fmla="*/ 6684 h 6682"/>
                    <a:gd name="connsiteX1" fmla="*/ 226 w 45656"/>
                    <a:gd name="connsiteY1" fmla="*/ 2 h 6682"/>
                    <a:gd name="connsiteX2" fmla="*/ 45883 w 45656"/>
                    <a:gd name="connsiteY2" fmla="*/ 2 h 6682"/>
                    <a:gd name="connsiteX3" fmla="*/ 45883 w 45656"/>
                    <a:gd name="connsiteY3" fmla="*/ 6684 h 6682"/>
                    <a:gd name="connsiteX4" fmla="*/ 226 w 45656"/>
                    <a:gd name="connsiteY4" fmla="*/ 6684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226" y="6684"/>
                      </a:moveTo>
                      <a:cubicBezTo>
                        <a:pt x="226" y="6684"/>
                        <a:pt x="226" y="2"/>
                        <a:pt x="226" y="2"/>
                      </a:cubicBezTo>
                      <a:cubicBezTo>
                        <a:pt x="226" y="2"/>
                        <a:pt x="45883" y="2"/>
                        <a:pt x="45883" y="2"/>
                      </a:cubicBezTo>
                      <a:cubicBezTo>
                        <a:pt x="45883" y="2"/>
                        <a:pt x="45883" y="6684"/>
                        <a:pt x="45883" y="6684"/>
                      </a:cubicBezTo>
                      <a:cubicBezTo>
                        <a:pt x="45883" y="6684"/>
                        <a:pt x="226" y="6684"/>
                        <a:pt x="226" y="668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5" name="Freeform: Shape 1474">
                  <a:extLst>
                    <a:ext uri="{FF2B5EF4-FFF2-40B4-BE49-F238E27FC236}">
                      <a16:creationId xmlns:a16="http://schemas.microsoft.com/office/drawing/2014/main" id="{A27F7354-4F7D-9BAB-1650-81121B42B683}"/>
                    </a:ext>
                  </a:extLst>
                </p:cNvPr>
                <p:cNvSpPr/>
                <p:nvPr/>
              </p:nvSpPr>
              <p:spPr>
                <a:xfrm rot="10800000">
                  <a:off x="2377000" y="3331837"/>
                  <a:ext cx="45656" cy="44794"/>
                </a:xfrm>
                <a:custGeom>
                  <a:avLst/>
                  <a:gdLst>
                    <a:gd name="connsiteX0" fmla="*/ 45883 w 45656"/>
                    <a:gd name="connsiteY0" fmla="*/ 44752 h 44794"/>
                    <a:gd name="connsiteX1" fmla="*/ 13682 w 45656"/>
                    <a:gd name="connsiteY1" fmla="*/ 31911 h 44794"/>
                    <a:gd name="connsiteX2" fmla="*/ 226 w 45656"/>
                    <a:gd name="connsiteY2" fmla="*/ -2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5883" y="44752"/>
                      </a:moveTo>
                      <a:cubicBezTo>
                        <a:pt x="45883" y="44752"/>
                        <a:pt x="27265" y="45770"/>
                        <a:pt x="13682" y="31911"/>
                      </a:cubicBezTo>
                      <a:cubicBezTo>
                        <a:pt x="7172" y="25268"/>
                        <a:pt x="1818" y="15206"/>
                        <a:pt x="226" y="-2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6" name="Freeform: Shape 1475">
                  <a:extLst>
                    <a:ext uri="{FF2B5EF4-FFF2-40B4-BE49-F238E27FC236}">
                      <a16:creationId xmlns:a16="http://schemas.microsoft.com/office/drawing/2014/main" id="{6C38559B-55F2-8376-38C6-999367623B7F}"/>
                    </a:ext>
                  </a:extLst>
                </p:cNvPr>
                <p:cNvSpPr/>
                <p:nvPr/>
              </p:nvSpPr>
              <p:spPr>
                <a:xfrm rot="10800000">
                  <a:off x="2377000" y="3280603"/>
                  <a:ext cx="45656" cy="6679"/>
                </a:xfrm>
                <a:custGeom>
                  <a:avLst/>
                  <a:gdLst>
                    <a:gd name="connsiteX0" fmla="*/ 226 w 45656"/>
                    <a:gd name="connsiteY0" fmla="*/ -101 h 6679"/>
                    <a:gd name="connsiteX1" fmla="*/ 226 w 45656"/>
                    <a:gd name="connsiteY1" fmla="*/ 6578 h 6679"/>
                    <a:gd name="connsiteX2" fmla="*/ 45883 w 45656"/>
                    <a:gd name="connsiteY2" fmla="*/ 6578 h 6679"/>
                    <a:gd name="connsiteX3" fmla="*/ 45883 w 45656"/>
                    <a:gd name="connsiteY3" fmla="*/ -101 h 6679"/>
                    <a:gd name="connsiteX4" fmla="*/ 226 w 45656"/>
                    <a:gd name="connsiteY4" fmla="*/ -101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226" y="-101"/>
                      </a:moveTo>
                      <a:cubicBezTo>
                        <a:pt x="226" y="-101"/>
                        <a:pt x="226" y="6578"/>
                        <a:pt x="226" y="6578"/>
                      </a:cubicBezTo>
                      <a:cubicBezTo>
                        <a:pt x="226" y="6578"/>
                        <a:pt x="45883" y="6578"/>
                        <a:pt x="45883" y="6578"/>
                      </a:cubicBezTo>
                      <a:cubicBezTo>
                        <a:pt x="45883" y="6578"/>
                        <a:pt x="45883" y="-101"/>
                        <a:pt x="45883" y="-101"/>
                      </a:cubicBezTo>
                      <a:cubicBezTo>
                        <a:pt x="45883" y="-101"/>
                        <a:pt x="226" y="-101"/>
                        <a:pt x="226" y="-10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7" name="Freeform: Shape 1476">
                  <a:extLst>
                    <a:ext uri="{FF2B5EF4-FFF2-40B4-BE49-F238E27FC236}">
                      <a16:creationId xmlns:a16="http://schemas.microsoft.com/office/drawing/2014/main" id="{23FF55EA-C488-6261-9843-19D6DAA6A702}"/>
                    </a:ext>
                  </a:extLst>
                </p:cNvPr>
                <p:cNvSpPr/>
                <p:nvPr/>
              </p:nvSpPr>
              <p:spPr>
                <a:xfrm rot="10800000">
                  <a:off x="2377000" y="3287282"/>
                  <a:ext cx="45656" cy="44799"/>
                </a:xfrm>
                <a:custGeom>
                  <a:avLst/>
                  <a:gdLst>
                    <a:gd name="connsiteX0" fmla="*/ 45883 w 45656"/>
                    <a:gd name="connsiteY0" fmla="*/ -57 h 44799"/>
                    <a:gd name="connsiteX1" fmla="*/ 226 w 45656"/>
                    <a:gd name="connsiteY1" fmla="*/ 44726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5883" y="-57"/>
                      </a:moveTo>
                      <a:cubicBezTo>
                        <a:pt x="45883" y="-57"/>
                        <a:pt x="5137" y="-2280"/>
                        <a:pt x="226" y="44726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4" name="Graphic 4">
                <a:extLst>
                  <a:ext uri="{FF2B5EF4-FFF2-40B4-BE49-F238E27FC236}">
                    <a16:creationId xmlns:a16="http://schemas.microsoft.com/office/drawing/2014/main" id="{64760303-85E9-A2EB-D7D6-C4989C71F291}"/>
                  </a:ext>
                </a:extLst>
              </p:cNvPr>
              <p:cNvGrpSpPr/>
              <p:nvPr/>
            </p:nvGrpSpPr>
            <p:grpSpPr>
              <a:xfrm>
                <a:off x="4878252" y="3982481"/>
                <a:ext cx="45656" cy="102710"/>
                <a:chOff x="4878252" y="3982481"/>
                <a:chExt cx="45656" cy="102710"/>
              </a:xfrm>
              <a:noFill/>
            </p:grpSpPr>
            <p:sp>
              <p:nvSpPr>
                <p:cNvPr id="1470" name="Freeform: Shape 1469">
                  <a:extLst>
                    <a:ext uri="{FF2B5EF4-FFF2-40B4-BE49-F238E27FC236}">
                      <a16:creationId xmlns:a16="http://schemas.microsoft.com/office/drawing/2014/main" id="{0A25A56F-7F27-27B3-8118-38A2E7899FE4}"/>
                    </a:ext>
                  </a:extLst>
                </p:cNvPr>
                <p:cNvSpPr/>
                <p:nvPr/>
              </p:nvSpPr>
              <p:spPr>
                <a:xfrm flipV="1">
                  <a:off x="4878252" y="4078509"/>
                  <a:ext cx="45656" cy="6682"/>
                </a:xfrm>
                <a:custGeom>
                  <a:avLst/>
                  <a:gdLst>
                    <a:gd name="connsiteX0" fmla="*/ 489 w 45656"/>
                    <a:gd name="connsiteY0" fmla="*/ 6758 h 6682"/>
                    <a:gd name="connsiteX1" fmla="*/ 489 w 45656"/>
                    <a:gd name="connsiteY1" fmla="*/ 75 h 6682"/>
                    <a:gd name="connsiteX2" fmla="*/ 46146 w 45656"/>
                    <a:gd name="connsiteY2" fmla="*/ 75 h 6682"/>
                    <a:gd name="connsiteX3" fmla="*/ 46146 w 45656"/>
                    <a:gd name="connsiteY3" fmla="*/ 6758 h 6682"/>
                    <a:gd name="connsiteX4" fmla="*/ 489 w 45656"/>
                    <a:gd name="connsiteY4" fmla="*/ 675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89" y="6758"/>
                      </a:moveTo>
                      <a:cubicBezTo>
                        <a:pt x="489" y="6758"/>
                        <a:pt x="489" y="75"/>
                        <a:pt x="489" y="75"/>
                      </a:cubicBezTo>
                      <a:cubicBezTo>
                        <a:pt x="489" y="75"/>
                        <a:pt x="46146" y="75"/>
                        <a:pt x="46146" y="75"/>
                      </a:cubicBezTo>
                      <a:cubicBezTo>
                        <a:pt x="46146" y="75"/>
                        <a:pt x="46146" y="6758"/>
                        <a:pt x="46146" y="6758"/>
                      </a:cubicBezTo>
                      <a:cubicBezTo>
                        <a:pt x="46146" y="6758"/>
                        <a:pt x="489" y="6758"/>
                        <a:pt x="489" y="675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1" name="Freeform: Shape 1470">
                  <a:extLst>
                    <a:ext uri="{FF2B5EF4-FFF2-40B4-BE49-F238E27FC236}">
                      <a16:creationId xmlns:a16="http://schemas.microsoft.com/office/drawing/2014/main" id="{A28AC151-2157-EA47-B267-751384CB62B2}"/>
                    </a:ext>
                  </a:extLst>
                </p:cNvPr>
                <p:cNvSpPr/>
                <p:nvPr/>
              </p:nvSpPr>
              <p:spPr>
                <a:xfrm flipV="1">
                  <a:off x="4878252" y="4033715"/>
                  <a:ext cx="45656" cy="44794"/>
                </a:xfrm>
                <a:custGeom>
                  <a:avLst/>
                  <a:gdLst>
                    <a:gd name="connsiteX0" fmla="*/ 46146 w 45656"/>
                    <a:gd name="connsiteY0" fmla="*/ 44826 h 44794"/>
                    <a:gd name="connsiteX1" fmla="*/ 13945 w 45656"/>
                    <a:gd name="connsiteY1" fmla="*/ 31985 h 44794"/>
                    <a:gd name="connsiteX2" fmla="*/ 489 w 45656"/>
                    <a:gd name="connsiteY2" fmla="*/ 48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146" y="44826"/>
                      </a:moveTo>
                      <a:cubicBezTo>
                        <a:pt x="46146" y="44826"/>
                        <a:pt x="27528" y="45844"/>
                        <a:pt x="13945" y="31985"/>
                      </a:cubicBezTo>
                      <a:cubicBezTo>
                        <a:pt x="7434" y="25342"/>
                        <a:pt x="2081" y="15279"/>
                        <a:pt x="489" y="48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2" name="Freeform: Shape 1471">
                  <a:extLst>
                    <a:ext uri="{FF2B5EF4-FFF2-40B4-BE49-F238E27FC236}">
                      <a16:creationId xmlns:a16="http://schemas.microsoft.com/office/drawing/2014/main" id="{C4E87656-C012-1860-2E20-292C801AB0A1}"/>
                    </a:ext>
                  </a:extLst>
                </p:cNvPr>
                <p:cNvSpPr/>
                <p:nvPr/>
              </p:nvSpPr>
              <p:spPr>
                <a:xfrm flipV="1">
                  <a:off x="4878252" y="3982481"/>
                  <a:ext cx="45656" cy="6679"/>
                </a:xfrm>
                <a:custGeom>
                  <a:avLst/>
                  <a:gdLst>
                    <a:gd name="connsiteX0" fmla="*/ 489 w 45656"/>
                    <a:gd name="connsiteY0" fmla="*/ -28 h 6679"/>
                    <a:gd name="connsiteX1" fmla="*/ 489 w 45656"/>
                    <a:gd name="connsiteY1" fmla="*/ 6652 h 6679"/>
                    <a:gd name="connsiteX2" fmla="*/ 46146 w 45656"/>
                    <a:gd name="connsiteY2" fmla="*/ 6652 h 6679"/>
                    <a:gd name="connsiteX3" fmla="*/ 46146 w 45656"/>
                    <a:gd name="connsiteY3" fmla="*/ -28 h 6679"/>
                    <a:gd name="connsiteX4" fmla="*/ 489 w 45656"/>
                    <a:gd name="connsiteY4" fmla="*/ -2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89" y="-28"/>
                      </a:moveTo>
                      <a:cubicBezTo>
                        <a:pt x="489" y="-28"/>
                        <a:pt x="489" y="6652"/>
                        <a:pt x="489" y="6652"/>
                      </a:cubicBezTo>
                      <a:cubicBezTo>
                        <a:pt x="489" y="6652"/>
                        <a:pt x="46146" y="6652"/>
                        <a:pt x="46146" y="6652"/>
                      </a:cubicBezTo>
                      <a:cubicBezTo>
                        <a:pt x="46146" y="6652"/>
                        <a:pt x="46146" y="-28"/>
                        <a:pt x="46146" y="-28"/>
                      </a:cubicBezTo>
                      <a:cubicBezTo>
                        <a:pt x="46146" y="-28"/>
                        <a:pt x="489" y="-28"/>
                        <a:pt x="489" y="-2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73" name="Freeform: Shape 1472">
                  <a:extLst>
                    <a:ext uri="{FF2B5EF4-FFF2-40B4-BE49-F238E27FC236}">
                      <a16:creationId xmlns:a16="http://schemas.microsoft.com/office/drawing/2014/main" id="{40416959-DA1F-F274-A91E-E9A53C5F426F}"/>
                    </a:ext>
                  </a:extLst>
                </p:cNvPr>
                <p:cNvSpPr/>
                <p:nvPr/>
              </p:nvSpPr>
              <p:spPr>
                <a:xfrm flipV="1">
                  <a:off x="4878252" y="3989160"/>
                  <a:ext cx="45656" cy="44799"/>
                </a:xfrm>
                <a:custGeom>
                  <a:avLst/>
                  <a:gdLst>
                    <a:gd name="connsiteX0" fmla="*/ 46146 w 45656"/>
                    <a:gd name="connsiteY0" fmla="*/ 17 h 44799"/>
                    <a:gd name="connsiteX1" fmla="*/ 489 w 45656"/>
                    <a:gd name="connsiteY1" fmla="*/ 44800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146" y="17"/>
                      </a:moveTo>
                      <a:cubicBezTo>
                        <a:pt x="46146" y="17"/>
                        <a:pt x="5400" y="-2207"/>
                        <a:pt x="489" y="44800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5" name="Graphic 4">
                <a:extLst>
                  <a:ext uri="{FF2B5EF4-FFF2-40B4-BE49-F238E27FC236}">
                    <a16:creationId xmlns:a16="http://schemas.microsoft.com/office/drawing/2014/main" id="{09846315-E87D-62C7-3AB2-D563FD3BEF00}"/>
                  </a:ext>
                </a:extLst>
              </p:cNvPr>
              <p:cNvGrpSpPr/>
              <p:nvPr/>
            </p:nvGrpSpPr>
            <p:grpSpPr>
              <a:xfrm>
                <a:off x="6659561" y="2950658"/>
                <a:ext cx="102710" cy="45656"/>
                <a:chOff x="6659561" y="2950658"/>
                <a:chExt cx="102710" cy="45656"/>
              </a:xfrm>
              <a:noFill/>
            </p:grpSpPr>
            <p:sp>
              <p:nvSpPr>
                <p:cNvPr id="1466" name="Freeform: Shape 1465">
                  <a:extLst>
                    <a:ext uri="{FF2B5EF4-FFF2-40B4-BE49-F238E27FC236}">
                      <a16:creationId xmlns:a16="http://schemas.microsoft.com/office/drawing/2014/main" id="{94FC1DB1-576D-23E3-9C72-DB4BDA9A29C1}"/>
                    </a:ext>
                  </a:extLst>
                </p:cNvPr>
                <p:cNvSpPr/>
                <p:nvPr/>
              </p:nvSpPr>
              <p:spPr>
                <a:xfrm rot="5400000" flipV="1">
                  <a:off x="6640074" y="2970145"/>
                  <a:ext cx="45656" cy="6682"/>
                </a:xfrm>
                <a:custGeom>
                  <a:avLst/>
                  <a:gdLst>
                    <a:gd name="connsiteX0" fmla="*/ 674 w 45656"/>
                    <a:gd name="connsiteY0" fmla="*/ 6642 h 6682"/>
                    <a:gd name="connsiteX1" fmla="*/ 674 w 45656"/>
                    <a:gd name="connsiteY1" fmla="*/ -41 h 6682"/>
                    <a:gd name="connsiteX2" fmla="*/ 46331 w 45656"/>
                    <a:gd name="connsiteY2" fmla="*/ -41 h 6682"/>
                    <a:gd name="connsiteX3" fmla="*/ 46331 w 45656"/>
                    <a:gd name="connsiteY3" fmla="*/ 6642 h 6682"/>
                    <a:gd name="connsiteX4" fmla="*/ 674 w 45656"/>
                    <a:gd name="connsiteY4" fmla="*/ 664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674" y="6642"/>
                      </a:moveTo>
                      <a:cubicBezTo>
                        <a:pt x="674" y="6642"/>
                        <a:pt x="674" y="-41"/>
                        <a:pt x="674" y="-41"/>
                      </a:cubicBezTo>
                      <a:cubicBezTo>
                        <a:pt x="674" y="-41"/>
                        <a:pt x="46331" y="-41"/>
                        <a:pt x="46331" y="-41"/>
                      </a:cubicBezTo>
                      <a:cubicBezTo>
                        <a:pt x="46331" y="-41"/>
                        <a:pt x="46331" y="6642"/>
                        <a:pt x="46331" y="6642"/>
                      </a:cubicBezTo>
                      <a:cubicBezTo>
                        <a:pt x="46331" y="6642"/>
                        <a:pt x="674" y="6642"/>
                        <a:pt x="674" y="664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7" name="Freeform: Shape 1466">
                  <a:extLst>
                    <a:ext uri="{FF2B5EF4-FFF2-40B4-BE49-F238E27FC236}">
                      <a16:creationId xmlns:a16="http://schemas.microsoft.com/office/drawing/2014/main" id="{E158098D-80C8-E38B-61FF-AB0B13D88CED}"/>
                    </a:ext>
                  </a:extLst>
                </p:cNvPr>
                <p:cNvSpPr/>
                <p:nvPr/>
              </p:nvSpPr>
              <p:spPr>
                <a:xfrm rot="5400000" flipV="1">
                  <a:off x="6665813" y="2951089"/>
                  <a:ext cx="45656" cy="44794"/>
                </a:xfrm>
                <a:custGeom>
                  <a:avLst/>
                  <a:gdLst>
                    <a:gd name="connsiteX0" fmla="*/ 46333 w 45656"/>
                    <a:gd name="connsiteY0" fmla="*/ 44712 h 44794"/>
                    <a:gd name="connsiteX1" fmla="*/ 14133 w 45656"/>
                    <a:gd name="connsiteY1" fmla="*/ 31871 h 44794"/>
                    <a:gd name="connsiteX2" fmla="*/ 677 w 45656"/>
                    <a:gd name="connsiteY2" fmla="*/ -6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33" y="44712"/>
                      </a:moveTo>
                      <a:cubicBezTo>
                        <a:pt x="46333" y="44712"/>
                        <a:pt x="27716" y="45731"/>
                        <a:pt x="14133" y="31871"/>
                      </a:cubicBezTo>
                      <a:cubicBezTo>
                        <a:pt x="7622" y="25228"/>
                        <a:pt x="2268" y="15166"/>
                        <a:pt x="677" y="-66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8" name="Freeform: Shape 1467">
                  <a:extLst>
                    <a:ext uri="{FF2B5EF4-FFF2-40B4-BE49-F238E27FC236}">
                      <a16:creationId xmlns:a16="http://schemas.microsoft.com/office/drawing/2014/main" id="{5C2D26F6-C3A3-58CE-0000-E6BA3136A9EC}"/>
                    </a:ext>
                  </a:extLst>
                </p:cNvPr>
                <p:cNvSpPr/>
                <p:nvPr/>
              </p:nvSpPr>
              <p:spPr>
                <a:xfrm rot="5400000" flipV="1">
                  <a:off x="6736104" y="2970147"/>
                  <a:ext cx="45656" cy="6679"/>
                </a:xfrm>
                <a:custGeom>
                  <a:avLst/>
                  <a:gdLst>
                    <a:gd name="connsiteX0" fmla="*/ 684 w 45656"/>
                    <a:gd name="connsiteY0" fmla="*/ -134 h 6679"/>
                    <a:gd name="connsiteX1" fmla="*/ 684 w 45656"/>
                    <a:gd name="connsiteY1" fmla="*/ 6546 h 6679"/>
                    <a:gd name="connsiteX2" fmla="*/ 46341 w 45656"/>
                    <a:gd name="connsiteY2" fmla="*/ 6546 h 6679"/>
                    <a:gd name="connsiteX3" fmla="*/ 46341 w 45656"/>
                    <a:gd name="connsiteY3" fmla="*/ -134 h 6679"/>
                    <a:gd name="connsiteX4" fmla="*/ 684 w 45656"/>
                    <a:gd name="connsiteY4" fmla="*/ -13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684" y="-134"/>
                      </a:moveTo>
                      <a:cubicBezTo>
                        <a:pt x="684" y="-134"/>
                        <a:pt x="684" y="6546"/>
                        <a:pt x="684" y="6546"/>
                      </a:cubicBezTo>
                      <a:cubicBezTo>
                        <a:pt x="684" y="6546"/>
                        <a:pt x="46341" y="6546"/>
                        <a:pt x="46341" y="6546"/>
                      </a:cubicBezTo>
                      <a:cubicBezTo>
                        <a:pt x="46341" y="6546"/>
                        <a:pt x="46341" y="-134"/>
                        <a:pt x="46341" y="-134"/>
                      </a:cubicBezTo>
                      <a:cubicBezTo>
                        <a:pt x="46341" y="-134"/>
                        <a:pt x="684" y="-134"/>
                        <a:pt x="684" y="-13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9" name="Freeform: Shape 1468">
                  <a:extLst>
                    <a:ext uri="{FF2B5EF4-FFF2-40B4-BE49-F238E27FC236}">
                      <a16:creationId xmlns:a16="http://schemas.microsoft.com/office/drawing/2014/main" id="{6DCE1F44-C35B-FA68-741E-939D51B90170}"/>
                    </a:ext>
                  </a:extLst>
                </p:cNvPr>
                <p:cNvSpPr/>
                <p:nvPr/>
              </p:nvSpPr>
              <p:spPr>
                <a:xfrm rot="5400000" flipV="1">
                  <a:off x="6710365" y="2951087"/>
                  <a:ext cx="45656" cy="44799"/>
                </a:xfrm>
                <a:custGeom>
                  <a:avLst/>
                  <a:gdLst>
                    <a:gd name="connsiteX0" fmla="*/ 46338 w 45656"/>
                    <a:gd name="connsiteY0" fmla="*/ -92 h 44799"/>
                    <a:gd name="connsiteX1" fmla="*/ 681 w 45656"/>
                    <a:gd name="connsiteY1" fmla="*/ 4469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38" y="-92"/>
                      </a:moveTo>
                      <a:cubicBezTo>
                        <a:pt x="46338" y="-92"/>
                        <a:pt x="5592" y="-2316"/>
                        <a:pt x="681" y="44691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6" name="Graphic 4">
                <a:extLst>
                  <a:ext uri="{FF2B5EF4-FFF2-40B4-BE49-F238E27FC236}">
                    <a16:creationId xmlns:a16="http://schemas.microsoft.com/office/drawing/2014/main" id="{76159646-EE14-B892-ED77-86A428FAA110}"/>
                  </a:ext>
                </a:extLst>
              </p:cNvPr>
              <p:cNvGrpSpPr/>
              <p:nvPr/>
            </p:nvGrpSpPr>
            <p:grpSpPr>
              <a:xfrm>
                <a:off x="6693642" y="3522451"/>
                <a:ext cx="102710" cy="45656"/>
                <a:chOff x="6693642" y="3522451"/>
                <a:chExt cx="102710" cy="45656"/>
              </a:xfrm>
              <a:noFill/>
            </p:grpSpPr>
            <p:sp>
              <p:nvSpPr>
                <p:cNvPr id="1462" name="Freeform: Shape 1461">
                  <a:extLst>
                    <a:ext uri="{FF2B5EF4-FFF2-40B4-BE49-F238E27FC236}">
                      <a16:creationId xmlns:a16="http://schemas.microsoft.com/office/drawing/2014/main" id="{AAD78D20-974B-41C4-4519-2A0E236B1368}"/>
                    </a:ext>
                  </a:extLst>
                </p:cNvPr>
                <p:cNvSpPr/>
                <p:nvPr/>
              </p:nvSpPr>
              <p:spPr>
                <a:xfrm rot="-5400000">
                  <a:off x="6674155" y="3541938"/>
                  <a:ext cx="45656" cy="6682"/>
                </a:xfrm>
                <a:custGeom>
                  <a:avLst/>
                  <a:gdLst>
                    <a:gd name="connsiteX0" fmla="*/ 678 w 45656"/>
                    <a:gd name="connsiteY0" fmla="*/ 6702 h 6682"/>
                    <a:gd name="connsiteX1" fmla="*/ 678 w 45656"/>
                    <a:gd name="connsiteY1" fmla="*/ 19 h 6682"/>
                    <a:gd name="connsiteX2" fmla="*/ 46334 w 45656"/>
                    <a:gd name="connsiteY2" fmla="*/ 19 h 6682"/>
                    <a:gd name="connsiteX3" fmla="*/ 46334 w 45656"/>
                    <a:gd name="connsiteY3" fmla="*/ 6702 h 6682"/>
                    <a:gd name="connsiteX4" fmla="*/ 678 w 45656"/>
                    <a:gd name="connsiteY4" fmla="*/ 670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678" y="6702"/>
                      </a:moveTo>
                      <a:cubicBezTo>
                        <a:pt x="678" y="6702"/>
                        <a:pt x="678" y="19"/>
                        <a:pt x="678" y="19"/>
                      </a:cubicBezTo>
                      <a:cubicBezTo>
                        <a:pt x="678" y="19"/>
                        <a:pt x="46334" y="19"/>
                        <a:pt x="46334" y="19"/>
                      </a:cubicBezTo>
                      <a:cubicBezTo>
                        <a:pt x="46334" y="19"/>
                        <a:pt x="46334" y="6702"/>
                        <a:pt x="46334" y="6702"/>
                      </a:cubicBezTo>
                      <a:cubicBezTo>
                        <a:pt x="46334" y="6702"/>
                        <a:pt x="678" y="6702"/>
                        <a:pt x="678" y="670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3" name="Freeform: Shape 1462">
                  <a:extLst>
                    <a:ext uri="{FF2B5EF4-FFF2-40B4-BE49-F238E27FC236}">
                      <a16:creationId xmlns:a16="http://schemas.microsoft.com/office/drawing/2014/main" id="{B7732B6B-65B1-033B-32BB-CB172D178538}"/>
                    </a:ext>
                  </a:extLst>
                </p:cNvPr>
                <p:cNvSpPr/>
                <p:nvPr/>
              </p:nvSpPr>
              <p:spPr>
                <a:xfrm rot="-5400000">
                  <a:off x="6699893" y="3522882"/>
                  <a:ext cx="45656" cy="44794"/>
                </a:xfrm>
                <a:custGeom>
                  <a:avLst/>
                  <a:gdLst>
                    <a:gd name="connsiteX0" fmla="*/ 46337 w 45656"/>
                    <a:gd name="connsiteY0" fmla="*/ 44772 h 44794"/>
                    <a:gd name="connsiteX1" fmla="*/ 14136 w 45656"/>
                    <a:gd name="connsiteY1" fmla="*/ 31931 h 44794"/>
                    <a:gd name="connsiteX2" fmla="*/ 680 w 45656"/>
                    <a:gd name="connsiteY2" fmla="*/ -6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37" y="44772"/>
                      </a:moveTo>
                      <a:cubicBezTo>
                        <a:pt x="46337" y="44772"/>
                        <a:pt x="27719" y="45791"/>
                        <a:pt x="14136" y="31931"/>
                      </a:cubicBezTo>
                      <a:cubicBezTo>
                        <a:pt x="7626" y="25288"/>
                        <a:pt x="2272" y="15226"/>
                        <a:pt x="680" y="-6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4" name="Freeform: Shape 1463">
                  <a:extLst>
                    <a:ext uri="{FF2B5EF4-FFF2-40B4-BE49-F238E27FC236}">
                      <a16:creationId xmlns:a16="http://schemas.microsoft.com/office/drawing/2014/main" id="{3B2EF2BD-3324-744E-8702-A6630ABB2884}"/>
                    </a:ext>
                  </a:extLst>
                </p:cNvPr>
                <p:cNvSpPr/>
                <p:nvPr/>
              </p:nvSpPr>
              <p:spPr>
                <a:xfrm rot="-5400000">
                  <a:off x="6770185" y="3541940"/>
                  <a:ext cx="45656" cy="6679"/>
                </a:xfrm>
                <a:custGeom>
                  <a:avLst/>
                  <a:gdLst>
                    <a:gd name="connsiteX0" fmla="*/ 688 w 45656"/>
                    <a:gd name="connsiteY0" fmla="*/ -74 h 6679"/>
                    <a:gd name="connsiteX1" fmla="*/ 688 w 45656"/>
                    <a:gd name="connsiteY1" fmla="*/ 6606 h 6679"/>
                    <a:gd name="connsiteX2" fmla="*/ 46344 w 45656"/>
                    <a:gd name="connsiteY2" fmla="*/ 6606 h 6679"/>
                    <a:gd name="connsiteX3" fmla="*/ 46344 w 45656"/>
                    <a:gd name="connsiteY3" fmla="*/ -74 h 6679"/>
                    <a:gd name="connsiteX4" fmla="*/ 688 w 45656"/>
                    <a:gd name="connsiteY4" fmla="*/ -74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688" y="-74"/>
                      </a:moveTo>
                      <a:cubicBezTo>
                        <a:pt x="688" y="-74"/>
                        <a:pt x="688" y="6606"/>
                        <a:pt x="688" y="6606"/>
                      </a:cubicBezTo>
                      <a:cubicBezTo>
                        <a:pt x="688" y="6606"/>
                        <a:pt x="46344" y="6606"/>
                        <a:pt x="46344" y="6606"/>
                      </a:cubicBezTo>
                      <a:cubicBezTo>
                        <a:pt x="46344" y="6606"/>
                        <a:pt x="46344" y="-74"/>
                        <a:pt x="46344" y="-74"/>
                      </a:cubicBezTo>
                      <a:cubicBezTo>
                        <a:pt x="46344" y="-74"/>
                        <a:pt x="688" y="-74"/>
                        <a:pt x="688" y="-74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5" name="Freeform: Shape 1464">
                  <a:extLst>
                    <a:ext uri="{FF2B5EF4-FFF2-40B4-BE49-F238E27FC236}">
                      <a16:creationId xmlns:a16="http://schemas.microsoft.com/office/drawing/2014/main" id="{3C2F636C-E0D7-4969-F38E-CF9672189CA3}"/>
                    </a:ext>
                  </a:extLst>
                </p:cNvPr>
                <p:cNvSpPr/>
                <p:nvPr/>
              </p:nvSpPr>
              <p:spPr>
                <a:xfrm rot="-5400000">
                  <a:off x="6744445" y="3522880"/>
                  <a:ext cx="45656" cy="44799"/>
                </a:xfrm>
                <a:custGeom>
                  <a:avLst/>
                  <a:gdLst>
                    <a:gd name="connsiteX0" fmla="*/ 46342 w 45656"/>
                    <a:gd name="connsiteY0" fmla="*/ -32 h 44799"/>
                    <a:gd name="connsiteX1" fmla="*/ 685 w 45656"/>
                    <a:gd name="connsiteY1" fmla="*/ 44751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42" y="-32"/>
                      </a:moveTo>
                      <a:cubicBezTo>
                        <a:pt x="46342" y="-32"/>
                        <a:pt x="5596" y="-2256"/>
                        <a:pt x="685" y="44751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7" name="Graphic 4">
                <a:extLst>
                  <a:ext uri="{FF2B5EF4-FFF2-40B4-BE49-F238E27FC236}">
                    <a16:creationId xmlns:a16="http://schemas.microsoft.com/office/drawing/2014/main" id="{DA257C17-7FCF-CCC8-46B2-918EACAF43C0}"/>
                  </a:ext>
                </a:extLst>
              </p:cNvPr>
              <p:cNvGrpSpPr/>
              <p:nvPr/>
            </p:nvGrpSpPr>
            <p:grpSpPr>
              <a:xfrm>
                <a:off x="7156271" y="3483954"/>
                <a:ext cx="102710" cy="45656"/>
                <a:chOff x="7156271" y="3483954"/>
                <a:chExt cx="102710" cy="45656"/>
              </a:xfrm>
              <a:noFill/>
            </p:grpSpPr>
            <p:sp>
              <p:nvSpPr>
                <p:cNvPr id="1458" name="Freeform: Shape 1457">
                  <a:extLst>
                    <a:ext uri="{FF2B5EF4-FFF2-40B4-BE49-F238E27FC236}">
                      <a16:creationId xmlns:a16="http://schemas.microsoft.com/office/drawing/2014/main" id="{F61F13BC-A0E6-1ADD-3FF6-F2C56E610EBB}"/>
                    </a:ext>
                  </a:extLst>
                </p:cNvPr>
                <p:cNvSpPr/>
                <p:nvPr/>
              </p:nvSpPr>
              <p:spPr>
                <a:xfrm rot="5400000" flipV="1">
                  <a:off x="7136784" y="3503441"/>
                  <a:ext cx="45656" cy="6682"/>
                </a:xfrm>
                <a:custGeom>
                  <a:avLst/>
                  <a:gdLst>
                    <a:gd name="connsiteX0" fmla="*/ 726 w 45656"/>
                    <a:gd name="connsiteY0" fmla="*/ 6698 h 6682"/>
                    <a:gd name="connsiteX1" fmla="*/ 726 w 45656"/>
                    <a:gd name="connsiteY1" fmla="*/ 15 h 6682"/>
                    <a:gd name="connsiteX2" fmla="*/ 46383 w 45656"/>
                    <a:gd name="connsiteY2" fmla="*/ 15 h 6682"/>
                    <a:gd name="connsiteX3" fmla="*/ 46383 w 45656"/>
                    <a:gd name="connsiteY3" fmla="*/ 6698 h 6682"/>
                    <a:gd name="connsiteX4" fmla="*/ 726 w 45656"/>
                    <a:gd name="connsiteY4" fmla="*/ 6698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726" y="6698"/>
                      </a:moveTo>
                      <a:cubicBezTo>
                        <a:pt x="726" y="6698"/>
                        <a:pt x="726" y="15"/>
                        <a:pt x="726" y="15"/>
                      </a:cubicBezTo>
                      <a:cubicBezTo>
                        <a:pt x="726" y="15"/>
                        <a:pt x="46383" y="15"/>
                        <a:pt x="46383" y="15"/>
                      </a:cubicBezTo>
                      <a:cubicBezTo>
                        <a:pt x="46383" y="15"/>
                        <a:pt x="46383" y="6698"/>
                        <a:pt x="46383" y="6698"/>
                      </a:cubicBezTo>
                      <a:cubicBezTo>
                        <a:pt x="46383" y="6698"/>
                        <a:pt x="726" y="6698"/>
                        <a:pt x="726" y="669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9" name="Freeform: Shape 1458">
                  <a:extLst>
                    <a:ext uri="{FF2B5EF4-FFF2-40B4-BE49-F238E27FC236}">
                      <a16:creationId xmlns:a16="http://schemas.microsoft.com/office/drawing/2014/main" id="{1F2A435D-E420-72B8-6EC1-7EA17191E866}"/>
                    </a:ext>
                  </a:extLst>
                </p:cNvPr>
                <p:cNvSpPr/>
                <p:nvPr/>
              </p:nvSpPr>
              <p:spPr>
                <a:xfrm rot="5400000" flipV="1">
                  <a:off x="7162523" y="3484385"/>
                  <a:ext cx="45656" cy="44794"/>
                </a:xfrm>
                <a:custGeom>
                  <a:avLst/>
                  <a:gdLst>
                    <a:gd name="connsiteX0" fmla="*/ 46385 w 45656"/>
                    <a:gd name="connsiteY0" fmla="*/ 44768 h 44794"/>
                    <a:gd name="connsiteX1" fmla="*/ 14185 w 45656"/>
                    <a:gd name="connsiteY1" fmla="*/ 31927 h 44794"/>
                    <a:gd name="connsiteX2" fmla="*/ 729 w 45656"/>
                    <a:gd name="connsiteY2" fmla="*/ -10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385" y="44768"/>
                      </a:moveTo>
                      <a:cubicBezTo>
                        <a:pt x="46385" y="44768"/>
                        <a:pt x="27768" y="45787"/>
                        <a:pt x="14185" y="31927"/>
                      </a:cubicBezTo>
                      <a:cubicBezTo>
                        <a:pt x="7674" y="25284"/>
                        <a:pt x="2321" y="15222"/>
                        <a:pt x="729" y="-10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0" name="Freeform: Shape 1459">
                  <a:extLst>
                    <a:ext uri="{FF2B5EF4-FFF2-40B4-BE49-F238E27FC236}">
                      <a16:creationId xmlns:a16="http://schemas.microsoft.com/office/drawing/2014/main" id="{B913AD19-9C4B-75A0-3C8F-E8E5DD20D307}"/>
                    </a:ext>
                  </a:extLst>
                </p:cNvPr>
                <p:cNvSpPr/>
                <p:nvPr/>
              </p:nvSpPr>
              <p:spPr>
                <a:xfrm rot="5400000" flipV="1">
                  <a:off x="7232814" y="3503442"/>
                  <a:ext cx="45656" cy="6679"/>
                </a:xfrm>
                <a:custGeom>
                  <a:avLst/>
                  <a:gdLst>
                    <a:gd name="connsiteX0" fmla="*/ 736 w 45656"/>
                    <a:gd name="connsiteY0" fmla="*/ -78 h 6679"/>
                    <a:gd name="connsiteX1" fmla="*/ 736 w 45656"/>
                    <a:gd name="connsiteY1" fmla="*/ 6602 h 6679"/>
                    <a:gd name="connsiteX2" fmla="*/ 46393 w 45656"/>
                    <a:gd name="connsiteY2" fmla="*/ 6602 h 6679"/>
                    <a:gd name="connsiteX3" fmla="*/ 46393 w 45656"/>
                    <a:gd name="connsiteY3" fmla="*/ -78 h 6679"/>
                    <a:gd name="connsiteX4" fmla="*/ 736 w 45656"/>
                    <a:gd name="connsiteY4" fmla="*/ -78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736" y="-78"/>
                      </a:moveTo>
                      <a:cubicBezTo>
                        <a:pt x="736" y="-78"/>
                        <a:pt x="736" y="6602"/>
                        <a:pt x="736" y="6602"/>
                      </a:cubicBezTo>
                      <a:cubicBezTo>
                        <a:pt x="736" y="6602"/>
                        <a:pt x="46393" y="6602"/>
                        <a:pt x="46393" y="6602"/>
                      </a:cubicBezTo>
                      <a:cubicBezTo>
                        <a:pt x="46393" y="6602"/>
                        <a:pt x="46393" y="-78"/>
                        <a:pt x="46393" y="-78"/>
                      </a:cubicBezTo>
                      <a:cubicBezTo>
                        <a:pt x="46393" y="-78"/>
                        <a:pt x="736" y="-78"/>
                        <a:pt x="736" y="-78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61" name="Freeform: Shape 1460">
                  <a:extLst>
                    <a:ext uri="{FF2B5EF4-FFF2-40B4-BE49-F238E27FC236}">
                      <a16:creationId xmlns:a16="http://schemas.microsoft.com/office/drawing/2014/main" id="{6CFC213E-143E-BD06-F164-F2D176A6A16C}"/>
                    </a:ext>
                  </a:extLst>
                </p:cNvPr>
                <p:cNvSpPr/>
                <p:nvPr/>
              </p:nvSpPr>
              <p:spPr>
                <a:xfrm rot="5400000" flipV="1">
                  <a:off x="7207074" y="3484382"/>
                  <a:ext cx="45656" cy="44799"/>
                </a:xfrm>
                <a:custGeom>
                  <a:avLst/>
                  <a:gdLst>
                    <a:gd name="connsiteX0" fmla="*/ 46390 w 45656"/>
                    <a:gd name="connsiteY0" fmla="*/ -36 h 44799"/>
                    <a:gd name="connsiteX1" fmla="*/ 734 w 45656"/>
                    <a:gd name="connsiteY1" fmla="*/ 44747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390" y="-36"/>
                      </a:moveTo>
                      <a:cubicBezTo>
                        <a:pt x="46390" y="-36"/>
                        <a:pt x="5644" y="-2260"/>
                        <a:pt x="734" y="44747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8" name="Graphic 4">
                <a:extLst>
                  <a:ext uri="{FF2B5EF4-FFF2-40B4-BE49-F238E27FC236}">
                    <a16:creationId xmlns:a16="http://schemas.microsoft.com/office/drawing/2014/main" id="{BCB83BA8-B586-87E7-2478-6A3EE2F85386}"/>
                  </a:ext>
                </a:extLst>
              </p:cNvPr>
              <p:cNvGrpSpPr/>
              <p:nvPr/>
            </p:nvGrpSpPr>
            <p:grpSpPr>
              <a:xfrm>
                <a:off x="4365415" y="4311760"/>
                <a:ext cx="45656" cy="102710"/>
                <a:chOff x="4365415" y="4311760"/>
                <a:chExt cx="45656" cy="102710"/>
              </a:xfrm>
              <a:noFill/>
            </p:grpSpPr>
            <p:sp>
              <p:nvSpPr>
                <p:cNvPr id="1454" name="Freeform: Shape 1453">
                  <a:extLst>
                    <a:ext uri="{FF2B5EF4-FFF2-40B4-BE49-F238E27FC236}">
                      <a16:creationId xmlns:a16="http://schemas.microsoft.com/office/drawing/2014/main" id="{6BF27757-F2BF-9114-2A18-0D53EB5A3CF3}"/>
                    </a:ext>
                  </a:extLst>
                </p:cNvPr>
                <p:cNvSpPr/>
                <p:nvPr/>
              </p:nvSpPr>
              <p:spPr>
                <a:xfrm rot="10800000">
                  <a:off x="4365415" y="4407789"/>
                  <a:ext cx="45656" cy="6682"/>
                </a:xfrm>
                <a:custGeom>
                  <a:avLst/>
                  <a:gdLst>
                    <a:gd name="connsiteX0" fmla="*/ 435 w 45656"/>
                    <a:gd name="connsiteY0" fmla="*/ 6792 h 6682"/>
                    <a:gd name="connsiteX1" fmla="*/ 435 w 45656"/>
                    <a:gd name="connsiteY1" fmla="*/ 110 h 6682"/>
                    <a:gd name="connsiteX2" fmla="*/ 46092 w 45656"/>
                    <a:gd name="connsiteY2" fmla="*/ 110 h 6682"/>
                    <a:gd name="connsiteX3" fmla="*/ 46092 w 45656"/>
                    <a:gd name="connsiteY3" fmla="*/ 6792 h 6682"/>
                    <a:gd name="connsiteX4" fmla="*/ 435 w 45656"/>
                    <a:gd name="connsiteY4" fmla="*/ 679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35" y="6792"/>
                      </a:moveTo>
                      <a:cubicBezTo>
                        <a:pt x="435" y="6792"/>
                        <a:pt x="435" y="110"/>
                        <a:pt x="435" y="110"/>
                      </a:cubicBezTo>
                      <a:cubicBezTo>
                        <a:pt x="435" y="110"/>
                        <a:pt x="46092" y="110"/>
                        <a:pt x="46092" y="110"/>
                      </a:cubicBezTo>
                      <a:cubicBezTo>
                        <a:pt x="46092" y="110"/>
                        <a:pt x="46092" y="6792"/>
                        <a:pt x="46092" y="6792"/>
                      </a:cubicBezTo>
                      <a:cubicBezTo>
                        <a:pt x="46092" y="6792"/>
                        <a:pt x="435" y="6792"/>
                        <a:pt x="435" y="679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5" name="Freeform: Shape 1454">
                  <a:extLst>
                    <a:ext uri="{FF2B5EF4-FFF2-40B4-BE49-F238E27FC236}">
                      <a16:creationId xmlns:a16="http://schemas.microsoft.com/office/drawing/2014/main" id="{CEFFC318-88B1-E7B5-456A-040CBFC9AFD5}"/>
                    </a:ext>
                  </a:extLst>
                </p:cNvPr>
                <p:cNvSpPr/>
                <p:nvPr/>
              </p:nvSpPr>
              <p:spPr>
                <a:xfrm rot="10800000">
                  <a:off x="4365415" y="4362994"/>
                  <a:ext cx="45656" cy="44794"/>
                </a:xfrm>
                <a:custGeom>
                  <a:avLst/>
                  <a:gdLst>
                    <a:gd name="connsiteX0" fmla="*/ 46092 w 45656"/>
                    <a:gd name="connsiteY0" fmla="*/ 44860 h 44794"/>
                    <a:gd name="connsiteX1" fmla="*/ 13891 w 45656"/>
                    <a:gd name="connsiteY1" fmla="*/ 32019 h 44794"/>
                    <a:gd name="connsiteX2" fmla="*/ 435 w 45656"/>
                    <a:gd name="connsiteY2" fmla="*/ 82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92" y="44860"/>
                      </a:moveTo>
                      <a:cubicBezTo>
                        <a:pt x="46092" y="44860"/>
                        <a:pt x="27474" y="45879"/>
                        <a:pt x="13891" y="32019"/>
                      </a:cubicBezTo>
                      <a:cubicBezTo>
                        <a:pt x="7381" y="25376"/>
                        <a:pt x="2027" y="15314"/>
                        <a:pt x="435" y="82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6" name="Freeform: Shape 1455">
                  <a:extLst>
                    <a:ext uri="{FF2B5EF4-FFF2-40B4-BE49-F238E27FC236}">
                      <a16:creationId xmlns:a16="http://schemas.microsoft.com/office/drawing/2014/main" id="{9FF83ABE-50C5-3363-A83E-498C0EB8470C}"/>
                    </a:ext>
                  </a:extLst>
                </p:cNvPr>
                <p:cNvSpPr/>
                <p:nvPr/>
              </p:nvSpPr>
              <p:spPr>
                <a:xfrm rot="10800000">
                  <a:off x="4365415" y="4311760"/>
                  <a:ext cx="45656" cy="6679"/>
                </a:xfrm>
                <a:custGeom>
                  <a:avLst/>
                  <a:gdLst>
                    <a:gd name="connsiteX0" fmla="*/ 435 w 45656"/>
                    <a:gd name="connsiteY0" fmla="*/ 7 h 6679"/>
                    <a:gd name="connsiteX1" fmla="*/ 435 w 45656"/>
                    <a:gd name="connsiteY1" fmla="*/ 6686 h 6679"/>
                    <a:gd name="connsiteX2" fmla="*/ 46092 w 45656"/>
                    <a:gd name="connsiteY2" fmla="*/ 6686 h 6679"/>
                    <a:gd name="connsiteX3" fmla="*/ 46092 w 45656"/>
                    <a:gd name="connsiteY3" fmla="*/ 7 h 6679"/>
                    <a:gd name="connsiteX4" fmla="*/ 435 w 45656"/>
                    <a:gd name="connsiteY4" fmla="*/ 7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35" y="7"/>
                      </a:moveTo>
                      <a:cubicBezTo>
                        <a:pt x="435" y="7"/>
                        <a:pt x="435" y="6686"/>
                        <a:pt x="435" y="6686"/>
                      </a:cubicBezTo>
                      <a:cubicBezTo>
                        <a:pt x="435" y="6686"/>
                        <a:pt x="46092" y="6686"/>
                        <a:pt x="46092" y="6686"/>
                      </a:cubicBezTo>
                      <a:cubicBezTo>
                        <a:pt x="46092" y="6686"/>
                        <a:pt x="46092" y="7"/>
                        <a:pt x="46092" y="7"/>
                      </a:cubicBezTo>
                      <a:cubicBezTo>
                        <a:pt x="46092" y="7"/>
                        <a:pt x="435" y="7"/>
                        <a:pt x="435" y="7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7" name="Freeform: Shape 1456">
                  <a:extLst>
                    <a:ext uri="{FF2B5EF4-FFF2-40B4-BE49-F238E27FC236}">
                      <a16:creationId xmlns:a16="http://schemas.microsoft.com/office/drawing/2014/main" id="{240D58BB-D69C-89F1-951C-F2D81954533A}"/>
                    </a:ext>
                  </a:extLst>
                </p:cNvPr>
                <p:cNvSpPr/>
                <p:nvPr/>
              </p:nvSpPr>
              <p:spPr>
                <a:xfrm rot="10800000">
                  <a:off x="4365415" y="4318440"/>
                  <a:ext cx="45656" cy="44799"/>
                </a:xfrm>
                <a:custGeom>
                  <a:avLst/>
                  <a:gdLst>
                    <a:gd name="connsiteX0" fmla="*/ 46092 w 45656"/>
                    <a:gd name="connsiteY0" fmla="*/ 51 h 44799"/>
                    <a:gd name="connsiteX1" fmla="*/ 435 w 45656"/>
                    <a:gd name="connsiteY1" fmla="*/ 44834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92" y="51"/>
                      </a:moveTo>
                      <a:cubicBezTo>
                        <a:pt x="46092" y="51"/>
                        <a:pt x="5346" y="-2172"/>
                        <a:pt x="435" y="44834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49" name="Graphic 4">
                <a:extLst>
                  <a:ext uri="{FF2B5EF4-FFF2-40B4-BE49-F238E27FC236}">
                    <a16:creationId xmlns:a16="http://schemas.microsoft.com/office/drawing/2014/main" id="{B5B070FE-29A0-5DAB-69FC-B0DEE3E6D9D0}"/>
                  </a:ext>
                </a:extLst>
              </p:cNvPr>
              <p:cNvGrpSpPr/>
              <p:nvPr/>
            </p:nvGrpSpPr>
            <p:grpSpPr>
              <a:xfrm>
                <a:off x="4365415" y="4487716"/>
                <a:ext cx="45656" cy="102710"/>
                <a:chOff x="4365415" y="4487716"/>
                <a:chExt cx="45656" cy="102710"/>
              </a:xfrm>
              <a:noFill/>
            </p:grpSpPr>
            <p:sp>
              <p:nvSpPr>
                <p:cNvPr id="1450" name="Freeform: Shape 1449">
                  <a:extLst>
                    <a:ext uri="{FF2B5EF4-FFF2-40B4-BE49-F238E27FC236}">
                      <a16:creationId xmlns:a16="http://schemas.microsoft.com/office/drawing/2014/main" id="{1D264B5F-78CA-8628-81E6-376E8FCED8BE}"/>
                    </a:ext>
                  </a:extLst>
                </p:cNvPr>
                <p:cNvSpPr/>
                <p:nvPr/>
              </p:nvSpPr>
              <p:spPr>
                <a:xfrm rot="10800000">
                  <a:off x="4365415" y="4583744"/>
                  <a:ext cx="45656" cy="6682"/>
                </a:xfrm>
                <a:custGeom>
                  <a:avLst/>
                  <a:gdLst>
                    <a:gd name="connsiteX0" fmla="*/ 435 w 45656"/>
                    <a:gd name="connsiteY0" fmla="*/ 6811 h 6682"/>
                    <a:gd name="connsiteX1" fmla="*/ 435 w 45656"/>
                    <a:gd name="connsiteY1" fmla="*/ 128 h 6682"/>
                    <a:gd name="connsiteX2" fmla="*/ 46092 w 45656"/>
                    <a:gd name="connsiteY2" fmla="*/ 128 h 6682"/>
                    <a:gd name="connsiteX3" fmla="*/ 46092 w 45656"/>
                    <a:gd name="connsiteY3" fmla="*/ 6811 h 6682"/>
                    <a:gd name="connsiteX4" fmla="*/ 435 w 45656"/>
                    <a:gd name="connsiteY4" fmla="*/ 6811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35" y="6811"/>
                      </a:moveTo>
                      <a:cubicBezTo>
                        <a:pt x="435" y="6811"/>
                        <a:pt x="435" y="128"/>
                        <a:pt x="435" y="128"/>
                      </a:cubicBezTo>
                      <a:cubicBezTo>
                        <a:pt x="435" y="128"/>
                        <a:pt x="46092" y="128"/>
                        <a:pt x="46092" y="128"/>
                      </a:cubicBezTo>
                      <a:cubicBezTo>
                        <a:pt x="46092" y="128"/>
                        <a:pt x="46092" y="6811"/>
                        <a:pt x="46092" y="6811"/>
                      </a:cubicBezTo>
                      <a:cubicBezTo>
                        <a:pt x="46092" y="6811"/>
                        <a:pt x="435" y="6811"/>
                        <a:pt x="435" y="6811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1" name="Freeform: Shape 1450">
                  <a:extLst>
                    <a:ext uri="{FF2B5EF4-FFF2-40B4-BE49-F238E27FC236}">
                      <a16:creationId xmlns:a16="http://schemas.microsoft.com/office/drawing/2014/main" id="{3042385F-80F0-6292-309D-4C3F7D1AF713}"/>
                    </a:ext>
                  </a:extLst>
                </p:cNvPr>
                <p:cNvSpPr/>
                <p:nvPr/>
              </p:nvSpPr>
              <p:spPr>
                <a:xfrm rot="10800000">
                  <a:off x="4365415" y="4538949"/>
                  <a:ext cx="45656" cy="44794"/>
                </a:xfrm>
                <a:custGeom>
                  <a:avLst/>
                  <a:gdLst>
                    <a:gd name="connsiteX0" fmla="*/ 46092 w 45656"/>
                    <a:gd name="connsiteY0" fmla="*/ 44879 h 44794"/>
                    <a:gd name="connsiteX1" fmla="*/ 13891 w 45656"/>
                    <a:gd name="connsiteY1" fmla="*/ 32038 h 44794"/>
                    <a:gd name="connsiteX2" fmla="*/ 435 w 45656"/>
                    <a:gd name="connsiteY2" fmla="*/ 101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092" y="44879"/>
                      </a:moveTo>
                      <a:cubicBezTo>
                        <a:pt x="46092" y="44879"/>
                        <a:pt x="27474" y="45897"/>
                        <a:pt x="13891" y="32038"/>
                      </a:cubicBezTo>
                      <a:cubicBezTo>
                        <a:pt x="7381" y="25395"/>
                        <a:pt x="2027" y="15333"/>
                        <a:pt x="435" y="101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2" name="Freeform: Shape 1451">
                  <a:extLst>
                    <a:ext uri="{FF2B5EF4-FFF2-40B4-BE49-F238E27FC236}">
                      <a16:creationId xmlns:a16="http://schemas.microsoft.com/office/drawing/2014/main" id="{B43AE190-F50B-94BE-0CF5-BEB5C3E73C05}"/>
                    </a:ext>
                  </a:extLst>
                </p:cNvPr>
                <p:cNvSpPr/>
                <p:nvPr/>
              </p:nvSpPr>
              <p:spPr>
                <a:xfrm rot="10800000">
                  <a:off x="4365415" y="4487716"/>
                  <a:ext cx="45656" cy="6679"/>
                </a:xfrm>
                <a:custGeom>
                  <a:avLst/>
                  <a:gdLst>
                    <a:gd name="connsiteX0" fmla="*/ 435 w 45656"/>
                    <a:gd name="connsiteY0" fmla="*/ 25 h 6679"/>
                    <a:gd name="connsiteX1" fmla="*/ 435 w 45656"/>
                    <a:gd name="connsiteY1" fmla="*/ 6705 h 6679"/>
                    <a:gd name="connsiteX2" fmla="*/ 46092 w 45656"/>
                    <a:gd name="connsiteY2" fmla="*/ 6705 h 6679"/>
                    <a:gd name="connsiteX3" fmla="*/ 46092 w 45656"/>
                    <a:gd name="connsiteY3" fmla="*/ 25 h 6679"/>
                    <a:gd name="connsiteX4" fmla="*/ 435 w 45656"/>
                    <a:gd name="connsiteY4" fmla="*/ 25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35" y="25"/>
                      </a:moveTo>
                      <a:cubicBezTo>
                        <a:pt x="435" y="25"/>
                        <a:pt x="435" y="6705"/>
                        <a:pt x="435" y="6705"/>
                      </a:cubicBezTo>
                      <a:cubicBezTo>
                        <a:pt x="435" y="6705"/>
                        <a:pt x="46092" y="6705"/>
                        <a:pt x="46092" y="6705"/>
                      </a:cubicBezTo>
                      <a:cubicBezTo>
                        <a:pt x="46092" y="6705"/>
                        <a:pt x="46092" y="25"/>
                        <a:pt x="46092" y="25"/>
                      </a:cubicBezTo>
                      <a:cubicBezTo>
                        <a:pt x="46092" y="25"/>
                        <a:pt x="435" y="25"/>
                        <a:pt x="435" y="2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53" name="Freeform: Shape 1452">
                  <a:extLst>
                    <a:ext uri="{FF2B5EF4-FFF2-40B4-BE49-F238E27FC236}">
                      <a16:creationId xmlns:a16="http://schemas.microsoft.com/office/drawing/2014/main" id="{87F05721-05D5-1CD1-D3EE-6AD9712DA790}"/>
                    </a:ext>
                  </a:extLst>
                </p:cNvPr>
                <p:cNvSpPr/>
                <p:nvPr/>
              </p:nvSpPr>
              <p:spPr>
                <a:xfrm rot="10800000">
                  <a:off x="4365415" y="4494395"/>
                  <a:ext cx="45656" cy="44799"/>
                </a:xfrm>
                <a:custGeom>
                  <a:avLst/>
                  <a:gdLst>
                    <a:gd name="connsiteX0" fmla="*/ 46092 w 45656"/>
                    <a:gd name="connsiteY0" fmla="*/ 70 h 44799"/>
                    <a:gd name="connsiteX1" fmla="*/ 435 w 45656"/>
                    <a:gd name="connsiteY1" fmla="*/ 44853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092" y="70"/>
                      </a:moveTo>
                      <a:cubicBezTo>
                        <a:pt x="46092" y="70"/>
                        <a:pt x="5346" y="-2154"/>
                        <a:pt x="435" y="4485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0" name="Graphic 4">
                <a:extLst>
                  <a:ext uri="{FF2B5EF4-FFF2-40B4-BE49-F238E27FC236}">
                    <a16:creationId xmlns:a16="http://schemas.microsoft.com/office/drawing/2014/main" id="{37912A6A-E19E-1553-F9CD-342C2A5A5636}"/>
                  </a:ext>
                </a:extLst>
              </p:cNvPr>
              <p:cNvGrpSpPr/>
              <p:nvPr/>
            </p:nvGrpSpPr>
            <p:grpSpPr>
              <a:xfrm>
                <a:off x="4878252" y="4400390"/>
                <a:ext cx="45656" cy="102710"/>
                <a:chOff x="4878252" y="4400390"/>
                <a:chExt cx="45656" cy="102710"/>
              </a:xfrm>
              <a:noFill/>
            </p:grpSpPr>
            <p:sp>
              <p:nvSpPr>
                <p:cNvPr id="1446" name="Freeform: Shape 1445">
                  <a:extLst>
                    <a:ext uri="{FF2B5EF4-FFF2-40B4-BE49-F238E27FC236}">
                      <a16:creationId xmlns:a16="http://schemas.microsoft.com/office/drawing/2014/main" id="{EE5AF08F-3F4A-94CB-42C0-E2D0E0E31A98}"/>
                    </a:ext>
                  </a:extLst>
                </p:cNvPr>
                <p:cNvSpPr/>
                <p:nvPr/>
              </p:nvSpPr>
              <p:spPr>
                <a:xfrm flipV="1">
                  <a:off x="4878252" y="4496419"/>
                  <a:ext cx="45656" cy="6682"/>
                </a:xfrm>
                <a:custGeom>
                  <a:avLst/>
                  <a:gdLst>
                    <a:gd name="connsiteX0" fmla="*/ 489 w 45656"/>
                    <a:gd name="connsiteY0" fmla="*/ 6802 h 6682"/>
                    <a:gd name="connsiteX1" fmla="*/ 489 w 45656"/>
                    <a:gd name="connsiteY1" fmla="*/ 119 h 6682"/>
                    <a:gd name="connsiteX2" fmla="*/ 46146 w 45656"/>
                    <a:gd name="connsiteY2" fmla="*/ 119 h 6682"/>
                    <a:gd name="connsiteX3" fmla="*/ 46146 w 45656"/>
                    <a:gd name="connsiteY3" fmla="*/ 6802 h 6682"/>
                    <a:gd name="connsiteX4" fmla="*/ 489 w 45656"/>
                    <a:gd name="connsiteY4" fmla="*/ 6802 h 6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82">
                      <a:moveTo>
                        <a:pt x="489" y="6802"/>
                      </a:moveTo>
                      <a:cubicBezTo>
                        <a:pt x="489" y="6802"/>
                        <a:pt x="489" y="119"/>
                        <a:pt x="489" y="119"/>
                      </a:cubicBezTo>
                      <a:cubicBezTo>
                        <a:pt x="489" y="119"/>
                        <a:pt x="46146" y="119"/>
                        <a:pt x="46146" y="119"/>
                      </a:cubicBezTo>
                      <a:cubicBezTo>
                        <a:pt x="46146" y="119"/>
                        <a:pt x="46146" y="6802"/>
                        <a:pt x="46146" y="6802"/>
                      </a:cubicBezTo>
                      <a:cubicBezTo>
                        <a:pt x="46146" y="6802"/>
                        <a:pt x="489" y="6802"/>
                        <a:pt x="489" y="680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7" name="Freeform: Shape 1446">
                  <a:extLst>
                    <a:ext uri="{FF2B5EF4-FFF2-40B4-BE49-F238E27FC236}">
                      <a16:creationId xmlns:a16="http://schemas.microsoft.com/office/drawing/2014/main" id="{DC36FD44-FD35-A03F-34C8-98A141894198}"/>
                    </a:ext>
                  </a:extLst>
                </p:cNvPr>
                <p:cNvSpPr/>
                <p:nvPr/>
              </p:nvSpPr>
              <p:spPr>
                <a:xfrm flipV="1">
                  <a:off x="4878252" y="4451624"/>
                  <a:ext cx="45656" cy="44794"/>
                </a:xfrm>
                <a:custGeom>
                  <a:avLst/>
                  <a:gdLst>
                    <a:gd name="connsiteX0" fmla="*/ 46146 w 45656"/>
                    <a:gd name="connsiteY0" fmla="*/ 44869 h 44794"/>
                    <a:gd name="connsiteX1" fmla="*/ 13945 w 45656"/>
                    <a:gd name="connsiteY1" fmla="*/ 32029 h 44794"/>
                    <a:gd name="connsiteX2" fmla="*/ 489 w 45656"/>
                    <a:gd name="connsiteY2" fmla="*/ 92 h 4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56" h="44794">
                      <a:moveTo>
                        <a:pt x="46146" y="44869"/>
                      </a:moveTo>
                      <a:cubicBezTo>
                        <a:pt x="46146" y="44869"/>
                        <a:pt x="27528" y="45888"/>
                        <a:pt x="13945" y="32029"/>
                      </a:cubicBezTo>
                      <a:cubicBezTo>
                        <a:pt x="7434" y="25385"/>
                        <a:pt x="2081" y="15323"/>
                        <a:pt x="489" y="92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8" name="Freeform: Shape 1447">
                  <a:extLst>
                    <a:ext uri="{FF2B5EF4-FFF2-40B4-BE49-F238E27FC236}">
                      <a16:creationId xmlns:a16="http://schemas.microsoft.com/office/drawing/2014/main" id="{F4FFC8DE-9122-9D45-F529-71E3E0D97A2D}"/>
                    </a:ext>
                  </a:extLst>
                </p:cNvPr>
                <p:cNvSpPr/>
                <p:nvPr/>
              </p:nvSpPr>
              <p:spPr>
                <a:xfrm flipV="1">
                  <a:off x="4878252" y="4400390"/>
                  <a:ext cx="45656" cy="6679"/>
                </a:xfrm>
                <a:custGeom>
                  <a:avLst/>
                  <a:gdLst>
                    <a:gd name="connsiteX0" fmla="*/ 489 w 45656"/>
                    <a:gd name="connsiteY0" fmla="*/ 16 h 6679"/>
                    <a:gd name="connsiteX1" fmla="*/ 489 w 45656"/>
                    <a:gd name="connsiteY1" fmla="*/ 6696 h 6679"/>
                    <a:gd name="connsiteX2" fmla="*/ 46146 w 45656"/>
                    <a:gd name="connsiteY2" fmla="*/ 6696 h 6679"/>
                    <a:gd name="connsiteX3" fmla="*/ 46146 w 45656"/>
                    <a:gd name="connsiteY3" fmla="*/ 16 h 6679"/>
                    <a:gd name="connsiteX4" fmla="*/ 489 w 45656"/>
                    <a:gd name="connsiteY4" fmla="*/ 16 h 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56" h="6679">
                      <a:moveTo>
                        <a:pt x="489" y="16"/>
                      </a:moveTo>
                      <a:cubicBezTo>
                        <a:pt x="489" y="16"/>
                        <a:pt x="489" y="6696"/>
                        <a:pt x="489" y="6696"/>
                      </a:cubicBezTo>
                      <a:cubicBezTo>
                        <a:pt x="489" y="6696"/>
                        <a:pt x="46146" y="6696"/>
                        <a:pt x="46146" y="6696"/>
                      </a:cubicBezTo>
                      <a:cubicBezTo>
                        <a:pt x="46146" y="6696"/>
                        <a:pt x="46146" y="16"/>
                        <a:pt x="46146" y="16"/>
                      </a:cubicBezTo>
                      <a:cubicBezTo>
                        <a:pt x="46146" y="16"/>
                        <a:pt x="489" y="16"/>
                        <a:pt x="489" y="16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9" name="Freeform: Shape 1448">
                  <a:extLst>
                    <a:ext uri="{FF2B5EF4-FFF2-40B4-BE49-F238E27FC236}">
                      <a16:creationId xmlns:a16="http://schemas.microsoft.com/office/drawing/2014/main" id="{CE71BE9E-1BA1-0F93-401E-CE4A1B8C8997}"/>
                    </a:ext>
                  </a:extLst>
                </p:cNvPr>
                <p:cNvSpPr/>
                <p:nvPr/>
              </p:nvSpPr>
              <p:spPr>
                <a:xfrm flipV="1">
                  <a:off x="4878252" y="4407070"/>
                  <a:ext cx="45656" cy="44799"/>
                </a:xfrm>
                <a:custGeom>
                  <a:avLst/>
                  <a:gdLst>
                    <a:gd name="connsiteX0" fmla="*/ 46146 w 45656"/>
                    <a:gd name="connsiteY0" fmla="*/ 60 h 44799"/>
                    <a:gd name="connsiteX1" fmla="*/ 489 w 45656"/>
                    <a:gd name="connsiteY1" fmla="*/ 44843 h 44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6" h="44799">
                      <a:moveTo>
                        <a:pt x="46146" y="60"/>
                      </a:moveTo>
                      <a:cubicBezTo>
                        <a:pt x="46146" y="60"/>
                        <a:pt x="5400" y="-2163"/>
                        <a:pt x="489" y="4484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1" name="Graphic 4">
                <a:extLst>
                  <a:ext uri="{FF2B5EF4-FFF2-40B4-BE49-F238E27FC236}">
                    <a16:creationId xmlns:a16="http://schemas.microsoft.com/office/drawing/2014/main" id="{A51725DA-0317-EAD8-7FA1-41A6076782C4}"/>
                  </a:ext>
                </a:extLst>
              </p:cNvPr>
              <p:cNvGrpSpPr/>
              <p:nvPr/>
            </p:nvGrpSpPr>
            <p:grpSpPr>
              <a:xfrm>
                <a:off x="2430065" y="2546292"/>
                <a:ext cx="60936" cy="60561"/>
                <a:chOff x="2430065" y="2546292"/>
                <a:chExt cx="60936" cy="60561"/>
              </a:xfrm>
              <a:noFill/>
            </p:grpSpPr>
            <p:sp>
              <p:nvSpPr>
                <p:cNvPr id="1444" name="Freeform: Shape 1443">
                  <a:extLst>
                    <a:ext uri="{FF2B5EF4-FFF2-40B4-BE49-F238E27FC236}">
                      <a16:creationId xmlns:a16="http://schemas.microsoft.com/office/drawing/2014/main" id="{A01CC962-1816-6F46-2EDE-84DE2BBD5887}"/>
                    </a:ext>
                  </a:extLst>
                </p:cNvPr>
                <p:cNvSpPr/>
                <p:nvPr/>
              </p:nvSpPr>
              <p:spPr>
                <a:xfrm rot="10800000">
                  <a:off x="2483095" y="2546292"/>
                  <a:ext cx="7907" cy="60561"/>
                </a:xfrm>
                <a:custGeom>
                  <a:avLst/>
                  <a:gdLst>
                    <a:gd name="connsiteX0" fmla="*/ 8162 w 7907"/>
                    <a:gd name="connsiteY0" fmla="*/ 60303 h 60561"/>
                    <a:gd name="connsiteX1" fmla="*/ 255 w 7907"/>
                    <a:gd name="connsiteY1" fmla="*/ 60303 h 60561"/>
                    <a:gd name="connsiteX2" fmla="*/ 255 w 7907"/>
                    <a:gd name="connsiteY2" fmla="*/ -259 h 60561"/>
                    <a:gd name="connsiteX3" fmla="*/ 8162 w 7907"/>
                    <a:gd name="connsiteY3" fmla="*/ -259 h 60561"/>
                    <a:gd name="connsiteX4" fmla="*/ 8162 w 7907"/>
                    <a:gd name="connsiteY4" fmla="*/ 6030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162" y="60303"/>
                      </a:moveTo>
                      <a:cubicBezTo>
                        <a:pt x="8162" y="60303"/>
                        <a:pt x="255" y="60303"/>
                        <a:pt x="255" y="60303"/>
                      </a:cubicBezTo>
                      <a:cubicBezTo>
                        <a:pt x="255" y="60303"/>
                        <a:pt x="255" y="-259"/>
                        <a:pt x="255" y="-259"/>
                      </a:cubicBezTo>
                      <a:cubicBezTo>
                        <a:pt x="255" y="-259"/>
                        <a:pt x="8162" y="-259"/>
                        <a:pt x="8162" y="-259"/>
                      </a:cubicBezTo>
                      <a:cubicBezTo>
                        <a:pt x="8162" y="-259"/>
                        <a:pt x="8162" y="60303"/>
                        <a:pt x="8162" y="6030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5" name="Freeform: Shape 1444">
                  <a:extLst>
                    <a:ext uri="{FF2B5EF4-FFF2-40B4-BE49-F238E27FC236}">
                      <a16:creationId xmlns:a16="http://schemas.microsoft.com/office/drawing/2014/main" id="{603187E8-DE81-8183-50C1-AE0DCEA2CCD2}"/>
                    </a:ext>
                  </a:extLst>
                </p:cNvPr>
                <p:cNvSpPr/>
                <p:nvPr/>
              </p:nvSpPr>
              <p:spPr>
                <a:xfrm rot="10800000">
                  <a:off x="2430065" y="2546292"/>
                  <a:ext cx="53029" cy="60561"/>
                </a:xfrm>
                <a:custGeom>
                  <a:avLst/>
                  <a:gdLst>
                    <a:gd name="connsiteX0" fmla="*/ 53231 w 53029"/>
                    <a:gd name="connsiteY0" fmla="*/ -259 h 60561"/>
                    <a:gd name="connsiteX1" fmla="*/ 222 w 53029"/>
                    <a:gd name="connsiteY1" fmla="*/ 6030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231" y="-259"/>
                      </a:moveTo>
                      <a:cubicBezTo>
                        <a:pt x="53231" y="-259"/>
                        <a:pt x="55863" y="53789"/>
                        <a:pt x="222" y="6030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2" name="Graphic 4">
                <a:extLst>
                  <a:ext uri="{FF2B5EF4-FFF2-40B4-BE49-F238E27FC236}">
                    <a16:creationId xmlns:a16="http://schemas.microsoft.com/office/drawing/2014/main" id="{1C8B801B-A640-438C-94D0-EC45E8615A3A}"/>
                  </a:ext>
                </a:extLst>
              </p:cNvPr>
              <p:cNvGrpSpPr/>
              <p:nvPr/>
            </p:nvGrpSpPr>
            <p:grpSpPr>
              <a:xfrm>
                <a:off x="4436164" y="2562898"/>
                <a:ext cx="60936" cy="60561"/>
                <a:chOff x="4436164" y="2562898"/>
                <a:chExt cx="60936" cy="60561"/>
              </a:xfrm>
              <a:noFill/>
            </p:grpSpPr>
            <p:sp>
              <p:nvSpPr>
                <p:cNvPr id="1442" name="Freeform: Shape 1441">
                  <a:extLst>
                    <a:ext uri="{FF2B5EF4-FFF2-40B4-BE49-F238E27FC236}">
                      <a16:creationId xmlns:a16="http://schemas.microsoft.com/office/drawing/2014/main" id="{308BAB9A-CC8B-4BFA-427C-78CD2464F95D}"/>
                    </a:ext>
                  </a:extLst>
                </p:cNvPr>
                <p:cNvSpPr/>
                <p:nvPr/>
              </p:nvSpPr>
              <p:spPr>
                <a:xfrm rot="10800000">
                  <a:off x="4489194" y="2562898"/>
                  <a:ext cx="7907" cy="60561"/>
                </a:xfrm>
                <a:custGeom>
                  <a:avLst/>
                  <a:gdLst>
                    <a:gd name="connsiteX0" fmla="*/ 8373 w 7907"/>
                    <a:gd name="connsiteY0" fmla="*/ 60305 h 60561"/>
                    <a:gd name="connsiteX1" fmla="*/ 466 w 7907"/>
                    <a:gd name="connsiteY1" fmla="*/ 60305 h 60561"/>
                    <a:gd name="connsiteX2" fmla="*/ 466 w 7907"/>
                    <a:gd name="connsiteY2" fmla="*/ -257 h 60561"/>
                    <a:gd name="connsiteX3" fmla="*/ 8373 w 7907"/>
                    <a:gd name="connsiteY3" fmla="*/ -257 h 60561"/>
                    <a:gd name="connsiteX4" fmla="*/ 8373 w 7907"/>
                    <a:gd name="connsiteY4" fmla="*/ 6030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373" y="60305"/>
                      </a:moveTo>
                      <a:cubicBezTo>
                        <a:pt x="8373" y="60305"/>
                        <a:pt x="466" y="60305"/>
                        <a:pt x="466" y="60305"/>
                      </a:cubicBezTo>
                      <a:cubicBezTo>
                        <a:pt x="466" y="60305"/>
                        <a:pt x="466" y="-257"/>
                        <a:pt x="466" y="-257"/>
                      </a:cubicBezTo>
                      <a:cubicBezTo>
                        <a:pt x="466" y="-257"/>
                        <a:pt x="8373" y="-257"/>
                        <a:pt x="8373" y="-257"/>
                      </a:cubicBezTo>
                      <a:cubicBezTo>
                        <a:pt x="8373" y="-257"/>
                        <a:pt x="8373" y="60305"/>
                        <a:pt x="8373" y="6030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3" name="Freeform: Shape 1442">
                  <a:extLst>
                    <a:ext uri="{FF2B5EF4-FFF2-40B4-BE49-F238E27FC236}">
                      <a16:creationId xmlns:a16="http://schemas.microsoft.com/office/drawing/2014/main" id="{FB6C7330-D5E0-5670-279D-C528A550BE37}"/>
                    </a:ext>
                  </a:extLst>
                </p:cNvPr>
                <p:cNvSpPr/>
                <p:nvPr/>
              </p:nvSpPr>
              <p:spPr>
                <a:xfrm rot="10800000">
                  <a:off x="4436164" y="2562898"/>
                  <a:ext cx="53029" cy="60561"/>
                </a:xfrm>
                <a:custGeom>
                  <a:avLst/>
                  <a:gdLst>
                    <a:gd name="connsiteX0" fmla="*/ 53442 w 53029"/>
                    <a:gd name="connsiteY0" fmla="*/ -257 h 60561"/>
                    <a:gd name="connsiteX1" fmla="*/ 432 w 53029"/>
                    <a:gd name="connsiteY1" fmla="*/ 6030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442" y="-257"/>
                      </a:moveTo>
                      <a:cubicBezTo>
                        <a:pt x="53442" y="-257"/>
                        <a:pt x="56074" y="53791"/>
                        <a:pt x="432" y="6030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3" name="Graphic 4">
                <a:extLst>
                  <a:ext uri="{FF2B5EF4-FFF2-40B4-BE49-F238E27FC236}">
                    <a16:creationId xmlns:a16="http://schemas.microsoft.com/office/drawing/2014/main" id="{24AEB540-D66F-1DF5-4FC4-7FD8E089914F}"/>
                  </a:ext>
                </a:extLst>
              </p:cNvPr>
              <p:cNvGrpSpPr/>
              <p:nvPr/>
            </p:nvGrpSpPr>
            <p:grpSpPr>
              <a:xfrm>
                <a:off x="6988860" y="4255758"/>
                <a:ext cx="60936" cy="60561"/>
                <a:chOff x="6988860" y="4255758"/>
                <a:chExt cx="60936" cy="60561"/>
              </a:xfrm>
              <a:noFill/>
            </p:grpSpPr>
            <p:sp>
              <p:nvSpPr>
                <p:cNvPr id="1440" name="Freeform: Shape 1439">
                  <a:extLst>
                    <a:ext uri="{FF2B5EF4-FFF2-40B4-BE49-F238E27FC236}">
                      <a16:creationId xmlns:a16="http://schemas.microsoft.com/office/drawing/2014/main" id="{7D408815-F965-D63C-8547-348A7C560AD1}"/>
                    </a:ext>
                  </a:extLst>
                </p:cNvPr>
                <p:cNvSpPr/>
                <p:nvPr/>
              </p:nvSpPr>
              <p:spPr>
                <a:xfrm>
                  <a:off x="6988860" y="4255758"/>
                  <a:ext cx="7907" cy="60561"/>
                </a:xfrm>
                <a:custGeom>
                  <a:avLst/>
                  <a:gdLst>
                    <a:gd name="connsiteX0" fmla="*/ 8635 w 7907"/>
                    <a:gd name="connsiteY0" fmla="*/ 60482 h 60561"/>
                    <a:gd name="connsiteX1" fmla="*/ 728 w 7907"/>
                    <a:gd name="connsiteY1" fmla="*/ 60482 h 60561"/>
                    <a:gd name="connsiteX2" fmla="*/ 728 w 7907"/>
                    <a:gd name="connsiteY2" fmla="*/ -79 h 60561"/>
                    <a:gd name="connsiteX3" fmla="*/ 8635 w 7907"/>
                    <a:gd name="connsiteY3" fmla="*/ -79 h 60561"/>
                    <a:gd name="connsiteX4" fmla="*/ 8635 w 7907"/>
                    <a:gd name="connsiteY4" fmla="*/ 6048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635" y="60482"/>
                      </a:moveTo>
                      <a:cubicBezTo>
                        <a:pt x="8635" y="60482"/>
                        <a:pt x="728" y="60482"/>
                        <a:pt x="728" y="60482"/>
                      </a:cubicBezTo>
                      <a:cubicBezTo>
                        <a:pt x="728" y="60482"/>
                        <a:pt x="728" y="-79"/>
                        <a:pt x="728" y="-79"/>
                      </a:cubicBezTo>
                      <a:cubicBezTo>
                        <a:pt x="728" y="-79"/>
                        <a:pt x="8635" y="-79"/>
                        <a:pt x="8635" y="-79"/>
                      </a:cubicBezTo>
                      <a:cubicBezTo>
                        <a:pt x="8635" y="-79"/>
                        <a:pt x="8635" y="60482"/>
                        <a:pt x="8635" y="6048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41" name="Freeform: Shape 1440">
                  <a:extLst>
                    <a:ext uri="{FF2B5EF4-FFF2-40B4-BE49-F238E27FC236}">
                      <a16:creationId xmlns:a16="http://schemas.microsoft.com/office/drawing/2014/main" id="{BDE5CCFB-C2C2-379B-630C-199D9BEA573F}"/>
                    </a:ext>
                  </a:extLst>
                </p:cNvPr>
                <p:cNvSpPr/>
                <p:nvPr/>
              </p:nvSpPr>
              <p:spPr>
                <a:xfrm>
                  <a:off x="6996767" y="4255758"/>
                  <a:ext cx="53029" cy="60561"/>
                </a:xfrm>
                <a:custGeom>
                  <a:avLst/>
                  <a:gdLst>
                    <a:gd name="connsiteX0" fmla="*/ 53711 w 53029"/>
                    <a:gd name="connsiteY0" fmla="*/ -79 h 60561"/>
                    <a:gd name="connsiteX1" fmla="*/ 701 w 53029"/>
                    <a:gd name="connsiteY1" fmla="*/ 6048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711" y="-79"/>
                      </a:moveTo>
                      <a:cubicBezTo>
                        <a:pt x="53711" y="-79"/>
                        <a:pt x="56342" y="53968"/>
                        <a:pt x="701" y="60482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4" name="Graphic 4">
                <a:extLst>
                  <a:ext uri="{FF2B5EF4-FFF2-40B4-BE49-F238E27FC236}">
                    <a16:creationId xmlns:a16="http://schemas.microsoft.com/office/drawing/2014/main" id="{EC8F2166-68F9-2601-E21C-75EC3602E745}"/>
                  </a:ext>
                </a:extLst>
              </p:cNvPr>
              <p:cNvGrpSpPr/>
              <p:nvPr/>
            </p:nvGrpSpPr>
            <p:grpSpPr>
              <a:xfrm>
                <a:off x="6957421" y="3685646"/>
                <a:ext cx="60561" cy="60936"/>
                <a:chOff x="6957421" y="3685646"/>
                <a:chExt cx="60561" cy="60936"/>
              </a:xfrm>
              <a:noFill/>
            </p:grpSpPr>
            <p:sp>
              <p:nvSpPr>
                <p:cNvPr id="1438" name="Freeform: Shape 1437">
                  <a:extLst>
                    <a:ext uri="{FF2B5EF4-FFF2-40B4-BE49-F238E27FC236}">
                      <a16:creationId xmlns:a16="http://schemas.microsoft.com/office/drawing/2014/main" id="{42B6F7A4-3CE5-512E-5EDD-75DCE6FF8B26}"/>
                    </a:ext>
                  </a:extLst>
                </p:cNvPr>
                <p:cNvSpPr/>
                <p:nvPr/>
              </p:nvSpPr>
              <p:spPr>
                <a:xfrm rot="5400000" flipV="1">
                  <a:off x="6983748" y="3659319"/>
                  <a:ext cx="7907" cy="60561"/>
                </a:xfrm>
                <a:custGeom>
                  <a:avLst/>
                  <a:gdLst>
                    <a:gd name="connsiteX0" fmla="*/ 8635 w 7907"/>
                    <a:gd name="connsiteY0" fmla="*/ 60420 h 60561"/>
                    <a:gd name="connsiteX1" fmla="*/ 728 w 7907"/>
                    <a:gd name="connsiteY1" fmla="*/ 60420 h 60561"/>
                    <a:gd name="connsiteX2" fmla="*/ 728 w 7907"/>
                    <a:gd name="connsiteY2" fmla="*/ -142 h 60561"/>
                    <a:gd name="connsiteX3" fmla="*/ 8635 w 7907"/>
                    <a:gd name="connsiteY3" fmla="*/ -142 h 60561"/>
                    <a:gd name="connsiteX4" fmla="*/ 8635 w 7907"/>
                    <a:gd name="connsiteY4" fmla="*/ 60420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635" y="60420"/>
                      </a:moveTo>
                      <a:cubicBezTo>
                        <a:pt x="8635" y="60420"/>
                        <a:pt x="728" y="60420"/>
                        <a:pt x="728" y="60420"/>
                      </a:cubicBezTo>
                      <a:cubicBezTo>
                        <a:pt x="728" y="60420"/>
                        <a:pt x="728" y="-142"/>
                        <a:pt x="728" y="-142"/>
                      </a:cubicBezTo>
                      <a:cubicBezTo>
                        <a:pt x="728" y="-142"/>
                        <a:pt x="8635" y="-142"/>
                        <a:pt x="8635" y="-142"/>
                      </a:cubicBezTo>
                      <a:cubicBezTo>
                        <a:pt x="8635" y="-142"/>
                        <a:pt x="8635" y="60420"/>
                        <a:pt x="8635" y="60420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9" name="Freeform: Shape 1438">
                  <a:extLst>
                    <a:ext uri="{FF2B5EF4-FFF2-40B4-BE49-F238E27FC236}">
                      <a16:creationId xmlns:a16="http://schemas.microsoft.com/office/drawing/2014/main" id="{B4CD301B-5247-7470-E008-04EB7C991747}"/>
                    </a:ext>
                  </a:extLst>
                </p:cNvPr>
                <p:cNvSpPr/>
                <p:nvPr/>
              </p:nvSpPr>
              <p:spPr>
                <a:xfrm rot="5400000" flipV="1">
                  <a:off x="6961187" y="3689787"/>
                  <a:ext cx="53029" cy="60561"/>
                </a:xfrm>
                <a:custGeom>
                  <a:avLst/>
                  <a:gdLst>
                    <a:gd name="connsiteX0" fmla="*/ 53707 w 53029"/>
                    <a:gd name="connsiteY0" fmla="*/ -139 h 60561"/>
                    <a:gd name="connsiteX1" fmla="*/ 697 w 53029"/>
                    <a:gd name="connsiteY1" fmla="*/ 6042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707" y="-139"/>
                      </a:moveTo>
                      <a:cubicBezTo>
                        <a:pt x="53707" y="-139"/>
                        <a:pt x="56339" y="53909"/>
                        <a:pt x="697" y="60423"/>
                      </a:cubicBezTo>
                    </a:path>
                  </a:pathLst>
                </a:custGeom>
                <a:noFill/>
                <a:ln w="5081" cap="flat">
                  <a:solidFill>
                    <a:srgbClr val="898989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5" name="Graphic 4">
                <a:extLst>
                  <a:ext uri="{FF2B5EF4-FFF2-40B4-BE49-F238E27FC236}">
                    <a16:creationId xmlns:a16="http://schemas.microsoft.com/office/drawing/2014/main" id="{C243EEDB-BFF9-D8A7-1BC7-002615A76978}"/>
                  </a:ext>
                </a:extLst>
              </p:cNvPr>
              <p:cNvGrpSpPr/>
              <p:nvPr/>
            </p:nvGrpSpPr>
            <p:grpSpPr>
              <a:xfrm>
                <a:off x="7891949" y="1779741"/>
                <a:ext cx="60936" cy="60561"/>
                <a:chOff x="7891949" y="1779741"/>
                <a:chExt cx="60936" cy="60561"/>
              </a:xfrm>
              <a:noFill/>
            </p:grpSpPr>
            <p:sp>
              <p:nvSpPr>
                <p:cNvPr id="1436" name="Freeform: Shape 1435">
                  <a:extLst>
                    <a:ext uri="{FF2B5EF4-FFF2-40B4-BE49-F238E27FC236}">
                      <a16:creationId xmlns:a16="http://schemas.microsoft.com/office/drawing/2014/main" id="{6A40373C-AF47-A7D1-9689-2991E7A3709C}"/>
                    </a:ext>
                  </a:extLst>
                </p:cNvPr>
                <p:cNvSpPr/>
                <p:nvPr/>
              </p:nvSpPr>
              <p:spPr>
                <a:xfrm rot="10800000">
                  <a:off x="7944978" y="1779741"/>
                  <a:ext cx="7907" cy="60561"/>
                </a:xfrm>
                <a:custGeom>
                  <a:avLst/>
                  <a:gdLst>
                    <a:gd name="connsiteX0" fmla="*/ 8736 w 7907"/>
                    <a:gd name="connsiteY0" fmla="*/ 60222 h 60561"/>
                    <a:gd name="connsiteX1" fmla="*/ 829 w 7907"/>
                    <a:gd name="connsiteY1" fmla="*/ 60222 h 60561"/>
                    <a:gd name="connsiteX2" fmla="*/ 829 w 7907"/>
                    <a:gd name="connsiteY2" fmla="*/ -339 h 60561"/>
                    <a:gd name="connsiteX3" fmla="*/ 8736 w 7907"/>
                    <a:gd name="connsiteY3" fmla="*/ -339 h 60561"/>
                    <a:gd name="connsiteX4" fmla="*/ 8736 w 7907"/>
                    <a:gd name="connsiteY4" fmla="*/ 6022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736" y="60222"/>
                      </a:moveTo>
                      <a:cubicBezTo>
                        <a:pt x="8736" y="60222"/>
                        <a:pt x="829" y="60222"/>
                        <a:pt x="829" y="60222"/>
                      </a:cubicBezTo>
                      <a:cubicBezTo>
                        <a:pt x="829" y="60222"/>
                        <a:pt x="829" y="-339"/>
                        <a:pt x="829" y="-339"/>
                      </a:cubicBezTo>
                      <a:cubicBezTo>
                        <a:pt x="829" y="-339"/>
                        <a:pt x="8736" y="-339"/>
                        <a:pt x="8736" y="-339"/>
                      </a:cubicBezTo>
                      <a:cubicBezTo>
                        <a:pt x="8736" y="-339"/>
                        <a:pt x="8736" y="60222"/>
                        <a:pt x="8736" y="6022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7" name="Freeform: Shape 1436">
                  <a:extLst>
                    <a:ext uri="{FF2B5EF4-FFF2-40B4-BE49-F238E27FC236}">
                      <a16:creationId xmlns:a16="http://schemas.microsoft.com/office/drawing/2014/main" id="{B7203E80-3D3C-EF9F-CF3F-2DACEDA77E0D}"/>
                    </a:ext>
                  </a:extLst>
                </p:cNvPr>
                <p:cNvSpPr/>
                <p:nvPr/>
              </p:nvSpPr>
              <p:spPr>
                <a:xfrm rot="10800000">
                  <a:off x="7891949" y="1779741"/>
                  <a:ext cx="53029" cy="60561"/>
                </a:xfrm>
                <a:custGeom>
                  <a:avLst/>
                  <a:gdLst>
                    <a:gd name="connsiteX0" fmla="*/ 53805 w 53029"/>
                    <a:gd name="connsiteY0" fmla="*/ -339 h 60561"/>
                    <a:gd name="connsiteX1" fmla="*/ 795 w 53029"/>
                    <a:gd name="connsiteY1" fmla="*/ 6022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805" y="-339"/>
                      </a:moveTo>
                      <a:cubicBezTo>
                        <a:pt x="53805" y="-339"/>
                        <a:pt x="56436" y="53708"/>
                        <a:pt x="795" y="60222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6" name="Graphic 4">
                <a:extLst>
                  <a:ext uri="{FF2B5EF4-FFF2-40B4-BE49-F238E27FC236}">
                    <a16:creationId xmlns:a16="http://schemas.microsoft.com/office/drawing/2014/main" id="{4A207778-15D2-8F55-0079-113C96768819}"/>
                  </a:ext>
                </a:extLst>
              </p:cNvPr>
              <p:cNvGrpSpPr/>
              <p:nvPr/>
            </p:nvGrpSpPr>
            <p:grpSpPr>
              <a:xfrm>
                <a:off x="8557246" y="1779741"/>
                <a:ext cx="60936" cy="60561"/>
                <a:chOff x="8557246" y="1779741"/>
                <a:chExt cx="60936" cy="60561"/>
              </a:xfrm>
              <a:noFill/>
            </p:grpSpPr>
            <p:sp>
              <p:nvSpPr>
                <p:cNvPr id="1434" name="Freeform: Shape 1433">
                  <a:extLst>
                    <a:ext uri="{FF2B5EF4-FFF2-40B4-BE49-F238E27FC236}">
                      <a16:creationId xmlns:a16="http://schemas.microsoft.com/office/drawing/2014/main" id="{16688AFB-847A-CD7A-ABB2-B3283A8FFE9A}"/>
                    </a:ext>
                  </a:extLst>
                </p:cNvPr>
                <p:cNvSpPr/>
                <p:nvPr/>
              </p:nvSpPr>
              <p:spPr>
                <a:xfrm flipV="1">
                  <a:off x="8557246" y="1779741"/>
                  <a:ext cx="7907" cy="60561"/>
                </a:xfrm>
                <a:custGeom>
                  <a:avLst/>
                  <a:gdLst>
                    <a:gd name="connsiteX0" fmla="*/ 8800 w 7907"/>
                    <a:gd name="connsiteY0" fmla="*/ 60222 h 60561"/>
                    <a:gd name="connsiteX1" fmla="*/ 893 w 7907"/>
                    <a:gd name="connsiteY1" fmla="*/ 60222 h 60561"/>
                    <a:gd name="connsiteX2" fmla="*/ 893 w 7907"/>
                    <a:gd name="connsiteY2" fmla="*/ -339 h 60561"/>
                    <a:gd name="connsiteX3" fmla="*/ 8800 w 7907"/>
                    <a:gd name="connsiteY3" fmla="*/ -339 h 60561"/>
                    <a:gd name="connsiteX4" fmla="*/ 8800 w 7907"/>
                    <a:gd name="connsiteY4" fmla="*/ 6022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800" y="60222"/>
                      </a:moveTo>
                      <a:cubicBezTo>
                        <a:pt x="8800" y="60222"/>
                        <a:pt x="893" y="60222"/>
                        <a:pt x="893" y="60222"/>
                      </a:cubicBezTo>
                      <a:cubicBezTo>
                        <a:pt x="893" y="60222"/>
                        <a:pt x="893" y="-339"/>
                        <a:pt x="893" y="-339"/>
                      </a:cubicBezTo>
                      <a:cubicBezTo>
                        <a:pt x="893" y="-339"/>
                        <a:pt x="8800" y="-339"/>
                        <a:pt x="8800" y="-339"/>
                      </a:cubicBezTo>
                      <a:cubicBezTo>
                        <a:pt x="8800" y="-339"/>
                        <a:pt x="8800" y="60222"/>
                        <a:pt x="8800" y="60222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5" name="Freeform: Shape 1434">
                  <a:extLst>
                    <a:ext uri="{FF2B5EF4-FFF2-40B4-BE49-F238E27FC236}">
                      <a16:creationId xmlns:a16="http://schemas.microsoft.com/office/drawing/2014/main" id="{CBC37109-46E4-3FFF-DD67-4B3C4A2FBC4B}"/>
                    </a:ext>
                  </a:extLst>
                </p:cNvPr>
                <p:cNvSpPr/>
                <p:nvPr/>
              </p:nvSpPr>
              <p:spPr>
                <a:xfrm flipV="1">
                  <a:off x="8565153" y="1779741"/>
                  <a:ext cx="53029" cy="60561"/>
                </a:xfrm>
                <a:custGeom>
                  <a:avLst/>
                  <a:gdLst>
                    <a:gd name="connsiteX0" fmla="*/ 53876 w 53029"/>
                    <a:gd name="connsiteY0" fmla="*/ -339 h 60561"/>
                    <a:gd name="connsiteX1" fmla="*/ 866 w 53029"/>
                    <a:gd name="connsiteY1" fmla="*/ 60222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876" y="-339"/>
                      </a:moveTo>
                      <a:cubicBezTo>
                        <a:pt x="53876" y="-339"/>
                        <a:pt x="56507" y="53708"/>
                        <a:pt x="866" y="60222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7" name="Graphic 4">
                <a:extLst>
                  <a:ext uri="{FF2B5EF4-FFF2-40B4-BE49-F238E27FC236}">
                    <a16:creationId xmlns:a16="http://schemas.microsoft.com/office/drawing/2014/main" id="{BE18221B-DA8C-6FC2-5516-31194BD35208}"/>
                  </a:ext>
                </a:extLst>
              </p:cNvPr>
              <p:cNvGrpSpPr/>
              <p:nvPr/>
            </p:nvGrpSpPr>
            <p:grpSpPr>
              <a:xfrm>
                <a:off x="3098364" y="2546292"/>
                <a:ext cx="60936" cy="60561"/>
                <a:chOff x="3098364" y="2546292"/>
                <a:chExt cx="60936" cy="60561"/>
              </a:xfrm>
              <a:noFill/>
            </p:grpSpPr>
            <p:sp>
              <p:nvSpPr>
                <p:cNvPr id="1432" name="Freeform: Shape 1431">
                  <a:extLst>
                    <a:ext uri="{FF2B5EF4-FFF2-40B4-BE49-F238E27FC236}">
                      <a16:creationId xmlns:a16="http://schemas.microsoft.com/office/drawing/2014/main" id="{DACA90E7-14AE-0E4F-6A45-16FD989ADFB4}"/>
                    </a:ext>
                  </a:extLst>
                </p:cNvPr>
                <p:cNvSpPr/>
                <p:nvPr/>
              </p:nvSpPr>
              <p:spPr>
                <a:xfrm flipV="1">
                  <a:off x="3098364" y="2546292"/>
                  <a:ext cx="7907" cy="60561"/>
                </a:xfrm>
                <a:custGeom>
                  <a:avLst/>
                  <a:gdLst>
                    <a:gd name="connsiteX0" fmla="*/ 8227 w 7907"/>
                    <a:gd name="connsiteY0" fmla="*/ 60303 h 60561"/>
                    <a:gd name="connsiteX1" fmla="*/ 320 w 7907"/>
                    <a:gd name="connsiteY1" fmla="*/ 60303 h 60561"/>
                    <a:gd name="connsiteX2" fmla="*/ 320 w 7907"/>
                    <a:gd name="connsiteY2" fmla="*/ -259 h 60561"/>
                    <a:gd name="connsiteX3" fmla="*/ 8227 w 7907"/>
                    <a:gd name="connsiteY3" fmla="*/ -259 h 60561"/>
                    <a:gd name="connsiteX4" fmla="*/ 8227 w 7907"/>
                    <a:gd name="connsiteY4" fmla="*/ 6030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227" y="60303"/>
                      </a:moveTo>
                      <a:cubicBezTo>
                        <a:pt x="8227" y="60303"/>
                        <a:pt x="320" y="60303"/>
                        <a:pt x="320" y="60303"/>
                      </a:cubicBezTo>
                      <a:cubicBezTo>
                        <a:pt x="320" y="60303"/>
                        <a:pt x="320" y="-259"/>
                        <a:pt x="320" y="-259"/>
                      </a:cubicBezTo>
                      <a:cubicBezTo>
                        <a:pt x="320" y="-259"/>
                        <a:pt x="8227" y="-259"/>
                        <a:pt x="8227" y="-259"/>
                      </a:cubicBezTo>
                      <a:cubicBezTo>
                        <a:pt x="8227" y="-259"/>
                        <a:pt x="8227" y="60303"/>
                        <a:pt x="8227" y="6030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3" name="Freeform: Shape 1432">
                  <a:extLst>
                    <a:ext uri="{FF2B5EF4-FFF2-40B4-BE49-F238E27FC236}">
                      <a16:creationId xmlns:a16="http://schemas.microsoft.com/office/drawing/2014/main" id="{6F203773-8F53-B8B6-F1DE-4872420C4240}"/>
                    </a:ext>
                  </a:extLst>
                </p:cNvPr>
                <p:cNvSpPr/>
                <p:nvPr/>
              </p:nvSpPr>
              <p:spPr>
                <a:xfrm flipV="1">
                  <a:off x="3106271" y="2546292"/>
                  <a:ext cx="53029" cy="60561"/>
                </a:xfrm>
                <a:custGeom>
                  <a:avLst/>
                  <a:gdLst>
                    <a:gd name="connsiteX0" fmla="*/ 53302 w 53029"/>
                    <a:gd name="connsiteY0" fmla="*/ -259 h 60561"/>
                    <a:gd name="connsiteX1" fmla="*/ 293 w 53029"/>
                    <a:gd name="connsiteY1" fmla="*/ 60303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302" y="-259"/>
                      </a:moveTo>
                      <a:cubicBezTo>
                        <a:pt x="53302" y="-259"/>
                        <a:pt x="55934" y="53789"/>
                        <a:pt x="293" y="6030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8" name="Graphic 4">
                <a:extLst>
                  <a:ext uri="{FF2B5EF4-FFF2-40B4-BE49-F238E27FC236}">
                    <a16:creationId xmlns:a16="http://schemas.microsoft.com/office/drawing/2014/main" id="{2733D8D4-738D-0BA5-68EB-A6A7D3A62BEB}"/>
                  </a:ext>
                </a:extLst>
              </p:cNvPr>
              <p:cNvGrpSpPr/>
              <p:nvPr/>
            </p:nvGrpSpPr>
            <p:grpSpPr>
              <a:xfrm>
                <a:off x="7686048" y="4643849"/>
                <a:ext cx="37891" cy="37652"/>
                <a:chOff x="7686048" y="4643849"/>
                <a:chExt cx="37891" cy="37652"/>
              </a:xfrm>
              <a:noFill/>
            </p:grpSpPr>
            <p:sp>
              <p:nvSpPr>
                <p:cNvPr id="1430" name="Freeform: Shape 1429">
                  <a:extLst>
                    <a:ext uri="{FF2B5EF4-FFF2-40B4-BE49-F238E27FC236}">
                      <a16:creationId xmlns:a16="http://schemas.microsoft.com/office/drawing/2014/main" id="{A35EC0F1-E0A4-E48A-2961-76144E4465B2}"/>
                    </a:ext>
                  </a:extLst>
                </p:cNvPr>
                <p:cNvSpPr/>
                <p:nvPr/>
              </p:nvSpPr>
              <p:spPr>
                <a:xfrm>
                  <a:off x="7686048" y="4643849"/>
                  <a:ext cx="4916" cy="37652"/>
                </a:xfrm>
                <a:custGeom>
                  <a:avLst/>
                  <a:gdLst>
                    <a:gd name="connsiteX0" fmla="*/ 5718 w 4916"/>
                    <a:gd name="connsiteY0" fmla="*/ 37613 h 37652"/>
                    <a:gd name="connsiteX1" fmla="*/ 801 w 4916"/>
                    <a:gd name="connsiteY1" fmla="*/ 37613 h 37652"/>
                    <a:gd name="connsiteX2" fmla="*/ 801 w 4916"/>
                    <a:gd name="connsiteY2" fmla="*/ -40 h 37652"/>
                    <a:gd name="connsiteX3" fmla="*/ 5718 w 4916"/>
                    <a:gd name="connsiteY3" fmla="*/ -40 h 37652"/>
                    <a:gd name="connsiteX4" fmla="*/ 5718 w 4916"/>
                    <a:gd name="connsiteY4" fmla="*/ 37613 h 37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6" h="37652">
                      <a:moveTo>
                        <a:pt x="5718" y="37613"/>
                      </a:moveTo>
                      <a:cubicBezTo>
                        <a:pt x="5718" y="37613"/>
                        <a:pt x="801" y="37613"/>
                        <a:pt x="801" y="37613"/>
                      </a:cubicBezTo>
                      <a:cubicBezTo>
                        <a:pt x="801" y="37613"/>
                        <a:pt x="801" y="-40"/>
                        <a:pt x="801" y="-40"/>
                      </a:cubicBezTo>
                      <a:cubicBezTo>
                        <a:pt x="801" y="-40"/>
                        <a:pt x="5718" y="-40"/>
                        <a:pt x="5718" y="-40"/>
                      </a:cubicBezTo>
                      <a:cubicBezTo>
                        <a:pt x="5718" y="-40"/>
                        <a:pt x="5718" y="37613"/>
                        <a:pt x="5718" y="37613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31" name="Freeform: Shape 1430">
                  <a:extLst>
                    <a:ext uri="{FF2B5EF4-FFF2-40B4-BE49-F238E27FC236}">
                      <a16:creationId xmlns:a16="http://schemas.microsoft.com/office/drawing/2014/main" id="{D3ABE178-192E-099D-233A-438F7C1A927F}"/>
                    </a:ext>
                  </a:extLst>
                </p:cNvPr>
                <p:cNvSpPr/>
                <p:nvPr/>
              </p:nvSpPr>
              <p:spPr>
                <a:xfrm>
                  <a:off x="7690965" y="4643849"/>
                  <a:ext cx="32975" cy="37652"/>
                </a:xfrm>
                <a:custGeom>
                  <a:avLst/>
                  <a:gdLst>
                    <a:gd name="connsiteX0" fmla="*/ 33736 w 32975"/>
                    <a:gd name="connsiteY0" fmla="*/ -40 h 37652"/>
                    <a:gd name="connsiteX1" fmla="*/ 773 w 32975"/>
                    <a:gd name="connsiteY1" fmla="*/ 37613 h 37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975" h="37652">
                      <a:moveTo>
                        <a:pt x="33736" y="-40"/>
                      </a:moveTo>
                      <a:cubicBezTo>
                        <a:pt x="33736" y="-40"/>
                        <a:pt x="35372" y="33563"/>
                        <a:pt x="773" y="37613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14463225" sp="1446322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59" name="Graphic 4">
                <a:extLst>
                  <a:ext uri="{FF2B5EF4-FFF2-40B4-BE49-F238E27FC236}">
                    <a16:creationId xmlns:a16="http://schemas.microsoft.com/office/drawing/2014/main" id="{E8EC0ACA-BC14-1DEE-BF7C-DA38BB83DE3C}"/>
                  </a:ext>
                </a:extLst>
              </p:cNvPr>
              <p:cNvGrpSpPr/>
              <p:nvPr/>
            </p:nvGrpSpPr>
            <p:grpSpPr>
              <a:xfrm>
                <a:off x="2600197" y="5039399"/>
                <a:ext cx="60936" cy="60561"/>
                <a:chOff x="2600197" y="5039399"/>
                <a:chExt cx="60936" cy="60561"/>
              </a:xfrm>
              <a:noFill/>
            </p:grpSpPr>
            <p:sp>
              <p:nvSpPr>
                <p:cNvPr id="1428" name="Freeform: Shape 1427">
                  <a:extLst>
                    <a:ext uri="{FF2B5EF4-FFF2-40B4-BE49-F238E27FC236}">
                      <a16:creationId xmlns:a16="http://schemas.microsoft.com/office/drawing/2014/main" id="{502D3E8C-3D3B-0B6E-8B5D-6700F6D2059F}"/>
                    </a:ext>
                  </a:extLst>
                </p:cNvPr>
                <p:cNvSpPr/>
                <p:nvPr/>
              </p:nvSpPr>
              <p:spPr>
                <a:xfrm>
                  <a:off x="2600197" y="5039399"/>
                  <a:ext cx="7907" cy="60561"/>
                </a:xfrm>
                <a:custGeom>
                  <a:avLst/>
                  <a:gdLst>
                    <a:gd name="connsiteX0" fmla="*/ 8175 w 7907"/>
                    <a:gd name="connsiteY0" fmla="*/ 60565 h 60561"/>
                    <a:gd name="connsiteX1" fmla="*/ 268 w 7907"/>
                    <a:gd name="connsiteY1" fmla="*/ 60565 h 60561"/>
                    <a:gd name="connsiteX2" fmla="*/ 268 w 7907"/>
                    <a:gd name="connsiteY2" fmla="*/ 3 h 60561"/>
                    <a:gd name="connsiteX3" fmla="*/ 8175 w 7907"/>
                    <a:gd name="connsiteY3" fmla="*/ 3 h 60561"/>
                    <a:gd name="connsiteX4" fmla="*/ 8175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175" y="60565"/>
                      </a:moveTo>
                      <a:cubicBezTo>
                        <a:pt x="8175" y="60565"/>
                        <a:pt x="268" y="60565"/>
                        <a:pt x="268" y="60565"/>
                      </a:cubicBezTo>
                      <a:cubicBezTo>
                        <a:pt x="268" y="60565"/>
                        <a:pt x="268" y="3"/>
                        <a:pt x="268" y="3"/>
                      </a:cubicBezTo>
                      <a:cubicBezTo>
                        <a:pt x="268" y="3"/>
                        <a:pt x="8175" y="3"/>
                        <a:pt x="8175" y="3"/>
                      </a:cubicBezTo>
                      <a:cubicBezTo>
                        <a:pt x="8175" y="3"/>
                        <a:pt x="8175" y="60565"/>
                        <a:pt x="8175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9" name="Freeform: Shape 1428">
                  <a:extLst>
                    <a:ext uri="{FF2B5EF4-FFF2-40B4-BE49-F238E27FC236}">
                      <a16:creationId xmlns:a16="http://schemas.microsoft.com/office/drawing/2014/main" id="{CE1F7E58-C221-41B9-A33A-667AAFB84E66}"/>
                    </a:ext>
                  </a:extLst>
                </p:cNvPr>
                <p:cNvSpPr/>
                <p:nvPr/>
              </p:nvSpPr>
              <p:spPr>
                <a:xfrm>
                  <a:off x="2608104" y="5039399"/>
                  <a:ext cx="53029" cy="60561"/>
                </a:xfrm>
                <a:custGeom>
                  <a:avLst/>
                  <a:gdLst>
                    <a:gd name="connsiteX0" fmla="*/ 53250 w 53029"/>
                    <a:gd name="connsiteY0" fmla="*/ 3 h 60561"/>
                    <a:gd name="connsiteX1" fmla="*/ 240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250" y="3"/>
                      </a:moveTo>
                      <a:cubicBezTo>
                        <a:pt x="53250" y="3"/>
                        <a:pt x="55882" y="54051"/>
                        <a:pt x="240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0" name="Graphic 4">
                <a:extLst>
                  <a:ext uri="{FF2B5EF4-FFF2-40B4-BE49-F238E27FC236}">
                    <a16:creationId xmlns:a16="http://schemas.microsoft.com/office/drawing/2014/main" id="{BA0D3000-5C9F-DB72-1732-EFD3197099D9}"/>
                  </a:ext>
                </a:extLst>
              </p:cNvPr>
              <p:cNvGrpSpPr/>
              <p:nvPr/>
            </p:nvGrpSpPr>
            <p:grpSpPr>
              <a:xfrm>
                <a:off x="3613203" y="5039399"/>
                <a:ext cx="60936" cy="60561"/>
                <a:chOff x="3613203" y="5039399"/>
                <a:chExt cx="60936" cy="60561"/>
              </a:xfrm>
              <a:noFill/>
            </p:grpSpPr>
            <p:sp>
              <p:nvSpPr>
                <p:cNvPr id="1426" name="Freeform: Shape 1425">
                  <a:extLst>
                    <a:ext uri="{FF2B5EF4-FFF2-40B4-BE49-F238E27FC236}">
                      <a16:creationId xmlns:a16="http://schemas.microsoft.com/office/drawing/2014/main" id="{D554168A-F298-5836-EDD9-68EE30954716}"/>
                    </a:ext>
                  </a:extLst>
                </p:cNvPr>
                <p:cNvSpPr/>
                <p:nvPr/>
              </p:nvSpPr>
              <p:spPr>
                <a:xfrm>
                  <a:off x="3613203" y="5039399"/>
                  <a:ext cx="7907" cy="60561"/>
                </a:xfrm>
                <a:custGeom>
                  <a:avLst/>
                  <a:gdLst>
                    <a:gd name="connsiteX0" fmla="*/ 8281 w 7907"/>
                    <a:gd name="connsiteY0" fmla="*/ 60565 h 60561"/>
                    <a:gd name="connsiteX1" fmla="*/ 374 w 7907"/>
                    <a:gd name="connsiteY1" fmla="*/ 60565 h 60561"/>
                    <a:gd name="connsiteX2" fmla="*/ 374 w 7907"/>
                    <a:gd name="connsiteY2" fmla="*/ 3 h 60561"/>
                    <a:gd name="connsiteX3" fmla="*/ 8281 w 7907"/>
                    <a:gd name="connsiteY3" fmla="*/ 3 h 60561"/>
                    <a:gd name="connsiteX4" fmla="*/ 8281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281" y="60565"/>
                      </a:moveTo>
                      <a:cubicBezTo>
                        <a:pt x="8281" y="60565"/>
                        <a:pt x="374" y="60565"/>
                        <a:pt x="374" y="60565"/>
                      </a:cubicBezTo>
                      <a:cubicBezTo>
                        <a:pt x="374" y="60565"/>
                        <a:pt x="374" y="3"/>
                        <a:pt x="374" y="3"/>
                      </a:cubicBezTo>
                      <a:cubicBezTo>
                        <a:pt x="374" y="3"/>
                        <a:pt x="8281" y="3"/>
                        <a:pt x="8281" y="3"/>
                      </a:cubicBezTo>
                      <a:cubicBezTo>
                        <a:pt x="8281" y="3"/>
                        <a:pt x="8281" y="60565"/>
                        <a:pt x="8281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7" name="Freeform: Shape 1426">
                  <a:extLst>
                    <a:ext uri="{FF2B5EF4-FFF2-40B4-BE49-F238E27FC236}">
                      <a16:creationId xmlns:a16="http://schemas.microsoft.com/office/drawing/2014/main" id="{441987C0-1771-B5E6-0421-A150BC96FEC9}"/>
                    </a:ext>
                  </a:extLst>
                </p:cNvPr>
                <p:cNvSpPr/>
                <p:nvPr/>
              </p:nvSpPr>
              <p:spPr>
                <a:xfrm>
                  <a:off x="3621110" y="5039399"/>
                  <a:ext cx="53029" cy="60561"/>
                </a:xfrm>
                <a:custGeom>
                  <a:avLst/>
                  <a:gdLst>
                    <a:gd name="connsiteX0" fmla="*/ 53357 w 53029"/>
                    <a:gd name="connsiteY0" fmla="*/ 3 h 60561"/>
                    <a:gd name="connsiteX1" fmla="*/ 347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357" y="3"/>
                      </a:moveTo>
                      <a:cubicBezTo>
                        <a:pt x="53357" y="3"/>
                        <a:pt x="55988" y="54051"/>
                        <a:pt x="347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1" name="Graphic 4">
                <a:extLst>
                  <a:ext uri="{FF2B5EF4-FFF2-40B4-BE49-F238E27FC236}">
                    <a16:creationId xmlns:a16="http://schemas.microsoft.com/office/drawing/2014/main" id="{7D875950-C42E-B732-A003-5891159AC103}"/>
                  </a:ext>
                </a:extLst>
              </p:cNvPr>
              <p:cNvGrpSpPr/>
              <p:nvPr/>
            </p:nvGrpSpPr>
            <p:grpSpPr>
              <a:xfrm>
                <a:off x="4278516" y="5039399"/>
                <a:ext cx="60936" cy="60561"/>
                <a:chOff x="4278516" y="5039399"/>
                <a:chExt cx="60936" cy="60561"/>
              </a:xfrm>
              <a:noFill/>
            </p:grpSpPr>
            <p:sp>
              <p:nvSpPr>
                <p:cNvPr id="1424" name="Freeform: Shape 1423">
                  <a:extLst>
                    <a:ext uri="{FF2B5EF4-FFF2-40B4-BE49-F238E27FC236}">
                      <a16:creationId xmlns:a16="http://schemas.microsoft.com/office/drawing/2014/main" id="{9793664E-4097-94CD-21C2-61C851C1B263}"/>
                    </a:ext>
                  </a:extLst>
                </p:cNvPr>
                <p:cNvSpPr/>
                <p:nvPr/>
              </p:nvSpPr>
              <p:spPr>
                <a:xfrm rot="10800000" flipV="1">
                  <a:off x="4331546" y="5039399"/>
                  <a:ext cx="7907" cy="60561"/>
                </a:xfrm>
                <a:custGeom>
                  <a:avLst/>
                  <a:gdLst>
                    <a:gd name="connsiteX0" fmla="*/ 8356 w 7907"/>
                    <a:gd name="connsiteY0" fmla="*/ 60565 h 60561"/>
                    <a:gd name="connsiteX1" fmla="*/ 449 w 7907"/>
                    <a:gd name="connsiteY1" fmla="*/ 60565 h 60561"/>
                    <a:gd name="connsiteX2" fmla="*/ 449 w 7907"/>
                    <a:gd name="connsiteY2" fmla="*/ 3 h 60561"/>
                    <a:gd name="connsiteX3" fmla="*/ 8356 w 7907"/>
                    <a:gd name="connsiteY3" fmla="*/ 3 h 60561"/>
                    <a:gd name="connsiteX4" fmla="*/ 8356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356" y="60565"/>
                      </a:moveTo>
                      <a:cubicBezTo>
                        <a:pt x="8356" y="60565"/>
                        <a:pt x="449" y="60565"/>
                        <a:pt x="449" y="60565"/>
                      </a:cubicBezTo>
                      <a:cubicBezTo>
                        <a:pt x="449" y="60565"/>
                        <a:pt x="449" y="3"/>
                        <a:pt x="449" y="3"/>
                      </a:cubicBezTo>
                      <a:cubicBezTo>
                        <a:pt x="449" y="3"/>
                        <a:pt x="8356" y="3"/>
                        <a:pt x="8356" y="3"/>
                      </a:cubicBezTo>
                      <a:cubicBezTo>
                        <a:pt x="8356" y="3"/>
                        <a:pt x="8356" y="60565"/>
                        <a:pt x="8356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5" name="Freeform: Shape 1424">
                  <a:extLst>
                    <a:ext uri="{FF2B5EF4-FFF2-40B4-BE49-F238E27FC236}">
                      <a16:creationId xmlns:a16="http://schemas.microsoft.com/office/drawing/2014/main" id="{B4E1B72F-6D62-B7B4-3C24-618644AAE3B8}"/>
                    </a:ext>
                  </a:extLst>
                </p:cNvPr>
                <p:cNvSpPr/>
                <p:nvPr/>
              </p:nvSpPr>
              <p:spPr>
                <a:xfrm rot="10800000" flipV="1">
                  <a:off x="4278516" y="5039399"/>
                  <a:ext cx="53029" cy="60561"/>
                </a:xfrm>
                <a:custGeom>
                  <a:avLst/>
                  <a:gdLst>
                    <a:gd name="connsiteX0" fmla="*/ 53426 w 53029"/>
                    <a:gd name="connsiteY0" fmla="*/ 3 h 60561"/>
                    <a:gd name="connsiteX1" fmla="*/ 416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426" y="3"/>
                      </a:moveTo>
                      <a:cubicBezTo>
                        <a:pt x="53426" y="3"/>
                        <a:pt x="56057" y="54051"/>
                        <a:pt x="416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2" name="Graphic 4">
                <a:extLst>
                  <a:ext uri="{FF2B5EF4-FFF2-40B4-BE49-F238E27FC236}">
                    <a16:creationId xmlns:a16="http://schemas.microsoft.com/office/drawing/2014/main" id="{0D5D6AE2-9130-1D9A-246E-5662C9626A7E}"/>
                  </a:ext>
                </a:extLst>
              </p:cNvPr>
              <p:cNvGrpSpPr/>
              <p:nvPr/>
            </p:nvGrpSpPr>
            <p:grpSpPr>
              <a:xfrm>
                <a:off x="3159233" y="5039399"/>
                <a:ext cx="60936" cy="60561"/>
                <a:chOff x="3159233" y="5039399"/>
                <a:chExt cx="60936" cy="60561"/>
              </a:xfrm>
              <a:noFill/>
            </p:grpSpPr>
            <p:sp>
              <p:nvSpPr>
                <p:cNvPr id="1422" name="Freeform: Shape 1421">
                  <a:extLst>
                    <a:ext uri="{FF2B5EF4-FFF2-40B4-BE49-F238E27FC236}">
                      <a16:creationId xmlns:a16="http://schemas.microsoft.com/office/drawing/2014/main" id="{314B2B04-974C-D263-12FD-DA3D224F9B14}"/>
                    </a:ext>
                  </a:extLst>
                </p:cNvPr>
                <p:cNvSpPr/>
                <p:nvPr/>
              </p:nvSpPr>
              <p:spPr>
                <a:xfrm rot="10800000" flipV="1">
                  <a:off x="3212263" y="5039399"/>
                  <a:ext cx="7907" cy="60561"/>
                </a:xfrm>
                <a:custGeom>
                  <a:avLst/>
                  <a:gdLst>
                    <a:gd name="connsiteX0" fmla="*/ 8239 w 7907"/>
                    <a:gd name="connsiteY0" fmla="*/ 60565 h 60561"/>
                    <a:gd name="connsiteX1" fmla="*/ 332 w 7907"/>
                    <a:gd name="connsiteY1" fmla="*/ 60565 h 60561"/>
                    <a:gd name="connsiteX2" fmla="*/ 332 w 7907"/>
                    <a:gd name="connsiteY2" fmla="*/ 3 h 60561"/>
                    <a:gd name="connsiteX3" fmla="*/ 8239 w 7907"/>
                    <a:gd name="connsiteY3" fmla="*/ 3 h 60561"/>
                    <a:gd name="connsiteX4" fmla="*/ 8239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239" y="60565"/>
                      </a:moveTo>
                      <a:cubicBezTo>
                        <a:pt x="8239" y="60565"/>
                        <a:pt x="332" y="60565"/>
                        <a:pt x="332" y="60565"/>
                      </a:cubicBezTo>
                      <a:cubicBezTo>
                        <a:pt x="332" y="60565"/>
                        <a:pt x="332" y="3"/>
                        <a:pt x="332" y="3"/>
                      </a:cubicBezTo>
                      <a:cubicBezTo>
                        <a:pt x="332" y="3"/>
                        <a:pt x="8239" y="3"/>
                        <a:pt x="8239" y="3"/>
                      </a:cubicBezTo>
                      <a:cubicBezTo>
                        <a:pt x="8239" y="3"/>
                        <a:pt x="8239" y="60565"/>
                        <a:pt x="8239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3" name="Freeform: Shape 1422">
                  <a:extLst>
                    <a:ext uri="{FF2B5EF4-FFF2-40B4-BE49-F238E27FC236}">
                      <a16:creationId xmlns:a16="http://schemas.microsoft.com/office/drawing/2014/main" id="{EEE804D2-5116-B3BC-94BD-D103B57DE80E}"/>
                    </a:ext>
                  </a:extLst>
                </p:cNvPr>
                <p:cNvSpPr/>
                <p:nvPr/>
              </p:nvSpPr>
              <p:spPr>
                <a:xfrm rot="10800000" flipV="1">
                  <a:off x="3159233" y="5039399"/>
                  <a:ext cx="53029" cy="60561"/>
                </a:xfrm>
                <a:custGeom>
                  <a:avLst/>
                  <a:gdLst>
                    <a:gd name="connsiteX0" fmla="*/ 53308 w 53029"/>
                    <a:gd name="connsiteY0" fmla="*/ 3 h 60561"/>
                    <a:gd name="connsiteX1" fmla="*/ 298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308" y="3"/>
                      </a:moveTo>
                      <a:cubicBezTo>
                        <a:pt x="53308" y="3"/>
                        <a:pt x="55939" y="54051"/>
                        <a:pt x="298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3" name="Graphic 4">
                <a:extLst>
                  <a:ext uri="{FF2B5EF4-FFF2-40B4-BE49-F238E27FC236}">
                    <a16:creationId xmlns:a16="http://schemas.microsoft.com/office/drawing/2014/main" id="{7A6FA6C5-203C-ED31-756B-E4665AB9373E}"/>
                  </a:ext>
                </a:extLst>
              </p:cNvPr>
              <p:cNvGrpSpPr/>
              <p:nvPr/>
            </p:nvGrpSpPr>
            <p:grpSpPr>
              <a:xfrm>
                <a:off x="4699997" y="5039399"/>
                <a:ext cx="60936" cy="60561"/>
                <a:chOff x="4699997" y="5039399"/>
                <a:chExt cx="60936" cy="60561"/>
              </a:xfrm>
              <a:noFill/>
            </p:grpSpPr>
            <p:sp>
              <p:nvSpPr>
                <p:cNvPr id="1420" name="Freeform: Shape 1419">
                  <a:extLst>
                    <a:ext uri="{FF2B5EF4-FFF2-40B4-BE49-F238E27FC236}">
                      <a16:creationId xmlns:a16="http://schemas.microsoft.com/office/drawing/2014/main" id="{D2924B53-5AF7-ADD8-5952-9A8497BECF75}"/>
                    </a:ext>
                  </a:extLst>
                </p:cNvPr>
                <p:cNvSpPr/>
                <p:nvPr/>
              </p:nvSpPr>
              <p:spPr>
                <a:xfrm rot="10800000" flipV="1">
                  <a:off x="4753027" y="5039399"/>
                  <a:ext cx="7907" cy="60561"/>
                </a:xfrm>
                <a:custGeom>
                  <a:avLst/>
                  <a:gdLst>
                    <a:gd name="connsiteX0" fmla="*/ 8401 w 7907"/>
                    <a:gd name="connsiteY0" fmla="*/ 60565 h 60561"/>
                    <a:gd name="connsiteX1" fmla="*/ 494 w 7907"/>
                    <a:gd name="connsiteY1" fmla="*/ 60565 h 60561"/>
                    <a:gd name="connsiteX2" fmla="*/ 494 w 7907"/>
                    <a:gd name="connsiteY2" fmla="*/ 3 h 60561"/>
                    <a:gd name="connsiteX3" fmla="*/ 8401 w 7907"/>
                    <a:gd name="connsiteY3" fmla="*/ 3 h 60561"/>
                    <a:gd name="connsiteX4" fmla="*/ 8401 w 7907"/>
                    <a:gd name="connsiteY4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07" h="60561">
                      <a:moveTo>
                        <a:pt x="8401" y="60565"/>
                      </a:moveTo>
                      <a:cubicBezTo>
                        <a:pt x="8401" y="60565"/>
                        <a:pt x="494" y="60565"/>
                        <a:pt x="494" y="60565"/>
                      </a:cubicBezTo>
                      <a:cubicBezTo>
                        <a:pt x="494" y="60565"/>
                        <a:pt x="494" y="3"/>
                        <a:pt x="494" y="3"/>
                      </a:cubicBezTo>
                      <a:cubicBezTo>
                        <a:pt x="494" y="3"/>
                        <a:pt x="8401" y="3"/>
                        <a:pt x="8401" y="3"/>
                      </a:cubicBezTo>
                      <a:cubicBezTo>
                        <a:pt x="8401" y="3"/>
                        <a:pt x="8401" y="60565"/>
                        <a:pt x="8401" y="60565"/>
                      </a:cubicBezTo>
                      <a:close/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21" name="Freeform: Shape 1420">
                  <a:extLst>
                    <a:ext uri="{FF2B5EF4-FFF2-40B4-BE49-F238E27FC236}">
                      <a16:creationId xmlns:a16="http://schemas.microsoft.com/office/drawing/2014/main" id="{4DF29E58-8D8C-7221-8427-A68C2C9C4EB8}"/>
                    </a:ext>
                  </a:extLst>
                </p:cNvPr>
                <p:cNvSpPr/>
                <p:nvPr/>
              </p:nvSpPr>
              <p:spPr>
                <a:xfrm rot="10800000" flipV="1">
                  <a:off x="4699997" y="5039399"/>
                  <a:ext cx="53029" cy="60561"/>
                </a:xfrm>
                <a:custGeom>
                  <a:avLst/>
                  <a:gdLst>
                    <a:gd name="connsiteX0" fmla="*/ 53470 w 53029"/>
                    <a:gd name="connsiteY0" fmla="*/ 3 h 60561"/>
                    <a:gd name="connsiteX1" fmla="*/ 460 w 53029"/>
                    <a:gd name="connsiteY1" fmla="*/ 60565 h 6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029" h="60561">
                      <a:moveTo>
                        <a:pt x="53470" y="3"/>
                      </a:moveTo>
                      <a:cubicBezTo>
                        <a:pt x="53470" y="3"/>
                        <a:pt x="56101" y="54051"/>
                        <a:pt x="460" y="60565"/>
                      </a:cubicBezTo>
                    </a:path>
                  </a:pathLst>
                </a:custGeom>
                <a:noFill/>
                <a:ln w="5081" cap="flat">
                  <a:solidFill>
                    <a:srgbClr val="000000"/>
                  </a:solidFill>
                  <a:custDash>
                    <a:ds d="8992875" sp="899287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4" name="Graphic 4">
                <a:extLst>
                  <a:ext uri="{FF2B5EF4-FFF2-40B4-BE49-F238E27FC236}">
                    <a16:creationId xmlns:a16="http://schemas.microsoft.com/office/drawing/2014/main" id="{BF0161E5-C235-47CD-9FF1-5C021307A0A4}"/>
                  </a:ext>
                </a:extLst>
              </p:cNvPr>
              <p:cNvGrpSpPr/>
              <p:nvPr/>
            </p:nvGrpSpPr>
            <p:grpSpPr>
              <a:xfrm>
                <a:off x="2944483" y="3575933"/>
                <a:ext cx="805071" cy="105537"/>
                <a:chOff x="2944483" y="3575933"/>
                <a:chExt cx="805071" cy="105537"/>
              </a:xfrm>
              <a:solidFill>
                <a:srgbClr val="000000"/>
              </a:solidFill>
            </p:grpSpPr>
            <p:sp>
              <p:nvSpPr>
                <p:cNvPr id="1408" name="Freeform: Shape 1407">
                  <a:extLst>
                    <a:ext uri="{FF2B5EF4-FFF2-40B4-BE49-F238E27FC236}">
                      <a16:creationId xmlns:a16="http://schemas.microsoft.com/office/drawing/2014/main" id="{A09F6A1E-7B38-63B3-DE2E-9E36E29DAAFA}"/>
                    </a:ext>
                  </a:extLst>
                </p:cNvPr>
                <p:cNvSpPr/>
                <p:nvPr/>
              </p:nvSpPr>
              <p:spPr>
                <a:xfrm>
                  <a:off x="2944483" y="3577923"/>
                  <a:ext cx="60169" cy="101555"/>
                </a:xfrm>
                <a:custGeom>
                  <a:avLst/>
                  <a:gdLst>
                    <a:gd name="connsiteX0" fmla="*/ 16210 w 60169"/>
                    <a:gd name="connsiteY0" fmla="*/ 12442 h 101555"/>
                    <a:gd name="connsiteX1" fmla="*/ 26593 w 60169"/>
                    <a:gd name="connsiteY1" fmla="*/ 12442 h 101555"/>
                    <a:gd name="connsiteX2" fmla="*/ 43947 w 60169"/>
                    <a:gd name="connsiteY2" fmla="*/ 30082 h 101555"/>
                    <a:gd name="connsiteX3" fmla="*/ 27736 w 60169"/>
                    <a:gd name="connsiteY3" fmla="*/ 47580 h 101555"/>
                    <a:gd name="connsiteX4" fmla="*/ 16210 w 60169"/>
                    <a:gd name="connsiteY4" fmla="*/ 47580 h 101555"/>
                    <a:gd name="connsiteX5" fmla="*/ -1 w 60169"/>
                    <a:gd name="connsiteY5" fmla="*/ 101767 h 101555"/>
                    <a:gd name="connsiteX6" fmla="*/ 16210 w 60169"/>
                    <a:gd name="connsiteY6" fmla="*/ 101767 h 101555"/>
                    <a:gd name="connsiteX7" fmla="*/ 16210 w 60169"/>
                    <a:gd name="connsiteY7" fmla="*/ 59810 h 101555"/>
                    <a:gd name="connsiteX8" fmla="*/ 30431 w 60169"/>
                    <a:gd name="connsiteY8" fmla="*/ 59810 h 101555"/>
                    <a:gd name="connsiteX9" fmla="*/ 60168 w 60169"/>
                    <a:gd name="connsiteY9" fmla="*/ 29797 h 101555"/>
                    <a:gd name="connsiteX10" fmla="*/ 32146 w 60169"/>
                    <a:gd name="connsiteY10" fmla="*/ 212 h 101555"/>
                    <a:gd name="connsiteX11" fmla="*/ -1 w 60169"/>
                    <a:gd name="connsiteY11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5">
                      <a:moveTo>
                        <a:pt x="16210" y="12442"/>
                      </a:moveTo>
                      <a:lnTo>
                        <a:pt x="26593" y="12442"/>
                      </a:lnTo>
                      <a:cubicBezTo>
                        <a:pt x="39537" y="12442"/>
                        <a:pt x="43947" y="19129"/>
                        <a:pt x="43947" y="30082"/>
                      </a:cubicBezTo>
                      <a:cubicBezTo>
                        <a:pt x="43947" y="42884"/>
                        <a:pt x="36413" y="47580"/>
                        <a:pt x="27736" y="47580"/>
                      </a:cubicBezTo>
                      <a:lnTo>
                        <a:pt x="16210" y="47580"/>
                      </a:lnTo>
                      <a:close/>
                      <a:moveTo>
                        <a:pt x="-1" y="101767"/>
                      </a:moveTo>
                      <a:lnTo>
                        <a:pt x="16210" y="101767"/>
                      </a:lnTo>
                      <a:lnTo>
                        <a:pt x="16210" y="59810"/>
                      </a:lnTo>
                      <a:lnTo>
                        <a:pt x="30431" y="59810"/>
                      </a:lnTo>
                      <a:cubicBezTo>
                        <a:pt x="49500" y="59810"/>
                        <a:pt x="60168" y="48008"/>
                        <a:pt x="60168" y="29797"/>
                      </a:cubicBezTo>
                      <a:cubicBezTo>
                        <a:pt x="60168" y="12442"/>
                        <a:pt x="51634" y="212"/>
                        <a:pt x="32146" y="212"/>
                      </a:cubicBez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9" name="Freeform: Shape 1408">
                  <a:extLst>
                    <a:ext uri="{FF2B5EF4-FFF2-40B4-BE49-F238E27FC236}">
                      <a16:creationId xmlns:a16="http://schemas.microsoft.com/office/drawing/2014/main" id="{BE2A10C1-E7BB-6F4C-355F-267C07F52BC9}"/>
                    </a:ext>
                  </a:extLst>
                </p:cNvPr>
                <p:cNvSpPr/>
                <p:nvPr/>
              </p:nvSpPr>
              <p:spPr>
                <a:xfrm>
                  <a:off x="3015597" y="3577923"/>
                  <a:ext cx="65998" cy="101555"/>
                </a:xfrm>
                <a:custGeom>
                  <a:avLst/>
                  <a:gdLst>
                    <a:gd name="connsiteX0" fmla="*/ -1 w 65998"/>
                    <a:gd name="connsiteY0" fmla="*/ 101767 h 101555"/>
                    <a:gd name="connsiteX1" fmla="*/ 16220 w 65998"/>
                    <a:gd name="connsiteY1" fmla="*/ 101767 h 101555"/>
                    <a:gd name="connsiteX2" fmla="*/ 16220 w 65998"/>
                    <a:gd name="connsiteY2" fmla="*/ 57676 h 101555"/>
                    <a:gd name="connsiteX3" fmla="*/ 29450 w 65998"/>
                    <a:gd name="connsiteY3" fmla="*/ 57676 h 101555"/>
                    <a:gd name="connsiteX4" fmla="*/ 44243 w 65998"/>
                    <a:gd name="connsiteY4" fmla="*/ 73612 h 101555"/>
                    <a:gd name="connsiteX5" fmla="*/ 44947 w 65998"/>
                    <a:gd name="connsiteY5" fmla="*/ 92814 h 101555"/>
                    <a:gd name="connsiteX6" fmla="*/ 47653 w 65998"/>
                    <a:gd name="connsiteY6" fmla="*/ 101767 h 101555"/>
                    <a:gd name="connsiteX7" fmla="*/ 65998 w 65998"/>
                    <a:gd name="connsiteY7" fmla="*/ 101767 h 101555"/>
                    <a:gd name="connsiteX8" fmla="*/ 61168 w 65998"/>
                    <a:gd name="connsiteY8" fmla="*/ 92957 h 101555"/>
                    <a:gd name="connsiteX9" fmla="*/ 60597 w 65998"/>
                    <a:gd name="connsiteY9" fmla="*/ 72326 h 101555"/>
                    <a:gd name="connsiteX10" fmla="*/ 44662 w 65998"/>
                    <a:gd name="connsiteY10" fmla="*/ 51561 h 101555"/>
                    <a:gd name="connsiteX11" fmla="*/ 44662 w 65998"/>
                    <a:gd name="connsiteY11" fmla="*/ 51275 h 101555"/>
                    <a:gd name="connsiteX12" fmla="*/ 61597 w 65998"/>
                    <a:gd name="connsiteY12" fmla="*/ 26387 h 101555"/>
                    <a:gd name="connsiteX13" fmla="*/ 35851 w 65998"/>
                    <a:gd name="connsiteY13" fmla="*/ 212 h 101555"/>
                    <a:gd name="connsiteX14" fmla="*/ -1 w 65998"/>
                    <a:gd name="connsiteY14" fmla="*/ 212 h 101555"/>
                    <a:gd name="connsiteX15" fmla="*/ 16220 w 65998"/>
                    <a:gd name="connsiteY15" fmla="*/ 45446 h 101555"/>
                    <a:gd name="connsiteX16" fmla="*/ 16220 w 65998"/>
                    <a:gd name="connsiteY16" fmla="*/ 12442 h 101555"/>
                    <a:gd name="connsiteX17" fmla="*/ 30012 w 65998"/>
                    <a:gd name="connsiteY17" fmla="*/ 12442 h 101555"/>
                    <a:gd name="connsiteX18" fmla="*/ 45376 w 65998"/>
                    <a:gd name="connsiteY18" fmla="*/ 28949 h 101555"/>
                    <a:gd name="connsiteX19" fmla="*/ 29165 w 65998"/>
                    <a:gd name="connsiteY19" fmla="*/ 45446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5">
                      <a:moveTo>
                        <a:pt x="-1" y="101767"/>
                      </a:moveTo>
                      <a:lnTo>
                        <a:pt x="16220" y="101767"/>
                      </a:lnTo>
                      <a:lnTo>
                        <a:pt x="16220" y="57676"/>
                      </a:lnTo>
                      <a:lnTo>
                        <a:pt x="29450" y="57676"/>
                      </a:lnTo>
                      <a:cubicBezTo>
                        <a:pt x="40537" y="57676"/>
                        <a:pt x="43957" y="62515"/>
                        <a:pt x="44243" y="73612"/>
                      </a:cubicBezTo>
                      <a:cubicBezTo>
                        <a:pt x="44528" y="81003"/>
                        <a:pt x="44385" y="86689"/>
                        <a:pt x="44947" y="92814"/>
                      </a:cubicBezTo>
                      <a:cubicBezTo>
                        <a:pt x="45376" y="96795"/>
                        <a:pt x="46090" y="99920"/>
                        <a:pt x="47653" y="101767"/>
                      </a:cubicBezTo>
                      <a:lnTo>
                        <a:pt x="65998" y="101767"/>
                      </a:lnTo>
                      <a:cubicBezTo>
                        <a:pt x="63864" y="100348"/>
                        <a:pt x="61454" y="97929"/>
                        <a:pt x="61168" y="92957"/>
                      </a:cubicBezTo>
                      <a:cubicBezTo>
                        <a:pt x="60883" y="86832"/>
                        <a:pt x="60740" y="78869"/>
                        <a:pt x="60597" y="72326"/>
                      </a:cubicBezTo>
                      <a:cubicBezTo>
                        <a:pt x="60025" y="58105"/>
                        <a:pt x="54768" y="52552"/>
                        <a:pt x="44662" y="51561"/>
                      </a:cubicBezTo>
                      <a:lnTo>
                        <a:pt x="44662" y="51275"/>
                      </a:lnTo>
                      <a:cubicBezTo>
                        <a:pt x="55758" y="49571"/>
                        <a:pt x="61597" y="39474"/>
                        <a:pt x="61597" y="26387"/>
                      </a:cubicBezTo>
                      <a:cubicBezTo>
                        <a:pt x="61597" y="7327"/>
                        <a:pt x="50072" y="212"/>
                        <a:pt x="35851" y="212"/>
                      </a:cubicBezTo>
                      <a:lnTo>
                        <a:pt x="-1" y="212"/>
                      </a:lnTo>
                      <a:close/>
                      <a:moveTo>
                        <a:pt x="16220" y="45446"/>
                      </a:moveTo>
                      <a:lnTo>
                        <a:pt x="16220" y="12442"/>
                      </a:lnTo>
                      <a:lnTo>
                        <a:pt x="30012" y="12442"/>
                      </a:lnTo>
                      <a:cubicBezTo>
                        <a:pt x="40680" y="12442"/>
                        <a:pt x="45376" y="18138"/>
                        <a:pt x="45376" y="28949"/>
                      </a:cubicBezTo>
                      <a:cubicBezTo>
                        <a:pt x="45376" y="39188"/>
                        <a:pt x="39547" y="45446"/>
                        <a:pt x="29165" y="4544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0" name="Freeform: Shape 1409">
                  <a:extLst>
                    <a:ext uri="{FF2B5EF4-FFF2-40B4-BE49-F238E27FC236}">
                      <a16:creationId xmlns:a16="http://schemas.microsoft.com/office/drawing/2014/main" id="{5E0F2665-D315-2958-E09A-CA34039798AF}"/>
                    </a:ext>
                  </a:extLst>
                </p:cNvPr>
                <p:cNvSpPr/>
                <p:nvPr/>
              </p:nvSpPr>
              <p:spPr>
                <a:xfrm>
                  <a:off x="3091987" y="3577923"/>
                  <a:ext cx="56035" cy="101555"/>
                </a:xfrm>
                <a:custGeom>
                  <a:avLst/>
                  <a:gdLst>
                    <a:gd name="connsiteX0" fmla="*/ -1 w 56035"/>
                    <a:gd name="connsiteY0" fmla="*/ 101767 h 101555"/>
                    <a:gd name="connsiteX1" fmla="*/ 56034 w 56035"/>
                    <a:gd name="connsiteY1" fmla="*/ 101767 h 101555"/>
                    <a:gd name="connsiteX2" fmla="*/ 56034 w 56035"/>
                    <a:gd name="connsiteY2" fmla="*/ 88118 h 101555"/>
                    <a:gd name="connsiteX3" fmla="*/ 16210 w 56035"/>
                    <a:gd name="connsiteY3" fmla="*/ 88118 h 101555"/>
                    <a:gd name="connsiteX4" fmla="*/ 16210 w 56035"/>
                    <a:gd name="connsiteY4" fmla="*/ 55686 h 101555"/>
                    <a:gd name="connsiteX5" fmla="*/ 52624 w 56035"/>
                    <a:gd name="connsiteY5" fmla="*/ 55686 h 101555"/>
                    <a:gd name="connsiteX6" fmla="*/ 52624 w 56035"/>
                    <a:gd name="connsiteY6" fmla="*/ 42027 h 101555"/>
                    <a:gd name="connsiteX7" fmla="*/ 16210 w 56035"/>
                    <a:gd name="connsiteY7" fmla="*/ 42027 h 101555"/>
                    <a:gd name="connsiteX8" fmla="*/ 16210 w 56035"/>
                    <a:gd name="connsiteY8" fmla="*/ 13871 h 101555"/>
                    <a:gd name="connsiteX9" fmla="*/ 54901 w 56035"/>
                    <a:gd name="connsiteY9" fmla="*/ 13871 h 101555"/>
                    <a:gd name="connsiteX10" fmla="*/ 54901 w 56035"/>
                    <a:gd name="connsiteY10" fmla="*/ 212 h 101555"/>
                    <a:gd name="connsiteX11" fmla="*/ -1 w 56035"/>
                    <a:gd name="connsiteY11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55">
                      <a:moveTo>
                        <a:pt x="-1" y="101767"/>
                      </a:moveTo>
                      <a:lnTo>
                        <a:pt x="56034" y="101767"/>
                      </a:lnTo>
                      <a:lnTo>
                        <a:pt x="56034" y="88118"/>
                      </a:lnTo>
                      <a:lnTo>
                        <a:pt x="16210" y="88118"/>
                      </a:lnTo>
                      <a:lnTo>
                        <a:pt x="16210" y="55686"/>
                      </a:lnTo>
                      <a:lnTo>
                        <a:pt x="52624" y="55686"/>
                      </a:lnTo>
                      <a:lnTo>
                        <a:pt x="52624" y="42027"/>
                      </a:lnTo>
                      <a:lnTo>
                        <a:pt x="16210" y="42027"/>
                      </a:lnTo>
                      <a:lnTo>
                        <a:pt x="16210" y="13871"/>
                      </a:lnTo>
                      <a:lnTo>
                        <a:pt x="54901" y="13871"/>
                      </a:lnTo>
                      <a:lnTo>
                        <a:pt x="5490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1" name="Freeform: Shape 1410">
                  <a:extLst>
                    <a:ext uri="{FF2B5EF4-FFF2-40B4-BE49-F238E27FC236}">
                      <a16:creationId xmlns:a16="http://schemas.microsoft.com/office/drawing/2014/main" id="{54CB931B-33E5-20D9-051A-3AAC554C1644}"/>
                    </a:ext>
                  </a:extLst>
                </p:cNvPr>
                <p:cNvSpPr/>
                <p:nvPr/>
              </p:nvSpPr>
              <p:spPr>
                <a:xfrm>
                  <a:off x="3158405" y="3631121"/>
                  <a:ext cx="37271" cy="14506"/>
                </a:xfrm>
                <a:custGeom>
                  <a:avLst/>
                  <a:gdLst>
                    <a:gd name="connsiteX0" fmla="*/ -1 w 37271"/>
                    <a:gd name="connsiteY0" fmla="*/ 14718 h 14506"/>
                    <a:gd name="connsiteX1" fmla="*/ 37270 w 37271"/>
                    <a:gd name="connsiteY1" fmla="*/ 14718 h 14506"/>
                    <a:gd name="connsiteX2" fmla="*/ 37270 w 37271"/>
                    <a:gd name="connsiteY2" fmla="*/ 212 h 14506"/>
                    <a:gd name="connsiteX3" fmla="*/ -1 w 37271"/>
                    <a:gd name="connsiteY3" fmla="*/ 212 h 14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71" h="14506">
                      <a:moveTo>
                        <a:pt x="-1" y="14718"/>
                      </a:moveTo>
                      <a:lnTo>
                        <a:pt x="37270" y="14718"/>
                      </a:lnTo>
                      <a:lnTo>
                        <a:pt x="3727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2" name="Freeform: Shape 1411">
                  <a:extLst>
                    <a:ext uri="{FF2B5EF4-FFF2-40B4-BE49-F238E27FC236}">
                      <a16:creationId xmlns:a16="http://schemas.microsoft.com/office/drawing/2014/main" id="{B830E27B-EE52-D800-3007-311B42FE1403}"/>
                    </a:ext>
                  </a:extLst>
                </p:cNvPr>
                <p:cNvSpPr/>
                <p:nvPr/>
              </p:nvSpPr>
              <p:spPr>
                <a:xfrm>
                  <a:off x="3210469" y="3577923"/>
                  <a:ext cx="54197" cy="101555"/>
                </a:xfrm>
                <a:custGeom>
                  <a:avLst/>
                  <a:gdLst>
                    <a:gd name="connsiteX0" fmla="*/ -1 w 54197"/>
                    <a:gd name="connsiteY0" fmla="*/ 101767 h 101555"/>
                    <a:gd name="connsiteX1" fmla="*/ 16211 w 54197"/>
                    <a:gd name="connsiteY1" fmla="*/ 101767 h 101555"/>
                    <a:gd name="connsiteX2" fmla="*/ 16211 w 54197"/>
                    <a:gd name="connsiteY2" fmla="*/ 55686 h 101555"/>
                    <a:gd name="connsiteX3" fmla="*/ 51920 w 54197"/>
                    <a:gd name="connsiteY3" fmla="*/ 55686 h 101555"/>
                    <a:gd name="connsiteX4" fmla="*/ 51920 w 54197"/>
                    <a:gd name="connsiteY4" fmla="*/ 42027 h 101555"/>
                    <a:gd name="connsiteX5" fmla="*/ 16211 w 54197"/>
                    <a:gd name="connsiteY5" fmla="*/ 42027 h 101555"/>
                    <a:gd name="connsiteX6" fmla="*/ 16211 w 54197"/>
                    <a:gd name="connsiteY6" fmla="*/ 13871 h 101555"/>
                    <a:gd name="connsiteX7" fmla="*/ 54196 w 54197"/>
                    <a:gd name="connsiteY7" fmla="*/ 13871 h 101555"/>
                    <a:gd name="connsiteX8" fmla="*/ 54196 w 54197"/>
                    <a:gd name="connsiteY8" fmla="*/ 212 h 101555"/>
                    <a:gd name="connsiteX9" fmla="*/ -1 w 54197"/>
                    <a:gd name="connsiteY9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97" h="101555">
                      <a:moveTo>
                        <a:pt x="-1" y="101767"/>
                      </a:moveTo>
                      <a:lnTo>
                        <a:pt x="16211" y="101767"/>
                      </a:lnTo>
                      <a:lnTo>
                        <a:pt x="16211" y="55686"/>
                      </a:lnTo>
                      <a:lnTo>
                        <a:pt x="51920" y="55686"/>
                      </a:lnTo>
                      <a:lnTo>
                        <a:pt x="51920" y="42027"/>
                      </a:lnTo>
                      <a:lnTo>
                        <a:pt x="16211" y="42027"/>
                      </a:lnTo>
                      <a:lnTo>
                        <a:pt x="16211" y="13871"/>
                      </a:lnTo>
                      <a:lnTo>
                        <a:pt x="54196" y="13871"/>
                      </a:lnTo>
                      <a:lnTo>
                        <a:pt x="54196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3" name="Freeform: Shape 1412">
                  <a:extLst>
                    <a:ext uri="{FF2B5EF4-FFF2-40B4-BE49-F238E27FC236}">
                      <a16:creationId xmlns:a16="http://schemas.microsoft.com/office/drawing/2014/main" id="{7DB080E4-D1E7-DE94-6DD6-15E2ADBA0E69}"/>
                    </a:ext>
                  </a:extLst>
                </p:cNvPr>
                <p:cNvSpPr/>
                <p:nvPr/>
              </p:nvSpPr>
              <p:spPr>
                <a:xfrm>
                  <a:off x="3275048" y="3577923"/>
                  <a:ext cx="62150" cy="103546"/>
                </a:xfrm>
                <a:custGeom>
                  <a:avLst/>
                  <a:gdLst>
                    <a:gd name="connsiteX0" fmla="*/ -1 w 62150"/>
                    <a:gd name="connsiteY0" fmla="*/ 212 h 103546"/>
                    <a:gd name="connsiteX1" fmla="*/ -1 w 62150"/>
                    <a:gd name="connsiteY1" fmla="*/ 71754 h 103546"/>
                    <a:gd name="connsiteX2" fmla="*/ 31146 w 62150"/>
                    <a:gd name="connsiteY2" fmla="*/ 103758 h 103546"/>
                    <a:gd name="connsiteX3" fmla="*/ 62150 w 62150"/>
                    <a:gd name="connsiteY3" fmla="*/ 71754 h 103546"/>
                    <a:gd name="connsiteX4" fmla="*/ 62150 w 62150"/>
                    <a:gd name="connsiteY4" fmla="*/ 212 h 103546"/>
                    <a:gd name="connsiteX5" fmla="*/ 45938 w 62150"/>
                    <a:gd name="connsiteY5" fmla="*/ 212 h 103546"/>
                    <a:gd name="connsiteX6" fmla="*/ 45938 w 62150"/>
                    <a:gd name="connsiteY6" fmla="*/ 73040 h 103546"/>
                    <a:gd name="connsiteX7" fmla="*/ 31146 w 62150"/>
                    <a:gd name="connsiteY7" fmla="*/ 91528 h 103546"/>
                    <a:gd name="connsiteX8" fmla="*/ 16211 w 62150"/>
                    <a:gd name="connsiteY8" fmla="*/ 73040 h 103546"/>
                    <a:gd name="connsiteX9" fmla="*/ 16211 w 62150"/>
                    <a:gd name="connsiteY9" fmla="*/ 212 h 103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0" h="103546">
                      <a:moveTo>
                        <a:pt x="-1" y="212"/>
                      </a:moveTo>
                      <a:lnTo>
                        <a:pt x="-1" y="71754"/>
                      </a:lnTo>
                      <a:cubicBezTo>
                        <a:pt x="-1" y="95224"/>
                        <a:pt x="11657" y="103758"/>
                        <a:pt x="31146" y="103758"/>
                      </a:cubicBezTo>
                      <a:cubicBezTo>
                        <a:pt x="50491" y="103758"/>
                        <a:pt x="62150" y="95224"/>
                        <a:pt x="62150" y="71754"/>
                      </a:cubicBezTo>
                      <a:lnTo>
                        <a:pt x="62150" y="212"/>
                      </a:lnTo>
                      <a:lnTo>
                        <a:pt x="45938" y="212"/>
                      </a:lnTo>
                      <a:lnTo>
                        <a:pt x="45938" y="73040"/>
                      </a:lnTo>
                      <a:cubicBezTo>
                        <a:pt x="45938" y="85842"/>
                        <a:pt x="40823" y="91528"/>
                        <a:pt x="31146" y="91528"/>
                      </a:cubicBezTo>
                      <a:cubicBezTo>
                        <a:pt x="21335" y="91528"/>
                        <a:pt x="16211" y="85842"/>
                        <a:pt x="16211" y="73040"/>
                      </a:cubicBezTo>
                      <a:lnTo>
                        <a:pt x="1621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4" name="Freeform: Shape 1413">
                  <a:extLst>
                    <a:ext uri="{FF2B5EF4-FFF2-40B4-BE49-F238E27FC236}">
                      <a16:creationId xmlns:a16="http://schemas.microsoft.com/office/drawing/2014/main" id="{F88EBF73-1A22-0DBD-322A-D02C5185E764}"/>
                    </a:ext>
                  </a:extLst>
                </p:cNvPr>
                <p:cNvSpPr/>
                <p:nvPr/>
              </p:nvSpPr>
              <p:spPr>
                <a:xfrm>
                  <a:off x="3352706" y="3577923"/>
                  <a:ext cx="64865" cy="101555"/>
                </a:xfrm>
                <a:custGeom>
                  <a:avLst/>
                  <a:gdLst>
                    <a:gd name="connsiteX0" fmla="*/ -1 w 64865"/>
                    <a:gd name="connsiteY0" fmla="*/ 101767 h 101555"/>
                    <a:gd name="connsiteX1" fmla="*/ 15363 w 64865"/>
                    <a:gd name="connsiteY1" fmla="*/ 101767 h 101555"/>
                    <a:gd name="connsiteX2" fmla="*/ 15363 w 64865"/>
                    <a:gd name="connsiteY2" fmla="*/ 24110 h 101555"/>
                    <a:gd name="connsiteX3" fmla="*/ 15648 w 64865"/>
                    <a:gd name="connsiteY3" fmla="*/ 24110 h 101555"/>
                    <a:gd name="connsiteX4" fmla="*/ 45090 w 64865"/>
                    <a:gd name="connsiteY4" fmla="*/ 101767 h 101555"/>
                    <a:gd name="connsiteX5" fmla="*/ 64864 w 64865"/>
                    <a:gd name="connsiteY5" fmla="*/ 101767 h 101555"/>
                    <a:gd name="connsiteX6" fmla="*/ 64864 w 64865"/>
                    <a:gd name="connsiteY6" fmla="*/ 212 h 101555"/>
                    <a:gd name="connsiteX7" fmla="*/ 49500 w 64865"/>
                    <a:gd name="connsiteY7" fmla="*/ 212 h 101555"/>
                    <a:gd name="connsiteX8" fmla="*/ 49500 w 64865"/>
                    <a:gd name="connsiteY8" fmla="*/ 75888 h 101555"/>
                    <a:gd name="connsiteX9" fmla="*/ 49215 w 64865"/>
                    <a:gd name="connsiteY9" fmla="*/ 75888 h 101555"/>
                    <a:gd name="connsiteX10" fmla="*/ 19773 w 64865"/>
                    <a:gd name="connsiteY10" fmla="*/ 212 h 101555"/>
                    <a:gd name="connsiteX11" fmla="*/ -1 w 64865"/>
                    <a:gd name="connsiteY11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5">
                      <a:moveTo>
                        <a:pt x="-1" y="101767"/>
                      </a:moveTo>
                      <a:lnTo>
                        <a:pt x="15363" y="101767"/>
                      </a:lnTo>
                      <a:lnTo>
                        <a:pt x="15363" y="24110"/>
                      </a:lnTo>
                      <a:lnTo>
                        <a:pt x="15648" y="24110"/>
                      </a:lnTo>
                      <a:lnTo>
                        <a:pt x="45090" y="101767"/>
                      </a:lnTo>
                      <a:lnTo>
                        <a:pt x="64864" y="101767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8"/>
                      </a:lnTo>
                      <a:lnTo>
                        <a:pt x="49215" y="75888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5" name="Freeform: Shape 1414">
                  <a:extLst>
                    <a:ext uri="{FF2B5EF4-FFF2-40B4-BE49-F238E27FC236}">
                      <a16:creationId xmlns:a16="http://schemas.microsoft.com/office/drawing/2014/main" id="{021775BB-DBDB-C276-9981-94A869BA21A3}"/>
                    </a:ext>
                  </a:extLst>
                </p:cNvPr>
                <p:cNvSpPr/>
                <p:nvPr/>
              </p:nvSpPr>
              <p:spPr>
                <a:xfrm>
                  <a:off x="3431935" y="3575933"/>
                  <a:ext cx="64865" cy="105537"/>
                </a:xfrm>
                <a:custGeom>
                  <a:avLst/>
                  <a:gdLst>
                    <a:gd name="connsiteX0" fmla="*/ 48643 w 64865"/>
                    <a:gd name="connsiteY0" fmla="*/ 67344 h 105537"/>
                    <a:gd name="connsiteX1" fmla="*/ 48643 w 64865"/>
                    <a:gd name="connsiteY1" fmla="*/ 69059 h 105537"/>
                    <a:gd name="connsiteX2" fmla="*/ 33565 w 64865"/>
                    <a:gd name="connsiteY2" fmla="*/ 93519 h 105537"/>
                    <a:gd name="connsiteX3" fmla="*/ 16210 w 64865"/>
                    <a:gd name="connsiteY3" fmla="*/ 52552 h 105537"/>
                    <a:gd name="connsiteX4" fmla="*/ 33565 w 64865"/>
                    <a:gd name="connsiteY4" fmla="*/ 12442 h 105537"/>
                    <a:gd name="connsiteX5" fmla="*/ 48081 w 64865"/>
                    <a:gd name="connsiteY5" fmla="*/ 32216 h 105537"/>
                    <a:gd name="connsiteX6" fmla="*/ 48081 w 64865"/>
                    <a:gd name="connsiteY6" fmla="*/ 33921 h 105537"/>
                    <a:gd name="connsiteX7" fmla="*/ 64293 w 64865"/>
                    <a:gd name="connsiteY7" fmla="*/ 33921 h 105537"/>
                    <a:gd name="connsiteX8" fmla="*/ 64293 w 64865"/>
                    <a:gd name="connsiteY8" fmla="*/ 32073 h 105537"/>
                    <a:gd name="connsiteX9" fmla="*/ 33708 w 64865"/>
                    <a:gd name="connsiteY9" fmla="*/ 212 h 105537"/>
                    <a:gd name="connsiteX10" fmla="*/ -1 w 64865"/>
                    <a:gd name="connsiteY10" fmla="*/ 52980 h 105537"/>
                    <a:gd name="connsiteX11" fmla="*/ 33565 w 64865"/>
                    <a:gd name="connsiteY11" fmla="*/ 105749 h 105537"/>
                    <a:gd name="connsiteX12" fmla="*/ 64864 w 64865"/>
                    <a:gd name="connsiteY12" fmla="*/ 69478 h 105537"/>
                    <a:gd name="connsiteX13" fmla="*/ 64864 w 64865"/>
                    <a:gd name="connsiteY13" fmla="*/ 67344 h 10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37">
                      <a:moveTo>
                        <a:pt x="48643" y="67344"/>
                      </a:moveTo>
                      <a:lnTo>
                        <a:pt x="48643" y="69059"/>
                      </a:lnTo>
                      <a:cubicBezTo>
                        <a:pt x="48643" y="78441"/>
                        <a:pt x="47081" y="93519"/>
                        <a:pt x="33565" y="93519"/>
                      </a:cubicBezTo>
                      <a:cubicBezTo>
                        <a:pt x="21621" y="93519"/>
                        <a:pt x="16210" y="85270"/>
                        <a:pt x="16210" y="52552"/>
                      </a:cubicBezTo>
                      <a:cubicBezTo>
                        <a:pt x="16210" y="19843"/>
                        <a:pt x="21621" y="12442"/>
                        <a:pt x="33565" y="12442"/>
                      </a:cubicBezTo>
                      <a:cubicBezTo>
                        <a:pt x="45233" y="12013"/>
                        <a:pt x="48081" y="22824"/>
                        <a:pt x="48081" y="32216"/>
                      </a:cubicBezTo>
                      <a:lnTo>
                        <a:pt x="48081" y="33921"/>
                      </a:lnTo>
                      <a:lnTo>
                        <a:pt x="64293" y="33921"/>
                      </a:lnTo>
                      <a:lnTo>
                        <a:pt x="64293" y="32073"/>
                      </a:lnTo>
                      <a:cubicBezTo>
                        <a:pt x="64293" y="21548"/>
                        <a:pt x="62588" y="212"/>
                        <a:pt x="33708" y="212"/>
                      </a:cubicBezTo>
                      <a:cubicBezTo>
                        <a:pt x="7962" y="212"/>
                        <a:pt x="-1" y="16709"/>
                        <a:pt x="-1" y="52980"/>
                      </a:cubicBezTo>
                      <a:cubicBezTo>
                        <a:pt x="-1" y="89252"/>
                        <a:pt x="7962" y="105749"/>
                        <a:pt x="33565" y="105749"/>
                      </a:cubicBezTo>
                      <a:cubicBezTo>
                        <a:pt x="57463" y="105749"/>
                        <a:pt x="64864" y="87832"/>
                        <a:pt x="64864" y="69478"/>
                      </a:cubicBezTo>
                      <a:lnTo>
                        <a:pt x="64864" y="673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6" name="Freeform: Shape 1415">
                  <a:extLst>
                    <a:ext uri="{FF2B5EF4-FFF2-40B4-BE49-F238E27FC236}">
                      <a16:creationId xmlns:a16="http://schemas.microsoft.com/office/drawing/2014/main" id="{A401D0B9-D5F5-6424-47C4-E7520B6E2980}"/>
                    </a:ext>
                  </a:extLst>
                </p:cNvPr>
                <p:cNvSpPr/>
                <p:nvPr/>
              </p:nvSpPr>
              <p:spPr>
                <a:xfrm>
                  <a:off x="3500638" y="3577923"/>
                  <a:ext cx="64150" cy="101555"/>
                </a:xfrm>
                <a:custGeom>
                  <a:avLst/>
                  <a:gdLst>
                    <a:gd name="connsiteX0" fmla="*/ 24173 w 64150"/>
                    <a:gd name="connsiteY0" fmla="*/ 101767 h 101555"/>
                    <a:gd name="connsiteX1" fmla="*/ 40394 w 64150"/>
                    <a:gd name="connsiteY1" fmla="*/ 101767 h 101555"/>
                    <a:gd name="connsiteX2" fmla="*/ 40394 w 64150"/>
                    <a:gd name="connsiteY2" fmla="*/ 13871 h 101555"/>
                    <a:gd name="connsiteX3" fmla="*/ 64150 w 64150"/>
                    <a:gd name="connsiteY3" fmla="*/ 13871 h 101555"/>
                    <a:gd name="connsiteX4" fmla="*/ 64150 w 64150"/>
                    <a:gd name="connsiteY4" fmla="*/ 212 h 101555"/>
                    <a:gd name="connsiteX5" fmla="*/ -1 w 64150"/>
                    <a:gd name="connsiteY5" fmla="*/ 212 h 101555"/>
                    <a:gd name="connsiteX6" fmla="*/ -1 w 64150"/>
                    <a:gd name="connsiteY6" fmla="*/ 13871 h 101555"/>
                    <a:gd name="connsiteX7" fmla="*/ 24173 w 64150"/>
                    <a:gd name="connsiteY7" fmla="*/ 13871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55">
                      <a:moveTo>
                        <a:pt x="24173" y="101767"/>
                      </a:moveTo>
                      <a:lnTo>
                        <a:pt x="40394" y="101767"/>
                      </a:lnTo>
                      <a:lnTo>
                        <a:pt x="40394" y="13871"/>
                      </a:lnTo>
                      <a:lnTo>
                        <a:pt x="64150" y="13871"/>
                      </a:lnTo>
                      <a:lnTo>
                        <a:pt x="64150" y="212"/>
                      </a:lnTo>
                      <a:lnTo>
                        <a:pt x="-1" y="212"/>
                      </a:lnTo>
                      <a:lnTo>
                        <a:pt x="-1" y="13871"/>
                      </a:lnTo>
                      <a:lnTo>
                        <a:pt x="24173" y="138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7" name="Freeform: Shape 1416">
                  <a:extLst>
                    <a:ext uri="{FF2B5EF4-FFF2-40B4-BE49-F238E27FC236}">
                      <a16:creationId xmlns:a16="http://schemas.microsoft.com/office/drawing/2014/main" id="{86DECD1D-3163-72FF-CFC1-1D9B8F9B3207}"/>
                    </a:ext>
                  </a:extLst>
                </p:cNvPr>
                <p:cNvSpPr/>
                <p:nvPr/>
              </p:nvSpPr>
              <p:spPr>
                <a:xfrm>
                  <a:off x="3573324" y="3577923"/>
                  <a:ext cx="16211" cy="101555"/>
                </a:xfrm>
                <a:custGeom>
                  <a:avLst/>
                  <a:gdLst>
                    <a:gd name="connsiteX0" fmla="*/ -1 w 16211"/>
                    <a:gd name="connsiteY0" fmla="*/ 101767 h 101555"/>
                    <a:gd name="connsiteX1" fmla="*/ 16210 w 16211"/>
                    <a:gd name="connsiteY1" fmla="*/ 101767 h 101555"/>
                    <a:gd name="connsiteX2" fmla="*/ 16210 w 16211"/>
                    <a:gd name="connsiteY2" fmla="*/ 212 h 101555"/>
                    <a:gd name="connsiteX3" fmla="*/ -1 w 16211"/>
                    <a:gd name="connsiteY3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5">
                      <a:moveTo>
                        <a:pt x="-1" y="101767"/>
                      </a:moveTo>
                      <a:lnTo>
                        <a:pt x="16210" y="101767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8" name="Freeform: Shape 1417">
                  <a:extLst>
                    <a:ext uri="{FF2B5EF4-FFF2-40B4-BE49-F238E27FC236}">
                      <a16:creationId xmlns:a16="http://schemas.microsoft.com/office/drawing/2014/main" id="{5073F565-C631-A1F4-D814-645FEF323C20}"/>
                    </a:ext>
                  </a:extLst>
                </p:cNvPr>
                <p:cNvSpPr/>
                <p:nvPr/>
              </p:nvSpPr>
              <p:spPr>
                <a:xfrm>
                  <a:off x="3603194" y="3575933"/>
                  <a:ext cx="67132" cy="105537"/>
                </a:xfrm>
                <a:custGeom>
                  <a:avLst/>
                  <a:gdLst>
                    <a:gd name="connsiteX0" fmla="*/ 33565 w 67132"/>
                    <a:gd name="connsiteY0" fmla="*/ 105749 h 105537"/>
                    <a:gd name="connsiteX1" fmla="*/ 67131 w 67132"/>
                    <a:gd name="connsiteY1" fmla="*/ 52980 h 105537"/>
                    <a:gd name="connsiteX2" fmla="*/ 33565 w 67132"/>
                    <a:gd name="connsiteY2" fmla="*/ 212 h 105537"/>
                    <a:gd name="connsiteX3" fmla="*/ -1 w 67132"/>
                    <a:gd name="connsiteY3" fmla="*/ 52980 h 105537"/>
                    <a:gd name="connsiteX4" fmla="*/ 33565 w 67132"/>
                    <a:gd name="connsiteY4" fmla="*/ 105749 h 105537"/>
                    <a:gd name="connsiteX5" fmla="*/ 33565 w 67132"/>
                    <a:gd name="connsiteY5" fmla="*/ 93519 h 105537"/>
                    <a:gd name="connsiteX6" fmla="*/ 16210 w 67132"/>
                    <a:gd name="connsiteY6" fmla="*/ 52552 h 105537"/>
                    <a:gd name="connsiteX7" fmla="*/ 33565 w 67132"/>
                    <a:gd name="connsiteY7" fmla="*/ 12442 h 105537"/>
                    <a:gd name="connsiteX8" fmla="*/ 50920 w 67132"/>
                    <a:gd name="connsiteY8" fmla="*/ 52552 h 105537"/>
                    <a:gd name="connsiteX9" fmla="*/ 33565 w 67132"/>
                    <a:gd name="connsiteY9" fmla="*/ 93519 h 10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37">
                      <a:moveTo>
                        <a:pt x="33565" y="105749"/>
                      </a:moveTo>
                      <a:cubicBezTo>
                        <a:pt x="56892" y="105749"/>
                        <a:pt x="67131" y="89252"/>
                        <a:pt x="67131" y="52980"/>
                      </a:cubicBezTo>
                      <a:cubicBezTo>
                        <a:pt x="67131" y="16709"/>
                        <a:pt x="56892" y="212"/>
                        <a:pt x="33565" y="212"/>
                      </a:cubicBezTo>
                      <a:cubicBezTo>
                        <a:pt x="10238" y="212"/>
                        <a:pt x="-1" y="16709"/>
                        <a:pt x="-1" y="52980"/>
                      </a:cubicBezTo>
                      <a:cubicBezTo>
                        <a:pt x="-1" y="89252"/>
                        <a:pt x="10238" y="105749"/>
                        <a:pt x="33565" y="105749"/>
                      </a:cubicBezTo>
                      <a:close/>
                      <a:moveTo>
                        <a:pt x="33565" y="93519"/>
                      </a:moveTo>
                      <a:cubicBezTo>
                        <a:pt x="23888" y="93519"/>
                        <a:pt x="16210" y="87547"/>
                        <a:pt x="16210" y="52552"/>
                      </a:cubicBezTo>
                      <a:cubicBezTo>
                        <a:pt x="16210" y="18414"/>
                        <a:pt x="23888" y="12442"/>
                        <a:pt x="33565" y="12442"/>
                      </a:cubicBezTo>
                      <a:cubicBezTo>
                        <a:pt x="43233" y="12442"/>
                        <a:pt x="50920" y="18414"/>
                        <a:pt x="50920" y="52552"/>
                      </a:cubicBezTo>
                      <a:cubicBezTo>
                        <a:pt x="50920" y="87547"/>
                        <a:pt x="43233" y="93519"/>
                        <a:pt x="33565" y="935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19" name="Freeform: Shape 1418">
                  <a:extLst>
                    <a:ext uri="{FF2B5EF4-FFF2-40B4-BE49-F238E27FC236}">
                      <a16:creationId xmlns:a16="http://schemas.microsoft.com/office/drawing/2014/main" id="{F9BC0093-9363-77B7-E840-1F0B6FE980C0}"/>
                    </a:ext>
                  </a:extLst>
                </p:cNvPr>
                <p:cNvSpPr/>
                <p:nvPr/>
              </p:nvSpPr>
              <p:spPr>
                <a:xfrm>
                  <a:off x="3684690" y="3577923"/>
                  <a:ext cx="64865" cy="101555"/>
                </a:xfrm>
                <a:custGeom>
                  <a:avLst/>
                  <a:gdLst>
                    <a:gd name="connsiteX0" fmla="*/ -1 w 64865"/>
                    <a:gd name="connsiteY0" fmla="*/ 101767 h 101555"/>
                    <a:gd name="connsiteX1" fmla="*/ 15363 w 64865"/>
                    <a:gd name="connsiteY1" fmla="*/ 101767 h 101555"/>
                    <a:gd name="connsiteX2" fmla="*/ 15363 w 64865"/>
                    <a:gd name="connsiteY2" fmla="*/ 24110 h 101555"/>
                    <a:gd name="connsiteX3" fmla="*/ 15648 w 64865"/>
                    <a:gd name="connsiteY3" fmla="*/ 24110 h 101555"/>
                    <a:gd name="connsiteX4" fmla="*/ 45090 w 64865"/>
                    <a:gd name="connsiteY4" fmla="*/ 101767 h 101555"/>
                    <a:gd name="connsiteX5" fmla="*/ 64864 w 64865"/>
                    <a:gd name="connsiteY5" fmla="*/ 101767 h 101555"/>
                    <a:gd name="connsiteX6" fmla="*/ 64864 w 64865"/>
                    <a:gd name="connsiteY6" fmla="*/ 212 h 101555"/>
                    <a:gd name="connsiteX7" fmla="*/ 49500 w 64865"/>
                    <a:gd name="connsiteY7" fmla="*/ 212 h 101555"/>
                    <a:gd name="connsiteX8" fmla="*/ 49500 w 64865"/>
                    <a:gd name="connsiteY8" fmla="*/ 75888 h 101555"/>
                    <a:gd name="connsiteX9" fmla="*/ 49215 w 64865"/>
                    <a:gd name="connsiteY9" fmla="*/ 75888 h 101555"/>
                    <a:gd name="connsiteX10" fmla="*/ 19773 w 64865"/>
                    <a:gd name="connsiteY10" fmla="*/ 212 h 101555"/>
                    <a:gd name="connsiteX11" fmla="*/ -1 w 64865"/>
                    <a:gd name="connsiteY11" fmla="*/ 212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5">
                      <a:moveTo>
                        <a:pt x="-1" y="101767"/>
                      </a:moveTo>
                      <a:lnTo>
                        <a:pt x="15363" y="101767"/>
                      </a:lnTo>
                      <a:lnTo>
                        <a:pt x="15363" y="24110"/>
                      </a:lnTo>
                      <a:lnTo>
                        <a:pt x="15648" y="24110"/>
                      </a:lnTo>
                      <a:lnTo>
                        <a:pt x="45090" y="101767"/>
                      </a:lnTo>
                      <a:lnTo>
                        <a:pt x="64864" y="101767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8"/>
                      </a:lnTo>
                      <a:lnTo>
                        <a:pt x="49215" y="75888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5" name="Graphic 4">
                <a:extLst>
                  <a:ext uri="{FF2B5EF4-FFF2-40B4-BE49-F238E27FC236}">
                    <a16:creationId xmlns:a16="http://schemas.microsoft.com/office/drawing/2014/main" id="{1B589D98-3690-E566-206B-B054B2C3C019}"/>
                  </a:ext>
                </a:extLst>
              </p:cNvPr>
              <p:cNvGrpSpPr/>
              <p:nvPr/>
            </p:nvGrpSpPr>
            <p:grpSpPr>
              <a:xfrm>
                <a:off x="4118706" y="2833538"/>
                <a:ext cx="539086" cy="459149"/>
                <a:chOff x="4118706" y="2833538"/>
                <a:chExt cx="539086" cy="459149"/>
              </a:xfrm>
              <a:solidFill>
                <a:srgbClr val="000000"/>
              </a:solidFill>
            </p:grpSpPr>
            <p:sp>
              <p:nvSpPr>
                <p:cNvPr id="1392" name="Freeform: Shape 1391">
                  <a:extLst>
                    <a:ext uri="{FF2B5EF4-FFF2-40B4-BE49-F238E27FC236}">
                      <a16:creationId xmlns:a16="http://schemas.microsoft.com/office/drawing/2014/main" id="{8B1C196E-0A3E-B727-3D43-A5567AB792B9}"/>
                    </a:ext>
                  </a:extLst>
                </p:cNvPr>
                <p:cNvSpPr/>
                <p:nvPr/>
              </p:nvSpPr>
              <p:spPr>
                <a:xfrm>
                  <a:off x="4235054" y="2833538"/>
                  <a:ext cx="64151" cy="101558"/>
                </a:xfrm>
                <a:custGeom>
                  <a:avLst/>
                  <a:gdLst>
                    <a:gd name="connsiteX0" fmla="*/ 24183 w 64151"/>
                    <a:gd name="connsiteY0" fmla="*/ 101770 h 101558"/>
                    <a:gd name="connsiteX1" fmla="*/ 40394 w 64151"/>
                    <a:gd name="connsiteY1" fmla="*/ 101770 h 101558"/>
                    <a:gd name="connsiteX2" fmla="*/ 40394 w 64151"/>
                    <a:gd name="connsiteY2" fmla="*/ 13867 h 101558"/>
                    <a:gd name="connsiteX3" fmla="*/ 64150 w 64151"/>
                    <a:gd name="connsiteY3" fmla="*/ 13867 h 101558"/>
                    <a:gd name="connsiteX4" fmla="*/ 64150 w 64151"/>
                    <a:gd name="connsiteY4" fmla="*/ 212 h 101558"/>
                    <a:gd name="connsiteX5" fmla="*/ -1 w 64151"/>
                    <a:gd name="connsiteY5" fmla="*/ 212 h 101558"/>
                    <a:gd name="connsiteX6" fmla="*/ -1 w 64151"/>
                    <a:gd name="connsiteY6" fmla="*/ 13867 h 101558"/>
                    <a:gd name="connsiteX7" fmla="*/ 24183 w 64151"/>
                    <a:gd name="connsiteY7" fmla="*/ 1386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1" h="101558">
                      <a:moveTo>
                        <a:pt x="24183" y="101770"/>
                      </a:moveTo>
                      <a:lnTo>
                        <a:pt x="40394" y="101770"/>
                      </a:lnTo>
                      <a:lnTo>
                        <a:pt x="40394" y="13867"/>
                      </a:lnTo>
                      <a:lnTo>
                        <a:pt x="64150" y="13867"/>
                      </a:lnTo>
                      <a:lnTo>
                        <a:pt x="64150" y="212"/>
                      </a:lnTo>
                      <a:lnTo>
                        <a:pt x="-1" y="212"/>
                      </a:lnTo>
                      <a:lnTo>
                        <a:pt x="-1" y="13867"/>
                      </a:lnTo>
                      <a:lnTo>
                        <a:pt x="24183" y="138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3" name="Freeform: Shape 1392">
                  <a:extLst>
                    <a:ext uri="{FF2B5EF4-FFF2-40B4-BE49-F238E27FC236}">
                      <a16:creationId xmlns:a16="http://schemas.microsoft.com/office/drawing/2014/main" id="{DAC9C9D8-2661-A671-4EC8-96B82761C90A}"/>
                    </a:ext>
                  </a:extLst>
                </p:cNvPr>
                <p:cNvSpPr/>
                <p:nvPr/>
              </p:nvSpPr>
              <p:spPr>
                <a:xfrm>
                  <a:off x="4307168" y="2833538"/>
                  <a:ext cx="62160" cy="103550"/>
                </a:xfrm>
                <a:custGeom>
                  <a:avLst/>
                  <a:gdLst>
                    <a:gd name="connsiteX0" fmla="*/ -1 w 62160"/>
                    <a:gd name="connsiteY0" fmla="*/ 212 h 103550"/>
                    <a:gd name="connsiteX1" fmla="*/ -1 w 62160"/>
                    <a:gd name="connsiteY1" fmla="*/ 71758 h 103550"/>
                    <a:gd name="connsiteX2" fmla="*/ 31155 w 62160"/>
                    <a:gd name="connsiteY2" fmla="*/ 103762 h 103550"/>
                    <a:gd name="connsiteX3" fmla="*/ 62159 w 62160"/>
                    <a:gd name="connsiteY3" fmla="*/ 71758 h 103550"/>
                    <a:gd name="connsiteX4" fmla="*/ 62159 w 62160"/>
                    <a:gd name="connsiteY4" fmla="*/ 212 h 103550"/>
                    <a:gd name="connsiteX5" fmla="*/ 45948 w 62160"/>
                    <a:gd name="connsiteY5" fmla="*/ 212 h 103550"/>
                    <a:gd name="connsiteX6" fmla="*/ 45948 w 62160"/>
                    <a:gd name="connsiteY6" fmla="*/ 73038 h 103550"/>
                    <a:gd name="connsiteX7" fmla="*/ 31155 w 62160"/>
                    <a:gd name="connsiteY7" fmla="*/ 91529 h 103550"/>
                    <a:gd name="connsiteX8" fmla="*/ 16220 w 62160"/>
                    <a:gd name="connsiteY8" fmla="*/ 73038 h 103550"/>
                    <a:gd name="connsiteX9" fmla="*/ 16220 w 62160"/>
                    <a:gd name="connsiteY9" fmla="*/ 212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0">
                      <a:moveTo>
                        <a:pt x="-1" y="212"/>
                      </a:moveTo>
                      <a:lnTo>
                        <a:pt x="-1" y="71758"/>
                      </a:lnTo>
                      <a:cubicBezTo>
                        <a:pt x="-1" y="95228"/>
                        <a:pt x="11667" y="103762"/>
                        <a:pt x="31155" y="103762"/>
                      </a:cubicBezTo>
                      <a:cubicBezTo>
                        <a:pt x="50500" y="103762"/>
                        <a:pt x="62159" y="95228"/>
                        <a:pt x="62159" y="71758"/>
                      </a:cubicBezTo>
                      <a:lnTo>
                        <a:pt x="62159" y="212"/>
                      </a:lnTo>
                      <a:lnTo>
                        <a:pt x="45948" y="212"/>
                      </a:lnTo>
                      <a:lnTo>
                        <a:pt x="45948" y="73038"/>
                      </a:lnTo>
                      <a:cubicBezTo>
                        <a:pt x="45948" y="85840"/>
                        <a:pt x="40823" y="91529"/>
                        <a:pt x="31155" y="91529"/>
                      </a:cubicBezTo>
                      <a:cubicBezTo>
                        <a:pt x="21335" y="91529"/>
                        <a:pt x="16220" y="85840"/>
                        <a:pt x="16220" y="73038"/>
                      </a:cubicBezTo>
                      <a:lnTo>
                        <a:pt x="16220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4" name="Freeform: Shape 1393">
                  <a:extLst>
                    <a:ext uri="{FF2B5EF4-FFF2-40B4-BE49-F238E27FC236}">
                      <a16:creationId xmlns:a16="http://schemas.microsoft.com/office/drawing/2014/main" id="{5ECEF583-48F6-0370-1F55-1BB669F164A5}"/>
                    </a:ext>
                  </a:extLst>
                </p:cNvPr>
                <p:cNvSpPr/>
                <p:nvPr/>
              </p:nvSpPr>
              <p:spPr>
                <a:xfrm>
                  <a:off x="4382987" y="2833538"/>
                  <a:ext cx="55473" cy="101558"/>
                </a:xfrm>
                <a:custGeom>
                  <a:avLst/>
                  <a:gdLst>
                    <a:gd name="connsiteX0" fmla="*/ -1 w 55473"/>
                    <a:gd name="connsiteY0" fmla="*/ 101770 h 101558"/>
                    <a:gd name="connsiteX1" fmla="*/ 55473 w 55473"/>
                    <a:gd name="connsiteY1" fmla="*/ 101770 h 101558"/>
                    <a:gd name="connsiteX2" fmla="*/ 55473 w 55473"/>
                    <a:gd name="connsiteY2" fmla="*/ 88115 h 101558"/>
                    <a:gd name="connsiteX3" fmla="*/ 16210 w 55473"/>
                    <a:gd name="connsiteY3" fmla="*/ 88115 h 101558"/>
                    <a:gd name="connsiteX4" fmla="*/ 16210 w 55473"/>
                    <a:gd name="connsiteY4" fmla="*/ 212 h 101558"/>
                    <a:gd name="connsiteX5" fmla="*/ -1 w 55473"/>
                    <a:gd name="connsiteY5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8">
                      <a:moveTo>
                        <a:pt x="-1" y="101770"/>
                      </a:moveTo>
                      <a:lnTo>
                        <a:pt x="55473" y="101770"/>
                      </a:lnTo>
                      <a:lnTo>
                        <a:pt x="55473" y="88115"/>
                      </a:lnTo>
                      <a:lnTo>
                        <a:pt x="16210" y="88115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5" name="Freeform: Shape 1394">
                  <a:extLst>
                    <a:ext uri="{FF2B5EF4-FFF2-40B4-BE49-F238E27FC236}">
                      <a16:creationId xmlns:a16="http://schemas.microsoft.com/office/drawing/2014/main" id="{55B72370-027A-1F79-EBFF-8FEC11361766}"/>
                    </a:ext>
                  </a:extLst>
                </p:cNvPr>
                <p:cNvSpPr/>
                <p:nvPr/>
              </p:nvSpPr>
              <p:spPr>
                <a:xfrm>
                  <a:off x="4447280" y="2833538"/>
                  <a:ext cx="16211" cy="101558"/>
                </a:xfrm>
                <a:custGeom>
                  <a:avLst/>
                  <a:gdLst>
                    <a:gd name="connsiteX0" fmla="*/ -1 w 16211"/>
                    <a:gd name="connsiteY0" fmla="*/ 101770 h 101558"/>
                    <a:gd name="connsiteX1" fmla="*/ 16210 w 16211"/>
                    <a:gd name="connsiteY1" fmla="*/ 101770 h 101558"/>
                    <a:gd name="connsiteX2" fmla="*/ 16210 w 16211"/>
                    <a:gd name="connsiteY2" fmla="*/ 212 h 101558"/>
                    <a:gd name="connsiteX3" fmla="*/ -1 w 16211"/>
                    <a:gd name="connsiteY3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-1" y="101770"/>
                      </a:moveTo>
                      <a:lnTo>
                        <a:pt x="16210" y="101770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6" name="Freeform: Shape 1395">
                  <a:extLst>
                    <a:ext uri="{FF2B5EF4-FFF2-40B4-BE49-F238E27FC236}">
                      <a16:creationId xmlns:a16="http://schemas.microsoft.com/office/drawing/2014/main" id="{7545076E-B34E-3A46-1D58-7446B5A41384}"/>
                    </a:ext>
                  </a:extLst>
                </p:cNvPr>
                <p:cNvSpPr/>
                <p:nvPr/>
              </p:nvSpPr>
              <p:spPr>
                <a:xfrm>
                  <a:off x="4479561" y="2833538"/>
                  <a:ext cx="60169" cy="101558"/>
                </a:xfrm>
                <a:custGeom>
                  <a:avLst/>
                  <a:gdLst>
                    <a:gd name="connsiteX0" fmla="*/ 16220 w 60169"/>
                    <a:gd name="connsiteY0" fmla="*/ 12444 h 101558"/>
                    <a:gd name="connsiteX1" fmla="*/ 26602 w 60169"/>
                    <a:gd name="connsiteY1" fmla="*/ 12444 h 101558"/>
                    <a:gd name="connsiteX2" fmla="*/ 43957 w 60169"/>
                    <a:gd name="connsiteY2" fmla="*/ 30082 h 101558"/>
                    <a:gd name="connsiteX3" fmla="*/ 27736 w 60169"/>
                    <a:gd name="connsiteY3" fmla="*/ 47578 h 101558"/>
                    <a:gd name="connsiteX4" fmla="*/ 16220 w 60169"/>
                    <a:gd name="connsiteY4" fmla="*/ 47578 h 101558"/>
                    <a:gd name="connsiteX5" fmla="*/ -1 w 60169"/>
                    <a:gd name="connsiteY5" fmla="*/ 101770 h 101558"/>
                    <a:gd name="connsiteX6" fmla="*/ 16220 w 60169"/>
                    <a:gd name="connsiteY6" fmla="*/ 101770 h 101558"/>
                    <a:gd name="connsiteX7" fmla="*/ 16220 w 60169"/>
                    <a:gd name="connsiteY7" fmla="*/ 59810 h 101558"/>
                    <a:gd name="connsiteX8" fmla="*/ 30441 w 60169"/>
                    <a:gd name="connsiteY8" fmla="*/ 59810 h 101558"/>
                    <a:gd name="connsiteX9" fmla="*/ 60168 w 60169"/>
                    <a:gd name="connsiteY9" fmla="*/ 29797 h 101558"/>
                    <a:gd name="connsiteX10" fmla="*/ 32146 w 60169"/>
                    <a:gd name="connsiteY10" fmla="*/ 212 h 101558"/>
                    <a:gd name="connsiteX11" fmla="*/ -1 w 60169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8">
                      <a:moveTo>
                        <a:pt x="16220" y="12444"/>
                      </a:moveTo>
                      <a:lnTo>
                        <a:pt x="26602" y="12444"/>
                      </a:lnTo>
                      <a:cubicBezTo>
                        <a:pt x="39547" y="12444"/>
                        <a:pt x="43957" y="19129"/>
                        <a:pt x="43957" y="30082"/>
                      </a:cubicBezTo>
                      <a:cubicBezTo>
                        <a:pt x="43957" y="42884"/>
                        <a:pt x="36413" y="47578"/>
                        <a:pt x="27736" y="47578"/>
                      </a:cubicBezTo>
                      <a:lnTo>
                        <a:pt x="16220" y="47578"/>
                      </a:lnTo>
                      <a:close/>
                      <a:moveTo>
                        <a:pt x="-1" y="101770"/>
                      </a:moveTo>
                      <a:lnTo>
                        <a:pt x="16220" y="101770"/>
                      </a:lnTo>
                      <a:lnTo>
                        <a:pt x="16220" y="59810"/>
                      </a:lnTo>
                      <a:lnTo>
                        <a:pt x="30441" y="59810"/>
                      </a:lnTo>
                      <a:cubicBezTo>
                        <a:pt x="49500" y="59810"/>
                        <a:pt x="60168" y="48005"/>
                        <a:pt x="60168" y="29797"/>
                      </a:cubicBezTo>
                      <a:cubicBezTo>
                        <a:pt x="60168" y="12444"/>
                        <a:pt x="51634" y="212"/>
                        <a:pt x="32146" y="212"/>
                      </a:cubicBez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7" name="Freeform: Shape 1396">
                  <a:extLst>
                    <a:ext uri="{FF2B5EF4-FFF2-40B4-BE49-F238E27FC236}">
                      <a16:creationId xmlns:a16="http://schemas.microsoft.com/office/drawing/2014/main" id="{58939D21-8539-C2A7-2F31-FA1A186BDD02}"/>
                    </a:ext>
                  </a:extLst>
                </p:cNvPr>
                <p:cNvSpPr/>
                <p:nvPr/>
              </p:nvSpPr>
              <p:spPr>
                <a:xfrm>
                  <a:off x="4288680" y="3011337"/>
                  <a:ext cx="60169" cy="101559"/>
                </a:xfrm>
                <a:custGeom>
                  <a:avLst/>
                  <a:gdLst>
                    <a:gd name="connsiteX0" fmla="*/ 16210 w 60169"/>
                    <a:gd name="connsiteY0" fmla="*/ 12445 h 101559"/>
                    <a:gd name="connsiteX1" fmla="*/ 26593 w 60169"/>
                    <a:gd name="connsiteY1" fmla="*/ 12445 h 101559"/>
                    <a:gd name="connsiteX2" fmla="*/ 43947 w 60169"/>
                    <a:gd name="connsiteY2" fmla="*/ 30082 h 101559"/>
                    <a:gd name="connsiteX3" fmla="*/ 27736 w 60169"/>
                    <a:gd name="connsiteY3" fmla="*/ 47578 h 101559"/>
                    <a:gd name="connsiteX4" fmla="*/ 16210 w 60169"/>
                    <a:gd name="connsiteY4" fmla="*/ 47578 h 101559"/>
                    <a:gd name="connsiteX5" fmla="*/ -1 w 60169"/>
                    <a:gd name="connsiteY5" fmla="*/ 101771 h 101559"/>
                    <a:gd name="connsiteX6" fmla="*/ 16210 w 60169"/>
                    <a:gd name="connsiteY6" fmla="*/ 101771 h 101559"/>
                    <a:gd name="connsiteX7" fmla="*/ 16210 w 60169"/>
                    <a:gd name="connsiteY7" fmla="*/ 59810 h 101559"/>
                    <a:gd name="connsiteX8" fmla="*/ 30441 w 60169"/>
                    <a:gd name="connsiteY8" fmla="*/ 59810 h 101559"/>
                    <a:gd name="connsiteX9" fmla="*/ 60168 w 60169"/>
                    <a:gd name="connsiteY9" fmla="*/ 29797 h 101559"/>
                    <a:gd name="connsiteX10" fmla="*/ 32146 w 60169"/>
                    <a:gd name="connsiteY10" fmla="*/ 212 h 101559"/>
                    <a:gd name="connsiteX11" fmla="*/ -1 w 60169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9">
                      <a:moveTo>
                        <a:pt x="16210" y="12445"/>
                      </a:moveTo>
                      <a:lnTo>
                        <a:pt x="26593" y="12445"/>
                      </a:lnTo>
                      <a:cubicBezTo>
                        <a:pt x="39537" y="12445"/>
                        <a:pt x="43947" y="19129"/>
                        <a:pt x="43947" y="30082"/>
                      </a:cubicBezTo>
                      <a:cubicBezTo>
                        <a:pt x="43947" y="42884"/>
                        <a:pt x="36413" y="47578"/>
                        <a:pt x="27736" y="47578"/>
                      </a:cubicBezTo>
                      <a:lnTo>
                        <a:pt x="16210" y="47578"/>
                      </a:lnTo>
                      <a:close/>
                      <a:moveTo>
                        <a:pt x="-1" y="101771"/>
                      </a:moveTo>
                      <a:lnTo>
                        <a:pt x="16210" y="101771"/>
                      </a:lnTo>
                      <a:lnTo>
                        <a:pt x="16210" y="59810"/>
                      </a:lnTo>
                      <a:lnTo>
                        <a:pt x="30441" y="59810"/>
                      </a:lnTo>
                      <a:cubicBezTo>
                        <a:pt x="49500" y="59810"/>
                        <a:pt x="60168" y="48005"/>
                        <a:pt x="60168" y="29797"/>
                      </a:cubicBezTo>
                      <a:cubicBezTo>
                        <a:pt x="60168" y="12445"/>
                        <a:pt x="51634" y="212"/>
                        <a:pt x="32146" y="212"/>
                      </a:cubicBez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8" name="Freeform: Shape 1397">
                  <a:extLst>
                    <a:ext uri="{FF2B5EF4-FFF2-40B4-BE49-F238E27FC236}">
                      <a16:creationId xmlns:a16="http://schemas.microsoft.com/office/drawing/2014/main" id="{37CA18A5-9B4C-FF01-3320-395AABE89375}"/>
                    </a:ext>
                  </a:extLst>
                </p:cNvPr>
                <p:cNvSpPr/>
                <p:nvPr/>
              </p:nvSpPr>
              <p:spPr>
                <a:xfrm>
                  <a:off x="4359803" y="3011337"/>
                  <a:ext cx="65998" cy="101559"/>
                </a:xfrm>
                <a:custGeom>
                  <a:avLst/>
                  <a:gdLst>
                    <a:gd name="connsiteX0" fmla="*/ -1 w 65998"/>
                    <a:gd name="connsiteY0" fmla="*/ 101771 h 101559"/>
                    <a:gd name="connsiteX1" fmla="*/ 16210 w 65998"/>
                    <a:gd name="connsiteY1" fmla="*/ 101771 h 101559"/>
                    <a:gd name="connsiteX2" fmla="*/ 16210 w 65998"/>
                    <a:gd name="connsiteY2" fmla="*/ 57676 h 101559"/>
                    <a:gd name="connsiteX3" fmla="*/ 29441 w 65998"/>
                    <a:gd name="connsiteY3" fmla="*/ 57676 h 101559"/>
                    <a:gd name="connsiteX4" fmla="*/ 44233 w 65998"/>
                    <a:gd name="connsiteY4" fmla="*/ 73608 h 101559"/>
                    <a:gd name="connsiteX5" fmla="*/ 44938 w 65998"/>
                    <a:gd name="connsiteY5" fmla="*/ 92810 h 101559"/>
                    <a:gd name="connsiteX6" fmla="*/ 47643 w 65998"/>
                    <a:gd name="connsiteY6" fmla="*/ 101771 h 101559"/>
                    <a:gd name="connsiteX7" fmla="*/ 65997 w 65998"/>
                    <a:gd name="connsiteY7" fmla="*/ 101771 h 101559"/>
                    <a:gd name="connsiteX8" fmla="*/ 61159 w 65998"/>
                    <a:gd name="connsiteY8" fmla="*/ 92952 h 101559"/>
                    <a:gd name="connsiteX9" fmla="*/ 60587 w 65998"/>
                    <a:gd name="connsiteY9" fmla="*/ 72328 h 101559"/>
                    <a:gd name="connsiteX10" fmla="*/ 44662 w 65998"/>
                    <a:gd name="connsiteY10" fmla="*/ 51560 h 101559"/>
                    <a:gd name="connsiteX11" fmla="*/ 44662 w 65998"/>
                    <a:gd name="connsiteY11" fmla="*/ 51275 h 101559"/>
                    <a:gd name="connsiteX12" fmla="*/ 61588 w 65998"/>
                    <a:gd name="connsiteY12" fmla="*/ 26384 h 101559"/>
                    <a:gd name="connsiteX13" fmla="*/ 35841 w 65998"/>
                    <a:gd name="connsiteY13" fmla="*/ 212 h 101559"/>
                    <a:gd name="connsiteX14" fmla="*/ -1 w 65998"/>
                    <a:gd name="connsiteY14" fmla="*/ 212 h 101559"/>
                    <a:gd name="connsiteX15" fmla="*/ 16210 w 65998"/>
                    <a:gd name="connsiteY15" fmla="*/ 45444 h 101559"/>
                    <a:gd name="connsiteX16" fmla="*/ 16210 w 65998"/>
                    <a:gd name="connsiteY16" fmla="*/ 12445 h 101559"/>
                    <a:gd name="connsiteX17" fmla="*/ 30003 w 65998"/>
                    <a:gd name="connsiteY17" fmla="*/ 12445 h 101559"/>
                    <a:gd name="connsiteX18" fmla="*/ 45366 w 65998"/>
                    <a:gd name="connsiteY18" fmla="*/ 28944 h 101559"/>
                    <a:gd name="connsiteX19" fmla="*/ 29155 w 65998"/>
                    <a:gd name="connsiteY19" fmla="*/ 45444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9">
                      <a:moveTo>
                        <a:pt x="-1" y="101771"/>
                      </a:moveTo>
                      <a:lnTo>
                        <a:pt x="16210" y="101771"/>
                      </a:lnTo>
                      <a:lnTo>
                        <a:pt x="16210" y="57676"/>
                      </a:lnTo>
                      <a:lnTo>
                        <a:pt x="29441" y="57676"/>
                      </a:lnTo>
                      <a:cubicBezTo>
                        <a:pt x="40528" y="57676"/>
                        <a:pt x="43947" y="62513"/>
                        <a:pt x="44233" y="73608"/>
                      </a:cubicBezTo>
                      <a:cubicBezTo>
                        <a:pt x="44519" y="81004"/>
                        <a:pt x="44376" y="86693"/>
                        <a:pt x="44938" y="92810"/>
                      </a:cubicBezTo>
                      <a:cubicBezTo>
                        <a:pt x="45366" y="96793"/>
                        <a:pt x="46081" y="99922"/>
                        <a:pt x="47643" y="101771"/>
                      </a:cubicBezTo>
                      <a:lnTo>
                        <a:pt x="65997" y="101771"/>
                      </a:lnTo>
                      <a:cubicBezTo>
                        <a:pt x="63864" y="100348"/>
                        <a:pt x="61445" y="97931"/>
                        <a:pt x="61159" y="92952"/>
                      </a:cubicBezTo>
                      <a:cubicBezTo>
                        <a:pt x="60873" y="86836"/>
                        <a:pt x="60730" y="78870"/>
                        <a:pt x="60587" y="72328"/>
                      </a:cubicBezTo>
                      <a:cubicBezTo>
                        <a:pt x="60016" y="58103"/>
                        <a:pt x="54758" y="52556"/>
                        <a:pt x="44662" y="51560"/>
                      </a:cubicBezTo>
                      <a:lnTo>
                        <a:pt x="44662" y="51275"/>
                      </a:lnTo>
                      <a:cubicBezTo>
                        <a:pt x="55749" y="49569"/>
                        <a:pt x="61588" y="39470"/>
                        <a:pt x="61588" y="26384"/>
                      </a:cubicBezTo>
                      <a:cubicBezTo>
                        <a:pt x="61588" y="7323"/>
                        <a:pt x="50062" y="212"/>
                        <a:pt x="35841" y="212"/>
                      </a:cubicBezTo>
                      <a:lnTo>
                        <a:pt x="-1" y="212"/>
                      </a:lnTo>
                      <a:close/>
                      <a:moveTo>
                        <a:pt x="16210" y="45444"/>
                      </a:moveTo>
                      <a:lnTo>
                        <a:pt x="16210" y="12445"/>
                      </a:lnTo>
                      <a:lnTo>
                        <a:pt x="30003" y="12445"/>
                      </a:lnTo>
                      <a:cubicBezTo>
                        <a:pt x="40671" y="12445"/>
                        <a:pt x="45366" y="18134"/>
                        <a:pt x="45366" y="28944"/>
                      </a:cubicBezTo>
                      <a:cubicBezTo>
                        <a:pt x="45366" y="39185"/>
                        <a:pt x="39537" y="45444"/>
                        <a:pt x="29155" y="4544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9" name="Freeform: Shape 1398">
                  <a:extLst>
                    <a:ext uri="{FF2B5EF4-FFF2-40B4-BE49-F238E27FC236}">
                      <a16:creationId xmlns:a16="http://schemas.microsoft.com/office/drawing/2014/main" id="{9F0CF376-A7E8-F4D0-F606-E41F8399A813}"/>
                    </a:ext>
                  </a:extLst>
                </p:cNvPr>
                <p:cNvSpPr/>
                <p:nvPr/>
              </p:nvSpPr>
              <p:spPr>
                <a:xfrm>
                  <a:off x="4436184" y="3011337"/>
                  <a:ext cx="56035" cy="101559"/>
                </a:xfrm>
                <a:custGeom>
                  <a:avLst/>
                  <a:gdLst>
                    <a:gd name="connsiteX0" fmla="*/ -1 w 56035"/>
                    <a:gd name="connsiteY0" fmla="*/ 101771 h 101559"/>
                    <a:gd name="connsiteX1" fmla="*/ 56035 w 56035"/>
                    <a:gd name="connsiteY1" fmla="*/ 101771 h 101559"/>
                    <a:gd name="connsiteX2" fmla="*/ 56035 w 56035"/>
                    <a:gd name="connsiteY2" fmla="*/ 88116 h 101559"/>
                    <a:gd name="connsiteX3" fmla="*/ 16211 w 56035"/>
                    <a:gd name="connsiteY3" fmla="*/ 88116 h 101559"/>
                    <a:gd name="connsiteX4" fmla="*/ 16211 w 56035"/>
                    <a:gd name="connsiteY4" fmla="*/ 55686 h 101559"/>
                    <a:gd name="connsiteX5" fmla="*/ 52625 w 56035"/>
                    <a:gd name="connsiteY5" fmla="*/ 55686 h 101559"/>
                    <a:gd name="connsiteX6" fmla="*/ 52625 w 56035"/>
                    <a:gd name="connsiteY6" fmla="*/ 42030 h 101559"/>
                    <a:gd name="connsiteX7" fmla="*/ 16211 w 56035"/>
                    <a:gd name="connsiteY7" fmla="*/ 42030 h 101559"/>
                    <a:gd name="connsiteX8" fmla="*/ 16211 w 56035"/>
                    <a:gd name="connsiteY8" fmla="*/ 13867 h 101559"/>
                    <a:gd name="connsiteX9" fmla="*/ 54901 w 56035"/>
                    <a:gd name="connsiteY9" fmla="*/ 13867 h 101559"/>
                    <a:gd name="connsiteX10" fmla="*/ 54901 w 56035"/>
                    <a:gd name="connsiteY10" fmla="*/ 212 h 101559"/>
                    <a:gd name="connsiteX11" fmla="*/ -1 w 56035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59">
                      <a:moveTo>
                        <a:pt x="-1" y="101771"/>
                      </a:moveTo>
                      <a:lnTo>
                        <a:pt x="56035" y="101771"/>
                      </a:lnTo>
                      <a:lnTo>
                        <a:pt x="56035" y="88116"/>
                      </a:lnTo>
                      <a:lnTo>
                        <a:pt x="16211" y="88116"/>
                      </a:lnTo>
                      <a:lnTo>
                        <a:pt x="16211" y="55686"/>
                      </a:lnTo>
                      <a:lnTo>
                        <a:pt x="52625" y="55686"/>
                      </a:lnTo>
                      <a:lnTo>
                        <a:pt x="52625" y="42030"/>
                      </a:lnTo>
                      <a:lnTo>
                        <a:pt x="16211" y="42030"/>
                      </a:lnTo>
                      <a:lnTo>
                        <a:pt x="16211" y="13867"/>
                      </a:lnTo>
                      <a:lnTo>
                        <a:pt x="54901" y="13867"/>
                      </a:lnTo>
                      <a:lnTo>
                        <a:pt x="5490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0" name="Freeform: Shape 1399">
                  <a:extLst>
                    <a:ext uri="{FF2B5EF4-FFF2-40B4-BE49-F238E27FC236}">
                      <a16:creationId xmlns:a16="http://schemas.microsoft.com/office/drawing/2014/main" id="{000052F9-8B48-7FDC-F944-04BA1E37ABE9}"/>
                    </a:ext>
                  </a:extLst>
                </p:cNvPr>
                <p:cNvSpPr/>
                <p:nvPr/>
              </p:nvSpPr>
              <p:spPr>
                <a:xfrm>
                  <a:off x="4118706" y="3189137"/>
                  <a:ext cx="54187" cy="101559"/>
                </a:xfrm>
                <a:custGeom>
                  <a:avLst/>
                  <a:gdLst>
                    <a:gd name="connsiteX0" fmla="*/ -1 w 54187"/>
                    <a:gd name="connsiteY0" fmla="*/ 101771 h 101559"/>
                    <a:gd name="connsiteX1" fmla="*/ 16210 w 54187"/>
                    <a:gd name="connsiteY1" fmla="*/ 101771 h 101559"/>
                    <a:gd name="connsiteX2" fmla="*/ 16210 w 54187"/>
                    <a:gd name="connsiteY2" fmla="*/ 55685 h 101559"/>
                    <a:gd name="connsiteX3" fmla="*/ 51910 w 54187"/>
                    <a:gd name="connsiteY3" fmla="*/ 55685 h 101559"/>
                    <a:gd name="connsiteX4" fmla="*/ 51910 w 54187"/>
                    <a:gd name="connsiteY4" fmla="*/ 42030 h 101559"/>
                    <a:gd name="connsiteX5" fmla="*/ 16210 w 54187"/>
                    <a:gd name="connsiteY5" fmla="*/ 42030 h 101559"/>
                    <a:gd name="connsiteX6" fmla="*/ 16210 w 54187"/>
                    <a:gd name="connsiteY6" fmla="*/ 13867 h 101559"/>
                    <a:gd name="connsiteX7" fmla="*/ 54186 w 54187"/>
                    <a:gd name="connsiteY7" fmla="*/ 13867 h 101559"/>
                    <a:gd name="connsiteX8" fmla="*/ 54186 w 54187"/>
                    <a:gd name="connsiteY8" fmla="*/ 212 h 101559"/>
                    <a:gd name="connsiteX9" fmla="*/ -1 w 54187"/>
                    <a:gd name="connsiteY9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87" h="101559">
                      <a:moveTo>
                        <a:pt x="-1" y="101771"/>
                      </a:moveTo>
                      <a:lnTo>
                        <a:pt x="16210" y="101771"/>
                      </a:lnTo>
                      <a:lnTo>
                        <a:pt x="16210" y="55685"/>
                      </a:lnTo>
                      <a:lnTo>
                        <a:pt x="51910" y="55685"/>
                      </a:lnTo>
                      <a:lnTo>
                        <a:pt x="51910" y="42030"/>
                      </a:lnTo>
                      <a:lnTo>
                        <a:pt x="16210" y="42030"/>
                      </a:lnTo>
                      <a:lnTo>
                        <a:pt x="16210" y="13867"/>
                      </a:lnTo>
                      <a:lnTo>
                        <a:pt x="54186" y="13867"/>
                      </a:lnTo>
                      <a:lnTo>
                        <a:pt x="54186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1" name="Freeform: Shape 1400">
                  <a:extLst>
                    <a:ext uri="{FF2B5EF4-FFF2-40B4-BE49-F238E27FC236}">
                      <a16:creationId xmlns:a16="http://schemas.microsoft.com/office/drawing/2014/main" id="{5EEA211F-D251-4FDE-46D8-21BD7D135E1D}"/>
                    </a:ext>
                  </a:extLst>
                </p:cNvPr>
                <p:cNvSpPr/>
                <p:nvPr/>
              </p:nvSpPr>
              <p:spPr>
                <a:xfrm>
                  <a:off x="4183276" y="3189137"/>
                  <a:ext cx="62159" cy="103551"/>
                </a:xfrm>
                <a:custGeom>
                  <a:avLst/>
                  <a:gdLst>
                    <a:gd name="connsiteX0" fmla="*/ -1 w 62159"/>
                    <a:gd name="connsiteY0" fmla="*/ 212 h 103551"/>
                    <a:gd name="connsiteX1" fmla="*/ -1 w 62159"/>
                    <a:gd name="connsiteY1" fmla="*/ 71759 h 103551"/>
                    <a:gd name="connsiteX2" fmla="*/ 31155 w 62159"/>
                    <a:gd name="connsiteY2" fmla="*/ 103763 h 103551"/>
                    <a:gd name="connsiteX3" fmla="*/ 62159 w 62159"/>
                    <a:gd name="connsiteY3" fmla="*/ 71759 h 103551"/>
                    <a:gd name="connsiteX4" fmla="*/ 62159 w 62159"/>
                    <a:gd name="connsiteY4" fmla="*/ 212 h 103551"/>
                    <a:gd name="connsiteX5" fmla="*/ 45947 w 62159"/>
                    <a:gd name="connsiteY5" fmla="*/ 212 h 103551"/>
                    <a:gd name="connsiteX6" fmla="*/ 45947 w 62159"/>
                    <a:gd name="connsiteY6" fmla="*/ 73039 h 103551"/>
                    <a:gd name="connsiteX7" fmla="*/ 31155 w 62159"/>
                    <a:gd name="connsiteY7" fmla="*/ 91530 h 103551"/>
                    <a:gd name="connsiteX8" fmla="*/ 16220 w 62159"/>
                    <a:gd name="connsiteY8" fmla="*/ 73039 h 103551"/>
                    <a:gd name="connsiteX9" fmla="*/ 16220 w 62159"/>
                    <a:gd name="connsiteY9" fmla="*/ 212 h 103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9" h="103551">
                      <a:moveTo>
                        <a:pt x="-1" y="212"/>
                      </a:moveTo>
                      <a:lnTo>
                        <a:pt x="-1" y="71759"/>
                      </a:lnTo>
                      <a:cubicBezTo>
                        <a:pt x="-1" y="95229"/>
                        <a:pt x="11667" y="103763"/>
                        <a:pt x="31155" y="103763"/>
                      </a:cubicBezTo>
                      <a:cubicBezTo>
                        <a:pt x="50500" y="103763"/>
                        <a:pt x="62159" y="95229"/>
                        <a:pt x="62159" y="71759"/>
                      </a:cubicBezTo>
                      <a:lnTo>
                        <a:pt x="62159" y="212"/>
                      </a:lnTo>
                      <a:lnTo>
                        <a:pt x="45947" y="212"/>
                      </a:lnTo>
                      <a:lnTo>
                        <a:pt x="45947" y="73039"/>
                      </a:lnTo>
                      <a:cubicBezTo>
                        <a:pt x="45947" y="85841"/>
                        <a:pt x="40823" y="91530"/>
                        <a:pt x="31155" y="91530"/>
                      </a:cubicBezTo>
                      <a:cubicBezTo>
                        <a:pt x="21335" y="91530"/>
                        <a:pt x="16220" y="85841"/>
                        <a:pt x="16220" y="73039"/>
                      </a:cubicBezTo>
                      <a:lnTo>
                        <a:pt x="16220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2" name="Freeform: Shape 1401">
                  <a:extLst>
                    <a:ext uri="{FF2B5EF4-FFF2-40B4-BE49-F238E27FC236}">
                      <a16:creationId xmlns:a16="http://schemas.microsoft.com/office/drawing/2014/main" id="{6786140B-2E76-F7CF-FA8C-81DCB3E2419B}"/>
                    </a:ext>
                  </a:extLst>
                </p:cNvPr>
                <p:cNvSpPr/>
                <p:nvPr/>
              </p:nvSpPr>
              <p:spPr>
                <a:xfrm>
                  <a:off x="4260943" y="3189137"/>
                  <a:ext cx="64865" cy="101559"/>
                </a:xfrm>
                <a:custGeom>
                  <a:avLst/>
                  <a:gdLst>
                    <a:gd name="connsiteX0" fmla="*/ -1 w 64865"/>
                    <a:gd name="connsiteY0" fmla="*/ 101771 h 101559"/>
                    <a:gd name="connsiteX1" fmla="*/ 15363 w 64865"/>
                    <a:gd name="connsiteY1" fmla="*/ 101771 h 101559"/>
                    <a:gd name="connsiteX2" fmla="*/ 15363 w 64865"/>
                    <a:gd name="connsiteY2" fmla="*/ 24108 h 101559"/>
                    <a:gd name="connsiteX3" fmla="*/ 15648 w 64865"/>
                    <a:gd name="connsiteY3" fmla="*/ 24108 h 101559"/>
                    <a:gd name="connsiteX4" fmla="*/ 45090 w 64865"/>
                    <a:gd name="connsiteY4" fmla="*/ 101771 h 101559"/>
                    <a:gd name="connsiteX5" fmla="*/ 64864 w 64865"/>
                    <a:gd name="connsiteY5" fmla="*/ 101771 h 101559"/>
                    <a:gd name="connsiteX6" fmla="*/ 64864 w 64865"/>
                    <a:gd name="connsiteY6" fmla="*/ 212 h 101559"/>
                    <a:gd name="connsiteX7" fmla="*/ 49500 w 64865"/>
                    <a:gd name="connsiteY7" fmla="*/ 212 h 101559"/>
                    <a:gd name="connsiteX8" fmla="*/ 49500 w 64865"/>
                    <a:gd name="connsiteY8" fmla="*/ 75883 h 101559"/>
                    <a:gd name="connsiteX9" fmla="*/ 49214 w 64865"/>
                    <a:gd name="connsiteY9" fmla="*/ 75883 h 101559"/>
                    <a:gd name="connsiteX10" fmla="*/ 19773 w 64865"/>
                    <a:gd name="connsiteY10" fmla="*/ 212 h 101559"/>
                    <a:gd name="connsiteX11" fmla="*/ -1 w 64865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9">
                      <a:moveTo>
                        <a:pt x="-1" y="101771"/>
                      </a:moveTo>
                      <a:lnTo>
                        <a:pt x="15363" y="101771"/>
                      </a:lnTo>
                      <a:lnTo>
                        <a:pt x="15363" y="24108"/>
                      </a:lnTo>
                      <a:lnTo>
                        <a:pt x="15648" y="24108"/>
                      </a:lnTo>
                      <a:lnTo>
                        <a:pt x="45090" y="101771"/>
                      </a:lnTo>
                      <a:lnTo>
                        <a:pt x="64864" y="101771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3"/>
                      </a:lnTo>
                      <a:lnTo>
                        <a:pt x="49214" y="75883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3" name="Freeform: Shape 1402">
                  <a:extLst>
                    <a:ext uri="{FF2B5EF4-FFF2-40B4-BE49-F238E27FC236}">
                      <a16:creationId xmlns:a16="http://schemas.microsoft.com/office/drawing/2014/main" id="{A53AE3BA-3697-31BD-DD11-4EE49B3338BE}"/>
                    </a:ext>
                  </a:extLst>
                </p:cNvPr>
                <p:cNvSpPr/>
                <p:nvPr/>
              </p:nvSpPr>
              <p:spPr>
                <a:xfrm>
                  <a:off x="4340172" y="3187145"/>
                  <a:ext cx="64855" cy="105542"/>
                </a:xfrm>
                <a:custGeom>
                  <a:avLst/>
                  <a:gdLst>
                    <a:gd name="connsiteX0" fmla="*/ 48643 w 64855"/>
                    <a:gd name="connsiteY0" fmla="*/ 67350 h 105542"/>
                    <a:gd name="connsiteX1" fmla="*/ 48643 w 64855"/>
                    <a:gd name="connsiteY1" fmla="*/ 69057 h 105542"/>
                    <a:gd name="connsiteX2" fmla="*/ 33565 w 64855"/>
                    <a:gd name="connsiteY2" fmla="*/ 93522 h 105542"/>
                    <a:gd name="connsiteX3" fmla="*/ 16210 w 64855"/>
                    <a:gd name="connsiteY3" fmla="*/ 52557 h 105542"/>
                    <a:gd name="connsiteX4" fmla="*/ 33565 w 64855"/>
                    <a:gd name="connsiteY4" fmla="*/ 12445 h 105542"/>
                    <a:gd name="connsiteX5" fmla="*/ 48072 w 64855"/>
                    <a:gd name="connsiteY5" fmla="*/ 32216 h 105542"/>
                    <a:gd name="connsiteX6" fmla="*/ 48072 w 64855"/>
                    <a:gd name="connsiteY6" fmla="*/ 33923 h 105542"/>
                    <a:gd name="connsiteX7" fmla="*/ 64293 w 64855"/>
                    <a:gd name="connsiteY7" fmla="*/ 33923 h 105542"/>
                    <a:gd name="connsiteX8" fmla="*/ 64293 w 64855"/>
                    <a:gd name="connsiteY8" fmla="*/ 32074 h 105542"/>
                    <a:gd name="connsiteX9" fmla="*/ 33708 w 64855"/>
                    <a:gd name="connsiteY9" fmla="*/ 212 h 105542"/>
                    <a:gd name="connsiteX10" fmla="*/ -1 w 64855"/>
                    <a:gd name="connsiteY10" fmla="*/ 52983 h 105542"/>
                    <a:gd name="connsiteX11" fmla="*/ 33565 w 64855"/>
                    <a:gd name="connsiteY11" fmla="*/ 105755 h 105542"/>
                    <a:gd name="connsiteX12" fmla="*/ 64855 w 64855"/>
                    <a:gd name="connsiteY12" fmla="*/ 69483 h 105542"/>
                    <a:gd name="connsiteX13" fmla="*/ 64855 w 64855"/>
                    <a:gd name="connsiteY13" fmla="*/ 67350 h 105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5" h="105542">
                      <a:moveTo>
                        <a:pt x="48643" y="67350"/>
                      </a:moveTo>
                      <a:lnTo>
                        <a:pt x="48643" y="69057"/>
                      </a:lnTo>
                      <a:cubicBezTo>
                        <a:pt x="48643" y="78445"/>
                        <a:pt x="47081" y="93522"/>
                        <a:pt x="33565" y="93522"/>
                      </a:cubicBezTo>
                      <a:cubicBezTo>
                        <a:pt x="21621" y="93522"/>
                        <a:pt x="16210" y="85272"/>
                        <a:pt x="16210" y="52557"/>
                      </a:cubicBezTo>
                      <a:cubicBezTo>
                        <a:pt x="16210" y="19841"/>
                        <a:pt x="21621" y="12445"/>
                        <a:pt x="33565" y="12445"/>
                      </a:cubicBezTo>
                      <a:cubicBezTo>
                        <a:pt x="45233" y="12018"/>
                        <a:pt x="48072" y="22828"/>
                        <a:pt x="48072" y="32216"/>
                      </a:cubicBezTo>
                      <a:lnTo>
                        <a:pt x="48072" y="33923"/>
                      </a:lnTo>
                      <a:lnTo>
                        <a:pt x="64293" y="33923"/>
                      </a:lnTo>
                      <a:lnTo>
                        <a:pt x="64293" y="32074"/>
                      </a:lnTo>
                      <a:cubicBezTo>
                        <a:pt x="64293" y="21548"/>
                        <a:pt x="62578" y="212"/>
                        <a:pt x="33708" y="212"/>
                      </a:cubicBezTo>
                      <a:cubicBezTo>
                        <a:pt x="7962" y="212"/>
                        <a:pt x="-1" y="16712"/>
                        <a:pt x="-1" y="52983"/>
                      </a:cubicBezTo>
                      <a:cubicBezTo>
                        <a:pt x="-1" y="89254"/>
                        <a:pt x="7962" y="105755"/>
                        <a:pt x="33565" y="105755"/>
                      </a:cubicBezTo>
                      <a:cubicBezTo>
                        <a:pt x="57463" y="105755"/>
                        <a:pt x="64855" y="87832"/>
                        <a:pt x="64855" y="69483"/>
                      </a:cubicBezTo>
                      <a:lnTo>
                        <a:pt x="64855" y="673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4" name="Freeform: Shape 1403">
                  <a:extLst>
                    <a:ext uri="{FF2B5EF4-FFF2-40B4-BE49-F238E27FC236}">
                      <a16:creationId xmlns:a16="http://schemas.microsoft.com/office/drawing/2014/main" id="{F647C6CC-1901-7EE8-52E5-6E374C603404}"/>
                    </a:ext>
                  </a:extLst>
                </p:cNvPr>
                <p:cNvSpPr/>
                <p:nvPr/>
              </p:nvSpPr>
              <p:spPr>
                <a:xfrm>
                  <a:off x="4408876" y="3189137"/>
                  <a:ext cx="64141" cy="101559"/>
                </a:xfrm>
                <a:custGeom>
                  <a:avLst/>
                  <a:gdLst>
                    <a:gd name="connsiteX0" fmla="*/ 24173 w 64141"/>
                    <a:gd name="connsiteY0" fmla="*/ 101771 h 101559"/>
                    <a:gd name="connsiteX1" fmla="*/ 40394 w 64141"/>
                    <a:gd name="connsiteY1" fmla="*/ 101771 h 101559"/>
                    <a:gd name="connsiteX2" fmla="*/ 40394 w 64141"/>
                    <a:gd name="connsiteY2" fmla="*/ 13867 h 101559"/>
                    <a:gd name="connsiteX3" fmla="*/ 64140 w 64141"/>
                    <a:gd name="connsiteY3" fmla="*/ 13867 h 101559"/>
                    <a:gd name="connsiteX4" fmla="*/ 64140 w 64141"/>
                    <a:gd name="connsiteY4" fmla="*/ 212 h 101559"/>
                    <a:gd name="connsiteX5" fmla="*/ -1 w 64141"/>
                    <a:gd name="connsiteY5" fmla="*/ 212 h 101559"/>
                    <a:gd name="connsiteX6" fmla="*/ -1 w 64141"/>
                    <a:gd name="connsiteY6" fmla="*/ 13867 h 101559"/>
                    <a:gd name="connsiteX7" fmla="*/ 24173 w 64141"/>
                    <a:gd name="connsiteY7" fmla="*/ 13867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41" h="101559">
                      <a:moveTo>
                        <a:pt x="24173" y="101771"/>
                      </a:moveTo>
                      <a:lnTo>
                        <a:pt x="40394" y="101771"/>
                      </a:lnTo>
                      <a:lnTo>
                        <a:pt x="40394" y="13867"/>
                      </a:lnTo>
                      <a:lnTo>
                        <a:pt x="64140" y="13867"/>
                      </a:lnTo>
                      <a:lnTo>
                        <a:pt x="64140" y="212"/>
                      </a:lnTo>
                      <a:lnTo>
                        <a:pt x="-1" y="212"/>
                      </a:lnTo>
                      <a:lnTo>
                        <a:pt x="-1" y="13867"/>
                      </a:lnTo>
                      <a:lnTo>
                        <a:pt x="24173" y="138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5" name="Freeform: Shape 1404">
                  <a:extLst>
                    <a:ext uri="{FF2B5EF4-FFF2-40B4-BE49-F238E27FC236}">
                      <a16:creationId xmlns:a16="http://schemas.microsoft.com/office/drawing/2014/main" id="{748057CA-8883-FD6A-AF65-B354D2F32DA0}"/>
                    </a:ext>
                  </a:extLst>
                </p:cNvPr>
                <p:cNvSpPr/>
                <p:nvPr/>
              </p:nvSpPr>
              <p:spPr>
                <a:xfrm>
                  <a:off x="4481551" y="3189137"/>
                  <a:ext cx="16221" cy="101559"/>
                </a:xfrm>
                <a:custGeom>
                  <a:avLst/>
                  <a:gdLst>
                    <a:gd name="connsiteX0" fmla="*/ -1 w 16221"/>
                    <a:gd name="connsiteY0" fmla="*/ 101771 h 101559"/>
                    <a:gd name="connsiteX1" fmla="*/ 16220 w 16221"/>
                    <a:gd name="connsiteY1" fmla="*/ 101771 h 101559"/>
                    <a:gd name="connsiteX2" fmla="*/ 16220 w 16221"/>
                    <a:gd name="connsiteY2" fmla="*/ 212 h 101559"/>
                    <a:gd name="connsiteX3" fmla="*/ -1 w 16221"/>
                    <a:gd name="connsiteY3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9">
                      <a:moveTo>
                        <a:pt x="-1" y="101771"/>
                      </a:moveTo>
                      <a:lnTo>
                        <a:pt x="16220" y="101771"/>
                      </a:lnTo>
                      <a:lnTo>
                        <a:pt x="1622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6" name="Freeform: Shape 1405">
                  <a:extLst>
                    <a:ext uri="{FF2B5EF4-FFF2-40B4-BE49-F238E27FC236}">
                      <a16:creationId xmlns:a16="http://schemas.microsoft.com/office/drawing/2014/main" id="{AD1447AF-AE99-7A8F-C8BC-E13B7FF8AF58}"/>
                    </a:ext>
                  </a:extLst>
                </p:cNvPr>
                <p:cNvSpPr/>
                <p:nvPr/>
              </p:nvSpPr>
              <p:spPr>
                <a:xfrm>
                  <a:off x="4511422" y="3187145"/>
                  <a:ext cx="67141" cy="105542"/>
                </a:xfrm>
                <a:custGeom>
                  <a:avLst/>
                  <a:gdLst>
                    <a:gd name="connsiteX0" fmla="*/ 33574 w 67141"/>
                    <a:gd name="connsiteY0" fmla="*/ 105755 h 105542"/>
                    <a:gd name="connsiteX1" fmla="*/ 67141 w 67141"/>
                    <a:gd name="connsiteY1" fmla="*/ 52983 h 105542"/>
                    <a:gd name="connsiteX2" fmla="*/ 33574 w 67141"/>
                    <a:gd name="connsiteY2" fmla="*/ 212 h 105542"/>
                    <a:gd name="connsiteX3" fmla="*/ -1 w 67141"/>
                    <a:gd name="connsiteY3" fmla="*/ 52983 h 105542"/>
                    <a:gd name="connsiteX4" fmla="*/ 33574 w 67141"/>
                    <a:gd name="connsiteY4" fmla="*/ 105755 h 105542"/>
                    <a:gd name="connsiteX5" fmla="*/ 33574 w 67141"/>
                    <a:gd name="connsiteY5" fmla="*/ 93522 h 105542"/>
                    <a:gd name="connsiteX6" fmla="*/ 16220 w 67141"/>
                    <a:gd name="connsiteY6" fmla="*/ 52557 h 105542"/>
                    <a:gd name="connsiteX7" fmla="*/ 33574 w 67141"/>
                    <a:gd name="connsiteY7" fmla="*/ 12445 h 105542"/>
                    <a:gd name="connsiteX8" fmla="*/ 50920 w 67141"/>
                    <a:gd name="connsiteY8" fmla="*/ 52557 h 105542"/>
                    <a:gd name="connsiteX9" fmla="*/ 33574 w 67141"/>
                    <a:gd name="connsiteY9" fmla="*/ 93522 h 105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2">
                      <a:moveTo>
                        <a:pt x="33574" y="105755"/>
                      </a:moveTo>
                      <a:cubicBezTo>
                        <a:pt x="56901" y="105755"/>
                        <a:pt x="67141" y="89254"/>
                        <a:pt x="67141" y="52983"/>
                      </a:cubicBezTo>
                      <a:cubicBezTo>
                        <a:pt x="67141" y="16712"/>
                        <a:pt x="56901" y="212"/>
                        <a:pt x="33574" y="212"/>
                      </a:cubicBezTo>
                      <a:cubicBezTo>
                        <a:pt x="10248" y="212"/>
                        <a:pt x="-1" y="16712"/>
                        <a:pt x="-1" y="52983"/>
                      </a:cubicBezTo>
                      <a:cubicBezTo>
                        <a:pt x="-1" y="89254"/>
                        <a:pt x="10248" y="105755"/>
                        <a:pt x="33574" y="105755"/>
                      </a:cubicBezTo>
                      <a:close/>
                      <a:moveTo>
                        <a:pt x="33574" y="93522"/>
                      </a:moveTo>
                      <a:cubicBezTo>
                        <a:pt x="23897" y="93522"/>
                        <a:pt x="16220" y="87548"/>
                        <a:pt x="16220" y="52557"/>
                      </a:cubicBezTo>
                      <a:cubicBezTo>
                        <a:pt x="16220" y="18419"/>
                        <a:pt x="23897" y="12445"/>
                        <a:pt x="33574" y="12445"/>
                      </a:cubicBezTo>
                      <a:cubicBezTo>
                        <a:pt x="43242" y="12445"/>
                        <a:pt x="50920" y="18419"/>
                        <a:pt x="50920" y="52557"/>
                      </a:cubicBezTo>
                      <a:cubicBezTo>
                        <a:pt x="50920" y="87548"/>
                        <a:pt x="43242" y="93522"/>
                        <a:pt x="33574" y="9352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407" name="Freeform: Shape 1406">
                  <a:extLst>
                    <a:ext uri="{FF2B5EF4-FFF2-40B4-BE49-F238E27FC236}">
                      <a16:creationId xmlns:a16="http://schemas.microsoft.com/office/drawing/2014/main" id="{86EC382D-84F9-0D5F-8A9C-8BD1CB7D99DB}"/>
                    </a:ext>
                  </a:extLst>
                </p:cNvPr>
                <p:cNvSpPr/>
                <p:nvPr/>
              </p:nvSpPr>
              <p:spPr>
                <a:xfrm>
                  <a:off x="4592927" y="3189137"/>
                  <a:ext cx="64865" cy="101559"/>
                </a:xfrm>
                <a:custGeom>
                  <a:avLst/>
                  <a:gdLst>
                    <a:gd name="connsiteX0" fmla="*/ -1 w 64865"/>
                    <a:gd name="connsiteY0" fmla="*/ 101771 h 101559"/>
                    <a:gd name="connsiteX1" fmla="*/ 15362 w 64865"/>
                    <a:gd name="connsiteY1" fmla="*/ 101771 h 101559"/>
                    <a:gd name="connsiteX2" fmla="*/ 15362 w 64865"/>
                    <a:gd name="connsiteY2" fmla="*/ 24108 h 101559"/>
                    <a:gd name="connsiteX3" fmla="*/ 15648 w 64865"/>
                    <a:gd name="connsiteY3" fmla="*/ 24108 h 101559"/>
                    <a:gd name="connsiteX4" fmla="*/ 45090 w 64865"/>
                    <a:gd name="connsiteY4" fmla="*/ 101771 h 101559"/>
                    <a:gd name="connsiteX5" fmla="*/ 64864 w 64865"/>
                    <a:gd name="connsiteY5" fmla="*/ 101771 h 101559"/>
                    <a:gd name="connsiteX6" fmla="*/ 64864 w 64865"/>
                    <a:gd name="connsiteY6" fmla="*/ 212 h 101559"/>
                    <a:gd name="connsiteX7" fmla="*/ 49500 w 64865"/>
                    <a:gd name="connsiteY7" fmla="*/ 212 h 101559"/>
                    <a:gd name="connsiteX8" fmla="*/ 49500 w 64865"/>
                    <a:gd name="connsiteY8" fmla="*/ 75883 h 101559"/>
                    <a:gd name="connsiteX9" fmla="*/ 49214 w 64865"/>
                    <a:gd name="connsiteY9" fmla="*/ 75883 h 101559"/>
                    <a:gd name="connsiteX10" fmla="*/ 19773 w 64865"/>
                    <a:gd name="connsiteY10" fmla="*/ 212 h 101559"/>
                    <a:gd name="connsiteX11" fmla="*/ -1 w 64865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9">
                      <a:moveTo>
                        <a:pt x="-1" y="101771"/>
                      </a:moveTo>
                      <a:lnTo>
                        <a:pt x="15362" y="101771"/>
                      </a:lnTo>
                      <a:lnTo>
                        <a:pt x="15362" y="24108"/>
                      </a:lnTo>
                      <a:lnTo>
                        <a:pt x="15648" y="24108"/>
                      </a:lnTo>
                      <a:lnTo>
                        <a:pt x="45090" y="101771"/>
                      </a:lnTo>
                      <a:lnTo>
                        <a:pt x="64864" y="101771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3"/>
                      </a:lnTo>
                      <a:lnTo>
                        <a:pt x="49214" y="75883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6" name="Graphic 4">
                <a:extLst>
                  <a:ext uri="{FF2B5EF4-FFF2-40B4-BE49-F238E27FC236}">
                    <a16:creationId xmlns:a16="http://schemas.microsoft.com/office/drawing/2014/main" id="{B18E6E39-46F1-995B-F8A3-A0CB1E0011D5}"/>
                  </a:ext>
                </a:extLst>
              </p:cNvPr>
              <p:cNvGrpSpPr/>
              <p:nvPr/>
            </p:nvGrpSpPr>
            <p:grpSpPr>
              <a:xfrm>
                <a:off x="4492477" y="2419323"/>
                <a:ext cx="304676" cy="103550"/>
                <a:chOff x="4492477" y="2419323"/>
                <a:chExt cx="304676" cy="103550"/>
              </a:xfrm>
              <a:solidFill>
                <a:srgbClr val="000000"/>
              </a:solidFill>
            </p:grpSpPr>
            <p:sp>
              <p:nvSpPr>
                <p:cNvPr id="1387" name="Freeform: Shape 1386">
                  <a:extLst>
                    <a:ext uri="{FF2B5EF4-FFF2-40B4-BE49-F238E27FC236}">
                      <a16:creationId xmlns:a16="http://schemas.microsoft.com/office/drawing/2014/main" id="{E72CEBE8-CC72-A0ED-A5F4-E0EDA8CD8714}"/>
                    </a:ext>
                  </a:extLst>
                </p:cNvPr>
                <p:cNvSpPr/>
                <p:nvPr/>
              </p:nvSpPr>
              <p:spPr>
                <a:xfrm>
                  <a:off x="4492477" y="2419323"/>
                  <a:ext cx="64151" cy="101559"/>
                </a:xfrm>
                <a:custGeom>
                  <a:avLst/>
                  <a:gdLst>
                    <a:gd name="connsiteX0" fmla="*/ 24182 w 64151"/>
                    <a:gd name="connsiteY0" fmla="*/ 101771 h 101559"/>
                    <a:gd name="connsiteX1" fmla="*/ 40394 w 64151"/>
                    <a:gd name="connsiteY1" fmla="*/ 101771 h 101559"/>
                    <a:gd name="connsiteX2" fmla="*/ 40394 w 64151"/>
                    <a:gd name="connsiteY2" fmla="*/ 13867 h 101559"/>
                    <a:gd name="connsiteX3" fmla="*/ 64149 w 64151"/>
                    <a:gd name="connsiteY3" fmla="*/ 13867 h 101559"/>
                    <a:gd name="connsiteX4" fmla="*/ 64149 w 64151"/>
                    <a:gd name="connsiteY4" fmla="*/ 212 h 101559"/>
                    <a:gd name="connsiteX5" fmla="*/ -2 w 64151"/>
                    <a:gd name="connsiteY5" fmla="*/ 212 h 101559"/>
                    <a:gd name="connsiteX6" fmla="*/ -2 w 64151"/>
                    <a:gd name="connsiteY6" fmla="*/ 13867 h 101559"/>
                    <a:gd name="connsiteX7" fmla="*/ 24182 w 64151"/>
                    <a:gd name="connsiteY7" fmla="*/ 13867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1" h="101559">
                      <a:moveTo>
                        <a:pt x="24182" y="101771"/>
                      </a:moveTo>
                      <a:lnTo>
                        <a:pt x="40394" y="101771"/>
                      </a:lnTo>
                      <a:lnTo>
                        <a:pt x="40394" y="13867"/>
                      </a:lnTo>
                      <a:lnTo>
                        <a:pt x="64149" y="13867"/>
                      </a:lnTo>
                      <a:lnTo>
                        <a:pt x="64149" y="212"/>
                      </a:lnTo>
                      <a:lnTo>
                        <a:pt x="-2" y="212"/>
                      </a:lnTo>
                      <a:lnTo>
                        <a:pt x="-2" y="13867"/>
                      </a:lnTo>
                      <a:lnTo>
                        <a:pt x="24182" y="138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8" name="Freeform: Shape 1387">
                  <a:extLst>
                    <a:ext uri="{FF2B5EF4-FFF2-40B4-BE49-F238E27FC236}">
                      <a16:creationId xmlns:a16="http://schemas.microsoft.com/office/drawing/2014/main" id="{8FFE0991-8476-73EF-F93A-2A3B13F64F7E}"/>
                    </a:ext>
                  </a:extLst>
                </p:cNvPr>
                <p:cNvSpPr/>
                <p:nvPr/>
              </p:nvSpPr>
              <p:spPr>
                <a:xfrm>
                  <a:off x="4564590" y="2419323"/>
                  <a:ext cx="62160" cy="103550"/>
                </a:xfrm>
                <a:custGeom>
                  <a:avLst/>
                  <a:gdLst>
                    <a:gd name="connsiteX0" fmla="*/ -2 w 62160"/>
                    <a:gd name="connsiteY0" fmla="*/ 212 h 103550"/>
                    <a:gd name="connsiteX1" fmla="*/ -2 w 62160"/>
                    <a:gd name="connsiteY1" fmla="*/ 71758 h 103550"/>
                    <a:gd name="connsiteX2" fmla="*/ 31154 w 62160"/>
                    <a:gd name="connsiteY2" fmla="*/ 103762 h 103550"/>
                    <a:gd name="connsiteX3" fmla="*/ 62158 w 62160"/>
                    <a:gd name="connsiteY3" fmla="*/ 71758 h 103550"/>
                    <a:gd name="connsiteX4" fmla="*/ 62158 w 62160"/>
                    <a:gd name="connsiteY4" fmla="*/ 212 h 103550"/>
                    <a:gd name="connsiteX5" fmla="*/ 45947 w 62160"/>
                    <a:gd name="connsiteY5" fmla="*/ 212 h 103550"/>
                    <a:gd name="connsiteX6" fmla="*/ 45947 w 62160"/>
                    <a:gd name="connsiteY6" fmla="*/ 73039 h 103550"/>
                    <a:gd name="connsiteX7" fmla="*/ 31154 w 62160"/>
                    <a:gd name="connsiteY7" fmla="*/ 91530 h 103550"/>
                    <a:gd name="connsiteX8" fmla="*/ 16219 w 62160"/>
                    <a:gd name="connsiteY8" fmla="*/ 73039 h 103550"/>
                    <a:gd name="connsiteX9" fmla="*/ 16219 w 62160"/>
                    <a:gd name="connsiteY9" fmla="*/ 212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0">
                      <a:moveTo>
                        <a:pt x="-2" y="212"/>
                      </a:moveTo>
                      <a:lnTo>
                        <a:pt x="-2" y="71758"/>
                      </a:lnTo>
                      <a:cubicBezTo>
                        <a:pt x="-2" y="95228"/>
                        <a:pt x="11666" y="103762"/>
                        <a:pt x="31154" y="103762"/>
                      </a:cubicBezTo>
                      <a:cubicBezTo>
                        <a:pt x="50490" y="103762"/>
                        <a:pt x="62158" y="95228"/>
                        <a:pt x="62158" y="71758"/>
                      </a:cubicBezTo>
                      <a:lnTo>
                        <a:pt x="62158" y="212"/>
                      </a:lnTo>
                      <a:lnTo>
                        <a:pt x="45947" y="212"/>
                      </a:lnTo>
                      <a:lnTo>
                        <a:pt x="45947" y="73039"/>
                      </a:lnTo>
                      <a:cubicBezTo>
                        <a:pt x="45947" y="85840"/>
                        <a:pt x="40822" y="91530"/>
                        <a:pt x="31154" y="91530"/>
                      </a:cubicBezTo>
                      <a:cubicBezTo>
                        <a:pt x="21334" y="91530"/>
                        <a:pt x="16219" y="85840"/>
                        <a:pt x="16219" y="73039"/>
                      </a:cubicBezTo>
                      <a:lnTo>
                        <a:pt x="16219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9" name="Freeform: Shape 1388">
                  <a:extLst>
                    <a:ext uri="{FF2B5EF4-FFF2-40B4-BE49-F238E27FC236}">
                      <a16:creationId xmlns:a16="http://schemas.microsoft.com/office/drawing/2014/main" id="{4F1F7F02-B508-2F83-FE4E-818B8D0D0C2A}"/>
                    </a:ext>
                  </a:extLst>
                </p:cNvPr>
                <p:cNvSpPr/>
                <p:nvPr/>
              </p:nvSpPr>
              <p:spPr>
                <a:xfrm>
                  <a:off x="4640409" y="2419323"/>
                  <a:ext cx="55473" cy="101559"/>
                </a:xfrm>
                <a:custGeom>
                  <a:avLst/>
                  <a:gdLst>
                    <a:gd name="connsiteX0" fmla="*/ -2 w 55473"/>
                    <a:gd name="connsiteY0" fmla="*/ 101771 h 101559"/>
                    <a:gd name="connsiteX1" fmla="*/ 55472 w 55473"/>
                    <a:gd name="connsiteY1" fmla="*/ 101771 h 101559"/>
                    <a:gd name="connsiteX2" fmla="*/ 55472 w 55473"/>
                    <a:gd name="connsiteY2" fmla="*/ 88116 h 101559"/>
                    <a:gd name="connsiteX3" fmla="*/ 16210 w 55473"/>
                    <a:gd name="connsiteY3" fmla="*/ 88116 h 101559"/>
                    <a:gd name="connsiteX4" fmla="*/ 16210 w 55473"/>
                    <a:gd name="connsiteY4" fmla="*/ 212 h 101559"/>
                    <a:gd name="connsiteX5" fmla="*/ -2 w 55473"/>
                    <a:gd name="connsiteY5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9">
                      <a:moveTo>
                        <a:pt x="-2" y="101771"/>
                      </a:moveTo>
                      <a:lnTo>
                        <a:pt x="55472" y="101771"/>
                      </a:lnTo>
                      <a:lnTo>
                        <a:pt x="55472" y="88116"/>
                      </a:lnTo>
                      <a:lnTo>
                        <a:pt x="16210" y="88116"/>
                      </a:lnTo>
                      <a:lnTo>
                        <a:pt x="16210" y="212"/>
                      </a:lnTo>
                      <a:lnTo>
                        <a:pt x="-2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0" name="Freeform: Shape 1389">
                  <a:extLst>
                    <a:ext uri="{FF2B5EF4-FFF2-40B4-BE49-F238E27FC236}">
                      <a16:creationId xmlns:a16="http://schemas.microsoft.com/office/drawing/2014/main" id="{1063FAAD-EB9B-E3EB-9447-2E315A1DE2A4}"/>
                    </a:ext>
                  </a:extLst>
                </p:cNvPr>
                <p:cNvSpPr/>
                <p:nvPr/>
              </p:nvSpPr>
              <p:spPr>
                <a:xfrm>
                  <a:off x="4704693" y="2419323"/>
                  <a:ext cx="16221" cy="101559"/>
                </a:xfrm>
                <a:custGeom>
                  <a:avLst/>
                  <a:gdLst>
                    <a:gd name="connsiteX0" fmla="*/ -2 w 16221"/>
                    <a:gd name="connsiteY0" fmla="*/ 101771 h 101559"/>
                    <a:gd name="connsiteX1" fmla="*/ 16219 w 16221"/>
                    <a:gd name="connsiteY1" fmla="*/ 101771 h 101559"/>
                    <a:gd name="connsiteX2" fmla="*/ 16219 w 16221"/>
                    <a:gd name="connsiteY2" fmla="*/ 212 h 101559"/>
                    <a:gd name="connsiteX3" fmla="*/ -2 w 16221"/>
                    <a:gd name="connsiteY3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9">
                      <a:moveTo>
                        <a:pt x="-2" y="101771"/>
                      </a:moveTo>
                      <a:lnTo>
                        <a:pt x="16219" y="101771"/>
                      </a:lnTo>
                      <a:lnTo>
                        <a:pt x="16219" y="212"/>
                      </a:lnTo>
                      <a:lnTo>
                        <a:pt x="-2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91" name="Freeform: Shape 1390">
                  <a:extLst>
                    <a:ext uri="{FF2B5EF4-FFF2-40B4-BE49-F238E27FC236}">
                      <a16:creationId xmlns:a16="http://schemas.microsoft.com/office/drawing/2014/main" id="{7C9BBE77-3921-12C7-A08A-FD88D3A23A6C}"/>
                    </a:ext>
                  </a:extLst>
                </p:cNvPr>
                <p:cNvSpPr/>
                <p:nvPr/>
              </p:nvSpPr>
              <p:spPr>
                <a:xfrm>
                  <a:off x="4736983" y="2419323"/>
                  <a:ext cx="60169" cy="101559"/>
                </a:xfrm>
                <a:custGeom>
                  <a:avLst/>
                  <a:gdLst>
                    <a:gd name="connsiteX0" fmla="*/ 16219 w 60169"/>
                    <a:gd name="connsiteY0" fmla="*/ 12444 h 101559"/>
                    <a:gd name="connsiteX1" fmla="*/ 26602 w 60169"/>
                    <a:gd name="connsiteY1" fmla="*/ 12444 h 101559"/>
                    <a:gd name="connsiteX2" fmla="*/ 43956 w 60169"/>
                    <a:gd name="connsiteY2" fmla="*/ 30082 h 101559"/>
                    <a:gd name="connsiteX3" fmla="*/ 27735 w 60169"/>
                    <a:gd name="connsiteY3" fmla="*/ 47578 h 101559"/>
                    <a:gd name="connsiteX4" fmla="*/ 16219 w 60169"/>
                    <a:gd name="connsiteY4" fmla="*/ 47578 h 101559"/>
                    <a:gd name="connsiteX5" fmla="*/ -2 w 60169"/>
                    <a:gd name="connsiteY5" fmla="*/ 101771 h 101559"/>
                    <a:gd name="connsiteX6" fmla="*/ 16219 w 60169"/>
                    <a:gd name="connsiteY6" fmla="*/ 101771 h 101559"/>
                    <a:gd name="connsiteX7" fmla="*/ 16219 w 60169"/>
                    <a:gd name="connsiteY7" fmla="*/ 59810 h 101559"/>
                    <a:gd name="connsiteX8" fmla="*/ 30440 w 60169"/>
                    <a:gd name="connsiteY8" fmla="*/ 59810 h 101559"/>
                    <a:gd name="connsiteX9" fmla="*/ 60168 w 60169"/>
                    <a:gd name="connsiteY9" fmla="*/ 29798 h 101559"/>
                    <a:gd name="connsiteX10" fmla="*/ 32145 w 60169"/>
                    <a:gd name="connsiteY10" fmla="*/ 212 h 101559"/>
                    <a:gd name="connsiteX11" fmla="*/ -2 w 60169"/>
                    <a:gd name="connsiteY11" fmla="*/ 212 h 10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9">
                      <a:moveTo>
                        <a:pt x="16219" y="12444"/>
                      </a:moveTo>
                      <a:lnTo>
                        <a:pt x="26602" y="12444"/>
                      </a:lnTo>
                      <a:cubicBezTo>
                        <a:pt x="39546" y="12444"/>
                        <a:pt x="43956" y="19130"/>
                        <a:pt x="43956" y="30082"/>
                      </a:cubicBezTo>
                      <a:cubicBezTo>
                        <a:pt x="43956" y="42884"/>
                        <a:pt x="36412" y="47578"/>
                        <a:pt x="27735" y="47578"/>
                      </a:cubicBezTo>
                      <a:lnTo>
                        <a:pt x="16219" y="47578"/>
                      </a:lnTo>
                      <a:close/>
                      <a:moveTo>
                        <a:pt x="-2" y="101771"/>
                      </a:moveTo>
                      <a:lnTo>
                        <a:pt x="16219" y="101771"/>
                      </a:lnTo>
                      <a:lnTo>
                        <a:pt x="16219" y="59810"/>
                      </a:lnTo>
                      <a:lnTo>
                        <a:pt x="30440" y="59810"/>
                      </a:lnTo>
                      <a:cubicBezTo>
                        <a:pt x="49500" y="59810"/>
                        <a:pt x="60168" y="48004"/>
                        <a:pt x="60168" y="29798"/>
                      </a:cubicBezTo>
                      <a:cubicBezTo>
                        <a:pt x="60168" y="12444"/>
                        <a:pt x="51633" y="212"/>
                        <a:pt x="32145" y="212"/>
                      </a:cubicBezTo>
                      <a:lnTo>
                        <a:pt x="-2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7" name="Graphic 4">
                <a:extLst>
                  <a:ext uri="{FF2B5EF4-FFF2-40B4-BE49-F238E27FC236}">
                    <a16:creationId xmlns:a16="http://schemas.microsoft.com/office/drawing/2014/main" id="{D2616F2F-A605-3ED6-1A09-DD574B0BD316}"/>
                  </a:ext>
                </a:extLst>
              </p:cNvPr>
              <p:cNvGrpSpPr/>
              <p:nvPr/>
            </p:nvGrpSpPr>
            <p:grpSpPr>
              <a:xfrm>
                <a:off x="4594670" y="4015092"/>
                <a:ext cx="105537" cy="805071"/>
                <a:chOff x="4594670" y="4015092"/>
                <a:chExt cx="105537" cy="805071"/>
              </a:xfrm>
              <a:solidFill>
                <a:srgbClr val="000000"/>
              </a:solidFill>
            </p:grpSpPr>
            <p:sp>
              <p:nvSpPr>
                <p:cNvPr id="1375" name="Freeform: Shape 1374">
                  <a:extLst>
                    <a:ext uri="{FF2B5EF4-FFF2-40B4-BE49-F238E27FC236}">
                      <a16:creationId xmlns:a16="http://schemas.microsoft.com/office/drawing/2014/main" id="{F81A76C6-F459-74C8-5C28-3C9FAB91F5DE}"/>
                    </a:ext>
                  </a:extLst>
                </p:cNvPr>
                <p:cNvSpPr/>
                <p:nvPr/>
              </p:nvSpPr>
              <p:spPr>
                <a:xfrm rot="-5400000">
                  <a:off x="4617359" y="4739307"/>
                  <a:ext cx="60159" cy="101555"/>
                </a:xfrm>
                <a:custGeom>
                  <a:avLst/>
                  <a:gdLst>
                    <a:gd name="connsiteX0" fmla="*/ 16755 w 60159"/>
                    <a:gd name="connsiteY0" fmla="*/ 12369 h 101555"/>
                    <a:gd name="connsiteX1" fmla="*/ 27137 w 60159"/>
                    <a:gd name="connsiteY1" fmla="*/ 12369 h 101555"/>
                    <a:gd name="connsiteX2" fmla="*/ 44492 w 60159"/>
                    <a:gd name="connsiteY2" fmla="*/ 30009 h 101555"/>
                    <a:gd name="connsiteX3" fmla="*/ 28280 w 60159"/>
                    <a:gd name="connsiteY3" fmla="*/ 47497 h 101555"/>
                    <a:gd name="connsiteX4" fmla="*/ 16755 w 60159"/>
                    <a:gd name="connsiteY4" fmla="*/ 47497 h 101555"/>
                    <a:gd name="connsiteX5" fmla="*/ 543 w 60159"/>
                    <a:gd name="connsiteY5" fmla="*/ 101694 h 101555"/>
                    <a:gd name="connsiteX6" fmla="*/ 16755 w 60159"/>
                    <a:gd name="connsiteY6" fmla="*/ 101694 h 101555"/>
                    <a:gd name="connsiteX7" fmla="*/ 16755 w 60159"/>
                    <a:gd name="connsiteY7" fmla="*/ 59737 h 101555"/>
                    <a:gd name="connsiteX8" fmla="*/ 30976 w 60159"/>
                    <a:gd name="connsiteY8" fmla="*/ 59737 h 101555"/>
                    <a:gd name="connsiteX9" fmla="*/ 60703 w 60159"/>
                    <a:gd name="connsiteY9" fmla="*/ 29723 h 101555"/>
                    <a:gd name="connsiteX10" fmla="*/ 32690 w 60159"/>
                    <a:gd name="connsiteY10" fmla="*/ 139 h 101555"/>
                    <a:gd name="connsiteX11" fmla="*/ 543 w 60159"/>
                    <a:gd name="connsiteY11" fmla="*/ 139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59" h="101555">
                      <a:moveTo>
                        <a:pt x="16755" y="12369"/>
                      </a:moveTo>
                      <a:lnTo>
                        <a:pt x="27137" y="12369"/>
                      </a:lnTo>
                      <a:cubicBezTo>
                        <a:pt x="40082" y="12369"/>
                        <a:pt x="44492" y="19055"/>
                        <a:pt x="44492" y="30009"/>
                      </a:cubicBezTo>
                      <a:cubicBezTo>
                        <a:pt x="44492" y="42811"/>
                        <a:pt x="36957" y="47497"/>
                        <a:pt x="28280" y="47497"/>
                      </a:cubicBezTo>
                      <a:lnTo>
                        <a:pt x="16755" y="47497"/>
                      </a:lnTo>
                      <a:close/>
                      <a:moveTo>
                        <a:pt x="543" y="101694"/>
                      </a:moveTo>
                      <a:lnTo>
                        <a:pt x="16755" y="101694"/>
                      </a:lnTo>
                      <a:lnTo>
                        <a:pt x="16755" y="59737"/>
                      </a:lnTo>
                      <a:lnTo>
                        <a:pt x="30976" y="59737"/>
                      </a:lnTo>
                      <a:cubicBezTo>
                        <a:pt x="50035" y="59737"/>
                        <a:pt x="60703" y="47926"/>
                        <a:pt x="60703" y="29723"/>
                      </a:cubicBezTo>
                      <a:cubicBezTo>
                        <a:pt x="60703" y="12369"/>
                        <a:pt x="52169" y="139"/>
                        <a:pt x="32690" y="139"/>
                      </a:cubicBezTo>
                      <a:lnTo>
                        <a:pt x="543" y="1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6" name="Freeform: Shape 1375">
                  <a:extLst>
                    <a:ext uri="{FF2B5EF4-FFF2-40B4-BE49-F238E27FC236}">
                      <a16:creationId xmlns:a16="http://schemas.microsoft.com/office/drawing/2014/main" id="{1B0E5CCE-7377-717F-8E66-FD0DDCC256EF}"/>
                    </a:ext>
                  </a:extLst>
                </p:cNvPr>
                <p:cNvSpPr/>
                <p:nvPr/>
              </p:nvSpPr>
              <p:spPr>
                <a:xfrm rot="-5400000">
                  <a:off x="4614439" y="4665274"/>
                  <a:ext cx="65998" cy="101555"/>
                </a:xfrm>
                <a:custGeom>
                  <a:avLst/>
                  <a:gdLst>
                    <a:gd name="connsiteX0" fmla="*/ 536 w 65998"/>
                    <a:gd name="connsiteY0" fmla="*/ 101687 h 101555"/>
                    <a:gd name="connsiteX1" fmla="*/ 16757 w 65998"/>
                    <a:gd name="connsiteY1" fmla="*/ 101687 h 101555"/>
                    <a:gd name="connsiteX2" fmla="*/ 16757 w 65998"/>
                    <a:gd name="connsiteY2" fmla="*/ 57595 h 101555"/>
                    <a:gd name="connsiteX3" fmla="*/ 29977 w 65998"/>
                    <a:gd name="connsiteY3" fmla="*/ 57595 h 101555"/>
                    <a:gd name="connsiteX4" fmla="*/ 44779 w 65998"/>
                    <a:gd name="connsiteY4" fmla="*/ 73521 h 101555"/>
                    <a:gd name="connsiteX5" fmla="*/ 45484 w 65998"/>
                    <a:gd name="connsiteY5" fmla="*/ 92723 h 101555"/>
                    <a:gd name="connsiteX6" fmla="*/ 48189 w 65998"/>
                    <a:gd name="connsiteY6" fmla="*/ 101687 h 101555"/>
                    <a:gd name="connsiteX7" fmla="*/ 66534 w 65998"/>
                    <a:gd name="connsiteY7" fmla="*/ 101687 h 101555"/>
                    <a:gd name="connsiteX8" fmla="*/ 61705 w 65998"/>
                    <a:gd name="connsiteY8" fmla="*/ 92866 h 101555"/>
                    <a:gd name="connsiteX9" fmla="*/ 61134 w 65998"/>
                    <a:gd name="connsiteY9" fmla="*/ 72245 h 101555"/>
                    <a:gd name="connsiteX10" fmla="*/ 45198 w 65998"/>
                    <a:gd name="connsiteY10" fmla="*/ 51480 h 101555"/>
                    <a:gd name="connsiteX11" fmla="*/ 45198 w 65998"/>
                    <a:gd name="connsiteY11" fmla="*/ 51195 h 101555"/>
                    <a:gd name="connsiteX12" fmla="*/ 62124 w 65998"/>
                    <a:gd name="connsiteY12" fmla="*/ 26296 h 101555"/>
                    <a:gd name="connsiteX13" fmla="*/ 36388 w 65998"/>
                    <a:gd name="connsiteY13" fmla="*/ 131 h 101555"/>
                    <a:gd name="connsiteX14" fmla="*/ 536 w 65998"/>
                    <a:gd name="connsiteY14" fmla="*/ 131 h 101555"/>
                    <a:gd name="connsiteX15" fmla="*/ 16757 w 65998"/>
                    <a:gd name="connsiteY15" fmla="*/ 45356 h 101555"/>
                    <a:gd name="connsiteX16" fmla="*/ 16757 w 65998"/>
                    <a:gd name="connsiteY16" fmla="*/ 12361 h 101555"/>
                    <a:gd name="connsiteX17" fmla="*/ 30549 w 65998"/>
                    <a:gd name="connsiteY17" fmla="*/ 12361 h 101555"/>
                    <a:gd name="connsiteX18" fmla="*/ 45913 w 65998"/>
                    <a:gd name="connsiteY18" fmla="*/ 28858 h 101555"/>
                    <a:gd name="connsiteX19" fmla="*/ 29701 w 65998"/>
                    <a:gd name="connsiteY19" fmla="*/ 45356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5">
                      <a:moveTo>
                        <a:pt x="536" y="101687"/>
                      </a:moveTo>
                      <a:lnTo>
                        <a:pt x="16757" y="101687"/>
                      </a:lnTo>
                      <a:lnTo>
                        <a:pt x="16757" y="57595"/>
                      </a:lnTo>
                      <a:lnTo>
                        <a:pt x="29977" y="57595"/>
                      </a:lnTo>
                      <a:cubicBezTo>
                        <a:pt x="41074" y="57595"/>
                        <a:pt x="44494" y="62424"/>
                        <a:pt x="44779" y="73521"/>
                      </a:cubicBezTo>
                      <a:cubicBezTo>
                        <a:pt x="45056" y="80922"/>
                        <a:pt x="44913" y="86608"/>
                        <a:pt x="45484" y="92723"/>
                      </a:cubicBezTo>
                      <a:cubicBezTo>
                        <a:pt x="45913" y="96705"/>
                        <a:pt x="46627" y="99839"/>
                        <a:pt x="48189" y="101687"/>
                      </a:cubicBezTo>
                      <a:lnTo>
                        <a:pt x="66534" y="101687"/>
                      </a:lnTo>
                      <a:cubicBezTo>
                        <a:pt x="64401" y="100267"/>
                        <a:pt x="61991" y="97848"/>
                        <a:pt x="61705" y="92866"/>
                      </a:cubicBezTo>
                      <a:cubicBezTo>
                        <a:pt x="61420" y="86751"/>
                        <a:pt x="61277" y="78788"/>
                        <a:pt x="61134" y="72245"/>
                      </a:cubicBezTo>
                      <a:cubicBezTo>
                        <a:pt x="60562" y="58014"/>
                        <a:pt x="55304" y="52471"/>
                        <a:pt x="45198" y="51480"/>
                      </a:cubicBezTo>
                      <a:lnTo>
                        <a:pt x="45198" y="51195"/>
                      </a:lnTo>
                      <a:cubicBezTo>
                        <a:pt x="56295" y="49480"/>
                        <a:pt x="62124" y="39384"/>
                        <a:pt x="62124" y="26296"/>
                      </a:cubicBezTo>
                      <a:cubicBezTo>
                        <a:pt x="62124" y="7237"/>
                        <a:pt x="50609" y="131"/>
                        <a:pt x="36388" y="131"/>
                      </a:cubicBezTo>
                      <a:lnTo>
                        <a:pt x="536" y="131"/>
                      </a:lnTo>
                      <a:close/>
                      <a:moveTo>
                        <a:pt x="16757" y="45356"/>
                      </a:moveTo>
                      <a:lnTo>
                        <a:pt x="16757" y="12361"/>
                      </a:lnTo>
                      <a:lnTo>
                        <a:pt x="30549" y="12361"/>
                      </a:lnTo>
                      <a:cubicBezTo>
                        <a:pt x="41217" y="12361"/>
                        <a:pt x="45913" y="18047"/>
                        <a:pt x="45913" y="28858"/>
                      </a:cubicBezTo>
                      <a:cubicBezTo>
                        <a:pt x="45913" y="39098"/>
                        <a:pt x="40084" y="45356"/>
                        <a:pt x="29701" y="4535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7" name="Freeform: Shape 1376">
                  <a:extLst>
                    <a:ext uri="{FF2B5EF4-FFF2-40B4-BE49-F238E27FC236}">
                      <a16:creationId xmlns:a16="http://schemas.microsoft.com/office/drawing/2014/main" id="{7B61772C-EA6B-766C-3746-BC6B4718E760}"/>
                    </a:ext>
                  </a:extLst>
                </p:cNvPr>
                <p:cNvSpPr/>
                <p:nvPr/>
              </p:nvSpPr>
              <p:spPr>
                <a:xfrm rot="-5400000">
                  <a:off x="4619416" y="4593869"/>
                  <a:ext cx="56044" cy="101555"/>
                </a:xfrm>
                <a:custGeom>
                  <a:avLst/>
                  <a:gdLst>
                    <a:gd name="connsiteX0" fmla="*/ 528 w 56044"/>
                    <a:gd name="connsiteY0" fmla="*/ 101679 h 101555"/>
                    <a:gd name="connsiteX1" fmla="*/ 56573 w 56044"/>
                    <a:gd name="connsiteY1" fmla="*/ 101679 h 101555"/>
                    <a:gd name="connsiteX2" fmla="*/ 56573 w 56044"/>
                    <a:gd name="connsiteY2" fmla="*/ 88020 h 101555"/>
                    <a:gd name="connsiteX3" fmla="*/ 16749 w 56044"/>
                    <a:gd name="connsiteY3" fmla="*/ 88020 h 101555"/>
                    <a:gd name="connsiteX4" fmla="*/ 16749 w 56044"/>
                    <a:gd name="connsiteY4" fmla="*/ 55597 h 101555"/>
                    <a:gd name="connsiteX5" fmla="*/ 53163 w 56044"/>
                    <a:gd name="connsiteY5" fmla="*/ 55597 h 101555"/>
                    <a:gd name="connsiteX6" fmla="*/ 53163 w 56044"/>
                    <a:gd name="connsiteY6" fmla="*/ 41938 h 101555"/>
                    <a:gd name="connsiteX7" fmla="*/ 16749 w 56044"/>
                    <a:gd name="connsiteY7" fmla="*/ 41938 h 101555"/>
                    <a:gd name="connsiteX8" fmla="*/ 16749 w 56044"/>
                    <a:gd name="connsiteY8" fmla="*/ 13773 h 101555"/>
                    <a:gd name="connsiteX9" fmla="*/ 55440 w 56044"/>
                    <a:gd name="connsiteY9" fmla="*/ 13773 h 101555"/>
                    <a:gd name="connsiteX10" fmla="*/ 55440 w 56044"/>
                    <a:gd name="connsiteY10" fmla="*/ 124 h 101555"/>
                    <a:gd name="connsiteX11" fmla="*/ 528 w 56044"/>
                    <a:gd name="connsiteY11" fmla="*/ 124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4" h="101555">
                      <a:moveTo>
                        <a:pt x="528" y="101679"/>
                      </a:moveTo>
                      <a:lnTo>
                        <a:pt x="56573" y="101679"/>
                      </a:lnTo>
                      <a:lnTo>
                        <a:pt x="56573" y="88020"/>
                      </a:lnTo>
                      <a:lnTo>
                        <a:pt x="16749" y="88020"/>
                      </a:lnTo>
                      <a:lnTo>
                        <a:pt x="16749" y="55597"/>
                      </a:lnTo>
                      <a:lnTo>
                        <a:pt x="53163" y="55597"/>
                      </a:lnTo>
                      <a:lnTo>
                        <a:pt x="53163" y="41938"/>
                      </a:lnTo>
                      <a:lnTo>
                        <a:pt x="16749" y="41938"/>
                      </a:lnTo>
                      <a:lnTo>
                        <a:pt x="16749" y="13773"/>
                      </a:lnTo>
                      <a:lnTo>
                        <a:pt x="55440" y="13773"/>
                      </a:lnTo>
                      <a:lnTo>
                        <a:pt x="55440" y="124"/>
                      </a:lnTo>
                      <a:lnTo>
                        <a:pt x="528" y="12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8" name="Freeform: Shape 1377">
                  <a:extLst>
                    <a:ext uri="{FF2B5EF4-FFF2-40B4-BE49-F238E27FC236}">
                      <a16:creationId xmlns:a16="http://schemas.microsoft.com/office/drawing/2014/main" id="{67E46D75-26EE-E307-FA49-724D17642A87}"/>
                    </a:ext>
                  </a:extLst>
                </p:cNvPr>
                <p:cNvSpPr/>
                <p:nvPr/>
              </p:nvSpPr>
              <p:spPr>
                <a:xfrm rot="-5400000">
                  <a:off x="4638476" y="4580353"/>
                  <a:ext cx="37271" cy="14506"/>
                </a:xfrm>
                <a:custGeom>
                  <a:avLst/>
                  <a:gdLst>
                    <a:gd name="connsiteX0" fmla="*/ 523 w 37271"/>
                    <a:gd name="connsiteY0" fmla="*/ 14623 h 14506"/>
                    <a:gd name="connsiteX1" fmla="*/ 37794 w 37271"/>
                    <a:gd name="connsiteY1" fmla="*/ 14623 h 14506"/>
                    <a:gd name="connsiteX2" fmla="*/ 37794 w 37271"/>
                    <a:gd name="connsiteY2" fmla="*/ 117 h 14506"/>
                    <a:gd name="connsiteX3" fmla="*/ 523 w 37271"/>
                    <a:gd name="connsiteY3" fmla="*/ 117 h 14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71" h="14506">
                      <a:moveTo>
                        <a:pt x="523" y="14623"/>
                      </a:moveTo>
                      <a:lnTo>
                        <a:pt x="37794" y="14623"/>
                      </a:lnTo>
                      <a:lnTo>
                        <a:pt x="37794" y="117"/>
                      </a:lnTo>
                      <a:lnTo>
                        <a:pt x="523" y="1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9" name="Freeform: Shape 1378">
                  <a:extLst>
                    <a:ext uri="{FF2B5EF4-FFF2-40B4-BE49-F238E27FC236}">
                      <a16:creationId xmlns:a16="http://schemas.microsoft.com/office/drawing/2014/main" id="{BCC488B3-0139-75D3-4F0B-B124473FD1AD}"/>
                    </a:ext>
                  </a:extLst>
                </p:cNvPr>
                <p:cNvSpPr/>
                <p:nvPr/>
              </p:nvSpPr>
              <p:spPr>
                <a:xfrm rot="-5400000">
                  <a:off x="4620345" y="4476307"/>
                  <a:ext cx="54187" cy="101555"/>
                </a:xfrm>
                <a:custGeom>
                  <a:avLst/>
                  <a:gdLst>
                    <a:gd name="connsiteX0" fmla="*/ 516 w 54187"/>
                    <a:gd name="connsiteY0" fmla="*/ 101667 h 101555"/>
                    <a:gd name="connsiteX1" fmla="*/ 16727 w 54187"/>
                    <a:gd name="connsiteY1" fmla="*/ 101667 h 101555"/>
                    <a:gd name="connsiteX2" fmla="*/ 16727 w 54187"/>
                    <a:gd name="connsiteY2" fmla="*/ 55585 h 101555"/>
                    <a:gd name="connsiteX3" fmla="*/ 52436 w 54187"/>
                    <a:gd name="connsiteY3" fmla="*/ 55585 h 101555"/>
                    <a:gd name="connsiteX4" fmla="*/ 52436 w 54187"/>
                    <a:gd name="connsiteY4" fmla="*/ 41926 h 101555"/>
                    <a:gd name="connsiteX5" fmla="*/ 16727 w 54187"/>
                    <a:gd name="connsiteY5" fmla="*/ 41926 h 101555"/>
                    <a:gd name="connsiteX6" fmla="*/ 16727 w 54187"/>
                    <a:gd name="connsiteY6" fmla="*/ 13760 h 101555"/>
                    <a:gd name="connsiteX7" fmla="*/ 54703 w 54187"/>
                    <a:gd name="connsiteY7" fmla="*/ 13760 h 101555"/>
                    <a:gd name="connsiteX8" fmla="*/ 54703 w 54187"/>
                    <a:gd name="connsiteY8" fmla="*/ 111 h 101555"/>
                    <a:gd name="connsiteX9" fmla="*/ 516 w 54187"/>
                    <a:gd name="connsiteY9" fmla="*/ 111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87" h="101555">
                      <a:moveTo>
                        <a:pt x="516" y="101667"/>
                      </a:moveTo>
                      <a:lnTo>
                        <a:pt x="16727" y="101667"/>
                      </a:lnTo>
                      <a:lnTo>
                        <a:pt x="16727" y="55585"/>
                      </a:lnTo>
                      <a:lnTo>
                        <a:pt x="52436" y="55585"/>
                      </a:lnTo>
                      <a:lnTo>
                        <a:pt x="52436" y="41926"/>
                      </a:lnTo>
                      <a:lnTo>
                        <a:pt x="16727" y="41926"/>
                      </a:lnTo>
                      <a:lnTo>
                        <a:pt x="16727" y="13760"/>
                      </a:lnTo>
                      <a:lnTo>
                        <a:pt x="54703" y="13760"/>
                      </a:lnTo>
                      <a:lnTo>
                        <a:pt x="54703" y="111"/>
                      </a:lnTo>
                      <a:lnTo>
                        <a:pt x="516" y="1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0" name="Freeform: Shape 1379">
                  <a:extLst>
                    <a:ext uri="{FF2B5EF4-FFF2-40B4-BE49-F238E27FC236}">
                      <a16:creationId xmlns:a16="http://schemas.microsoft.com/office/drawing/2014/main" id="{4FA35B1D-B875-A7B2-BCC0-D2E730EFB7D1}"/>
                    </a:ext>
                  </a:extLst>
                </p:cNvPr>
                <p:cNvSpPr/>
                <p:nvPr/>
              </p:nvSpPr>
              <p:spPr>
                <a:xfrm rot="-5400000">
                  <a:off x="4617359" y="4406751"/>
                  <a:ext cx="62150" cy="103546"/>
                </a:xfrm>
                <a:custGeom>
                  <a:avLst/>
                  <a:gdLst>
                    <a:gd name="connsiteX0" fmla="*/ 509 w 62150"/>
                    <a:gd name="connsiteY0" fmla="*/ 104 h 103546"/>
                    <a:gd name="connsiteX1" fmla="*/ 509 w 62150"/>
                    <a:gd name="connsiteY1" fmla="*/ 71646 h 103546"/>
                    <a:gd name="connsiteX2" fmla="*/ 31655 w 62150"/>
                    <a:gd name="connsiteY2" fmla="*/ 103650 h 103546"/>
                    <a:gd name="connsiteX3" fmla="*/ 62659 w 62150"/>
                    <a:gd name="connsiteY3" fmla="*/ 71646 h 103546"/>
                    <a:gd name="connsiteX4" fmla="*/ 62659 w 62150"/>
                    <a:gd name="connsiteY4" fmla="*/ 104 h 103546"/>
                    <a:gd name="connsiteX5" fmla="*/ 46448 w 62150"/>
                    <a:gd name="connsiteY5" fmla="*/ 104 h 103546"/>
                    <a:gd name="connsiteX6" fmla="*/ 46448 w 62150"/>
                    <a:gd name="connsiteY6" fmla="*/ 72922 h 103546"/>
                    <a:gd name="connsiteX7" fmla="*/ 31655 w 62150"/>
                    <a:gd name="connsiteY7" fmla="*/ 91420 h 103546"/>
                    <a:gd name="connsiteX8" fmla="*/ 16720 w 62150"/>
                    <a:gd name="connsiteY8" fmla="*/ 72922 h 103546"/>
                    <a:gd name="connsiteX9" fmla="*/ 16720 w 62150"/>
                    <a:gd name="connsiteY9" fmla="*/ 104 h 103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0" h="103546">
                      <a:moveTo>
                        <a:pt x="509" y="104"/>
                      </a:moveTo>
                      <a:lnTo>
                        <a:pt x="509" y="71646"/>
                      </a:lnTo>
                      <a:cubicBezTo>
                        <a:pt x="509" y="95116"/>
                        <a:pt x="12167" y="103650"/>
                        <a:pt x="31655" y="103650"/>
                      </a:cubicBezTo>
                      <a:cubicBezTo>
                        <a:pt x="51001" y="103650"/>
                        <a:pt x="62659" y="95116"/>
                        <a:pt x="62659" y="71646"/>
                      </a:cubicBezTo>
                      <a:lnTo>
                        <a:pt x="62659" y="104"/>
                      </a:lnTo>
                      <a:lnTo>
                        <a:pt x="46448" y="104"/>
                      </a:lnTo>
                      <a:lnTo>
                        <a:pt x="46448" y="72922"/>
                      </a:lnTo>
                      <a:cubicBezTo>
                        <a:pt x="46448" y="85724"/>
                        <a:pt x="41323" y="91420"/>
                        <a:pt x="31655" y="91420"/>
                      </a:cubicBezTo>
                      <a:cubicBezTo>
                        <a:pt x="21845" y="91420"/>
                        <a:pt x="16720" y="85724"/>
                        <a:pt x="16720" y="72922"/>
                      </a:cubicBezTo>
                      <a:lnTo>
                        <a:pt x="16720" y="1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1" name="Freeform: Shape 1380">
                  <a:extLst>
                    <a:ext uri="{FF2B5EF4-FFF2-40B4-BE49-F238E27FC236}">
                      <a16:creationId xmlns:a16="http://schemas.microsoft.com/office/drawing/2014/main" id="{E5CF0C37-8CF9-92EB-BC07-EA009C4CEDF2}"/>
                    </a:ext>
                  </a:extLst>
                </p:cNvPr>
                <p:cNvSpPr/>
                <p:nvPr/>
              </p:nvSpPr>
              <p:spPr>
                <a:xfrm rot="-5400000">
                  <a:off x="4615006" y="4328732"/>
                  <a:ext cx="64865" cy="101555"/>
                </a:xfrm>
                <a:custGeom>
                  <a:avLst/>
                  <a:gdLst>
                    <a:gd name="connsiteX0" fmla="*/ 500 w 64865"/>
                    <a:gd name="connsiteY0" fmla="*/ 101651 h 101555"/>
                    <a:gd name="connsiteX1" fmla="*/ 15864 w 64865"/>
                    <a:gd name="connsiteY1" fmla="*/ 101651 h 101555"/>
                    <a:gd name="connsiteX2" fmla="*/ 15864 w 64865"/>
                    <a:gd name="connsiteY2" fmla="*/ 23984 h 101555"/>
                    <a:gd name="connsiteX3" fmla="*/ 16150 w 64865"/>
                    <a:gd name="connsiteY3" fmla="*/ 23984 h 101555"/>
                    <a:gd name="connsiteX4" fmla="*/ 45592 w 64865"/>
                    <a:gd name="connsiteY4" fmla="*/ 101651 h 101555"/>
                    <a:gd name="connsiteX5" fmla="*/ 65366 w 64865"/>
                    <a:gd name="connsiteY5" fmla="*/ 101651 h 101555"/>
                    <a:gd name="connsiteX6" fmla="*/ 65366 w 64865"/>
                    <a:gd name="connsiteY6" fmla="*/ 96 h 101555"/>
                    <a:gd name="connsiteX7" fmla="*/ 50002 w 64865"/>
                    <a:gd name="connsiteY7" fmla="*/ 96 h 101555"/>
                    <a:gd name="connsiteX8" fmla="*/ 50002 w 64865"/>
                    <a:gd name="connsiteY8" fmla="*/ 75762 h 101555"/>
                    <a:gd name="connsiteX9" fmla="*/ 49716 w 64865"/>
                    <a:gd name="connsiteY9" fmla="*/ 75762 h 101555"/>
                    <a:gd name="connsiteX10" fmla="*/ 20274 w 64865"/>
                    <a:gd name="connsiteY10" fmla="*/ 96 h 101555"/>
                    <a:gd name="connsiteX11" fmla="*/ 500 w 64865"/>
                    <a:gd name="connsiteY11" fmla="*/ 96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5">
                      <a:moveTo>
                        <a:pt x="500" y="101651"/>
                      </a:moveTo>
                      <a:lnTo>
                        <a:pt x="15864" y="101651"/>
                      </a:lnTo>
                      <a:lnTo>
                        <a:pt x="15864" y="23984"/>
                      </a:lnTo>
                      <a:lnTo>
                        <a:pt x="16150" y="23984"/>
                      </a:lnTo>
                      <a:lnTo>
                        <a:pt x="45592" y="101651"/>
                      </a:lnTo>
                      <a:lnTo>
                        <a:pt x="65366" y="101651"/>
                      </a:lnTo>
                      <a:lnTo>
                        <a:pt x="65366" y="96"/>
                      </a:lnTo>
                      <a:lnTo>
                        <a:pt x="50002" y="96"/>
                      </a:lnTo>
                      <a:lnTo>
                        <a:pt x="50002" y="75762"/>
                      </a:lnTo>
                      <a:lnTo>
                        <a:pt x="49716" y="75762"/>
                      </a:lnTo>
                      <a:lnTo>
                        <a:pt x="20274" y="96"/>
                      </a:lnTo>
                      <a:lnTo>
                        <a:pt x="500" y="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2" name="Freeform: Shape 1381">
                  <a:extLst>
                    <a:ext uri="{FF2B5EF4-FFF2-40B4-BE49-F238E27FC236}">
                      <a16:creationId xmlns:a16="http://schemas.microsoft.com/office/drawing/2014/main" id="{33A9BEF1-7575-CA50-F5FB-30839E497104}"/>
                    </a:ext>
                  </a:extLst>
                </p:cNvPr>
                <p:cNvSpPr/>
                <p:nvPr/>
              </p:nvSpPr>
              <p:spPr>
                <a:xfrm rot="-5400000">
                  <a:off x="4615006" y="4247512"/>
                  <a:ext cx="64865" cy="105537"/>
                </a:xfrm>
                <a:custGeom>
                  <a:avLst/>
                  <a:gdLst>
                    <a:gd name="connsiteX0" fmla="*/ 49136 w 64865"/>
                    <a:gd name="connsiteY0" fmla="*/ 67220 h 105537"/>
                    <a:gd name="connsiteX1" fmla="*/ 49136 w 64865"/>
                    <a:gd name="connsiteY1" fmla="*/ 68925 h 105537"/>
                    <a:gd name="connsiteX2" fmla="*/ 34058 w 64865"/>
                    <a:gd name="connsiteY2" fmla="*/ 93395 h 105537"/>
                    <a:gd name="connsiteX3" fmla="*/ 16704 w 64865"/>
                    <a:gd name="connsiteY3" fmla="*/ 52427 h 105537"/>
                    <a:gd name="connsiteX4" fmla="*/ 34058 w 64865"/>
                    <a:gd name="connsiteY4" fmla="*/ 12317 h 105537"/>
                    <a:gd name="connsiteX5" fmla="*/ 48565 w 64865"/>
                    <a:gd name="connsiteY5" fmla="*/ 32092 h 105537"/>
                    <a:gd name="connsiteX6" fmla="*/ 48565 w 64865"/>
                    <a:gd name="connsiteY6" fmla="*/ 33796 h 105537"/>
                    <a:gd name="connsiteX7" fmla="*/ 64786 w 64865"/>
                    <a:gd name="connsiteY7" fmla="*/ 33796 h 105537"/>
                    <a:gd name="connsiteX8" fmla="*/ 64786 w 64865"/>
                    <a:gd name="connsiteY8" fmla="*/ 31949 h 105537"/>
                    <a:gd name="connsiteX9" fmla="*/ 34201 w 64865"/>
                    <a:gd name="connsiteY9" fmla="*/ 87 h 105537"/>
                    <a:gd name="connsiteX10" fmla="*/ 492 w 64865"/>
                    <a:gd name="connsiteY10" fmla="*/ 52856 h 105537"/>
                    <a:gd name="connsiteX11" fmla="*/ 34058 w 64865"/>
                    <a:gd name="connsiteY11" fmla="*/ 105625 h 105537"/>
                    <a:gd name="connsiteX12" fmla="*/ 65357 w 64865"/>
                    <a:gd name="connsiteY12" fmla="*/ 69353 h 105537"/>
                    <a:gd name="connsiteX13" fmla="*/ 65357 w 64865"/>
                    <a:gd name="connsiteY13" fmla="*/ 67220 h 10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37">
                      <a:moveTo>
                        <a:pt x="49136" y="67220"/>
                      </a:moveTo>
                      <a:lnTo>
                        <a:pt x="49136" y="68925"/>
                      </a:lnTo>
                      <a:cubicBezTo>
                        <a:pt x="49136" y="78316"/>
                        <a:pt x="47574" y="93395"/>
                        <a:pt x="34058" y="93395"/>
                      </a:cubicBezTo>
                      <a:cubicBezTo>
                        <a:pt x="22114" y="93395"/>
                        <a:pt x="16704" y="85146"/>
                        <a:pt x="16704" y="52427"/>
                      </a:cubicBezTo>
                      <a:cubicBezTo>
                        <a:pt x="16704" y="19709"/>
                        <a:pt x="22114" y="12317"/>
                        <a:pt x="34058" y="12317"/>
                      </a:cubicBezTo>
                      <a:cubicBezTo>
                        <a:pt x="45726" y="11889"/>
                        <a:pt x="48565" y="22700"/>
                        <a:pt x="48565" y="32092"/>
                      </a:cubicBezTo>
                      <a:lnTo>
                        <a:pt x="48565" y="33796"/>
                      </a:lnTo>
                      <a:lnTo>
                        <a:pt x="64786" y="33796"/>
                      </a:lnTo>
                      <a:lnTo>
                        <a:pt x="64786" y="31949"/>
                      </a:lnTo>
                      <a:cubicBezTo>
                        <a:pt x="64786" y="21424"/>
                        <a:pt x="63081" y="87"/>
                        <a:pt x="34201" y="87"/>
                      </a:cubicBezTo>
                      <a:cubicBezTo>
                        <a:pt x="8455" y="87"/>
                        <a:pt x="492" y="16585"/>
                        <a:pt x="492" y="52856"/>
                      </a:cubicBezTo>
                      <a:cubicBezTo>
                        <a:pt x="492" y="89127"/>
                        <a:pt x="8455" y="105625"/>
                        <a:pt x="34058" y="105625"/>
                      </a:cubicBezTo>
                      <a:cubicBezTo>
                        <a:pt x="57956" y="105625"/>
                        <a:pt x="65357" y="87698"/>
                        <a:pt x="65357" y="69353"/>
                      </a:cubicBezTo>
                      <a:lnTo>
                        <a:pt x="65357" y="672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3" name="Freeform: Shape 1382">
                  <a:extLst>
                    <a:ext uri="{FF2B5EF4-FFF2-40B4-BE49-F238E27FC236}">
                      <a16:creationId xmlns:a16="http://schemas.microsoft.com/office/drawing/2014/main" id="{37D6C392-2936-0C3F-F8C0-C555FF5FE7CB}"/>
                    </a:ext>
                  </a:extLst>
                </p:cNvPr>
                <p:cNvSpPr/>
                <p:nvPr/>
              </p:nvSpPr>
              <p:spPr>
                <a:xfrm rot="-5400000">
                  <a:off x="4615363" y="4181156"/>
                  <a:ext cx="64150" cy="101555"/>
                </a:xfrm>
                <a:custGeom>
                  <a:avLst/>
                  <a:gdLst>
                    <a:gd name="connsiteX0" fmla="*/ 24659 w 64150"/>
                    <a:gd name="connsiteY0" fmla="*/ 101636 h 101555"/>
                    <a:gd name="connsiteX1" fmla="*/ 40880 w 64150"/>
                    <a:gd name="connsiteY1" fmla="*/ 101636 h 101555"/>
                    <a:gd name="connsiteX2" fmla="*/ 40880 w 64150"/>
                    <a:gd name="connsiteY2" fmla="*/ 13729 h 101555"/>
                    <a:gd name="connsiteX3" fmla="*/ 64636 w 64150"/>
                    <a:gd name="connsiteY3" fmla="*/ 13729 h 101555"/>
                    <a:gd name="connsiteX4" fmla="*/ 64636 w 64150"/>
                    <a:gd name="connsiteY4" fmla="*/ 80 h 101555"/>
                    <a:gd name="connsiteX5" fmla="*/ 485 w 64150"/>
                    <a:gd name="connsiteY5" fmla="*/ 80 h 101555"/>
                    <a:gd name="connsiteX6" fmla="*/ 485 w 64150"/>
                    <a:gd name="connsiteY6" fmla="*/ 13729 h 101555"/>
                    <a:gd name="connsiteX7" fmla="*/ 24659 w 64150"/>
                    <a:gd name="connsiteY7" fmla="*/ 13729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55">
                      <a:moveTo>
                        <a:pt x="24659" y="101636"/>
                      </a:moveTo>
                      <a:lnTo>
                        <a:pt x="40880" y="101636"/>
                      </a:lnTo>
                      <a:lnTo>
                        <a:pt x="40880" y="13729"/>
                      </a:lnTo>
                      <a:lnTo>
                        <a:pt x="64636" y="13729"/>
                      </a:lnTo>
                      <a:lnTo>
                        <a:pt x="64636" y="80"/>
                      </a:lnTo>
                      <a:lnTo>
                        <a:pt x="485" y="80"/>
                      </a:lnTo>
                      <a:lnTo>
                        <a:pt x="485" y="13729"/>
                      </a:lnTo>
                      <a:lnTo>
                        <a:pt x="24659" y="137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4" name="Freeform: Shape 1383">
                  <a:extLst>
                    <a:ext uri="{FF2B5EF4-FFF2-40B4-BE49-F238E27FC236}">
                      <a16:creationId xmlns:a16="http://schemas.microsoft.com/office/drawing/2014/main" id="{9793ECE2-EBC0-6100-EB26-41120396E37C}"/>
                    </a:ext>
                  </a:extLst>
                </p:cNvPr>
                <p:cNvSpPr/>
                <p:nvPr/>
              </p:nvSpPr>
              <p:spPr>
                <a:xfrm rot="-5400000">
                  <a:off x="4639333" y="4132440"/>
                  <a:ext cx="16211" cy="101555"/>
                </a:xfrm>
                <a:custGeom>
                  <a:avLst/>
                  <a:gdLst>
                    <a:gd name="connsiteX0" fmla="*/ 480 w 16211"/>
                    <a:gd name="connsiteY0" fmla="*/ 101631 h 101555"/>
                    <a:gd name="connsiteX1" fmla="*/ 16691 w 16211"/>
                    <a:gd name="connsiteY1" fmla="*/ 101631 h 101555"/>
                    <a:gd name="connsiteX2" fmla="*/ 16691 w 16211"/>
                    <a:gd name="connsiteY2" fmla="*/ 75 h 101555"/>
                    <a:gd name="connsiteX3" fmla="*/ 480 w 16211"/>
                    <a:gd name="connsiteY3" fmla="*/ 75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5">
                      <a:moveTo>
                        <a:pt x="480" y="101631"/>
                      </a:moveTo>
                      <a:lnTo>
                        <a:pt x="16691" y="101631"/>
                      </a:lnTo>
                      <a:lnTo>
                        <a:pt x="16691" y="75"/>
                      </a:lnTo>
                      <a:lnTo>
                        <a:pt x="480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5" name="Freeform: Shape 1384">
                  <a:extLst>
                    <a:ext uri="{FF2B5EF4-FFF2-40B4-BE49-F238E27FC236}">
                      <a16:creationId xmlns:a16="http://schemas.microsoft.com/office/drawing/2014/main" id="{B728F855-ED8B-B572-4CE3-E232F3061507}"/>
                    </a:ext>
                  </a:extLst>
                </p:cNvPr>
                <p:cNvSpPr/>
                <p:nvPr/>
              </p:nvSpPr>
              <p:spPr>
                <a:xfrm rot="-5400000">
                  <a:off x="4613873" y="4075119"/>
                  <a:ext cx="67132" cy="105537"/>
                </a:xfrm>
                <a:custGeom>
                  <a:avLst/>
                  <a:gdLst>
                    <a:gd name="connsiteX0" fmla="*/ 34040 w 67132"/>
                    <a:gd name="connsiteY0" fmla="*/ 105606 h 105537"/>
                    <a:gd name="connsiteX1" fmla="*/ 67606 w 67132"/>
                    <a:gd name="connsiteY1" fmla="*/ 52838 h 105537"/>
                    <a:gd name="connsiteX2" fmla="*/ 34040 w 67132"/>
                    <a:gd name="connsiteY2" fmla="*/ 69 h 105537"/>
                    <a:gd name="connsiteX3" fmla="*/ 474 w 67132"/>
                    <a:gd name="connsiteY3" fmla="*/ 52838 h 105537"/>
                    <a:gd name="connsiteX4" fmla="*/ 34040 w 67132"/>
                    <a:gd name="connsiteY4" fmla="*/ 105606 h 105537"/>
                    <a:gd name="connsiteX5" fmla="*/ 34040 w 67132"/>
                    <a:gd name="connsiteY5" fmla="*/ 93376 h 105537"/>
                    <a:gd name="connsiteX6" fmla="*/ 16686 w 67132"/>
                    <a:gd name="connsiteY6" fmla="*/ 52409 h 105537"/>
                    <a:gd name="connsiteX7" fmla="*/ 34040 w 67132"/>
                    <a:gd name="connsiteY7" fmla="*/ 12299 h 105537"/>
                    <a:gd name="connsiteX8" fmla="*/ 51395 w 67132"/>
                    <a:gd name="connsiteY8" fmla="*/ 52409 h 105537"/>
                    <a:gd name="connsiteX9" fmla="*/ 34040 w 67132"/>
                    <a:gd name="connsiteY9" fmla="*/ 93376 h 10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37">
                      <a:moveTo>
                        <a:pt x="34040" y="105606"/>
                      </a:moveTo>
                      <a:cubicBezTo>
                        <a:pt x="57367" y="105606"/>
                        <a:pt x="67606" y="89109"/>
                        <a:pt x="67606" y="52838"/>
                      </a:cubicBezTo>
                      <a:cubicBezTo>
                        <a:pt x="67606" y="16567"/>
                        <a:pt x="57367" y="69"/>
                        <a:pt x="34040" y="69"/>
                      </a:cubicBezTo>
                      <a:cubicBezTo>
                        <a:pt x="10713" y="69"/>
                        <a:pt x="474" y="16567"/>
                        <a:pt x="474" y="52838"/>
                      </a:cubicBezTo>
                      <a:cubicBezTo>
                        <a:pt x="474" y="89109"/>
                        <a:pt x="10713" y="105606"/>
                        <a:pt x="34040" y="105606"/>
                      </a:cubicBezTo>
                      <a:close/>
                      <a:moveTo>
                        <a:pt x="34040" y="93376"/>
                      </a:moveTo>
                      <a:cubicBezTo>
                        <a:pt x="24363" y="93376"/>
                        <a:pt x="16686" y="87404"/>
                        <a:pt x="16686" y="52409"/>
                      </a:cubicBezTo>
                      <a:cubicBezTo>
                        <a:pt x="16686" y="18272"/>
                        <a:pt x="24363" y="12299"/>
                        <a:pt x="34040" y="12299"/>
                      </a:cubicBezTo>
                      <a:cubicBezTo>
                        <a:pt x="43708" y="12299"/>
                        <a:pt x="51395" y="18272"/>
                        <a:pt x="51395" y="52409"/>
                      </a:cubicBezTo>
                      <a:cubicBezTo>
                        <a:pt x="51395" y="87404"/>
                        <a:pt x="43708" y="93376"/>
                        <a:pt x="34040" y="9337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86" name="Freeform: Shape 1385">
                  <a:extLst>
                    <a:ext uri="{FF2B5EF4-FFF2-40B4-BE49-F238E27FC236}">
                      <a16:creationId xmlns:a16="http://schemas.microsoft.com/office/drawing/2014/main" id="{5977E12E-8185-47F6-3739-2E1E7A73916C}"/>
                    </a:ext>
                  </a:extLst>
                </p:cNvPr>
                <p:cNvSpPr/>
                <p:nvPr/>
              </p:nvSpPr>
              <p:spPr>
                <a:xfrm rot="-5400000">
                  <a:off x="4615006" y="3996747"/>
                  <a:ext cx="64865" cy="101555"/>
                </a:xfrm>
                <a:custGeom>
                  <a:avLst/>
                  <a:gdLst>
                    <a:gd name="connsiteX0" fmla="*/ 465 w 64865"/>
                    <a:gd name="connsiteY0" fmla="*/ 101616 h 101555"/>
                    <a:gd name="connsiteX1" fmla="*/ 15829 w 64865"/>
                    <a:gd name="connsiteY1" fmla="*/ 101616 h 101555"/>
                    <a:gd name="connsiteX2" fmla="*/ 15829 w 64865"/>
                    <a:gd name="connsiteY2" fmla="*/ 23950 h 101555"/>
                    <a:gd name="connsiteX3" fmla="*/ 16115 w 64865"/>
                    <a:gd name="connsiteY3" fmla="*/ 23950 h 101555"/>
                    <a:gd name="connsiteX4" fmla="*/ 45557 w 64865"/>
                    <a:gd name="connsiteY4" fmla="*/ 101616 h 101555"/>
                    <a:gd name="connsiteX5" fmla="*/ 65331 w 64865"/>
                    <a:gd name="connsiteY5" fmla="*/ 101616 h 101555"/>
                    <a:gd name="connsiteX6" fmla="*/ 65331 w 64865"/>
                    <a:gd name="connsiteY6" fmla="*/ 61 h 101555"/>
                    <a:gd name="connsiteX7" fmla="*/ 49967 w 64865"/>
                    <a:gd name="connsiteY7" fmla="*/ 61 h 101555"/>
                    <a:gd name="connsiteX8" fmla="*/ 49967 w 64865"/>
                    <a:gd name="connsiteY8" fmla="*/ 75727 h 101555"/>
                    <a:gd name="connsiteX9" fmla="*/ 49681 w 64865"/>
                    <a:gd name="connsiteY9" fmla="*/ 75727 h 101555"/>
                    <a:gd name="connsiteX10" fmla="*/ 20239 w 64865"/>
                    <a:gd name="connsiteY10" fmla="*/ 61 h 101555"/>
                    <a:gd name="connsiteX11" fmla="*/ 465 w 64865"/>
                    <a:gd name="connsiteY11" fmla="*/ 61 h 10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5">
                      <a:moveTo>
                        <a:pt x="465" y="101616"/>
                      </a:moveTo>
                      <a:lnTo>
                        <a:pt x="15829" y="101616"/>
                      </a:lnTo>
                      <a:lnTo>
                        <a:pt x="15829" y="23950"/>
                      </a:lnTo>
                      <a:lnTo>
                        <a:pt x="16115" y="23950"/>
                      </a:lnTo>
                      <a:lnTo>
                        <a:pt x="45557" y="101616"/>
                      </a:lnTo>
                      <a:lnTo>
                        <a:pt x="65331" y="101616"/>
                      </a:lnTo>
                      <a:lnTo>
                        <a:pt x="65331" y="61"/>
                      </a:lnTo>
                      <a:lnTo>
                        <a:pt x="49967" y="61"/>
                      </a:lnTo>
                      <a:lnTo>
                        <a:pt x="49967" y="75727"/>
                      </a:lnTo>
                      <a:lnTo>
                        <a:pt x="49681" y="75727"/>
                      </a:lnTo>
                      <a:lnTo>
                        <a:pt x="20239" y="61"/>
                      </a:lnTo>
                      <a:lnTo>
                        <a:pt x="465" y="6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8" name="Graphic 4">
                <a:extLst>
                  <a:ext uri="{FF2B5EF4-FFF2-40B4-BE49-F238E27FC236}">
                    <a16:creationId xmlns:a16="http://schemas.microsoft.com/office/drawing/2014/main" id="{8BDCD2D8-D802-DC90-43C4-8C581EBD6ADE}"/>
                  </a:ext>
                </a:extLst>
              </p:cNvPr>
              <p:cNvGrpSpPr/>
              <p:nvPr/>
            </p:nvGrpSpPr>
            <p:grpSpPr>
              <a:xfrm>
                <a:off x="6944413" y="4776446"/>
                <a:ext cx="805072" cy="105546"/>
                <a:chOff x="6944413" y="4776446"/>
                <a:chExt cx="805072" cy="105546"/>
              </a:xfrm>
              <a:solidFill>
                <a:srgbClr val="000000"/>
              </a:solidFill>
            </p:grpSpPr>
            <p:sp>
              <p:nvSpPr>
                <p:cNvPr id="1363" name="Freeform: Shape 1362">
                  <a:extLst>
                    <a:ext uri="{FF2B5EF4-FFF2-40B4-BE49-F238E27FC236}">
                      <a16:creationId xmlns:a16="http://schemas.microsoft.com/office/drawing/2014/main" id="{911EE033-95EE-658F-19AC-BF5B4F6389A4}"/>
                    </a:ext>
                  </a:extLst>
                </p:cNvPr>
                <p:cNvSpPr/>
                <p:nvPr/>
              </p:nvSpPr>
              <p:spPr>
                <a:xfrm>
                  <a:off x="6944413" y="4778437"/>
                  <a:ext cx="60169" cy="101565"/>
                </a:xfrm>
                <a:custGeom>
                  <a:avLst/>
                  <a:gdLst>
                    <a:gd name="connsiteX0" fmla="*/ 16208 w 60169"/>
                    <a:gd name="connsiteY0" fmla="*/ 12455 h 101565"/>
                    <a:gd name="connsiteX1" fmla="*/ 26590 w 60169"/>
                    <a:gd name="connsiteY1" fmla="*/ 12455 h 101565"/>
                    <a:gd name="connsiteX2" fmla="*/ 43944 w 60169"/>
                    <a:gd name="connsiteY2" fmla="*/ 30085 h 101565"/>
                    <a:gd name="connsiteX3" fmla="*/ 27733 w 60169"/>
                    <a:gd name="connsiteY3" fmla="*/ 47583 h 101565"/>
                    <a:gd name="connsiteX4" fmla="*/ 16208 w 60169"/>
                    <a:gd name="connsiteY4" fmla="*/ 47583 h 101565"/>
                    <a:gd name="connsiteX5" fmla="*/ -4 w 60169"/>
                    <a:gd name="connsiteY5" fmla="*/ 101780 h 101565"/>
                    <a:gd name="connsiteX6" fmla="*/ 16208 w 60169"/>
                    <a:gd name="connsiteY6" fmla="*/ 101780 h 101565"/>
                    <a:gd name="connsiteX7" fmla="*/ 16208 w 60169"/>
                    <a:gd name="connsiteY7" fmla="*/ 59822 h 101565"/>
                    <a:gd name="connsiteX8" fmla="*/ 30428 w 60169"/>
                    <a:gd name="connsiteY8" fmla="*/ 59822 h 101565"/>
                    <a:gd name="connsiteX9" fmla="*/ 60166 w 60169"/>
                    <a:gd name="connsiteY9" fmla="*/ 29809 h 101565"/>
                    <a:gd name="connsiteX10" fmla="*/ 32143 w 60169"/>
                    <a:gd name="connsiteY10" fmla="*/ 215 h 101565"/>
                    <a:gd name="connsiteX11" fmla="*/ -4 w 60169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65">
                      <a:moveTo>
                        <a:pt x="16208" y="12455"/>
                      </a:moveTo>
                      <a:lnTo>
                        <a:pt x="26590" y="12455"/>
                      </a:lnTo>
                      <a:cubicBezTo>
                        <a:pt x="39534" y="12455"/>
                        <a:pt x="43944" y="19141"/>
                        <a:pt x="43944" y="30085"/>
                      </a:cubicBezTo>
                      <a:cubicBezTo>
                        <a:pt x="43944" y="42887"/>
                        <a:pt x="36410" y="47583"/>
                        <a:pt x="27733" y="47583"/>
                      </a:cubicBezTo>
                      <a:lnTo>
                        <a:pt x="16208" y="47583"/>
                      </a:lnTo>
                      <a:close/>
                      <a:moveTo>
                        <a:pt x="-4" y="101780"/>
                      </a:moveTo>
                      <a:lnTo>
                        <a:pt x="16208" y="101780"/>
                      </a:lnTo>
                      <a:lnTo>
                        <a:pt x="16208" y="59822"/>
                      </a:lnTo>
                      <a:lnTo>
                        <a:pt x="30428" y="59822"/>
                      </a:lnTo>
                      <a:cubicBezTo>
                        <a:pt x="49488" y="59822"/>
                        <a:pt x="60166" y="48011"/>
                        <a:pt x="60166" y="29809"/>
                      </a:cubicBezTo>
                      <a:cubicBezTo>
                        <a:pt x="60166" y="12455"/>
                        <a:pt x="51622" y="215"/>
                        <a:pt x="32143" y="215"/>
                      </a:cubicBez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4" name="Freeform: Shape 1363">
                  <a:extLst>
                    <a:ext uri="{FF2B5EF4-FFF2-40B4-BE49-F238E27FC236}">
                      <a16:creationId xmlns:a16="http://schemas.microsoft.com/office/drawing/2014/main" id="{D0ABA0EF-F51D-E548-B2E3-3B9B1B69634F}"/>
                    </a:ext>
                  </a:extLst>
                </p:cNvPr>
                <p:cNvSpPr/>
                <p:nvPr/>
              </p:nvSpPr>
              <p:spPr>
                <a:xfrm>
                  <a:off x="7015527" y="4778437"/>
                  <a:ext cx="65998" cy="101565"/>
                </a:xfrm>
                <a:custGeom>
                  <a:avLst/>
                  <a:gdLst>
                    <a:gd name="connsiteX0" fmla="*/ -4 w 65998"/>
                    <a:gd name="connsiteY0" fmla="*/ 101780 h 101565"/>
                    <a:gd name="connsiteX1" fmla="*/ 16217 w 65998"/>
                    <a:gd name="connsiteY1" fmla="*/ 101780 h 101565"/>
                    <a:gd name="connsiteX2" fmla="*/ 16217 w 65998"/>
                    <a:gd name="connsiteY2" fmla="*/ 57689 h 101565"/>
                    <a:gd name="connsiteX3" fmla="*/ 29448 w 65998"/>
                    <a:gd name="connsiteY3" fmla="*/ 57689 h 101565"/>
                    <a:gd name="connsiteX4" fmla="*/ 44240 w 65998"/>
                    <a:gd name="connsiteY4" fmla="*/ 73615 h 101565"/>
                    <a:gd name="connsiteX5" fmla="*/ 44945 w 65998"/>
                    <a:gd name="connsiteY5" fmla="*/ 92817 h 101565"/>
                    <a:gd name="connsiteX6" fmla="*/ 47650 w 65998"/>
                    <a:gd name="connsiteY6" fmla="*/ 101780 h 101565"/>
                    <a:gd name="connsiteX7" fmla="*/ 65995 w 65998"/>
                    <a:gd name="connsiteY7" fmla="*/ 101780 h 101565"/>
                    <a:gd name="connsiteX8" fmla="*/ 61165 w 65998"/>
                    <a:gd name="connsiteY8" fmla="*/ 92960 h 101565"/>
                    <a:gd name="connsiteX9" fmla="*/ 60594 w 65998"/>
                    <a:gd name="connsiteY9" fmla="*/ 72338 h 101565"/>
                    <a:gd name="connsiteX10" fmla="*/ 44659 w 65998"/>
                    <a:gd name="connsiteY10" fmla="*/ 51564 h 101565"/>
                    <a:gd name="connsiteX11" fmla="*/ 44659 w 65998"/>
                    <a:gd name="connsiteY11" fmla="*/ 51278 h 101565"/>
                    <a:gd name="connsiteX12" fmla="*/ 61585 w 65998"/>
                    <a:gd name="connsiteY12" fmla="*/ 26390 h 101565"/>
                    <a:gd name="connsiteX13" fmla="*/ 35848 w 65998"/>
                    <a:gd name="connsiteY13" fmla="*/ 215 h 101565"/>
                    <a:gd name="connsiteX14" fmla="*/ -4 w 65998"/>
                    <a:gd name="connsiteY14" fmla="*/ 215 h 101565"/>
                    <a:gd name="connsiteX15" fmla="*/ 16217 w 65998"/>
                    <a:gd name="connsiteY15" fmla="*/ 45449 h 101565"/>
                    <a:gd name="connsiteX16" fmla="*/ 16217 w 65998"/>
                    <a:gd name="connsiteY16" fmla="*/ 12455 h 101565"/>
                    <a:gd name="connsiteX17" fmla="*/ 30009 w 65998"/>
                    <a:gd name="connsiteY17" fmla="*/ 12455 h 101565"/>
                    <a:gd name="connsiteX18" fmla="*/ 45373 w 65998"/>
                    <a:gd name="connsiteY18" fmla="*/ 28952 h 101565"/>
                    <a:gd name="connsiteX19" fmla="*/ 29162 w 65998"/>
                    <a:gd name="connsiteY19" fmla="*/ 45449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65">
                      <a:moveTo>
                        <a:pt x="-4" y="101780"/>
                      </a:moveTo>
                      <a:lnTo>
                        <a:pt x="16217" y="101780"/>
                      </a:lnTo>
                      <a:lnTo>
                        <a:pt x="16217" y="57689"/>
                      </a:lnTo>
                      <a:lnTo>
                        <a:pt x="29448" y="57689"/>
                      </a:lnTo>
                      <a:cubicBezTo>
                        <a:pt x="40535" y="57689"/>
                        <a:pt x="43954" y="62518"/>
                        <a:pt x="44240" y="73615"/>
                      </a:cubicBezTo>
                      <a:cubicBezTo>
                        <a:pt x="44516" y="81015"/>
                        <a:pt x="44373" y="86702"/>
                        <a:pt x="44945" y="92817"/>
                      </a:cubicBezTo>
                      <a:cubicBezTo>
                        <a:pt x="45373" y="96798"/>
                        <a:pt x="46088" y="99932"/>
                        <a:pt x="47650" y="101780"/>
                      </a:cubicBezTo>
                      <a:lnTo>
                        <a:pt x="65995" y="101780"/>
                      </a:lnTo>
                      <a:cubicBezTo>
                        <a:pt x="63861" y="100351"/>
                        <a:pt x="61452" y="97941"/>
                        <a:pt x="61165" y="92960"/>
                      </a:cubicBezTo>
                      <a:cubicBezTo>
                        <a:pt x="60880" y="86845"/>
                        <a:pt x="60737" y="78882"/>
                        <a:pt x="60594" y="72338"/>
                      </a:cubicBezTo>
                      <a:cubicBezTo>
                        <a:pt x="60023" y="58108"/>
                        <a:pt x="54765" y="52564"/>
                        <a:pt x="44659" y="51564"/>
                      </a:cubicBezTo>
                      <a:lnTo>
                        <a:pt x="44659" y="51278"/>
                      </a:lnTo>
                      <a:cubicBezTo>
                        <a:pt x="55755" y="49574"/>
                        <a:pt x="61585" y="39477"/>
                        <a:pt x="61585" y="26390"/>
                      </a:cubicBezTo>
                      <a:cubicBezTo>
                        <a:pt x="61585" y="7330"/>
                        <a:pt x="50069" y="215"/>
                        <a:pt x="35848" y="215"/>
                      </a:cubicBezTo>
                      <a:lnTo>
                        <a:pt x="-4" y="215"/>
                      </a:lnTo>
                      <a:close/>
                      <a:moveTo>
                        <a:pt x="16217" y="45449"/>
                      </a:moveTo>
                      <a:lnTo>
                        <a:pt x="16217" y="12455"/>
                      </a:lnTo>
                      <a:lnTo>
                        <a:pt x="30009" y="12455"/>
                      </a:lnTo>
                      <a:cubicBezTo>
                        <a:pt x="40677" y="12455"/>
                        <a:pt x="45373" y="18141"/>
                        <a:pt x="45373" y="28952"/>
                      </a:cubicBezTo>
                      <a:cubicBezTo>
                        <a:pt x="45373" y="39191"/>
                        <a:pt x="39544" y="45449"/>
                        <a:pt x="29162" y="454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5" name="Freeform: Shape 1364">
                  <a:extLst>
                    <a:ext uri="{FF2B5EF4-FFF2-40B4-BE49-F238E27FC236}">
                      <a16:creationId xmlns:a16="http://schemas.microsoft.com/office/drawing/2014/main" id="{F3B06DDB-5077-6C9B-3A9C-99941F429C62}"/>
                    </a:ext>
                  </a:extLst>
                </p:cNvPr>
                <p:cNvSpPr/>
                <p:nvPr/>
              </p:nvSpPr>
              <p:spPr>
                <a:xfrm>
                  <a:off x="7091908" y="4778437"/>
                  <a:ext cx="56044" cy="101565"/>
                </a:xfrm>
                <a:custGeom>
                  <a:avLst/>
                  <a:gdLst>
                    <a:gd name="connsiteX0" fmla="*/ -4 w 56044"/>
                    <a:gd name="connsiteY0" fmla="*/ 101780 h 101565"/>
                    <a:gd name="connsiteX1" fmla="*/ 56041 w 56044"/>
                    <a:gd name="connsiteY1" fmla="*/ 101780 h 101565"/>
                    <a:gd name="connsiteX2" fmla="*/ 56041 w 56044"/>
                    <a:gd name="connsiteY2" fmla="*/ 88121 h 101565"/>
                    <a:gd name="connsiteX3" fmla="*/ 16217 w 56044"/>
                    <a:gd name="connsiteY3" fmla="*/ 88121 h 101565"/>
                    <a:gd name="connsiteX4" fmla="*/ 16217 w 56044"/>
                    <a:gd name="connsiteY4" fmla="*/ 55689 h 101565"/>
                    <a:gd name="connsiteX5" fmla="*/ 52631 w 56044"/>
                    <a:gd name="connsiteY5" fmla="*/ 55689 h 101565"/>
                    <a:gd name="connsiteX6" fmla="*/ 52631 w 56044"/>
                    <a:gd name="connsiteY6" fmla="*/ 42039 h 101565"/>
                    <a:gd name="connsiteX7" fmla="*/ 16217 w 56044"/>
                    <a:gd name="connsiteY7" fmla="*/ 42039 h 101565"/>
                    <a:gd name="connsiteX8" fmla="*/ 16217 w 56044"/>
                    <a:gd name="connsiteY8" fmla="*/ 13874 h 101565"/>
                    <a:gd name="connsiteX9" fmla="*/ 54907 w 56044"/>
                    <a:gd name="connsiteY9" fmla="*/ 13874 h 101565"/>
                    <a:gd name="connsiteX10" fmla="*/ 54907 w 56044"/>
                    <a:gd name="connsiteY10" fmla="*/ 215 h 101565"/>
                    <a:gd name="connsiteX11" fmla="*/ -4 w 56044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4" h="101565">
                      <a:moveTo>
                        <a:pt x="-4" y="101780"/>
                      </a:moveTo>
                      <a:lnTo>
                        <a:pt x="56041" y="101780"/>
                      </a:lnTo>
                      <a:lnTo>
                        <a:pt x="56041" y="88121"/>
                      </a:lnTo>
                      <a:lnTo>
                        <a:pt x="16217" y="88121"/>
                      </a:lnTo>
                      <a:lnTo>
                        <a:pt x="16217" y="55689"/>
                      </a:lnTo>
                      <a:lnTo>
                        <a:pt x="52631" y="55689"/>
                      </a:lnTo>
                      <a:lnTo>
                        <a:pt x="52631" y="42039"/>
                      </a:lnTo>
                      <a:lnTo>
                        <a:pt x="16217" y="42039"/>
                      </a:lnTo>
                      <a:lnTo>
                        <a:pt x="16217" y="13874"/>
                      </a:lnTo>
                      <a:lnTo>
                        <a:pt x="54907" y="13874"/>
                      </a:lnTo>
                      <a:lnTo>
                        <a:pt x="54907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6" name="Freeform: Shape 1365">
                  <a:extLst>
                    <a:ext uri="{FF2B5EF4-FFF2-40B4-BE49-F238E27FC236}">
                      <a16:creationId xmlns:a16="http://schemas.microsoft.com/office/drawing/2014/main" id="{4D1EDF7C-F662-2FAF-AA9E-827E1E0E8862}"/>
                    </a:ext>
                  </a:extLst>
                </p:cNvPr>
                <p:cNvSpPr/>
                <p:nvPr/>
              </p:nvSpPr>
              <p:spPr>
                <a:xfrm>
                  <a:off x="7158335" y="4831644"/>
                  <a:ext cx="37270" cy="14506"/>
                </a:xfrm>
                <a:custGeom>
                  <a:avLst/>
                  <a:gdLst>
                    <a:gd name="connsiteX0" fmla="*/ -4 w 37270"/>
                    <a:gd name="connsiteY0" fmla="*/ 14722 h 14506"/>
                    <a:gd name="connsiteX1" fmla="*/ 37267 w 37270"/>
                    <a:gd name="connsiteY1" fmla="*/ 14722 h 14506"/>
                    <a:gd name="connsiteX2" fmla="*/ 37267 w 37270"/>
                    <a:gd name="connsiteY2" fmla="*/ 215 h 14506"/>
                    <a:gd name="connsiteX3" fmla="*/ -4 w 37270"/>
                    <a:gd name="connsiteY3" fmla="*/ 215 h 14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70" h="14506">
                      <a:moveTo>
                        <a:pt x="-4" y="14722"/>
                      </a:moveTo>
                      <a:lnTo>
                        <a:pt x="37267" y="14722"/>
                      </a:lnTo>
                      <a:lnTo>
                        <a:pt x="37267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7" name="Freeform: Shape 1366">
                  <a:extLst>
                    <a:ext uri="{FF2B5EF4-FFF2-40B4-BE49-F238E27FC236}">
                      <a16:creationId xmlns:a16="http://schemas.microsoft.com/office/drawing/2014/main" id="{B3E34264-6AC9-A32B-E886-892A3E1AAEAA}"/>
                    </a:ext>
                  </a:extLst>
                </p:cNvPr>
                <p:cNvSpPr/>
                <p:nvPr/>
              </p:nvSpPr>
              <p:spPr>
                <a:xfrm>
                  <a:off x="7210399" y="4778437"/>
                  <a:ext cx="54187" cy="101565"/>
                </a:xfrm>
                <a:custGeom>
                  <a:avLst/>
                  <a:gdLst>
                    <a:gd name="connsiteX0" fmla="*/ -4 w 54187"/>
                    <a:gd name="connsiteY0" fmla="*/ 101780 h 101565"/>
                    <a:gd name="connsiteX1" fmla="*/ 16207 w 54187"/>
                    <a:gd name="connsiteY1" fmla="*/ 101780 h 101565"/>
                    <a:gd name="connsiteX2" fmla="*/ 16207 w 54187"/>
                    <a:gd name="connsiteY2" fmla="*/ 55689 h 101565"/>
                    <a:gd name="connsiteX3" fmla="*/ 51917 w 54187"/>
                    <a:gd name="connsiteY3" fmla="*/ 55689 h 101565"/>
                    <a:gd name="connsiteX4" fmla="*/ 51917 w 54187"/>
                    <a:gd name="connsiteY4" fmla="*/ 42039 h 101565"/>
                    <a:gd name="connsiteX5" fmla="*/ 16207 w 54187"/>
                    <a:gd name="connsiteY5" fmla="*/ 42039 h 101565"/>
                    <a:gd name="connsiteX6" fmla="*/ 16207 w 54187"/>
                    <a:gd name="connsiteY6" fmla="*/ 13874 h 101565"/>
                    <a:gd name="connsiteX7" fmla="*/ 54183 w 54187"/>
                    <a:gd name="connsiteY7" fmla="*/ 13874 h 101565"/>
                    <a:gd name="connsiteX8" fmla="*/ 54183 w 54187"/>
                    <a:gd name="connsiteY8" fmla="*/ 215 h 101565"/>
                    <a:gd name="connsiteX9" fmla="*/ -4 w 54187"/>
                    <a:gd name="connsiteY9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87" h="101565">
                      <a:moveTo>
                        <a:pt x="-4" y="101780"/>
                      </a:moveTo>
                      <a:lnTo>
                        <a:pt x="16207" y="101780"/>
                      </a:lnTo>
                      <a:lnTo>
                        <a:pt x="16207" y="55689"/>
                      </a:lnTo>
                      <a:lnTo>
                        <a:pt x="51917" y="55689"/>
                      </a:lnTo>
                      <a:lnTo>
                        <a:pt x="51917" y="42039"/>
                      </a:lnTo>
                      <a:lnTo>
                        <a:pt x="16207" y="42039"/>
                      </a:lnTo>
                      <a:lnTo>
                        <a:pt x="16207" y="13874"/>
                      </a:lnTo>
                      <a:lnTo>
                        <a:pt x="54183" y="13874"/>
                      </a:lnTo>
                      <a:lnTo>
                        <a:pt x="54183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8" name="Freeform: Shape 1367">
                  <a:extLst>
                    <a:ext uri="{FF2B5EF4-FFF2-40B4-BE49-F238E27FC236}">
                      <a16:creationId xmlns:a16="http://schemas.microsoft.com/office/drawing/2014/main" id="{7EDA1FE5-2030-2D58-6A92-1B30F4231617}"/>
                    </a:ext>
                  </a:extLst>
                </p:cNvPr>
                <p:cNvSpPr/>
                <p:nvPr/>
              </p:nvSpPr>
              <p:spPr>
                <a:xfrm>
                  <a:off x="7274978" y="4778437"/>
                  <a:ext cx="62150" cy="103555"/>
                </a:xfrm>
                <a:custGeom>
                  <a:avLst/>
                  <a:gdLst>
                    <a:gd name="connsiteX0" fmla="*/ -4 w 62150"/>
                    <a:gd name="connsiteY0" fmla="*/ 215 h 103555"/>
                    <a:gd name="connsiteX1" fmla="*/ -4 w 62150"/>
                    <a:gd name="connsiteY1" fmla="*/ 71767 h 103555"/>
                    <a:gd name="connsiteX2" fmla="*/ 31143 w 62150"/>
                    <a:gd name="connsiteY2" fmla="*/ 103771 h 103555"/>
                    <a:gd name="connsiteX3" fmla="*/ 62147 w 62150"/>
                    <a:gd name="connsiteY3" fmla="*/ 71767 h 103555"/>
                    <a:gd name="connsiteX4" fmla="*/ 62147 w 62150"/>
                    <a:gd name="connsiteY4" fmla="*/ 215 h 103555"/>
                    <a:gd name="connsiteX5" fmla="*/ 45935 w 62150"/>
                    <a:gd name="connsiteY5" fmla="*/ 215 h 103555"/>
                    <a:gd name="connsiteX6" fmla="*/ 45935 w 62150"/>
                    <a:gd name="connsiteY6" fmla="*/ 73043 h 103555"/>
                    <a:gd name="connsiteX7" fmla="*/ 31143 w 62150"/>
                    <a:gd name="connsiteY7" fmla="*/ 91541 h 103555"/>
                    <a:gd name="connsiteX8" fmla="*/ 16208 w 62150"/>
                    <a:gd name="connsiteY8" fmla="*/ 73043 h 103555"/>
                    <a:gd name="connsiteX9" fmla="*/ 16208 w 62150"/>
                    <a:gd name="connsiteY9" fmla="*/ 215 h 10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0" h="103555">
                      <a:moveTo>
                        <a:pt x="-4" y="215"/>
                      </a:moveTo>
                      <a:lnTo>
                        <a:pt x="-4" y="71767"/>
                      </a:lnTo>
                      <a:cubicBezTo>
                        <a:pt x="-4" y="95236"/>
                        <a:pt x="11655" y="103771"/>
                        <a:pt x="31143" y="103771"/>
                      </a:cubicBezTo>
                      <a:cubicBezTo>
                        <a:pt x="50488" y="103771"/>
                        <a:pt x="62147" y="95236"/>
                        <a:pt x="62147" y="71767"/>
                      </a:cubicBezTo>
                      <a:lnTo>
                        <a:pt x="62147" y="215"/>
                      </a:lnTo>
                      <a:lnTo>
                        <a:pt x="45935" y="215"/>
                      </a:lnTo>
                      <a:lnTo>
                        <a:pt x="45935" y="73043"/>
                      </a:lnTo>
                      <a:cubicBezTo>
                        <a:pt x="45935" y="85845"/>
                        <a:pt x="40811" y="91541"/>
                        <a:pt x="31143" y="91541"/>
                      </a:cubicBezTo>
                      <a:cubicBezTo>
                        <a:pt x="21332" y="91541"/>
                        <a:pt x="16208" y="85845"/>
                        <a:pt x="16208" y="73043"/>
                      </a:cubicBezTo>
                      <a:lnTo>
                        <a:pt x="16208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9" name="Freeform: Shape 1368">
                  <a:extLst>
                    <a:ext uri="{FF2B5EF4-FFF2-40B4-BE49-F238E27FC236}">
                      <a16:creationId xmlns:a16="http://schemas.microsoft.com/office/drawing/2014/main" id="{1CE9D63C-0515-BD9F-743D-05C0C2A6B920}"/>
                    </a:ext>
                  </a:extLst>
                </p:cNvPr>
                <p:cNvSpPr/>
                <p:nvPr/>
              </p:nvSpPr>
              <p:spPr>
                <a:xfrm>
                  <a:off x="7352636" y="4778437"/>
                  <a:ext cx="64865" cy="101565"/>
                </a:xfrm>
                <a:custGeom>
                  <a:avLst/>
                  <a:gdLst>
                    <a:gd name="connsiteX0" fmla="*/ -4 w 64865"/>
                    <a:gd name="connsiteY0" fmla="*/ 101780 h 101565"/>
                    <a:gd name="connsiteX1" fmla="*/ 15360 w 64865"/>
                    <a:gd name="connsiteY1" fmla="*/ 101780 h 101565"/>
                    <a:gd name="connsiteX2" fmla="*/ 15360 w 64865"/>
                    <a:gd name="connsiteY2" fmla="*/ 24113 h 101565"/>
                    <a:gd name="connsiteX3" fmla="*/ 15646 w 64865"/>
                    <a:gd name="connsiteY3" fmla="*/ 24113 h 101565"/>
                    <a:gd name="connsiteX4" fmla="*/ 45087 w 64865"/>
                    <a:gd name="connsiteY4" fmla="*/ 101780 h 101565"/>
                    <a:gd name="connsiteX5" fmla="*/ 64861 w 64865"/>
                    <a:gd name="connsiteY5" fmla="*/ 101780 h 101565"/>
                    <a:gd name="connsiteX6" fmla="*/ 64861 w 64865"/>
                    <a:gd name="connsiteY6" fmla="*/ 215 h 101565"/>
                    <a:gd name="connsiteX7" fmla="*/ 49498 w 64865"/>
                    <a:gd name="connsiteY7" fmla="*/ 215 h 101565"/>
                    <a:gd name="connsiteX8" fmla="*/ 49498 w 64865"/>
                    <a:gd name="connsiteY8" fmla="*/ 75891 h 101565"/>
                    <a:gd name="connsiteX9" fmla="*/ 49212 w 64865"/>
                    <a:gd name="connsiteY9" fmla="*/ 75891 h 101565"/>
                    <a:gd name="connsiteX10" fmla="*/ 19770 w 64865"/>
                    <a:gd name="connsiteY10" fmla="*/ 215 h 101565"/>
                    <a:gd name="connsiteX11" fmla="*/ -4 w 64865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65">
                      <a:moveTo>
                        <a:pt x="-4" y="101780"/>
                      </a:moveTo>
                      <a:lnTo>
                        <a:pt x="15360" y="101780"/>
                      </a:lnTo>
                      <a:lnTo>
                        <a:pt x="15360" y="24113"/>
                      </a:lnTo>
                      <a:lnTo>
                        <a:pt x="15646" y="24113"/>
                      </a:lnTo>
                      <a:lnTo>
                        <a:pt x="45087" y="101780"/>
                      </a:lnTo>
                      <a:lnTo>
                        <a:pt x="64861" y="101780"/>
                      </a:lnTo>
                      <a:lnTo>
                        <a:pt x="64861" y="215"/>
                      </a:lnTo>
                      <a:lnTo>
                        <a:pt x="49498" y="215"/>
                      </a:lnTo>
                      <a:lnTo>
                        <a:pt x="49498" y="75891"/>
                      </a:lnTo>
                      <a:lnTo>
                        <a:pt x="49212" y="75891"/>
                      </a:lnTo>
                      <a:lnTo>
                        <a:pt x="19770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0" name="Freeform: Shape 1369">
                  <a:extLst>
                    <a:ext uri="{FF2B5EF4-FFF2-40B4-BE49-F238E27FC236}">
                      <a16:creationId xmlns:a16="http://schemas.microsoft.com/office/drawing/2014/main" id="{BCC203A0-F68D-7ECF-8112-6630513C8E0C}"/>
                    </a:ext>
                  </a:extLst>
                </p:cNvPr>
                <p:cNvSpPr/>
                <p:nvPr/>
              </p:nvSpPr>
              <p:spPr>
                <a:xfrm>
                  <a:off x="7431865" y="4776446"/>
                  <a:ext cx="64865" cy="105546"/>
                </a:xfrm>
                <a:custGeom>
                  <a:avLst/>
                  <a:gdLst>
                    <a:gd name="connsiteX0" fmla="*/ 48640 w 64865"/>
                    <a:gd name="connsiteY0" fmla="*/ 67357 h 105546"/>
                    <a:gd name="connsiteX1" fmla="*/ 48640 w 64865"/>
                    <a:gd name="connsiteY1" fmla="*/ 69062 h 105546"/>
                    <a:gd name="connsiteX2" fmla="*/ 33562 w 64865"/>
                    <a:gd name="connsiteY2" fmla="*/ 93531 h 105546"/>
                    <a:gd name="connsiteX3" fmla="*/ 16208 w 64865"/>
                    <a:gd name="connsiteY3" fmla="*/ 52564 h 105546"/>
                    <a:gd name="connsiteX4" fmla="*/ 33562 w 64865"/>
                    <a:gd name="connsiteY4" fmla="*/ 12455 h 105546"/>
                    <a:gd name="connsiteX5" fmla="*/ 48069 w 64865"/>
                    <a:gd name="connsiteY5" fmla="*/ 32219 h 105546"/>
                    <a:gd name="connsiteX6" fmla="*/ 48069 w 64865"/>
                    <a:gd name="connsiteY6" fmla="*/ 33933 h 105546"/>
                    <a:gd name="connsiteX7" fmla="*/ 64290 w 64865"/>
                    <a:gd name="connsiteY7" fmla="*/ 33933 h 105546"/>
                    <a:gd name="connsiteX8" fmla="*/ 64290 w 64865"/>
                    <a:gd name="connsiteY8" fmla="*/ 32076 h 105546"/>
                    <a:gd name="connsiteX9" fmla="*/ 33705 w 64865"/>
                    <a:gd name="connsiteY9" fmla="*/ 215 h 105546"/>
                    <a:gd name="connsiteX10" fmla="*/ -4 w 64865"/>
                    <a:gd name="connsiteY10" fmla="*/ 52993 h 105546"/>
                    <a:gd name="connsiteX11" fmla="*/ 33562 w 64865"/>
                    <a:gd name="connsiteY11" fmla="*/ 105762 h 105546"/>
                    <a:gd name="connsiteX12" fmla="*/ 64861 w 64865"/>
                    <a:gd name="connsiteY12" fmla="*/ 69490 h 105546"/>
                    <a:gd name="connsiteX13" fmla="*/ 64861 w 64865"/>
                    <a:gd name="connsiteY13" fmla="*/ 67357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46">
                      <a:moveTo>
                        <a:pt x="48640" y="67357"/>
                      </a:moveTo>
                      <a:lnTo>
                        <a:pt x="48640" y="69062"/>
                      </a:lnTo>
                      <a:cubicBezTo>
                        <a:pt x="48640" y="78453"/>
                        <a:pt x="47078" y="93531"/>
                        <a:pt x="33562" y="93531"/>
                      </a:cubicBezTo>
                      <a:cubicBezTo>
                        <a:pt x="21618" y="93531"/>
                        <a:pt x="16208" y="85283"/>
                        <a:pt x="16208" y="52564"/>
                      </a:cubicBezTo>
                      <a:cubicBezTo>
                        <a:pt x="16208" y="19846"/>
                        <a:pt x="21618" y="12455"/>
                        <a:pt x="33562" y="12455"/>
                      </a:cubicBezTo>
                      <a:cubicBezTo>
                        <a:pt x="45230" y="12026"/>
                        <a:pt x="48069" y="22837"/>
                        <a:pt x="48069" y="32219"/>
                      </a:cubicBezTo>
                      <a:lnTo>
                        <a:pt x="48069" y="33933"/>
                      </a:lnTo>
                      <a:lnTo>
                        <a:pt x="64290" y="33933"/>
                      </a:lnTo>
                      <a:lnTo>
                        <a:pt x="64290" y="32076"/>
                      </a:lnTo>
                      <a:cubicBezTo>
                        <a:pt x="64290" y="21551"/>
                        <a:pt x="62585" y="215"/>
                        <a:pt x="33705" y="215"/>
                      </a:cubicBezTo>
                      <a:cubicBezTo>
                        <a:pt x="7959" y="215"/>
                        <a:pt x="-4" y="16722"/>
                        <a:pt x="-4" y="52993"/>
                      </a:cubicBezTo>
                      <a:cubicBezTo>
                        <a:pt x="-4" y="89264"/>
                        <a:pt x="7959" y="105762"/>
                        <a:pt x="33562" y="105762"/>
                      </a:cubicBezTo>
                      <a:cubicBezTo>
                        <a:pt x="57460" y="105762"/>
                        <a:pt x="64861" y="87835"/>
                        <a:pt x="64861" y="69490"/>
                      </a:cubicBezTo>
                      <a:lnTo>
                        <a:pt x="64861" y="673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1" name="Freeform: Shape 1370">
                  <a:extLst>
                    <a:ext uri="{FF2B5EF4-FFF2-40B4-BE49-F238E27FC236}">
                      <a16:creationId xmlns:a16="http://schemas.microsoft.com/office/drawing/2014/main" id="{00F8E42D-C050-78AD-D1B3-2F17DBCE0CCE}"/>
                    </a:ext>
                  </a:extLst>
                </p:cNvPr>
                <p:cNvSpPr/>
                <p:nvPr/>
              </p:nvSpPr>
              <p:spPr>
                <a:xfrm>
                  <a:off x="7500569" y="4778437"/>
                  <a:ext cx="64150" cy="101565"/>
                </a:xfrm>
                <a:custGeom>
                  <a:avLst/>
                  <a:gdLst>
                    <a:gd name="connsiteX0" fmla="*/ 24170 w 64150"/>
                    <a:gd name="connsiteY0" fmla="*/ 101780 h 101565"/>
                    <a:gd name="connsiteX1" fmla="*/ 40391 w 64150"/>
                    <a:gd name="connsiteY1" fmla="*/ 101780 h 101565"/>
                    <a:gd name="connsiteX2" fmla="*/ 40391 w 64150"/>
                    <a:gd name="connsiteY2" fmla="*/ 13874 h 101565"/>
                    <a:gd name="connsiteX3" fmla="*/ 64147 w 64150"/>
                    <a:gd name="connsiteY3" fmla="*/ 13874 h 101565"/>
                    <a:gd name="connsiteX4" fmla="*/ 64147 w 64150"/>
                    <a:gd name="connsiteY4" fmla="*/ 215 h 101565"/>
                    <a:gd name="connsiteX5" fmla="*/ -4 w 64150"/>
                    <a:gd name="connsiteY5" fmla="*/ 215 h 101565"/>
                    <a:gd name="connsiteX6" fmla="*/ -4 w 64150"/>
                    <a:gd name="connsiteY6" fmla="*/ 13874 h 101565"/>
                    <a:gd name="connsiteX7" fmla="*/ 24170 w 64150"/>
                    <a:gd name="connsiteY7" fmla="*/ 13874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65">
                      <a:moveTo>
                        <a:pt x="24170" y="101780"/>
                      </a:moveTo>
                      <a:lnTo>
                        <a:pt x="40391" y="101780"/>
                      </a:lnTo>
                      <a:lnTo>
                        <a:pt x="40391" y="13874"/>
                      </a:lnTo>
                      <a:lnTo>
                        <a:pt x="64147" y="13874"/>
                      </a:lnTo>
                      <a:lnTo>
                        <a:pt x="64147" y="215"/>
                      </a:lnTo>
                      <a:lnTo>
                        <a:pt x="-4" y="215"/>
                      </a:lnTo>
                      <a:lnTo>
                        <a:pt x="-4" y="13874"/>
                      </a:lnTo>
                      <a:lnTo>
                        <a:pt x="24170" y="1387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2" name="Freeform: Shape 1371">
                  <a:extLst>
                    <a:ext uri="{FF2B5EF4-FFF2-40B4-BE49-F238E27FC236}">
                      <a16:creationId xmlns:a16="http://schemas.microsoft.com/office/drawing/2014/main" id="{28699880-EC36-C27D-DABF-63C34BDFB017}"/>
                    </a:ext>
                  </a:extLst>
                </p:cNvPr>
                <p:cNvSpPr/>
                <p:nvPr/>
              </p:nvSpPr>
              <p:spPr>
                <a:xfrm>
                  <a:off x="7573254" y="4778437"/>
                  <a:ext cx="16211" cy="101565"/>
                </a:xfrm>
                <a:custGeom>
                  <a:avLst/>
                  <a:gdLst>
                    <a:gd name="connsiteX0" fmla="*/ -4 w 16211"/>
                    <a:gd name="connsiteY0" fmla="*/ 101780 h 101565"/>
                    <a:gd name="connsiteX1" fmla="*/ 16208 w 16211"/>
                    <a:gd name="connsiteY1" fmla="*/ 101780 h 101565"/>
                    <a:gd name="connsiteX2" fmla="*/ 16208 w 16211"/>
                    <a:gd name="connsiteY2" fmla="*/ 215 h 101565"/>
                    <a:gd name="connsiteX3" fmla="*/ -4 w 16211"/>
                    <a:gd name="connsiteY3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65">
                      <a:moveTo>
                        <a:pt x="-4" y="101780"/>
                      </a:moveTo>
                      <a:lnTo>
                        <a:pt x="16208" y="101780"/>
                      </a:lnTo>
                      <a:lnTo>
                        <a:pt x="16208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3" name="Freeform: Shape 1372">
                  <a:extLst>
                    <a:ext uri="{FF2B5EF4-FFF2-40B4-BE49-F238E27FC236}">
                      <a16:creationId xmlns:a16="http://schemas.microsoft.com/office/drawing/2014/main" id="{E9965612-A013-4DD6-D044-AB48CF557A46}"/>
                    </a:ext>
                  </a:extLst>
                </p:cNvPr>
                <p:cNvSpPr/>
                <p:nvPr/>
              </p:nvSpPr>
              <p:spPr>
                <a:xfrm>
                  <a:off x="7603124" y="4776446"/>
                  <a:ext cx="67132" cy="105546"/>
                </a:xfrm>
                <a:custGeom>
                  <a:avLst/>
                  <a:gdLst>
                    <a:gd name="connsiteX0" fmla="*/ 33563 w 67132"/>
                    <a:gd name="connsiteY0" fmla="*/ 105762 h 105546"/>
                    <a:gd name="connsiteX1" fmla="*/ 67128 w 67132"/>
                    <a:gd name="connsiteY1" fmla="*/ 52993 h 105546"/>
                    <a:gd name="connsiteX2" fmla="*/ 33563 w 67132"/>
                    <a:gd name="connsiteY2" fmla="*/ 215 h 105546"/>
                    <a:gd name="connsiteX3" fmla="*/ -4 w 67132"/>
                    <a:gd name="connsiteY3" fmla="*/ 52993 h 105546"/>
                    <a:gd name="connsiteX4" fmla="*/ 33563 w 67132"/>
                    <a:gd name="connsiteY4" fmla="*/ 105762 h 105546"/>
                    <a:gd name="connsiteX5" fmla="*/ 33563 w 67132"/>
                    <a:gd name="connsiteY5" fmla="*/ 93531 h 105546"/>
                    <a:gd name="connsiteX6" fmla="*/ 16208 w 67132"/>
                    <a:gd name="connsiteY6" fmla="*/ 52564 h 105546"/>
                    <a:gd name="connsiteX7" fmla="*/ 33563 w 67132"/>
                    <a:gd name="connsiteY7" fmla="*/ 12455 h 105546"/>
                    <a:gd name="connsiteX8" fmla="*/ 50917 w 67132"/>
                    <a:gd name="connsiteY8" fmla="*/ 52564 h 105546"/>
                    <a:gd name="connsiteX9" fmla="*/ 33563 w 67132"/>
                    <a:gd name="connsiteY9" fmla="*/ 93531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46">
                      <a:moveTo>
                        <a:pt x="33563" y="105762"/>
                      </a:moveTo>
                      <a:cubicBezTo>
                        <a:pt x="56889" y="105762"/>
                        <a:pt x="67128" y="89264"/>
                        <a:pt x="67128" y="52993"/>
                      </a:cubicBezTo>
                      <a:cubicBezTo>
                        <a:pt x="67128" y="16722"/>
                        <a:pt x="56889" y="215"/>
                        <a:pt x="33563" y="215"/>
                      </a:cubicBezTo>
                      <a:cubicBezTo>
                        <a:pt x="10235" y="215"/>
                        <a:pt x="-4" y="16722"/>
                        <a:pt x="-4" y="52993"/>
                      </a:cubicBezTo>
                      <a:cubicBezTo>
                        <a:pt x="-4" y="89264"/>
                        <a:pt x="10235" y="105762"/>
                        <a:pt x="33563" y="105762"/>
                      </a:cubicBezTo>
                      <a:close/>
                      <a:moveTo>
                        <a:pt x="33563" y="93531"/>
                      </a:moveTo>
                      <a:cubicBezTo>
                        <a:pt x="23885" y="93531"/>
                        <a:pt x="16208" y="87550"/>
                        <a:pt x="16208" y="52564"/>
                      </a:cubicBezTo>
                      <a:cubicBezTo>
                        <a:pt x="16208" y="18427"/>
                        <a:pt x="23885" y="12455"/>
                        <a:pt x="33563" y="12455"/>
                      </a:cubicBezTo>
                      <a:cubicBezTo>
                        <a:pt x="43230" y="12455"/>
                        <a:pt x="50917" y="18427"/>
                        <a:pt x="50917" y="52564"/>
                      </a:cubicBezTo>
                      <a:cubicBezTo>
                        <a:pt x="50917" y="87550"/>
                        <a:pt x="43230" y="93531"/>
                        <a:pt x="33563" y="9353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74" name="Freeform: Shape 1373">
                  <a:extLst>
                    <a:ext uri="{FF2B5EF4-FFF2-40B4-BE49-F238E27FC236}">
                      <a16:creationId xmlns:a16="http://schemas.microsoft.com/office/drawing/2014/main" id="{1B05C548-8A68-E738-F588-011FEF4F5DE4}"/>
                    </a:ext>
                  </a:extLst>
                </p:cNvPr>
                <p:cNvSpPr/>
                <p:nvPr/>
              </p:nvSpPr>
              <p:spPr>
                <a:xfrm>
                  <a:off x="7684620" y="4778437"/>
                  <a:ext cx="64865" cy="101565"/>
                </a:xfrm>
                <a:custGeom>
                  <a:avLst/>
                  <a:gdLst>
                    <a:gd name="connsiteX0" fmla="*/ -4 w 64865"/>
                    <a:gd name="connsiteY0" fmla="*/ 101780 h 101565"/>
                    <a:gd name="connsiteX1" fmla="*/ 15360 w 64865"/>
                    <a:gd name="connsiteY1" fmla="*/ 101780 h 101565"/>
                    <a:gd name="connsiteX2" fmla="*/ 15360 w 64865"/>
                    <a:gd name="connsiteY2" fmla="*/ 24113 h 101565"/>
                    <a:gd name="connsiteX3" fmla="*/ 15646 w 64865"/>
                    <a:gd name="connsiteY3" fmla="*/ 24113 h 101565"/>
                    <a:gd name="connsiteX4" fmla="*/ 45087 w 64865"/>
                    <a:gd name="connsiteY4" fmla="*/ 101780 h 101565"/>
                    <a:gd name="connsiteX5" fmla="*/ 64861 w 64865"/>
                    <a:gd name="connsiteY5" fmla="*/ 101780 h 101565"/>
                    <a:gd name="connsiteX6" fmla="*/ 64861 w 64865"/>
                    <a:gd name="connsiteY6" fmla="*/ 215 h 101565"/>
                    <a:gd name="connsiteX7" fmla="*/ 49498 w 64865"/>
                    <a:gd name="connsiteY7" fmla="*/ 215 h 101565"/>
                    <a:gd name="connsiteX8" fmla="*/ 49498 w 64865"/>
                    <a:gd name="connsiteY8" fmla="*/ 75891 h 101565"/>
                    <a:gd name="connsiteX9" fmla="*/ 49212 w 64865"/>
                    <a:gd name="connsiteY9" fmla="*/ 75891 h 101565"/>
                    <a:gd name="connsiteX10" fmla="*/ 19770 w 64865"/>
                    <a:gd name="connsiteY10" fmla="*/ 215 h 101565"/>
                    <a:gd name="connsiteX11" fmla="*/ -4 w 64865"/>
                    <a:gd name="connsiteY11" fmla="*/ 21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65">
                      <a:moveTo>
                        <a:pt x="-4" y="101780"/>
                      </a:moveTo>
                      <a:lnTo>
                        <a:pt x="15360" y="101780"/>
                      </a:lnTo>
                      <a:lnTo>
                        <a:pt x="15360" y="24113"/>
                      </a:lnTo>
                      <a:lnTo>
                        <a:pt x="15646" y="24113"/>
                      </a:lnTo>
                      <a:lnTo>
                        <a:pt x="45087" y="101780"/>
                      </a:lnTo>
                      <a:lnTo>
                        <a:pt x="64861" y="101780"/>
                      </a:lnTo>
                      <a:lnTo>
                        <a:pt x="64861" y="215"/>
                      </a:lnTo>
                      <a:lnTo>
                        <a:pt x="49498" y="215"/>
                      </a:lnTo>
                      <a:lnTo>
                        <a:pt x="49498" y="75891"/>
                      </a:lnTo>
                      <a:lnTo>
                        <a:pt x="49212" y="75891"/>
                      </a:lnTo>
                      <a:lnTo>
                        <a:pt x="19770" y="215"/>
                      </a:lnTo>
                      <a:lnTo>
                        <a:pt x="-4" y="2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969" name="Graphic 4">
                <a:extLst>
                  <a:ext uri="{FF2B5EF4-FFF2-40B4-BE49-F238E27FC236}">
                    <a16:creationId xmlns:a16="http://schemas.microsoft.com/office/drawing/2014/main" id="{EAD9B48B-284F-3016-DBEC-95F342398C4B}"/>
                  </a:ext>
                </a:extLst>
              </p:cNvPr>
              <p:cNvGrpSpPr/>
              <p:nvPr/>
            </p:nvGrpSpPr>
            <p:grpSpPr>
              <a:xfrm>
                <a:off x="7858774" y="1890782"/>
                <a:ext cx="805081" cy="105541"/>
                <a:chOff x="7858774" y="1890782"/>
                <a:chExt cx="805081" cy="105541"/>
              </a:xfrm>
              <a:solidFill>
                <a:srgbClr val="000000"/>
              </a:solidFill>
            </p:grpSpPr>
            <p:sp>
              <p:nvSpPr>
                <p:cNvPr id="1351" name="Freeform: Shape 1350">
                  <a:extLst>
                    <a:ext uri="{FF2B5EF4-FFF2-40B4-BE49-F238E27FC236}">
                      <a16:creationId xmlns:a16="http://schemas.microsoft.com/office/drawing/2014/main" id="{65845150-7BE4-C797-A953-219D8653AE71}"/>
                    </a:ext>
                  </a:extLst>
                </p:cNvPr>
                <p:cNvSpPr/>
                <p:nvPr/>
              </p:nvSpPr>
              <p:spPr>
                <a:xfrm>
                  <a:off x="7858774" y="1892774"/>
                  <a:ext cx="60169" cy="101558"/>
                </a:xfrm>
                <a:custGeom>
                  <a:avLst/>
                  <a:gdLst>
                    <a:gd name="connsiteX0" fmla="*/ 16215 w 60169"/>
                    <a:gd name="connsiteY0" fmla="*/ 12439 h 101558"/>
                    <a:gd name="connsiteX1" fmla="*/ 26597 w 60169"/>
                    <a:gd name="connsiteY1" fmla="*/ 12439 h 101558"/>
                    <a:gd name="connsiteX2" fmla="*/ 43951 w 60169"/>
                    <a:gd name="connsiteY2" fmla="*/ 30078 h 101558"/>
                    <a:gd name="connsiteX3" fmla="*/ 27730 w 60169"/>
                    <a:gd name="connsiteY3" fmla="*/ 47572 h 101558"/>
                    <a:gd name="connsiteX4" fmla="*/ 16215 w 60169"/>
                    <a:gd name="connsiteY4" fmla="*/ 47572 h 101558"/>
                    <a:gd name="connsiteX5" fmla="*/ -6 w 60169"/>
                    <a:gd name="connsiteY5" fmla="*/ 101766 h 101558"/>
                    <a:gd name="connsiteX6" fmla="*/ 16215 w 60169"/>
                    <a:gd name="connsiteY6" fmla="*/ 101766 h 101558"/>
                    <a:gd name="connsiteX7" fmla="*/ 16215 w 60169"/>
                    <a:gd name="connsiteY7" fmla="*/ 59805 h 101558"/>
                    <a:gd name="connsiteX8" fmla="*/ 30435 w 60169"/>
                    <a:gd name="connsiteY8" fmla="*/ 59805 h 101558"/>
                    <a:gd name="connsiteX9" fmla="*/ 60163 w 60169"/>
                    <a:gd name="connsiteY9" fmla="*/ 29793 h 101558"/>
                    <a:gd name="connsiteX10" fmla="*/ 32140 w 60169"/>
                    <a:gd name="connsiteY10" fmla="*/ 207 h 101558"/>
                    <a:gd name="connsiteX11" fmla="*/ -6 w 60169"/>
                    <a:gd name="connsiteY11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58">
                      <a:moveTo>
                        <a:pt x="16215" y="12439"/>
                      </a:moveTo>
                      <a:lnTo>
                        <a:pt x="26597" y="12439"/>
                      </a:lnTo>
                      <a:cubicBezTo>
                        <a:pt x="39541" y="12439"/>
                        <a:pt x="43951" y="19125"/>
                        <a:pt x="43951" y="30078"/>
                      </a:cubicBezTo>
                      <a:cubicBezTo>
                        <a:pt x="43951" y="42879"/>
                        <a:pt x="36408" y="47572"/>
                        <a:pt x="27730" y="47572"/>
                      </a:cubicBezTo>
                      <a:lnTo>
                        <a:pt x="16215" y="47572"/>
                      </a:lnTo>
                      <a:close/>
                      <a:moveTo>
                        <a:pt x="-6" y="101766"/>
                      </a:moveTo>
                      <a:lnTo>
                        <a:pt x="16215" y="101766"/>
                      </a:lnTo>
                      <a:lnTo>
                        <a:pt x="16215" y="59805"/>
                      </a:lnTo>
                      <a:lnTo>
                        <a:pt x="30435" y="59805"/>
                      </a:lnTo>
                      <a:cubicBezTo>
                        <a:pt x="49495" y="59805"/>
                        <a:pt x="60163" y="47999"/>
                        <a:pt x="60163" y="29793"/>
                      </a:cubicBezTo>
                      <a:cubicBezTo>
                        <a:pt x="60163" y="12439"/>
                        <a:pt x="51629" y="207"/>
                        <a:pt x="32140" y="207"/>
                      </a:cubicBez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2" name="Freeform: Shape 1351">
                  <a:extLst>
                    <a:ext uri="{FF2B5EF4-FFF2-40B4-BE49-F238E27FC236}">
                      <a16:creationId xmlns:a16="http://schemas.microsoft.com/office/drawing/2014/main" id="{04604F16-4C30-4C3F-5A0A-C1BF97DD3F59}"/>
                    </a:ext>
                  </a:extLst>
                </p:cNvPr>
                <p:cNvSpPr/>
                <p:nvPr/>
              </p:nvSpPr>
              <p:spPr>
                <a:xfrm>
                  <a:off x="7929897" y="1892774"/>
                  <a:ext cx="65998" cy="101558"/>
                </a:xfrm>
                <a:custGeom>
                  <a:avLst/>
                  <a:gdLst>
                    <a:gd name="connsiteX0" fmla="*/ -6 w 65998"/>
                    <a:gd name="connsiteY0" fmla="*/ 101766 h 101558"/>
                    <a:gd name="connsiteX1" fmla="*/ 16205 w 65998"/>
                    <a:gd name="connsiteY1" fmla="*/ 101766 h 101558"/>
                    <a:gd name="connsiteX2" fmla="*/ 16205 w 65998"/>
                    <a:gd name="connsiteY2" fmla="*/ 57672 h 101558"/>
                    <a:gd name="connsiteX3" fmla="*/ 29435 w 65998"/>
                    <a:gd name="connsiteY3" fmla="*/ 57672 h 101558"/>
                    <a:gd name="connsiteX4" fmla="*/ 44228 w 65998"/>
                    <a:gd name="connsiteY4" fmla="*/ 73602 h 101558"/>
                    <a:gd name="connsiteX5" fmla="*/ 44943 w 65998"/>
                    <a:gd name="connsiteY5" fmla="*/ 92804 h 101558"/>
                    <a:gd name="connsiteX6" fmla="*/ 47648 w 65998"/>
                    <a:gd name="connsiteY6" fmla="*/ 101766 h 101558"/>
                    <a:gd name="connsiteX7" fmla="*/ 65992 w 65998"/>
                    <a:gd name="connsiteY7" fmla="*/ 101766 h 101558"/>
                    <a:gd name="connsiteX8" fmla="*/ 61154 w 65998"/>
                    <a:gd name="connsiteY8" fmla="*/ 92947 h 101558"/>
                    <a:gd name="connsiteX9" fmla="*/ 60592 w 65998"/>
                    <a:gd name="connsiteY9" fmla="*/ 72322 h 101558"/>
                    <a:gd name="connsiteX10" fmla="*/ 44656 w 65998"/>
                    <a:gd name="connsiteY10" fmla="*/ 51555 h 101558"/>
                    <a:gd name="connsiteX11" fmla="*/ 44656 w 65998"/>
                    <a:gd name="connsiteY11" fmla="*/ 51271 h 101558"/>
                    <a:gd name="connsiteX12" fmla="*/ 61582 w 65998"/>
                    <a:gd name="connsiteY12" fmla="*/ 26379 h 101558"/>
                    <a:gd name="connsiteX13" fmla="*/ 35836 w 65998"/>
                    <a:gd name="connsiteY13" fmla="*/ 207 h 101558"/>
                    <a:gd name="connsiteX14" fmla="*/ -6 w 65998"/>
                    <a:gd name="connsiteY14" fmla="*/ 207 h 101558"/>
                    <a:gd name="connsiteX15" fmla="*/ 16205 w 65998"/>
                    <a:gd name="connsiteY15" fmla="*/ 45439 h 101558"/>
                    <a:gd name="connsiteX16" fmla="*/ 16205 w 65998"/>
                    <a:gd name="connsiteY16" fmla="*/ 12439 h 101558"/>
                    <a:gd name="connsiteX17" fmla="*/ 30007 w 65998"/>
                    <a:gd name="connsiteY17" fmla="*/ 12439 h 101558"/>
                    <a:gd name="connsiteX18" fmla="*/ 45371 w 65998"/>
                    <a:gd name="connsiteY18" fmla="*/ 28939 h 101558"/>
                    <a:gd name="connsiteX19" fmla="*/ 29150 w 65998"/>
                    <a:gd name="connsiteY19" fmla="*/ 45439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58">
                      <a:moveTo>
                        <a:pt x="-6" y="101766"/>
                      </a:moveTo>
                      <a:lnTo>
                        <a:pt x="16205" y="101766"/>
                      </a:lnTo>
                      <a:lnTo>
                        <a:pt x="16205" y="57672"/>
                      </a:lnTo>
                      <a:lnTo>
                        <a:pt x="29435" y="57672"/>
                      </a:lnTo>
                      <a:cubicBezTo>
                        <a:pt x="40532" y="57672"/>
                        <a:pt x="43942" y="62507"/>
                        <a:pt x="44228" y="73602"/>
                      </a:cubicBezTo>
                      <a:cubicBezTo>
                        <a:pt x="44513" y="80999"/>
                        <a:pt x="44371" y="86688"/>
                        <a:pt x="44943" y="92804"/>
                      </a:cubicBezTo>
                      <a:cubicBezTo>
                        <a:pt x="45371" y="96788"/>
                        <a:pt x="46076" y="99917"/>
                        <a:pt x="47648" y="101766"/>
                      </a:cubicBezTo>
                      <a:lnTo>
                        <a:pt x="65992" y="101766"/>
                      </a:lnTo>
                      <a:cubicBezTo>
                        <a:pt x="63859" y="100344"/>
                        <a:pt x="61440" y="97925"/>
                        <a:pt x="61154" y="92947"/>
                      </a:cubicBezTo>
                      <a:cubicBezTo>
                        <a:pt x="60878" y="86830"/>
                        <a:pt x="60735" y="78866"/>
                        <a:pt x="60592" y="72322"/>
                      </a:cubicBezTo>
                      <a:cubicBezTo>
                        <a:pt x="60020" y="58098"/>
                        <a:pt x="54753" y="52551"/>
                        <a:pt x="44656" y="51555"/>
                      </a:cubicBezTo>
                      <a:lnTo>
                        <a:pt x="44656" y="51271"/>
                      </a:lnTo>
                      <a:cubicBezTo>
                        <a:pt x="55753" y="49564"/>
                        <a:pt x="61582" y="39464"/>
                        <a:pt x="61582" y="26379"/>
                      </a:cubicBezTo>
                      <a:cubicBezTo>
                        <a:pt x="61582" y="7319"/>
                        <a:pt x="50067" y="207"/>
                        <a:pt x="35836" y="207"/>
                      </a:cubicBezTo>
                      <a:lnTo>
                        <a:pt x="-6" y="207"/>
                      </a:lnTo>
                      <a:close/>
                      <a:moveTo>
                        <a:pt x="16205" y="45439"/>
                      </a:moveTo>
                      <a:lnTo>
                        <a:pt x="16205" y="12439"/>
                      </a:lnTo>
                      <a:lnTo>
                        <a:pt x="30007" y="12439"/>
                      </a:lnTo>
                      <a:cubicBezTo>
                        <a:pt x="40675" y="12439"/>
                        <a:pt x="45371" y="18129"/>
                        <a:pt x="45371" y="28939"/>
                      </a:cubicBezTo>
                      <a:cubicBezTo>
                        <a:pt x="45371" y="39181"/>
                        <a:pt x="39542" y="45439"/>
                        <a:pt x="29150" y="454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3" name="Freeform: Shape 1352">
                  <a:extLst>
                    <a:ext uri="{FF2B5EF4-FFF2-40B4-BE49-F238E27FC236}">
                      <a16:creationId xmlns:a16="http://schemas.microsoft.com/office/drawing/2014/main" id="{EA7D1F81-D989-F6C2-9D36-8F53E2569832}"/>
                    </a:ext>
                  </a:extLst>
                </p:cNvPr>
                <p:cNvSpPr/>
                <p:nvPr/>
              </p:nvSpPr>
              <p:spPr>
                <a:xfrm>
                  <a:off x="8006279" y="1892774"/>
                  <a:ext cx="56044" cy="101558"/>
                </a:xfrm>
                <a:custGeom>
                  <a:avLst/>
                  <a:gdLst>
                    <a:gd name="connsiteX0" fmla="*/ -6 w 56044"/>
                    <a:gd name="connsiteY0" fmla="*/ 101766 h 101558"/>
                    <a:gd name="connsiteX1" fmla="*/ 56038 w 56044"/>
                    <a:gd name="connsiteY1" fmla="*/ 101766 h 101558"/>
                    <a:gd name="connsiteX2" fmla="*/ 56038 w 56044"/>
                    <a:gd name="connsiteY2" fmla="*/ 88111 h 101558"/>
                    <a:gd name="connsiteX3" fmla="*/ 16215 w 56044"/>
                    <a:gd name="connsiteY3" fmla="*/ 88111 h 101558"/>
                    <a:gd name="connsiteX4" fmla="*/ 16215 w 56044"/>
                    <a:gd name="connsiteY4" fmla="*/ 55680 h 101558"/>
                    <a:gd name="connsiteX5" fmla="*/ 52629 w 56044"/>
                    <a:gd name="connsiteY5" fmla="*/ 55680 h 101558"/>
                    <a:gd name="connsiteX6" fmla="*/ 52629 w 56044"/>
                    <a:gd name="connsiteY6" fmla="*/ 42025 h 101558"/>
                    <a:gd name="connsiteX7" fmla="*/ 16215 w 56044"/>
                    <a:gd name="connsiteY7" fmla="*/ 42025 h 101558"/>
                    <a:gd name="connsiteX8" fmla="*/ 16215 w 56044"/>
                    <a:gd name="connsiteY8" fmla="*/ 13862 h 101558"/>
                    <a:gd name="connsiteX9" fmla="*/ 54895 w 56044"/>
                    <a:gd name="connsiteY9" fmla="*/ 13862 h 101558"/>
                    <a:gd name="connsiteX10" fmla="*/ 54895 w 56044"/>
                    <a:gd name="connsiteY10" fmla="*/ 207 h 101558"/>
                    <a:gd name="connsiteX11" fmla="*/ -6 w 56044"/>
                    <a:gd name="connsiteY11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4" h="101558">
                      <a:moveTo>
                        <a:pt x="-6" y="101766"/>
                      </a:moveTo>
                      <a:lnTo>
                        <a:pt x="56038" y="101766"/>
                      </a:lnTo>
                      <a:lnTo>
                        <a:pt x="56038" y="88111"/>
                      </a:lnTo>
                      <a:lnTo>
                        <a:pt x="16215" y="88111"/>
                      </a:lnTo>
                      <a:lnTo>
                        <a:pt x="16215" y="55680"/>
                      </a:lnTo>
                      <a:lnTo>
                        <a:pt x="52629" y="55680"/>
                      </a:lnTo>
                      <a:lnTo>
                        <a:pt x="52629" y="42025"/>
                      </a:lnTo>
                      <a:lnTo>
                        <a:pt x="16215" y="42025"/>
                      </a:lnTo>
                      <a:lnTo>
                        <a:pt x="16215" y="13862"/>
                      </a:lnTo>
                      <a:lnTo>
                        <a:pt x="54895" y="13862"/>
                      </a:lnTo>
                      <a:lnTo>
                        <a:pt x="54895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4" name="Freeform: Shape 1353">
                  <a:extLst>
                    <a:ext uri="{FF2B5EF4-FFF2-40B4-BE49-F238E27FC236}">
                      <a16:creationId xmlns:a16="http://schemas.microsoft.com/office/drawing/2014/main" id="{FBDE37DE-476B-265A-5589-58614BB12D31}"/>
                    </a:ext>
                  </a:extLst>
                </p:cNvPr>
                <p:cNvSpPr/>
                <p:nvPr/>
              </p:nvSpPr>
              <p:spPr>
                <a:xfrm>
                  <a:off x="8072706" y="1945971"/>
                  <a:ext cx="37270" cy="14508"/>
                </a:xfrm>
                <a:custGeom>
                  <a:avLst/>
                  <a:gdLst>
                    <a:gd name="connsiteX0" fmla="*/ -6 w 37270"/>
                    <a:gd name="connsiteY0" fmla="*/ 14716 h 14508"/>
                    <a:gd name="connsiteX1" fmla="*/ 37265 w 37270"/>
                    <a:gd name="connsiteY1" fmla="*/ 14716 h 14508"/>
                    <a:gd name="connsiteX2" fmla="*/ 37265 w 37270"/>
                    <a:gd name="connsiteY2" fmla="*/ 207 h 14508"/>
                    <a:gd name="connsiteX3" fmla="*/ -6 w 37270"/>
                    <a:gd name="connsiteY3" fmla="*/ 207 h 14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70" h="14508">
                      <a:moveTo>
                        <a:pt x="-6" y="14716"/>
                      </a:moveTo>
                      <a:lnTo>
                        <a:pt x="37265" y="14716"/>
                      </a:lnTo>
                      <a:lnTo>
                        <a:pt x="37265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5" name="Freeform: Shape 1354">
                  <a:extLst>
                    <a:ext uri="{FF2B5EF4-FFF2-40B4-BE49-F238E27FC236}">
                      <a16:creationId xmlns:a16="http://schemas.microsoft.com/office/drawing/2014/main" id="{B4365903-178F-E2D3-2CC5-150DDD369F2B}"/>
                    </a:ext>
                  </a:extLst>
                </p:cNvPr>
                <p:cNvSpPr/>
                <p:nvPr/>
              </p:nvSpPr>
              <p:spPr>
                <a:xfrm>
                  <a:off x="8124770" y="1892774"/>
                  <a:ext cx="54187" cy="101558"/>
                </a:xfrm>
                <a:custGeom>
                  <a:avLst/>
                  <a:gdLst>
                    <a:gd name="connsiteX0" fmla="*/ -6 w 54187"/>
                    <a:gd name="connsiteY0" fmla="*/ 101766 h 101558"/>
                    <a:gd name="connsiteX1" fmla="*/ 16205 w 54187"/>
                    <a:gd name="connsiteY1" fmla="*/ 101766 h 101558"/>
                    <a:gd name="connsiteX2" fmla="*/ 16205 w 54187"/>
                    <a:gd name="connsiteY2" fmla="*/ 55680 h 101558"/>
                    <a:gd name="connsiteX3" fmla="*/ 51905 w 54187"/>
                    <a:gd name="connsiteY3" fmla="*/ 55680 h 101558"/>
                    <a:gd name="connsiteX4" fmla="*/ 51905 w 54187"/>
                    <a:gd name="connsiteY4" fmla="*/ 42025 h 101558"/>
                    <a:gd name="connsiteX5" fmla="*/ 16205 w 54187"/>
                    <a:gd name="connsiteY5" fmla="*/ 42025 h 101558"/>
                    <a:gd name="connsiteX6" fmla="*/ 16205 w 54187"/>
                    <a:gd name="connsiteY6" fmla="*/ 13862 h 101558"/>
                    <a:gd name="connsiteX7" fmla="*/ 54181 w 54187"/>
                    <a:gd name="connsiteY7" fmla="*/ 13862 h 101558"/>
                    <a:gd name="connsiteX8" fmla="*/ 54181 w 54187"/>
                    <a:gd name="connsiteY8" fmla="*/ 207 h 101558"/>
                    <a:gd name="connsiteX9" fmla="*/ -6 w 54187"/>
                    <a:gd name="connsiteY9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87" h="101558">
                      <a:moveTo>
                        <a:pt x="-6" y="101766"/>
                      </a:moveTo>
                      <a:lnTo>
                        <a:pt x="16205" y="101766"/>
                      </a:lnTo>
                      <a:lnTo>
                        <a:pt x="16205" y="55680"/>
                      </a:lnTo>
                      <a:lnTo>
                        <a:pt x="51905" y="55680"/>
                      </a:lnTo>
                      <a:lnTo>
                        <a:pt x="51905" y="42025"/>
                      </a:lnTo>
                      <a:lnTo>
                        <a:pt x="16205" y="42025"/>
                      </a:lnTo>
                      <a:lnTo>
                        <a:pt x="16205" y="13862"/>
                      </a:lnTo>
                      <a:lnTo>
                        <a:pt x="54181" y="13862"/>
                      </a:lnTo>
                      <a:lnTo>
                        <a:pt x="54181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6" name="Freeform: Shape 1355">
                  <a:extLst>
                    <a:ext uri="{FF2B5EF4-FFF2-40B4-BE49-F238E27FC236}">
                      <a16:creationId xmlns:a16="http://schemas.microsoft.com/office/drawing/2014/main" id="{AF8EE8C8-E255-1BAD-306E-CC6C4E0445AC}"/>
                    </a:ext>
                  </a:extLst>
                </p:cNvPr>
                <p:cNvSpPr/>
                <p:nvPr/>
              </p:nvSpPr>
              <p:spPr>
                <a:xfrm>
                  <a:off x="8189340" y="1892774"/>
                  <a:ext cx="62160" cy="103550"/>
                </a:xfrm>
                <a:custGeom>
                  <a:avLst/>
                  <a:gdLst>
                    <a:gd name="connsiteX0" fmla="*/ -6 w 62160"/>
                    <a:gd name="connsiteY0" fmla="*/ 207 h 103550"/>
                    <a:gd name="connsiteX1" fmla="*/ -6 w 62160"/>
                    <a:gd name="connsiteY1" fmla="*/ 71753 h 103550"/>
                    <a:gd name="connsiteX2" fmla="*/ 31150 w 62160"/>
                    <a:gd name="connsiteY2" fmla="*/ 103757 h 103550"/>
                    <a:gd name="connsiteX3" fmla="*/ 62154 w 62160"/>
                    <a:gd name="connsiteY3" fmla="*/ 71753 h 103550"/>
                    <a:gd name="connsiteX4" fmla="*/ 62154 w 62160"/>
                    <a:gd name="connsiteY4" fmla="*/ 207 h 103550"/>
                    <a:gd name="connsiteX5" fmla="*/ 45942 w 62160"/>
                    <a:gd name="connsiteY5" fmla="*/ 207 h 103550"/>
                    <a:gd name="connsiteX6" fmla="*/ 45942 w 62160"/>
                    <a:gd name="connsiteY6" fmla="*/ 73033 h 103550"/>
                    <a:gd name="connsiteX7" fmla="*/ 31150 w 62160"/>
                    <a:gd name="connsiteY7" fmla="*/ 91524 h 103550"/>
                    <a:gd name="connsiteX8" fmla="*/ 16215 w 62160"/>
                    <a:gd name="connsiteY8" fmla="*/ 73033 h 103550"/>
                    <a:gd name="connsiteX9" fmla="*/ 16215 w 62160"/>
                    <a:gd name="connsiteY9" fmla="*/ 207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0">
                      <a:moveTo>
                        <a:pt x="-6" y="207"/>
                      </a:moveTo>
                      <a:lnTo>
                        <a:pt x="-6" y="71753"/>
                      </a:lnTo>
                      <a:cubicBezTo>
                        <a:pt x="-6" y="95223"/>
                        <a:pt x="11661" y="103757"/>
                        <a:pt x="31150" y="103757"/>
                      </a:cubicBezTo>
                      <a:cubicBezTo>
                        <a:pt x="50495" y="103757"/>
                        <a:pt x="62154" y="95223"/>
                        <a:pt x="62154" y="71753"/>
                      </a:cubicBezTo>
                      <a:lnTo>
                        <a:pt x="62154" y="207"/>
                      </a:lnTo>
                      <a:lnTo>
                        <a:pt x="45942" y="207"/>
                      </a:lnTo>
                      <a:lnTo>
                        <a:pt x="45942" y="73033"/>
                      </a:lnTo>
                      <a:cubicBezTo>
                        <a:pt x="45942" y="85835"/>
                        <a:pt x="40818" y="91524"/>
                        <a:pt x="31150" y="91524"/>
                      </a:cubicBezTo>
                      <a:cubicBezTo>
                        <a:pt x="21329" y="91524"/>
                        <a:pt x="16215" y="85835"/>
                        <a:pt x="16215" y="73033"/>
                      </a:cubicBezTo>
                      <a:lnTo>
                        <a:pt x="16215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7" name="Freeform: Shape 1356">
                  <a:extLst>
                    <a:ext uri="{FF2B5EF4-FFF2-40B4-BE49-F238E27FC236}">
                      <a16:creationId xmlns:a16="http://schemas.microsoft.com/office/drawing/2014/main" id="{DA64275D-6D6C-BA96-CD6B-7F52381F3A46}"/>
                    </a:ext>
                  </a:extLst>
                </p:cNvPr>
                <p:cNvSpPr/>
                <p:nvPr/>
              </p:nvSpPr>
              <p:spPr>
                <a:xfrm>
                  <a:off x="8267006" y="1892774"/>
                  <a:ext cx="64865" cy="101558"/>
                </a:xfrm>
                <a:custGeom>
                  <a:avLst/>
                  <a:gdLst>
                    <a:gd name="connsiteX0" fmla="*/ -6 w 64865"/>
                    <a:gd name="connsiteY0" fmla="*/ 101766 h 101558"/>
                    <a:gd name="connsiteX1" fmla="*/ 15357 w 64865"/>
                    <a:gd name="connsiteY1" fmla="*/ 101766 h 101558"/>
                    <a:gd name="connsiteX2" fmla="*/ 15357 w 64865"/>
                    <a:gd name="connsiteY2" fmla="*/ 24103 h 101558"/>
                    <a:gd name="connsiteX3" fmla="*/ 15643 w 64865"/>
                    <a:gd name="connsiteY3" fmla="*/ 24103 h 101558"/>
                    <a:gd name="connsiteX4" fmla="*/ 45085 w 64865"/>
                    <a:gd name="connsiteY4" fmla="*/ 101766 h 101558"/>
                    <a:gd name="connsiteX5" fmla="*/ 64859 w 64865"/>
                    <a:gd name="connsiteY5" fmla="*/ 101766 h 101558"/>
                    <a:gd name="connsiteX6" fmla="*/ 64859 w 64865"/>
                    <a:gd name="connsiteY6" fmla="*/ 207 h 101558"/>
                    <a:gd name="connsiteX7" fmla="*/ 49495 w 64865"/>
                    <a:gd name="connsiteY7" fmla="*/ 207 h 101558"/>
                    <a:gd name="connsiteX8" fmla="*/ 49495 w 64865"/>
                    <a:gd name="connsiteY8" fmla="*/ 75879 h 101558"/>
                    <a:gd name="connsiteX9" fmla="*/ 49209 w 64865"/>
                    <a:gd name="connsiteY9" fmla="*/ 75879 h 101558"/>
                    <a:gd name="connsiteX10" fmla="*/ 19767 w 64865"/>
                    <a:gd name="connsiteY10" fmla="*/ 207 h 101558"/>
                    <a:gd name="connsiteX11" fmla="*/ -6 w 64865"/>
                    <a:gd name="connsiteY11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8">
                      <a:moveTo>
                        <a:pt x="-6" y="101766"/>
                      </a:moveTo>
                      <a:lnTo>
                        <a:pt x="15357" y="101766"/>
                      </a:lnTo>
                      <a:lnTo>
                        <a:pt x="15357" y="24103"/>
                      </a:lnTo>
                      <a:lnTo>
                        <a:pt x="15643" y="24103"/>
                      </a:lnTo>
                      <a:lnTo>
                        <a:pt x="45085" y="101766"/>
                      </a:lnTo>
                      <a:lnTo>
                        <a:pt x="64859" y="101766"/>
                      </a:lnTo>
                      <a:lnTo>
                        <a:pt x="64859" y="207"/>
                      </a:lnTo>
                      <a:lnTo>
                        <a:pt x="49495" y="207"/>
                      </a:lnTo>
                      <a:lnTo>
                        <a:pt x="49495" y="75879"/>
                      </a:lnTo>
                      <a:lnTo>
                        <a:pt x="49209" y="75879"/>
                      </a:lnTo>
                      <a:lnTo>
                        <a:pt x="19767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8" name="Freeform: Shape 1357">
                  <a:extLst>
                    <a:ext uri="{FF2B5EF4-FFF2-40B4-BE49-F238E27FC236}">
                      <a16:creationId xmlns:a16="http://schemas.microsoft.com/office/drawing/2014/main" id="{4DBB0792-6FF8-7B42-E054-3556E6DBA4A5}"/>
                    </a:ext>
                  </a:extLst>
                </p:cNvPr>
                <p:cNvSpPr/>
                <p:nvPr/>
              </p:nvSpPr>
              <p:spPr>
                <a:xfrm>
                  <a:off x="8346235" y="1890782"/>
                  <a:ext cx="64855" cy="105541"/>
                </a:xfrm>
                <a:custGeom>
                  <a:avLst/>
                  <a:gdLst>
                    <a:gd name="connsiteX0" fmla="*/ 48638 w 64855"/>
                    <a:gd name="connsiteY0" fmla="*/ 67344 h 105541"/>
                    <a:gd name="connsiteX1" fmla="*/ 48638 w 64855"/>
                    <a:gd name="connsiteY1" fmla="*/ 69051 h 105541"/>
                    <a:gd name="connsiteX2" fmla="*/ 33560 w 64855"/>
                    <a:gd name="connsiteY2" fmla="*/ 93516 h 105541"/>
                    <a:gd name="connsiteX3" fmla="*/ 16205 w 64855"/>
                    <a:gd name="connsiteY3" fmla="*/ 52551 h 105541"/>
                    <a:gd name="connsiteX4" fmla="*/ 33560 w 64855"/>
                    <a:gd name="connsiteY4" fmla="*/ 12440 h 105541"/>
                    <a:gd name="connsiteX5" fmla="*/ 48066 w 64855"/>
                    <a:gd name="connsiteY5" fmla="*/ 32211 h 105541"/>
                    <a:gd name="connsiteX6" fmla="*/ 48066 w 64855"/>
                    <a:gd name="connsiteY6" fmla="*/ 33918 h 105541"/>
                    <a:gd name="connsiteX7" fmla="*/ 64287 w 64855"/>
                    <a:gd name="connsiteY7" fmla="*/ 33918 h 105541"/>
                    <a:gd name="connsiteX8" fmla="*/ 64287 w 64855"/>
                    <a:gd name="connsiteY8" fmla="*/ 32069 h 105541"/>
                    <a:gd name="connsiteX9" fmla="*/ 33703 w 64855"/>
                    <a:gd name="connsiteY9" fmla="*/ 207 h 105541"/>
                    <a:gd name="connsiteX10" fmla="*/ -6 w 64855"/>
                    <a:gd name="connsiteY10" fmla="*/ 52978 h 105541"/>
                    <a:gd name="connsiteX11" fmla="*/ 33560 w 64855"/>
                    <a:gd name="connsiteY11" fmla="*/ 105749 h 105541"/>
                    <a:gd name="connsiteX12" fmla="*/ 64849 w 64855"/>
                    <a:gd name="connsiteY12" fmla="*/ 69478 h 105541"/>
                    <a:gd name="connsiteX13" fmla="*/ 64849 w 64855"/>
                    <a:gd name="connsiteY13" fmla="*/ 67344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5" h="105541">
                      <a:moveTo>
                        <a:pt x="48638" y="67344"/>
                      </a:moveTo>
                      <a:lnTo>
                        <a:pt x="48638" y="69051"/>
                      </a:lnTo>
                      <a:cubicBezTo>
                        <a:pt x="48638" y="78439"/>
                        <a:pt x="47076" y="93516"/>
                        <a:pt x="33560" y="93516"/>
                      </a:cubicBezTo>
                      <a:cubicBezTo>
                        <a:pt x="21615" y="93516"/>
                        <a:pt x="16205" y="85266"/>
                        <a:pt x="16205" y="52551"/>
                      </a:cubicBezTo>
                      <a:cubicBezTo>
                        <a:pt x="16205" y="19836"/>
                        <a:pt x="21615" y="12440"/>
                        <a:pt x="33560" y="12440"/>
                      </a:cubicBezTo>
                      <a:cubicBezTo>
                        <a:pt x="45228" y="12013"/>
                        <a:pt x="48066" y="22823"/>
                        <a:pt x="48066" y="32211"/>
                      </a:cubicBezTo>
                      <a:lnTo>
                        <a:pt x="48066" y="33918"/>
                      </a:lnTo>
                      <a:lnTo>
                        <a:pt x="64287" y="33918"/>
                      </a:lnTo>
                      <a:lnTo>
                        <a:pt x="64287" y="32069"/>
                      </a:lnTo>
                      <a:cubicBezTo>
                        <a:pt x="64287" y="21543"/>
                        <a:pt x="62573" y="207"/>
                        <a:pt x="33703" y="207"/>
                      </a:cubicBezTo>
                      <a:cubicBezTo>
                        <a:pt x="7956" y="207"/>
                        <a:pt x="-6" y="16707"/>
                        <a:pt x="-6" y="52978"/>
                      </a:cubicBezTo>
                      <a:cubicBezTo>
                        <a:pt x="-6" y="89249"/>
                        <a:pt x="7956" y="105749"/>
                        <a:pt x="33560" y="105749"/>
                      </a:cubicBezTo>
                      <a:cubicBezTo>
                        <a:pt x="57458" y="105749"/>
                        <a:pt x="64849" y="87827"/>
                        <a:pt x="64849" y="69478"/>
                      </a:cubicBezTo>
                      <a:lnTo>
                        <a:pt x="64849" y="673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59" name="Freeform: Shape 1358">
                  <a:extLst>
                    <a:ext uri="{FF2B5EF4-FFF2-40B4-BE49-F238E27FC236}">
                      <a16:creationId xmlns:a16="http://schemas.microsoft.com/office/drawing/2014/main" id="{C56BB363-E674-FDF4-F4E9-AE53E05D758C}"/>
                    </a:ext>
                  </a:extLst>
                </p:cNvPr>
                <p:cNvSpPr/>
                <p:nvPr/>
              </p:nvSpPr>
              <p:spPr>
                <a:xfrm>
                  <a:off x="8414939" y="1892774"/>
                  <a:ext cx="64141" cy="101558"/>
                </a:xfrm>
                <a:custGeom>
                  <a:avLst/>
                  <a:gdLst>
                    <a:gd name="connsiteX0" fmla="*/ 24168 w 64141"/>
                    <a:gd name="connsiteY0" fmla="*/ 101766 h 101558"/>
                    <a:gd name="connsiteX1" fmla="*/ 40389 w 64141"/>
                    <a:gd name="connsiteY1" fmla="*/ 101766 h 101558"/>
                    <a:gd name="connsiteX2" fmla="*/ 40389 w 64141"/>
                    <a:gd name="connsiteY2" fmla="*/ 13862 h 101558"/>
                    <a:gd name="connsiteX3" fmla="*/ 64135 w 64141"/>
                    <a:gd name="connsiteY3" fmla="*/ 13862 h 101558"/>
                    <a:gd name="connsiteX4" fmla="*/ 64135 w 64141"/>
                    <a:gd name="connsiteY4" fmla="*/ 207 h 101558"/>
                    <a:gd name="connsiteX5" fmla="*/ -6 w 64141"/>
                    <a:gd name="connsiteY5" fmla="*/ 207 h 101558"/>
                    <a:gd name="connsiteX6" fmla="*/ -6 w 64141"/>
                    <a:gd name="connsiteY6" fmla="*/ 13862 h 101558"/>
                    <a:gd name="connsiteX7" fmla="*/ 24168 w 64141"/>
                    <a:gd name="connsiteY7" fmla="*/ 1386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41" h="101558">
                      <a:moveTo>
                        <a:pt x="24168" y="101766"/>
                      </a:moveTo>
                      <a:lnTo>
                        <a:pt x="40389" y="101766"/>
                      </a:lnTo>
                      <a:lnTo>
                        <a:pt x="40389" y="13862"/>
                      </a:lnTo>
                      <a:lnTo>
                        <a:pt x="64135" y="13862"/>
                      </a:lnTo>
                      <a:lnTo>
                        <a:pt x="64135" y="207"/>
                      </a:lnTo>
                      <a:lnTo>
                        <a:pt x="-6" y="207"/>
                      </a:lnTo>
                      <a:lnTo>
                        <a:pt x="-6" y="13862"/>
                      </a:lnTo>
                      <a:lnTo>
                        <a:pt x="24168" y="1386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0" name="Freeform: Shape 1359">
                  <a:extLst>
                    <a:ext uri="{FF2B5EF4-FFF2-40B4-BE49-F238E27FC236}">
                      <a16:creationId xmlns:a16="http://schemas.microsoft.com/office/drawing/2014/main" id="{86B7B65A-37A6-2DC2-2F3A-F544E31E722D}"/>
                    </a:ext>
                  </a:extLst>
                </p:cNvPr>
                <p:cNvSpPr/>
                <p:nvPr/>
              </p:nvSpPr>
              <p:spPr>
                <a:xfrm>
                  <a:off x="8487615" y="1892774"/>
                  <a:ext cx="16221" cy="101558"/>
                </a:xfrm>
                <a:custGeom>
                  <a:avLst/>
                  <a:gdLst>
                    <a:gd name="connsiteX0" fmla="*/ -6 w 16221"/>
                    <a:gd name="connsiteY0" fmla="*/ 101766 h 101558"/>
                    <a:gd name="connsiteX1" fmla="*/ 16215 w 16221"/>
                    <a:gd name="connsiteY1" fmla="*/ 101766 h 101558"/>
                    <a:gd name="connsiteX2" fmla="*/ 16215 w 16221"/>
                    <a:gd name="connsiteY2" fmla="*/ 207 h 101558"/>
                    <a:gd name="connsiteX3" fmla="*/ -6 w 16221"/>
                    <a:gd name="connsiteY3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8">
                      <a:moveTo>
                        <a:pt x="-6" y="101766"/>
                      </a:moveTo>
                      <a:lnTo>
                        <a:pt x="16215" y="101766"/>
                      </a:lnTo>
                      <a:lnTo>
                        <a:pt x="16215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1" name="Freeform: Shape 1360">
                  <a:extLst>
                    <a:ext uri="{FF2B5EF4-FFF2-40B4-BE49-F238E27FC236}">
                      <a16:creationId xmlns:a16="http://schemas.microsoft.com/office/drawing/2014/main" id="{455447E2-FFCF-0A1C-CCB5-CC58F8F7C489}"/>
                    </a:ext>
                  </a:extLst>
                </p:cNvPr>
                <p:cNvSpPr/>
                <p:nvPr/>
              </p:nvSpPr>
              <p:spPr>
                <a:xfrm>
                  <a:off x="8517485" y="1890782"/>
                  <a:ext cx="67141" cy="105541"/>
                </a:xfrm>
                <a:custGeom>
                  <a:avLst/>
                  <a:gdLst>
                    <a:gd name="connsiteX0" fmla="*/ 33569 w 67141"/>
                    <a:gd name="connsiteY0" fmla="*/ 105749 h 105541"/>
                    <a:gd name="connsiteX1" fmla="*/ 67135 w 67141"/>
                    <a:gd name="connsiteY1" fmla="*/ 52978 h 105541"/>
                    <a:gd name="connsiteX2" fmla="*/ 33569 w 67141"/>
                    <a:gd name="connsiteY2" fmla="*/ 207 h 105541"/>
                    <a:gd name="connsiteX3" fmla="*/ -6 w 67141"/>
                    <a:gd name="connsiteY3" fmla="*/ 52978 h 105541"/>
                    <a:gd name="connsiteX4" fmla="*/ 33569 w 67141"/>
                    <a:gd name="connsiteY4" fmla="*/ 105749 h 105541"/>
                    <a:gd name="connsiteX5" fmla="*/ 33569 w 67141"/>
                    <a:gd name="connsiteY5" fmla="*/ 93516 h 105541"/>
                    <a:gd name="connsiteX6" fmla="*/ 16215 w 67141"/>
                    <a:gd name="connsiteY6" fmla="*/ 52551 h 105541"/>
                    <a:gd name="connsiteX7" fmla="*/ 33569 w 67141"/>
                    <a:gd name="connsiteY7" fmla="*/ 12440 h 105541"/>
                    <a:gd name="connsiteX8" fmla="*/ 50914 w 67141"/>
                    <a:gd name="connsiteY8" fmla="*/ 52551 h 105541"/>
                    <a:gd name="connsiteX9" fmla="*/ 33569 w 67141"/>
                    <a:gd name="connsiteY9" fmla="*/ 93516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1">
                      <a:moveTo>
                        <a:pt x="33569" y="105749"/>
                      </a:moveTo>
                      <a:cubicBezTo>
                        <a:pt x="56896" y="105749"/>
                        <a:pt x="67135" y="89249"/>
                        <a:pt x="67135" y="52978"/>
                      </a:cubicBezTo>
                      <a:cubicBezTo>
                        <a:pt x="67135" y="16707"/>
                        <a:pt x="56896" y="207"/>
                        <a:pt x="33569" y="207"/>
                      </a:cubicBezTo>
                      <a:cubicBezTo>
                        <a:pt x="10242" y="207"/>
                        <a:pt x="-6" y="16707"/>
                        <a:pt x="-6" y="52978"/>
                      </a:cubicBezTo>
                      <a:cubicBezTo>
                        <a:pt x="-6" y="89249"/>
                        <a:pt x="10242" y="105749"/>
                        <a:pt x="33569" y="105749"/>
                      </a:cubicBezTo>
                      <a:close/>
                      <a:moveTo>
                        <a:pt x="33569" y="93516"/>
                      </a:moveTo>
                      <a:cubicBezTo>
                        <a:pt x="23891" y="93516"/>
                        <a:pt x="16215" y="87542"/>
                        <a:pt x="16215" y="52551"/>
                      </a:cubicBezTo>
                      <a:cubicBezTo>
                        <a:pt x="16215" y="18414"/>
                        <a:pt x="23891" y="12440"/>
                        <a:pt x="33569" y="12440"/>
                      </a:cubicBezTo>
                      <a:cubicBezTo>
                        <a:pt x="43237" y="12440"/>
                        <a:pt x="50914" y="18414"/>
                        <a:pt x="50914" y="52551"/>
                      </a:cubicBezTo>
                      <a:cubicBezTo>
                        <a:pt x="50914" y="87542"/>
                        <a:pt x="43237" y="93516"/>
                        <a:pt x="33569" y="9351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362" name="Freeform: Shape 1361">
                  <a:extLst>
                    <a:ext uri="{FF2B5EF4-FFF2-40B4-BE49-F238E27FC236}">
                      <a16:creationId xmlns:a16="http://schemas.microsoft.com/office/drawing/2014/main" id="{0B524C3F-1CA4-9C05-BE5B-3A76EADEF3BD}"/>
                    </a:ext>
                  </a:extLst>
                </p:cNvPr>
                <p:cNvSpPr/>
                <p:nvPr/>
              </p:nvSpPr>
              <p:spPr>
                <a:xfrm>
                  <a:off x="8598991" y="1892774"/>
                  <a:ext cx="64865" cy="101558"/>
                </a:xfrm>
                <a:custGeom>
                  <a:avLst/>
                  <a:gdLst>
                    <a:gd name="connsiteX0" fmla="*/ -6 w 64865"/>
                    <a:gd name="connsiteY0" fmla="*/ 101766 h 101558"/>
                    <a:gd name="connsiteX1" fmla="*/ 15357 w 64865"/>
                    <a:gd name="connsiteY1" fmla="*/ 101766 h 101558"/>
                    <a:gd name="connsiteX2" fmla="*/ 15357 w 64865"/>
                    <a:gd name="connsiteY2" fmla="*/ 24103 h 101558"/>
                    <a:gd name="connsiteX3" fmla="*/ 15643 w 64865"/>
                    <a:gd name="connsiteY3" fmla="*/ 24103 h 101558"/>
                    <a:gd name="connsiteX4" fmla="*/ 45085 w 64865"/>
                    <a:gd name="connsiteY4" fmla="*/ 101766 h 101558"/>
                    <a:gd name="connsiteX5" fmla="*/ 64859 w 64865"/>
                    <a:gd name="connsiteY5" fmla="*/ 101766 h 101558"/>
                    <a:gd name="connsiteX6" fmla="*/ 64859 w 64865"/>
                    <a:gd name="connsiteY6" fmla="*/ 207 h 101558"/>
                    <a:gd name="connsiteX7" fmla="*/ 49495 w 64865"/>
                    <a:gd name="connsiteY7" fmla="*/ 207 h 101558"/>
                    <a:gd name="connsiteX8" fmla="*/ 49495 w 64865"/>
                    <a:gd name="connsiteY8" fmla="*/ 75879 h 101558"/>
                    <a:gd name="connsiteX9" fmla="*/ 49209 w 64865"/>
                    <a:gd name="connsiteY9" fmla="*/ 75879 h 101558"/>
                    <a:gd name="connsiteX10" fmla="*/ 19767 w 64865"/>
                    <a:gd name="connsiteY10" fmla="*/ 207 h 101558"/>
                    <a:gd name="connsiteX11" fmla="*/ -6 w 64865"/>
                    <a:gd name="connsiteY11" fmla="*/ 20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8">
                      <a:moveTo>
                        <a:pt x="-6" y="101766"/>
                      </a:moveTo>
                      <a:lnTo>
                        <a:pt x="15357" y="101766"/>
                      </a:lnTo>
                      <a:lnTo>
                        <a:pt x="15357" y="24103"/>
                      </a:lnTo>
                      <a:lnTo>
                        <a:pt x="15643" y="24103"/>
                      </a:lnTo>
                      <a:lnTo>
                        <a:pt x="45085" y="101766"/>
                      </a:lnTo>
                      <a:lnTo>
                        <a:pt x="64859" y="101766"/>
                      </a:lnTo>
                      <a:lnTo>
                        <a:pt x="64859" y="207"/>
                      </a:lnTo>
                      <a:lnTo>
                        <a:pt x="49495" y="207"/>
                      </a:lnTo>
                      <a:lnTo>
                        <a:pt x="49495" y="75879"/>
                      </a:lnTo>
                      <a:lnTo>
                        <a:pt x="49209" y="75879"/>
                      </a:lnTo>
                      <a:lnTo>
                        <a:pt x="19767" y="207"/>
                      </a:lnTo>
                      <a:lnTo>
                        <a:pt x="-6" y="2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970" name="Freeform: Shape 969">
                <a:extLst>
                  <a:ext uri="{FF2B5EF4-FFF2-40B4-BE49-F238E27FC236}">
                    <a16:creationId xmlns:a16="http://schemas.microsoft.com/office/drawing/2014/main" id="{3F4DF53F-24EB-4900-A12B-977986C578FB}"/>
                  </a:ext>
                </a:extLst>
              </p:cNvPr>
              <p:cNvSpPr/>
              <p:nvPr/>
            </p:nvSpPr>
            <p:spPr>
              <a:xfrm>
                <a:off x="2387203" y="2596750"/>
                <a:ext cx="1988344" cy="2444356"/>
              </a:xfrm>
              <a:custGeom>
                <a:avLst/>
                <a:gdLst>
                  <a:gd name="connsiteX0" fmla="*/ -1 w 1988344"/>
                  <a:gd name="connsiteY0" fmla="*/ 684460 h 2444356"/>
                  <a:gd name="connsiteX1" fmla="*/ -1 w 1988344"/>
                  <a:gd name="connsiteY1" fmla="*/ 212 h 2444356"/>
                  <a:gd name="connsiteX2" fmla="*/ 42861 w 1988344"/>
                  <a:gd name="connsiteY2" fmla="*/ 212 h 2444356"/>
                  <a:gd name="connsiteX3" fmla="*/ 103853 w 1988344"/>
                  <a:gd name="connsiteY3" fmla="*/ 212 h 2444356"/>
                  <a:gd name="connsiteX4" fmla="*/ 709612 w 1988344"/>
                  <a:gd name="connsiteY4" fmla="*/ 212 h 2444356"/>
                  <a:gd name="connsiteX5" fmla="*/ 771525 w 1988344"/>
                  <a:gd name="connsiteY5" fmla="*/ 212 h 2444356"/>
                  <a:gd name="connsiteX6" fmla="*/ 822722 w 1988344"/>
                  <a:gd name="connsiteY6" fmla="*/ 212 h 2444356"/>
                  <a:gd name="connsiteX7" fmla="*/ 822722 w 1988344"/>
                  <a:gd name="connsiteY7" fmla="*/ 613384 h 2444356"/>
                  <a:gd name="connsiteX8" fmla="*/ 563166 w 1988344"/>
                  <a:gd name="connsiteY8" fmla="*/ 613384 h 2444356"/>
                  <a:gd name="connsiteX9" fmla="*/ 461962 w 1988344"/>
                  <a:gd name="connsiteY9" fmla="*/ 613384 h 2444356"/>
                  <a:gd name="connsiteX10" fmla="*/ 352130 w 1988344"/>
                  <a:gd name="connsiteY10" fmla="*/ 613384 h 2444356"/>
                  <a:gd name="connsiteX11" fmla="*/ 246458 w 1988344"/>
                  <a:gd name="connsiteY11" fmla="*/ 613384 h 2444356"/>
                  <a:gd name="connsiteX12" fmla="*/ -1 w 1988344"/>
                  <a:gd name="connsiteY12" fmla="*/ 613384 h 2444356"/>
                  <a:gd name="connsiteX13" fmla="*/ -1 w 1988344"/>
                  <a:gd name="connsiteY13" fmla="*/ 786590 h 2444356"/>
                  <a:gd name="connsiteX14" fmla="*/ -1 w 1988344"/>
                  <a:gd name="connsiteY14" fmla="*/ 1245609 h 2444356"/>
                  <a:gd name="connsiteX15" fmla="*/ 310753 w 1988344"/>
                  <a:gd name="connsiteY15" fmla="*/ 1245609 h 2444356"/>
                  <a:gd name="connsiteX16" fmla="*/ 410070 w 1988344"/>
                  <a:gd name="connsiteY16" fmla="*/ 1245609 h 2444356"/>
                  <a:gd name="connsiteX17" fmla="*/ 504825 w 1988344"/>
                  <a:gd name="connsiteY17" fmla="*/ 1245609 h 2444356"/>
                  <a:gd name="connsiteX18" fmla="*/ 603647 w 1988344"/>
                  <a:gd name="connsiteY18" fmla="*/ 1245609 h 2444356"/>
                  <a:gd name="connsiteX19" fmla="*/ 907256 w 1988344"/>
                  <a:gd name="connsiteY19" fmla="*/ 1245609 h 2444356"/>
                  <a:gd name="connsiteX20" fmla="*/ 1007859 w 1988344"/>
                  <a:gd name="connsiteY20" fmla="*/ 1245609 h 2444356"/>
                  <a:gd name="connsiteX21" fmla="*/ 1060847 w 1988344"/>
                  <a:gd name="connsiteY21" fmla="*/ 1245609 h 2444356"/>
                  <a:gd name="connsiteX22" fmla="*/ 1164726 w 1988344"/>
                  <a:gd name="connsiteY22" fmla="*/ 1245609 h 2444356"/>
                  <a:gd name="connsiteX23" fmla="*/ 1457325 w 1988344"/>
                  <a:gd name="connsiteY23" fmla="*/ 1245609 h 2444356"/>
                  <a:gd name="connsiteX24" fmla="*/ 1556147 w 1988344"/>
                  <a:gd name="connsiteY24" fmla="*/ 1245609 h 2444356"/>
                  <a:gd name="connsiteX25" fmla="*/ 1659731 w 1988344"/>
                  <a:gd name="connsiteY25" fmla="*/ 1245609 h 2444356"/>
                  <a:gd name="connsiteX26" fmla="*/ 1763020 w 1988344"/>
                  <a:gd name="connsiteY26" fmla="*/ 1245609 h 2444356"/>
                  <a:gd name="connsiteX27" fmla="*/ 1988344 w 1988344"/>
                  <a:gd name="connsiteY27" fmla="*/ 1245609 h 2444356"/>
                  <a:gd name="connsiteX28" fmla="*/ 1988344 w 1988344"/>
                  <a:gd name="connsiteY28" fmla="*/ 1713887 h 2444356"/>
                  <a:gd name="connsiteX29" fmla="*/ 1988344 w 1988344"/>
                  <a:gd name="connsiteY29" fmla="*/ 1819490 h 2444356"/>
                  <a:gd name="connsiteX30" fmla="*/ 1988344 w 1988344"/>
                  <a:gd name="connsiteY30" fmla="*/ 1889737 h 2444356"/>
                  <a:gd name="connsiteX31" fmla="*/ 1988344 w 1988344"/>
                  <a:gd name="connsiteY31" fmla="*/ 1995703 h 2444356"/>
                  <a:gd name="connsiteX32" fmla="*/ 1988344 w 1988344"/>
                  <a:gd name="connsiteY32" fmla="*/ 2444568 h 2444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988344" h="2444356">
                    <a:moveTo>
                      <a:pt x="-1" y="684460"/>
                    </a:moveTo>
                    <a:lnTo>
                      <a:pt x="-1" y="212"/>
                    </a:lnTo>
                    <a:lnTo>
                      <a:pt x="42861" y="212"/>
                    </a:lnTo>
                    <a:moveTo>
                      <a:pt x="103853" y="212"/>
                    </a:moveTo>
                    <a:lnTo>
                      <a:pt x="709612" y="212"/>
                    </a:lnTo>
                    <a:moveTo>
                      <a:pt x="771525" y="212"/>
                    </a:moveTo>
                    <a:lnTo>
                      <a:pt x="822722" y="212"/>
                    </a:lnTo>
                    <a:lnTo>
                      <a:pt x="822722" y="613384"/>
                    </a:lnTo>
                    <a:lnTo>
                      <a:pt x="563166" y="613384"/>
                    </a:lnTo>
                    <a:moveTo>
                      <a:pt x="461962" y="613384"/>
                    </a:moveTo>
                    <a:lnTo>
                      <a:pt x="352130" y="613384"/>
                    </a:lnTo>
                    <a:moveTo>
                      <a:pt x="246458" y="613384"/>
                    </a:moveTo>
                    <a:lnTo>
                      <a:pt x="-1" y="613384"/>
                    </a:lnTo>
                    <a:moveTo>
                      <a:pt x="-1" y="786590"/>
                    </a:moveTo>
                    <a:lnTo>
                      <a:pt x="-1" y="1245609"/>
                    </a:lnTo>
                    <a:lnTo>
                      <a:pt x="310753" y="1245609"/>
                    </a:lnTo>
                    <a:moveTo>
                      <a:pt x="410070" y="1245609"/>
                    </a:moveTo>
                    <a:lnTo>
                      <a:pt x="504825" y="1245609"/>
                    </a:lnTo>
                    <a:moveTo>
                      <a:pt x="603647" y="1245609"/>
                    </a:moveTo>
                    <a:lnTo>
                      <a:pt x="907256" y="1245609"/>
                    </a:lnTo>
                    <a:moveTo>
                      <a:pt x="1007859" y="1245609"/>
                    </a:moveTo>
                    <a:lnTo>
                      <a:pt x="1060847" y="1245609"/>
                    </a:lnTo>
                    <a:moveTo>
                      <a:pt x="1164726" y="1245609"/>
                    </a:moveTo>
                    <a:lnTo>
                      <a:pt x="1457325" y="1245609"/>
                    </a:lnTo>
                    <a:moveTo>
                      <a:pt x="1556147" y="1245609"/>
                    </a:moveTo>
                    <a:lnTo>
                      <a:pt x="1659731" y="1245609"/>
                    </a:lnTo>
                    <a:moveTo>
                      <a:pt x="1763020" y="1245609"/>
                    </a:moveTo>
                    <a:lnTo>
                      <a:pt x="1988344" y="1245609"/>
                    </a:lnTo>
                    <a:lnTo>
                      <a:pt x="1988344" y="1713887"/>
                    </a:lnTo>
                    <a:moveTo>
                      <a:pt x="1988344" y="1819490"/>
                    </a:moveTo>
                    <a:lnTo>
                      <a:pt x="1988344" y="1889737"/>
                    </a:lnTo>
                    <a:moveTo>
                      <a:pt x="1988344" y="1995703"/>
                    </a:moveTo>
                    <a:lnTo>
                      <a:pt x="1988344" y="2444568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1" name="Freeform: Shape 970">
                <a:extLst>
                  <a:ext uri="{FF2B5EF4-FFF2-40B4-BE49-F238E27FC236}">
                    <a16:creationId xmlns:a16="http://schemas.microsoft.com/office/drawing/2014/main" id="{717AFCBB-BE34-B259-8C59-187950E6113C}"/>
                  </a:ext>
                </a:extLst>
              </p:cNvPr>
              <p:cNvSpPr/>
              <p:nvPr/>
            </p:nvSpPr>
            <p:spPr>
              <a:xfrm>
                <a:off x="3209926" y="3209922"/>
                <a:ext cx="672703" cy="216693"/>
              </a:xfrm>
              <a:custGeom>
                <a:avLst/>
                <a:gdLst>
                  <a:gd name="connsiteX0" fmla="*/ -1 w 672703"/>
                  <a:gd name="connsiteY0" fmla="*/ 212 h 216693"/>
                  <a:gd name="connsiteX1" fmla="*/ 384571 w 672703"/>
                  <a:gd name="connsiteY1" fmla="*/ 212 h 216693"/>
                  <a:gd name="connsiteX2" fmla="*/ 384571 w 672703"/>
                  <a:gd name="connsiteY2" fmla="*/ 216906 h 216693"/>
                  <a:gd name="connsiteX3" fmla="*/ 672702 w 672703"/>
                  <a:gd name="connsiteY3" fmla="*/ 216906 h 216693"/>
                  <a:gd name="connsiteX4" fmla="*/ 672702 w 672703"/>
                  <a:gd name="connsiteY4" fmla="*/ 78793 h 216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703" h="216693">
                    <a:moveTo>
                      <a:pt x="-1" y="212"/>
                    </a:moveTo>
                    <a:lnTo>
                      <a:pt x="384571" y="212"/>
                    </a:lnTo>
                    <a:lnTo>
                      <a:pt x="384571" y="216906"/>
                    </a:lnTo>
                    <a:lnTo>
                      <a:pt x="672702" y="216906"/>
                    </a:lnTo>
                    <a:lnTo>
                      <a:pt x="672702" y="78793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2" name="Freeform: Shape 971">
                <a:extLst>
                  <a:ext uri="{FF2B5EF4-FFF2-40B4-BE49-F238E27FC236}">
                    <a16:creationId xmlns:a16="http://schemas.microsoft.com/office/drawing/2014/main" id="{3D2FC861-8646-5D0A-9A4B-75213D83DAB9}"/>
                  </a:ext>
                </a:extLst>
              </p:cNvPr>
              <p:cNvSpPr/>
              <p:nvPr/>
            </p:nvSpPr>
            <p:spPr>
              <a:xfrm>
                <a:off x="3973116" y="2491975"/>
                <a:ext cx="942974" cy="947737"/>
              </a:xfrm>
              <a:custGeom>
                <a:avLst/>
                <a:gdLst>
                  <a:gd name="connsiteX0" fmla="*/ 388142 w 942974"/>
                  <a:gd name="connsiteY0" fmla="*/ 212 h 947737"/>
                  <a:gd name="connsiteX1" fmla="*/ 303608 w 942974"/>
                  <a:gd name="connsiteY1" fmla="*/ 212 h 947737"/>
                  <a:gd name="connsiteX2" fmla="*/ 238752 w 942974"/>
                  <a:gd name="connsiteY2" fmla="*/ 212 h 947737"/>
                  <a:gd name="connsiteX3" fmla="*/ 162714 w 942974"/>
                  <a:gd name="connsiteY3" fmla="*/ 212 h 947737"/>
                  <a:gd name="connsiteX4" fmla="*/ 97630 w 942974"/>
                  <a:gd name="connsiteY4" fmla="*/ 212 h 947737"/>
                  <a:gd name="connsiteX5" fmla="*/ -1 w 942974"/>
                  <a:gd name="connsiteY5" fmla="*/ 212 h 947737"/>
                  <a:gd name="connsiteX6" fmla="*/ -1 w 942974"/>
                  <a:gd name="connsiteY6" fmla="*/ 947950 h 947737"/>
                  <a:gd name="connsiteX7" fmla="*/ 46433 w 942974"/>
                  <a:gd name="connsiteY7" fmla="*/ 947950 h 947737"/>
                  <a:gd name="connsiteX8" fmla="*/ 785811 w 942974"/>
                  <a:gd name="connsiteY8" fmla="*/ 947950 h 947737"/>
                  <a:gd name="connsiteX9" fmla="*/ 942974 w 942974"/>
                  <a:gd name="connsiteY9" fmla="*/ 947950 h 947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2974" h="947737">
                    <a:moveTo>
                      <a:pt x="388142" y="212"/>
                    </a:moveTo>
                    <a:lnTo>
                      <a:pt x="303608" y="212"/>
                    </a:lnTo>
                    <a:moveTo>
                      <a:pt x="238752" y="212"/>
                    </a:moveTo>
                    <a:lnTo>
                      <a:pt x="162714" y="212"/>
                    </a:lnTo>
                    <a:moveTo>
                      <a:pt x="97630" y="212"/>
                    </a:moveTo>
                    <a:lnTo>
                      <a:pt x="-1" y="212"/>
                    </a:lnTo>
                    <a:lnTo>
                      <a:pt x="-1" y="947950"/>
                    </a:lnTo>
                    <a:lnTo>
                      <a:pt x="46433" y="947950"/>
                    </a:lnTo>
                    <a:moveTo>
                      <a:pt x="785811" y="947950"/>
                    </a:moveTo>
                    <a:lnTo>
                      <a:pt x="942974" y="94795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973" name="Graphic 4">
                <a:extLst>
                  <a:ext uri="{FF2B5EF4-FFF2-40B4-BE49-F238E27FC236}">
                    <a16:creationId xmlns:a16="http://schemas.microsoft.com/office/drawing/2014/main" id="{48A009A7-9EA9-756E-DB4E-84671BD4D0C5}"/>
                  </a:ext>
                </a:extLst>
              </p:cNvPr>
              <p:cNvGrpSpPr/>
              <p:nvPr/>
            </p:nvGrpSpPr>
            <p:grpSpPr>
              <a:xfrm>
                <a:off x="4866991" y="3315607"/>
                <a:ext cx="91343" cy="51490"/>
                <a:chOff x="4866991" y="3315607"/>
                <a:chExt cx="91343" cy="51490"/>
              </a:xfrm>
              <a:noFill/>
            </p:grpSpPr>
            <p:grpSp>
              <p:nvGrpSpPr>
                <p:cNvPr id="1345" name="Graphic 4">
                  <a:extLst>
                    <a:ext uri="{FF2B5EF4-FFF2-40B4-BE49-F238E27FC236}">
                      <a16:creationId xmlns:a16="http://schemas.microsoft.com/office/drawing/2014/main" id="{460EBD29-CA68-C6C2-DA2F-69F5C13DB36A}"/>
                    </a:ext>
                  </a:extLst>
                </p:cNvPr>
                <p:cNvGrpSpPr/>
                <p:nvPr/>
              </p:nvGrpSpPr>
              <p:grpSpPr>
                <a:xfrm>
                  <a:off x="4866991" y="3315617"/>
                  <a:ext cx="45656" cy="51479"/>
                  <a:chOff x="4866991" y="3315617"/>
                  <a:chExt cx="45656" cy="51479"/>
                </a:xfrm>
                <a:noFill/>
              </p:grpSpPr>
              <p:sp>
                <p:nvSpPr>
                  <p:cNvPr id="1349" name="Freeform: Shape 1348">
                    <a:extLst>
                      <a:ext uri="{FF2B5EF4-FFF2-40B4-BE49-F238E27FC236}">
                        <a16:creationId xmlns:a16="http://schemas.microsoft.com/office/drawing/2014/main" id="{363E02AD-F832-40DB-9DD7-DF2C919405EF}"/>
                      </a:ext>
                    </a:extLst>
                  </p:cNvPr>
                  <p:cNvSpPr/>
                  <p:nvPr/>
                </p:nvSpPr>
                <p:spPr>
                  <a:xfrm>
                    <a:off x="4866991" y="3360417"/>
                    <a:ext cx="45656" cy="6680"/>
                  </a:xfrm>
                  <a:custGeom>
                    <a:avLst/>
                    <a:gdLst>
                      <a:gd name="connsiteX0" fmla="*/ 521 w 45656"/>
                      <a:gd name="connsiteY0" fmla="*/ 172 h 6680"/>
                      <a:gd name="connsiteX1" fmla="*/ 521 w 45656"/>
                      <a:gd name="connsiteY1" fmla="*/ 6852 h 6680"/>
                      <a:gd name="connsiteX2" fmla="*/ 46178 w 45656"/>
                      <a:gd name="connsiteY2" fmla="*/ 6852 h 6680"/>
                      <a:gd name="connsiteX3" fmla="*/ 46178 w 45656"/>
                      <a:gd name="connsiteY3" fmla="*/ 172 h 6680"/>
                      <a:gd name="connsiteX4" fmla="*/ 521 w 45656"/>
                      <a:gd name="connsiteY4" fmla="*/ 172 h 6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656" h="6680">
                        <a:moveTo>
                          <a:pt x="521" y="172"/>
                        </a:moveTo>
                        <a:cubicBezTo>
                          <a:pt x="521" y="172"/>
                          <a:pt x="521" y="6852"/>
                          <a:pt x="521" y="6852"/>
                        </a:cubicBezTo>
                        <a:cubicBezTo>
                          <a:pt x="521" y="6852"/>
                          <a:pt x="46178" y="6852"/>
                          <a:pt x="46178" y="6852"/>
                        </a:cubicBezTo>
                        <a:cubicBezTo>
                          <a:pt x="46178" y="6852"/>
                          <a:pt x="46178" y="172"/>
                          <a:pt x="46178" y="172"/>
                        </a:cubicBezTo>
                        <a:cubicBezTo>
                          <a:pt x="46178" y="172"/>
                          <a:pt x="521" y="172"/>
                          <a:pt x="521" y="172"/>
                        </a:cubicBezTo>
                        <a:close/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350" name="Freeform: Shape 1349">
                    <a:extLst>
                      <a:ext uri="{FF2B5EF4-FFF2-40B4-BE49-F238E27FC236}">
                        <a16:creationId xmlns:a16="http://schemas.microsoft.com/office/drawing/2014/main" id="{DB164FB2-AC06-B8C9-1F24-055D2EDFC46A}"/>
                      </a:ext>
                    </a:extLst>
                  </p:cNvPr>
                  <p:cNvSpPr/>
                  <p:nvPr/>
                </p:nvSpPr>
                <p:spPr>
                  <a:xfrm>
                    <a:off x="4866991" y="3315617"/>
                    <a:ext cx="45656" cy="44799"/>
                  </a:xfrm>
                  <a:custGeom>
                    <a:avLst/>
                    <a:gdLst>
                      <a:gd name="connsiteX0" fmla="*/ 46178 w 45656"/>
                      <a:gd name="connsiteY0" fmla="*/ 211 h 44799"/>
                      <a:gd name="connsiteX1" fmla="*/ 521 w 45656"/>
                      <a:gd name="connsiteY1" fmla="*/ 44993 h 44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5656" h="44799">
                        <a:moveTo>
                          <a:pt x="46178" y="211"/>
                        </a:moveTo>
                        <a:cubicBezTo>
                          <a:pt x="46178" y="211"/>
                          <a:pt x="5432" y="-2013"/>
                          <a:pt x="521" y="44993"/>
                        </a:cubicBezTo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custDash>
                      <a:ds d="8992875" sp="8992875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1346" name="Graphic 4">
                  <a:extLst>
                    <a:ext uri="{FF2B5EF4-FFF2-40B4-BE49-F238E27FC236}">
                      <a16:creationId xmlns:a16="http://schemas.microsoft.com/office/drawing/2014/main" id="{B1DF2429-FFFC-604E-578C-4B72938BCE27}"/>
                    </a:ext>
                  </a:extLst>
                </p:cNvPr>
                <p:cNvGrpSpPr/>
                <p:nvPr/>
              </p:nvGrpSpPr>
              <p:grpSpPr>
                <a:xfrm>
                  <a:off x="4912678" y="3315607"/>
                  <a:ext cx="45656" cy="51476"/>
                  <a:chOff x="4912678" y="3315607"/>
                  <a:chExt cx="45656" cy="51476"/>
                </a:xfrm>
                <a:noFill/>
              </p:grpSpPr>
              <p:sp>
                <p:nvSpPr>
                  <p:cNvPr id="1347" name="Freeform: Shape 1346">
                    <a:extLst>
                      <a:ext uri="{FF2B5EF4-FFF2-40B4-BE49-F238E27FC236}">
                        <a16:creationId xmlns:a16="http://schemas.microsoft.com/office/drawing/2014/main" id="{86D5D4DA-D6BC-275B-4456-9F0E4194312D}"/>
                      </a:ext>
                    </a:extLst>
                  </p:cNvPr>
                  <p:cNvSpPr/>
                  <p:nvPr/>
                </p:nvSpPr>
                <p:spPr>
                  <a:xfrm>
                    <a:off x="4912678" y="3360401"/>
                    <a:ext cx="45656" cy="6682"/>
                  </a:xfrm>
                  <a:custGeom>
                    <a:avLst/>
                    <a:gdLst>
                      <a:gd name="connsiteX0" fmla="*/ 46137 w 45656"/>
                      <a:gd name="connsiteY0" fmla="*/ 172 h 6682"/>
                      <a:gd name="connsiteX1" fmla="*/ 46137 w 45656"/>
                      <a:gd name="connsiteY1" fmla="*/ 6854 h 6682"/>
                      <a:gd name="connsiteX2" fmla="*/ 480 w 45656"/>
                      <a:gd name="connsiteY2" fmla="*/ 6854 h 6682"/>
                      <a:gd name="connsiteX3" fmla="*/ 480 w 45656"/>
                      <a:gd name="connsiteY3" fmla="*/ 172 h 6682"/>
                      <a:gd name="connsiteX4" fmla="*/ 46137 w 45656"/>
                      <a:gd name="connsiteY4" fmla="*/ 172 h 6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656" h="6682">
                        <a:moveTo>
                          <a:pt x="46137" y="172"/>
                        </a:moveTo>
                        <a:cubicBezTo>
                          <a:pt x="46137" y="172"/>
                          <a:pt x="46137" y="6854"/>
                          <a:pt x="46137" y="6854"/>
                        </a:cubicBezTo>
                        <a:cubicBezTo>
                          <a:pt x="46137" y="6854"/>
                          <a:pt x="480" y="6854"/>
                          <a:pt x="480" y="6854"/>
                        </a:cubicBezTo>
                        <a:cubicBezTo>
                          <a:pt x="480" y="6854"/>
                          <a:pt x="480" y="172"/>
                          <a:pt x="480" y="172"/>
                        </a:cubicBezTo>
                        <a:cubicBezTo>
                          <a:pt x="480" y="172"/>
                          <a:pt x="46137" y="172"/>
                          <a:pt x="46137" y="172"/>
                        </a:cubicBezTo>
                        <a:close/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348" name="Freeform: Shape 1347">
                    <a:extLst>
                      <a:ext uri="{FF2B5EF4-FFF2-40B4-BE49-F238E27FC236}">
                        <a16:creationId xmlns:a16="http://schemas.microsoft.com/office/drawing/2014/main" id="{DF194C84-6623-FC3E-E9A6-CC20ADD83143}"/>
                      </a:ext>
                    </a:extLst>
                  </p:cNvPr>
                  <p:cNvSpPr/>
                  <p:nvPr/>
                </p:nvSpPr>
                <p:spPr>
                  <a:xfrm>
                    <a:off x="4912678" y="3315607"/>
                    <a:ext cx="45656" cy="44794"/>
                  </a:xfrm>
                  <a:custGeom>
                    <a:avLst/>
                    <a:gdLst>
                      <a:gd name="connsiteX0" fmla="*/ 480 w 45656"/>
                      <a:gd name="connsiteY0" fmla="*/ 211 h 44794"/>
                      <a:gd name="connsiteX1" fmla="*/ 32681 w 45656"/>
                      <a:gd name="connsiteY1" fmla="*/ 13051 h 44794"/>
                      <a:gd name="connsiteX2" fmla="*/ 46137 w 45656"/>
                      <a:gd name="connsiteY2" fmla="*/ 44988 h 44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5656" h="44794">
                        <a:moveTo>
                          <a:pt x="480" y="211"/>
                        </a:moveTo>
                        <a:cubicBezTo>
                          <a:pt x="480" y="211"/>
                          <a:pt x="19098" y="-808"/>
                          <a:pt x="32681" y="13051"/>
                        </a:cubicBezTo>
                        <a:cubicBezTo>
                          <a:pt x="39192" y="19695"/>
                          <a:pt x="44545" y="29757"/>
                          <a:pt x="46137" y="44988"/>
                        </a:cubicBezTo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custDash>
                      <a:ds d="8992875" sp="8992875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  <p:grpSp>
            <p:nvGrpSpPr>
              <p:cNvPr id="974" name="Graphic 4">
                <a:extLst>
                  <a:ext uri="{FF2B5EF4-FFF2-40B4-BE49-F238E27FC236}">
                    <a16:creationId xmlns:a16="http://schemas.microsoft.com/office/drawing/2014/main" id="{950D01AC-D0BD-897C-6D31-45F3BAE76EA3}"/>
                  </a:ext>
                </a:extLst>
              </p:cNvPr>
              <p:cNvGrpSpPr/>
              <p:nvPr/>
            </p:nvGrpSpPr>
            <p:grpSpPr>
              <a:xfrm>
                <a:off x="4866991" y="3262758"/>
                <a:ext cx="91343" cy="51490"/>
                <a:chOff x="4866991" y="3262758"/>
                <a:chExt cx="91343" cy="51490"/>
              </a:xfrm>
              <a:noFill/>
            </p:grpSpPr>
            <p:grpSp>
              <p:nvGrpSpPr>
                <p:cNvPr id="1339" name="Graphic 4">
                  <a:extLst>
                    <a:ext uri="{FF2B5EF4-FFF2-40B4-BE49-F238E27FC236}">
                      <a16:creationId xmlns:a16="http://schemas.microsoft.com/office/drawing/2014/main" id="{2819051B-5F5E-D273-AA24-75BF17DCD17C}"/>
                    </a:ext>
                  </a:extLst>
                </p:cNvPr>
                <p:cNvGrpSpPr/>
                <p:nvPr/>
              </p:nvGrpSpPr>
              <p:grpSpPr>
                <a:xfrm>
                  <a:off x="4866991" y="3262758"/>
                  <a:ext cx="45656" cy="51479"/>
                  <a:chOff x="4866991" y="3262758"/>
                  <a:chExt cx="45656" cy="51479"/>
                </a:xfrm>
                <a:noFill/>
              </p:grpSpPr>
              <p:sp>
                <p:nvSpPr>
                  <p:cNvPr id="1343" name="Freeform: Shape 1342">
                    <a:extLst>
                      <a:ext uri="{FF2B5EF4-FFF2-40B4-BE49-F238E27FC236}">
                        <a16:creationId xmlns:a16="http://schemas.microsoft.com/office/drawing/2014/main" id="{EAAF540C-4FB6-C3D8-12DA-C7DA070E0304}"/>
                      </a:ext>
                    </a:extLst>
                  </p:cNvPr>
                  <p:cNvSpPr/>
                  <p:nvPr/>
                </p:nvSpPr>
                <p:spPr>
                  <a:xfrm flipV="1">
                    <a:off x="4866991" y="3262758"/>
                    <a:ext cx="45656" cy="6680"/>
                  </a:xfrm>
                  <a:custGeom>
                    <a:avLst/>
                    <a:gdLst>
                      <a:gd name="connsiteX0" fmla="*/ 521 w 45656"/>
                      <a:gd name="connsiteY0" fmla="*/ 162 h 6680"/>
                      <a:gd name="connsiteX1" fmla="*/ 521 w 45656"/>
                      <a:gd name="connsiteY1" fmla="*/ 6842 h 6680"/>
                      <a:gd name="connsiteX2" fmla="*/ 46178 w 45656"/>
                      <a:gd name="connsiteY2" fmla="*/ 6842 h 6680"/>
                      <a:gd name="connsiteX3" fmla="*/ 46178 w 45656"/>
                      <a:gd name="connsiteY3" fmla="*/ 162 h 6680"/>
                      <a:gd name="connsiteX4" fmla="*/ 521 w 45656"/>
                      <a:gd name="connsiteY4" fmla="*/ 162 h 6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656" h="6680">
                        <a:moveTo>
                          <a:pt x="521" y="162"/>
                        </a:moveTo>
                        <a:cubicBezTo>
                          <a:pt x="521" y="162"/>
                          <a:pt x="521" y="6842"/>
                          <a:pt x="521" y="6842"/>
                        </a:cubicBezTo>
                        <a:cubicBezTo>
                          <a:pt x="521" y="6842"/>
                          <a:pt x="46178" y="6842"/>
                          <a:pt x="46178" y="6842"/>
                        </a:cubicBezTo>
                        <a:cubicBezTo>
                          <a:pt x="46178" y="6842"/>
                          <a:pt x="46178" y="162"/>
                          <a:pt x="46178" y="162"/>
                        </a:cubicBezTo>
                        <a:cubicBezTo>
                          <a:pt x="46178" y="162"/>
                          <a:pt x="521" y="162"/>
                          <a:pt x="521" y="162"/>
                        </a:cubicBezTo>
                        <a:close/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344" name="Freeform: Shape 1343">
                    <a:extLst>
                      <a:ext uri="{FF2B5EF4-FFF2-40B4-BE49-F238E27FC236}">
                        <a16:creationId xmlns:a16="http://schemas.microsoft.com/office/drawing/2014/main" id="{B64BBBAA-BFE5-411C-26BA-0D44199FAD80}"/>
                      </a:ext>
                    </a:extLst>
                  </p:cNvPr>
                  <p:cNvSpPr/>
                  <p:nvPr/>
                </p:nvSpPr>
                <p:spPr>
                  <a:xfrm flipV="1">
                    <a:off x="4866991" y="3269439"/>
                    <a:ext cx="45656" cy="44799"/>
                  </a:xfrm>
                  <a:custGeom>
                    <a:avLst/>
                    <a:gdLst>
                      <a:gd name="connsiteX0" fmla="*/ 46178 w 45656"/>
                      <a:gd name="connsiteY0" fmla="*/ 206 h 44799"/>
                      <a:gd name="connsiteX1" fmla="*/ 521 w 45656"/>
                      <a:gd name="connsiteY1" fmla="*/ 44988 h 44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5656" h="44799">
                        <a:moveTo>
                          <a:pt x="46178" y="206"/>
                        </a:moveTo>
                        <a:cubicBezTo>
                          <a:pt x="46178" y="206"/>
                          <a:pt x="5432" y="-2017"/>
                          <a:pt x="521" y="44988"/>
                        </a:cubicBezTo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custDash>
                      <a:ds d="8992875" sp="8992875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1340" name="Graphic 4">
                  <a:extLst>
                    <a:ext uri="{FF2B5EF4-FFF2-40B4-BE49-F238E27FC236}">
                      <a16:creationId xmlns:a16="http://schemas.microsoft.com/office/drawing/2014/main" id="{A56DDA3C-88CF-6A04-CA2B-33E2EB3D7FF3}"/>
                    </a:ext>
                  </a:extLst>
                </p:cNvPr>
                <p:cNvGrpSpPr/>
                <p:nvPr/>
              </p:nvGrpSpPr>
              <p:grpSpPr>
                <a:xfrm>
                  <a:off x="4912678" y="3262772"/>
                  <a:ext cx="45656" cy="51476"/>
                  <a:chOff x="4912678" y="3262772"/>
                  <a:chExt cx="45656" cy="51476"/>
                </a:xfrm>
                <a:noFill/>
              </p:grpSpPr>
              <p:sp>
                <p:nvSpPr>
                  <p:cNvPr id="1341" name="Freeform: Shape 1340">
                    <a:extLst>
                      <a:ext uri="{FF2B5EF4-FFF2-40B4-BE49-F238E27FC236}">
                        <a16:creationId xmlns:a16="http://schemas.microsoft.com/office/drawing/2014/main" id="{7B0F9C46-9861-10D5-F29A-F226A370C4BA}"/>
                      </a:ext>
                    </a:extLst>
                  </p:cNvPr>
                  <p:cNvSpPr/>
                  <p:nvPr/>
                </p:nvSpPr>
                <p:spPr>
                  <a:xfrm flipV="1">
                    <a:off x="4912678" y="3262772"/>
                    <a:ext cx="45656" cy="6682"/>
                  </a:xfrm>
                  <a:custGeom>
                    <a:avLst/>
                    <a:gdLst>
                      <a:gd name="connsiteX0" fmla="*/ 46137 w 45656"/>
                      <a:gd name="connsiteY0" fmla="*/ 162 h 6682"/>
                      <a:gd name="connsiteX1" fmla="*/ 46137 w 45656"/>
                      <a:gd name="connsiteY1" fmla="*/ 6844 h 6682"/>
                      <a:gd name="connsiteX2" fmla="*/ 480 w 45656"/>
                      <a:gd name="connsiteY2" fmla="*/ 6844 h 6682"/>
                      <a:gd name="connsiteX3" fmla="*/ 480 w 45656"/>
                      <a:gd name="connsiteY3" fmla="*/ 162 h 6682"/>
                      <a:gd name="connsiteX4" fmla="*/ 46137 w 45656"/>
                      <a:gd name="connsiteY4" fmla="*/ 162 h 6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656" h="6682">
                        <a:moveTo>
                          <a:pt x="46137" y="162"/>
                        </a:moveTo>
                        <a:cubicBezTo>
                          <a:pt x="46137" y="162"/>
                          <a:pt x="46137" y="6844"/>
                          <a:pt x="46137" y="6844"/>
                        </a:cubicBezTo>
                        <a:cubicBezTo>
                          <a:pt x="46137" y="6844"/>
                          <a:pt x="480" y="6844"/>
                          <a:pt x="480" y="6844"/>
                        </a:cubicBezTo>
                        <a:cubicBezTo>
                          <a:pt x="480" y="6844"/>
                          <a:pt x="480" y="162"/>
                          <a:pt x="480" y="162"/>
                        </a:cubicBezTo>
                        <a:cubicBezTo>
                          <a:pt x="480" y="162"/>
                          <a:pt x="46137" y="162"/>
                          <a:pt x="46137" y="162"/>
                        </a:cubicBezTo>
                        <a:close/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  <p:sp>
                <p:nvSpPr>
                  <p:cNvPr id="1342" name="Freeform: Shape 1341">
                    <a:extLst>
                      <a:ext uri="{FF2B5EF4-FFF2-40B4-BE49-F238E27FC236}">
                        <a16:creationId xmlns:a16="http://schemas.microsoft.com/office/drawing/2014/main" id="{C0CED30E-084E-F773-0829-009A2C59C096}"/>
                      </a:ext>
                    </a:extLst>
                  </p:cNvPr>
                  <p:cNvSpPr/>
                  <p:nvPr/>
                </p:nvSpPr>
                <p:spPr>
                  <a:xfrm flipV="1">
                    <a:off x="4912678" y="3269454"/>
                    <a:ext cx="45656" cy="44794"/>
                  </a:xfrm>
                  <a:custGeom>
                    <a:avLst/>
                    <a:gdLst>
                      <a:gd name="connsiteX0" fmla="*/ 480 w 45656"/>
                      <a:gd name="connsiteY0" fmla="*/ 206 h 44794"/>
                      <a:gd name="connsiteX1" fmla="*/ 32681 w 45656"/>
                      <a:gd name="connsiteY1" fmla="*/ 13046 h 44794"/>
                      <a:gd name="connsiteX2" fmla="*/ 46137 w 45656"/>
                      <a:gd name="connsiteY2" fmla="*/ 44983 h 447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5656" h="44794">
                        <a:moveTo>
                          <a:pt x="480" y="206"/>
                        </a:moveTo>
                        <a:cubicBezTo>
                          <a:pt x="480" y="206"/>
                          <a:pt x="19098" y="-812"/>
                          <a:pt x="32681" y="13046"/>
                        </a:cubicBezTo>
                        <a:cubicBezTo>
                          <a:pt x="39192" y="19690"/>
                          <a:pt x="44545" y="29752"/>
                          <a:pt x="46137" y="44983"/>
                        </a:cubicBezTo>
                      </a:path>
                    </a:pathLst>
                  </a:custGeom>
                  <a:noFill/>
                  <a:ln w="5081" cap="flat">
                    <a:solidFill>
                      <a:srgbClr val="000000"/>
                    </a:solidFill>
                    <a:custDash>
                      <a:ds d="8992875" sp="8992875"/>
                    </a:custDash>
                    <a:miter/>
                  </a:ln>
                </p:spPr>
                <p:txBody>
                  <a:bodyPr rtlCol="0" anchor="ctr"/>
                  <a:lstStyle/>
                  <a:p>
                    <a:endParaRPr lang="en-GB"/>
                  </a:p>
                </p:txBody>
              </p:sp>
            </p:grpSp>
          </p:grpSp>
          <p:grpSp>
            <p:nvGrpSpPr>
              <p:cNvPr id="975" name="Graphic 4">
                <a:extLst>
                  <a:ext uri="{FF2B5EF4-FFF2-40B4-BE49-F238E27FC236}">
                    <a16:creationId xmlns:a16="http://schemas.microsoft.com/office/drawing/2014/main" id="{C9F50023-1E55-AD7D-84C5-BB1CBAC9ABB9}"/>
                  </a:ext>
                </a:extLst>
              </p:cNvPr>
              <p:cNvGrpSpPr/>
              <p:nvPr/>
            </p:nvGrpSpPr>
            <p:grpSpPr>
              <a:xfrm>
                <a:off x="6766635" y="3291325"/>
                <a:ext cx="130134" cy="148356"/>
                <a:chOff x="6766635" y="3291325"/>
                <a:chExt cx="130134" cy="148356"/>
              </a:xfrm>
              <a:noFill/>
            </p:grpSpPr>
            <p:grpSp>
              <p:nvGrpSpPr>
                <p:cNvPr id="1325" name="Graphic 4">
                  <a:extLst>
                    <a:ext uri="{FF2B5EF4-FFF2-40B4-BE49-F238E27FC236}">
                      <a16:creationId xmlns:a16="http://schemas.microsoft.com/office/drawing/2014/main" id="{AB4B892D-1344-62BD-76AF-4A8084324800}"/>
                    </a:ext>
                  </a:extLst>
                </p:cNvPr>
                <p:cNvGrpSpPr/>
                <p:nvPr/>
              </p:nvGrpSpPr>
              <p:grpSpPr>
                <a:xfrm>
                  <a:off x="6766635" y="3366469"/>
                  <a:ext cx="130134" cy="73211"/>
                  <a:chOff x="6766635" y="3366469"/>
                  <a:chExt cx="130134" cy="73211"/>
                </a:xfrm>
                <a:noFill/>
              </p:grpSpPr>
              <p:grpSp>
                <p:nvGrpSpPr>
                  <p:cNvPr id="1333" name="Graphic 4">
                    <a:extLst>
                      <a:ext uri="{FF2B5EF4-FFF2-40B4-BE49-F238E27FC236}">
                        <a16:creationId xmlns:a16="http://schemas.microsoft.com/office/drawing/2014/main" id="{61B9B836-F91A-3A0B-3CD2-FC9A8F300F07}"/>
                      </a:ext>
                    </a:extLst>
                  </p:cNvPr>
                  <p:cNvGrpSpPr/>
                  <p:nvPr/>
                </p:nvGrpSpPr>
                <p:grpSpPr>
                  <a:xfrm>
                    <a:off x="6766635" y="3366484"/>
                    <a:ext cx="65046" cy="73196"/>
                    <a:chOff x="6766635" y="3366484"/>
                    <a:chExt cx="65046" cy="73196"/>
                  </a:xfrm>
                  <a:noFill/>
                </p:grpSpPr>
                <p:sp>
                  <p:nvSpPr>
                    <p:cNvPr id="1337" name="Freeform: Shape 1336">
                      <a:extLst>
                        <a:ext uri="{FF2B5EF4-FFF2-40B4-BE49-F238E27FC236}">
                          <a16:creationId xmlns:a16="http://schemas.microsoft.com/office/drawing/2014/main" id="{DC58D613-00DA-F971-94C6-74D72B5CF9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6635" y="3430183"/>
                      <a:ext cx="65046" cy="9498"/>
                    </a:xfrm>
                    <a:custGeom>
                      <a:avLst/>
                      <a:gdLst>
                        <a:gd name="connsiteX0" fmla="*/ 722 w 65046"/>
                        <a:gd name="connsiteY0" fmla="*/ 179 h 9498"/>
                        <a:gd name="connsiteX1" fmla="*/ 722 w 65046"/>
                        <a:gd name="connsiteY1" fmla="*/ 9678 h 9498"/>
                        <a:gd name="connsiteX2" fmla="*/ 65768 w 65046"/>
                        <a:gd name="connsiteY2" fmla="*/ 9678 h 9498"/>
                        <a:gd name="connsiteX3" fmla="*/ 65768 w 65046"/>
                        <a:gd name="connsiteY3" fmla="*/ 179 h 9498"/>
                        <a:gd name="connsiteX4" fmla="*/ 722 w 65046"/>
                        <a:gd name="connsiteY4" fmla="*/ 179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722" y="179"/>
                          </a:moveTo>
                          <a:cubicBezTo>
                            <a:pt x="722" y="179"/>
                            <a:pt x="722" y="9678"/>
                            <a:pt x="722" y="9678"/>
                          </a:cubicBezTo>
                          <a:cubicBezTo>
                            <a:pt x="722" y="9678"/>
                            <a:pt x="65768" y="9678"/>
                            <a:pt x="65768" y="9678"/>
                          </a:cubicBezTo>
                          <a:cubicBezTo>
                            <a:pt x="65768" y="9678"/>
                            <a:pt x="65768" y="179"/>
                            <a:pt x="65768" y="179"/>
                          </a:cubicBezTo>
                          <a:cubicBezTo>
                            <a:pt x="65768" y="179"/>
                            <a:pt x="722" y="179"/>
                            <a:pt x="722" y="179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38" name="Freeform: Shape 1337">
                      <a:extLst>
                        <a:ext uri="{FF2B5EF4-FFF2-40B4-BE49-F238E27FC236}">
                          <a16:creationId xmlns:a16="http://schemas.microsoft.com/office/drawing/2014/main" id="{9155C591-FE7B-89B7-B69E-C5BA94F4F2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6635" y="3366484"/>
                      <a:ext cx="65046" cy="63698"/>
                    </a:xfrm>
                    <a:custGeom>
                      <a:avLst/>
                      <a:gdLst>
                        <a:gd name="connsiteX0" fmla="*/ 65768 w 65046"/>
                        <a:gd name="connsiteY0" fmla="*/ 224 h 63698"/>
                        <a:gd name="connsiteX1" fmla="*/ 722 w 65046"/>
                        <a:gd name="connsiteY1" fmla="*/ 63899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5768" y="224"/>
                          </a:moveTo>
                          <a:cubicBezTo>
                            <a:pt x="65768" y="224"/>
                            <a:pt x="7718" y="-2937"/>
                            <a:pt x="722" y="63899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34" name="Graphic 4">
                    <a:extLst>
                      <a:ext uri="{FF2B5EF4-FFF2-40B4-BE49-F238E27FC236}">
                        <a16:creationId xmlns:a16="http://schemas.microsoft.com/office/drawing/2014/main" id="{779E7741-55CF-3D7E-319F-9A7B9F1C269D}"/>
                      </a:ext>
                    </a:extLst>
                  </p:cNvPr>
                  <p:cNvGrpSpPr/>
                  <p:nvPr/>
                </p:nvGrpSpPr>
                <p:grpSpPr>
                  <a:xfrm>
                    <a:off x="6831724" y="3366469"/>
                    <a:ext cx="65046" cy="73192"/>
                    <a:chOff x="6831724" y="3366469"/>
                    <a:chExt cx="65046" cy="73192"/>
                  </a:xfrm>
                  <a:noFill/>
                </p:grpSpPr>
                <p:sp>
                  <p:nvSpPr>
                    <p:cNvPr id="1335" name="Freeform: Shape 1334">
                      <a:extLst>
                        <a:ext uri="{FF2B5EF4-FFF2-40B4-BE49-F238E27FC236}">
                          <a16:creationId xmlns:a16="http://schemas.microsoft.com/office/drawing/2014/main" id="{A1B24A17-7E17-91F6-0DC3-8E9B52CD71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1724" y="3430160"/>
                      <a:ext cx="65046" cy="9501"/>
                    </a:xfrm>
                    <a:custGeom>
                      <a:avLst/>
                      <a:gdLst>
                        <a:gd name="connsiteX0" fmla="*/ 65729 w 65046"/>
                        <a:gd name="connsiteY0" fmla="*/ 179 h 9501"/>
                        <a:gd name="connsiteX1" fmla="*/ 65729 w 65046"/>
                        <a:gd name="connsiteY1" fmla="*/ 9681 h 9501"/>
                        <a:gd name="connsiteX2" fmla="*/ 683 w 65046"/>
                        <a:gd name="connsiteY2" fmla="*/ 9681 h 9501"/>
                        <a:gd name="connsiteX3" fmla="*/ 683 w 65046"/>
                        <a:gd name="connsiteY3" fmla="*/ 179 h 9501"/>
                        <a:gd name="connsiteX4" fmla="*/ 65729 w 65046"/>
                        <a:gd name="connsiteY4" fmla="*/ 179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5729" y="179"/>
                          </a:moveTo>
                          <a:cubicBezTo>
                            <a:pt x="65729" y="179"/>
                            <a:pt x="65729" y="9681"/>
                            <a:pt x="65729" y="9681"/>
                          </a:cubicBezTo>
                          <a:cubicBezTo>
                            <a:pt x="65729" y="9681"/>
                            <a:pt x="683" y="9681"/>
                            <a:pt x="683" y="9681"/>
                          </a:cubicBezTo>
                          <a:cubicBezTo>
                            <a:pt x="683" y="9681"/>
                            <a:pt x="683" y="179"/>
                            <a:pt x="683" y="179"/>
                          </a:cubicBezTo>
                          <a:cubicBezTo>
                            <a:pt x="683" y="179"/>
                            <a:pt x="65729" y="179"/>
                            <a:pt x="65729" y="179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36" name="Freeform: Shape 1335">
                      <a:extLst>
                        <a:ext uri="{FF2B5EF4-FFF2-40B4-BE49-F238E27FC236}">
                          <a16:creationId xmlns:a16="http://schemas.microsoft.com/office/drawing/2014/main" id="{E66C8623-4E9E-ADA9-BB39-622943A4F9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1724" y="3366469"/>
                      <a:ext cx="65046" cy="63691"/>
                    </a:xfrm>
                    <a:custGeom>
                      <a:avLst/>
                      <a:gdLst>
                        <a:gd name="connsiteX0" fmla="*/ 683 w 65046"/>
                        <a:gd name="connsiteY0" fmla="*/ 224 h 63691"/>
                        <a:gd name="connsiteX1" fmla="*/ 46559 w 65046"/>
                        <a:gd name="connsiteY1" fmla="*/ 18482 h 63691"/>
                        <a:gd name="connsiteX2" fmla="*/ 65729 w 65046"/>
                        <a:gd name="connsiteY2" fmla="*/ 63892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683" y="224"/>
                          </a:moveTo>
                          <a:cubicBezTo>
                            <a:pt x="683" y="224"/>
                            <a:pt x="27207" y="-1224"/>
                            <a:pt x="46559" y="18482"/>
                          </a:cubicBezTo>
                          <a:cubicBezTo>
                            <a:pt x="55834" y="27927"/>
                            <a:pt x="63461" y="42234"/>
                            <a:pt x="65729" y="63892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326" name="Graphic 4">
                  <a:extLst>
                    <a:ext uri="{FF2B5EF4-FFF2-40B4-BE49-F238E27FC236}">
                      <a16:creationId xmlns:a16="http://schemas.microsoft.com/office/drawing/2014/main" id="{44BFCAE2-4B77-575D-C1F7-08BE3A965AD7}"/>
                    </a:ext>
                  </a:extLst>
                </p:cNvPr>
                <p:cNvGrpSpPr/>
                <p:nvPr/>
              </p:nvGrpSpPr>
              <p:grpSpPr>
                <a:xfrm>
                  <a:off x="6766635" y="3291325"/>
                  <a:ext cx="130134" cy="73211"/>
                  <a:chOff x="6766635" y="3291325"/>
                  <a:chExt cx="130134" cy="73211"/>
                </a:xfrm>
                <a:noFill/>
              </p:grpSpPr>
              <p:grpSp>
                <p:nvGrpSpPr>
                  <p:cNvPr id="1327" name="Graphic 4">
                    <a:extLst>
                      <a:ext uri="{FF2B5EF4-FFF2-40B4-BE49-F238E27FC236}">
                        <a16:creationId xmlns:a16="http://schemas.microsoft.com/office/drawing/2014/main" id="{4F120721-7614-714E-7B41-B88320812289}"/>
                      </a:ext>
                    </a:extLst>
                  </p:cNvPr>
                  <p:cNvGrpSpPr/>
                  <p:nvPr/>
                </p:nvGrpSpPr>
                <p:grpSpPr>
                  <a:xfrm>
                    <a:off x="6766635" y="3291325"/>
                    <a:ext cx="65046" cy="73196"/>
                    <a:chOff x="6766635" y="3291325"/>
                    <a:chExt cx="65046" cy="73196"/>
                  </a:xfrm>
                  <a:noFill/>
                </p:grpSpPr>
                <p:sp>
                  <p:nvSpPr>
                    <p:cNvPr id="1331" name="Freeform: Shape 1330">
                      <a:extLst>
                        <a:ext uri="{FF2B5EF4-FFF2-40B4-BE49-F238E27FC236}">
                          <a16:creationId xmlns:a16="http://schemas.microsoft.com/office/drawing/2014/main" id="{58691283-18FF-3181-87C9-3009E514D271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766635" y="3291325"/>
                      <a:ext cx="65046" cy="9498"/>
                    </a:xfrm>
                    <a:custGeom>
                      <a:avLst/>
                      <a:gdLst>
                        <a:gd name="connsiteX0" fmla="*/ 722 w 65046"/>
                        <a:gd name="connsiteY0" fmla="*/ 165 h 9498"/>
                        <a:gd name="connsiteX1" fmla="*/ 722 w 65046"/>
                        <a:gd name="connsiteY1" fmla="*/ 9663 h 9498"/>
                        <a:gd name="connsiteX2" fmla="*/ 65768 w 65046"/>
                        <a:gd name="connsiteY2" fmla="*/ 9663 h 9498"/>
                        <a:gd name="connsiteX3" fmla="*/ 65768 w 65046"/>
                        <a:gd name="connsiteY3" fmla="*/ 165 h 9498"/>
                        <a:gd name="connsiteX4" fmla="*/ 722 w 65046"/>
                        <a:gd name="connsiteY4" fmla="*/ 165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722" y="165"/>
                          </a:moveTo>
                          <a:cubicBezTo>
                            <a:pt x="722" y="165"/>
                            <a:pt x="722" y="9663"/>
                            <a:pt x="722" y="9663"/>
                          </a:cubicBezTo>
                          <a:cubicBezTo>
                            <a:pt x="722" y="9663"/>
                            <a:pt x="65768" y="9663"/>
                            <a:pt x="65768" y="9663"/>
                          </a:cubicBezTo>
                          <a:cubicBezTo>
                            <a:pt x="65768" y="9663"/>
                            <a:pt x="65768" y="165"/>
                            <a:pt x="65768" y="165"/>
                          </a:cubicBezTo>
                          <a:cubicBezTo>
                            <a:pt x="65768" y="165"/>
                            <a:pt x="722" y="165"/>
                            <a:pt x="722" y="165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32" name="Freeform: Shape 1331">
                      <a:extLst>
                        <a:ext uri="{FF2B5EF4-FFF2-40B4-BE49-F238E27FC236}">
                          <a16:creationId xmlns:a16="http://schemas.microsoft.com/office/drawing/2014/main" id="{CE6C7B90-2275-525C-ADB4-740A8F938EA7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766635" y="3300823"/>
                      <a:ext cx="65046" cy="63698"/>
                    </a:xfrm>
                    <a:custGeom>
                      <a:avLst/>
                      <a:gdLst>
                        <a:gd name="connsiteX0" fmla="*/ 65768 w 65046"/>
                        <a:gd name="connsiteY0" fmla="*/ 217 h 63698"/>
                        <a:gd name="connsiteX1" fmla="*/ 722 w 65046"/>
                        <a:gd name="connsiteY1" fmla="*/ 63892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5768" y="217"/>
                          </a:moveTo>
                          <a:cubicBezTo>
                            <a:pt x="65768" y="217"/>
                            <a:pt x="7718" y="-2944"/>
                            <a:pt x="722" y="63892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28" name="Graphic 4">
                    <a:extLst>
                      <a:ext uri="{FF2B5EF4-FFF2-40B4-BE49-F238E27FC236}">
                        <a16:creationId xmlns:a16="http://schemas.microsoft.com/office/drawing/2014/main" id="{2AA60AE8-AE5E-6E1A-0720-4B5AFD566955}"/>
                      </a:ext>
                    </a:extLst>
                  </p:cNvPr>
                  <p:cNvGrpSpPr/>
                  <p:nvPr/>
                </p:nvGrpSpPr>
                <p:grpSpPr>
                  <a:xfrm>
                    <a:off x="6831724" y="3291344"/>
                    <a:ext cx="65046" cy="73192"/>
                    <a:chOff x="6831724" y="3291344"/>
                    <a:chExt cx="65046" cy="73192"/>
                  </a:xfrm>
                  <a:noFill/>
                </p:grpSpPr>
                <p:sp>
                  <p:nvSpPr>
                    <p:cNvPr id="1329" name="Freeform: Shape 1328">
                      <a:extLst>
                        <a:ext uri="{FF2B5EF4-FFF2-40B4-BE49-F238E27FC236}">
                          <a16:creationId xmlns:a16="http://schemas.microsoft.com/office/drawing/2014/main" id="{F508FE5A-7A73-EFC7-FD13-45DF8AA0469E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831724" y="3291344"/>
                      <a:ext cx="65046" cy="9501"/>
                    </a:xfrm>
                    <a:custGeom>
                      <a:avLst/>
                      <a:gdLst>
                        <a:gd name="connsiteX0" fmla="*/ 65729 w 65046"/>
                        <a:gd name="connsiteY0" fmla="*/ 165 h 9501"/>
                        <a:gd name="connsiteX1" fmla="*/ 65729 w 65046"/>
                        <a:gd name="connsiteY1" fmla="*/ 9666 h 9501"/>
                        <a:gd name="connsiteX2" fmla="*/ 683 w 65046"/>
                        <a:gd name="connsiteY2" fmla="*/ 9666 h 9501"/>
                        <a:gd name="connsiteX3" fmla="*/ 683 w 65046"/>
                        <a:gd name="connsiteY3" fmla="*/ 165 h 9501"/>
                        <a:gd name="connsiteX4" fmla="*/ 65729 w 65046"/>
                        <a:gd name="connsiteY4" fmla="*/ 165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5729" y="165"/>
                          </a:moveTo>
                          <a:cubicBezTo>
                            <a:pt x="65729" y="165"/>
                            <a:pt x="65729" y="9666"/>
                            <a:pt x="65729" y="9666"/>
                          </a:cubicBezTo>
                          <a:cubicBezTo>
                            <a:pt x="65729" y="9666"/>
                            <a:pt x="683" y="9666"/>
                            <a:pt x="683" y="9666"/>
                          </a:cubicBezTo>
                          <a:cubicBezTo>
                            <a:pt x="683" y="9666"/>
                            <a:pt x="683" y="165"/>
                            <a:pt x="683" y="165"/>
                          </a:cubicBezTo>
                          <a:cubicBezTo>
                            <a:pt x="683" y="165"/>
                            <a:pt x="65729" y="165"/>
                            <a:pt x="65729" y="165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30" name="Freeform: Shape 1329">
                      <a:extLst>
                        <a:ext uri="{FF2B5EF4-FFF2-40B4-BE49-F238E27FC236}">
                          <a16:creationId xmlns:a16="http://schemas.microsoft.com/office/drawing/2014/main" id="{B10DBB6B-7BB9-39C9-A320-CDA227861BA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831724" y="3300846"/>
                      <a:ext cx="65046" cy="63691"/>
                    </a:xfrm>
                    <a:custGeom>
                      <a:avLst/>
                      <a:gdLst>
                        <a:gd name="connsiteX0" fmla="*/ 683 w 65046"/>
                        <a:gd name="connsiteY0" fmla="*/ 217 h 63691"/>
                        <a:gd name="connsiteX1" fmla="*/ 46559 w 65046"/>
                        <a:gd name="connsiteY1" fmla="*/ 18475 h 63691"/>
                        <a:gd name="connsiteX2" fmla="*/ 65729 w 65046"/>
                        <a:gd name="connsiteY2" fmla="*/ 63885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683" y="217"/>
                          </a:moveTo>
                          <a:cubicBezTo>
                            <a:pt x="683" y="217"/>
                            <a:pt x="27207" y="-1231"/>
                            <a:pt x="46559" y="18475"/>
                          </a:cubicBezTo>
                          <a:cubicBezTo>
                            <a:pt x="55834" y="27920"/>
                            <a:pt x="63461" y="42227"/>
                            <a:pt x="65729" y="63885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grpSp>
            <p:nvGrpSpPr>
              <p:cNvPr id="976" name="Graphic 4">
                <a:extLst>
                  <a:ext uri="{FF2B5EF4-FFF2-40B4-BE49-F238E27FC236}">
                    <a16:creationId xmlns:a16="http://schemas.microsoft.com/office/drawing/2014/main" id="{84914691-8279-639F-5B2F-D35AD0ED1C06}"/>
                  </a:ext>
                </a:extLst>
              </p:cNvPr>
              <p:cNvGrpSpPr/>
              <p:nvPr/>
            </p:nvGrpSpPr>
            <p:grpSpPr>
              <a:xfrm>
                <a:off x="5061852" y="3394765"/>
                <a:ext cx="104344" cy="91343"/>
                <a:chOff x="5061852" y="3394765"/>
                <a:chExt cx="104344" cy="91343"/>
              </a:xfrm>
              <a:noFill/>
            </p:grpSpPr>
            <p:grpSp>
              <p:nvGrpSpPr>
                <p:cNvPr id="1311" name="Graphic 4">
                  <a:extLst>
                    <a:ext uri="{FF2B5EF4-FFF2-40B4-BE49-F238E27FC236}">
                      <a16:creationId xmlns:a16="http://schemas.microsoft.com/office/drawing/2014/main" id="{C86C9F48-4F9D-6580-B2FF-192299F6C071}"/>
                    </a:ext>
                  </a:extLst>
                </p:cNvPr>
                <p:cNvGrpSpPr/>
                <p:nvPr/>
              </p:nvGrpSpPr>
              <p:grpSpPr>
                <a:xfrm>
                  <a:off x="5114706" y="3394765"/>
                  <a:ext cx="51490" cy="91343"/>
                  <a:chOff x="5114706" y="3394765"/>
                  <a:chExt cx="51490" cy="91343"/>
                </a:xfrm>
                <a:noFill/>
              </p:grpSpPr>
              <p:grpSp>
                <p:nvGrpSpPr>
                  <p:cNvPr id="1319" name="Graphic 4">
                    <a:extLst>
                      <a:ext uri="{FF2B5EF4-FFF2-40B4-BE49-F238E27FC236}">
                        <a16:creationId xmlns:a16="http://schemas.microsoft.com/office/drawing/2014/main" id="{C83ACD82-56A5-DF7B-79BC-A93F7AE5C0FA}"/>
                      </a:ext>
                    </a:extLst>
                  </p:cNvPr>
                  <p:cNvGrpSpPr/>
                  <p:nvPr/>
                </p:nvGrpSpPr>
                <p:grpSpPr>
                  <a:xfrm>
                    <a:off x="5114717" y="3440452"/>
                    <a:ext cx="51479" cy="45656"/>
                    <a:chOff x="5114717" y="3440452"/>
                    <a:chExt cx="51479" cy="45656"/>
                  </a:xfrm>
                  <a:noFill/>
                </p:grpSpPr>
                <p:sp>
                  <p:nvSpPr>
                    <p:cNvPr id="1323" name="Freeform: Shape 1322">
                      <a:extLst>
                        <a:ext uri="{FF2B5EF4-FFF2-40B4-BE49-F238E27FC236}">
                          <a16:creationId xmlns:a16="http://schemas.microsoft.com/office/drawing/2014/main" id="{A1F2810B-E3DA-E0B2-79C2-95B43BE3EBBB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40028" y="3459940"/>
                      <a:ext cx="45656" cy="6680"/>
                    </a:xfrm>
                    <a:custGeom>
                      <a:avLst/>
                      <a:gdLst>
                        <a:gd name="connsiteX0" fmla="*/ 550 w 45656"/>
                        <a:gd name="connsiteY0" fmla="*/ 182 h 6680"/>
                        <a:gd name="connsiteX1" fmla="*/ 550 w 45656"/>
                        <a:gd name="connsiteY1" fmla="*/ 6863 h 6680"/>
                        <a:gd name="connsiteX2" fmla="*/ 46207 w 45656"/>
                        <a:gd name="connsiteY2" fmla="*/ 6863 h 6680"/>
                        <a:gd name="connsiteX3" fmla="*/ 46207 w 45656"/>
                        <a:gd name="connsiteY3" fmla="*/ 182 h 6680"/>
                        <a:gd name="connsiteX4" fmla="*/ 550 w 45656"/>
                        <a:gd name="connsiteY4" fmla="*/ 182 h 6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0">
                          <a:moveTo>
                            <a:pt x="550" y="182"/>
                          </a:moveTo>
                          <a:cubicBezTo>
                            <a:pt x="550" y="182"/>
                            <a:pt x="550" y="6863"/>
                            <a:pt x="550" y="6863"/>
                          </a:cubicBezTo>
                          <a:cubicBezTo>
                            <a:pt x="550" y="6863"/>
                            <a:pt x="46207" y="6863"/>
                            <a:pt x="46207" y="6863"/>
                          </a:cubicBezTo>
                          <a:cubicBezTo>
                            <a:pt x="46207" y="6863"/>
                            <a:pt x="46207" y="182"/>
                            <a:pt x="46207" y="182"/>
                          </a:cubicBezTo>
                          <a:cubicBezTo>
                            <a:pt x="46207" y="182"/>
                            <a:pt x="550" y="182"/>
                            <a:pt x="550" y="182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24" name="Freeform: Shape 1323">
                      <a:extLst>
                        <a:ext uri="{FF2B5EF4-FFF2-40B4-BE49-F238E27FC236}">
                          <a16:creationId xmlns:a16="http://schemas.microsoft.com/office/drawing/2014/main" id="{D48A5085-49B6-327B-8C85-856F9806B7E0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14288" y="3440880"/>
                      <a:ext cx="45656" cy="44799"/>
                    </a:xfrm>
                    <a:custGeom>
                      <a:avLst/>
                      <a:gdLst>
                        <a:gd name="connsiteX0" fmla="*/ 46204 w 45656"/>
                        <a:gd name="connsiteY0" fmla="*/ 224 h 44799"/>
                        <a:gd name="connsiteX1" fmla="*/ 547 w 45656"/>
                        <a:gd name="connsiteY1" fmla="*/ 45006 h 44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5656" h="44799">
                          <a:moveTo>
                            <a:pt x="46204" y="224"/>
                          </a:moveTo>
                          <a:cubicBezTo>
                            <a:pt x="46204" y="224"/>
                            <a:pt x="5458" y="-1999"/>
                            <a:pt x="547" y="45006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20" name="Graphic 4">
                    <a:extLst>
                      <a:ext uri="{FF2B5EF4-FFF2-40B4-BE49-F238E27FC236}">
                        <a16:creationId xmlns:a16="http://schemas.microsoft.com/office/drawing/2014/main" id="{60B950FC-298E-5E2C-70C4-7D8BED31BB67}"/>
                      </a:ext>
                    </a:extLst>
                  </p:cNvPr>
                  <p:cNvGrpSpPr/>
                  <p:nvPr/>
                </p:nvGrpSpPr>
                <p:grpSpPr>
                  <a:xfrm>
                    <a:off x="5114706" y="3394765"/>
                    <a:ext cx="51476" cy="45656"/>
                    <a:chOff x="5114706" y="3394765"/>
                    <a:chExt cx="51476" cy="45656"/>
                  </a:xfrm>
                  <a:noFill/>
                </p:grpSpPr>
                <p:sp>
                  <p:nvSpPr>
                    <p:cNvPr id="1321" name="Freeform: Shape 1320">
                      <a:extLst>
                        <a:ext uri="{FF2B5EF4-FFF2-40B4-BE49-F238E27FC236}">
                          <a16:creationId xmlns:a16="http://schemas.microsoft.com/office/drawing/2014/main" id="{51FD9852-4B2F-8C22-05B5-454D3F2F01D4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40014" y="3414252"/>
                      <a:ext cx="45656" cy="6682"/>
                    </a:xfrm>
                    <a:custGeom>
                      <a:avLst/>
                      <a:gdLst>
                        <a:gd name="connsiteX0" fmla="*/ 46161 w 45656"/>
                        <a:gd name="connsiteY0" fmla="*/ 177 h 6682"/>
                        <a:gd name="connsiteX1" fmla="*/ 46161 w 45656"/>
                        <a:gd name="connsiteY1" fmla="*/ 6860 h 6682"/>
                        <a:gd name="connsiteX2" fmla="*/ 504 w 45656"/>
                        <a:gd name="connsiteY2" fmla="*/ 6860 h 6682"/>
                        <a:gd name="connsiteX3" fmla="*/ 504 w 45656"/>
                        <a:gd name="connsiteY3" fmla="*/ 177 h 6682"/>
                        <a:gd name="connsiteX4" fmla="*/ 46161 w 45656"/>
                        <a:gd name="connsiteY4" fmla="*/ 177 h 6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2">
                          <a:moveTo>
                            <a:pt x="46161" y="177"/>
                          </a:moveTo>
                          <a:cubicBezTo>
                            <a:pt x="46161" y="177"/>
                            <a:pt x="46161" y="6860"/>
                            <a:pt x="46161" y="6860"/>
                          </a:cubicBezTo>
                          <a:cubicBezTo>
                            <a:pt x="46161" y="6860"/>
                            <a:pt x="504" y="6860"/>
                            <a:pt x="504" y="6860"/>
                          </a:cubicBezTo>
                          <a:cubicBezTo>
                            <a:pt x="504" y="6860"/>
                            <a:pt x="504" y="177"/>
                            <a:pt x="504" y="177"/>
                          </a:cubicBezTo>
                          <a:cubicBezTo>
                            <a:pt x="504" y="177"/>
                            <a:pt x="46161" y="177"/>
                            <a:pt x="46161" y="177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22" name="Freeform: Shape 1321">
                      <a:extLst>
                        <a:ext uri="{FF2B5EF4-FFF2-40B4-BE49-F238E27FC236}">
                          <a16:creationId xmlns:a16="http://schemas.microsoft.com/office/drawing/2014/main" id="{029DB398-C711-E506-F0ED-B18ED8017262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14275" y="3395196"/>
                      <a:ext cx="45656" cy="44794"/>
                    </a:xfrm>
                    <a:custGeom>
                      <a:avLst/>
                      <a:gdLst>
                        <a:gd name="connsiteX0" fmla="*/ 502 w 45656"/>
                        <a:gd name="connsiteY0" fmla="*/ 219 h 44794"/>
                        <a:gd name="connsiteX1" fmla="*/ 32702 w 45656"/>
                        <a:gd name="connsiteY1" fmla="*/ 13060 h 44794"/>
                        <a:gd name="connsiteX2" fmla="*/ 46158 w 45656"/>
                        <a:gd name="connsiteY2" fmla="*/ 44997 h 44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5656" h="44794">
                          <a:moveTo>
                            <a:pt x="502" y="219"/>
                          </a:moveTo>
                          <a:cubicBezTo>
                            <a:pt x="502" y="219"/>
                            <a:pt x="19119" y="-799"/>
                            <a:pt x="32702" y="13060"/>
                          </a:cubicBezTo>
                          <a:cubicBezTo>
                            <a:pt x="39213" y="19703"/>
                            <a:pt x="44567" y="29765"/>
                            <a:pt x="46158" y="44997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312" name="Graphic 4">
                  <a:extLst>
                    <a:ext uri="{FF2B5EF4-FFF2-40B4-BE49-F238E27FC236}">
                      <a16:creationId xmlns:a16="http://schemas.microsoft.com/office/drawing/2014/main" id="{A692AF2D-ED3A-AE8D-FF93-694713B9758D}"/>
                    </a:ext>
                  </a:extLst>
                </p:cNvPr>
                <p:cNvGrpSpPr/>
                <p:nvPr/>
              </p:nvGrpSpPr>
              <p:grpSpPr>
                <a:xfrm>
                  <a:off x="5061852" y="3394765"/>
                  <a:ext cx="51490" cy="91343"/>
                  <a:chOff x="5061852" y="3394765"/>
                  <a:chExt cx="51490" cy="91343"/>
                </a:xfrm>
                <a:noFill/>
              </p:grpSpPr>
              <p:grpSp>
                <p:nvGrpSpPr>
                  <p:cNvPr id="1313" name="Graphic 4">
                    <a:extLst>
                      <a:ext uri="{FF2B5EF4-FFF2-40B4-BE49-F238E27FC236}">
                        <a16:creationId xmlns:a16="http://schemas.microsoft.com/office/drawing/2014/main" id="{03017B66-5328-4073-9F13-80AA20375C53}"/>
                      </a:ext>
                    </a:extLst>
                  </p:cNvPr>
                  <p:cNvGrpSpPr/>
                  <p:nvPr/>
                </p:nvGrpSpPr>
                <p:grpSpPr>
                  <a:xfrm>
                    <a:off x="5061852" y="3440452"/>
                    <a:ext cx="51479" cy="45656"/>
                    <a:chOff x="5061852" y="3440452"/>
                    <a:chExt cx="51479" cy="45656"/>
                  </a:xfrm>
                  <a:noFill/>
                </p:grpSpPr>
                <p:sp>
                  <p:nvSpPr>
                    <p:cNvPr id="1317" name="Freeform: Shape 1316">
                      <a:extLst>
                        <a:ext uri="{FF2B5EF4-FFF2-40B4-BE49-F238E27FC236}">
                          <a16:creationId xmlns:a16="http://schemas.microsoft.com/office/drawing/2014/main" id="{F420C0D6-5F7B-EDFC-9874-8EFFACB43064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42364" y="3459940"/>
                      <a:ext cx="45656" cy="6680"/>
                    </a:xfrm>
                    <a:custGeom>
                      <a:avLst/>
                      <a:gdLst>
                        <a:gd name="connsiteX0" fmla="*/ 540 w 45656"/>
                        <a:gd name="connsiteY0" fmla="*/ 182 h 6680"/>
                        <a:gd name="connsiteX1" fmla="*/ 540 w 45656"/>
                        <a:gd name="connsiteY1" fmla="*/ 6863 h 6680"/>
                        <a:gd name="connsiteX2" fmla="*/ 46196 w 45656"/>
                        <a:gd name="connsiteY2" fmla="*/ 6863 h 6680"/>
                        <a:gd name="connsiteX3" fmla="*/ 46196 w 45656"/>
                        <a:gd name="connsiteY3" fmla="*/ 182 h 6680"/>
                        <a:gd name="connsiteX4" fmla="*/ 540 w 45656"/>
                        <a:gd name="connsiteY4" fmla="*/ 182 h 6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0">
                          <a:moveTo>
                            <a:pt x="540" y="182"/>
                          </a:moveTo>
                          <a:cubicBezTo>
                            <a:pt x="540" y="182"/>
                            <a:pt x="540" y="6863"/>
                            <a:pt x="540" y="6863"/>
                          </a:cubicBezTo>
                          <a:cubicBezTo>
                            <a:pt x="540" y="6863"/>
                            <a:pt x="46196" y="6863"/>
                            <a:pt x="46196" y="6863"/>
                          </a:cubicBezTo>
                          <a:cubicBezTo>
                            <a:pt x="46196" y="6863"/>
                            <a:pt x="46196" y="182"/>
                            <a:pt x="46196" y="182"/>
                          </a:cubicBezTo>
                          <a:cubicBezTo>
                            <a:pt x="46196" y="182"/>
                            <a:pt x="540" y="182"/>
                            <a:pt x="540" y="182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18" name="Freeform: Shape 1317">
                      <a:extLst>
                        <a:ext uri="{FF2B5EF4-FFF2-40B4-BE49-F238E27FC236}">
                          <a16:creationId xmlns:a16="http://schemas.microsoft.com/office/drawing/2014/main" id="{52F168A9-7A73-D612-E438-8A557E1D83A1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68104" y="3440880"/>
                      <a:ext cx="45656" cy="44799"/>
                    </a:xfrm>
                    <a:custGeom>
                      <a:avLst/>
                      <a:gdLst>
                        <a:gd name="connsiteX0" fmla="*/ 46199 w 45656"/>
                        <a:gd name="connsiteY0" fmla="*/ 224 h 44799"/>
                        <a:gd name="connsiteX1" fmla="*/ 543 w 45656"/>
                        <a:gd name="connsiteY1" fmla="*/ 45006 h 44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5656" h="44799">
                          <a:moveTo>
                            <a:pt x="46199" y="224"/>
                          </a:moveTo>
                          <a:cubicBezTo>
                            <a:pt x="46199" y="224"/>
                            <a:pt x="5453" y="-1999"/>
                            <a:pt x="543" y="45006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14" name="Graphic 4">
                    <a:extLst>
                      <a:ext uri="{FF2B5EF4-FFF2-40B4-BE49-F238E27FC236}">
                        <a16:creationId xmlns:a16="http://schemas.microsoft.com/office/drawing/2014/main" id="{44D3EEDE-2067-6108-7230-9215006DC6E7}"/>
                      </a:ext>
                    </a:extLst>
                  </p:cNvPr>
                  <p:cNvGrpSpPr/>
                  <p:nvPr/>
                </p:nvGrpSpPr>
                <p:grpSpPr>
                  <a:xfrm>
                    <a:off x="5061866" y="3394765"/>
                    <a:ext cx="51476" cy="45656"/>
                    <a:chOff x="5061866" y="3394765"/>
                    <a:chExt cx="51476" cy="45656"/>
                  </a:xfrm>
                  <a:noFill/>
                </p:grpSpPr>
                <p:sp>
                  <p:nvSpPr>
                    <p:cNvPr id="1315" name="Freeform: Shape 1314">
                      <a:extLst>
                        <a:ext uri="{FF2B5EF4-FFF2-40B4-BE49-F238E27FC236}">
                          <a16:creationId xmlns:a16="http://schemas.microsoft.com/office/drawing/2014/main" id="{D6B8C07D-47D4-FC26-ADDD-65118013DE6F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42379" y="3414252"/>
                      <a:ext cx="45656" cy="6682"/>
                    </a:xfrm>
                    <a:custGeom>
                      <a:avLst/>
                      <a:gdLst>
                        <a:gd name="connsiteX0" fmla="*/ 46151 w 45656"/>
                        <a:gd name="connsiteY0" fmla="*/ 177 h 6682"/>
                        <a:gd name="connsiteX1" fmla="*/ 46151 w 45656"/>
                        <a:gd name="connsiteY1" fmla="*/ 6860 h 6682"/>
                        <a:gd name="connsiteX2" fmla="*/ 494 w 45656"/>
                        <a:gd name="connsiteY2" fmla="*/ 6860 h 6682"/>
                        <a:gd name="connsiteX3" fmla="*/ 494 w 45656"/>
                        <a:gd name="connsiteY3" fmla="*/ 177 h 6682"/>
                        <a:gd name="connsiteX4" fmla="*/ 46151 w 45656"/>
                        <a:gd name="connsiteY4" fmla="*/ 177 h 6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2">
                          <a:moveTo>
                            <a:pt x="46151" y="177"/>
                          </a:moveTo>
                          <a:cubicBezTo>
                            <a:pt x="46151" y="177"/>
                            <a:pt x="46151" y="6860"/>
                            <a:pt x="46151" y="6860"/>
                          </a:cubicBezTo>
                          <a:cubicBezTo>
                            <a:pt x="46151" y="6860"/>
                            <a:pt x="494" y="6860"/>
                            <a:pt x="494" y="6860"/>
                          </a:cubicBezTo>
                          <a:cubicBezTo>
                            <a:pt x="494" y="6860"/>
                            <a:pt x="494" y="177"/>
                            <a:pt x="494" y="177"/>
                          </a:cubicBezTo>
                          <a:cubicBezTo>
                            <a:pt x="494" y="177"/>
                            <a:pt x="46151" y="177"/>
                            <a:pt x="46151" y="177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16" name="Freeform: Shape 1315">
                      <a:extLst>
                        <a:ext uri="{FF2B5EF4-FFF2-40B4-BE49-F238E27FC236}">
                          <a16:creationId xmlns:a16="http://schemas.microsoft.com/office/drawing/2014/main" id="{BA0D62C7-FF6A-BDC3-CB3E-58CF1E9EF532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68117" y="3395196"/>
                      <a:ext cx="45656" cy="44794"/>
                    </a:xfrm>
                    <a:custGeom>
                      <a:avLst/>
                      <a:gdLst>
                        <a:gd name="connsiteX0" fmla="*/ 497 w 45656"/>
                        <a:gd name="connsiteY0" fmla="*/ 219 h 44794"/>
                        <a:gd name="connsiteX1" fmla="*/ 32697 w 45656"/>
                        <a:gd name="connsiteY1" fmla="*/ 13060 h 44794"/>
                        <a:gd name="connsiteX2" fmla="*/ 46153 w 45656"/>
                        <a:gd name="connsiteY2" fmla="*/ 44997 h 44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5656" h="44794">
                          <a:moveTo>
                            <a:pt x="497" y="219"/>
                          </a:moveTo>
                          <a:cubicBezTo>
                            <a:pt x="497" y="219"/>
                            <a:pt x="19115" y="-799"/>
                            <a:pt x="32697" y="13060"/>
                          </a:cubicBezTo>
                          <a:cubicBezTo>
                            <a:pt x="39208" y="19703"/>
                            <a:pt x="44562" y="29765"/>
                            <a:pt x="46153" y="44997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grpSp>
            <p:nvGrpSpPr>
              <p:cNvPr id="977" name="Graphic 4">
                <a:extLst>
                  <a:ext uri="{FF2B5EF4-FFF2-40B4-BE49-F238E27FC236}">
                    <a16:creationId xmlns:a16="http://schemas.microsoft.com/office/drawing/2014/main" id="{5E71ED01-9F69-17B4-3977-B62927378040}"/>
                  </a:ext>
                </a:extLst>
              </p:cNvPr>
              <p:cNvGrpSpPr/>
              <p:nvPr/>
            </p:nvGrpSpPr>
            <p:grpSpPr>
              <a:xfrm>
                <a:off x="5061852" y="2918792"/>
                <a:ext cx="104344" cy="91343"/>
                <a:chOff x="5061852" y="2918792"/>
                <a:chExt cx="104344" cy="91343"/>
              </a:xfrm>
              <a:noFill/>
            </p:grpSpPr>
            <p:grpSp>
              <p:nvGrpSpPr>
                <p:cNvPr id="1297" name="Graphic 4">
                  <a:extLst>
                    <a:ext uri="{FF2B5EF4-FFF2-40B4-BE49-F238E27FC236}">
                      <a16:creationId xmlns:a16="http://schemas.microsoft.com/office/drawing/2014/main" id="{BC801732-DDE1-7C98-41F1-6AAB94572C71}"/>
                    </a:ext>
                  </a:extLst>
                </p:cNvPr>
                <p:cNvGrpSpPr/>
                <p:nvPr/>
              </p:nvGrpSpPr>
              <p:grpSpPr>
                <a:xfrm>
                  <a:off x="5114706" y="2918792"/>
                  <a:ext cx="51490" cy="91343"/>
                  <a:chOff x="5114706" y="2918792"/>
                  <a:chExt cx="51490" cy="91343"/>
                </a:xfrm>
                <a:noFill/>
              </p:grpSpPr>
              <p:grpSp>
                <p:nvGrpSpPr>
                  <p:cNvPr id="1305" name="Graphic 4">
                    <a:extLst>
                      <a:ext uri="{FF2B5EF4-FFF2-40B4-BE49-F238E27FC236}">
                        <a16:creationId xmlns:a16="http://schemas.microsoft.com/office/drawing/2014/main" id="{93662C14-6A1D-180C-50CE-A26632991978}"/>
                      </a:ext>
                    </a:extLst>
                  </p:cNvPr>
                  <p:cNvGrpSpPr/>
                  <p:nvPr/>
                </p:nvGrpSpPr>
                <p:grpSpPr>
                  <a:xfrm>
                    <a:off x="5114717" y="2964479"/>
                    <a:ext cx="51479" cy="45656"/>
                    <a:chOff x="5114717" y="2964479"/>
                    <a:chExt cx="51479" cy="45656"/>
                  </a:xfrm>
                  <a:noFill/>
                </p:grpSpPr>
                <p:sp>
                  <p:nvSpPr>
                    <p:cNvPr id="1309" name="Freeform: Shape 1308">
                      <a:extLst>
                        <a:ext uri="{FF2B5EF4-FFF2-40B4-BE49-F238E27FC236}">
                          <a16:creationId xmlns:a16="http://schemas.microsoft.com/office/drawing/2014/main" id="{F3AEDF99-26C2-0325-331D-E08476CBE713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40028" y="2983967"/>
                      <a:ext cx="45656" cy="6680"/>
                    </a:xfrm>
                    <a:custGeom>
                      <a:avLst/>
                      <a:gdLst>
                        <a:gd name="connsiteX0" fmla="*/ 550 w 45656"/>
                        <a:gd name="connsiteY0" fmla="*/ 132 h 6680"/>
                        <a:gd name="connsiteX1" fmla="*/ 550 w 45656"/>
                        <a:gd name="connsiteY1" fmla="*/ 6813 h 6680"/>
                        <a:gd name="connsiteX2" fmla="*/ 46207 w 45656"/>
                        <a:gd name="connsiteY2" fmla="*/ 6813 h 6680"/>
                        <a:gd name="connsiteX3" fmla="*/ 46207 w 45656"/>
                        <a:gd name="connsiteY3" fmla="*/ 132 h 6680"/>
                        <a:gd name="connsiteX4" fmla="*/ 550 w 45656"/>
                        <a:gd name="connsiteY4" fmla="*/ 132 h 6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0">
                          <a:moveTo>
                            <a:pt x="550" y="132"/>
                          </a:moveTo>
                          <a:cubicBezTo>
                            <a:pt x="550" y="132"/>
                            <a:pt x="550" y="6813"/>
                            <a:pt x="550" y="6813"/>
                          </a:cubicBezTo>
                          <a:cubicBezTo>
                            <a:pt x="550" y="6813"/>
                            <a:pt x="46207" y="6813"/>
                            <a:pt x="46207" y="6813"/>
                          </a:cubicBezTo>
                          <a:cubicBezTo>
                            <a:pt x="46207" y="6813"/>
                            <a:pt x="46207" y="132"/>
                            <a:pt x="46207" y="132"/>
                          </a:cubicBezTo>
                          <a:cubicBezTo>
                            <a:pt x="46207" y="132"/>
                            <a:pt x="550" y="132"/>
                            <a:pt x="550" y="132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10" name="Freeform: Shape 1309">
                      <a:extLst>
                        <a:ext uri="{FF2B5EF4-FFF2-40B4-BE49-F238E27FC236}">
                          <a16:creationId xmlns:a16="http://schemas.microsoft.com/office/drawing/2014/main" id="{22A694EA-86A2-DE9F-C634-9F98BADC9B39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14288" y="2964907"/>
                      <a:ext cx="45656" cy="44799"/>
                    </a:xfrm>
                    <a:custGeom>
                      <a:avLst/>
                      <a:gdLst>
                        <a:gd name="connsiteX0" fmla="*/ 46204 w 45656"/>
                        <a:gd name="connsiteY0" fmla="*/ 174 h 44799"/>
                        <a:gd name="connsiteX1" fmla="*/ 547 w 45656"/>
                        <a:gd name="connsiteY1" fmla="*/ 44956 h 44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5656" h="44799">
                          <a:moveTo>
                            <a:pt x="46204" y="174"/>
                          </a:moveTo>
                          <a:cubicBezTo>
                            <a:pt x="46204" y="174"/>
                            <a:pt x="5458" y="-2049"/>
                            <a:pt x="547" y="44956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06" name="Graphic 4">
                    <a:extLst>
                      <a:ext uri="{FF2B5EF4-FFF2-40B4-BE49-F238E27FC236}">
                        <a16:creationId xmlns:a16="http://schemas.microsoft.com/office/drawing/2014/main" id="{4BAC7F89-973B-8BE1-C63C-FF340E452C53}"/>
                      </a:ext>
                    </a:extLst>
                  </p:cNvPr>
                  <p:cNvGrpSpPr/>
                  <p:nvPr/>
                </p:nvGrpSpPr>
                <p:grpSpPr>
                  <a:xfrm>
                    <a:off x="5114706" y="2918792"/>
                    <a:ext cx="51476" cy="45656"/>
                    <a:chOff x="5114706" y="2918792"/>
                    <a:chExt cx="51476" cy="45656"/>
                  </a:xfrm>
                  <a:noFill/>
                </p:grpSpPr>
                <p:sp>
                  <p:nvSpPr>
                    <p:cNvPr id="1307" name="Freeform: Shape 1306">
                      <a:extLst>
                        <a:ext uri="{FF2B5EF4-FFF2-40B4-BE49-F238E27FC236}">
                          <a16:creationId xmlns:a16="http://schemas.microsoft.com/office/drawing/2014/main" id="{F3CE916A-E3B0-C8AD-6D9D-D5C142F0F1D4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40014" y="2938279"/>
                      <a:ext cx="45656" cy="6682"/>
                    </a:xfrm>
                    <a:custGeom>
                      <a:avLst/>
                      <a:gdLst>
                        <a:gd name="connsiteX0" fmla="*/ 46161 w 45656"/>
                        <a:gd name="connsiteY0" fmla="*/ 127 h 6682"/>
                        <a:gd name="connsiteX1" fmla="*/ 46161 w 45656"/>
                        <a:gd name="connsiteY1" fmla="*/ 6810 h 6682"/>
                        <a:gd name="connsiteX2" fmla="*/ 504 w 45656"/>
                        <a:gd name="connsiteY2" fmla="*/ 6810 h 6682"/>
                        <a:gd name="connsiteX3" fmla="*/ 504 w 45656"/>
                        <a:gd name="connsiteY3" fmla="*/ 127 h 6682"/>
                        <a:gd name="connsiteX4" fmla="*/ 46161 w 45656"/>
                        <a:gd name="connsiteY4" fmla="*/ 127 h 6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2">
                          <a:moveTo>
                            <a:pt x="46161" y="127"/>
                          </a:moveTo>
                          <a:cubicBezTo>
                            <a:pt x="46161" y="127"/>
                            <a:pt x="46161" y="6810"/>
                            <a:pt x="46161" y="6810"/>
                          </a:cubicBezTo>
                          <a:cubicBezTo>
                            <a:pt x="46161" y="6810"/>
                            <a:pt x="504" y="6810"/>
                            <a:pt x="504" y="6810"/>
                          </a:cubicBezTo>
                          <a:cubicBezTo>
                            <a:pt x="504" y="6810"/>
                            <a:pt x="504" y="127"/>
                            <a:pt x="504" y="127"/>
                          </a:cubicBezTo>
                          <a:cubicBezTo>
                            <a:pt x="504" y="127"/>
                            <a:pt x="46161" y="127"/>
                            <a:pt x="46161" y="127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08" name="Freeform: Shape 1307">
                      <a:extLst>
                        <a:ext uri="{FF2B5EF4-FFF2-40B4-BE49-F238E27FC236}">
                          <a16:creationId xmlns:a16="http://schemas.microsoft.com/office/drawing/2014/main" id="{EC3E014D-CA2F-631D-0160-684043BEE17B}"/>
                        </a:ext>
                      </a:extLst>
                    </p:cNvPr>
                    <p:cNvSpPr/>
                    <p:nvPr/>
                  </p:nvSpPr>
                  <p:spPr>
                    <a:xfrm rot="-5400000">
                      <a:off x="5114275" y="2919223"/>
                      <a:ext cx="45656" cy="44794"/>
                    </a:xfrm>
                    <a:custGeom>
                      <a:avLst/>
                      <a:gdLst>
                        <a:gd name="connsiteX0" fmla="*/ 502 w 45656"/>
                        <a:gd name="connsiteY0" fmla="*/ 169 h 44794"/>
                        <a:gd name="connsiteX1" fmla="*/ 32702 w 45656"/>
                        <a:gd name="connsiteY1" fmla="*/ 13010 h 44794"/>
                        <a:gd name="connsiteX2" fmla="*/ 46158 w 45656"/>
                        <a:gd name="connsiteY2" fmla="*/ 44947 h 44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5656" h="44794">
                          <a:moveTo>
                            <a:pt x="502" y="169"/>
                          </a:moveTo>
                          <a:cubicBezTo>
                            <a:pt x="502" y="169"/>
                            <a:pt x="19119" y="-849"/>
                            <a:pt x="32702" y="13010"/>
                          </a:cubicBezTo>
                          <a:cubicBezTo>
                            <a:pt x="39213" y="19653"/>
                            <a:pt x="44567" y="29715"/>
                            <a:pt x="46158" y="44947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298" name="Graphic 4">
                  <a:extLst>
                    <a:ext uri="{FF2B5EF4-FFF2-40B4-BE49-F238E27FC236}">
                      <a16:creationId xmlns:a16="http://schemas.microsoft.com/office/drawing/2014/main" id="{91107912-D50C-5B20-D583-F073C14AF654}"/>
                    </a:ext>
                  </a:extLst>
                </p:cNvPr>
                <p:cNvGrpSpPr/>
                <p:nvPr/>
              </p:nvGrpSpPr>
              <p:grpSpPr>
                <a:xfrm>
                  <a:off x="5061852" y="2918792"/>
                  <a:ext cx="51490" cy="91343"/>
                  <a:chOff x="5061852" y="2918792"/>
                  <a:chExt cx="51490" cy="91343"/>
                </a:xfrm>
                <a:noFill/>
              </p:grpSpPr>
              <p:grpSp>
                <p:nvGrpSpPr>
                  <p:cNvPr id="1299" name="Graphic 4">
                    <a:extLst>
                      <a:ext uri="{FF2B5EF4-FFF2-40B4-BE49-F238E27FC236}">
                        <a16:creationId xmlns:a16="http://schemas.microsoft.com/office/drawing/2014/main" id="{177A3593-E057-591C-26FE-4A4D8BDDEB13}"/>
                      </a:ext>
                    </a:extLst>
                  </p:cNvPr>
                  <p:cNvGrpSpPr/>
                  <p:nvPr/>
                </p:nvGrpSpPr>
                <p:grpSpPr>
                  <a:xfrm>
                    <a:off x="5061852" y="2964479"/>
                    <a:ext cx="51479" cy="45656"/>
                    <a:chOff x="5061852" y="2964479"/>
                    <a:chExt cx="51479" cy="45656"/>
                  </a:xfrm>
                  <a:noFill/>
                </p:grpSpPr>
                <p:sp>
                  <p:nvSpPr>
                    <p:cNvPr id="1303" name="Freeform: Shape 1302">
                      <a:extLst>
                        <a:ext uri="{FF2B5EF4-FFF2-40B4-BE49-F238E27FC236}">
                          <a16:creationId xmlns:a16="http://schemas.microsoft.com/office/drawing/2014/main" id="{EC2959D9-9906-8D2E-FD56-893DD6A330D9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42364" y="2983967"/>
                      <a:ext cx="45656" cy="6680"/>
                    </a:xfrm>
                    <a:custGeom>
                      <a:avLst/>
                      <a:gdLst>
                        <a:gd name="connsiteX0" fmla="*/ 540 w 45656"/>
                        <a:gd name="connsiteY0" fmla="*/ 132 h 6680"/>
                        <a:gd name="connsiteX1" fmla="*/ 540 w 45656"/>
                        <a:gd name="connsiteY1" fmla="*/ 6813 h 6680"/>
                        <a:gd name="connsiteX2" fmla="*/ 46196 w 45656"/>
                        <a:gd name="connsiteY2" fmla="*/ 6813 h 6680"/>
                        <a:gd name="connsiteX3" fmla="*/ 46196 w 45656"/>
                        <a:gd name="connsiteY3" fmla="*/ 132 h 6680"/>
                        <a:gd name="connsiteX4" fmla="*/ 540 w 45656"/>
                        <a:gd name="connsiteY4" fmla="*/ 132 h 6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0">
                          <a:moveTo>
                            <a:pt x="540" y="132"/>
                          </a:moveTo>
                          <a:cubicBezTo>
                            <a:pt x="540" y="132"/>
                            <a:pt x="540" y="6813"/>
                            <a:pt x="540" y="6813"/>
                          </a:cubicBezTo>
                          <a:cubicBezTo>
                            <a:pt x="540" y="6813"/>
                            <a:pt x="46196" y="6813"/>
                            <a:pt x="46196" y="6813"/>
                          </a:cubicBezTo>
                          <a:cubicBezTo>
                            <a:pt x="46196" y="6813"/>
                            <a:pt x="46196" y="132"/>
                            <a:pt x="46196" y="132"/>
                          </a:cubicBezTo>
                          <a:cubicBezTo>
                            <a:pt x="46196" y="132"/>
                            <a:pt x="540" y="132"/>
                            <a:pt x="540" y="132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04" name="Freeform: Shape 1303">
                      <a:extLst>
                        <a:ext uri="{FF2B5EF4-FFF2-40B4-BE49-F238E27FC236}">
                          <a16:creationId xmlns:a16="http://schemas.microsoft.com/office/drawing/2014/main" id="{CDB37677-5EAC-2940-0DA5-769B7FE2829F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68104" y="2964907"/>
                      <a:ext cx="45656" cy="44799"/>
                    </a:xfrm>
                    <a:custGeom>
                      <a:avLst/>
                      <a:gdLst>
                        <a:gd name="connsiteX0" fmla="*/ 46199 w 45656"/>
                        <a:gd name="connsiteY0" fmla="*/ 174 h 44799"/>
                        <a:gd name="connsiteX1" fmla="*/ 543 w 45656"/>
                        <a:gd name="connsiteY1" fmla="*/ 44956 h 447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5656" h="44799">
                          <a:moveTo>
                            <a:pt x="46199" y="174"/>
                          </a:moveTo>
                          <a:cubicBezTo>
                            <a:pt x="46199" y="174"/>
                            <a:pt x="5453" y="-2049"/>
                            <a:pt x="543" y="44956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300" name="Graphic 4">
                    <a:extLst>
                      <a:ext uri="{FF2B5EF4-FFF2-40B4-BE49-F238E27FC236}">
                        <a16:creationId xmlns:a16="http://schemas.microsoft.com/office/drawing/2014/main" id="{5BBCF90E-5D31-A742-9E13-FC4401B5ADE8}"/>
                      </a:ext>
                    </a:extLst>
                  </p:cNvPr>
                  <p:cNvGrpSpPr/>
                  <p:nvPr/>
                </p:nvGrpSpPr>
                <p:grpSpPr>
                  <a:xfrm>
                    <a:off x="5061866" y="2918792"/>
                    <a:ext cx="51476" cy="45656"/>
                    <a:chOff x="5061866" y="2918792"/>
                    <a:chExt cx="51476" cy="45656"/>
                  </a:xfrm>
                  <a:noFill/>
                </p:grpSpPr>
                <p:sp>
                  <p:nvSpPr>
                    <p:cNvPr id="1301" name="Freeform: Shape 1300">
                      <a:extLst>
                        <a:ext uri="{FF2B5EF4-FFF2-40B4-BE49-F238E27FC236}">
                          <a16:creationId xmlns:a16="http://schemas.microsoft.com/office/drawing/2014/main" id="{A80C6578-FC2D-E640-75AA-7B91BA59AF16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42379" y="2938279"/>
                      <a:ext cx="45656" cy="6682"/>
                    </a:xfrm>
                    <a:custGeom>
                      <a:avLst/>
                      <a:gdLst>
                        <a:gd name="connsiteX0" fmla="*/ 46151 w 45656"/>
                        <a:gd name="connsiteY0" fmla="*/ 127 h 6682"/>
                        <a:gd name="connsiteX1" fmla="*/ 46151 w 45656"/>
                        <a:gd name="connsiteY1" fmla="*/ 6810 h 6682"/>
                        <a:gd name="connsiteX2" fmla="*/ 494 w 45656"/>
                        <a:gd name="connsiteY2" fmla="*/ 6810 h 6682"/>
                        <a:gd name="connsiteX3" fmla="*/ 494 w 45656"/>
                        <a:gd name="connsiteY3" fmla="*/ 127 h 6682"/>
                        <a:gd name="connsiteX4" fmla="*/ 46151 w 45656"/>
                        <a:gd name="connsiteY4" fmla="*/ 127 h 6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656" h="6682">
                          <a:moveTo>
                            <a:pt x="46151" y="127"/>
                          </a:moveTo>
                          <a:cubicBezTo>
                            <a:pt x="46151" y="127"/>
                            <a:pt x="46151" y="6810"/>
                            <a:pt x="46151" y="6810"/>
                          </a:cubicBezTo>
                          <a:cubicBezTo>
                            <a:pt x="46151" y="6810"/>
                            <a:pt x="494" y="6810"/>
                            <a:pt x="494" y="6810"/>
                          </a:cubicBezTo>
                          <a:cubicBezTo>
                            <a:pt x="494" y="6810"/>
                            <a:pt x="494" y="127"/>
                            <a:pt x="494" y="127"/>
                          </a:cubicBezTo>
                          <a:cubicBezTo>
                            <a:pt x="494" y="127"/>
                            <a:pt x="46151" y="127"/>
                            <a:pt x="46151" y="127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302" name="Freeform: Shape 1301">
                      <a:extLst>
                        <a:ext uri="{FF2B5EF4-FFF2-40B4-BE49-F238E27FC236}">
                          <a16:creationId xmlns:a16="http://schemas.microsoft.com/office/drawing/2014/main" id="{090342CC-30E6-A59C-EEED-4FD969AE8760}"/>
                        </a:ext>
                      </a:extLst>
                    </p:cNvPr>
                    <p:cNvSpPr/>
                    <p:nvPr/>
                  </p:nvSpPr>
                  <p:spPr>
                    <a:xfrm rot="-5400000" flipV="1">
                      <a:off x="5068117" y="2919223"/>
                      <a:ext cx="45656" cy="44794"/>
                    </a:xfrm>
                    <a:custGeom>
                      <a:avLst/>
                      <a:gdLst>
                        <a:gd name="connsiteX0" fmla="*/ 497 w 45656"/>
                        <a:gd name="connsiteY0" fmla="*/ 169 h 44794"/>
                        <a:gd name="connsiteX1" fmla="*/ 32697 w 45656"/>
                        <a:gd name="connsiteY1" fmla="*/ 13010 h 44794"/>
                        <a:gd name="connsiteX2" fmla="*/ 46153 w 45656"/>
                        <a:gd name="connsiteY2" fmla="*/ 44947 h 447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5656" h="44794">
                          <a:moveTo>
                            <a:pt x="497" y="169"/>
                          </a:moveTo>
                          <a:cubicBezTo>
                            <a:pt x="497" y="169"/>
                            <a:pt x="19115" y="-849"/>
                            <a:pt x="32697" y="13010"/>
                          </a:cubicBezTo>
                          <a:cubicBezTo>
                            <a:pt x="39208" y="19653"/>
                            <a:pt x="44562" y="29715"/>
                            <a:pt x="46153" y="44947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898989"/>
                      </a:solidFill>
                      <a:custDash>
                        <a:ds d="8992875" sp="8992875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sp>
            <p:nvSpPr>
              <p:cNvPr id="978" name="Freeform: Shape 977">
                <a:extLst>
                  <a:ext uri="{FF2B5EF4-FFF2-40B4-BE49-F238E27FC236}">
                    <a16:creationId xmlns:a16="http://schemas.microsoft.com/office/drawing/2014/main" id="{EB5D1A36-C6D7-735D-C800-F3C0E6A4E71A}"/>
                  </a:ext>
                </a:extLst>
              </p:cNvPr>
              <p:cNvSpPr/>
              <p:nvPr/>
            </p:nvSpPr>
            <p:spPr>
              <a:xfrm>
                <a:off x="4720658" y="2621645"/>
                <a:ext cx="9525" cy="526186"/>
              </a:xfrm>
              <a:custGeom>
                <a:avLst/>
                <a:gdLst>
                  <a:gd name="connsiteX0" fmla="*/ -1 w 9525"/>
                  <a:gd name="connsiteY0" fmla="*/ 212 h 526186"/>
                  <a:gd name="connsiteX1" fmla="*/ -1 w 9525"/>
                  <a:gd name="connsiteY1" fmla="*/ 526399 h 52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26186">
                    <a:moveTo>
                      <a:pt x="-1" y="212"/>
                    </a:moveTo>
                    <a:lnTo>
                      <a:pt x="-1" y="52639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79" name="Freeform: Shape 978">
                <a:extLst>
                  <a:ext uri="{FF2B5EF4-FFF2-40B4-BE49-F238E27FC236}">
                    <a16:creationId xmlns:a16="http://schemas.microsoft.com/office/drawing/2014/main" id="{39DACFB7-4BD7-2267-8345-0817B9D36A78}"/>
                  </a:ext>
                </a:extLst>
              </p:cNvPr>
              <p:cNvSpPr/>
              <p:nvPr/>
            </p:nvSpPr>
            <p:spPr>
              <a:xfrm>
                <a:off x="4793057" y="2621645"/>
                <a:ext cx="9525" cy="526186"/>
              </a:xfrm>
              <a:custGeom>
                <a:avLst/>
                <a:gdLst>
                  <a:gd name="connsiteX0" fmla="*/ -1 w 9525"/>
                  <a:gd name="connsiteY0" fmla="*/ 212 h 526186"/>
                  <a:gd name="connsiteX1" fmla="*/ -1 w 9525"/>
                  <a:gd name="connsiteY1" fmla="*/ 526399 h 52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26186">
                    <a:moveTo>
                      <a:pt x="-1" y="212"/>
                    </a:moveTo>
                    <a:lnTo>
                      <a:pt x="-1" y="52639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0" name="Freeform: Shape 979">
                <a:extLst>
                  <a:ext uri="{FF2B5EF4-FFF2-40B4-BE49-F238E27FC236}">
                    <a16:creationId xmlns:a16="http://schemas.microsoft.com/office/drawing/2014/main" id="{412EAA31-7172-E9F9-91A7-33E786598A82}"/>
                  </a:ext>
                </a:extLst>
              </p:cNvPr>
              <p:cNvSpPr/>
              <p:nvPr/>
            </p:nvSpPr>
            <p:spPr>
              <a:xfrm>
                <a:off x="4865466" y="2621645"/>
                <a:ext cx="9525" cy="526186"/>
              </a:xfrm>
              <a:custGeom>
                <a:avLst/>
                <a:gdLst>
                  <a:gd name="connsiteX0" fmla="*/ -1 w 9525"/>
                  <a:gd name="connsiteY0" fmla="*/ 212 h 526186"/>
                  <a:gd name="connsiteX1" fmla="*/ -1 w 9525"/>
                  <a:gd name="connsiteY1" fmla="*/ 526399 h 526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26186">
                    <a:moveTo>
                      <a:pt x="-1" y="212"/>
                    </a:moveTo>
                    <a:lnTo>
                      <a:pt x="-1" y="52639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1" name="Freeform: Shape 980">
                <a:extLst>
                  <a:ext uri="{FF2B5EF4-FFF2-40B4-BE49-F238E27FC236}">
                    <a16:creationId xmlns:a16="http://schemas.microsoft.com/office/drawing/2014/main" id="{05B2861E-A572-AE0E-DA7F-715551B43446}"/>
                  </a:ext>
                </a:extLst>
              </p:cNvPr>
              <p:cNvSpPr/>
              <p:nvPr/>
            </p:nvSpPr>
            <p:spPr>
              <a:xfrm>
                <a:off x="4361260" y="2613419"/>
                <a:ext cx="9525" cy="100834"/>
              </a:xfrm>
              <a:custGeom>
                <a:avLst/>
                <a:gdLst>
                  <a:gd name="connsiteX0" fmla="*/ -1 w 9525"/>
                  <a:gd name="connsiteY0" fmla="*/ 212 h 100834"/>
                  <a:gd name="connsiteX1" fmla="*/ -1 w 9525"/>
                  <a:gd name="connsiteY1" fmla="*/ 101047 h 100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00834">
                    <a:moveTo>
                      <a:pt x="-1" y="212"/>
                    </a:moveTo>
                    <a:lnTo>
                      <a:pt x="-1" y="10104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2" name="Freeform: Shape 981">
                <a:extLst>
                  <a:ext uri="{FF2B5EF4-FFF2-40B4-BE49-F238E27FC236}">
                    <a16:creationId xmlns:a16="http://schemas.microsoft.com/office/drawing/2014/main" id="{BDDEA8F5-493D-D5D2-932A-F7E7F8FFF2EC}"/>
                  </a:ext>
                </a:extLst>
              </p:cNvPr>
              <p:cNvSpPr/>
              <p:nvPr/>
            </p:nvSpPr>
            <p:spPr>
              <a:xfrm>
                <a:off x="8948672" y="1871513"/>
                <a:ext cx="574176" cy="9525"/>
              </a:xfrm>
              <a:custGeom>
                <a:avLst/>
                <a:gdLst>
                  <a:gd name="connsiteX0" fmla="*/ -1 w 574176"/>
                  <a:gd name="connsiteY0" fmla="*/ 212 h 9525"/>
                  <a:gd name="connsiteX1" fmla="*/ 574175 w 574176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4176" h="9525">
                    <a:moveTo>
                      <a:pt x="-1" y="212"/>
                    </a:moveTo>
                    <a:lnTo>
                      <a:pt x="574175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3" name="Freeform: Shape 982">
                <a:extLst>
                  <a:ext uri="{FF2B5EF4-FFF2-40B4-BE49-F238E27FC236}">
                    <a16:creationId xmlns:a16="http://schemas.microsoft.com/office/drawing/2014/main" id="{95F17FD0-5576-37C9-2A2C-7596B1D63BF7}"/>
                  </a:ext>
                </a:extLst>
              </p:cNvPr>
              <p:cNvSpPr/>
              <p:nvPr/>
            </p:nvSpPr>
            <p:spPr>
              <a:xfrm>
                <a:off x="9517800" y="1831101"/>
                <a:ext cx="211312" cy="219736"/>
              </a:xfrm>
              <a:custGeom>
                <a:avLst/>
                <a:gdLst>
                  <a:gd name="connsiteX0" fmla="*/ -1 w 211312"/>
                  <a:gd name="connsiteY0" fmla="*/ 65038 h 219736"/>
                  <a:gd name="connsiteX1" fmla="*/ -1 w 211312"/>
                  <a:gd name="connsiteY1" fmla="*/ 212 h 219736"/>
                  <a:gd name="connsiteX2" fmla="*/ 211311 w 211312"/>
                  <a:gd name="connsiteY2" fmla="*/ 212 h 219736"/>
                  <a:gd name="connsiteX3" fmla="*/ 211311 w 211312"/>
                  <a:gd name="connsiteY3" fmla="*/ 219948 h 219736"/>
                  <a:gd name="connsiteX4" fmla="*/ 170058 w 211312"/>
                  <a:gd name="connsiteY4" fmla="*/ 219948 h 21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12" h="219736">
                    <a:moveTo>
                      <a:pt x="-1" y="65038"/>
                    </a:moveTo>
                    <a:lnTo>
                      <a:pt x="-1" y="212"/>
                    </a:lnTo>
                    <a:lnTo>
                      <a:pt x="211311" y="212"/>
                    </a:lnTo>
                    <a:lnTo>
                      <a:pt x="211311" y="219948"/>
                    </a:lnTo>
                    <a:lnTo>
                      <a:pt x="170058" y="219948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4" name="Freeform: Shape 983">
                <a:extLst>
                  <a:ext uri="{FF2B5EF4-FFF2-40B4-BE49-F238E27FC236}">
                    <a16:creationId xmlns:a16="http://schemas.microsoft.com/office/drawing/2014/main" id="{DAE828EB-2635-53BA-DF20-2366A9CED23E}"/>
                  </a:ext>
                </a:extLst>
              </p:cNvPr>
              <p:cNvSpPr/>
              <p:nvPr/>
            </p:nvSpPr>
            <p:spPr>
              <a:xfrm>
                <a:off x="9712272" y="2056730"/>
                <a:ext cx="9525" cy="563230"/>
              </a:xfrm>
              <a:custGeom>
                <a:avLst/>
                <a:gdLst>
                  <a:gd name="connsiteX0" fmla="*/ -1 w 9525"/>
                  <a:gd name="connsiteY0" fmla="*/ 212 h 563230"/>
                  <a:gd name="connsiteX1" fmla="*/ -1 w 9525"/>
                  <a:gd name="connsiteY1" fmla="*/ 563442 h 56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63230">
                    <a:moveTo>
                      <a:pt x="-1" y="212"/>
                    </a:moveTo>
                    <a:lnTo>
                      <a:pt x="-1" y="56344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5" name="Freeform: Shape 984">
                <a:extLst>
                  <a:ext uri="{FF2B5EF4-FFF2-40B4-BE49-F238E27FC236}">
                    <a16:creationId xmlns:a16="http://schemas.microsoft.com/office/drawing/2014/main" id="{E0D8CEB7-82AA-ECCE-822D-8397F333CFFE}"/>
                  </a:ext>
                </a:extLst>
              </p:cNvPr>
              <p:cNvSpPr/>
              <p:nvPr/>
            </p:nvSpPr>
            <p:spPr>
              <a:xfrm>
                <a:off x="9207980" y="2618277"/>
                <a:ext cx="582596" cy="1133192"/>
              </a:xfrm>
              <a:custGeom>
                <a:avLst/>
                <a:gdLst>
                  <a:gd name="connsiteX0" fmla="*/ 471458 w 582596"/>
                  <a:gd name="connsiteY0" fmla="*/ 212 h 1133192"/>
                  <a:gd name="connsiteX1" fmla="*/ 524502 w 582596"/>
                  <a:gd name="connsiteY1" fmla="*/ 212 h 1133192"/>
                  <a:gd name="connsiteX2" fmla="*/ 524502 w 582596"/>
                  <a:gd name="connsiteY2" fmla="*/ 248572 h 1133192"/>
                  <a:gd name="connsiteX3" fmla="*/ 582595 w 582596"/>
                  <a:gd name="connsiteY3" fmla="*/ 248572 h 1133192"/>
                  <a:gd name="connsiteX4" fmla="*/ 582595 w 582596"/>
                  <a:gd name="connsiteY4" fmla="*/ 384118 h 1133192"/>
                  <a:gd name="connsiteX5" fmla="*/ 518607 w 582596"/>
                  <a:gd name="connsiteY5" fmla="*/ 384118 h 1133192"/>
                  <a:gd name="connsiteX6" fmla="*/ 518607 w 582596"/>
                  <a:gd name="connsiteY6" fmla="*/ 449149 h 1133192"/>
                  <a:gd name="connsiteX7" fmla="*/ 518607 w 582596"/>
                  <a:gd name="connsiteY7" fmla="*/ 597961 h 1133192"/>
                  <a:gd name="connsiteX8" fmla="*/ 518607 w 582596"/>
                  <a:gd name="connsiteY8" fmla="*/ 672005 h 1133192"/>
                  <a:gd name="connsiteX9" fmla="*/ 518607 w 582596"/>
                  <a:gd name="connsiteY9" fmla="*/ 820902 h 1133192"/>
                  <a:gd name="connsiteX10" fmla="*/ 518607 w 582596"/>
                  <a:gd name="connsiteY10" fmla="*/ 893469 h 1133192"/>
                  <a:gd name="connsiteX11" fmla="*/ 579223 w 582596"/>
                  <a:gd name="connsiteY11" fmla="*/ 893469 h 1133192"/>
                  <a:gd name="connsiteX12" fmla="*/ 579223 w 582596"/>
                  <a:gd name="connsiteY12" fmla="*/ 1051746 h 1133192"/>
                  <a:gd name="connsiteX13" fmla="*/ 528713 w 582596"/>
                  <a:gd name="connsiteY13" fmla="*/ 1051746 h 1133192"/>
                  <a:gd name="connsiteX14" fmla="*/ 528713 w 582596"/>
                  <a:gd name="connsiteY14" fmla="*/ 1133404 h 1133192"/>
                  <a:gd name="connsiteX15" fmla="*/ 339279 w 582596"/>
                  <a:gd name="connsiteY15" fmla="*/ 1133404 h 1133192"/>
                  <a:gd name="connsiteX16" fmla="*/ 339279 w 582596"/>
                  <a:gd name="connsiteY16" fmla="*/ 1038278 h 1133192"/>
                  <a:gd name="connsiteX17" fmla="*/ 196157 w 582596"/>
                  <a:gd name="connsiteY17" fmla="*/ 1038278 h 1133192"/>
                  <a:gd name="connsiteX18" fmla="*/ 196157 w 582596"/>
                  <a:gd name="connsiteY18" fmla="*/ 902728 h 1133192"/>
                  <a:gd name="connsiteX19" fmla="*/ 162991 w 582596"/>
                  <a:gd name="connsiteY19" fmla="*/ 902728 h 1133192"/>
                  <a:gd name="connsiteX20" fmla="*/ 60330 w 582596"/>
                  <a:gd name="connsiteY20" fmla="*/ 902728 h 1133192"/>
                  <a:gd name="connsiteX21" fmla="*/ -1 w 582596"/>
                  <a:gd name="connsiteY21" fmla="*/ 902728 h 113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82596" h="1133192">
                    <a:moveTo>
                      <a:pt x="471458" y="212"/>
                    </a:moveTo>
                    <a:lnTo>
                      <a:pt x="524502" y="212"/>
                    </a:lnTo>
                    <a:lnTo>
                      <a:pt x="524502" y="248572"/>
                    </a:lnTo>
                    <a:lnTo>
                      <a:pt x="582595" y="248572"/>
                    </a:lnTo>
                    <a:lnTo>
                      <a:pt x="582595" y="384118"/>
                    </a:lnTo>
                    <a:lnTo>
                      <a:pt x="518607" y="384118"/>
                    </a:lnTo>
                    <a:lnTo>
                      <a:pt x="518607" y="449149"/>
                    </a:lnTo>
                    <a:moveTo>
                      <a:pt x="518607" y="597961"/>
                    </a:moveTo>
                    <a:lnTo>
                      <a:pt x="518607" y="672005"/>
                    </a:lnTo>
                    <a:moveTo>
                      <a:pt x="518607" y="820902"/>
                    </a:moveTo>
                    <a:lnTo>
                      <a:pt x="518607" y="893469"/>
                    </a:lnTo>
                    <a:lnTo>
                      <a:pt x="579223" y="893469"/>
                    </a:lnTo>
                    <a:lnTo>
                      <a:pt x="579223" y="1051746"/>
                    </a:lnTo>
                    <a:lnTo>
                      <a:pt x="528713" y="1051746"/>
                    </a:lnTo>
                    <a:lnTo>
                      <a:pt x="528713" y="1133404"/>
                    </a:lnTo>
                    <a:lnTo>
                      <a:pt x="339279" y="1133404"/>
                    </a:lnTo>
                    <a:lnTo>
                      <a:pt x="339279" y="1038278"/>
                    </a:lnTo>
                    <a:lnTo>
                      <a:pt x="196157" y="1038278"/>
                    </a:lnTo>
                    <a:lnTo>
                      <a:pt x="196157" y="902728"/>
                    </a:lnTo>
                    <a:lnTo>
                      <a:pt x="162991" y="902728"/>
                    </a:lnTo>
                    <a:moveTo>
                      <a:pt x="60330" y="902728"/>
                    </a:moveTo>
                    <a:lnTo>
                      <a:pt x="-1" y="902728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6" name="Freeform: Shape 985">
                <a:extLst>
                  <a:ext uri="{FF2B5EF4-FFF2-40B4-BE49-F238E27FC236}">
                    <a16:creationId xmlns:a16="http://schemas.microsoft.com/office/drawing/2014/main" id="{65241030-D32C-545A-D876-FF2F0EB22DB7}"/>
                  </a:ext>
                </a:extLst>
              </p:cNvPr>
              <p:cNvSpPr/>
              <p:nvPr/>
            </p:nvSpPr>
            <p:spPr>
              <a:xfrm>
                <a:off x="7535971" y="4549597"/>
                <a:ext cx="322440" cy="468096"/>
              </a:xfrm>
              <a:custGeom>
                <a:avLst/>
                <a:gdLst>
                  <a:gd name="connsiteX0" fmla="*/ 127120 w 322440"/>
                  <a:gd name="connsiteY0" fmla="*/ 468308 h 468096"/>
                  <a:gd name="connsiteX1" fmla="*/ 166686 w 322440"/>
                  <a:gd name="connsiteY1" fmla="*/ 468308 h 468096"/>
                  <a:gd name="connsiteX2" fmla="*/ 268928 w 322440"/>
                  <a:gd name="connsiteY2" fmla="*/ 468308 h 468096"/>
                  <a:gd name="connsiteX3" fmla="*/ 322439 w 322440"/>
                  <a:gd name="connsiteY3" fmla="*/ 468308 h 468096"/>
                  <a:gd name="connsiteX4" fmla="*/ 322439 w 322440"/>
                  <a:gd name="connsiteY4" fmla="*/ 440524 h 468096"/>
                  <a:gd name="connsiteX5" fmla="*/ 322439 w 322440"/>
                  <a:gd name="connsiteY5" fmla="*/ 382917 h 468096"/>
                  <a:gd name="connsiteX6" fmla="*/ 322439 w 322440"/>
                  <a:gd name="connsiteY6" fmla="*/ 325614 h 468096"/>
                  <a:gd name="connsiteX7" fmla="*/ 322439 w 322440"/>
                  <a:gd name="connsiteY7" fmla="*/ 262445 h 468096"/>
                  <a:gd name="connsiteX8" fmla="*/ 322439 w 322440"/>
                  <a:gd name="connsiteY8" fmla="*/ 104606 h 468096"/>
                  <a:gd name="connsiteX9" fmla="*/ 296341 w 322440"/>
                  <a:gd name="connsiteY9" fmla="*/ 104606 h 468096"/>
                  <a:gd name="connsiteX10" fmla="*/ 228675 w 322440"/>
                  <a:gd name="connsiteY10" fmla="*/ 104606 h 468096"/>
                  <a:gd name="connsiteX11" fmla="*/ 185298 w 322440"/>
                  <a:gd name="connsiteY11" fmla="*/ 104606 h 468096"/>
                  <a:gd name="connsiteX12" fmla="*/ 153456 w 322440"/>
                  <a:gd name="connsiteY12" fmla="*/ 104606 h 468096"/>
                  <a:gd name="connsiteX13" fmla="*/ -1 w 322440"/>
                  <a:gd name="connsiteY13" fmla="*/ 104606 h 468096"/>
                  <a:gd name="connsiteX14" fmla="*/ -1 w 322440"/>
                  <a:gd name="connsiteY14" fmla="*/ 212 h 468096"/>
                  <a:gd name="connsiteX15" fmla="*/ 206263 w 322440"/>
                  <a:gd name="connsiteY15" fmla="*/ 212 h 468096"/>
                  <a:gd name="connsiteX16" fmla="*/ 206263 w 322440"/>
                  <a:gd name="connsiteY16" fmla="*/ 103758 h 46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2440" h="468096">
                    <a:moveTo>
                      <a:pt x="127120" y="468308"/>
                    </a:moveTo>
                    <a:lnTo>
                      <a:pt x="166686" y="468308"/>
                    </a:lnTo>
                    <a:moveTo>
                      <a:pt x="268928" y="468308"/>
                    </a:moveTo>
                    <a:lnTo>
                      <a:pt x="322439" y="468308"/>
                    </a:lnTo>
                    <a:lnTo>
                      <a:pt x="322439" y="440524"/>
                    </a:lnTo>
                    <a:moveTo>
                      <a:pt x="322439" y="382917"/>
                    </a:moveTo>
                    <a:lnTo>
                      <a:pt x="322439" y="325614"/>
                    </a:lnTo>
                    <a:moveTo>
                      <a:pt x="322439" y="262445"/>
                    </a:moveTo>
                    <a:lnTo>
                      <a:pt x="322439" y="104606"/>
                    </a:lnTo>
                    <a:lnTo>
                      <a:pt x="296341" y="104606"/>
                    </a:lnTo>
                    <a:moveTo>
                      <a:pt x="228675" y="104606"/>
                    </a:moveTo>
                    <a:lnTo>
                      <a:pt x="185298" y="104606"/>
                    </a:lnTo>
                    <a:moveTo>
                      <a:pt x="153456" y="104606"/>
                    </a:moveTo>
                    <a:lnTo>
                      <a:pt x="-1" y="104606"/>
                    </a:lnTo>
                    <a:moveTo>
                      <a:pt x="-1" y="212"/>
                    </a:moveTo>
                    <a:lnTo>
                      <a:pt x="206263" y="212"/>
                    </a:lnTo>
                    <a:lnTo>
                      <a:pt x="206263" y="103758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7" name="Freeform: Shape 986">
                <a:extLst>
                  <a:ext uri="{FF2B5EF4-FFF2-40B4-BE49-F238E27FC236}">
                    <a16:creationId xmlns:a16="http://schemas.microsoft.com/office/drawing/2014/main" id="{817CD462-1815-A35B-915E-96A69D589BD8}"/>
                  </a:ext>
                </a:extLst>
              </p:cNvPr>
              <p:cNvSpPr/>
              <p:nvPr/>
            </p:nvSpPr>
            <p:spPr>
              <a:xfrm>
                <a:off x="6969367" y="4265876"/>
                <a:ext cx="209636" cy="394849"/>
              </a:xfrm>
              <a:custGeom>
                <a:avLst/>
                <a:gdLst>
                  <a:gd name="connsiteX0" fmla="*/ 209635 w 209636"/>
                  <a:gd name="connsiteY0" fmla="*/ 395061 h 394849"/>
                  <a:gd name="connsiteX1" fmla="*/ 209635 w 209636"/>
                  <a:gd name="connsiteY1" fmla="*/ 272989 h 394849"/>
                  <a:gd name="connsiteX2" fmla="*/ -1 w 209636"/>
                  <a:gd name="connsiteY2" fmla="*/ 153431 h 394849"/>
                  <a:gd name="connsiteX3" fmla="*/ -1 w 209636"/>
                  <a:gd name="connsiteY3" fmla="*/ 212 h 394849"/>
                  <a:gd name="connsiteX4" fmla="*/ 19030 w 209636"/>
                  <a:gd name="connsiteY4" fmla="*/ 212 h 394849"/>
                  <a:gd name="connsiteX5" fmla="*/ 78380 w 209636"/>
                  <a:gd name="connsiteY5" fmla="*/ 212 h 394849"/>
                  <a:gd name="connsiteX6" fmla="*/ 119547 w 209636"/>
                  <a:gd name="connsiteY6" fmla="*/ 212 h 394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636" h="394849">
                    <a:moveTo>
                      <a:pt x="209635" y="395061"/>
                    </a:moveTo>
                    <a:lnTo>
                      <a:pt x="209635" y="272989"/>
                    </a:lnTo>
                    <a:cubicBezTo>
                      <a:pt x="209635" y="272989"/>
                      <a:pt x="69874" y="234260"/>
                      <a:pt x="-1" y="153431"/>
                    </a:cubicBezTo>
                    <a:lnTo>
                      <a:pt x="-1" y="212"/>
                    </a:lnTo>
                    <a:lnTo>
                      <a:pt x="19030" y="212"/>
                    </a:lnTo>
                    <a:moveTo>
                      <a:pt x="78380" y="212"/>
                    </a:moveTo>
                    <a:lnTo>
                      <a:pt x="119547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8" name="Freeform: Shape 987">
                <a:extLst>
                  <a:ext uri="{FF2B5EF4-FFF2-40B4-BE49-F238E27FC236}">
                    <a16:creationId xmlns:a16="http://schemas.microsoft.com/office/drawing/2014/main" id="{295EE6E0-3997-978B-F9F3-6A518B5142DA}"/>
                  </a:ext>
                </a:extLst>
              </p:cNvPr>
              <p:cNvSpPr/>
              <p:nvPr/>
            </p:nvSpPr>
            <p:spPr>
              <a:xfrm>
                <a:off x="7163849" y="4044458"/>
                <a:ext cx="291293" cy="291293"/>
              </a:xfrm>
              <a:custGeom>
                <a:avLst/>
                <a:gdLst>
                  <a:gd name="connsiteX0" fmla="*/ 291292 w 291293"/>
                  <a:gd name="connsiteY0" fmla="*/ 145859 h 291293"/>
                  <a:gd name="connsiteX1" fmla="*/ 145646 w 291293"/>
                  <a:gd name="connsiteY1" fmla="*/ 291505 h 291293"/>
                  <a:gd name="connsiteX2" fmla="*/ -1 w 291293"/>
                  <a:gd name="connsiteY2" fmla="*/ 145859 h 291293"/>
                  <a:gd name="connsiteX3" fmla="*/ 145646 w 291293"/>
                  <a:gd name="connsiteY3" fmla="*/ 212 h 291293"/>
                  <a:gd name="connsiteX4" fmla="*/ 291292 w 291293"/>
                  <a:gd name="connsiteY4" fmla="*/ 145859 h 291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293" h="291293">
                    <a:moveTo>
                      <a:pt x="291292" y="145859"/>
                    </a:moveTo>
                    <a:cubicBezTo>
                      <a:pt x="291292" y="226297"/>
                      <a:pt x="226084" y="291505"/>
                      <a:pt x="145646" y="291505"/>
                    </a:cubicBezTo>
                    <a:cubicBezTo>
                      <a:pt x="65207" y="291505"/>
                      <a:pt x="-1" y="226297"/>
                      <a:pt x="-1" y="145859"/>
                    </a:cubicBezTo>
                    <a:cubicBezTo>
                      <a:pt x="-1" y="65420"/>
                      <a:pt x="65207" y="212"/>
                      <a:pt x="145646" y="212"/>
                    </a:cubicBezTo>
                    <a:cubicBezTo>
                      <a:pt x="226084" y="212"/>
                      <a:pt x="291292" y="65420"/>
                      <a:pt x="291292" y="145859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89" name="Freeform: Shape 988">
                <a:extLst>
                  <a:ext uri="{FF2B5EF4-FFF2-40B4-BE49-F238E27FC236}">
                    <a16:creationId xmlns:a16="http://schemas.microsoft.com/office/drawing/2014/main" id="{5EC40473-380D-3C18-1C01-8D390D19D5C8}"/>
                  </a:ext>
                </a:extLst>
              </p:cNvPr>
              <p:cNvSpPr/>
              <p:nvPr/>
            </p:nvSpPr>
            <p:spPr>
              <a:xfrm>
                <a:off x="9071773" y="2142604"/>
                <a:ext cx="291293" cy="291297"/>
              </a:xfrm>
              <a:custGeom>
                <a:avLst/>
                <a:gdLst>
                  <a:gd name="connsiteX0" fmla="*/ 291292 w 291293"/>
                  <a:gd name="connsiteY0" fmla="*/ 145861 h 291297"/>
                  <a:gd name="connsiteX1" fmla="*/ 145646 w 291293"/>
                  <a:gd name="connsiteY1" fmla="*/ 291509 h 291297"/>
                  <a:gd name="connsiteX2" fmla="*/ -1 w 291293"/>
                  <a:gd name="connsiteY2" fmla="*/ 145861 h 291297"/>
                  <a:gd name="connsiteX3" fmla="*/ 145646 w 291293"/>
                  <a:gd name="connsiteY3" fmla="*/ 212 h 291297"/>
                  <a:gd name="connsiteX4" fmla="*/ 291292 w 291293"/>
                  <a:gd name="connsiteY4" fmla="*/ 145861 h 29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293" h="291297">
                    <a:moveTo>
                      <a:pt x="291292" y="145861"/>
                    </a:moveTo>
                    <a:cubicBezTo>
                      <a:pt x="291292" y="226300"/>
                      <a:pt x="226084" y="291509"/>
                      <a:pt x="145646" y="291509"/>
                    </a:cubicBezTo>
                    <a:cubicBezTo>
                      <a:pt x="65207" y="291509"/>
                      <a:pt x="-1" y="226300"/>
                      <a:pt x="-1" y="145861"/>
                    </a:cubicBezTo>
                    <a:cubicBezTo>
                      <a:pt x="-1" y="65421"/>
                      <a:pt x="65207" y="212"/>
                      <a:pt x="145646" y="212"/>
                    </a:cubicBezTo>
                    <a:cubicBezTo>
                      <a:pt x="226084" y="212"/>
                      <a:pt x="291292" y="65421"/>
                      <a:pt x="291292" y="145861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0" name="Freeform: Shape 989">
                <a:extLst>
                  <a:ext uri="{FF2B5EF4-FFF2-40B4-BE49-F238E27FC236}">
                    <a16:creationId xmlns:a16="http://schemas.microsoft.com/office/drawing/2014/main" id="{0303DCD8-3902-B39A-8C06-9C20F2EB2840}"/>
                  </a:ext>
                </a:extLst>
              </p:cNvPr>
              <p:cNvSpPr/>
              <p:nvPr/>
            </p:nvSpPr>
            <p:spPr>
              <a:xfrm>
                <a:off x="7163849" y="2142604"/>
                <a:ext cx="291293" cy="291297"/>
              </a:xfrm>
              <a:custGeom>
                <a:avLst/>
                <a:gdLst>
                  <a:gd name="connsiteX0" fmla="*/ 291292 w 291293"/>
                  <a:gd name="connsiteY0" fmla="*/ 145861 h 291297"/>
                  <a:gd name="connsiteX1" fmla="*/ 145646 w 291293"/>
                  <a:gd name="connsiteY1" fmla="*/ 291509 h 291297"/>
                  <a:gd name="connsiteX2" fmla="*/ -1 w 291293"/>
                  <a:gd name="connsiteY2" fmla="*/ 145861 h 291297"/>
                  <a:gd name="connsiteX3" fmla="*/ 145646 w 291293"/>
                  <a:gd name="connsiteY3" fmla="*/ 212 h 291297"/>
                  <a:gd name="connsiteX4" fmla="*/ 291292 w 291293"/>
                  <a:gd name="connsiteY4" fmla="*/ 145861 h 29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293" h="291297">
                    <a:moveTo>
                      <a:pt x="291292" y="145861"/>
                    </a:moveTo>
                    <a:cubicBezTo>
                      <a:pt x="291292" y="226300"/>
                      <a:pt x="226084" y="291509"/>
                      <a:pt x="145646" y="291509"/>
                    </a:cubicBezTo>
                    <a:cubicBezTo>
                      <a:pt x="65207" y="291509"/>
                      <a:pt x="-1" y="226300"/>
                      <a:pt x="-1" y="145861"/>
                    </a:cubicBezTo>
                    <a:cubicBezTo>
                      <a:pt x="-1" y="65421"/>
                      <a:pt x="65207" y="212"/>
                      <a:pt x="145646" y="212"/>
                    </a:cubicBezTo>
                    <a:cubicBezTo>
                      <a:pt x="226084" y="212"/>
                      <a:pt x="291292" y="65421"/>
                      <a:pt x="291292" y="145861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1" name="Freeform: Shape 990">
                <a:extLst>
                  <a:ext uri="{FF2B5EF4-FFF2-40B4-BE49-F238E27FC236}">
                    <a16:creationId xmlns:a16="http://schemas.microsoft.com/office/drawing/2014/main" id="{641D1024-5F0D-2B1B-A984-9F5724154338}"/>
                  </a:ext>
                </a:extLst>
              </p:cNvPr>
              <p:cNvSpPr/>
              <p:nvPr/>
            </p:nvSpPr>
            <p:spPr>
              <a:xfrm>
                <a:off x="6967539" y="3519488"/>
                <a:ext cx="340518" cy="670617"/>
              </a:xfrm>
              <a:custGeom>
                <a:avLst/>
                <a:gdLst>
                  <a:gd name="connsiteX0" fmla="*/ 196309 w 340518"/>
                  <a:gd name="connsiteY0" fmla="*/ 670829 h 670617"/>
                  <a:gd name="connsiteX1" fmla="*/ -1 w 340518"/>
                  <a:gd name="connsiteY1" fmla="*/ 670829 h 670617"/>
                  <a:gd name="connsiteX2" fmla="*/ -1 w 340518"/>
                  <a:gd name="connsiteY2" fmla="*/ 223745 h 670617"/>
                  <a:gd name="connsiteX3" fmla="*/ -1 w 340518"/>
                  <a:gd name="connsiteY3" fmla="*/ 165109 h 670617"/>
                  <a:gd name="connsiteX4" fmla="*/ -1 w 340518"/>
                  <a:gd name="connsiteY4" fmla="*/ 135943 h 670617"/>
                  <a:gd name="connsiteX5" fmla="*/ 166686 w 340518"/>
                  <a:gd name="connsiteY5" fmla="*/ 135943 h 670617"/>
                  <a:gd name="connsiteX6" fmla="*/ 166686 w 340518"/>
                  <a:gd name="connsiteY6" fmla="*/ 212 h 670617"/>
                  <a:gd name="connsiteX7" fmla="*/ 189756 w 340518"/>
                  <a:gd name="connsiteY7" fmla="*/ 212 h 670617"/>
                  <a:gd name="connsiteX8" fmla="*/ 291550 w 340518"/>
                  <a:gd name="connsiteY8" fmla="*/ 212 h 670617"/>
                  <a:gd name="connsiteX9" fmla="*/ 340518 w 340518"/>
                  <a:gd name="connsiteY9" fmla="*/ 212 h 670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0518" h="670617">
                    <a:moveTo>
                      <a:pt x="196309" y="670829"/>
                    </a:moveTo>
                    <a:lnTo>
                      <a:pt x="-1" y="670829"/>
                    </a:lnTo>
                    <a:lnTo>
                      <a:pt x="-1" y="223745"/>
                    </a:lnTo>
                    <a:moveTo>
                      <a:pt x="-1" y="165109"/>
                    </a:moveTo>
                    <a:lnTo>
                      <a:pt x="-1" y="135943"/>
                    </a:lnTo>
                    <a:lnTo>
                      <a:pt x="166686" y="135943"/>
                    </a:lnTo>
                    <a:lnTo>
                      <a:pt x="166686" y="212"/>
                    </a:lnTo>
                    <a:lnTo>
                      <a:pt x="189756" y="212"/>
                    </a:lnTo>
                    <a:moveTo>
                      <a:pt x="291550" y="212"/>
                    </a:moveTo>
                    <a:lnTo>
                      <a:pt x="340518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2" name="Freeform: Shape 991">
                <a:extLst>
                  <a:ext uri="{FF2B5EF4-FFF2-40B4-BE49-F238E27FC236}">
                    <a16:creationId xmlns:a16="http://schemas.microsoft.com/office/drawing/2014/main" id="{5B212FFB-A3F3-9BE3-4129-53DAE6386E89}"/>
                  </a:ext>
                </a:extLst>
              </p:cNvPr>
              <p:cNvSpPr/>
              <p:nvPr/>
            </p:nvSpPr>
            <p:spPr>
              <a:xfrm>
                <a:off x="7050196" y="4656515"/>
                <a:ext cx="611209" cy="62303"/>
              </a:xfrm>
              <a:custGeom>
                <a:avLst/>
                <a:gdLst>
                  <a:gd name="connsiteX0" fmla="*/ 611209 w 611209"/>
                  <a:gd name="connsiteY0" fmla="*/ 1898 h 62303"/>
                  <a:gd name="connsiteX1" fmla="*/ 611209 w 611209"/>
                  <a:gd name="connsiteY1" fmla="*/ 62515 h 62303"/>
                  <a:gd name="connsiteX2" fmla="*/ 593530 w 611209"/>
                  <a:gd name="connsiteY2" fmla="*/ 62515 h 62303"/>
                  <a:gd name="connsiteX3" fmla="*/ 540495 w 611209"/>
                  <a:gd name="connsiteY3" fmla="*/ 62515 h 62303"/>
                  <a:gd name="connsiteX4" fmla="*/ 368750 w 611209"/>
                  <a:gd name="connsiteY4" fmla="*/ 62515 h 62303"/>
                  <a:gd name="connsiteX5" fmla="*/ 368750 w 611209"/>
                  <a:gd name="connsiteY5" fmla="*/ 212 h 62303"/>
                  <a:gd name="connsiteX6" fmla="*/ -1 w 611209"/>
                  <a:gd name="connsiteY6" fmla="*/ 212 h 62303"/>
                  <a:gd name="connsiteX7" fmla="*/ -1 w 611209"/>
                  <a:gd name="connsiteY7" fmla="*/ 25472 h 62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1209" h="62303">
                    <a:moveTo>
                      <a:pt x="611209" y="1898"/>
                    </a:moveTo>
                    <a:lnTo>
                      <a:pt x="611209" y="62515"/>
                    </a:lnTo>
                    <a:lnTo>
                      <a:pt x="593530" y="62515"/>
                    </a:lnTo>
                    <a:moveTo>
                      <a:pt x="540495" y="62515"/>
                    </a:moveTo>
                    <a:lnTo>
                      <a:pt x="368750" y="62515"/>
                    </a:lnTo>
                    <a:lnTo>
                      <a:pt x="368750" y="212"/>
                    </a:lnTo>
                    <a:lnTo>
                      <a:pt x="-1" y="212"/>
                    </a:lnTo>
                    <a:lnTo>
                      <a:pt x="-1" y="2547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3" name="Freeform: Shape 992">
                <a:extLst>
                  <a:ext uri="{FF2B5EF4-FFF2-40B4-BE49-F238E27FC236}">
                    <a16:creationId xmlns:a16="http://schemas.microsoft.com/office/drawing/2014/main" id="{AF9F3A9D-139D-AB15-1719-3A9E4F90DEB6}"/>
                  </a:ext>
                </a:extLst>
              </p:cNvPr>
              <p:cNvSpPr/>
              <p:nvPr/>
            </p:nvSpPr>
            <p:spPr>
              <a:xfrm>
                <a:off x="6817758" y="4656515"/>
                <a:ext cx="156591" cy="9525"/>
              </a:xfrm>
              <a:custGeom>
                <a:avLst/>
                <a:gdLst>
                  <a:gd name="connsiteX0" fmla="*/ 156590 w 156591"/>
                  <a:gd name="connsiteY0" fmla="*/ 212 h 9525"/>
                  <a:gd name="connsiteX1" fmla="*/ -1 w 15659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591" h="9525">
                    <a:moveTo>
                      <a:pt x="15659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4" name="Freeform: Shape 993">
                <a:extLst>
                  <a:ext uri="{FF2B5EF4-FFF2-40B4-BE49-F238E27FC236}">
                    <a16:creationId xmlns:a16="http://schemas.microsoft.com/office/drawing/2014/main" id="{D0BB463C-5C11-F08E-5DA6-D94E1BDA5EE6}"/>
                  </a:ext>
                </a:extLst>
              </p:cNvPr>
              <p:cNvSpPr/>
              <p:nvPr/>
            </p:nvSpPr>
            <p:spPr>
              <a:xfrm>
                <a:off x="7817044" y="1638297"/>
                <a:ext cx="178003" cy="191690"/>
              </a:xfrm>
              <a:custGeom>
                <a:avLst/>
                <a:gdLst>
                  <a:gd name="connsiteX0" fmla="*/ 178003 w 178003"/>
                  <a:gd name="connsiteY0" fmla="*/ 191903 h 191690"/>
                  <a:gd name="connsiteX1" fmla="*/ 178003 w 178003"/>
                  <a:gd name="connsiteY1" fmla="*/ 212 h 191690"/>
                  <a:gd name="connsiteX2" fmla="*/ -1 w 178003"/>
                  <a:gd name="connsiteY2" fmla="*/ 212 h 191690"/>
                  <a:gd name="connsiteX3" fmla="*/ -1 w 178003"/>
                  <a:gd name="connsiteY3" fmla="*/ 190117 h 19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03" h="191690">
                    <a:moveTo>
                      <a:pt x="178003" y="191903"/>
                    </a:moveTo>
                    <a:lnTo>
                      <a:pt x="178003" y="212"/>
                    </a:lnTo>
                    <a:lnTo>
                      <a:pt x="-1" y="212"/>
                    </a:lnTo>
                    <a:lnTo>
                      <a:pt x="-1" y="190117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5" name="Freeform: Shape 994">
                <a:extLst>
                  <a:ext uri="{FF2B5EF4-FFF2-40B4-BE49-F238E27FC236}">
                    <a16:creationId xmlns:a16="http://schemas.microsoft.com/office/drawing/2014/main" id="{8F25A3BA-A14D-E726-8C53-D7202D87E954}"/>
                  </a:ext>
                </a:extLst>
              </p:cNvPr>
              <p:cNvSpPr/>
              <p:nvPr/>
            </p:nvSpPr>
            <p:spPr>
              <a:xfrm>
                <a:off x="8533248" y="1638297"/>
                <a:ext cx="178003" cy="191690"/>
              </a:xfrm>
              <a:custGeom>
                <a:avLst/>
                <a:gdLst>
                  <a:gd name="connsiteX0" fmla="*/ 178002 w 178003"/>
                  <a:gd name="connsiteY0" fmla="*/ 191903 h 191690"/>
                  <a:gd name="connsiteX1" fmla="*/ 178002 w 178003"/>
                  <a:gd name="connsiteY1" fmla="*/ 212 h 191690"/>
                  <a:gd name="connsiteX2" fmla="*/ -1 w 178003"/>
                  <a:gd name="connsiteY2" fmla="*/ 212 h 191690"/>
                  <a:gd name="connsiteX3" fmla="*/ -1 w 178003"/>
                  <a:gd name="connsiteY3" fmla="*/ 190117 h 191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003" h="191690">
                    <a:moveTo>
                      <a:pt x="178002" y="191903"/>
                    </a:moveTo>
                    <a:lnTo>
                      <a:pt x="178002" y="212"/>
                    </a:lnTo>
                    <a:lnTo>
                      <a:pt x="-1" y="212"/>
                    </a:lnTo>
                    <a:lnTo>
                      <a:pt x="-1" y="190117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6" name="Freeform: Shape 995">
                <a:extLst>
                  <a:ext uri="{FF2B5EF4-FFF2-40B4-BE49-F238E27FC236}">
                    <a16:creationId xmlns:a16="http://schemas.microsoft.com/office/drawing/2014/main" id="{EC2138BC-4CF0-7DF1-7603-F5BF149DD00B}"/>
                  </a:ext>
                </a:extLst>
              </p:cNvPr>
              <p:cNvSpPr/>
              <p:nvPr/>
            </p:nvSpPr>
            <p:spPr>
              <a:xfrm>
                <a:off x="8711261" y="1817473"/>
                <a:ext cx="235724" cy="76771"/>
              </a:xfrm>
              <a:custGeom>
                <a:avLst/>
                <a:gdLst>
                  <a:gd name="connsiteX0" fmla="*/ -1 w 235724"/>
                  <a:gd name="connsiteY0" fmla="*/ 212 h 76771"/>
                  <a:gd name="connsiteX1" fmla="*/ -1 w 235724"/>
                  <a:gd name="connsiteY1" fmla="*/ 34888 h 76771"/>
                  <a:gd name="connsiteX2" fmla="*/ 235723 w 235724"/>
                  <a:gd name="connsiteY2" fmla="*/ 34888 h 76771"/>
                  <a:gd name="connsiteX3" fmla="*/ 235723 w 235724"/>
                  <a:gd name="connsiteY3" fmla="*/ 76983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724" h="76771">
                    <a:moveTo>
                      <a:pt x="-1" y="212"/>
                    </a:moveTo>
                    <a:lnTo>
                      <a:pt x="-1" y="34888"/>
                    </a:lnTo>
                    <a:lnTo>
                      <a:pt x="235723" y="34888"/>
                    </a:lnTo>
                    <a:lnTo>
                      <a:pt x="235723" y="76983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7" name="Freeform: Shape 996">
                <a:extLst>
                  <a:ext uri="{FF2B5EF4-FFF2-40B4-BE49-F238E27FC236}">
                    <a16:creationId xmlns:a16="http://schemas.microsoft.com/office/drawing/2014/main" id="{214CAFE0-3405-FEDD-7659-B6A97DE299B4}"/>
                  </a:ext>
                </a:extLst>
              </p:cNvPr>
              <p:cNvSpPr/>
              <p:nvPr/>
            </p:nvSpPr>
            <p:spPr>
              <a:xfrm>
                <a:off x="7318887" y="2302666"/>
                <a:ext cx="1885836" cy="1869284"/>
              </a:xfrm>
              <a:custGeom>
                <a:avLst/>
                <a:gdLst>
                  <a:gd name="connsiteX0" fmla="*/ -1 w 1885836"/>
                  <a:gd name="connsiteY0" fmla="*/ 699601 h 1869284"/>
                  <a:gd name="connsiteX1" fmla="*/ -1 w 1885836"/>
                  <a:gd name="connsiteY1" fmla="*/ 240718 h 1869284"/>
                  <a:gd name="connsiteX2" fmla="*/ 230866 w 1885836"/>
                  <a:gd name="connsiteY2" fmla="*/ 212 h 1869284"/>
                  <a:gd name="connsiteX3" fmla="*/ 708307 w 1885836"/>
                  <a:gd name="connsiteY3" fmla="*/ 212 h 1869284"/>
                  <a:gd name="connsiteX4" fmla="*/ 814272 w 1885836"/>
                  <a:gd name="connsiteY4" fmla="*/ 212 h 1869284"/>
                  <a:gd name="connsiteX5" fmla="*/ 867250 w 1885836"/>
                  <a:gd name="connsiteY5" fmla="*/ 212 h 1869284"/>
                  <a:gd name="connsiteX6" fmla="*/ 1013107 w 1885836"/>
                  <a:gd name="connsiteY6" fmla="*/ 212 h 1869284"/>
                  <a:gd name="connsiteX7" fmla="*/ 1070257 w 1885836"/>
                  <a:gd name="connsiteY7" fmla="*/ 212 h 1869284"/>
                  <a:gd name="connsiteX8" fmla="*/ 1175032 w 1885836"/>
                  <a:gd name="connsiteY8" fmla="*/ 212 h 1869284"/>
                  <a:gd name="connsiteX9" fmla="*/ 1664379 w 1885836"/>
                  <a:gd name="connsiteY9" fmla="*/ 212 h 1869284"/>
                  <a:gd name="connsiteX10" fmla="*/ 1885835 w 1885836"/>
                  <a:gd name="connsiteY10" fmla="*/ 237146 h 1869284"/>
                  <a:gd name="connsiteX11" fmla="*/ 1885835 w 1885836"/>
                  <a:gd name="connsiteY11" fmla="*/ 699729 h 1869284"/>
                  <a:gd name="connsiteX12" fmla="*/ 1885835 w 1885836"/>
                  <a:gd name="connsiteY12" fmla="*/ 804569 h 1869284"/>
                  <a:gd name="connsiteX13" fmla="*/ 1885835 w 1885836"/>
                  <a:gd name="connsiteY13" fmla="*/ 872855 h 1869284"/>
                  <a:gd name="connsiteX14" fmla="*/ 1885835 w 1885836"/>
                  <a:gd name="connsiteY14" fmla="*/ 1017234 h 1869284"/>
                  <a:gd name="connsiteX15" fmla="*/ 1885835 w 1885836"/>
                  <a:gd name="connsiteY15" fmla="*/ 1067313 h 1869284"/>
                  <a:gd name="connsiteX16" fmla="*/ 1885835 w 1885836"/>
                  <a:gd name="connsiteY16" fmla="*/ 1170599 h 1869284"/>
                  <a:gd name="connsiteX17" fmla="*/ 1885835 w 1885836"/>
                  <a:gd name="connsiteY17" fmla="*/ 1636134 h 1869284"/>
                  <a:gd name="connsiteX18" fmla="*/ 1670332 w 1885836"/>
                  <a:gd name="connsiteY18" fmla="*/ 1869496 h 1869284"/>
                  <a:gd name="connsiteX19" fmla="*/ 1636994 w 1885836"/>
                  <a:gd name="connsiteY19" fmla="*/ 1869496 h 1869284"/>
                  <a:gd name="connsiteX20" fmla="*/ 1534438 w 1885836"/>
                  <a:gd name="connsiteY20" fmla="*/ 1869496 h 1869284"/>
                  <a:gd name="connsiteX21" fmla="*/ 1172651 w 1885836"/>
                  <a:gd name="connsiteY21" fmla="*/ 1869496 h 1869284"/>
                  <a:gd name="connsiteX22" fmla="*/ 723785 w 1885836"/>
                  <a:gd name="connsiteY22" fmla="*/ 1869496 h 1869284"/>
                  <a:gd name="connsiteX23" fmla="*/ 365731 w 1885836"/>
                  <a:gd name="connsiteY23" fmla="*/ 1869496 h 1869284"/>
                  <a:gd name="connsiteX24" fmla="*/ 262527 w 1885836"/>
                  <a:gd name="connsiteY24" fmla="*/ 1869496 h 1869284"/>
                  <a:gd name="connsiteX25" fmla="*/ 229676 w 1885836"/>
                  <a:gd name="connsiteY25" fmla="*/ 1869496 h 1869284"/>
                  <a:gd name="connsiteX26" fmla="*/ 313 w 1885836"/>
                  <a:gd name="connsiteY26" fmla="*/ 1648926 h 1869284"/>
                  <a:gd name="connsiteX27" fmla="*/ -1 w 1885836"/>
                  <a:gd name="connsiteY27" fmla="*/ 1169542 h 1869284"/>
                  <a:gd name="connsiteX28" fmla="*/ -1 w 1885836"/>
                  <a:gd name="connsiteY28" fmla="*/ 1068211 h 1869284"/>
                  <a:gd name="connsiteX29" fmla="*/ -1 w 1885836"/>
                  <a:gd name="connsiteY29" fmla="*/ 1017571 h 1869284"/>
                  <a:gd name="connsiteX30" fmla="*/ -1 w 1885836"/>
                  <a:gd name="connsiteY30" fmla="*/ 872958 h 1869284"/>
                  <a:gd name="connsiteX31" fmla="*/ -1 w 1885836"/>
                  <a:gd name="connsiteY31" fmla="*/ 805554 h 1869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885836" h="1869284">
                    <a:moveTo>
                      <a:pt x="-1" y="699601"/>
                    </a:moveTo>
                    <a:lnTo>
                      <a:pt x="-1" y="240718"/>
                    </a:lnTo>
                    <a:cubicBezTo>
                      <a:pt x="222646" y="194283"/>
                      <a:pt x="230866" y="212"/>
                      <a:pt x="230866" y="212"/>
                    </a:cubicBezTo>
                    <a:lnTo>
                      <a:pt x="708307" y="212"/>
                    </a:lnTo>
                    <a:moveTo>
                      <a:pt x="814272" y="212"/>
                    </a:moveTo>
                    <a:lnTo>
                      <a:pt x="867250" y="212"/>
                    </a:lnTo>
                    <a:moveTo>
                      <a:pt x="1013107" y="212"/>
                    </a:moveTo>
                    <a:lnTo>
                      <a:pt x="1070257" y="212"/>
                    </a:lnTo>
                    <a:moveTo>
                      <a:pt x="1175032" y="212"/>
                    </a:moveTo>
                    <a:lnTo>
                      <a:pt x="1664379" y="212"/>
                    </a:lnTo>
                    <a:cubicBezTo>
                      <a:pt x="1669141" y="200236"/>
                      <a:pt x="1885835" y="237146"/>
                      <a:pt x="1885835" y="237146"/>
                    </a:cubicBezTo>
                    <a:lnTo>
                      <a:pt x="1885835" y="699729"/>
                    </a:lnTo>
                    <a:moveTo>
                      <a:pt x="1885835" y="804569"/>
                    </a:moveTo>
                    <a:lnTo>
                      <a:pt x="1885835" y="872855"/>
                    </a:lnTo>
                    <a:moveTo>
                      <a:pt x="1885835" y="1017234"/>
                    </a:moveTo>
                    <a:lnTo>
                      <a:pt x="1885835" y="1067313"/>
                    </a:lnTo>
                    <a:moveTo>
                      <a:pt x="1885835" y="1170599"/>
                    </a:moveTo>
                    <a:lnTo>
                      <a:pt x="1885835" y="1636134"/>
                    </a:lnTo>
                    <a:cubicBezTo>
                      <a:pt x="1661997" y="1653993"/>
                      <a:pt x="1670332" y="1869496"/>
                      <a:pt x="1670332" y="1869496"/>
                    </a:cubicBezTo>
                    <a:lnTo>
                      <a:pt x="1636994" y="1869496"/>
                    </a:lnTo>
                    <a:moveTo>
                      <a:pt x="1534438" y="1869496"/>
                    </a:moveTo>
                    <a:lnTo>
                      <a:pt x="1172651" y="1869496"/>
                    </a:lnTo>
                    <a:moveTo>
                      <a:pt x="723785" y="1869496"/>
                    </a:moveTo>
                    <a:lnTo>
                      <a:pt x="365731" y="1869496"/>
                    </a:lnTo>
                    <a:moveTo>
                      <a:pt x="262527" y="1869496"/>
                    </a:moveTo>
                    <a:lnTo>
                      <a:pt x="229676" y="1869496"/>
                    </a:lnTo>
                    <a:cubicBezTo>
                      <a:pt x="229676" y="1869496"/>
                      <a:pt x="231533" y="1646849"/>
                      <a:pt x="313" y="1648926"/>
                    </a:cubicBezTo>
                    <a:lnTo>
                      <a:pt x="-1" y="1169542"/>
                    </a:lnTo>
                    <a:moveTo>
                      <a:pt x="-1" y="1068211"/>
                    </a:moveTo>
                    <a:lnTo>
                      <a:pt x="-1" y="1017571"/>
                    </a:lnTo>
                    <a:moveTo>
                      <a:pt x="-1" y="872958"/>
                    </a:moveTo>
                    <a:lnTo>
                      <a:pt x="-1" y="805554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8" name="Freeform: Shape 997">
                <a:extLst>
                  <a:ext uri="{FF2B5EF4-FFF2-40B4-BE49-F238E27FC236}">
                    <a16:creationId xmlns:a16="http://schemas.microsoft.com/office/drawing/2014/main" id="{F3B11C30-8065-F618-2884-6527D831FF6D}"/>
                  </a:ext>
                </a:extLst>
              </p:cNvPr>
              <p:cNvSpPr/>
              <p:nvPr/>
            </p:nvSpPr>
            <p:spPr>
              <a:xfrm>
                <a:off x="7987694" y="4171578"/>
                <a:ext cx="547239" cy="303923"/>
              </a:xfrm>
              <a:custGeom>
                <a:avLst/>
                <a:gdLst>
                  <a:gd name="connsiteX0" fmla="*/ -1 w 547239"/>
                  <a:gd name="connsiteY0" fmla="*/ 212 h 303923"/>
                  <a:gd name="connsiteX1" fmla="*/ -1 w 547239"/>
                  <a:gd name="connsiteY1" fmla="*/ 304136 h 303923"/>
                  <a:gd name="connsiteX2" fmla="*/ 547239 w 547239"/>
                  <a:gd name="connsiteY2" fmla="*/ 304136 h 303923"/>
                  <a:gd name="connsiteX3" fmla="*/ 547239 w 547239"/>
                  <a:gd name="connsiteY3" fmla="*/ 5270 h 303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9" h="303923">
                    <a:moveTo>
                      <a:pt x="-1" y="212"/>
                    </a:moveTo>
                    <a:lnTo>
                      <a:pt x="-1" y="304136"/>
                    </a:lnTo>
                    <a:lnTo>
                      <a:pt x="547239" y="304136"/>
                    </a:lnTo>
                    <a:lnTo>
                      <a:pt x="547239" y="527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99" name="Freeform: Shape 998">
                <a:extLst>
                  <a:ext uri="{FF2B5EF4-FFF2-40B4-BE49-F238E27FC236}">
                    <a16:creationId xmlns:a16="http://schemas.microsoft.com/office/drawing/2014/main" id="{F635D229-70AF-D195-C445-52229A2928A3}"/>
                  </a:ext>
                </a:extLst>
              </p:cNvPr>
              <p:cNvSpPr/>
              <p:nvPr/>
            </p:nvSpPr>
            <p:spPr>
              <a:xfrm>
                <a:off x="7801166" y="4047820"/>
                <a:ext cx="116176" cy="9525"/>
              </a:xfrm>
              <a:custGeom>
                <a:avLst/>
                <a:gdLst>
                  <a:gd name="connsiteX0" fmla="*/ -1 w 116176"/>
                  <a:gd name="connsiteY0" fmla="*/ 212 h 9525"/>
                  <a:gd name="connsiteX1" fmla="*/ 116176 w 116176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176" h="9525">
                    <a:moveTo>
                      <a:pt x="-1" y="212"/>
                    </a:moveTo>
                    <a:lnTo>
                      <a:pt x="116176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0" name="Freeform: Shape 999">
                <a:extLst>
                  <a:ext uri="{FF2B5EF4-FFF2-40B4-BE49-F238E27FC236}">
                    <a16:creationId xmlns:a16="http://schemas.microsoft.com/office/drawing/2014/main" id="{5C37D2F7-91BD-528C-761B-D8E9B892F920}"/>
                  </a:ext>
                </a:extLst>
              </p:cNvPr>
              <p:cNvSpPr/>
              <p:nvPr/>
            </p:nvSpPr>
            <p:spPr>
              <a:xfrm>
                <a:off x="8603295" y="4047820"/>
                <a:ext cx="116185" cy="9525"/>
              </a:xfrm>
              <a:custGeom>
                <a:avLst/>
                <a:gdLst>
                  <a:gd name="connsiteX0" fmla="*/ -1 w 116185"/>
                  <a:gd name="connsiteY0" fmla="*/ 212 h 9525"/>
                  <a:gd name="connsiteX1" fmla="*/ 116185 w 116185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185" h="9525">
                    <a:moveTo>
                      <a:pt x="-1" y="212"/>
                    </a:moveTo>
                    <a:lnTo>
                      <a:pt x="116185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1" name="Freeform: Shape 1000">
                <a:extLst>
                  <a:ext uri="{FF2B5EF4-FFF2-40B4-BE49-F238E27FC236}">
                    <a16:creationId xmlns:a16="http://schemas.microsoft.com/office/drawing/2014/main" id="{7B338128-C9F1-E1EF-29F5-7258D04968F7}"/>
                  </a:ext>
                </a:extLst>
              </p:cNvPr>
              <p:cNvSpPr/>
              <p:nvPr/>
            </p:nvSpPr>
            <p:spPr>
              <a:xfrm>
                <a:off x="4920854" y="2964653"/>
                <a:ext cx="278606" cy="9525"/>
              </a:xfrm>
              <a:custGeom>
                <a:avLst/>
                <a:gdLst>
                  <a:gd name="connsiteX0" fmla="*/ -1 w 278606"/>
                  <a:gd name="connsiteY0" fmla="*/ 212 h 9525"/>
                  <a:gd name="connsiteX1" fmla="*/ 139893 w 278606"/>
                  <a:gd name="connsiteY1" fmla="*/ 212 h 9525"/>
                  <a:gd name="connsiteX2" fmla="*/ 245858 w 278606"/>
                  <a:gd name="connsiteY2" fmla="*/ 212 h 9525"/>
                  <a:gd name="connsiteX3" fmla="*/ 278605 w 278606"/>
                  <a:gd name="connsiteY3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606" h="9525">
                    <a:moveTo>
                      <a:pt x="-1" y="212"/>
                    </a:moveTo>
                    <a:lnTo>
                      <a:pt x="139893" y="212"/>
                    </a:lnTo>
                    <a:moveTo>
                      <a:pt x="245858" y="212"/>
                    </a:moveTo>
                    <a:lnTo>
                      <a:pt x="278605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2" name="Freeform: Shape 1001">
                <a:extLst>
                  <a:ext uri="{FF2B5EF4-FFF2-40B4-BE49-F238E27FC236}">
                    <a16:creationId xmlns:a16="http://schemas.microsoft.com/office/drawing/2014/main" id="{8B0D2762-3DDF-82D2-77BA-691E49F17C85}"/>
                  </a:ext>
                </a:extLst>
              </p:cNvPr>
              <p:cNvSpPr/>
              <p:nvPr/>
            </p:nvSpPr>
            <p:spPr>
              <a:xfrm>
                <a:off x="5331029" y="2986187"/>
                <a:ext cx="1501949" cy="9525"/>
              </a:xfrm>
              <a:custGeom>
                <a:avLst/>
                <a:gdLst>
                  <a:gd name="connsiteX0" fmla="*/ -1 w 1501949"/>
                  <a:gd name="connsiteY0" fmla="*/ 212 h 9525"/>
                  <a:gd name="connsiteX1" fmla="*/ 1328136 w 1501949"/>
                  <a:gd name="connsiteY1" fmla="*/ 212 h 9525"/>
                  <a:gd name="connsiteX2" fmla="*/ 1429206 w 1501949"/>
                  <a:gd name="connsiteY2" fmla="*/ 212 h 9525"/>
                  <a:gd name="connsiteX3" fmla="*/ 1501949 w 1501949"/>
                  <a:gd name="connsiteY3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949" h="9525">
                    <a:moveTo>
                      <a:pt x="-1" y="212"/>
                    </a:moveTo>
                    <a:lnTo>
                      <a:pt x="1328136" y="212"/>
                    </a:lnTo>
                    <a:moveTo>
                      <a:pt x="1429206" y="212"/>
                    </a:moveTo>
                    <a:lnTo>
                      <a:pt x="1501949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3" name="Freeform: Shape 1002">
                <a:extLst>
                  <a:ext uri="{FF2B5EF4-FFF2-40B4-BE49-F238E27FC236}">
                    <a16:creationId xmlns:a16="http://schemas.microsoft.com/office/drawing/2014/main" id="{0D33EF50-FB49-6782-74B2-0C010F844B6F}"/>
                  </a:ext>
                </a:extLst>
              </p:cNvPr>
              <p:cNvSpPr/>
              <p:nvPr/>
            </p:nvSpPr>
            <p:spPr>
              <a:xfrm>
                <a:off x="5270298" y="2964653"/>
                <a:ext cx="1556794" cy="567921"/>
              </a:xfrm>
              <a:custGeom>
                <a:avLst/>
                <a:gdLst>
                  <a:gd name="connsiteX0" fmla="*/ 1324727 w 1556794"/>
                  <a:gd name="connsiteY0" fmla="*/ 23429 h 567921"/>
                  <a:gd name="connsiteX1" fmla="*/ 1324727 w 1556794"/>
                  <a:gd name="connsiteY1" fmla="*/ 169477 h 567921"/>
                  <a:gd name="connsiteX2" fmla="*/ 59054 w 1556794"/>
                  <a:gd name="connsiteY2" fmla="*/ 169477 h 567921"/>
                  <a:gd name="connsiteX3" fmla="*/ 59054 w 1556794"/>
                  <a:gd name="connsiteY3" fmla="*/ 212 h 567921"/>
                  <a:gd name="connsiteX4" fmla="*/ -1 w 1556794"/>
                  <a:gd name="connsiteY4" fmla="*/ 212 h 567921"/>
                  <a:gd name="connsiteX5" fmla="*/ 1526466 w 1556794"/>
                  <a:gd name="connsiteY5" fmla="*/ 568133 h 567921"/>
                  <a:gd name="connsiteX6" fmla="*/ 1556794 w 1556794"/>
                  <a:gd name="connsiteY6" fmla="*/ 568133 h 567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794" h="567921">
                    <a:moveTo>
                      <a:pt x="1324727" y="23429"/>
                    </a:moveTo>
                    <a:lnTo>
                      <a:pt x="1324727" y="169477"/>
                    </a:lnTo>
                    <a:lnTo>
                      <a:pt x="59054" y="169477"/>
                    </a:lnTo>
                    <a:lnTo>
                      <a:pt x="59054" y="212"/>
                    </a:lnTo>
                    <a:lnTo>
                      <a:pt x="-1" y="212"/>
                    </a:lnTo>
                    <a:moveTo>
                      <a:pt x="1526466" y="568133"/>
                    </a:moveTo>
                    <a:lnTo>
                      <a:pt x="1556794" y="568133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4" name="Freeform: Shape 1003">
                <a:extLst>
                  <a:ext uri="{FF2B5EF4-FFF2-40B4-BE49-F238E27FC236}">
                    <a16:creationId xmlns:a16="http://schemas.microsoft.com/office/drawing/2014/main" id="{070F760C-0632-6E1F-10CC-10C57E3AA018}"/>
                  </a:ext>
                </a:extLst>
              </p:cNvPr>
              <p:cNvSpPr/>
              <p:nvPr/>
            </p:nvSpPr>
            <p:spPr>
              <a:xfrm>
                <a:off x="4916091" y="3398717"/>
                <a:ext cx="1779431" cy="592696"/>
              </a:xfrm>
              <a:custGeom>
                <a:avLst/>
                <a:gdLst>
                  <a:gd name="connsiteX0" fmla="*/ 1755247 w 1779431"/>
                  <a:gd name="connsiteY0" fmla="*/ 141652 h 592696"/>
                  <a:gd name="connsiteX1" fmla="*/ 1755247 w 1779431"/>
                  <a:gd name="connsiteY1" fmla="*/ 281402 h 592696"/>
                  <a:gd name="connsiteX2" fmla="*/ 1455524 w 1779431"/>
                  <a:gd name="connsiteY2" fmla="*/ 281402 h 592696"/>
                  <a:gd name="connsiteX3" fmla="*/ 1455524 w 1779431"/>
                  <a:gd name="connsiteY3" fmla="*/ 592908 h 592696"/>
                  <a:gd name="connsiteX4" fmla="*/ 1186119 w 1779431"/>
                  <a:gd name="connsiteY4" fmla="*/ 592908 h 592696"/>
                  <a:gd name="connsiteX5" fmla="*/ 1186119 w 1779431"/>
                  <a:gd name="connsiteY5" fmla="*/ 281402 h 592696"/>
                  <a:gd name="connsiteX6" fmla="*/ 874623 w 1779431"/>
                  <a:gd name="connsiteY6" fmla="*/ 281402 h 592696"/>
                  <a:gd name="connsiteX7" fmla="*/ 874623 w 1779431"/>
                  <a:gd name="connsiteY7" fmla="*/ 592908 h 592696"/>
                  <a:gd name="connsiteX8" fmla="*/ 681827 w 1779431"/>
                  <a:gd name="connsiteY8" fmla="*/ 592908 h 592696"/>
                  <a:gd name="connsiteX9" fmla="*/ 681827 w 1779431"/>
                  <a:gd name="connsiteY9" fmla="*/ 281402 h 592696"/>
                  <a:gd name="connsiteX10" fmla="*/ 413260 w 1779431"/>
                  <a:gd name="connsiteY10" fmla="*/ 281402 h 592696"/>
                  <a:gd name="connsiteX11" fmla="*/ 413260 w 1779431"/>
                  <a:gd name="connsiteY11" fmla="*/ 212 h 592696"/>
                  <a:gd name="connsiteX12" fmla="*/ 1678933 w 1779431"/>
                  <a:gd name="connsiteY12" fmla="*/ 272 h 592696"/>
                  <a:gd name="connsiteX13" fmla="*/ 1678933 w 1779431"/>
                  <a:gd name="connsiteY13" fmla="*/ 134070 h 592696"/>
                  <a:gd name="connsiteX14" fmla="*/ 1779431 w 1779431"/>
                  <a:gd name="connsiteY14" fmla="*/ 134070 h 592696"/>
                  <a:gd name="connsiteX15" fmla="*/ -1 w 1779431"/>
                  <a:gd name="connsiteY15" fmla="*/ 41208 h 592696"/>
                  <a:gd name="connsiteX16" fmla="*/ 147636 w 1779431"/>
                  <a:gd name="connsiteY16" fmla="*/ 41208 h 592696"/>
                  <a:gd name="connsiteX17" fmla="*/ 249430 w 1779431"/>
                  <a:gd name="connsiteY17" fmla="*/ 41208 h 592696"/>
                  <a:gd name="connsiteX18" fmla="*/ 420290 w 1779431"/>
                  <a:gd name="connsiteY18" fmla="*/ 41208 h 59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9431" h="592696">
                    <a:moveTo>
                      <a:pt x="1755247" y="141652"/>
                    </a:moveTo>
                    <a:lnTo>
                      <a:pt x="1755247" y="281402"/>
                    </a:lnTo>
                    <a:lnTo>
                      <a:pt x="1455524" y="281402"/>
                    </a:lnTo>
                    <a:lnTo>
                      <a:pt x="1455524" y="592908"/>
                    </a:lnTo>
                    <a:lnTo>
                      <a:pt x="1186119" y="592908"/>
                    </a:lnTo>
                    <a:lnTo>
                      <a:pt x="1186119" y="281402"/>
                    </a:lnTo>
                    <a:lnTo>
                      <a:pt x="874623" y="281402"/>
                    </a:lnTo>
                    <a:lnTo>
                      <a:pt x="874623" y="592908"/>
                    </a:lnTo>
                    <a:lnTo>
                      <a:pt x="681827" y="592908"/>
                    </a:lnTo>
                    <a:lnTo>
                      <a:pt x="681827" y="281402"/>
                    </a:lnTo>
                    <a:lnTo>
                      <a:pt x="413260" y="281402"/>
                    </a:lnTo>
                    <a:lnTo>
                      <a:pt x="413260" y="212"/>
                    </a:lnTo>
                    <a:lnTo>
                      <a:pt x="1678933" y="272"/>
                    </a:lnTo>
                    <a:lnTo>
                      <a:pt x="1678933" y="134070"/>
                    </a:lnTo>
                    <a:lnTo>
                      <a:pt x="1779431" y="134070"/>
                    </a:lnTo>
                    <a:moveTo>
                      <a:pt x="-1" y="41208"/>
                    </a:moveTo>
                    <a:lnTo>
                      <a:pt x="147636" y="41208"/>
                    </a:lnTo>
                    <a:moveTo>
                      <a:pt x="249430" y="41208"/>
                    </a:moveTo>
                    <a:lnTo>
                      <a:pt x="420290" y="41208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5" name="Freeform: Shape 1004">
                <a:extLst>
                  <a:ext uri="{FF2B5EF4-FFF2-40B4-BE49-F238E27FC236}">
                    <a16:creationId xmlns:a16="http://schemas.microsoft.com/office/drawing/2014/main" id="{724D2FF1-E63F-2D16-0E17-EAA9C5EB9D27}"/>
                  </a:ext>
                </a:extLst>
              </p:cNvPr>
              <p:cNvSpPr/>
              <p:nvPr/>
            </p:nvSpPr>
            <p:spPr>
              <a:xfrm>
                <a:off x="2561034" y="2326477"/>
                <a:ext cx="2352675" cy="2722963"/>
              </a:xfrm>
              <a:custGeom>
                <a:avLst/>
                <a:gdLst>
                  <a:gd name="connsiteX0" fmla="*/ -1 w 2352675"/>
                  <a:gd name="connsiteY0" fmla="*/ 1520644 h 2722963"/>
                  <a:gd name="connsiteX1" fmla="*/ -1 w 2352675"/>
                  <a:gd name="connsiteY1" fmla="*/ 2723175 h 2722963"/>
                  <a:gd name="connsiteX2" fmla="*/ 40480 w 2352675"/>
                  <a:gd name="connsiteY2" fmla="*/ 2723175 h 2722963"/>
                  <a:gd name="connsiteX3" fmla="*/ 97079 w 2352675"/>
                  <a:gd name="connsiteY3" fmla="*/ 2723175 h 2722963"/>
                  <a:gd name="connsiteX4" fmla="*/ 600437 w 2352675"/>
                  <a:gd name="connsiteY4" fmla="*/ 2723175 h 2722963"/>
                  <a:gd name="connsiteX5" fmla="*/ 659901 w 2352675"/>
                  <a:gd name="connsiteY5" fmla="*/ 2723175 h 2722963"/>
                  <a:gd name="connsiteX6" fmla="*/ 1051322 w 2352675"/>
                  <a:gd name="connsiteY6" fmla="*/ 2723175 h 2722963"/>
                  <a:gd name="connsiteX7" fmla="*/ 1110682 w 2352675"/>
                  <a:gd name="connsiteY7" fmla="*/ 2723175 h 2722963"/>
                  <a:gd name="connsiteX8" fmla="*/ 1719100 w 2352675"/>
                  <a:gd name="connsiteY8" fmla="*/ 2723175 h 2722963"/>
                  <a:gd name="connsiteX9" fmla="*/ 1778070 w 2352675"/>
                  <a:gd name="connsiteY9" fmla="*/ 2723175 h 2722963"/>
                  <a:gd name="connsiteX10" fmla="*/ 2140334 w 2352675"/>
                  <a:gd name="connsiteY10" fmla="*/ 2723175 h 2722963"/>
                  <a:gd name="connsiteX11" fmla="*/ 2200275 w 2352675"/>
                  <a:gd name="connsiteY11" fmla="*/ 2723175 h 2722963"/>
                  <a:gd name="connsiteX12" fmla="*/ 2352675 w 2352675"/>
                  <a:gd name="connsiteY12" fmla="*/ 2723175 h 2722963"/>
                  <a:gd name="connsiteX13" fmla="*/ 2352675 w 2352675"/>
                  <a:gd name="connsiteY13" fmla="*/ 2174297 h 2722963"/>
                  <a:gd name="connsiteX14" fmla="*/ 2352675 w 2352675"/>
                  <a:gd name="connsiteY14" fmla="*/ 2075475 h 2722963"/>
                  <a:gd name="connsiteX15" fmla="*/ 2352675 w 2352675"/>
                  <a:gd name="connsiteY15" fmla="*/ 1757578 h 2722963"/>
                  <a:gd name="connsiteX16" fmla="*/ 2352675 w 2352675"/>
                  <a:gd name="connsiteY16" fmla="*/ 1655184 h 2722963"/>
                  <a:gd name="connsiteX17" fmla="*/ 2352675 w 2352675"/>
                  <a:gd name="connsiteY17" fmla="*/ 1040819 h 2722963"/>
                  <a:gd name="connsiteX18" fmla="*/ 2352675 w 2352675"/>
                  <a:gd name="connsiteY18" fmla="*/ 935746 h 2722963"/>
                  <a:gd name="connsiteX19" fmla="*/ 2352675 w 2352675"/>
                  <a:gd name="connsiteY19" fmla="*/ 212 h 2722963"/>
                  <a:gd name="connsiteX20" fmla="*/ 1800225 w 2352675"/>
                  <a:gd name="connsiteY20" fmla="*/ 212 h 2722963"/>
                  <a:gd name="connsiteX21" fmla="*/ 1800225 w 2352675"/>
                  <a:gd name="connsiteY21" fmla="*/ 287153 h 2722963"/>
                  <a:gd name="connsiteX22" fmla="*/ 1878806 w 2352675"/>
                  <a:gd name="connsiteY22" fmla="*/ 287153 h 2722963"/>
                  <a:gd name="connsiteX23" fmla="*/ 1935956 w 2352675"/>
                  <a:gd name="connsiteY23" fmla="*/ 287153 h 2722963"/>
                  <a:gd name="connsiteX24" fmla="*/ 2352675 w 2352675"/>
                  <a:gd name="connsiteY24" fmla="*/ 287153 h 272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352675" h="2722963">
                    <a:moveTo>
                      <a:pt x="-1" y="1520644"/>
                    </a:moveTo>
                    <a:lnTo>
                      <a:pt x="-1" y="2723175"/>
                    </a:lnTo>
                    <a:lnTo>
                      <a:pt x="40480" y="2723175"/>
                    </a:lnTo>
                    <a:moveTo>
                      <a:pt x="97079" y="2723175"/>
                    </a:moveTo>
                    <a:lnTo>
                      <a:pt x="600437" y="2723175"/>
                    </a:lnTo>
                    <a:moveTo>
                      <a:pt x="659901" y="2723175"/>
                    </a:moveTo>
                    <a:lnTo>
                      <a:pt x="1051322" y="2723175"/>
                    </a:lnTo>
                    <a:moveTo>
                      <a:pt x="1110682" y="2723175"/>
                    </a:moveTo>
                    <a:lnTo>
                      <a:pt x="1719100" y="2723175"/>
                    </a:lnTo>
                    <a:moveTo>
                      <a:pt x="1778070" y="2723175"/>
                    </a:moveTo>
                    <a:lnTo>
                      <a:pt x="2140334" y="2723175"/>
                    </a:lnTo>
                    <a:moveTo>
                      <a:pt x="2200275" y="2723175"/>
                    </a:moveTo>
                    <a:lnTo>
                      <a:pt x="2352675" y="2723175"/>
                    </a:lnTo>
                    <a:lnTo>
                      <a:pt x="2352675" y="2174297"/>
                    </a:lnTo>
                    <a:moveTo>
                      <a:pt x="2352675" y="2075475"/>
                    </a:moveTo>
                    <a:lnTo>
                      <a:pt x="2352675" y="1757578"/>
                    </a:lnTo>
                    <a:moveTo>
                      <a:pt x="2352675" y="1655184"/>
                    </a:moveTo>
                    <a:lnTo>
                      <a:pt x="2352675" y="1040819"/>
                    </a:lnTo>
                    <a:moveTo>
                      <a:pt x="2352675" y="935746"/>
                    </a:moveTo>
                    <a:lnTo>
                      <a:pt x="2352675" y="212"/>
                    </a:lnTo>
                    <a:lnTo>
                      <a:pt x="1800225" y="212"/>
                    </a:lnTo>
                    <a:lnTo>
                      <a:pt x="1800225" y="287153"/>
                    </a:lnTo>
                    <a:lnTo>
                      <a:pt x="1878806" y="287153"/>
                    </a:lnTo>
                    <a:moveTo>
                      <a:pt x="1935956" y="287153"/>
                    </a:moveTo>
                    <a:lnTo>
                      <a:pt x="2352675" y="287153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6" name="Freeform: Shape 1005">
                <a:extLst>
                  <a:ext uri="{FF2B5EF4-FFF2-40B4-BE49-F238E27FC236}">
                    <a16:creationId xmlns:a16="http://schemas.microsoft.com/office/drawing/2014/main" id="{DA71A16C-97CA-806A-F3F3-8D58A8F1501B}"/>
                  </a:ext>
                </a:extLst>
              </p:cNvPr>
              <p:cNvSpPr/>
              <p:nvPr/>
            </p:nvSpPr>
            <p:spPr>
              <a:xfrm>
                <a:off x="5597919" y="4518860"/>
                <a:ext cx="192433" cy="214750"/>
              </a:xfrm>
              <a:custGeom>
                <a:avLst/>
                <a:gdLst>
                  <a:gd name="connsiteX0" fmla="*/ -1 w 192433"/>
                  <a:gd name="connsiteY0" fmla="*/ 212 h 214750"/>
                  <a:gd name="connsiteX1" fmla="*/ 192432 w 192433"/>
                  <a:gd name="connsiteY1" fmla="*/ 212 h 214750"/>
                  <a:gd name="connsiteX2" fmla="*/ 192432 w 192433"/>
                  <a:gd name="connsiteY2" fmla="*/ 214963 h 214750"/>
                  <a:gd name="connsiteX3" fmla="*/ -1 w 192433"/>
                  <a:gd name="connsiteY3" fmla="*/ 214963 h 214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33" h="214750">
                    <a:moveTo>
                      <a:pt x="-1" y="212"/>
                    </a:moveTo>
                    <a:lnTo>
                      <a:pt x="192432" y="212"/>
                    </a:lnTo>
                    <a:lnTo>
                      <a:pt x="192432" y="214963"/>
                    </a:lnTo>
                    <a:lnTo>
                      <a:pt x="-1" y="214963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7" name="Freeform: Shape 1006">
                <a:extLst>
                  <a:ext uri="{FF2B5EF4-FFF2-40B4-BE49-F238E27FC236}">
                    <a16:creationId xmlns:a16="http://schemas.microsoft.com/office/drawing/2014/main" id="{0391D0CF-F6E1-29F5-1082-401BE95C5A2E}"/>
                  </a:ext>
                </a:extLst>
              </p:cNvPr>
              <p:cNvSpPr/>
              <p:nvPr/>
            </p:nvSpPr>
            <p:spPr>
              <a:xfrm>
                <a:off x="6102211" y="4518860"/>
                <a:ext cx="270014" cy="214474"/>
              </a:xfrm>
              <a:custGeom>
                <a:avLst/>
                <a:gdLst>
                  <a:gd name="connsiteX0" fmla="*/ -1 w 270014"/>
                  <a:gd name="connsiteY0" fmla="*/ 212 h 214474"/>
                  <a:gd name="connsiteX1" fmla="*/ 270014 w 270014"/>
                  <a:gd name="connsiteY1" fmla="*/ 212 h 214474"/>
                  <a:gd name="connsiteX2" fmla="*/ 270014 w 270014"/>
                  <a:gd name="connsiteY2" fmla="*/ 214686 h 214474"/>
                  <a:gd name="connsiteX3" fmla="*/ -1 w 270014"/>
                  <a:gd name="connsiteY3" fmla="*/ 214686 h 21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0014" h="214474">
                    <a:moveTo>
                      <a:pt x="-1" y="212"/>
                    </a:moveTo>
                    <a:lnTo>
                      <a:pt x="270014" y="212"/>
                    </a:lnTo>
                    <a:lnTo>
                      <a:pt x="270014" y="214686"/>
                    </a:lnTo>
                    <a:lnTo>
                      <a:pt x="-1" y="214686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8" name="Freeform: Shape 1007">
                <a:extLst>
                  <a:ext uri="{FF2B5EF4-FFF2-40B4-BE49-F238E27FC236}">
                    <a16:creationId xmlns:a16="http://schemas.microsoft.com/office/drawing/2014/main" id="{1BB0C4D9-429E-83D3-2DC1-89C54DD09223}"/>
                  </a:ext>
                </a:extLst>
              </p:cNvPr>
              <p:cNvSpPr/>
              <p:nvPr/>
            </p:nvSpPr>
            <p:spPr>
              <a:xfrm>
                <a:off x="5367234" y="5032848"/>
                <a:ext cx="1168555" cy="331708"/>
              </a:xfrm>
              <a:custGeom>
                <a:avLst/>
                <a:gdLst>
                  <a:gd name="connsiteX0" fmla="*/ -1 w 1168555"/>
                  <a:gd name="connsiteY0" fmla="*/ 212 h 331708"/>
                  <a:gd name="connsiteX1" fmla="*/ 1168554 w 1168555"/>
                  <a:gd name="connsiteY1" fmla="*/ 212 h 331708"/>
                  <a:gd name="connsiteX2" fmla="*/ 1168554 w 1168555"/>
                  <a:gd name="connsiteY2" fmla="*/ 331920 h 331708"/>
                  <a:gd name="connsiteX3" fmla="*/ -1 w 1168555"/>
                  <a:gd name="connsiteY3" fmla="*/ 331920 h 33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555" h="331708">
                    <a:moveTo>
                      <a:pt x="-1" y="212"/>
                    </a:moveTo>
                    <a:lnTo>
                      <a:pt x="1168554" y="212"/>
                    </a:lnTo>
                    <a:lnTo>
                      <a:pt x="1168554" y="331920"/>
                    </a:lnTo>
                    <a:lnTo>
                      <a:pt x="-1" y="33192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09" name="Freeform: Shape 1008">
                <a:extLst>
                  <a:ext uri="{FF2B5EF4-FFF2-40B4-BE49-F238E27FC236}">
                    <a16:creationId xmlns:a16="http://schemas.microsoft.com/office/drawing/2014/main" id="{790EF5A8-C20B-254D-3A01-FD1E34041CF4}"/>
                  </a:ext>
                </a:extLst>
              </p:cNvPr>
              <p:cNvSpPr/>
              <p:nvPr/>
            </p:nvSpPr>
            <p:spPr>
              <a:xfrm>
                <a:off x="2796922" y="2594704"/>
                <a:ext cx="9525" cy="619637"/>
              </a:xfrm>
              <a:custGeom>
                <a:avLst/>
                <a:gdLst>
                  <a:gd name="connsiteX0" fmla="*/ -1 w 9525"/>
                  <a:gd name="connsiteY0" fmla="*/ 212 h 619637"/>
                  <a:gd name="connsiteX1" fmla="*/ -1 w 9525"/>
                  <a:gd name="connsiteY1" fmla="*/ 619850 h 61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19637">
                    <a:moveTo>
                      <a:pt x="-1" y="212"/>
                    </a:moveTo>
                    <a:lnTo>
                      <a:pt x="-1" y="619850"/>
                    </a:lnTo>
                  </a:path>
                </a:pathLst>
              </a:custGeom>
              <a:noFill/>
              <a:ln w="25403" cap="flat">
                <a:solidFill>
                  <a:srgbClr val="000000"/>
                </a:solidFill>
                <a:custDash>
                  <a:ds d="600075" sp="600075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0" name="Freeform: Shape 1009">
                <a:extLst>
                  <a:ext uri="{FF2B5EF4-FFF2-40B4-BE49-F238E27FC236}">
                    <a16:creationId xmlns:a16="http://schemas.microsoft.com/office/drawing/2014/main" id="{21D8D3F5-1885-7A9D-BED2-5D68845D983C}"/>
                  </a:ext>
                </a:extLst>
              </p:cNvPr>
              <p:cNvSpPr/>
              <p:nvPr/>
            </p:nvSpPr>
            <p:spPr>
              <a:xfrm>
                <a:off x="3133297" y="3830279"/>
                <a:ext cx="9525" cy="1231858"/>
              </a:xfrm>
              <a:custGeom>
                <a:avLst/>
                <a:gdLst>
                  <a:gd name="connsiteX0" fmla="*/ -1 w 9525"/>
                  <a:gd name="connsiteY0" fmla="*/ 212 h 1231858"/>
                  <a:gd name="connsiteX1" fmla="*/ -1 w 9525"/>
                  <a:gd name="connsiteY1" fmla="*/ 881170 h 1231858"/>
                  <a:gd name="connsiteX2" fmla="*/ -1 w 9525"/>
                  <a:gd name="connsiteY2" fmla="*/ 1037761 h 1231858"/>
                  <a:gd name="connsiteX3" fmla="*/ -1 w 9525"/>
                  <a:gd name="connsiteY3" fmla="*/ 1232071 h 123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231858">
                    <a:moveTo>
                      <a:pt x="-1" y="212"/>
                    </a:moveTo>
                    <a:lnTo>
                      <a:pt x="-1" y="881170"/>
                    </a:lnTo>
                    <a:moveTo>
                      <a:pt x="-1" y="1037761"/>
                    </a:moveTo>
                    <a:lnTo>
                      <a:pt x="-1" y="1232071"/>
                    </a:lnTo>
                  </a:path>
                </a:pathLst>
              </a:custGeom>
              <a:noFill/>
              <a:ln w="25403" cap="flat">
                <a:solidFill>
                  <a:srgbClr val="000000"/>
                </a:solidFill>
                <a:custDash>
                  <a:ds d="600076" sp="600076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1" name="Freeform: Shape 1010">
                <a:extLst>
                  <a:ext uri="{FF2B5EF4-FFF2-40B4-BE49-F238E27FC236}">
                    <a16:creationId xmlns:a16="http://schemas.microsoft.com/office/drawing/2014/main" id="{4D7BFF33-9231-B65A-41E8-30EAC05B4607}"/>
                  </a:ext>
                </a:extLst>
              </p:cNvPr>
              <p:cNvSpPr/>
              <p:nvPr/>
            </p:nvSpPr>
            <p:spPr>
              <a:xfrm>
                <a:off x="3708798" y="3830279"/>
                <a:ext cx="9525" cy="1231858"/>
              </a:xfrm>
              <a:custGeom>
                <a:avLst/>
                <a:gdLst>
                  <a:gd name="connsiteX0" fmla="*/ -1 w 9525"/>
                  <a:gd name="connsiteY0" fmla="*/ 212 h 1231858"/>
                  <a:gd name="connsiteX1" fmla="*/ -1 w 9525"/>
                  <a:gd name="connsiteY1" fmla="*/ 877807 h 1231858"/>
                  <a:gd name="connsiteX2" fmla="*/ -1 w 9525"/>
                  <a:gd name="connsiteY2" fmla="*/ 1029350 h 1231858"/>
                  <a:gd name="connsiteX3" fmla="*/ -1 w 9525"/>
                  <a:gd name="connsiteY3" fmla="*/ 1232071 h 1231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1231858">
                    <a:moveTo>
                      <a:pt x="-1" y="212"/>
                    </a:moveTo>
                    <a:lnTo>
                      <a:pt x="-1" y="877807"/>
                    </a:lnTo>
                    <a:moveTo>
                      <a:pt x="-1" y="1029350"/>
                    </a:moveTo>
                    <a:lnTo>
                      <a:pt x="-1" y="1232071"/>
                    </a:lnTo>
                  </a:path>
                </a:pathLst>
              </a:custGeom>
              <a:noFill/>
              <a:ln w="25403" cap="flat">
                <a:solidFill>
                  <a:srgbClr val="000000"/>
                </a:solidFill>
                <a:custDash>
                  <a:ds d="600076" sp="600076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2" name="Freeform: Shape 1011">
                <a:extLst>
                  <a:ext uri="{FF2B5EF4-FFF2-40B4-BE49-F238E27FC236}">
                    <a16:creationId xmlns:a16="http://schemas.microsoft.com/office/drawing/2014/main" id="{16601EC7-1B98-AF51-88D7-229FE3461BE0}"/>
                  </a:ext>
                </a:extLst>
              </p:cNvPr>
              <p:cNvSpPr/>
              <p:nvPr/>
            </p:nvSpPr>
            <p:spPr>
              <a:xfrm>
                <a:off x="2615238" y="2273994"/>
                <a:ext cx="51781" cy="84810"/>
              </a:xfrm>
              <a:custGeom>
                <a:avLst/>
                <a:gdLst>
                  <a:gd name="connsiteX0" fmla="*/ -1 w 51781"/>
                  <a:gd name="connsiteY0" fmla="*/ 58162 h 84810"/>
                  <a:gd name="connsiteX1" fmla="*/ -1 w 51781"/>
                  <a:gd name="connsiteY1" fmla="*/ 60105 h 84810"/>
                  <a:gd name="connsiteX2" fmla="*/ 24802 w 51781"/>
                  <a:gd name="connsiteY2" fmla="*/ 85022 h 84810"/>
                  <a:gd name="connsiteX3" fmla="*/ 51781 w 51781"/>
                  <a:gd name="connsiteY3" fmla="*/ 60448 h 84810"/>
                  <a:gd name="connsiteX4" fmla="*/ 35207 w 51781"/>
                  <a:gd name="connsiteY4" fmla="*/ 38845 h 84810"/>
                  <a:gd name="connsiteX5" fmla="*/ 26402 w 51781"/>
                  <a:gd name="connsiteY5" fmla="*/ 35645 h 84810"/>
                  <a:gd name="connsiteX6" fmla="*/ 14172 w 51781"/>
                  <a:gd name="connsiteY6" fmla="*/ 21815 h 84810"/>
                  <a:gd name="connsiteX7" fmla="*/ 25145 w 51781"/>
                  <a:gd name="connsiteY7" fmla="*/ 10042 h 84810"/>
                  <a:gd name="connsiteX8" fmla="*/ 36579 w 51781"/>
                  <a:gd name="connsiteY8" fmla="*/ 21815 h 84810"/>
                  <a:gd name="connsiteX9" fmla="*/ 36579 w 51781"/>
                  <a:gd name="connsiteY9" fmla="*/ 23529 h 84810"/>
                  <a:gd name="connsiteX10" fmla="*/ 49609 w 51781"/>
                  <a:gd name="connsiteY10" fmla="*/ 23529 h 84810"/>
                  <a:gd name="connsiteX11" fmla="*/ 49609 w 51781"/>
                  <a:gd name="connsiteY11" fmla="*/ 21700 h 84810"/>
                  <a:gd name="connsiteX12" fmla="*/ 26516 w 51781"/>
                  <a:gd name="connsiteY12" fmla="*/ 212 h 84810"/>
                  <a:gd name="connsiteX13" fmla="*/ 1142 w 51781"/>
                  <a:gd name="connsiteY13" fmla="*/ 23300 h 84810"/>
                  <a:gd name="connsiteX14" fmla="*/ 18173 w 51781"/>
                  <a:gd name="connsiteY14" fmla="*/ 45703 h 84810"/>
                  <a:gd name="connsiteX15" fmla="*/ 27088 w 51781"/>
                  <a:gd name="connsiteY15" fmla="*/ 48789 h 84810"/>
                  <a:gd name="connsiteX16" fmla="*/ 38750 w 51781"/>
                  <a:gd name="connsiteY16" fmla="*/ 63306 h 84810"/>
                  <a:gd name="connsiteX17" fmla="*/ 26402 w 51781"/>
                  <a:gd name="connsiteY17" fmla="*/ 75193 h 84810"/>
                  <a:gd name="connsiteX18" fmla="*/ 13029 w 51781"/>
                  <a:gd name="connsiteY18" fmla="*/ 60219 h 84810"/>
                  <a:gd name="connsiteX19" fmla="*/ 13029 w 51781"/>
                  <a:gd name="connsiteY19" fmla="*/ 58162 h 84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1781" h="84810">
                    <a:moveTo>
                      <a:pt x="-1" y="58162"/>
                    </a:moveTo>
                    <a:lnTo>
                      <a:pt x="-1" y="60105"/>
                    </a:lnTo>
                    <a:cubicBezTo>
                      <a:pt x="-1" y="71535"/>
                      <a:pt x="4571" y="85022"/>
                      <a:pt x="24802" y="85022"/>
                    </a:cubicBezTo>
                    <a:cubicBezTo>
                      <a:pt x="41265" y="85022"/>
                      <a:pt x="51781" y="77822"/>
                      <a:pt x="51781" y="60448"/>
                    </a:cubicBezTo>
                    <a:cubicBezTo>
                      <a:pt x="51781" y="49247"/>
                      <a:pt x="46751" y="42960"/>
                      <a:pt x="35207" y="38845"/>
                    </a:cubicBezTo>
                    <a:lnTo>
                      <a:pt x="26402" y="35645"/>
                    </a:lnTo>
                    <a:cubicBezTo>
                      <a:pt x="17715" y="32330"/>
                      <a:pt x="14172" y="28787"/>
                      <a:pt x="14172" y="21815"/>
                    </a:cubicBezTo>
                    <a:cubicBezTo>
                      <a:pt x="14172" y="13128"/>
                      <a:pt x="19544" y="10042"/>
                      <a:pt x="25145" y="10042"/>
                    </a:cubicBezTo>
                    <a:cubicBezTo>
                      <a:pt x="33264" y="10042"/>
                      <a:pt x="36579" y="14385"/>
                      <a:pt x="36579" y="21815"/>
                    </a:cubicBezTo>
                    <a:lnTo>
                      <a:pt x="36579" y="23529"/>
                    </a:lnTo>
                    <a:lnTo>
                      <a:pt x="49609" y="23529"/>
                    </a:lnTo>
                    <a:lnTo>
                      <a:pt x="49609" y="21700"/>
                    </a:lnTo>
                    <a:cubicBezTo>
                      <a:pt x="49609" y="13242"/>
                      <a:pt x="47437" y="212"/>
                      <a:pt x="26516" y="212"/>
                    </a:cubicBezTo>
                    <a:cubicBezTo>
                      <a:pt x="11200" y="212"/>
                      <a:pt x="1142" y="8441"/>
                      <a:pt x="1142" y="23300"/>
                    </a:cubicBezTo>
                    <a:cubicBezTo>
                      <a:pt x="1142" y="34959"/>
                      <a:pt x="6285" y="41131"/>
                      <a:pt x="18173" y="45703"/>
                    </a:cubicBezTo>
                    <a:lnTo>
                      <a:pt x="27088" y="48789"/>
                    </a:lnTo>
                    <a:cubicBezTo>
                      <a:pt x="34407" y="50961"/>
                      <a:pt x="38750" y="54733"/>
                      <a:pt x="38750" y="63306"/>
                    </a:cubicBezTo>
                    <a:cubicBezTo>
                      <a:pt x="38750" y="69363"/>
                      <a:pt x="34636" y="75193"/>
                      <a:pt x="26402" y="75193"/>
                    </a:cubicBezTo>
                    <a:cubicBezTo>
                      <a:pt x="17372" y="75193"/>
                      <a:pt x="13029" y="70163"/>
                      <a:pt x="13029" y="60219"/>
                    </a:cubicBezTo>
                    <a:lnTo>
                      <a:pt x="13029" y="5816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3" name="Freeform: Shape 1012">
                <a:extLst>
                  <a:ext uri="{FF2B5EF4-FFF2-40B4-BE49-F238E27FC236}">
                    <a16:creationId xmlns:a16="http://schemas.microsoft.com/office/drawing/2014/main" id="{F811C32C-750A-A1EC-DCC7-F8B4A6E5B62D}"/>
                  </a:ext>
                </a:extLst>
              </p:cNvPr>
              <p:cNvSpPr/>
              <p:nvPr/>
            </p:nvSpPr>
            <p:spPr>
              <a:xfrm>
                <a:off x="2677535" y="2275594"/>
                <a:ext cx="45034" cy="81610"/>
              </a:xfrm>
              <a:custGeom>
                <a:avLst/>
                <a:gdLst>
                  <a:gd name="connsiteX0" fmla="*/ -1 w 45034"/>
                  <a:gd name="connsiteY0" fmla="*/ 81822 h 81610"/>
                  <a:gd name="connsiteX1" fmla="*/ 45033 w 45034"/>
                  <a:gd name="connsiteY1" fmla="*/ 81822 h 81610"/>
                  <a:gd name="connsiteX2" fmla="*/ 45033 w 45034"/>
                  <a:gd name="connsiteY2" fmla="*/ 70849 h 81610"/>
                  <a:gd name="connsiteX3" fmla="*/ 13029 w 45034"/>
                  <a:gd name="connsiteY3" fmla="*/ 70849 h 81610"/>
                  <a:gd name="connsiteX4" fmla="*/ 13029 w 45034"/>
                  <a:gd name="connsiteY4" fmla="*/ 44789 h 81610"/>
                  <a:gd name="connsiteX5" fmla="*/ 42290 w 45034"/>
                  <a:gd name="connsiteY5" fmla="*/ 44789 h 81610"/>
                  <a:gd name="connsiteX6" fmla="*/ 42290 w 45034"/>
                  <a:gd name="connsiteY6" fmla="*/ 33816 h 81610"/>
                  <a:gd name="connsiteX7" fmla="*/ 13029 w 45034"/>
                  <a:gd name="connsiteY7" fmla="*/ 33816 h 81610"/>
                  <a:gd name="connsiteX8" fmla="*/ 13029 w 45034"/>
                  <a:gd name="connsiteY8" fmla="*/ 11185 h 81610"/>
                  <a:gd name="connsiteX9" fmla="*/ 44119 w 45034"/>
                  <a:gd name="connsiteY9" fmla="*/ 11185 h 81610"/>
                  <a:gd name="connsiteX10" fmla="*/ 44119 w 45034"/>
                  <a:gd name="connsiteY10" fmla="*/ 212 h 81610"/>
                  <a:gd name="connsiteX11" fmla="*/ -1 w 45034"/>
                  <a:gd name="connsiteY11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34" h="81610">
                    <a:moveTo>
                      <a:pt x="-1" y="81822"/>
                    </a:moveTo>
                    <a:lnTo>
                      <a:pt x="45033" y="81822"/>
                    </a:lnTo>
                    <a:lnTo>
                      <a:pt x="45033" y="70849"/>
                    </a:lnTo>
                    <a:lnTo>
                      <a:pt x="13029" y="70849"/>
                    </a:lnTo>
                    <a:lnTo>
                      <a:pt x="13029" y="44789"/>
                    </a:lnTo>
                    <a:lnTo>
                      <a:pt x="42290" y="44789"/>
                    </a:lnTo>
                    <a:lnTo>
                      <a:pt x="42290" y="33816"/>
                    </a:lnTo>
                    <a:lnTo>
                      <a:pt x="13029" y="33816"/>
                    </a:lnTo>
                    <a:lnTo>
                      <a:pt x="13029" y="11185"/>
                    </a:lnTo>
                    <a:lnTo>
                      <a:pt x="44119" y="11185"/>
                    </a:lnTo>
                    <a:lnTo>
                      <a:pt x="4411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4" name="Freeform: Shape 1013">
                <a:extLst>
                  <a:ext uri="{FF2B5EF4-FFF2-40B4-BE49-F238E27FC236}">
                    <a16:creationId xmlns:a16="http://schemas.microsoft.com/office/drawing/2014/main" id="{D2DA5989-C202-40A3-5882-B9081E4F6639}"/>
                  </a:ext>
                </a:extLst>
              </p:cNvPr>
              <p:cNvSpPr/>
              <p:nvPr/>
            </p:nvSpPr>
            <p:spPr>
              <a:xfrm>
                <a:off x="2732514" y="2275594"/>
                <a:ext cx="53035" cy="81610"/>
              </a:xfrm>
              <a:custGeom>
                <a:avLst/>
                <a:gdLst>
                  <a:gd name="connsiteX0" fmla="*/ -1 w 53035"/>
                  <a:gd name="connsiteY0" fmla="*/ 81822 h 81610"/>
                  <a:gd name="connsiteX1" fmla="*/ 13029 w 53035"/>
                  <a:gd name="connsiteY1" fmla="*/ 81822 h 81610"/>
                  <a:gd name="connsiteX2" fmla="*/ 13029 w 53035"/>
                  <a:gd name="connsiteY2" fmla="*/ 46389 h 81610"/>
                  <a:gd name="connsiteX3" fmla="*/ 23659 w 53035"/>
                  <a:gd name="connsiteY3" fmla="*/ 46389 h 81610"/>
                  <a:gd name="connsiteX4" fmla="*/ 35546 w 53035"/>
                  <a:gd name="connsiteY4" fmla="*/ 59191 h 81610"/>
                  <a:gd name="connsiteX5" fmla="*/ 36118 w 53035"/>
                  <a:gd name="connsiteY5" fmla="*/ 74621 h 81610"/>
                  <a:gd name="connsiteX6" fmla="*/ 38289 w 53035"/>
                  <a:gd name="connsiteY6" fmla="*/ 81822 h 81610"/>
                  <a:gd name="connsiteX7" fmla="*/ 53034 w 53035"/>
                  <a:gd name="connsiteY7" fmla="*/ 81822 h 81610"/>
                  <a:gd name="connsiteX8" fmla="*/ 49148 w 53035"/>
                  <a:gd name="connsiteY8" fmla="*/ 74735 h 81610"/>
                  <a:gd name="connsiteX9" fmla="*/ 48691 w 53035"/>
                  <a:gd name="connsiteY9" fmla="*/ 58162 h 81610"/>
                  <a:gd name="connsiteX10" fmla="*/ 35889 w 53035"/>
                  <a:gd name="connsiteY10" fmla="*/ 41474 h 81610"/>
                  <a:gd name="connsiteX11" fmla="*/ 35889 w 53035"/>
                  <a:gd name="connsiteY11" fmla="*/ 41246 h 81610"/>
                  <a:gd name="connsiteX12" fmla="*/ 49491 w 53035"/>
                  <a:gd name="connsiteY12" fmla="*/ 21243 h 81610"/>
                  <a:gd name="connsiteX13" fmla="*/ 28802 w 53035"/>
                  <a:gd name="connsiteY13" fmla="*/ 212 h 81610"/>
                  <a:gd name="connsiteX14" fmla="*/ -1 w 53035"/>
                  <a:gd name="connsiteY14" fmla="*/ 212 h 81610"/>
                  <a:gd name="connsiteX15" fmla="*/ 13029 w 53035"/>
                  <a:gd name="connsiteY15" fmla="*/ 36559 h 81610"/>
                  <a:gd name="connsiteX16" fmla="*/ 13029 w 53035"/>
                  <a:gd name="connsiteY16" fmla="*/ 10042 h 81610"/>
                  <a:gd name="connsiteX17" fmla="*/ 24116 w 53035"/>
                  <a:gd name="connsiteY17" fmla="*/ 10042 h 81610"/>
                  <a:gd name="connsiteX18" fmla="*/ 36461 w 53035"/>
                  <a:gd name="connsiteY18" fmla="*/ 23300 h 81610"/>
                  <a:gd name="connsiteX19" fmla="*/ 23430 w 53035"/>
                  <a:gd name="connsiteY19" fmla="*/ 36559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035" h="81610">
                    <a:moveTo>
                      <a:pt x="-1" y="81822"/>
                    </a:moveTo>
                    <a:lnTo>
                      <a:pt x="13029" y="81822"/>
                    </a:lnTo>
                    <a:lnTo>
                      <a:pt x="13029" y="46389"/>
                    </a:lnTo>
                    <a:lnTo>
                      <a:pt x="23659" y="46389"/>
                    </a:lnTo>
                    <a:cubicBezTo>
                      <a:pt x="32574" y="46389"/>
                      <a:pt x="35318" y="50275"/>
                      <a:pt x="35546" y="59191"/>
                    </a:cubicBezTo>
                    <a:cubicBezTo>
                      <a:pt x="35775" y="65134"/>
                      <a:pt x="35660" y="69706"/>
                      <a:pt x="36118" y="74621"/>
                    </a:cubicBezTo>
                    <a:cubicBezTo>
                      <a:pt x="36461" y="77822"/>
                      <a:pt x="37032" y="80336"/>
                      <a:pt x="38289" y="81822"/>
                    </a:cubicBezTo>
                    <a:lnTo>
                      <a:pt x="53034" y="81822"/>
                    </a:lnTo>
                    <a:cubicBezTo>
                      <a:pt x="51320" y="80679"/>
                      <a:pt x="49376" y="78736"/>
                      <a:pt x="49148" y="74735"/>
                    </a:cubicBezTo>
                    <a:cubicBezTo>
                      <a:pt x="48919" y="69821"/>
                      <a:pt x="48805" y="63420"/>
                      <a:pt x="48691" y="58162"/>
                    </a:cubicBezTo>
                    <a:cubicBezTo>
                      <a:pt x="48233" y="46732"/>
                      <a:pt x="44004" y="42274"/>
                      <a:pt x="35889" y="41474"/>
                    </a:cubicBezTo>
                    <a:lnTo>
                      <a:pt x="35889" y="41246"/>
                    </a:lnTo>
                    <a:cubicBezTo>
                      <a:pt x="44804" y="39874"/>
                      <a:pt x="49491" y="31759"/>
                      <a:pt x="49491" y="21243"/>
                    </a:cubicBezTo>
                    <a:cubicBezTo>
                      <a:pt x="49491" y="5927"/>
                      <a:pt x="40232" y="212"/>
                      <a:pt x="28802" y="212"/>
                    </a:cubicBezTo>
                    <a:lnTo>
                      <a:pt x="-1" y="212"/>
                    </a:lnTo>
                    <a:close/>
                    <a:moveTo>
                      <a:pt x="13029" y="36559"/>
                    </a:moveTo>
                    <a:lnTo>
                      <a:pt x="13029" y="10042"/>
                    </a:lnTo>
                    <a:lnTo>
                      <a:pt x="24116" y="10042"/>
                    </a:lnTo>
                    <a:cubicBezTo>
                      <a:pt x="32689" y="10042"/>
                      <a:pt x="36461" y="14614"/>
                      <a:pt x="36461" y="23300"/>
                    </a:cubicBezTo>
                    <a:cubicBezTo>
                      <a:pt x="36461" y="31530"/>
                      <a:pt x="31774" y="36559"/>
                      <a:pt x="23430" y="36559"/>
                    </a:cubicBez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5" name="Freeform: Shape 1014">
                <a:extLst>
                  <a:ext uri="{FF2B5EF4-FFF2-40B4-BE49-F238E27FC236}">
                    <a16:creationId xmlns:a16="http://schemas.microsoft.com/office/drawing/2014/main" id="{0EF7B407-F46D-6F57-18DB-4D7C72D79C92}"/>
                  </a:ext>
                </a:extLst>
              </p:cNvPr>
              <p:cNvSpPr/>
              <p:nvPr/>
            </p:nvSpPr>
            <p:spPr>
              <a:xfrm>
                <a:off x="2786463" y="2275594"/>
                <a:ext cx="56349" cy="81610"/>
              </a:xfrm>
              <a:custGeom>
                <a:avLst/>
                <a:gdLst>
                  <a:gd name="connsiteX0" fmla="*/ 19201 w 56349"/>
                  <a:gd name="connsiteY0" fmla="*/ 81822 h 81610"/>
                  <a:gd name="connsiteX1" fmla="*/ 35775 w 56349"/>
                  <a:gd name="connsiteY1" fmla="*/ 81822 h 81610"/>
                  <a:gd name="connsiteX2" fmla="*/ 56349 w 56349"/>
                  <a:gd name="connsiteY2" fmla="*/ 212 h 81610"/>
                  <a:gd name="connsiteX3" fmla="*/ 42518 w 56349"/>
                  <a:gd name="connsiteY3" fmla="*/ 212 h 81610"/>
                  <a:gd name="connsiteX4" fmla="*/ 27888 w 56349"/>
                  <a:gd name="connsiteY4" fmla="*/ 65363 h 81610"/>
                  <a:gd name="connsiteX5" fmla="*/ 27659 w 56349"/>
                  <a:gd name="connsiteY5" fmla="*/ 65363 h 81610"/>
                  <a:gd name="connsiteX6" fmla="*/ 13829 w 56349"/>
                  <a:gd name="connsiteY6" fmla="*/ 212 h 81610"/>
                  <a:gd name="connsiteX7" fmla="*/ -1 w 56349"/>
                  <a:gd name="connsiteY7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349" h="81610">
                    <a:moveTo>
                      <a:pt x="19201" y="81822"/>
                    </a:moveTo>
                    <a:lnTo>
                      <a:pt x="35775" y="81822"/>
                    </a:lnTo>
                    <a:lnTo>
                      <a:pt x="56349" y="212"/>
                    </a:lnTo>
                    <a:lnTo>
                      <a:pt x="42518" y="212"/>
                    </a:lnTo>
                    <a:lnTo>
                      <a:pt x="27888" y="65363"/>
                    </a:lnTo>
                    <a:lnTo>
                      <a:pt x="27659" y="65363"/>
                    </a:lnTo>
                    <a:lnTo>
                      <a:pt x="1382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6" name="Freeform: Shape 1015">
                <a:extLst>
                  <a:ext uri="{FF2B5EF4-FFF2-40B4-BE49-F238E27FC236}">
                    <a16:creationId xmlns:a16="http://schemas.microsoft.com/office/drawing/2014/main" id="{3FADE016-88A3-039E-8EA6-F8AC57FB1666}"/>
                  </a:ext>
                </a:extLst>
              </p:cNvPr>
              <p:cNvSpPr/>
              <p:nvPr/>
            </p:nvSpPr>
            <p:spPr>
              <a:xfrm>
                <a:off x="2848300" y="2275594"/>
                <a:ext cx="13030" cy="81610"/>
              </a:xfrm>
              <a:custGeom>
                <a:avLst/>
                <a:gdLst>
                  <a:gd name="connsiteX0" fmla="*/ -1 w 13030"/>
                  <a:gd name="connsiteY0" fmla="*/ 81822 h 81610"/>
                  <a:gd name="connsiteX1" fmla="*/ 13029 w 13030"/>
                  <a:gd name="connsiteY1" fmla="*/ 81822 h 81610"/>
                  <a:gd name="connsiteX2" fmla="*/ 13029 w 13030"/>
                  <a:gd name="connsiteY2" fmla="*/ 212 h 81610"/>
                  <a:gd name="connsiteX3" fmla="*/ -1 w 13030"/>
                  <a:gd name="connsiteY3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30" h="81610">
                    <a:moveTo>
                      <a:pt x="-1" y="81822"/>
                    </a:moveTo>
                    <a:lnTo>
                      <a:pt x="13029" y="81822"/>
                    </a:lnTo>
                    <a:lnTo>
                      <a:pt x="1302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7" name="Freeform: Shape 1016">
                <a:extLst>
                  <a:ext uri="{FF2B5EF4-FFF2-40B4-BE49-F238E27FC236}">
                    <a16:creationId xmlns:a16="http://schemas.microsoft.com/office/drawing/2014/main" id="{BA80BD41-B7A6-2C94-3F4C-A58F5E85D767}"/>
                  </a:ext>
                </a:extLst>
              </p:cNvPr>
              <p:cNvSpPr/>
              <p:nvPr/>
            </p:nvSpPr>
            <p:spPr>
              <a:xfrm>
                <a:off x="2872303" y="2273994"/>
                <a:ext cx="52120" cy="84810"/>
              </a:xfrm>
              <a:custGeom>
                <a:avLst/>
                <a:gdLst>
                  <a:gd name="connsiteX0" fmla="*/ 39090 w 52120"/>
                  <a:gd name="connsiteY0" fmla="*/ 54161 h 84810"/>
                  <a:gd name="connsiteX1" fmla="*/ 39090 w 52120"/>
                  <a:gd name="connsiteY1" fmla="*/ 55533 h 84810"/>
                  <a:gd name="connsiteX2" fmla="*/ 26974 w 52120"/>
                  <a:gd name="connsiteY2" fmla="*/ 75193 h 84810"/>
                  <a:gd name="connsiteX3" fmla="*/ 13029 w 52120"/>
                  <a:gd name="connsiteY3" fmla="*/ 42274 h 84810"/>
                  <a:gd name="connsiteX4" fmla="*/ 26974 w 52120"/>
                  <a:gd name="connsiteY4" fmla="*/ 10042 h 84810"/>
                  <a:gd name="connsiteX5" fmla="*/ 38632 w 52120"/>
                  <a:gd name="connsiteY5" fmla="*/ 25929 h 84810"/>
                  <a:gd name="connsiteX6" fmla="*/ 38632 w 52120"/>
                  <a:gd name="connsiteY6" fmla="*/ 27301 h 84810"/>
                  <a:gd name="connsiteX7" fmla="*/ 51663 w 52120"/>
                  <a:gd name="connsiteY7" fmla="*/ 27301 h 84810"/>
                  <a:gd name="connsiteX8" fmla="*/ 51663 w 52120"/>
                  <a:gd name="connsiteY8" fmla="*/ 25815 h 84810"/>
                  <a:gd name="connsiteX9" fmla="*/ 27088 w 52120"/>
                  <a:gd name="connsiteY9" fmla="*/ 212 h 84810"/>
                  <a:gd name="connsiteX10" fmla="*/ -1 w 52120"/>
                  <a:gd name="connsiteY10" fmla="*/ 42617 h 84810"/>
                  <a:gd name="connsiteX11" fmla="*/ 26974 w 52120"/>
                  <a:gd name="connsiteY11" fmla="*/ 85022 h 84810"/>
                  <a:gd name="connsiteX12" fmla="*/ 52120 w 52120"/>
                  <a:gd name="connsiteY12" fmla="*/ 55876 h 84810"/>
                  <a:gd name="connsiteX13" fmla="*/ 52120 w 52120"/>
                  <a:gd name="connsiteY13" fmla="*/ 54161 h 84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2120" h="84810">
                    <a:moveTo>
                      <a:pt x="39090" y="54161"/>
                    </a:moveTo>
                    <a:lnTo>
                      <a:pt x="39090" y="55533"/>
                    </a:lnTo>
                    <a:cubicBezTo>
                      <a:pt x="39090" y="63077"/>
                      <a:pt x="37832" y="75193"/>
                      <a:pt x="26974" y="75193"/>
                    </a:cubicBezTo>
                    <a:cubicBezTo>
                      <a:pt x="17373" y="75193"/>
                      <a:pt x="13029" y="68563"/>
                      <a:pt x="13029" y="42274"/>
                    </a:cubicBezTo>
                    <a:cubicBezTo>
                      <a:pt x="13029" y="15985"/>
                      <a:pt x="17373" y="10042"/>
                      <a:pt x="26974" y="10042"/>
                    </a:cubicBezTo>
                    <a:cubicBezTo>
                      <a:pt x="36346" y="9699"/>
                      <a:pt x="38632" y="18386"/>
                      <a:pt x="38632" y="25929"/>
                    </a:cubicBezTo>
                    <a:lnTo>
                      <a:pt x="38632" y="27301"/>
                    </a:lnTo>
                    <a:lnTo>
                      <a:pt x="51663" y="27301"/>
                    </a:lnTo>
                    <a:lnTo>
                      <a:pt x="51663" y="25815"/>
                    </a:lnTo>
                    <a:cubicBezTo>
                      <a:pt x="51663" y="17357"/>
                      <a:pt x="50291" y="212"/>
                      <a:pt x="27088" y="212"/>
                    </a:cubicBezTo>
                    <a:cubicBezTo>
                      <a:pt x="6400" y="212"/>
                      <a:pt x="-1" y="13471"/>
                      <a:pt x="-1" y="42617"/>
                    </a:cubicBezTo>
                    <a:cubicBezTo>
                      <a:pt x="-1" y="71764"/>
                      <a:pt x="6400" y="85022"/>
                      <a:pt x="26974" y="85022"/>
                    </a:cubicBezTo>
                    <a:cubicBezTo>
                      <a:pt x="46176" y="85022"/>
                      <a:pt x="52120" y="70621"/>
                      <a:pt x="52120" y="55876"/>
                    </a:cubicBezTo>
                    <a:lnTo>
                      <a:pt x="52120" y="54161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8" name="Freeform: Shape 1017">
                <a:extLst>
                  <a:ext uri="{FF2B5EF4-FFF2-40B4-BE49-F238E27FC236}">
                    <a16:creationId xmlns:a16="http://schemas.microsoft.com/office/drawing/2014/main" id="{77A8B8D5-5A4F-B519-07A8-F32C7784040B}"/>
                  </a:ext>
                </a:extLst>
              </p:cNvPr>
              <p:cNvSpPr/>
              <p:nvPr/>
            </p:nvSpPr>
            <p:spPr>
              <a:xfrm>
                <a:off x="2933567" y="2275594"/>
                <a:ext cx="45034" cy="81610"/>
              </a:xfrm>
              <a:custGeom>
                <a:avLst/>
                <a:gdLst>
                  <a:gd name="connsiteX0" fmla="*/ -1 w 45034"/>
                  <a:gd name="connsiteY0" fmla="*/ 81822 h 81610"/>
                  <a:gd name="connsiteX1" fmla="*/ 45033 w 45034"/>
                  <a:gd name="connsiteY1" fmla="*/ 81822 h 81610"/>
                  <a:gd name="connsiteX2" fmla="*/ 45033 w 45034"/>
                  <a:gd name="connsiteY2" fmla="*/ 70849 h 81610"/>
                  <a:gd name="connsiteX3" fmla="*/ 13029 w 45034"/>
                  <a:gd name="connsiteY3" fmla="*/ 70849 h 81610"/>
                  <a:gd name="connsiteX4" fmla="*/ 13029 w 45034"/>
                  <a:gd name="connsiteY4" fmla="*/ 44789 h 81610"/>
                  <a:gd name="connsiteX5" fmla="*/ 42290 w 45034"/>
                  <a:gd name="connsiteY5" fmla="*/ 44789 h 81610"/>
                  <a:gd name="connsiteX6" fmla="*/ 42290 w 45034"/>
                  <a:gd name="connsiteY6" fmla="*/ 33816 h 81610"/>
                  <a:gd name="connsiteX7" fmla="*/ 13029 w 45034"/>
                  <a:gd name="connsiteY7" fmla="*/ 33816 h 81610"/>
                  <a:gd name="connsiteX8" fmla="*/ 13029 w 45034"/>
                  <a:gd name="connsiteY8" fmla="*/ 11185 h 81610"/>
                  <a:gd name="connsiteX9" fmla="*/ 44119 w 45034"/>
                  <a:gd name="connsiteY9" fmla="*/ 11185 h 81610"/>
                  <a:gd name="connsiteX10" fmla="*/ 44119 w 45034"/>
                  <a:gd name="connsiteY10" fmla="*/ 212 h 81610"/>
                  <a:gd name="connsiteX11" fmla="*/ -1 w 45034"/>
                  <a:gd name="connsiteY11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34" h="81610">
                    <a:moveTo>
                      <a:pt x="-1" y="81822"/>
                    </a:moveTo>
                    <a:lnTo>
                      <a:pt x="45033" y="81822"/>
                    </a:lnTo>
                    <a:lnTo>
                      <a:pt x="45033" y="70849"/>
                    </a:lnTo>
                    <a:lnTo>
                      <a:pt x="13029" y="70849"/>
                    </a:lnTo>
                    <a:lnTo>
                      <a:pt x="13029" y="44789"/>
                    </a:lnTo>
                    <a:lnTo>
                      <a:pt x="42290" y="44789"/>
                    </a:lnTo>
                    <a:lnTo>
                      <a:pt x="42290" y="33816"/>
                    </a:lnTo>
                    <a:lnTo>
                      <a:pt x="13029" y="33816"/>
                    </a:lnTo>
                    <a:lnTo>
                      <a:pt x="13029" y="11185"/>
                    </a:lnTo>
                    <a:lnTo>
                      <a:pt x="44119" y="11185"/>
                    </a:lnTo>
                    <a:lnTo>
                      <a:pt x="4411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19" name="Freeform: Shape 1018">
                <a:extLst>
                  <a:ext uri="{FF2B5EF4-FFF2-40B4-BE49-F238E27FC236}">
                    <a16:creationId xmlns:a16="http://schemas.microsoft.com/office/drawing/2014/main" id="{83E41862-BBAE-5739-7F14-16A960E1BC5E}"/>
                  </a:ext>
                </a:extLst>
              </p:cNvPr>
              <p:cNvSpPr/>
              <p:nvPr/>
            </p:nvSpPr>
            <p:spPr>
              <a:xfrm>
                <a:off x="2659476" y="2418469"/>
                <a:ext cx="45034" cy="81610"/>
              </a:xfrm>
              <a:custGeom>
                <a:avLst/>
                <a:gdLst>
                  <a:gd name="connsiteX0" fmla="*/ -1 w 45034"/>
                  <a:gd name="connsiteY0" fmla="*/ 81822 h 81610"/>
                  <a:gd name="connsiteX1" fmla="*/ 45033 w 45034"/>
                  <a:gd name="connsiteY1" fmla="*/ 81822 h 81610"/>
                  <a:gd name="connsiteX2" fmla="*/ 45033 w 45034"/>
                  <a:gd name="connsiteY2" fmla="*/ 70849 h 81610"/>
                  <a:gd name="connsiteX3" fmla="*/ 13029 w 45034"/>
                  <a:gd name="connsiteY3" fmla="*/ 70849 h 81610"/>
                  <a:gd name="connsiteX4" fmla="*/ 13029 w 45034"/>
                  <a:gd name="connsiteY4" fmla="*/ 44789 h 81610"/>
                  <a:gd name="connsiteX5" fmla="*/ 42290 w 45034"/>
                  <a:gd name="connsiteY5" fmla="*/ 44789 h 81610"/>
                  <a:gd name="connsiteX6" fmla="*/ 42290 w 45034"/>
                  <a:gd name="connsiteY6" fmla="*/ 33816 h 81610"/>
                  <a:gd name="connsiteX7" fmla="*/ 13029 w 45034"/>
                  <a:gd name="connsiteY7" fmla="*/ 33816 h 81610"/>
                  <a:gd name="connsiteX8" fmla="*/ 13029 w 45034"/>
                  <a:gd name="connsiteY8" fmla="*/ 11185 h 81610"/>
                  <a:gd name="connsiteX9" fmla="*/ 44119 w 45034"/>
                  <a:gd name="connsiteY9" fmla="*/ 11185 h 81610"/>
                  <a:gd name="connsiteX10" fmla="*/ 44119 w 45034"/>
                  <a:gd name="connsiteY10" fmla="*/ 212 h 81610"/>
                  <a:gd name="connsiteX11" fmla="*/ -1 w 45034"/>
                  <a:gd name="connsiteY11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34" h="81610">
                    <a:moveTo>
                      <a:pt x="-1" y="81822"/>
                    </a:moveTo>
                    <a:lnTo>
                      <a:pt x="45033" y="81822"/>
                    </a:lnTo>
                    <a:lnTo>
                      <a:pt x="45033" y="70849"/>
                    </a:lnTo>
                    <a:lnTo>
                      <a:pt x="13029" y="70849"/>
                    </a:lnTo>
                    <a:lnTo>
                      <a:pt x="13029" y="44789"/>
                    </a:lnTo>
                    <a:lnTo>
                      <a:pt x="42290" y="44789"/>
                    </a:lnTo>
                    <a:lnTo>
                      <a:pt x="42290" y="33816"/>
                    </a:lnTo>
                    <a:lnTo>
                      <a:pt x="13029" y="33816"/>
                    </a:lnTo>
                    <a:lnTo>
                      <a:pt x="13029" y="11185"/>
                    </a:lnTo>
                    <a:lnTo>
                      <a:pt x="44119" y="11185"/>
                    </a:lnTo>
                    <a:lnTo>
                      <a:pt x="44119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0" name="Freeform: Shape 1019">
                <a:extLst>
                  <a:ext uri="{FF2B5EF4-FFF2-40B4-BE49-F238E27FC236}">
                    <a16:creationId xmlns:a16="http://schemas.microsoft.com/office/drawing/2014/main" id="{820326C1-E72C-1098-A61A-C258B608FFE0}"/>
                  </a:ext>
                </a:extLst>
              </p:cNvPr>
              <p:cNvSpPr/>
              <p:nvPr/>
            </p:nvSpPr>
            <p:spPr>
              <a:xfrm>
                <a:off x="2714454" y="2418469"/>
                <a:ext cx="52120" cy="81610"/>
              </a:xfrm>
              <a:custGeom>
                <a:avLst/>
                <a:gdLst>
                  <a:gd name="connsiteX0" fmla="*/ -1 w 52120"/>
                  <a:gd name="connsiteY0" fmla="*/ 81822 h 81610"/>
                  <a:gd name="connsiteX1" fmla="*/ 12343 w 52120"/>
                  <a:gd name="connsiteY1" fmla="*/ 81822 h 81610"/>
                  <a:gd name="connsiteX2" fmla="*/ 12343 w 52120"/>
                  <a:gd name="connsiteY2" fmla="*/ 19414 h 81610"/>
                  <a:gd name="connsiteX3" fmla="*/ 12572 w 52120"/>
                  <a:gd name="connsiteY3" fmla="*/ 19414 h 81610"/>
                  <a:gd name="connsiteX4" fmla="*/ 36232 w 52120"/>
                  <a:gd name="connsiteY4" fmla="*/ 81822 h 81610"/>
                  <a:gd name="connsiteX5" fmla="*/ 52120 w 52120"/>
                  <a:gd name="connsiteY5" fmla="*/ 81822 h 81610"/>
                  <a:gd name="connsiteX6" fmla="*/ 52120 w 52120"/>
                  <a:gd name="connsiteY6" fmla="*/ 212 h 81610"/>
                  <a:gd name="connsiteX7" fmla="*/ 39775 w 52120"/>
                  <a:gd name="connsiteY7" fmla="*/ 212 h 81610"/>
                  <a:gd name="connsiteX8" fmla="*/ 39775 w 52120"/>
                  <a:gd name="connsiteY8" fmla="*/ 61020 h 81610"/>
                  <a:gd name="connsiteX9" fmla="*/ 39547 w 52120"/>
                  <a:gd name="connsiteY9" fmla="*/ 61020 h 81610"/>
                  <a:gd name="connsiteX10" fmla="*/ 15887 w 52120"/>
                  <a:gd name="connsiteY10" fmla="*/ 212 h 81610"/>
                  <a:gd name="connsiteX11" fmla="*/ -1 w 52120"/>
                  <a:gd name="connsiteY11" fmla="*/ 212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120" h="81610">
                    <a:moveTo>
                      <a:pt x="-1" y="81822"/>
                    </a:moveTo>
                    <a:lnTo>
                      <a:pt x="12343" y="81822"/>
                    </a:lnTo>
                    <a:lnTo>
                      <a:pt x="12343" y="19414"/>
                    </a:lnTo>
                    <a:lnTo>
                      <a:pt x="12572" y="19414"/>
                    </a:lnTo>
                    <a:lnTo>
                      <a:pt x="36232" y="81822"/>
                    </a:lnTo>
                    <a:lnTo>
                      <a:pt x="52120" y="81822"/>
                    </a:lnTo>
                    <a:lnTo>
                      <a:pt x="52120" y="212"/>
                    </a:lnTo>
                    <a:lnTo>
                      <a:pt x="39775" y="212"/>
                    </a:lnTo>
                    <a:lnTo>
                      <a:pt x="39775" y="61020"/>
                    </a:lnTo>
                    <a:lnTo>
                      <a:pt x="39547" y="61020"/>
                    </a:lnTo>
                    <a:lnTo>
                      <a:pt x="15887" y="212"/>
                    </a:lnTo>
                    <a:lnTo>
                      <a:pt x="-1" y="212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1" name="Freeform: Shape 1020">
                <a:extLst>
                  <a:ext uri="{FF2B5EF4-FFF2-40B4-BE49-F238E27FC236}">
                    <a16:creationId xmlns:a16="http://schemas.microsoft.com/office/drawing/2014/main" id="{311F9B65-93F0-D9E1-7E12-F98788AFA1FF}"/>
                  </a:ext>
                </a:extLst>
              </p:cNvPr>
              <p:cNvSpPr/>
              <p:nvPr/>
            </p:nvSpPr>
            <p:spPr>
              <a:xfrm>
                <a:off x="2774005" y="2418469"/>
                <a:ext cx="51549" cy="81610"/>
              </a:xfrm>
              <a:custGeom>
                <a:avLst/>
                <a:gdLst>
                  <a:gd name="connsiteX0" fmla="*/ 19430 w 51549"/>
                  <a:gd name="connsiteY0" fmla="*/ 81822 h 81610"/>
                  <a:gd name="connsiteX1" fmla="*/ 32460 w 51549"/>
                  <a:gd name="connsiteY1" fmla="*/ 81822 h 81610"/>
                  <a:gd name="connsiteX2" fmla="*/ 32460 w 51549"/>
                  <a:gd name="connsiteY2" fmla="*/ 11185 h 81610"/>
                  <a:gd name="connsiteX3" fmla="*/ 51548 w 51549"/>
                  <a:gd name="connsiteY3" fmla="*/ 11185 h 81610"/>
                  <a:gd name="connsiteX4" fmla="*/ 51548 w 51549"/>
                  <a:gd name="connsiteY4" fmla="*/ 212 h 81610"/>
                  <a:gd name="connsiteX5" fmla="*/ -1 w 51549"/>
                  <a:gd name="connsiteY5" fmla="*/ 212 h 81610"/>
                  <a:gd name="connsiteX6" fmla="*/ -1 w 51549"/>
                  <a:gd name="connsiteY6" fmla="*/ 11185 h 81610"/>
                  <a:gd name="connsiteX7" fmla="*/ 19430 w 51549"/>
                  <a:gd name="connsiteY7" fmla="*/ 11185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549" h="81610">
                    <a:moveTo>
                      <a:pt x="19430" y="81822"/>
                    </a:moveTo>
                    <a:lnTo>
                      <a:pt x="32460" y="81822"/>
                    </a:lnTo>
                    <a:lnTo>
                      <a:pt x="32460" y="11185"/>
                    </a:lnTo>
                    <a:lnTo>
                      <a:pt x="51548" y="11185"/>
                    </a:lnTo>
                    <a:lnTo>
                      <a:pt x="51548" y="212"/>
                    </a:lnTo>
                    <a:lnTo>
                      <a:pt x="-1" y="212"/>
                    </a:lnTo>
                    <a:lnTo>
                      <a:pt x="-1" y="11185"/>
                    </a:lnTo>
                    <a:lnTo>
                      <a:pt x="19430" y="11185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2" name="Freeform: Shape 1021">
                <a:extLst>
                  <a:ext uri="{FF2B5EF4-FFF2-40B4-BE49-F238E27FC236}">
                    <a16:creationId xmlns:a16="http://schemas.microsoft.com/office/drawing/2014/main" id="{53B1C877-916E-73DC-B713-6535810E3DCD}"/>
                  </a:ext>
                </a:extLst>
              </p:cNvPr>
              <p:cNvSpPr/>
              <p:nvPr/>
            </p:nvSpPr>
            <p:spPr>
              <a:xfrm>
                <a:off x="2832983" y="2418469"/>
                <a:ext cx="53035" cy="81610"/>
              </a:xfrm>
              <a:custGeom>
                <a:avLst/>
                <a:gdLst>
                  <a:gd name="connsiteX0" fmla="*/ -1 w 53035"/>
                  <a:gd name="connsiteY0" fmla="*/ 81822 h 81610"/>
                  <a:gd name="connsiteX1" fmla="*/ 13029 w 53035"/>
                  <a:gd name="connsiteY1" fmla="*/ 81822 h 81610"/>
                  <a:gd name="connsiteX2" fmla="*/ 13029 w 53035"/>
                  <a:gd name="connsiteY2" fmla="*/ 46389 h 81610"/>
                  <a:gd name="connsiteX3" fmla="*/ 23659 w 53035"/>
                  <a:gd name="connsiteY3" fmla="*/ 46389 h 81610"/>
                  <a:gd name="connsiteX4" fmla="*/ 35546 w 53035"/>
                  <a:gd name="connsiteY4" fmla="*/ 59191 h 81610"/>
                  <a:gd name="connsiteX5" fmla="*/ 36118 w 53035"/>
                  <a:gd name="connsiteY5" fmla="*/ 74621 h 81610"/>
                  <a:gd name="connsiteX6" fmla="*/ 38289 w 53035"/>
                  <a:gd name="connsiteY6" fmla="*/ 81822 h 81610"/>
                  <a:gd name="connsiteX7" fmla="*/ 53034 w 53035"/>
                  <a:gd name="connsiteY7" fmla="*/ 81822 h 81610"/>
                  <a:gd name="connsiteX8" fmla="*/ 49148 w 53035"/>
                  <a:gd name="connsiteY8" fmla="*/ 74736 h 81610"/>
                  <a:gd name="connsiteX9" fmla="*/ 48691 w 53035"/>
                  <a:gd name="connsiteY9" fmla="*/ 58162 h 81610"/>
                  <a:gd name="connsiteX10" fmla="*/ 35889 w 53035"/>
                  <a:gd name="connsiteY10" fmla="*/ 41474 h 81610"/>
                  <a:gd name="connsiteX11" fmla="*/ 35889 w 53035"/>
                  <a:gd name="connsiteY11" fmla="*/ 41246 h 81610"/>
                  <a:gd name="connsiteX12" fmla="*/ 49491 w 53035"/>
                  <a:gd name="connsiteY12" fmla="*/ 21243 h 81610"/>
                  <a:gd name="connsiteX13" fmla="*/ 28802 w 53035"/>
                  <a:gd name="connsiteY13" fmla="*/ 212 h 81610"/>
                  <a:gd name="connsiteX14" fmla="*/ -1 w 53035"/>
                  <a:gd name="connsiteY14" fmla="*/ 212 h 81610"/>
                  <a:gd name="connsiteX15" fmla="*/ 13029 w 53035"/>
                  <a:gd name="connsiteY15" fmla="*/ 36559 h 81610"/>
                  <a:gd name="connsiteX16" fmla="*/ 13029 w 53035"/>
                  <a:gd name="connsiteY16" fmla="*/ 10042 h 81610"/>
                  <a:gd name="connsiteX17" fmla="*/ 24116 w 53035"/>
                  <a:gd name="connsiteY17" fmla="*/ 10042 h 81610"/>
                  <a:gd name="connsiteX18" fmla="*/ 36461 w 53035"/>
                  <a:gd name="connsiteY18" fmla="*/ 23301 h 81610"/>
                  <a:gd name="connsiteX19" fmla="*/ 23430 w 53035"/>
                  <a:gd name="connsiteY19" fmla="*/ 36559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035" h="81610">
                    <a:moveTo>
                      <a:pt x="-1" y="81822"/>
                    </a:moveTo>
                    <a:lnTo>
                      <a:pt x="13029" y="81822"/>
                    </a:lnTo>
                    <a:lnTo>
                      <a:pt x="13029" y="46389"/>
                    </a:lnTo>
                    <a:lnTo>
                      <a:pt x="23659" y="46389"/>
                    </a:lnTo>
                    <a:cubicBezTo>
                      <a:pt x="32574" y="46389"/>
                      <a:pt x="35318" y="50275"/>
                      <a:pt x="35546" y="59191"/>
                    </a:cubicBezTo>
                    <a:cubicBezTo>
                      <a:pt x="35775" y="65134"/>
                      <a:pt x="35661" y="69706"/>
                      <a:pt x="36118" y="74621"/>
                    </a:cubicBezTo>
                    <a:cubicBezTo>
                      <a:pt x="36461" y="77822"/>
                      <a:pt x="37032" y="80336"/>
                      <a:pt x="38289" y="81822"/>
                    </a:cubicBezTo>
                    <a:lnTo>
                      <a:pt x="53034" y="81822"/>
                    </a:lnTo>
                    <a:cubicBezTo>
                      <a:pt x="51320" y="80679"/>
                      <a:pt x="49376" y="78736"/>
                      <a:pt x="49148" y="74736"/>
                    </a:cubicBezTo>
                    <a:cubicBezTo>
                      <a:pt x="48919" y="69821"/>
                      <a:pt x="48805" y="63420"/>
                      <a:pt x="48691" y="58162"/>
                    </a:cubicBezTo>
                    <a:cubicBezTo>
                      <a:pt x="48233" y="46732"/>
                      <a:pt x="44004" y="42274"/>
                      <a:pt x="35889" y="41474"/>
                    </a:cubicBezTo>
                    <a:lnTo>
                      <a:pt x="35889" y="41246"/>
                    </a:lnTo>
                    <a:cubicBezTo>
                      <a:pt x="44804" y="39874"/>
                      <a:pt x="49491" y="31759"/>
                      <a:pt x="49491" y="21243"/>
                    </a:cubicBezTo>
                    <a:cubicBezTo>
                      <a:pt x="49491" y="5927"/>
                      <a:pt x="40232" y="212"/>
                      <a:pt x="28802" y="212"/>
                    </a:cubicBezTo>
                    <a:lnTo>
                      <a:pt x="-1" y="212"/>
                    </a:lnTo>
                    <a:close/>
                    <a:moveTo>
                      <a:pt x="13029" y="36559"/>
                    </a:moveTo>
                    <a:lnTo>
                      <a:pt x="13029" y="10042"/>
                    </a:lnTo>
                    <a:lnTo>
                      <a:pt x="24116" y="10042"/>
                    </a:lnTo>
                    <a:cubicBezTo>
                      <a:pt x="32689" y="10042"/>
                      <a:pt x="36461" y="14614"/>
                      <a:pt x="36461" y="23301"/>
                    </a:cubicBezTo>
                    <a:cubicBezTo>
                      <a:pt x="36461" y="31530"/>
                      <a:pt x="31774" y="36559"/>
                      <a:pt x="23430" y="36559"/>
                    </a:cubicBez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3" name="Freeform: Shape 1022">
                <a:extLst>
                  <a:ext uri="{FF2B5EF4-FFF2-40B4-BE49-F238E27FC236}">
                    <a16:creationId xmlns:a16="http://schemas.microsoft.com/office/drawing/2014/main" id="{3264CE74-6579-23F9-DCF1-9DE8EC1C20CC}"/>
                  </a:ext>
                </a:extLst>
              </p:cNvPr>
              <p:cNvSpPr/>
              <p:nvPr/>
            </p:nvSpPr>
            <p:spPr>
              <a:xfrm>
                <a:off x="2885104" y="2418469"/>
                <a:ext cx="55892" cy="81610"/>
              </a:xfrm>
              <a:custGeom>
                <a:avLst/>
                <a:gdLst>
                  <a:gd name="connsiteX0" fmla="*/ 21030 w 55892"/>
                  <a:gd name="connsiteY0" fmla="*/ 81822 h 81610"/>
                  <a:gd name="connsiteX1" fmla="*/ 34060 w 55892"/>
                  <a:gd name="connsiteY1" fmla="*/ 81822 h 81610"/>
                  <a:gd name="connsiteX2" fmla="*/ 34060 w 55892"/>
                  <a:gd name="connsiteY2" fmla="*/ 49933 h 81610"/>
                  <a:gd name="connsiteX3" fmla="*/ 55892 w 55892"/>
                  <a:gd name="connsiteY3" fmla="*/ 212 h 81610"/>
                  <a:gd name="connsiteX4" fmla="*/ 42290 w 55892"/>
                  <a:gd name="connsiteY4" fmla="*/ 212 h 81610"/>
                  <a:gd name="connsiteX5" fmla="*/ 28231 w 55892"/>
                  <a:gd name="connsiteY5" fmla="*/ 35416 h 81610"/>
                  <a:gd name="connsiteX6" fmla="*/ 14515 w 55892"/>
                  <a:gd name="connsiteY6" fmla="*/ 212 h 81610"/>
                  <a:gd name="connsiteX7" fmla="*/ -1 w 55892"/>
                  <a:gd name="connsiteY7" fmla="*/ 212 h 81610"/>
                  <a:gd name="connsiteX8" fmla="*/ 21030 w 55892"/>
                  <a:gd name="connsiteY8" fmla="*/ 49933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892" h="81610">
                    <a:moveTo>
                      <a:pt x="21030" y="81822"/>
                    </a:moveTo>
                    <a:lnTo>
                      <a:pt x="34060" y="81822"/>
                    </a:lnTo>
                    <a:lnTo>
                      <a:pt x="34060" y="49933"/>
                    </a:lnTo>
                    <a:lnTo>
                      <a:pt x="55892" y="212"/>
                    </a:lnTo>
                    <a:lnTo>
                      <a:pt x="42290" y="212"/>
                    </a:lnTo>
                    <a:lnTo>
                      <a:pt x="28231" y="35416"/>
                    </a:lnTo>
                    <a:lnTo>
                      <a:pt x="14515" y="212"/>
                    </a:lnTo>
                    <a:lnTo>
                      <a:pt x="-1" y="212"/>
                    </a:lnTo>
                    <a:lnTo>
                      <a:pt x="21030" y="49933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024" name="Graphic 4">
                <a:extLst>
                  <a:ext uri="{FF2B5EF4-FFF2-40B4-BE49-F238E27FC236}">
                    <a16:creationId xmlns:a16="http://schemas.microsoft.com/office/drawing/2014/main" id="{8E6660C2-4EC7-E790-944E-2A58B39E15D6}"/>
                  </a:ext>
                </a:extLst>
              </p:cNvPr>
              <p:cNvGrpSpPr/>
              <p:nvPr/>
            </p:nvGrpSpPr>
            <p:grpSpPr>
              <a:xfrm>
                <a:off x="9078030" y="1674473"/>
                <a:ext cx="814006" cy="84810"/>
                <a:chOff x="9078030" y="1674473"/>
                <a:chExt cx="814006" cy="84810"/>
              </a:xfrm>
              <a:solidFill>
                <a:srgbClr val="898989"/>
              </a:solidFill>
            </p:grpSpPr>
            <p:sp>
              <p:nvSpPr>
                <p:cNvPr id="1283" name="Freeform: Shape 1282">
                  <a:extLst>
                    <a:ext uri="{FF2B5EF4-FFF2-40B4-BE49-F238E27FC236}">
                      <a16:creationId xmlns:a16="http://schemas.microsoft.com/office/drawing/2014/main" id="{0AA3DD56-0BB2-6532-924C-3FE97EFAFE54}"/>
                    </a:ext>
                  </a:extLst>
                </p:cNvPr>
                <p:cNvSpPr/>
                <p:nvPr/>
              </p:nvSpPr>
              <p:spPr>
                <a:xfrm>
                  <a:off x="9078030" y="1676073"/>
                  <a:ext cx="45053" cy="81610"/>
                </a:xfrm>
                <a:custGeom>
                  <a:avLst/>
                  <a:gdLst>
                    <a:gd name="connsiteX0" fmla="*/ -240 w 45053"/>
                    <a:gd name="connsiteY0" fmla="*/ 81786 h 81610"/>
                    <a:gd name="connsiteX1" fmla="*/ 44813 w 45053"/>
                    <a:gd name="connsiteY1" fmla="*/ 81786 h 81610"/>
                    <a:gd name="connsiteX2" fmla="*/ 44813 w 45053"/>
                    <a:gd name="connsiteY2" fmla="*/ 70813 h 81610"/>
                    <a:gd name="connsiteX3" fmla="*/ 12809 w 45053"/>
                    <a:gd name="connsiteY3" fmla="*/ 70813 h 81610"/>
                    <a:gd name="connsiteX4" fmla="*/ 12809 w 45053"/>
                    <a:gd name="connsiteY4" fmla="*/ 44753 h 81610"/>
                    <a:gd name="connsiteX5" fmla="*/ 42051 w 45053"/>
                    <a:gd name="connsiteY5" fmla="*/ 44753 h 81610"/>
                    <a:gd name="connsiteX6" fmla="*/ 42051 w 45053"/>
                    <a:gd name="connsiteY6" fmla="*/ 33780 h 81610"/>
                    <a:gd name="connsiteX7" fmla="*/ 12809 w 45053"/>
                    <a:gd name="connsiteY7" fmla="*/ 33780 h 81610"/>
                    <a:gd name="connsiteX8" fmla="*/ 12809 w 45053"/>
                    <a:gd name="connsiteY8" fmla="*/ 11148 h 81610"/>
                    <a:gd name="connsiteX9" fmla="*/ 43860 w 45053"/>
                    <a:gd name="connsiteY9" fmla="*/ 11148 h 81610"/>
                    <a:gd name="connsiteX10" fmla="*/ 43860 w 45053"/>
                    <a:gd name="connsiteY10" fmla="*/ 176 h 81610"/>
                    <a:gd name="connsiteX11" fmla="*/ -240 w 45053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53" h="81610">
                      <a:moveTo>
                        <a:pt x="-240" y="81786"/>
                      </a:moveTo>
                      <a:lnTo>
                        <a:pt x="44813" y="81786"/>
                      </a:lnTo>
                      <a:lnTo>
                        <a:pt x="44813" y="70813"/>
                      </a:lnTo>
                      <a:lnTo>
                        <a:pt x="12809" y="70813"/>
                      </a:lnTo>
                      <a:lnTo>
                        <a:pt x="12809" y="44753"/>
                      </a:lnTo>
                      <a:lnTo>
                        <a:pt x="42051" y="44753"/>
                      </a:lnTo>
                      <a:lnTo>
                        <a:pt x="42051" y="33780"/>
                      </a:lnTo>
                      <a:lnTo>
                        <a:pt x="12809" y="33780"/>
                      </a:lnTo>
                      <a:lnTo>
                        <a:pt x="12809" y="11148"/>
                      </a:lnTo>
                      <a:lnTo>
                        <a:pt x="43860" y="11148"/>
                      </a:lnTo>
                      <a:lnTo>
                        <a:pt x="43860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4" name="Freeform: Shape 1283">
                  <a:extLst>
                    <a:ext uri="{FF2B5EF4-FFF2-40B4-BE49-F238E27FC236}">
                      <a16:creationId xmlns:a16="http://schemas.microsoft.com/office/drawing/2014/main" id="{3DED27CE-FF60-F5BC-01D9-BC8D1FCEF11E}"/>
                    </a:ext>
                  </a:extLst>
                </p:cNvPr>
                <p:cNvSpPr/>
                <p:nvPr/>
              </p:nvSpPr>
              <p:spPr>
                <a:xfrm>
                  <a:off x="9131466" y="1676073"/>
                  <a:ext cx="44576" cy="81610"/>
                </a:xfrm>
                <a:custGeom>
                  <a:avLst/>
                  <a:gdLst>
                    <a:gd name="connsiteX0" fmla="*/ -240 w 44576"/>
                    <a:gd name="connsiteY0" fmla="*/ 81786 h 81610"/>
                    <a:gd name="connsiteX1" fmla="*/ 44336 w 44576"/>
                    <a:gd name="connsiteY1" fmla="*/ 81786 h 81610"/>
                    <a:gd name="connsiteX2" fmla="*/ 44336 w 44576"/>
                    <a:gd name="connsiteY2" fmla="*/ 70813 h 81610"/>
                    <a:gd name="connsiteX3" fmla="*/ 12809 w 44576"/>
                    <a:gd name="connsiteY3" fmla="*/ 70813 h 81610"/>
                    <a:gd name="connsiteX4" fmla="*/ 12809 w 44576"/>
                    <a:gd name="connsiteY4" fmla="*/ 176 h 81610"/>
                    <a:gd name="connsiteX5" fmla="*/ -240 w 44576"/>
                    <a:gd name="connsiteY5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6" h="81610">
                      <a:moveTo>
                        <a:pt x="-240" y="81786"/>
                      </a:moveTo>
                      <a:lnTo>
                        <a:pt x="44336" y="81786"/>
                      </a:lnTo>
                      <a:lnTo>
                        <a:pt x="44336" y="70813"/>
                      </a:lnTo>
                      <a:lnTo>
                        <a:pt x="12809" y="70813"/>
                      </a:lnTo>
                      <a:lnTo>
                        <a:pt x="12809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5" name="Freeform: Shape 1284">
                  <a:extLst>
                    <a:ext uri="{FF2B5EF4-FFF2-40B4-BE49-F238E27FC236}">
                      <a16:creationId xmlns:a16="http://schemas.microsoft.com/office/drawing/2014/main" id="{1DA3FF44-E2C2-D033-67A6-185A9420B2F9}"/>
                    </a:ext>
                  </a:extLst>
                </p:cNvPr>
                <p:cNvSpPr/>
                <p:nvPr/>
              </p:nvSpPr>
              <p:spPr>
                <a:xfrm>
                  <a:off x="9183758" y="1676073"/>
                  <a:ext cx="45053" cy="81610"/>
                </a:xfrm>
                <a:custGeom>
                  <a:avLst/>
                  <a:gdLst>
                    <a:gd name="connsiteX0" fmla="*/ -240 w 45053"/>
                    <a:gd name="connsiteY0" fmla="*/ 81786 h 81610"/>
                    <a:gd name="connsiteX1" fmla="*/ 44813 w 45053"/>
                    <a:gd name="connsiteY1" fmla="*/ 81786 h 81610"/>
                    <a:gd name="connsiteX2" fmla="*/ 44813 w 45053"/>
                    <a:gd name="connsiteY2" fmla="*/ 70813 h 81610"/>
                    <a:gd name="connsiteX3" fmla="*/ 12809 w 45053"/>
                    <a:gd name="connsiteY3" fmla="*/ 70813 h 81610"/>
                    <a:gd name="connsiteX4" fmla="*/ 12809 w 45053"/>
                    <a:gd name="connsiteY4" fmla="*/ 44753 h 81610"/>
                    <a:gd name="connsiteX5" fmla="*/ 42050 w 45053"/>
                    <a:gd name="connsiteY5" fmla="*/ 44753 h 81610"/>
                    <a:gd name="connsiteX6" fmla="*/ 42050 w 45053"/>
                    <a:gd name="connsiteY6" fmla="*/ 33780 h 81610"/>
                    <a:gd name="connsiteX7" fmla="*/ 12809 w 45053"/>
                    <a:gd name="connsiteY7" fmla="*/ 33780 h 81610"/>
                    <a:gd name="connsiteX8" fmla="*/ 12809 w 45053"/>
                    <a:gd name="connsiteY8" fmla="*/ 11148 h 81610"/>
                    <a:gd name="connsiteX9" fmla="*/ 43860 w 45053"/>
                    <a:gd name="connsiteY9" fmla="*/ 11148 h 81610"/>
                    <a:gd name="connsiteX10" fmla="*/ 43860 w 45053"/>
                    <a:gd name="connsiteY10" fmla="*/ 176 h 81610"/>
                    <a:gd name="connsiteX11" fmla="*/ -240 w 45053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53" h="81610">
                      <a:moveTo>
                        <a:pt x="-240" y="81786"/>
                      </a:moveTo>
                      <a:lnTo>
                        <a:pt x="44813" y="81786"/>
                      </a:lnTo>
                      <a:lnTo>
                        <a:pt x="44813" y="70813"/>
                      </a:lnTo>
                      <a:lnTo>
                        <a:pt x="12809" y="70813"/>
                      </a:lnTo>
                      <a:lnTo>
                        <a:pt x="12809" y="44753"/>
                      </a:lnTo>
                      <a:lnTo>
                        <a:pt x="42050" y="44753"/>
                      </a:lnTo>
                      <a:lnTo>
                        <a:pt x="42050" y="33780"/>
                      </a:lnTo>
                      <a:lnTo>
                        <a:pt x="12809" y="33780"/>
                      </a:lnTo>
                      <a:lnTo>
                        <a:pt x="12809" y="11148"/>
                      </a:lnTo>
                      <a:lnTo>
                        <a:pt x="43860" y="11148"/>
                      </a:lnTo>
                      <a:lnTo>
                        <a:pt x="43860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6" name="Freeform: Shape 1285">
                  <a:extLst>
                    <a:ext uri="{FF2B5EF4-FFF2-40B4-BE49-F238E27FC236}">
                      <a16:creationId xmlns:a16="http://schemas.microsoft.com/office/drawing/2014/main" id="{1CB9E587-CEB0-C07F-8307-8BA39152C823}"/>
                    </a:ext>
                  </a:extLst>
                </p:cNvPr>
                <p:cNvSpPr/>
                <p:nvPr/>
              </p:nvSpPr>
              <p:spPr>
                <a:xfrm>
                  <a:off x="9236812" y="1674473"/>
                  <a:ext cx="52102" cy="84810"/>
                </a:xfrm>
                <a:custGeom>
                  <a:avLst/>
                  <a:gdLst>
                    <a:gd name="connsiteX0" fmla="*/ 38813 w 52102"/>
                    <a:gd name="connsiteY0" fmla="*/ 54125 h 84810"/>
                    <a:gd name="connsiteX1" fmla="*/ 38813 w 52102"/>
                    <a:gd name="connsiteY1" fmla="*/ 55497 h 84810"/>
                    <a:gd name="connsiteX2" fmla="*/ 26716 w 52102"/>
                    <a:gd name="connsiteY2" fmla="*/ 75156 h 84810"/>
                    <a:gd name="connsiteX3" fmla="*/ 12714 w 52102"/>
                    <a:gd name="connsiteY3" fmla="*/ 42238 h 84810"/>
                    <a:gd name="connsiteX4" fmla="*/ 26716 w 52102"/>
                    <a:gd name="connsiteY4" fmla="*/ 10005 h 84810"/>
                    <a:gd name="connsiteX5" fmla="*/ 38336 w 52102"/>
                    <a:gd name="connsiteY5" fmla="*/ 25893 h 84810"/>
                    <a:gd name="connsiteX6" fmla="*/ 38336 w 52102"/>
                    <a:gd name="connsiteY6" fmla="*/ 27265 h 84810"/>
                    <a:gd name="connsiteX7" fmla="*/ 51386 w 52102"/>
                    <a:gd name="connsiteY7" fmla="*/ 27265 h 84810"/>
                    <a:gd name="connsiteX8" fmla="*/ 51386 w 52102"/>
                    <a:gd name="connsiteY8" fmla="*/ 25779 h 84810"/>
                    <a:gd name="connsiteX9" fmla="*/ 26812 w 52102"/>
                    <a:gd name="connsiteY9" fmla="*/ 176 h 84810"/>
                    <a:gd name="connsiteX10" fmla="*/ -240 w 52102"/>
                    <a:gd name="connsiteY10" fmla="*/ 42581 h 84810"/>
                    <a:gd name="connsiteX11" fmla="*/ 26716 w 52102"/>
                    <a:gd name="connsiteY11" fmla="*/ 84986 h 84810"/>
                    <a:gd name="connsiteX12" fmla="*/ 51862 w 52102"/>
                    <a:gd name="connsiteY12" fmla="*/ 55840 h 84810"/>
                    <a:gd name="connsiteX13" fmla="*/ 51862 w 52102"/>
                    <a:gd name="connsiteY13" fmla="*/ 5412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02" h="84810">
                      <a:moveTo>
                        <a:pt x="38813" y="54125"/>
                      </a:moveTo>
                      <a:lnTo>
                        <a:pt x="38813" y="55497"/>
                      </a:lnTo>
                      <a:cubicBezTo>
                        <a:pt x="38813" y="63041"/>
                        <a:pt x="37575" y="75156"/>
                        <a:pt x="26716" y="75156"/>
                      </a:cubicBezTo>
                      <a:cubicBezTo>
                        <a:pt x="17096" y="75156"/>
                        <a:pt x="12714" y="68527"/>
                        <a:pt x="12714" y="42238"/>
                      </a:cubicBezTo>
                      <a:cubicBezTo>
                        <a:pt x="12714" y="15949"/>
                        <a:pt x="17096" y="10005"/>
                        <a:pt x="26716" y="10005"/>
                      </a:cubicBezTo>
                      <a:cubicBezTo>
                        <a:pt x="36050" y="9662"/>
                        <a:pt x="38336" y="18349"/>
                        <a:pt x="38336" y="25893"/>
                      </a:cubicBezTo>
                      <a:lnTo>
                        <a:pt x="38336" y="27265"/>
                      </a:lnTo>
                      <a:lnTo>
                        <a:pt x="51386" y="27265"/>
                      </a:lnTo>
                      <a:lnTo>
                        <a:pt x="51386" y="25779"/>
                      </a:lnTo>
                      <a:cubicBezTo>
                        <a:pt x="51386" y="17321"/>
                        <a:pt x="50052" y="176"/>
                        <a:pt x="26812" y="176"/>
                      </a:cubicBezTo>
                      <a:cubicBezTo>
                        <a:pt x="6142" y="176"/>
                        <a:pt x="-240" y="13434"/>
                        <a:pt x="-240" y="42581"/>
                      </a:cubicBezTo>
                      <a:cubicBezTo>
                        <a:pt x="-240" y="71727"/>
                        <a:pt x="6142" y="84986"/>
                        <a:pt x="26716" y="84986"/>
                      </a:cubicBezTo>
                      <a:cubicBezTo>
                        <a:pt x="45862" y="84986"/>
                        <a:pt x="51862" y="70584"/>
                        <a:pt x="51862" y="55840"/>
                      </a:cubicBezTo>
                      <a:lnTo>
                        <a:pt x="51862" y="5412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7" name="Freeform: Shape 1286">
                  <a:extLst>
                    <a:ext uri="{FF2B5EF4-FFF2-40B4-BE49-F238E27FC236}">
                      <a16:creationId xmlns:a16="http://schemas.microsoft.com/office/drawing/2014/main" id="{4A809043-ED45-65B8-5854-C6A49442B044}"/>
                    </a:ext>
                  </a:extLst>
                </p:cNvPr>
                <p:cNvSpPr/>
                <p:nvPr/>
              </p:nvSpPr>
              <p:spPr>
                <a:xfrm>
                  <a:off x="9291962" y="1676073"/>
                  <a:ext cx="51530" cy="81610"/>
                </a:xfrm>
                <a:custGeom>
                  <a:avLst/>
                  <a:gdLst>
                    <a:gd name="connsiteX0" fmla="*/ 19191 w 51530"/>
                    <a:gd name="connsiteY0" fmla="*/ 81786 h 81610"/>
                    <a:gd name="connsiteX1" fmla="*/ 32240 w 51530"/>
                    <a:gd name="connsiteY1" fmla="*/ 81786 h 81610"/>
                    <a:gd name="connsiteX2" fmla="*/ 32240 w 51530"/>
                    <a:gd name="connsiteY2" fmla="*/ 11148 h 81610"/>
                    <a:gd name="connsiteX3" fmla="*/ 51290 w 51530"/>
                    <a:gd name="connsiteY3" fmla="*/ 11148 h 81610"/>
                    <a:gd name="connsiteX4" fmla="*/ 51290 w 51530"/>
                    <a:gd name="connsiteY4" fmla="*/ 176 h 81610"/>
                    <a:gd name="connsiteX5" fmla="*/ -240 w 51530"/>
                    <a:gd name="connsiteY5" fmla="*/ 176 h 81610"/>
                    <a:gd name="connsiteX6" fmla="*/ -240 w 51530"/>
                    <a:gd name="connsiteY6" fmla="*/ 11148 h 81610"/>
                    <a:gd name="connsiteX7" fmla="*/ 19191 w 51530"/>
                    <a:gd name="connsiteY7" fmla="*/ 1114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30" h="81610">
                      <a:moveTo>
                        <a:pt x="19191" y="81786"/>
                      </a:moveTo>
                      <a:lnTo>
                        <a:pt x="32240" y="81786"/>
                      </a:lnTo>
                      <a:lnTo>
                        <a:pt x="32240" y="11148"/>
                      </a:lnTo>
                      <a:lnTo>
                        <a:pt x="51290" y="11148"/>
                      </a:lnTo>
                      <a:lnTo>
                        <a:pt x="51290" y="176"/>
                      </a:lnTo>
                      <a:lnTo>
                        <a:pt x="-240" y="176"/>
                      </a:lnTo>
                      <a:lnTo>
                        <a:pt x="-240" y="11148"/>
                      </a:lnTo>
                      <a:lnTo>
                        <a:pt x="19191" y="1114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8" name="Freeform: Shape 1287">
                  <a:extLst>
                    <a:ext uri="{FF2B5EF4-FFF2-40B4-BE49-F238E27FC236}">
                      <a16:creationId xmlns:a16="http://schemas.microsoft.com/office/drawing/2014/main" id="{DE08172F-A950-9481-CFDC-F61B304A3C41}"/>
                    </a:ext>
                  </a:extLst>
                </p:cNvPr>
                <p:cNvSpPr/>
                <p:nvPr/>
              </p:nvSpPr>
              <p:spPr>
                <a:xfrm>
                  <a:off x="9350922" y="1676073"/>
                  <a:ext cx="53053" cy="81610"/>
                </a:xfrm>
                <a:custGeom>
                  <a:avLst/>
                  <a:gdLst>
                    <a:gd name="connsiteX0" fmla="*/ -240 w 53053"/>
                    <a:gd name="connsiteY0" fmla="*/ 81786 h 81610"/>
                    <a:gd name="connsiteX1" fmla="*/ 12809 w 53053"/>
                    <a:gd name="connsiteY1" fmla="*/ 81786 h 81610"/>
                    <a:gd name="connsiteX2" fmla="*/ 12809 w 53053"/>
                    <a:gd name="connsiteY2" fmla="*/ 46353 h 81610"/>
                    <a:gd name="connsiteX3" fmla="*/ 23477 w 53053"/>
                    <a:gd name="connsiteY3" fmla="*/ 46353 h 81610"/>
                    <a:gd name="connsiteX4" fmla="*/ 35383 w 53053"/>
                    <a:gd name="connsiteY4" fmla="*/ 59154 h 81610"/>
                    <a:gd name="connsiteX5" fmla="*/ 35954 w 53053"/>
                    <a:gd name="connsiteY5" fmla="*/ 74585 h 81610"/>
                    <a:gd name="connsiteX6" fmla="*/ 38049 w 53053"/>
                    <a:gd name="connsiteY6" fmla="*/ 81786 h 81610"/>
                    <a:gd name="connsiteX7" fmla="*/ 52813 w 53053"/>
                    <a:gd name="connsiteY7" fmla="*/ 81786 h 81610"/>
                    <a:gd name="connsiteX8" fmla="*/ 48908 w 53053"/>
                    <a:gd name="connsiteY8" fmla="*/ 74699 h 81610"/>
                    <a:gd name="connsiteX9" fmla="*/ 48528 w 53053"/>
                    <a:gd name="connsiteY9" fmla="*/ 58126 h 81610"/>
                    <a:gd name="connsiteX10" fmla="*/ 35668 w 53053"/>
                    <a:gd name="connsiteY10" fmla="*/ 41438 h 81610"/>
                    <a:gd name="connsiteX11" fmla="*/ 35668 w 53053"/>
                    <a:gd name="connsiteY11" fmla="*/ 41209 h 81610"/>
                    <a:gd name="connsiteX12" fmla="*/ 49289 w 53053"/>
                    <a:gd name="connsiteY12" fmla="*/ 21207 h 81610"/>
                    <a:gd name="connsiteX13" fmla="*/ 28620 w 53053"/>
                    <a:gd name="connsiteY13" fmla="*/ 176 h 81610"/>
                    <a:gd name="connsiteX14" fmla="*/ -240 w 53053"/>
                    <a:gd name="connsiteY14" fmla="*/ 176 h 81610"/>
                    <a:gd name="connsiteX15" fmla="*/ 12809 w 53053"/>
                    <a:gd name="connsiteY15" fmla="*/ 36523 h 81610"/>
                    <a:gd name="connsiteX16" fmla="*/ 12809 w 53053"/>
                    <a:gd name="connsiteY16" fmla="*/ 10005 h 81610"/>
                    <a:gd name="connsiteX17" fmla="*/ 23952 w 53053"/>
                    <a:gd name="connsiteY17" fmla="*/ 10005 h 81610"/>
                    <a:gd name="connsiteX18" fmla="*/ 36240 w 53053"/>
                    <a:gd name="connsiteY18" fmla="*/ 23264 h 81610"/>
                    <a:gd name="connsiteX19" fmla="*/ 23191 w 53053"/>
                    <a:gd name="connsiteY19" fmla="*/ 3652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53" h="81610">
                      <a:moveTo>
                        <a:pt x="-240" y="81786"/>
                      </a:moveTo>
                      <a:lnTo>
                        <a:pt x="12809" y="81786"/>
                      </a:lnTo>
                      <a:lnTo>
                        <a:pt x="12809" y="46353"/>
                      </a:lnTo>
                      <a:lnTo>
                        <a:pt x="23477" y="46353"/>
                      </a:lnTo>
                      <a:cubicBezTo>
                        <a:pt x="32334" y="46353"/>
                        <a:pt x="35097" y="50239"/>
                        <a:pt x="35383" y="59154"/>
                      </a:cubicBezTo>
                      <a:cubicBezTo>
                        <a:pt x="35573" y="65098"/>
                        <a:pt x="35478" y="69670"/>
                        <a:pt x="35954" y="74585"/>
                      </a:cubicBezTo>
                      <a:cubicBezTo>
                        <a:pt x="36240" y="77785"/>
                        <a:pt x="36811" y="80300"/>
                        <a:pt x="38049" y="81786"/>
                      </a:cubicBezTo>
                      <a:lnTo>
                        <a:pt x="52813" y="81786"/>
                      </a:lnTo>
                      <a:cubicBezTo>
                        <a:pt x="51098" y="80643"/>
                        <a:pt x="49194" y="78700"/>
                        <a:pt x="48908" y="74699"/>
                      </a:cubicBezTo>
                      <a:cubicBezTo>
                        <a:pt x="48717" y="69784"/>
                        <a:pt x="48622" y="63383"/>
                        <a:pt x="48528" y="58126"/>
                      </a:cubicBezTo>
                      <a:cubicBezTo>
                        <a:pt x="48051" y="46696"/>
                        <a:pt x="43765" y="42238"/>
                        <a:pt x="35668" y="41438"/>
                      </a:cubicBezTo>
                      <a:lnTo>
                        <a:pt x="35668" y="41209"/>
                      </a:lnTo>
                      <a:cubicBezTo>
                        <a:pt x="44622" y="39838"/>
                        <a:pt x="49289" y="31722"/>
                        <a:pt x="49289" y="21207"/>
                      </a:cubicBezTo>
                      <a:cubicBezTo>
                        <a:pt x="49289" y="5891"/>
                        <a:pt x="40050" y="176"/>
                        <a:pt x="28620" y="176"/>
                      </a:cubicBezTo>
                      <a:lnTo>
                        <a:pt x="-240" y="176"/>
                      </a:lnTo>
                      <a:close/>
                      <a:moveTo>
                        <a:pt x="12809" y="36523"/>
                      </a:moveTo>
                      <a:lnTo>
                        <a:pt x="12809" y="10005"/>
                      </a:lnTo>
                      <a:lnTo>
                        <a:pt x="23952" y="10005"/>
                      </a:lnTo>
                      <a:cubicBezTo>
                        <a:pt x="32525" y="10005"/>
                        <a:pt x="36240" y="14577"/>
                        <a:pt x="36240" y="23264"/>
                      </a:cubicBezTo>
                      <a:cubicBezTo>
                        <a:pt x="36240" y="31494"/>
                        <a:pt x="31573" y="36523"/>
                        <a:pt x="23191" y="36523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9" name="Freeform: Shape 1288">
                  <a:extLst>
                    <a:ext uri="{FF2B5EF4-FFF2-40B4-BE49-F238E27FC236}">
                      <a16:creationId xmlns:a16="http://schemas.microsoft.com/office/drawing/2014/main" id="{7EDC7927-DF1B-7FC7-01EF-82D5B1E523C9}"/>
                    </a:ext>
                  </a:extLst>
                </p:cNvPr>
                <p:cNvSpPr/>
                <p:nvPr/>
              </p:nvSpPr>
              <p:spPr>
                <a:xfrm>
                  <a:off x="9411786" y="1676073"/>
                  <a:ext cx="13049" cy="81610"/>
                </a:xfrm>
                <a:custGeom>
                  <a:avLst/>
                  <a:gdLst>
                    <a:gd name="connsiteX0" fmla="*/ -240 w 13049"/>
                    <a:gd name="connsiteY0" fmla="*/ 81786 h 81610"/>
                    <a:gd name="connsiteX1" fmla="*/ 12809 w 13049"/>
                    <a:gd name="connsiteY1" fmla="*/ 81786 h 81610"/>
                    <a:gd name="connsiteX2" fmla="*/ 12809 w 13049"/>
                    <a:gd name="connsiteY2" fmla="*/ 176 h 81610"/>
                    <a:gd name="connsiteX3" fmla="*/ -240 w 13049"/>
                    <a:gd name="connsiteY3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49" h="81610">
                      <a:moveTo>
                        <a:pt x="-240" y="81786"/>
                      </a:moveTo>
                      <a:lnTo>
                        <a:pt x="12809" y="81786"/>
                      </a:lnTo>
                      <a:lnTo>
                        <a:pt x="12809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0" name="Freeform: Shape 1289">
                  <a:extLst>
                    <a:ext uri="{FF2B5EF4-FFF2-40B4-BE49-F238E27FC236}">
                      <a16:creationId xmlns:a16="http://schemas.microsoft.com/office/drawing/2014/main" id="{2C10EC37-A220-749A-32FC-5FE0CFFFA186}"/>
                    </a:ext>
                  </a:extLst>
                </p:cNvPr>
                <p:cNvSpPr/>
                <p:nvPr/>
              </p:nvSpPr>
              <p:spPr>
                <a:xfrm>
                  <a:off x="9435789" y="1674473"/>
                  <a:ext cx="52101" cy="84810"/>
                </a:xfrm>
                <a:custGeom>
                  <a:avLst/>
                  <a:gdLst>
                    <a:gd name="connsiteX0" fmla="*/ 38812 w 52101"/>
                    <a:gd name="connsiteY0" fmla="*/ 54125 h 84810"/>
                    <a:gd name="connsiteX1" fmla="*/ 38812 w 52101"/>
                    <a:gd name="connsiteY1" fmla="*/ 55497 h 84810"/>
                    <a:gd name="connsiteX2" fmla="*/ 26716 w 52101"/>
                    <a:gd name="connsiteY2" fmla="*/ 75156 h 84810"/>
                    <a:gd name="connsiteX3" fmla="*/ 12809 w 52101"/>
                    <a:gd name="connsiteY3" fmla="*/ 42238 h 84810"/>
                    <a:gd name="connsiteX4" fmla="*/ 26716 w 52101"/>
                    <a:gd name="connsiteY4" fmla="*/ 10005 h 84810"/>
                    <a:gd name="connsiteX5" fmla="*/ 38336 w 52101"/>
                    <a:gd name="connsiteY5" fmla="*/ 25893 h 84810"/>
                    <a:gd name="connsiteX6" fmla="*/ 38336 w 52101"/>
                    <a:gd name="connsiteY6" fmla="*/ 27265 h 84810"/>
                    <a:gd name="connsiteX7" fmla="*/ 51386 w 52101"/>
                    <a:gd name="connsiteY7" fmla="*/ 27265 h 84810"/>
                    <a:gd name="connsiteX8" fmla="*/ 51386 w 52101"/>
                    <a:gd name="connsiteY8" fmla="*/ 25779 h 84810"/>
                    <a:gd name="connsiteX9" fmla="*/ 26812 w 52101"/>
                    <a:gd name="connsiteY9" fmla="*/ 176 h 84810"/>
                    <a:gd name="connsiteX10" fmla="*/ -240 w 52101"/>
                    <a:gd name="connsiteY10" fmla="*/ 42581 h 84810"/>
                    <a:gd name="connsiteX11" fmla="*/ 26716 w 52101"/>
                    <a:gd name="connsiteY11" fmla="*/ 84986 h 84810"/>
                    <a:gd name="connsiteX12" fmla="*/ 51861 w 52101"/>
                    <a:gd name="connsiteY12" fmla="*/ 55840 h 84810"/>
                    <a:gd name="connsiteX13" fmla="*/ 51861 w 52101"/>
                    <a:gd name="connsiteY13" fmla="*/ 5412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01" h="84810">
                      <a:moveTo>
                        <a:pt x="38812" y="54125"/>
                      </a:moveTo>
                      <a:lnTo>
                        <a:pt x="38812" y="55497"/>
                      </a:lnTo>
                      <a:cubicBezTo>
                        <a:pt x="38812" y="63041"/>
                        <a:pt x="37574" y="75156"/>
                        <a:pt x="26716" y="75156"/>
                      </a:cubicBezTo>
                      <a:cubicBezTo>
                        <a:pt x="17096" y="75156"/>
                        <a:pt x="12809" y="68527"/>
                        <a:pt x="12809" y="42238"/>
                      </a:cubicBezTo>
                      <a:cubicBezTo>
                        <a:pt x="12809" y="15949"/>
                        <a:pt x="17096" y="10005"/>
                        <a:pt x="26716" y="10005"/>
                      </a:cubicBezTo>
                      <a:cubicBezTo>
                        <a:pt x="36050" y="9662"/>
                        <a:pt x="38336" y="18349"/>
                        <a:pt x="38336" y="25893"/>
                      </a:cubicBezTo>
                      <a:lnTo>
                        <a:pt x="38336" y="27265"/>
                      </a:lnTo>
                      <a:lnTo>
                        <a:pt x="51386" y="27265"/>
                      </a:lnTo>
                      <a:lnTo>
                        <a:pt x="51386" y="25779"/>
                      </a:lnTo>
                      <a:cubicBezTo>
                        <a:pt x="51386" y="17321"/>
                        <a:pt x="50052" y="176"/>
                        <a:pt x="26812" y="176"/>
                      </a:cubicBezTo>
                      <a:cubicBezTo>
                        <a:pt x="6142" y="176"/>
                        <a:pt x="-240" y="13434"/>
                        <a:pt x="-240" y="42581"/>
                      </a:cubicBezTo>
                      <a:cubicBezTo>
                        <a:pt x="-240" y="71727"/>
                        <a:pt x="6142" y="84986"/>
                        <a:pt x="26716" y="84986"/>
                      </a:cubicBezTo>
                      <a:cubicBezTo>
                        <a:pt x="45956" y="84986"/>
                        <a:pt x="51861" y="70584"/>
                        <a:pt x="51861" y="55840"/>
                      </a:cubicBezTo>
                      <a:lnTo>
                        <a:pt x="51861" y="5412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1" name="Freeform: Shape 1290">
                  <a:extLst>
                    <a:ext uri="{FF2B5EF4-FFF2-40B4-BE49-F238E27FC236}">
                      <a16:creationId xmlns:a16="http://schemas.microsoft.com/office/drawing/2014/main" id="{9EFEE640-3A12-2AC2-88A3-F598714073E2}"/>
                    </a:ext>
                  </a:extLst>
                </p:cNvPr>
                <p:cNvSpPr/>
                <p:nvPr/>
              </p:nvSpPr>
              <p:spPr>
                <a:xfrm>
                  <a:off x="9489225" y="1676073"/>
                  <a:ext cx="61436" cy="81610"/>
                </a:xfrm>
                <a:custGeom>
                  <a:avLst/>
                  <a:gdLst>
                    <a:gd name="connsiteX0" fmla="*/ 21096 w 61436"/>
                    <a:gd name="connsiteY0" fmla="*/ 51382 h 81610"/>
                    <a:gd name="connsiteX1" fmla="*/ 30811 w 61436"/>
                    <a:gd name="connsiteY1" fmla="*/ 11148 h 81610"/>
                    <a:gd name="connsiteX2" fmla="*/ 31002 w 61436"/>
                    <a:gd name="connsiteY2" fmla="*/ 11148 h 81610"/>
                    <a:gd name="connsiteX3" fmla="*/ 40336 w 61436"/>
                    <a:gd name="connsiteY3" fmla="*/ 51382 h 81610"/>
                    <a:gd name="connsiteX4" fmla="*/ -240 w 61436"/>
                    <a:gd name="connsiteY4" fmla="*/ 81786 h 81610"/>
                    <a:gd name="connsiteX5" fmla="*/ 13381 w 61436"/>
                    <a:gd name="connsiteY5" fmla="*/ 81786 h 81610"/>
                    <a:gd name="connsiteX6" fmla="*/ 18620 w 61436"/>
                    <a:gd name="connsiteY6" fmla="*/ 61783 h 81610"/>
                    <a:gd name="connsiteX7" fmla="*/ 42527 w 61436"/>
                    <a:gd name="connsiteY7" fmla="*/ 61783 h 81610"/>
                    <a:gd name="connsiteX8" fmla="*/ 47575 w 61436"/>
                    <a:gd name="connsiteY8" fmla="*/ 81786 h 81610"/>
                    <a:gd name="connsiteX9" fmla="*/ 61197 w 61436"/>
                    <a:gd name="connsiteY9" fmla="*/ 81786 h 81610"/>
                    <a:gd name="connsiteX10" fmla="*/ 39670 w 61436"/>
                    <a:gd name="connsiteY10" fmla="*/ 176 h 81610"/>
                    <a:gd name="connsiteX11" fmla="*/ 23001 w 61436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436" h="81610">
                      <a:moveTo>
                        <a:pt x="21096" y="51382"/>
                      </a:moveTo>
                      <a:lnTo>
                        <a:pt x="30811" y="11148"/>
                      </a:lnTo>
                      <a:lnTo>
                        <a:pt x="31002" y="11148"/>
                      </a:lnTo>
                      <a:lnTo>
                        <a:pt x="40336" y="51382"/>
                      </a:lnTo>
                      <a:close/>
                      <a:moveTo>
                        <a:pt x="-240" y="81786"/>
                      </a:moveTo>
                      <a:lnTo>
                        <a:pt x="13381" y="81786"/>
                      </a:lnTo>
                      <a:lnTo>
                        <a:pt x="18620" y="61783"/>
                      </a:lnTo>
                      <a:lnTo>
                        <a:pt x="42527" y="61783"/>
                      </a:lnTo>
                      <a:lnTo>
                        <a:pt x="47575" y="81786"/>
                      </a:lnTo>
                      <a:lnTo>
                        <a:pt x="61197" y="81786"/>
                      </a:lnTo>
                      <a:lnTo>
                        <a:pt x="39670" y="176"/>
                      </a:lnTo>
                      <a:lnTo>
                        <a:pt x="23001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2" name="Freeform: Shape 1291">
                  <a:extLst>
                    <a:ext uri="{FF2B5EF4-FFF2-40B4-BE49-F238E27FC236}">
                      <a16:creationId xmlns:a16="http://schemas.microsoft.com/office/drawing/2014/main" id="{BEE0DE35-7478-D8EC-1D2B-3D222316C810}"/>
                    </a:ext>
                  </a:extLst>
                </p:cNvPr>
                <p:cNvSpPr/>
                <p:nvPr/>
              </p:nvSpPr>
              <p:spPr>
                <a:xfrm>
                  <a:off x="9554852" y="1676073"/>
                  <a:ext cx="44577" cy="81610"/>
                </a:xfrm>
                <a:custGeom>
                  <a:avLst/>
                  <a:gdLst>
                    <a:gd name="connsiteX0" fmla="*/ -240 w 44577"/>
                    <a:gd name="connsiteY0" fmla="*/ 81786 h 81610"/>
                    <a:gd name="connsiteX1" fmla="*/ 44337 w 44577"/>
                    <a:gd name="connsiteY1" fmla="*/ 81786 h 81610"/>
                    <a:gd name="connsiteX2" fmla="*/ 44337 w 44577"/>
                    <a:gd name="connsiteY2" fmla="*/ 70813 h 81610"/>
                    <a:gd name="connsiteX3" fmla="*/ 12809 w 44577"/>
                    <a:gd name="connsiteY3" fmla="*/ 70813 h 81610"/>
                    <a:gd name="connsiteX4" fmla="*/ 12809 w 44577"/>
                    <a:gd name="connsiteY4" fmla="*/ 176 h 81610"/>
                    <a:gd name="connsiteX5" fmla="*/ -240 w 44577"/>
                    <a:gd name="connsiteY5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7" h="81610">
                      <a:moveTo>
                        <a:pt x="-240" y="81786"/>
                      </a:moveTo>
                      <a:lnTo>
                        <a:pt x="44337" y="81786"/>
                      </a:lnTo>
                      <a:lnTo>
                        <a:pt x="44337" y="70813"/>
                      </a:lnTo>
                      <a:lnTo>
                        <a:pt x="12809" y="70813"/>
                      </a:lnTo>
                      <a:lnTo>
                        <a:pt x="12809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3" name="Freeform: Shape 1292">
                  <a:extLst>
                    <a:ext uri="{FF2B5EF4-FFF2-40B4-BE49-F238E27FC236}">
                      <a16:creationId xmlns:a16="http://schemas.microsoft.com/office/drawing/2014/main" id="{E6053194-65C3-8E21-11BE-9CADA94F5B28}"/>
                    </a:ext>
                  </a:extLst>
                </p:cNvPr>
                <p:cNvSpPr/>
                <p:nvPr/>
              </p:nvSpPr>
              <p:spPr>
                <a:xfrm>
                  <a:off x="9634576" y="1676073"/>
                  <a:ext cx="52959" cy="81610"/>
                </a:xfrm>
                <a:custGeom>
                  <a:avLst/>
                  <a:gdLst>
                    <a:gd name="connsiteX0" fmla="*/ -240 w 52959"/>
                    <a:gd name="connsiteY0" fmla="*/ 81786 h 81610"/>
                    <a:gd name="connsiteX1" fmla="*/ 12714 w 52959"/>
                    <a:gd name="connsiteY1" fmla="*/ 81786 h 81610"/>
                    <a:gd name="connsiteX2" fmla="*/ 12714 w 52959"/>
                    <a:gd name="connsiteY2" fmla="*/ 46353 h 81610"/>
                    <a:gd name="connsiteX3" fmla="*/ 23381 w 52959"/>
                    <a:gd name="connsiteY3" fmla="*/ 46353 h 81610"/>
                    <a:gd name="connsiteX4" fmla="*/ 35288 w 52959"/>
                    <a:gd name="connsiteY4" fmla="*/ 59154 h 81610"/>
                    <a:gd name="connsiteX5" fmla="*/ 35860 w 52959"/>
                    <a:gd name="connsiteY5" fmla="*/ 74585 h 81610"/>
                    <a:gd name="connsiteX6" fmla="*/ 38050 w 52959"/>
                    <a:gd name="connsiteY6" fmla="*/ 81786 h 81610"/>
                    <a:gd name="connsiteX7" fmla="*/ 52719 w 52959"/>
                    <a:gd name="connsiteY7" fmla="*/ 81786 h 81610"/>
                    <a:gd name="connsiteX8" fmla="*/ 48909 w 52959"/>
                    <a:gd name="connsiteY8" fmla="*/ 74699 h 81610"/>
                    <a:gd name="connsiteX9" fmla="*/ 48432 w 52959"/>
                    <a:gd name="connsiteY9" fmla="*/ 58126 h 81610"/>
                    <a:gd name="connsiteX10" fmla="*/ 35574 w 52959"/>
                    <a:gd name="connsiteY10" fmla="*/ 41438 h 81610"/>
                    <a:gd name="connsiteX11" fmla="*/ 35574 w 52959"/>
                    <a:gd name="connsiteY11" fmla="*/ 41209 h 81610"/>
                    <a:gd name="connsiteX12" fmla="*/ 49195 w 52959"/>
                    <a:gd name="connsiteY12" fmla="*/ 21207 h 81610"/>
                    <a:gd name="connsiteX13" fmla="*/ 28525 w 52959"/>
                    <a:gd name="connsiteY13" fmla="*/ 176 h 81610"/>
                    <a:gd name="connsiteX14" fmla="*/ -240 w 52959"/>
                    <a:gd name="connsiteY14" fmla="*/ 176 h 81610"/>
                    <a:gd name="connsiteX15" fmla="*/ 12714 w 52959"/>
                    <a:gd name="connsiteY15" fmla="*/ 36523 h 81610"/>
                    <a:gd name="connsiteX16" fmla="*/ 12714 w 52959"/>
                    <a:gd name="connsiteY16" fmla="*/ 10005 h 81610"/>
                    <a:gd name="connsiteX17" fmla="*/ 23858 w 52959"/>
                    <a:gd name="connsiteY17" fmla="*/ 10005 h 81610"/>
                    <a:gd name="connsiteX18" fmla="*/ 36146 w 52959"/>
                    <a:gd name="connsiteY18" fmla="*/ 23264 h 81610"/>
                    <a:gd name="connsiteX19" fmla="*/ 23192 w 52959"/>
                    <a:gd name="connsiteY19" fmla="*/ 3652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959" h="81610">
                      <a:moveTo>
                        <a:pt x="-240" y="81786"/>
                      </a:moveTo>
                      <a:lnTo>
                        <a:pt x="12714" y="81786"/>
                      </a:lnTo>
                      <a:lnTo>
                        <a:pt x="12714" y="46353"/>
                      </a:lnTo>
                      <a:lnTo>
                        <a:pt x="23381" y="46353"/>
                      </a:lnTo>
                      <a:cubicBezTo>
                        <a:pt x="32336" y="46353"/>
                        <a:pt x="35003" y="50239"/>
                        <a:pt x="35288" y="59154"/>
                      </a:cubicBezTo>
                      <a:cubicBezTo>
                        <a:pt x="35478" y="65098"/>
                        <a:pt x="35383" y="69670"/>
                        <a:pt x="35860" y="74585"/>
                      </a:cubicBezTo>
                      <a:cubicBezTo>
                        <a:pt x="36146" y="77785"/>
                        <a:pt x="36717" y="80300"/>
                        <a:pt x="38050" y="81786"/>
                      </a:cubicBezTo>
                      <a:lnTo>
                        <a:pt x="52719" y="81786"/>
                      </a:lnTo>
                      <a:cubicBezTo>
                        <a:pt x="51004" y="80643"/>
                        <a:pt x="49100" y="78700"/>
                        <a:pt x="48909" y="74699"/>
                      </a:cubicBezTo>
                      <a:cubicBezTo>
                        <a:pt x="48623" y="69784"/>
                        <a:pt x="48528" y="63383"/>
                        <a:pt x="48432" y="58126"/>
                      </a:cubicBezTo>
                      <a:cubicBezTo>
                        <a:pt x="47957" y="46696"/>
                        <a:pt x="43765" y="42238"/>
                        <a:pt x="35574" y="41438"/>
                      </a:cubicBezTo>
                      <a:lnTo>
                        <a:pt x="35574" y="41209"/>
                      </a:lnTo>
                      <a:cubicBezTo>
                        <a:pt x="44528" y="39838"/>
                        <a:pt x="49195" y="31722"/>
                        <a:pt x="49195" y="21207"/>
                      </a:cubicBezTo>
                      <a:cubicBezTo>
                        <a:pt x="49195" y="5891"/>
                        <a:pt x="39956" y="176"/>
                        <a:pt x="28525" y="176"/>
                      </a:cubicBezTo>
                      <a:lnTo>
                        <a:pt x="-240" y="176"/>
                      </a:lnTo>
                      <a:close/>
                      <a:moveTo>
                        <a:pt x="12714" y="36523"/>
                      </a:moveTo>
                      <a:lnTo>
                        <a:pt x="12714" y="10005"/>
                      </a:lnTo>
                      <a:lnTo>
                        <a:pt x="23858" y="10005"/>
                      </a:lnTo>
                      <a:cubicBezTo>
                        <a:pt x="32431" y="10005"/>
                        <a:pt x="36146" y="14577"/>
                        <a:pt x="36146" y="23264"/>
                      </a:cubicBezTo>
                      <a:cubicBezTo>
                        <a:pt x="36146" y="31494"/>
                        <a:pt x="31479" y="36523"/>
                        <a:pt x="23192" y="36523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4" name="Freeform: Shape 1293">
                  <a:extLst>
                    <a:ext uri="{FF2B5EF4-FFF2-40B4-BE49-F238E27FC236}">
                      <a16:creationId xmlns:a16="http://schemas.microsoft.com/office/drawing/2014/main" id="{D562478D-B4D6-8CB9-A125-49812DADA54F}"/>
                    </a:ext>
                  </a:extLst>
                </p:cNvPr>
                <p:cNvSpPr/>
                <p:nvPr/>
              </p:nvSpPr>
              <p:spPr>
                <a:xfrm>
                  <a:off x="9694012" y="1674473"/>
                  <a:ext cx="53911" cy="84810"/>
                </a:xfrm>
                <a:custGeom>
                  <a:avLst/>
                  <a:gdLst>
                    <a:gd name="connsiteX0" fmla="*/ 26716 w 53911"/>
                    <a:gd name="connsiteY0" fmla="*/ 84986 h 84810"/>
                    <a:gd name="connsiteX1" fmla="*/ 53671 w 53911"/>
                    <a:gd name="connsiteY1" fmla="*/ 42581 h 84810"/>
                    <a:gd name="connsiteX2" fmla="*/ 26716 w 53911"/>
                    <a:gd name="connsiteY2" fmla="*/ 176 h 84810"/>
                    <a:gd name="connsiteX3" fmla="*/ -240 w 53911"/>
                    <a:gd name="connsiteY3" fmla="*/ 42581 h 84810"/>
                    <a:gd name="connsiteX4" fmla="*/ 26716 w 53911"/>
                    <a:gd name="connsiteY4" fmla="*/ 84986 h 84810"/>
                    <a:gd name="connsiteX5" fmla="*/ 26716 w 53911"/>
                    <a:gd name="connsiteY5" fmla="*/ 75156 h 84810"/>
                    <a:gd name="connsiteX6" fmla="*/ 12714 w 53911"/>
                    <a:gd name="connsiteY6" fmla="*/ 42238 h 84810"/>
                    <a:gd name="connsiteX7" fmla="*/ 26716 w 53911"/>
                    <a:gd name="connsiteY7" fmla="*/ 10005 h 84810"/>
                    <a:gd name="connsiteX8" fmla="*/ 40622 w 53911"/>
                    <a:gd name="connsiteY8" fmla="*/ 42238 h 84810"/>
                    <a:gd name="connsiteX9" fmla="*/ 26716 w 53911"/>
                    <a:gd name="connsiteY9" fmla="*/ 75156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11" h="84810">
                      <a:moveTo>
                        <a:pt x="26716" y="84986"/>
                      </a:moveTo>
                      <a:cubicBezTo>
                        <a:pt x="45480" y="84986"/>
                        <a:pt x="53671" y="71727"/>
                        <a:pt x="53671" y="42581"/>
                      </a:cubicBezTo>
                      <a:cubicBezTo>
                        <a:pt x="53671" y="13434"/>
                        <a:pt x="45480" y="176"/>
                        <a:pt x="26716" y="176"/>
                      </a:cubicBezTo>
                      <a:cubicBezTo>
                        <a:pt x="7951" y="176"/>
                        <a:pt x="-240" y="13434"/>
                        <a:pt x="-240" y="42581"/>
                      </a:cubicBezTo>
                      <a:cubicBezTo>
                        <a:pt x="-240" y="71727"/>
                        <a:pt x="7951" y="84986"/>
                        <a:pt x="26716" y="84986"/>
                      </a:cubicBezTo>
                      <a:close/>
                      <a:moveTo>
                        <a:pt x="26716" y="75156"/>
                      </a:moveTo>
                      <a:cubicBezTo>
                        <a:pt x="18905" y="75156"/>
                        <a:pt x="12714" y="70356"/>
                        <a:pt x="12714" y="42238"/>
                      </a:cubicBezTo>
                      <a:cubicBezTo>
                        <a:pt x="12714" y="14806"/>
                        <a:pt x="18905" y="10005"/>
                        <a:pt x="26716" y="10005"/>
                      </a:cubicBezTo>
                      <a:cubicBezTo>
                        <a:pt x="34431" y="10005"/>
                        <a:pt x="40622" y="14806"/>
                        <a:pt x="40622" y="42238"/>
                      </a:cubicBezTo>
                      <a:cubicBezTo>
                        <a:pt x="40622" y="70356"/>
                        <a:pt x="34431" y="75156"/>
                        <a:pt x="26716" y="7515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5" name="Freeform: Shape 1294">
                  <a:extLst>
                    <a:ext uri="{FF2B5EF4-FFF2-40B4-BE49-F238E27FC236}">
                      <a16:creationId xmlns:a16="http://schemas.microsoft.com/office/drawing/2014/main" id="{DE552B67-61D7-46E9-BA7B-F5B42BF30AE9}"/>
                    </a:ext>
                  </a:extLst>
                </p:cNvPr>
                <p:cNvSpPr/>
                <p:nvPr/>
              </p:nvSpPr>
              <p:spPr>
                <a:xfrm>
                  <a:off x="9757544" y="1674473"/>
                  <a:ext cx="53911" cy="84810"/>
                </a:xfrm>
                <a:custGeom>
                  <a:avLst/>
                  <a:gdLst>
                    <a:gd name="connsiteX0" fmla="*/ 26715 w 53911"/>
                    <a:gd name="connsiteY0" fmla="*/ 84986 h 84810"/>
                    <a:gd name="connsiteX1" fmla="*/ 53671 w 53911"/>
                    <a:gd name="connsiteY1" fmla="*/ 42581 h 84810"/>
                    <a:gd name="connsiteX2" fmla="*/ 26715 w 53911"/>
                    <a:gd name="connsiteY2" fmla="*/ 176 h 84810"/>
                    <a:gd name="connsiteX3" fmla="*/ -240 w 53911"/>
                    <a:gd name="connsiteY3" fmla="*/ 42581 h 84810"/>
                    <a:gd name="connsiteX4" fmla="*/ 26715 w 53911"/>
                    <a:gd name="connsiteY4" fmla="*/ 84986 h 84810"/>
                    <a:gd name="connsiteX5" fmla="*/ 26715 w 53911"/>
                    <a:gd name="connsiteY5" fmla="*/ 75156 h 84810"/>
                    <a:gd name="connsiteX6" fmla="*/ 12809 w 53911"/>
                    <a:gd name="connsiteY6" fmla="*/ 42238 h 84810"/>
                    <a:gd name="connsiteX7" fmla="*/ 26715 w 53911"/>
                    <a:gd name="connsiteY7" fmla="*/ 10005 h 84810"/>
                    <a:gd name="connsiteX8" fmla="*/ 40622 w 53911"/>
                    <a:gd name="connsiteY8" fmla="*/ 42238 h 84810"/>
                    <a:gd name="connsiteX9" fmla="*/ 26715 w 53911"/>
                    <a:gd name="connsiteY9" fmla="*/ 75156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11" h="84810">
                      <a:moveTo>
                        <a:pt x="26715" y="84986"/>
                      </a:moveTo>
                      <a:cubicBezTo>
                        <a:pt x="45480" y="84986"/>
                        <a:pt x="53671" y="71727"/>
                        <a:pt x="53671" y="42581"/>
                      </a:cubicBezTo>
                      <a:cubicBezTo>
                        <a:pt x="53671" y="13434"/>
                        <a:pt x="45480" y="176"/>
                        <a:pt x="26715" y="176"/>
                      </a:cubicBezTo>
                      <a:cubicBezTo>
                        <a:pt x="7951" y="176"/>
                        <a:pt x="-240" y="13434"/>
                        <a:pt x="-240" y="42581"/>
                      </a:cubicBezTo>
                      <a:cubicBezTo>
                        <a:pt x="-240" y="71727"/>
                        <a:pt x="7951" y="84986"/>
                        <a:pt x="26715" y="84986"/>
                      </a:cubicBezTo>
                      <a:close/>
                      <a:moveTo>
                        <a:pt x="26715" y="75156"/>
                      </a:moveTo>
                      <a:cubicBezTo>
                        <a:pt x="18905" y="75156"/>
                        <a:pt x="12809" y="70356"/>
                        <a:pt x="12809" y="42238"/>
                      </a:cubicBezTo>
                      <a:cubicBezTo>
                        <a:pt x="12809" y="14806"/>
                        <a:pt x="18905" y="10005"/>
                        <a:pt x="26715" y="10005"/>
                      </a:cubicBezTo>
                      <a:cubicBezTo>
                        <a:pt x="34526" y="10005"/>
                        <a:pt x="40622" y="14806"/>
                        <a:pt x="40622" y="42238"/>
                      </a:cubicBezTo>
                      <a:cubicBezTo>
                        <a:pt x="40622" y="70356"/>
                        <a:pt x="34526" y="75156"/>
                        <a:pt x="26715" y="75156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96" name="Freeform: Shape 1295">
                  <a:extLst>
                    <a:ext uri="{FF2B5EF4-FFF2-40B4-BE49-F238E27FC236}">
                      <a16:creationId xmlns:a16="http://schemas.microsoft.com/office/drawing/2014/main" id="{1BE36072-5B6F-AD44-4AD8-9F8538FF0834}"/>
                    </a:ext>
                  </a:extLst>
                </p:cNvPr>
                <p:cNvSpPr/>
                <p:nvPr/>
              </p:nvSpPr>
              <p:spPr>
                <a:xfrm>
                  <a:off x="9822981" y="1676073"/>
                  <a:ext cx="69056" cy="81610"/>
                </a:xfrm>
                <a:custGeom>
                  <a:avLst/>
                  <a:gdLst>
                    <a:gd name="connsiteX0" fmla="*/ -240 w 69056"/>
                    <a:gd name="connsiteY0" fmla="*/ 81786 h 81610"/>
                    <a:gd name="connsiteX1" fmla="*/ 12143 w 69056"/>
                    <a:gd name="connsiteY1" fmla="*/ 81786 h 81610"/>
                    <a:gd name="connsiteX2" fmla="*/ 12143 w 69056"/>
                    <a:gd name="connsiteY2" fmla="*/ 13892 h 81610"/>
                    <a:gd name="connsiteX3" fmla="*/ 12332 w 69056"/>
                    <a:gd name="connsiteY3" fmla="*/ 13892 h 81610"/>
                    <a:gd name="connsiteX4" fmla="*/ 28811 w 69056"/>
                    <a:gd name="connsiteY4" fmla="*/ 81786 h 81610"/>
                    <a:gd name="connsiteX5" fmla="*/ 39764 w 69056"/>
                    <a:gd name="connsiteY5" fmla="*/ 81786 h 81610"/>
                    <a:gd name="connsiteX6" fmla="*/ 56243 w 69056"/>
                    <a:gd name="connsiteY6" fmla="*/ 13892 h 81610"/>
                    <a:gd name="connsiteX7" fmla="*/ 56528 w 69056"/>
                    <a:gd name="connsiteY7" fmla="*/ 13892 h 81610"/>
                    <a:gd name="connsiteX8" fmla="*/ 56528 w 69056"/>
                    <a:gd name="connsiteY8" fmla="*/ 81786 h 81610"/>
                    <a:gd name="connsiteX9" fmla="*/ 68816 w 69056"/>
                    <a:gd name="connsiteY9" fmla="*/ 81786 h 81610"/>
                    <a:gd name="connsiteX10" fmla="*/ 68816 w 69056"/>
                    <a:gd name="connsiteY10" fmla="*/ 176 h 81610"/>
                    <a:gd name="connsiteX11" fmla="*/ 48909 w 69056"/>
                    <a:gd name="connsiteY11" fmla="*/ 176 h 81610"/>
                    <a:gd name="connsiteX12" fmla="*/ 34812 w 69056"/>
                    <a:gd name="connsiteY12" fmla="*/ 60640 h 81610"/>
                    <a:gd name="connsiteX13" fmla="*/ 34526 w 69056"/>
                    <a:gd name="connsiteY13" fmla="*/ 60640 h 81610"/>
                    <a:gd name="connsiteX14" fmla="*/ 20143 w 69056"/>
                    <a:gd name="connsiteY14" fmla="*/ 176 h 81610"/>
                    <a:gd name="connsiteX15" fmla="*/ -240 w 69056"/>
                    <a:gd name="connsiteY15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56" h="81610">
                      <a:moveTo>
                        <a:pt x="-240" y="81786"/>
                      </a:moveTo>
                      <a:lnTo>
                        <a:pt x="12143" y="81786"/>
                      </a:lnTo>
                      <a:lnTo>
                        <a:pt x="12143" y="13892"/>
                      </a:lnTo>
                      <a:lnTo>
                        <a:pt x="12332" y="13892"/>
                      </a:lnTo>
                      <a:lnTo>
                        <a:pt x="28811" y="81786"/>
                      </a:lnTo>
                      <a:lnTo>
                        <a:pt x="39764" y="81786"/>
                      </a:lnTo>
                      <a:lnTo>
                        <a:pt x="56243" y="13892"/>
                      </a:lnTo>
                      <a:lnTo>
                        <a:pt x="56528" y="13892"/>
                      </a:lnTo>
                      <a:lnTo>
                        <a:pt x="56528" y="81786"/>
                      </a:lnTo>
                      <a:lnTo>
                        <a:pt x="68816" y="81786"/>
                      </a:lnTo>
                      <a:lnTo>
                        <a:pt x="68816" y="176"/>
                      </a:lnTo>
                      <a:lnTo>
                        <a:pt x="48909" y="176"/>
                      </a:lnTo>
                      <a:lnTo>
                        <a:pt x="34812" y="60640"/>
                      </a:lnTo>
                      <a:lnTo>
                        <a:pt x="34526" y="60640"/>
                      </a:lnTo>
                      <a:lnTo>
                        <a:pt x="20143" y="176"/>
                      </a:lnTo>
                      <a:lnTo>
                        <a:pt x="-240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25" name="Graphic 4">
                <a:extLst>
                  <a:ext uri="{FF2B5EF4-FFF2-40B4-BE49-F238E27FC236}">
                    <a16:creationId xmlns:a16="http://schemas.microsoft.com/office/drawing/2014/main" id="{1D907D78-8026-4ACE-4F69-F612C9C57012}"/>
                  </a:ext>
                </a:extLst>
              </p:cNvPr>
              <p:cNvGrpSpPr/>
              <p:nvPr/>
            </p:nvGrpSpPr>
            <p:grpSpPr>
              <a:xfrm>
                <a:off x="6618066" y="1674473"/>
                <a:ext cx="814044" cy="84810"/>
                <a:chOff x="6618066" y="1674473"/>
                <a:chExt cx="814044" cy="84810"/>
              </a:xfrm>
              <a:solidFill>
                <a:srgbClr val="898989"/>
              </a:solidFill>
            </p:grpSpPr>
            <p:sp>
              <p:nvSpPr>
                <p:cNvPr id="1269" name="Freeform: Shape 1268">
                  <a:extLst>
                    <a:ext uri="{FF2B5EF4-FFF2-40B4-BE49-F238E27FC236}">
                      <a16:creationId xmlns:a16="http://schemas.microsoft.com/office/drawing/2014/main" id="{2A77D78E-B14C-E4E5-E8D3-97C29F797B20}"/>
                    </a:ext>
                  </a:extLst>
                </p:cNvPr>
                <p:cNvSpPr/>
                <p:nvPr/>
              </p:nvSpPr>
              <p:spPr>
                <a:xfrm>
                  <a:off x="6618066" y="1676073"/>
                  <a:ext cx="45034" cy="81610"/>
                </a:xfrm>
                <a:custGeom>
                  <a:avLst/>
                  <a:gdLst>
                    <a:gd name="connsiteX0" fmla="*/ -291 w 45034"/>
                    <a:gd name="connsiteY0" fmla="*/ 81791 h 81610"/>
                    <a:gd name="connsiteX1" fmla="*/ 44743 w 45034"/>
                    <a:gd name="connsiteY1" fmla="*/ 81791 h 81610"/>
                    <a:gd name="connsiteX2" fmla="*/ 44743 w 45034"/>
                    <a:gd name="connsiteY2" fmla="*/ 70818 h 81610"/>
                    <a:gd name="connsiteX3" fmla="*/ 12739 w 45034"/>
                    <a:gd name="connsiteY3" fmla="*/ 70818 h 81610"/>
                    <a:gd name="connsiteX4" fmla="*/ 12739 w 45034"/>
                    <a:gd name="connsiteY4" fmla="*/ 44758 h 81610"/>
                    <a:gd name="connsiteX5" fmla="*/ 42000 w 45034"/>
                    <a:gd name="connsiteY5" fmla="*/ 44758 h 81610"/>
                    <a:gd name="connsiteX6" fmla="*/ 42000 w 45034"/>
                    <a:gd name="connsiteY6" fmla="*/ 33785 h 81610"/>
                    <a:gd name="connsiteX7" fmla="*/ 12739 w 45034"/>
                    <a:gd name="connsiteY7" fmla="*/ 33785 h 81610"/>
                    <a:gd name="connsiteX8" fmla="*/ 12739 w 45034"/>
                    <a:gd name="connsiteY8" fmla="*/ 11153 h 81610"/>
                    <a:gd name="connsiteX9" fmla="*/ 43829 w 45034"/>
                    <a:gd name="connsiteY9" fmla="*/ 11153 h 81610"/>
                    <a:gd name="connsiteX10" fmla="*/ 43829 w 45034"/>
                    <a:gd name="connsiteY10" fmla="*/ 181 h 81610"/>
                    <a:gd name="connsiteX11" fmla="*/ -291 w 45034"/>
                    <a:gd name="connsiteY11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291" y="81791"/>
                      </a:moveTo>
                      <a:lnTo>
                        <a:pt x="44743" y="81791"/>
                      </a:lnTo>
                      <a:lnTo>
                        <a:pt x="44743" y="70818"/>
                      </a:lnTo>
                      <a:lnTo>
                        <a:pt x="12739" y="70818"/>
                      </a:lnTo>
                      <a:lnTo>
                        <a:pt x="12739" y="44758"/>
                      </a:lnTo>
                      <a:lnTo>
                        <a:pt x="42000" y="44758"/>
                      </a:lnTo>
                      <a:lnTo>
                        <a:pt x="42000" y="33785"/>
                      </a:lnTo>
                      <a:lnTo>
                        <a:pt x="12739" y="33785"/>
                      </a:lnTo>
                      <a:lnTo>
                        <a:pt x="12739" y="11153"/>
                      </a:lnTo>
                      <a:lnTo>
                        <a:pt x="43829" y="11153"/>
                      </a:lnTo>
                      <a:lnTo>
                        <a:pt x="43829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F69184CF-3324-6583-8F3E-88E8DE71BCB9}"/>
                    </a:ext>
                  </a:extLst>
                </p:cNvPr>
                <p:cNvSpPr/>
                <p:nvPr/>
              </p:nvSpPr>
              <p:spPr>
                <a:xfrm>
                  <a:off x="6671559" y="1676073"/>
                  <a:ext cx="44576" cy="81610"/>
                </a:xfrm>
                <a:custGeom>
                  <a:avLst/>
                  <a:gdLst>
                    <a:gd name="connsiteX0" fmla="*/ -291 w 44576"/>
                    <a:gd name="connsiteY0" fmla="*/ 81791 h 81610"/>
                    <a:gd name="connsiteX1" fmla="*/ 44286 w 44576"/>
                    <a:gd name="connsiteY1" fmla="*/ 81791 h 81610"/>
                    <a:gd name="connsiteX2" fmla="*/ 44286 w 44576"/>
                    <a:gd name="connsiteY2" fmla="*/ 70818 h 81610"/>
                    <a:gd name="connsiteX3" fmla="*/ 12739 w 44576"/>
                    <a:gd name="connsiteY3" fmla="*/ 70818 h 81610"/>
                    <a:gd name="connsiteX4" fmla="*/ 12739 w 44576"/>
                    <a:gd name="connsiteY4" fmla="*/ 181 h 81610"/>
                    <a:gd name="connsiteX5" fmla="*/ -291 w 44576"/>
                    <a:gd name="connsiteY5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6" h="81610">
                      <a:moveTo>
                        <a:pt x="-291" y="81791"/>
                      </a:moveTo>
                      <a:lnTo>
                        <a:pt x="44286" y="81791"/>
                      </a:lnTo>
                      <a:lnTo>
                        <a:pt x="44286" y="70818"/>
                      </a:lnTo>
                      <a:lnTo>
                        <a:pt x="12739" y="70818"/>
                      </a:lnTo>
                      <a:lnTo>
                        <a:pt x="12739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44534C3D-54D3-9F80-B92E-274F558B035B}"/>
                    </a:ext>
                  </a:extLst>
                </p:cNvPr>
                <p:cNvSpPr/>
                <p:nvPr/>
              </p:nvSpPr>
              <p:spPr>
                <a:xfrm>
                  <a:off x="6723794" y="1676073"/>
                  <a:ext cx="45033" cy="81610"/>
                </a:xfrm>
                <a:custGeom>
                  <a:avLst/>
                  <a:gdLst>
                    <a:gd name="connsiteX0" fmla="*/ -291 w 45033"/>
                    <a:gd name="connsiteY0" fmla="*/ 81791 h 81610"/>
                    <a:gd name="connsiteX1" fmla="*/ 44743 w 45033"/>
                    <a:gd name="connsiteY1" fmla="*/ 81791 h 81610"/>
                    <a:gd name="connsiteX2" fmla="*/ 44743 w 45033"/>
                    <a:gd name="connsiteY2" fmla="*/ 70818 h 81610"/>
                    <a:gd name="connsiteX3" fmla="*/ 12739 w 45033"/>
                    <a:gd name="connsiteY3" fmla="*/ 70818 h 81610"/>
                    <a:gd name="connsiteX4" fmla="*/ 12739 w 45033"/>
                    <a:gd name="connsiteY4" fmla="*/ 44758 h 81610"/>
                    <a:gd name="connsiteX5" fmla="*/ 42000 w 45033"/>
                    <a:gd name="connsiteY5" fmla="*/ 44758 h 81610"/>
                    <a:gd name="connsiteX6" fmla="*/ 42000 w 45033"/>
                    <a:gd name="connsiteY6" fmla="*/ 33785 h 81610"/>
                    <a:gd name="connsiteX7" fmla="*/ 12739 w 45033"/>
                    <a:gd name="connsiteY7" fmla="*/ 33785 h 81610"/>
                    <a:gd name="connsiteX8" fmla="*/ 12739 w 45033"/>
                    <a:gd name="connsiteY8" fmla="*/ 11153 h 81610"/>
                    <a:gd name="connsiteX9" fmla="*/ 43828 w 45033"/>
                    <a:gd name="connsiteY9" fmla="*/ 11153 h 81610"/>
                    <a:gd name="connsiteX10" fmla="*/ 43828 w 45033"/>
                    <a:gd name="connsiteY10" fmla="*/ 181 h 81610"/>
                    <a:gd name="connsiteX11" fmla="*/ -291 w 45033"/>
                    <a:gd name="connsiteY11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291" y="81791"/>
                      </a:moveTo>
                      <a:lnTo>
                        <a:pt x="44743" y="81791"/>
                      </a:lnTo>
                      <a:lnTo>
                        <a:pt x="44743" y="70818"/>
                      </a:lnTo>
                      <a:lnTo>
                        <a:pt x="12739" y="70818"/>
                      </a:lnTo>
                      <a:lnTo>
                        <a:pt x="12739" y="44758"/>
                      </a:lnTo>
                      <a:lnTo>
                        <a:pt x="42000" y="44758"/>
                      </a:lnTo>
                      <a:lnTo>
                        <a:pt x="42000" y="33785"/>
                      </a:lnTo>
                      <a:lnTo>
                        <a:pt x="12739" y="33785"/>
                      </a:lnTo>
                      <a:lnTo>
                        <a:pt x="12739" y="11153"/>
                      </a:lnTo>
                      <a:lnTo>
                        <a:pt x="43828" y="11153"/>
                      </a:lnTo>
                      <a:lnTo>
                        <a:pt x="43828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2" name="Freeform: Shape 1271">
                  <a:extLst>
                    <a:ext uri="{FF2B5EF4-FFF2-40B4-BE49-F238E27FC236}">
                      <a16:creationId xmlns:a16="http://schemas.microsoft.com/office/drawing/2014/main" id="{E45446E0-D8F8-C615-0299-EA89566E64EB}"/>
                    </a:ext>
                  </a:extLst>
                </p:cNvPr>
                <p:cNvSpPr/>
                <p:nvPr/>
              </p:nvSpPr>
              <p:spPr>
                <a:xfrm>
                  <a:off x="6776829" y="1674473"/>
                  <a:ext cx="52120" cy="84810"/>
                </a:xfrm>
                <a:custGeom>
                  <a:avLst/>
                  <a:gdLst>
                    <a:gd name="connsiteX0" fmla="*/ 38799 w 52120"/>
                    <a:gd name="connsiteY0" fmla="*/ 54130 h 84810"/>
                    <a:gd name="connsiteX1" fmla="*/ 38799 w 52120"/>
                    <a:gd name="connsiteY1" fmla="*/ 55502 h 84810"/>
                    <a:gd name="connsiteX2" fmla="*/ 26683 w 52120"/>
                    <a:gd name="connsiteY2" fmla="*/ 75161 h 84810"/>
                    <a:gd name="connsiteX3" fmla="*/ 12739 w 52120"/>
                    <a:gd name="connsiteY3" fmla="*/ 42243 h 84810"/>
                    <a:gd name="connsiteX4" fmla="*/ 26683 w 52120"/>
                    <a:gd name="connsiteY4" fmla="*/ 10010 h 84810"/>
                    <a:gd name="connsiteX5" fmla="*/ 38342 w 52120"/>
                    <a:gd name="connsiteY5" fmla="*/ 25898 h 84810"/>
                    <a:gd name="connsiteX6" fmla="*/ 38342 w 52120"/>
                    <a:gd name="connsiteY6" fmla="*/ 27270 h 84810"/>
                    <a:gd name="connsiteX7" fmla="*/ 51373 w 52120"/>
                    <a:gd name="connsiteY7" fmla="*/ 27270 h 84810"/>
                    <a:gd name="connsiteX8" fmla="*/ 51373 w 52120"/>
                    <a:gd name="connsiteY8" fmla="*/ 25784 h 84810"/>
                    <a:gd name="connsiteX9" fmla="*/ 26798 w 52120"/>
                    <a:gd name="connsiteY9" fmla="*/ 181 h 84810"/>
                    <a:gd name="connsiteX10" fmla="*/ -291 w 52120"/>
                    <a:gd name="connsiteY10" fmla="*/ 42586 h 84810"/>
                    <a:gd name="connsiteX11" fmla="*/ 26683 w 52120"/>
                    <a:gd name="connsiteY11" fmla="*/ 84991 h 84810"/>
                    <a:gd name="connsiteX12" fmla="*/ 51829 w 52120"/>
                    <a:gd name="connsiteY12" fmla="*/ 55845 h 84810"/>
                    <a:gd name="connsiteX13" fmla="*/ 51829 w 52120"/>
                    <a:gd name="connsiteY13" fmla="*/ 5413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8799" y="54130"/>
                      </a:moveTo>
                      <a:lnTo>
                        <a:pt x="38799" y="55502"/>
                      </a:lnTo>
                      <a:cubicBezTo>
                        <a:pt x="38799" y="63046"/>
                        <a:pt x="37542" y="75161"/>
                        <a:pt x="26683" y="75161"/>
                      </a:cubicBezTo>
                      <a:cubicBezTo>
                        <a:pt x="17082" y="75161"/>
                        <a:pt x="12739" y="68532"/>
                        <a:pt x="12739" y="42243"/>
                      </a:cubicBezTo>
                      <a:cubicBezTo>
                        <a:pt x="12739" y="15954"/>
                        <a:pt x="17082" y="10010"/>
                        <a:pt x="26683" y="10010"/>
                      </a:cubicBezTo>
                      <a:cubicBezTo>
                        <a:pt x="36056" y="9667"/>
                        <a:pt x="38342" y="18354"/>
                        <a:pt x="38342" y="25898"/>
                      </a:cubicBezTo>
                      <a:lnTo>
                        <a:pt x="38342" y="27270"/>
                      </a:lnTo>
                      <a:lnTo>
                        <a:pt x="51373" y="27270"/>
                      </a:lnTo>
                      <a:lnTo>
                        <a:pt x="51373" y="25784"/>
                      </a:lnTo>
                      <a:cubicBezTo>
                        <a:pt x="51373" y="17326"/>
                        <a:pt x="50001" y="181"/>
                        <a:pt x="26798" y="181"/>
                      </a:cubicBezTo>
                      <a:cubicBezTo>
                        <a:pt x="6110" y="181"/>
                        <a:pt x="-291" y="13439"/>
                        <a:pt x="-291" y="42586"/>
                      </a:cubicBezTo>
                      <a:cubicBezTo>
                        <a:pt x="-291" y="71732"/>
                        <a:pt x="6110" y="84991"/>
                        <a:pt x="26683" y="84991"/>
                      </a:cubicBezTo>
                      <a:cubicBezTo>
                        <a:pt x="45886" y="84991"/>
                        <a:pt x="51829" y="70589"/>
                        <a:pt x="51829" y="55845"/>
                      </a:cubicBezTo>
                      <a:lnTo>
                        <a:pt x="51829" y="5413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A92D2D49-00BE-AD79-F5E0-8036A2D5FE2C}"/>
                    </a:ext>
                  </a:extLst>
                </p:cNvPr>
                <p:cNvSpPr/>
                <p:nvPr/>
              </p:nvSpPr>
              <p:spPr>
                <a:xfrm>
                  <a:off x="6832035" y="1676073"/>
                  <a:ext cx="51549" cy="81610"/>
                </a:xfrm>
                <a:custGeom>
                  <a:avLst/>
                  <a:gdLst>
                    <a:gd name="connsiteX0" fmla="*/ 19140 w 51549"/>
                    <a:gd name="connsiteY0" fmla="*/ 81791 h 81610"/>
                    <a:gd name="connsiteX1" fmla="*/ 32170 w 51549"/>
                    <a:gd name="connsiteY1" fmla="*/ 81791 h 81610"/>
                    <a:gd name="connsiteX2" fmla="*/ 32170 w 51549"/>
                    <a:gd name="connsiteY2" fmla="*/ 11153 h 81610"/>
                    <a:gd name="connsiteX3" fmla="*/ 51259 w 51549"/>
                    <a:gd name="connsiteY3" fmla="*/ 11153 h 81610"/>
                    <a:gd name="connsiteX4" fmla="*/ 51259 w 51549"/>
                    <a:gd name="connsiteY4" fmla="*/ 181 h 81610"/>
                    <a:gd name="connsiteX5" fmla="*/ -291 w 51549"/>
                    <a:gd name="connsiteY5" fmla="*/ 181 h 81610"/>
                    <a:gd name="connsiteX6" fmla="*/ -291 w 51549"/>
                    <a:gd name="connsiteY6" fmla="*/ 11153 h 81610"/>
                    <a:gd name="connsiteX7" fmla="*/ 19140 w 51549"/>
                    <a:gd name="connsiteY7" fmla="*/ 1115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140" y="81791"/>
                      </a:moveTo>
                      <a:lnTo>
                        <a:pt x="32170" y="81791"/>
                      </a:lnTo>
                      <a:lnTo>
                        <a:pt x="32170" y="11153"/>
                      </a:lnTo>
                      <a:lnTo>
                        <a:pt x="51259" y="11153"/>
                      </a:lnTo>
                      <a:lnTo>
                        <a:pt x="51259" y="181"/>
                      </a:lnTo>
                      <a:lnTo>
                        <a:pt x="-291" y="181"/>
                      </a:lnTo>
                      <a:lnTo>
                        <a:pt x="-291" y="11153"/>
                      </a:lnTo>
                      <a:lnTo>
                        <a:pt x="19140" y="1115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2B2BAF03-B386-BE27-F511-F53974392181}"/>
                    </a:ext>
                  </a:extLst>
                </p:cNvPr>
                <p:cNvSpPr/>
                <p:nvPr/>
              </p:nvSpPr>
              <p:spPr>
                <a:xfrm>
                  <a:off x="6891014" y="1676073"/>
                  <a:ext cx="53035" cy="81610"/>
                </a:xfrm>
                <a:custGeom>
                  <a:avLst/>
                  <a:gdLst>
                    <a:gd name="connsiteX0" fmla="*/ -291 w 53035"/>
                    <a:gd name="connsiteY0" fmla="*/ 81791 h 81610"/>
                    <a:gd name="connsiteX1" fmla="*/ 12739 w 53035"/>
                    <a:gd name="connsiteY1" fmla="*/ 81791 h 81610"/>
                    <a:gd name="connsiteX2" fmla="*/ 12739 w 53035"/>
                    <a:gd name="connsiteY2" fmla="*/ 46358 h 81610"/>
                    <a:gd name="connsiteX3" fmla="*/ 23369 w 53035"/>
                    <a:gd name="connsiteY3" fmla="*/ 46358 h 81610"/>
                    <a:gd name="connsiteX4" fmla="*/ 35256 w 53035"/>
                    <a:gd name="connsiteY4" fmla="*/ 59159 h 81610"/>
                    <a:gd name="connsiteX5" fmla="*/ 35828 w 53035"/>
                    <a:gd name="connsiteY5" fmla="*/ 74590 h 81610"/>
                    <a:gd name="connsiteX6" fmla="*/ 38000 w 53035"/>
                    <a:gd name="connsiteY6" fmla="*/ 81791 h 81610"/>
                    <a:gd name="connsiteX7" fmla="*/ 52744 w 53035"/>
                    <a:gd name="connsiteY7" fmla="*/ 81791 h 81610"/>
                    <a:gd name="connsiteX8" fmla="*/ 48858 w 53035"/>
                    <a:gd name="connsiteY8" fmla="*/ 74704 h 81610"/>
                    <a:gd name="connsiteX9" fmla="*/ 48401 w 53035"/>
                    <a:gd name="connsiteY9" fmla="*/ 58131 h 81610"/>
                    <a:gd name="connsiteX10" fmla="*/ 35599 w 53035"/>
                    <a:gd name="connsiteY10" fmla="*/ 41443 h 81610"/>
                    <a:gd name="connsiteX11" fmla="*/ 35599 w 53035"/>
                    <a:gd name="connsiteY11" fmla="*/ 41214 h 81610"/>
                    <a:gd name="connsiteX12" fmla="*/ 49201 w 53035"/>
                    <a:gd name="connsiteY12" fmla="*/ 21212 h 81610"/>
                    <a:gd name="connsiteX13" fmla="*/ 28512 w 53035"/>
                    <a:gd name="connsiteY13" fmla="*/ 181 h 81610"/>
                    <a:gd name="connsiteX14" fmla="*/ -291 w 53035"/>
                    <a:gd name="connsiteY14" fmla="*/ 181 h 81610"/>
                    <a:gd name="connsiteX15" fmla="*/ 12739 w 53035"/>
                    <a:gd name="connsiteY15" fmla="*/ 36528 h 81610"/>
                    <a:gd name="connsiteX16" fmla="*/ 12739 w 53035"/>
                    <a:gd name="connsiteY16" fmla="*/ 10010 h 81610"/>
                    <a:gd name="connsiteX17" fmla="*/ 23827 w 53035"/>
                    <a:gd name="connsiteY17" fmla="*/ 10010 h 81610"/>
                    <a:gd name="connsiteX18" fmla="*/ 36171 w 53035"/>
                    <a:gd name="connsiteY18" fmla="*/ 23269 h 81610"/>
                    <a:gd name="connsiteX19" fmla="*/ 23141 w 53035"/>
                    <a:gd name="connsiteY19" fmla="*/ 3652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291" y="81791"/>
                      </a:moveTo>
                      <a:lnTo>
                        <a:pt x="12739" y="81791"/>
                      </a:lnTo>
                      <a:lnTo>
                        <a:pt x="12739" y="46358"/>
                      </a:lnTo>
                      <a:lnTo>
                        <a:pt x="23369" y="46358"/>
                      </a:lnTo>
                      <a:cubicBezTo>
                        <a:pt x="32284" y="46358"/>
                        <a:pt x="35028" y="50244"/>
                        <a:pt x="35256" y="59159"/>
                      </a:cubicBezTo>
                      <a:cubicBezTo>
                        <a:pt x="35485" y="65103"/>
                        <a:pt x="35371" y="69675"/>
                        <a:pt x="35828" y="74590"/>
                      </a:cubicBezTo>
                      <a:cubicBezTo>
                        <a:pt x="36171" y="77790"/>
                        <a:pt x="36742" y="80305"/>
                        <a:pt x="38000" y="81791"/>
                      </a:cubicBezTo>
                      <a:lnTo>
                        <a:pt x="52744" y="81791"/>
                      </a:lnTo>
                      <a:cubicBezTo>
                        <a:pt x="51030" y="80648"/>
                        <a:pt x="49087" y="78705"/>
                        <a:pt x="48858" y="74704"/>
                      </a:cubicBezTo>
                      <a:cubicBezTo>
                        <a:pt x="48629" y="69789"/>
                        <a:pt x="48515" y="63388"/>
                        <a:pt x="48401" y="58131"/>
                      </a:cubicBezTo>
                      <a:cubicBezTo>
                        <a:pt x="47944" y="46701"/>
                        <a:pt x="43714" y="42243"/>
                        <a:pt x="35599" y="41443"/>
                      </a:cubicBezTo>
                      <a:lnTo>
                        <a:pt x="35599" y="41214"/>
                      </a:lnTo>
                      <a:cubicBezTo>
                        <a:pt x="44515" y="39843"/>
                        <a:pt x="49201" y="31727"/>
                        <a:pt x="49201" y="21212"/>
                      </a:cubicBezTo>
                      <a:cubicBezTo>
                        <a:pt x="49201" y="5896"/>
                        <a:pt x="39942" y="181"/>
                        <a:pt x="28512" y="181"/>
                      </a:cubicBezTo>
                      <a:lnTo>
                        <a:pt x="-291" y="181"/>
                      </a:lnTo>
                      <a:close/>
                      <a:moveTo>
                        <a:pt x="12739" y="36528"/>
                      </a:moveTo>
                      <a:lnTo>
                        <a:pt x="12739" y="10010"/>
                      </a:lnTo>
                      <a:lnTo>
                        <a:pt x="23827" y="10010"/>
                      </a:lnTo>
                      <a:cubicBezTo>
                        <a:pt x="32399" y="10010"/>
                        <a:pt x="36171" y="14582"/>
                        <a:pt x="36171" y="23269"/>
                      </a:cubicBezTo>
                      <a:cubicBezTo>
                        <a:pt x="36171" y="31499"/>
                        <a:pt x="31484" y="36528"/>
                        <a:pt x="23141" y="3652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5" name="Freeform: Shape 1274">
                  <a:extLst>
                    <a:ext uri="{FF2B5EF4-FFF2-40B4-BE49-F238E27FC236}">
                      <a16:creationId xmlns:a16="http://schemas.microsoft.com/office/drawing/2014/main" id="{141652D3-1FFD-17B7-3253-D47EF36BC226}"/>
                    </a:ext>
                  </a:extLst>
                </p:cNvPr>
                <p:cNvSpPr/>
                <p:nvPr/>
              </p:nvSpPr>
              <p:spPr>
                <a:xfrm>
                  <a:off x="6951822" y="1676073"/>
                  <a:ext cx="13030" cy="81610"/>
                </a:xfrm>
                <a:custGeom>
                  <a:avLst/>
                  <a:gdLst>
                    <a:gd name="connsiteX0" fmla="*/ -291 w 13030"/>
                    <a:gd name="connsiteY0" fmla="*/ 81791 h 81610"/>
                    <a:gd name="connsiteX1" fmla="*/ 12739 w 13030"/>
                    <a:gd name="connsiteY1" fmla="*/ 81791 h 81610"/>
                    <a:gd name="connsiteX2" fmla="*/ 12739 w 13030"/>
                    <a:gd name="connsiteY2" fmla="*/ 181 h 81610"/>
                    <a:gd name="connsiteX3" fmla="*/ -291 w 13030"/>
                    <a:gd name="connsiteY3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291" y="81791"/>
                      </a:moveTo>
                      <a:lnTo>
                        <a:pt x="12739" y="81791"/>
                      </a:lnTo>
                      <a:lnTo>
                        <a:pt x="12739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61A2BCB4-A12D-0D00-EF1E-8E929E069807}"/>
                    </a:ext>
                  </a:extLst>
                </p:cNvPr>
                <p:cNvSpPr/>
                <p:nvPr/>
              </p:nvSpPr>
              <p:spPr>
                <a:xfrm>
                  <a:off x="6975825" y="1674473"/>
                  <a:ext cx="52121" cy="84810"/>
                </a:xfrm>
                <a:custGeom>
                  <a:avLst/>
                  <a:gdLst>
                    <a:gd name="connsiteX0" fmla="*/ 38799 w 52121"/>
                    <a:gd name="connsiteY0" fmla="*/ 54130 h 84810"/>
                    <a:gd name="connsiteX1" fmla="*/ 38799 w 52121"/>
                    <a:gd name="connsiteY1" fmla="*/ 55502 h 84810"/>
                    <a:gd name="connsiteX2" fmla="*/ 26684 w 52121"/>
                    <a:gd name="connsiteY2" fmla="*/ 75161 h 84810"/>
                    <a:gd name="connsiteX3" fmla="*/ 12739 w 52121"/>
                    <a:gd name="connsiteY3" fmla="*/ 42243 h 84810"/>
                    <a:gd name="connsiteX4" fmla="*/ 26684 w 52121"/>
                    <a:gd name="connsiteY4" fmla="*/ 10010 h 84810"/>
                    <a:gd name="connsiteX5" fmla="*/ 38343 w 52121"/>
                    <a:gd name="connsiteY5" fmla="*/ 25898 h 84810"/>
                    <a:gd name="connsiteX6" fmla="*/ 38343 w 52121"/>
                    <a:gd name="connsiteY6" fmla="*/ 27270 h 84810"/>
                    <a:gd name="connsiteX7" fmla="*/ 51373 w 52121"/>
                    <a:gd name="connsiteY7" fmla="*/ 27270 h 84810"/>
                    <a:gd name="connsiteX8" fmla="*/ 51373 w 52121"/>
                    <a:gd name="connsiteY8" fmla="*/ 25784 h 84810"/>
                    <a:gd name="connsiteX9" fmla="*/ 26798 w 52121"/>
                    <a:gd name="connsiteY9" fmla="*/ 181 h 84810"/>
                    <a:gd name="connsiteX10" fmla="*/ -291 w 52121"/>
                    <a:gd name="connsiteY10" fmla="*/ 42586 h 84810"/>
                    <a:gd name="connsiteX11" fmla="*/ 26684 w 52121"/>
                    <a:gd name="connsiteY11" fmla="*/ 84991 h 84810"/>
                    <a:gd name="connsiteX12" fmla="*/ 51830 w 52121"/>
                    <a:gd name="connsiteY12" fmla="*/ 55845 h 84810"/>
                    <a:gd name="connsiteX13" fmla="*/ 51830 w 52121"/>
                    <a:gd name="connsiteY13" fmla="*/ 5413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1" h="84810">
                      <a:moveTo>
                        <a:pt x="38799" y="54130"/>
                      </a:moveTo>
                      <a:lnTo>
                        <a:pt x="38799" y="55502"/>
                      </a:lnTo>
                      <a:cubicBezTo>
                        <a:pt x="38799" y="63046"/>
                        <a:pt x="37543" y="75161"/>
                        <a:pt x="26684" y="75161"/>
                      </a:cubicBezTo>
                      <a:cubicBezTo>
                        <a:pt x="17083" y="75161"/>
                        <a:pt x="12739" y="68532"/>
                        <a:pt x="12739" y="42243"/>
                      </a:cubicBezTo>
                      <a:cubicBezTo>
                        <a:pt x="12739" y="15954"/>
                        <a:pt x="17083" y="10010"/>
                        <a:pt x="26684" y="10010"/>
                      </a:cubicBezTo>
                      <a:cubicBezTo>
                        <a:pt x="36057" y="9667"/>
                        <a:pt x="38343" y="18354"/>
                        <a:pt x="38343" y="25898"/>
                      </a:cubicBezTo>
                      <a:lnTo>
                        <a:pt x="38343" y="27270"/>
                      </a:lnTo>
                      <a:lnTo>
                        <a:pt x="51373" y="27270"/>
                      </a:lnTo>
                      <a:lnTo>
                        <a:pt x="51373" y="25784"/>
                      </a:lnTo>
                      <a:cubicBezTo>
                        <a:pt x="51373" y="17326"/>
                        <a:pt x="50001" y="181"/>
                        <a:pt x="26798" y="181"/>
                      </a:cubicBezTo>
                      <a:cubicBezTo>
                        <a:pt x="6110" y="181"/>
                        <a:pt x="-291" y="13439"/>
                        <a:pt x="-291" y="42586"/>
                      </a:cubicBezTo>
                      <a:cubicBezTo>
                        <a:pt x="-291" y="71732"/>
                        <a:pt x="6110" y="84991"/>
                        <a:pt x="26684" y="84991"/>
                      </a:cubicBezTo>
                      <a:cubicBezTo>
                        <a:pt x="45886" y="84991"/>
                        <a:pt x="51830" y="70589"/>
                        <a:pt x="51830" y="55845"/>
                      </a:cubicBezTo>
                      <a:lnTo>
                        <a:pt x="51830" y="5413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51407AE9-D472-8F7A-E58A-177F5D8A1C21}"/>
                    </a:ext>
                  </a:extLst>
                </p:cNvPr>
                <p:cNvSpPr/>
                <p:nvPr/>
              </p:nvSpPr>
              <p:spPr>
                <a:xfrm>
                  <a:off x="7029318" y="1676073"/>
                  <a:ext cx="61378" cy="81610"/>
                </a:xfrm>
                <a:custGeom>
                  <a:avLst/>
                  <a:gdLst>
                    <a:gd name="connsiteX0" fmla="*/ 20969 w 61378"/>
                    <a:gd name="connsiteY0" fmla="*/ 51387 h 81610"/>
                    <a:gd name="connsiteX1" fmla="*/ 30684 w 61378"/>
                    <a:gd name="connsiteY1" fmla="*/ 11153 h 81610"/>
                    <a:gd name="connsiteX2" fmla="*/ 30913 w 61378"/>
                    <a:gd name="connsiteY2" fmla="*/ 11153 h 81610"/>
                    <a:gd name="connsiteX3" fmla="*/ 40285 w 61378"/>
                    <a:gd name="connsiteY3" fmla="*/ 51387 h 81610"/>
                    <a:gd name="connsiteX4" fmla="*/ -291 w 61378"/>
                    <a:gd name="connsiteY4" fmla="*/ 81791 h 81610"/>
                    <a:gd name="connsiteX5" fmla="*/ 13310 w 61378"/>
                    <a:gd name="connsiteY5" fmla="*/ 81791 h 81610"/>
                    <a:gd name="connsiteX6" fmla="*/ 18568 w 61378"/>
                    <a:gd name="connsiteY6" fmla="*/ 61788 h 81610"/>
                    <a:gd name="connsiteX7" fmla="*/ 42457 w 61378"/>
                    <a:gd name="connsiteY7" fmla="*/ 61788 h 81610"/>
                    <a:gd name="connsiteX8" fmla="*/ 47486 w 61378"/>
                    <a:gd name="connsiteY8" fmla="*/ 81791 h 81610"/>
                    <a:gd name="connsiteX9" fmla="*/ 61088 w 61378"/>
                    <a:gd name="connsiteY9" fmla="*/ 81791 h 81610"/>
                    <a:gd name="connsiteX10" fmla="*/ 39599 w 61378"/>
                    <a:gd name="connsiteY10" fmla="*/ 181 h 81610"/>
                    <a:gd name="connsiteX11" fmla="*/ 22911 w 61378"/>
                    <a:gd name="connsiteY11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8" h="81610">
                      <a:moveTo>
                        <a:pt x="20969" y="51387"/>
                      </a:moveTo>
                      <a:lnTo>
                        <a:pt x="30684" y="11153"/>
                      </a:lnTo>
                      <a:lnTo>
                        <a:pt x="30913" y="11153"/>
                      </a:lnTo>
                      <a:lnTo>
                        <a:pt x="40285" y="51387"/>
                      </a:lnTo>
                      <a:close/>
                      <a:moveTo>
                        <a:pt x="-291" y="81791"/>
                      </a:moveTo>
                      <a:lnTo>
                        <a:pt x="13310" y="81791"/>
                      </a:lnTo>
                      <a:lnTo>
                        <a:pt x="18568" y="61788"/>
                      </a:lnTo>
                      <a:lnTo>
                        <a:pt x="42457" y="61788"/>
                      </a:lnTo>
                      <a:lnTo>
                        <a:pt x="47486" y="81791"/>
                      </a:lnTo>
                      <a:lnTo>
                        <a:pt x="61088" y="81791"/>
                      </a:lnTo>
                      <a:lnTo>
                        <a:pt x="39599" y="181"/>
                      </a:lnTo>
                      <a:lnTo>
                        <a:pt x="2291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8" name="Freeform: Shape 1277">
                  <a:extLst>
                    <a:ext uri="{FF2B5EF4-FFF2-40B4-BE49-F238E27FC236}">
                      <a16:creationId xmlns:a16="http://schemas.microsoft.com/office/drawing/2014/main" id="{33618884-F457-4CA1-2A2B-D4D3486ACBFF}"/>
                    </a:ext>
                  </a:extLst>
                </p:cNvPr>
                <p:cNvSpPr/>
                <p:nvPr/>
              </p:nvSpPr>
              <p:spPr>
                <a:xfrm>
                  <a:off x="7094926" y="1676073"/>
                  <a:ext cx="44576" cy="81610"/>
                </a:xfrm>
                <a:custGeom>
                  <a:avLst/>
                  <a:gdLst>
                    <a:gd name="connsiteX0" fmla="*/ -291 w 44576"/>
                    <a:gd name="connsiteY0" fmla="*/ 81791 h 81610"/>
                    <a:gd name="connsiteX1" fmla="*/ 44286 w 44576"/>
                    <a:gd name="connsiteY1" fmla="*/ 81791 h 81610"/>
                    <a:gd name="connsiteX2" fmla="*/ 44286 w 44576"/>
                    <a:gd name="connsiteY2" fmla="*/ 70818 h 81610"/>
                    <a:gd name="connsiteX3" fmla="*/ 12739 w 44576"/>
                    <a:gd name="connsiteY3" fmla="*/ 70818 h 81610"/>
                    <a:gd name="connsiteX4" fmla="*/ 12739 w 44576"/>
                    <a:gd name="connsiteY4" fmla="*/ 181 h 81610"/>
                    <a:gd name="connsiteX5" fmla="*/ -291 w 44576"/>
                    <a:gd name="connsiteY5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6" h="81610">
                      <a:moveTo>
                        <a:pt x="-291" y="81791"/>
                      </a:moveTo>
                      <a:lnTo>
                        <a:pt x="44286" y="81791"/>
                      </a:lnTo>
                      <a:lnTo>
                        <a:pt x="44286" y="70818"/>
                      </a:lnTo>
                      <a:lnTo>
                        <a:pt x="12739" y="70818"/>
                      </a:lnTo>
                      <a:lnTo>
                        <a:pt x="12739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79" name="Freeform: Shape 1278">
                  <a:extLst>
                    <a:ext uri="{FF2B5EF4-FFF2-40B4-BE49-F238E27FC236}">
                      <a16:creationId xmlns:a16="http://schemas.microsoft.com/office/drawing/2014/main" id="{8ED63521-AFB8-2DE4-11EC-CCF98465476C}"/>
                    </a:ext>
                  </a:extLst>
                </p:cNvPr>
                <p:cNvSpPr/>
                <p:nvPr/>
              </p:nvSpPr>
              <p:spPr>
                <a:xfrm>
                  <a:off x="7174593" y="1676073"/>
                  <a:ext cx="53035" cy="81610"/>
                </a:xfrm>
                <a:custGeom>
                  <a:avLst/>
                  <a:gdLst>
                    <a:gd name="connsiteX0" fmla="*/ -291 w 53035"/>
                    <a:gd name="connsiteY0" fmla="*/ 81791 h 81610"/>
                    <a:gd name="connsiteX1" fmla="*/ 12739 w 53035"/>
                    <a:gd name="connsiteY1" fmla="*/ 81791 h 81610"/>
                    <a:gd name="connsiteX2" fmla="*/ 12739 w 53035"/>
                    <a:gd name="connsiteY2" fmla="*/ 46358 h 81610"/>
                    <a:gd name="connsiteX3" fmla="*/ 23369 w 53035"/>
                    <a:gd name="connsiteY3" fmla="*/ 46358 h 81610"/>
                    <a:gd name="connsiteX4" fmla="*/ 35256 w 53035"/>
                    <a:gd name="connsiteY4" fmla="*/ 59159 h 81610"/>
                    <a:gd name="connsiteX5" fmla="*/ 35828 w 53035"/>
                    <a:gd name="connsiteY5" fmla="*/ 74590 h 81610"/>
                    <a:gd name="connsiteX6" fmla="*/ 37999 w 53035"/>
                    <a:gd name="connsiteY6" fmla="*/ 81791 h 81610"/>
                    <a:gd name="connsiteX7" fmla="*/ 52744 w 53035"/>
                    <a:gd name="connsiteY7" fmla="*/ 81791 h 81610"/>
                    <a:gd name="connsiteX8" fmla="*/ 48858 w 53035"/>
                    <a:gd name="connsiteY8" fmla="*/ 74704 h 81610"/>
                    <a:gd name="connsiteX9" fmla="*/ 48401 w 53035"/>
                    <a:gd name="connsiteY9" fmla="*/ 58131 h 81610"/>
                    <a:gd name="connsiteX10" fmla="*/ 35599 w 53035"/>
                    <a:gd name="connsiteY10" fmla="*/ 41443 h 81610"/>
                    <a:gd name="connsiteX11" fmla="*/ 35599 w 53035"/>
                    <a:gd name="connsiteY11" fmla="*/ 41214 h 81610"/>
                    <a:gd name="connsiteX12" fmla="*/ 49201 w 53035"/>
                    <a:gd name="connsiteY12" fmla="*/ 21212 h 81610"/>
                    <a:gd name="connsiteX13" fmla="*/ 28512 w 53035"/>
                    <a:gd name="connsiteY13" fmla="*/ 181 h 81610"/>
                    <a:gd name="connsiteX14" fmla="*/ -291 w 53035"/>
                    <a:gd name="connsiteY14" fmla="*/ 181 h 81610"/>
                    <a:gd name="connsiteX15" fmla="*/ 12739 w 53035"/>
                    <a:gd name="connsiteY15" fmla="*/ 36528 h 81610"/>
                    <a:gd name="connsiteX16" fmla="*/ 12739 w 53035"/>
                    <a:gd name="connsiteY16" fmla="*/ 10010 h 81610"/>
                    <a:gd name="connsiteX17" fmla="*/ 23826 w 53035"/>
                    <a:gd name="connsiteY17" fmla="*/ 10010 h 81610"/>
                    <a:gd name="connsiteX18" fmla="*/ 36171 w 53035"/>
                    <a:gd name="connsiteY18" fmla="*/ 23269 h 81610"/>
                    <a:gd name="connsiteX19" fmla="*/ 23140 w 53035"/>
                    <a:gd name="connsiteY19" fmla="*/ 3652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291" y="81791"/>
                      </a:moveTo>
                      <a:lnTo>
                        <a:pt x="12739" y="81791"/>
                      </a:lnTo>
                      <a:lnTo>
                        <a:pt x="12739" y="46358"/>
                      </a:lnTo>
                      <a:lnTo>
                        <a:pt x="23369" y="46358"/>
                      </a:lnTo>
                      <a:cubicBezTo>
                        <a:pt x="32284" y="46358"/>
                        <a:pt x="35028" y="50244"/>
                        <a:pt x="35256" y="59159"/>
                      </a:cubicBezTo>
                      <a:cubicBezTo>
                        <a:pt x="35485" y="65103"/>
                        <a:pt x="35370" y="69675"/>
                        <a:pt x="35828" y="74590"/>
                      </a:cubicBezTo>
                      <a:cubicBezTo>
                        <a:pt x="36171" y="77790"/>
                        <a:pt x="36742" y="80305"/>
                        <a:pt x="37999" y="81791"/>
                      </a:cubicBezTo>
                      <a:lnTo>
                        <a:pt x="52744" y="81791"/>
                      </a:lnTo>
                      <a:cubicBezTo>
                        <a:pt x="51030" y="80648"/>
                        <a:pt x="49086" y="78705"/>
                        <a:pt x="48858" y="74704"/>
                      </a:cubicBezTo>
                      <a:cubicBezTo>
                        <a:pt x="48629" y="69789"/>
                        <a:pt x="48515" y="63388"/>
                        <a:pt x="48401" y="58131"/>
                      </a:cubicBezTo>
                      <a:cubicBezTo>
                        <a:pt x="47943" y="46701"/>
                        <a:pt x="43714" y="42243"/>
                        <a:pt x="35599" y="41443"/>
                      </a:cubicBezTo>
                      <a:lnTo>
                        <a:pt x="35599" y="41214"/>
                      </a:lnTo>
                      <a:cubicBezTo>
                        <a:pt x="44514" y="39843"/>
                        <a:pt x="49201" y="31727"/>
                        <a:pt x="49201" y="21212"/>
                      </a:cubicBezTo>
                      <a:cubicBezTo>
                        <a:pt x="49201" y="5896"/>
                        <a:pt x="39942" y="181"/>
                        <a:pt x="28512" y="181"/>
                      </a:cubicBezTo>
                      <a:lnTo>
                        <a:pt x="-291" y="181"/>
                      </a:lnTo>
                      <a:close/>
                      <a:moveTo>
                        <a:pt x="12739" y="36528"/>
                      </a:moveTo>
                      <a:lnTo>
                        <a:pt x="12739" y="10010"/>
                      </a:lnTo>
                      <a:lnTo>
                        <a:pt x="23826" y="10010"/>
                      </a:lnTo>
                      <a:cubicBezTo>
                        <a:pt x="32399" y="10010"/>
                        <a:pt x="36171" y="14582"/>
                        <a:pt x="36171" y="23269"/>
                      </a:cubicBezTo>
                      <a:cubicBezTo>
                        <a:pt x="36171" y="31499"/>
                        <a:pt x="31484" y="36528"/>
                        <a:pt x="23140" y="3652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0" name="Freeform: Shape 1279">
                  <a:extLst>
                    <a:ext uri="{FF2B5EF4-FFF2-40B4-BE49-F238E27FC236}">
                      <a16:creationId xmlns:a16="http://schemas.microsoft.com/office/drawing/2014/main" id="{6341CCFE-6A34-EE7C-FF1D-3D9B171DB237}"/>
                    </a:ext>
                  </a:extLst>
                </p:cNvPr>
                <p:cNvSpPr/>
                <p:nvPr/>
              </p:nvSpPr>
              <p:spPr>
                <a:xfrm>
                  <a:off x="7234029" y="1674473"/>
                  <a:ext cx="53949" cy="84810"/>
                </a:xfrm>
                <a:custGeom>
                  <a:avLst/>
                  <a:gdLst>
                    <a:gd name="connsiteX0" fmla="*/ 26683 w 53949"/>
                    <a:gd name="connsiteY0" fmla="*/ 84991 h 84810"/>
                    <a:gd name="connsiteX1" fmla="*/ 53658 w 53949"/>
                    <a:gd name="connsiteY1" fmla="*/ 42586 h 84810"/>
                    <a:gd name="connsiteX2" fmla="*/ 26683 w 53949"/>
                    <a:gd name="connsiteY2" fmla="*/ 181 h 84810"/>
                    <a:gd name="connsiteX3" fmla="*/ -291 w 53949"/>
                    <a:gd name="connsiteY3" fmla="*/ 42586 h 84810"/>
                    <a:gd name="connsiteX4" fmla="*/ 26683 w 53949"/>
                    <a:gd name="connsiteY4" fmla="*/ 84991 h 84810"/>
                    <a:gd name="connsiteX5" fmla="*/ 26683 w 53949"/>
                    <a:gd name="connsiteY5" fmla="*/ 75161 h 84810"/>
                    <a:gd name="connsiteX6" fmla="*/ 12739 w 53949"/>
                    <a:gd name="connsiteY6" fmla="*/ 42243 h 84810"/>
                    <a:gd name="connsiteX7" fmla="*/ 26683 w 53949"/>
                    <a:gd name="connsiteY7" fmla="*/ 10010 h 84810"/>
                    <a:gd name="connsiteX8" fmla="*/ 40628 w 53949"/>
                    <a:gd name="connsiteY8" fmla="*/ 42243 h 84810"/>
                    <a:gd name="connsiteX9" fmla="*/ 26683 w 53949"/>
                    <a:gd name="connsiteY9" fmla="*/ 75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683" y="84991"/>
                      </a:moveTo>
                      <a:cubicBezTo>
                        <a:pt x="45429" y="84991"/>
                        <a:pt x="53658" y="71732"/>
                        <a:pt x="53658" y="42586"/>
                      </a:cubicBezTo>
                      <a:cubicBezTo>
                        <a:pt x="53658" y="13439"/>
                        <a:pt x="45429" y="181"/>
                        <a:pt x="26683" y="181"/>
                      </a:cubicBezTo>
                      <a:cubicBezTo>
                        <a:pt x="7939" y="181"/>
                        <a:pt x="-291" y="13439"/>
                        <a:pt x="-291" y="42586"/>
                      </a:cubicBezTo>
                      <a:cubicBezTo>
                        <a:pt x="-291" y="71732"/>
                        <a:pt x="7939" y="84991"/>
                        <a:pt x="26683" y="84991"/>
                      </a:cubicBezTo>
                      <a:close/>
                      <a:moveTo>
                        <a:pt x="26683" y="75161"/>
                      </a:moveTo>
                      <a:cubicBezTo>
                        <a:pt x="18911" y="75161"/>
                        <a:pt x="12739" y="70361"/>
                        <a:pt x="12739" y="42243"/>
                      </a:cubicBezTo>
                      <a:cubicBezTo>
                        <a:pt x="12739" y="14811"/>
                        <a:pt x="18911" y="10010"/>
                        <a:pt x="26683" y="10010"/>
                      </a:cubicBezTo>
                      <a:cubicBezTo>
                        <a:pt x="34456" y="10010"/>
                        <a:pt x="40628" y="14811"/>
                        <a:pt x="40628" y="42243"/>
                      </a:cubicBezTo>
                      <a:cubicBezTo>
                        <a:pt x="40628" y="70361"/>
                        <a:pt x="34456" y="75161"/>
                        <a:pt x="26683" y="7516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1" name="Freeform: Shape 1280">
                  <a:extLst>
                    <a:ext uri="{FF2B5EF4-FFF2-40B4-BE49-F238E27FC236}">
                      <a16:creationId xmlns:a16="http://schemas.microsoft.com/office/drawing/2014/main" id="{3B3D20AE-661E-1D3C-AF1D-57F3933989A6}"/>
                    </a:ext>
                  </a:extLst>
                </p:cNvPr>
                <p:cNvSpPr/>
                <p:nvPr/>
              </p:nvSpPr>
              <p:spPr>
                <a:xfrm>
                  <a:off x="7297580" y="1674473"/>
                  <a:ext cx="53949" cy="84810"/>
                </a:xfrm>
                <a:custGeom>
                  <a:avLst/>
                  <a:gdLst>
                    <a:gd name="connsiteX0" fmla="*/ 26683 w 53949"/>
                    <a:gd name="connsiteY0" fmla="*/ 84991 h 84810"/>
                    <a:gd name="connsiteX1" fmla="*/ 53658 w 53949"/>
                    <a:gd name="connsiteY1" fmla="*/ 42586 h 84810"/>
                    <a:gd name="connsiteX2" fmla="*/ 26683 w 53949"/>
                    <a:gd name="connsiteY2" fmla="*/ 181 h 84810"/>
                    <a:gd name="connsiteX3" fmla="*/ -291 w 53949"/>
                    <a:gd name="connsiteY3" fmla="*/ 42586 h 84810"/>
                    <a:gd name="connsiteX4" fmla="*/ 26683 w 53949"/>
                    <a:gd name="connsiteY4" fmla="*/ 84991 h 84810"/>
                    <a:gd name="connsiteX5" fmla="*/ 26683 w 53949"/>
                    <a:gd name="connsiteY5" fmla="*/ 75161 h 84810"/>
                    <a:gd name="connsiteX6" fmla="*/ 12739 w 53949"/>
                    <a:gd name="connsiteY6" fmla="*/ 42243 h 84810"/>
                    <a:gd name="connsiteX7" fmla="*/ 26683 w 53949"/>
                    <a:gd name="connsiteY7" fmla="*/ 10010 h 84810"/>
                    <a:gd name="connsiteX8" fmla="*/ 40628 w 53949"/>
                    <a:gd name="connsiteY8" fmla="*/ 42243 h 84810"/>
                    <a:gd name="connsiteX9" fmla="*/ 26683 w 53949"/>
                    <a:gd name="connsiteY9" fmla="*/ 75161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683" y="84991"/>
                      </a:moveTo>
                      <a:cubicBezTo>
                        <a:pt x="45429" y="84991"/>
                        <a:pt x="53658" y="71732"/>
                        <a:pt x="53658" y="42586"/>
                      </a:cubicBezTo>
                      <a:cubicBezTo>
                        <a:pt x="53658" y="13439"/>
                        <a:pt x="45429" y="181"/>
                        <a:pt x="26683" y="181"/>
                      </a:cubicBezTo>
                      <a:cubicBezTo>
                        <a:pt x="7939" y="181"/>
                        <a:pt x="-291" y="13439"/>
                        <a:pt x="-291" y="42586"/>
                      </a:cubicBezTo>
                      <a:cubicBezTo>
                        <a:pt x="-291" y="71732"/>
                        <a:pt x="7939" y="84991"/>
                        <a:pt x="26683" y="84991"/>
                      </a:cubicBezTo>
                      <a:close/>
                      <a:moveTo>
                        <a:pt x="26683" y="75161"/>
                      </a:moveTo>
                      <a:cubicBezTo>
                        <a:pt x="18911" y="75161"/>
                        <a:pt x="12739" y="70361"/>
                        <a:pt x="12739" y="42243"/>
                      </a:cubicBezTo>
                      <a:cubicBezTo>
                        <a:pt x="12739" y="14811"/>
                        <a:pt x="18911" y="10010"/>
                        <a:pt x="26683" y="10010"/>
                      </a:cubicBezTo>
                      <a:cubicBezTo>
                        <a:pt x="34456" y="10010"/>
                        <a:pt x="40628" y="14811"/>
                        <a:pt x="40628" y="42243"/>
                      </a:cubicBezTo>
                      <a:cubicBezTo>
                        <a:pt x="40628" y="70361"/>
                        <a:pt x="34456" y="75161"/>
                        <a:pt x="26683" y="75161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82" name="Freeform: Shape 1281">
                  <a:extLst>
                    <a:ext uri="{FF2B5EF4-FFF2-40B4-BE49-F238E27FC236}">
                      <a16:creationId xmlns:a16="http://schemas.microsoft.com/office/drawing/2014/main" id="{D659DF80-B400-5321-E183-91D0DF8BEE98}"/>
                    </a:ext>
                  </a:extLst>
                </p:cNvPr>
                <p:cNvSpPr/>
                <p:nvPr/>
              </p:nvSpPr>
              <p:spPr>
                <a:xfrm>
                  <a:off x="7363073" y="1676073"/>
                  <a:ext cx="69037" cy="81610"/>
                </a:xfrm>
                <a:custGeom>
                  <a:avLst/>
                  <a:gdLst>
                    <a:gd name="connsiteX0" fmla="*/ -291 w 69037"/>
                    <a:gd name="connsiteY0" fmla="*/ 81791 h 81610"/>
                    <a:gd name="connsiteX1" fmla="*/ 12053 w 69037"/>
                    <a:gd name="connsiteY1" fmla="*/ 81791 h 81610"/>
                    <a:gd name="connsiteX2" fmla="*/ 12053 w 69037"/>
                    <a:gd name="connsiteY2" fmla="*/ 13897 h 81610"/>
                    <a:gd name="connsiteX3" fmla="*/ 12282 w 69037"/>
                    <a:gd name="connsiteY3" fmla="*/ 13897 h 81610"/>
                    <a:gd name="connsiteX4" fmla="*/ 28741 w 69037"/>
                    <a:gd name="connsiteY4" fmla="*/ 81791 h 81610"/>
                    <a:gd name="connsiteX5" fmla="*/ 39714 w 69037"/>
                    <a:gd name="connsiteY5" fmla="*/ 81791 h 81610"/>
                    <a:gd name="connsiteX6" fmla="*/ 56173 w 69037"/>
                    <a:gd name="connsiteY6" fmla="*/ 13897 h 81610"/>
                    <a:gd name="connsiteX7" fmla="*/ 56402 w 69037"/>
                    <a:gd name="connsiteY7" fmla="*/ 13897 h 81610"/>
                    <a:gd name="connsiteX8" fmla="*/ 56402 w 69037"/>
                    <a:gd name="connsiteY8" fmla="*/ 81791 h 81610"/>
                    <a:gd name="connsiteX9" fmla="*/ 68746 w 69037"/>
                    <a:gd name="connsiteY9" fmla="*/ 81791 h 81610"/>
                    <a:gd name="connsiteX10" fmla="*/ 68746 w 69037"/>
                    <a:gd name="connsiteY10" fmla="*/ 181 h 81610"/>
                    <a:gd name="connsiteX11" fmla="*/ 48858 w 69037"/>
                    <a:gd name="connsiteY11" fmla="*/ 181 h 81610"/>
                    <a:gd name="connsiteX12" fmla="*/ 34685 w 69037"/>
                    <a:gd name="connsiteY12" fmla="*/ 60645 h 81610"/>
                    <a:gd name="connsiteX13" fmla="*/ 34456 w 69037"/>
                    <a:gd name="connsiteY13" fmla="*/ 60645 h 81610"/>
                    <a:gd name="connsiteX14" fmla="*/ 20054 w 69037"/>
                    <a:gd name="connsiteY14" fmla="*/ 181 h 81610"/>
                    <a:gd name="connsiteX15" fmla="*/ -291 w 69037"/>
                    <a:gd name="connsiteY15" fmla="*/ 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37" h="81610">
                      <a:moveTo>
                        <a:pt x="-291" y="81791"/>
                      </a:moveTo>
                      <a:lnTo>
                        <a:pt x="12053" y="81791"/>
                      </a:lnTo>
                      <a:lnTo>
                        <a:pt x="12053" y="13897"/>
                      </a:lnTo>
                      <a:lnTo>
                        <a:pt x="12282" y="13897"/>
                      </a:lnTo>
                      <a:lnTo>
                        <a:pt x="28741" y="81791"/>
                      </a:lnTo>
                      <a:lnTo>
                        <a:pt x="39714" y="81791"/>
                      </a:lnTo>
                      <a:lnTo>
                        <a:pt x="56173" y="13897"/>
                      </a:lnTo>
                      <a:lnTo>
                        <a:pt x="56402" y="13897"/>
                      </a:lnTo>
                      <a:lnTo>
                        <a:pt x="56402" y="81791"/>
                      </a:lnTo>
                      <a:lnTo>
                        <a:pt x="68746" y="81791"/>
                      </a:lnTo>
                      <a:lnTo>
                        <a:pt x="68746" y="181"/>
                      </a:lnTo>
                      <a:lnTo>
                        <a:pt x="48858" y="181"/>
                      </a:lnTo>
                      <a:lnTo>
                        <a:pt x="34685" y="60645"/>
                      </a:lnTo>
                      <a:lnTo>
                        <a:pt x="34456" y="60645"/>
                      </a:lnTo>
                      <a:lnTo>
                        <a:pt x="20054" y="181"/>
                      </a:lnTo>
                      <a:lnTo>
                        <a:pt x="-291" y="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1026" name="Freeform: Shape 1025">
                <a:extLst>
                  <a:ext uri="{FF2B5EF4-FFF2-40B4-BE49-F238E27FC236}">
                    <a16:creationId xmlns:a16="http://schemas.microsoft.com/office/drawing/2014/main" id="{760AC546-D7DD-682B-4AF5-A0A457E35AED}"/>
                  </a:ext>
                </a:extLst>
              </p:cNvPr>
              <p:cNvSpPr/>
              <p:nvPr/>
            </p:nvSpPr>
            <p:spPr>
              <a:xfrm>
                <a:off x="4723601" y="2646901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7" name="Freeform: Shape 1026">
                <a:extLst>
                  <a:ext uri="{FF2B5EF4-FFF2-40B4-BE49-F238E27FC236}">
                    <a16:creationId xmlns:a16="http://schemas.microsoft.com/office/drawing/2014/main" id="{572ABA03-E268-D8BB-D2AA-2CD532AA95F5}"/>
                  </a:ext>
                </a:extLst>
              </p:cNvPr>
              <p:cNvSpPr/>
              <p:nvPr/>
            </p:nvSpPr>
            <p:spPr>
              <a:xfrm>
                <a:off x="4723601" y="2676474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8" name="Freeform: Shape 1027">
                <a:extLst>
                  <a:ext uri="{FF2B5EF4-FFF2-40B4-BE49-F238E27FC236}">
                    <a16:creationId xmlns:a16="http://schemas.microsoft.com/office/drawing/2014/main" id="{B961535A-8138-8CFE-5EE5-1C5EAADA2C4C}"/>
                  </a:ext>
                </a:extLst>
              </p:cNvPr>
              <p:cNvSpPr/>
              <p:nvPr/>
            </p:nvSpPr>
            <p:spPr>
              <a:xfrm>
                <a:off x="4723601" y="2706045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29" name="Freeform: Shape 1028">
                <a:extLst>
                  <a:ext uri="{FF2B5EF4-FFF2-40B4-BE49-F238E27FC236}">
                    <a16:creationId xmlns:a16="http://schemas.microsoft.com/office/drawing/2014/main" id="{867F0622-A89C-E701-FF05-F39602F1D032}"/>
                  </a:ext>
                </a:extLst>
              </p:cNvPr>
              <p:cNvSpPr/>
              <p:nvPr/>
            </p:nvSpPr>
            <p:spPr>
              <a:xfrm>
                <a:off x="4723601" y="2735617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0" name="Freeform: Shape 1029">
                <a:extLst>
                  <a:ext uri="{FF2B5EF4-FFF2-40B4-BE49-F238E27FC236}">
                    <a16:creationId xmlns:a16="http://schemas.microsoft.com/office/drawing/2014/main" id="{07519FE4-2BAE-40FA-177B-C1CC27EAE351}"/>
                  </a:ext>
                </a:extLst>
              </p:cNvPr>
              <p:cNvSpPr/>
              <p:nvPr/>
            </p:nvSpPr>
            <p:spPr>
              <a:xfrm>
                <a:off x="4723601" y="2765188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1" name="Freeform: Shape 1030">
                <a:extLst>
                  <a:ext uri="{FF2B5EF4-FFF2-40B4-BE49-F238E27FC236}">
                    <a16:creationId xmlns:a16="http://schemas.microsoft.com/office/drawing/2014/main" id="{7B52E3AD-3583-545A-0377-045E5376B330}"/>
                  </a:ext>
                </a:extLst>
              </p:cNvPr>
              <p:cNvSpPr/>
              <p:nvPr/>
            </p:nvSpPr>
            <p:spPr>
              <a:xfrm>
                <a:off x="4723601" y="2794760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C21E7BF6-7EAE-0FD3-38AB-EE95314E49EF}"/>
                  </a:ext>
                </a:extLst>
              </p:cNvPr>
              <p:cNvSpPr/>
              <p:nvPr/>
            </p:nvSpPr>
            <p:spPr>
              <a:xfrm>
                <a:off x="4723601" y="2824332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980DB3AC-F683-7BB1-6CBA-1AEC6DAEC245}"/>
                  </a:ext>
                </a:extLst>
              </p:cNvPr>
              <p:cNvSpPr/>
              <p:nvPr/>
            </p:nvSpPr>
            <p:spPr>
              <a:xfrm>
                <a:off x="4723601" y="2853903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4" name="Freeform: Shape 1033">
                <a:extLst>
                  <a:ext uri="{FF2B5EF4-FFF2-40B4-BE49-F238E27FC236}">
                    <a16:creationId xmlns:a16="http://schemas.microsoft.com/office/drawing/2014/main" id="{D9155829-80E4-D41A-9D31-19FC45F93358}"/>
                  </a:ext>
                </a:extLst>
              </p:cNvPr>
              <p:cNvSpPr/>
              <p:nvPr/>
            </p:nvSpPr>
            <p:spPr>
              <a:xfrm>
                <a:off x="4723601" y="2883476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701BFA1F-87FF-B212-91FD-4CD7B237E70A}"/>
                  </a:ext>
                </a:extLst>
              </p:cNvPr>
              <p:cNvSpPr/>
              <p:nvPr/>
            </p:nvSpPr>
            <p:spPr>
              <a:xfrm>
                <a:off x="4723601" y="2913047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F1A55251-1301-51FF-ED52-6FE8751B2884}"/>
                  </a:ext>
                </a:extLst>
              </p:cNvPr>
              <p:cNvSpPr/>
              <p:nvPr/>
            </p:nvSpPr>
            <p:spPr>
              <a:xfrm>
                <a:off x="4723601" y="2942618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EDE0AA26-00EB-1A10-9D2C-CE3955873FBB}"/>
                  </a:ext>
                </a:extLst>
              </p:cNvPr>
              <p:cNvSpPr/>
              <p:nvPr/>
            </p:nvSpPr>
            <p:spPr>
              <a:xfrm>
                <a:off x="4723601" y="3001762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5B745865-068C-4EF1-B54B-8544F412536B}"/>
                  </a:ext>
                </a:extLst>
              </p:cNvPr>
              <p:cNvSpPr/>
              <p:nvPr/>
            </p:nvSpPr>
            <p:spPr>
              <a:xfrm>
                <a:off x="4723601" y="3031334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E90C53AE-A0E6-8317-DF56-473887C994D7}"/>
                  </a:ext>
                </a:extLst>
              </p:cNvPr>
              <p:cNvSpPr/>
              <p:nvPr/>
            </p:nvSpPr>
            <p:spPr>
              <a:xfrm>
                <a:off x="4723601" y="3060905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C216059C-22CA-3FAD-2408-EA9C33CE9DE2}"/>
                  </a:ext>
                </a:extLst>
              </p:cNvPr>
              <p:cNvSpPr/>
              <p:nvPr/>
            </p:nvSpPr>
            <p:spPr>
              <a:xfrm>
                <a:off x="4723601" y="3090478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1" name="Freeform: Shape 1040">
                <a:extLst>
                  <a:ext uri="{FF2B5EF4-FFF2-40B4-BE49-F238E27FC236}">
                    <a16:creationId xmlns:a16="http://schemas.microsoft.com/office/drawing/2014/main" id="{F5D0C15C-6D70-B925-A6AB-C90BCBB8CB12}"/>
                  </a:ext>
                </a:extLst>
              </p:cNvPr>
              <p:cNvSpPr/>
              <p:nvPr/>
            </p:nvSpPr>
            <p:spPr>
              <a:xfrm>
                <a:off x="4723601" y="3120049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2" name="Freeform: Shape 1041">
                <a:extLst>
                  <a:ext uri="{FF2B5EF4-FFF2-40B4-BE49-F238E27FC236}">
                    <a16:creationId xmlns:a16="http://schemas.microsoft.com/office/drawing/2014/main" id="{802B4A83-BA45-F308-A8F8-6C695E2628BF}"/>
                  </a:ext>
                </a:extLst>
              </p:cNvPr>
              <p:cNvSpPr/>
              <p:nvPr/>
            </p:nvSpPr>
            <p:spPr>
              <a:xfrm>
                <a:off x="7805415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3" name="Freeform: Shape 1042">
                <a:extLst>
                  <a:ext uri="{FF2B5EF4-FFF2-40B4-BE49-F238E27FC236}">
                    <a16:creationId xmlns:a16="http://schemas.microsoft.com/office/drawing/2014/main" id="{B7A8470D-7C26-D067-708D-1ABCDDD35211}"/>
                  </a:ext>
                </a:extLst>
              </p:cNvPr>
              <p:cNvSpPr/>
              <p:nvPr/>
            </p:nvSpPr>
            <p:spPr>
              <a:xfrm>
                <a:off x="7834980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4" name="Freeform: Shape 1043">
                <a:extLst>
                  <a:ext uri="{FF2B5EF4-FFF2-40B4-BE49-F238E27FC236}">
                    <a16:creationId xmlns:a16="http://schemas.microsoft.com/office/drawing/2014/main" id="{42CFC3B7-A462-24A9-C833-1A931B7B54B0}"/>
                  </a:ext>
                </a:extLst>
              </p:cNvPr>
              <p:cNvSpPr/>
              <p:nvPr/>
            </p:nvSpPr>
            <p:spPr>
              <a:xfrm>
                <a:off x="7864555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2E5C2BF7-4205-C73D-B8A5-00C26D2403FE}"/>
                  </a:ext>
                </a:extLst>
              </p:cNvPr>
              <p:cNvSpPr/>
              <p:nvPr/>
            </p:nvSpPr>
            <p:spPr>
              <a:xfrm>
                <a:off x="7894121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6" name="Freeform: Shape 1045">
                <a:extLst>
                  <a:ext uri="{FF2B5EF4-FFF2-40B4-BE49-F238E27FC236}">
                    <a16:creationId xmlns:a16="http://schemas.microsoft.com/office/drawing/2014/main" id="{81E7DB3C-880D-7E0B-1D9A-F79383635EEA}"/>
                  </a:ext>
                </a:extLst>
              </p:cNvPr>
              <p:cNvSpPr/>
              <p:nvPr/>
            </p:nvSpPr>
            <p:spPr>
              <a:xfrm>
                <a:off x="7923696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7" name="Freeform: Shape 1046">
                <a:extLst>
                  <a:ext uri="{FF2B5EF4-FFF2-40B4-BE49-F238E27FC236}">
                    <a16:creationId xmlns:a16="http://schemas.microsoft.com/office/drawing/2014/main" id="{30105229-9002-250A-C3C0-AA3C8E8259AB}"/>
                  </a:ext>
                </a:extLst>
              </p:cNvPr>
              <p:cNvSpPr/>
              <p:nvPr/>
            </p:nvSpPr>
            <p:spPr>
              <a:xfrm>
                <a:off x="7542315" y="4536891"/>
                <a:ext cx="9525" cy="127415"/>
              </a:xfrm>
              <a:custGeom>
                <a:avLst/>
                <a:gdLst>
                  <a:gd name="connsiteX0" fmla="*/ -1 w 9525"/>
                  <a:gd name="connsiteY0" fmla="*/ 127628 h 127415"/>
                  <a:gd name="connsiteX1" fmla="*/ -1 w 9525"/>
                  <a:gd name="connsiteY1" fmla="*/ 212 h 12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27415">
                    <a:moveTo>
                      <a:pt x="-1" y="127628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8" name="Freeform: Shape 1047">
                <a:extLst>
                  <a:ext uri="{FF2B5EF4-FFF2-40B4-BE49-F238E27FC236}">
                    <a16:creationId xmlns:a16="http://schemas.microsoft.com/office/drawing/2014/main" id="{03F44A4C-FFDB-4CB4-12F6-05C5C4F92050}"/>
                  </a:ext>
                </a:extLst>
              </p:cNvPr>
              <p:cNvSpPr/>
              <p:nvPr/>
            </p:nvSpPr>
            <p:spPr>
              <a:xfrm>
                <a:off x="7571890" y="4536891"/>
                <a:ext cx="9525" cy="127415"/>
              </a:xfrm>
              <a:custGeom>
                <a:avLst/>
                <a:gdLst>
                  <a:gd name="connsiteX0" fmla="*/ -1 w 9525"/>
                  <a:gd name="connsiteY0" fmla="*/ 127628 h 127415"/>
                  <a:gd name="connsiteX1" fmla="*/ -1 w 9525"/>
                  <a:gd name="connsiteY1" fmla="*/ 212 h 12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27415">
                    <a:moveTo>
                      <a:pt x="-1" y="127628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49" name="Freeform: Shape 1048">
                <a:extLst>
                  <a:ext uri="{FF2B5EF4-FFF2-40B4-BE49-F238E27FC236}">
                    <a16:creationId xmlns:a16="http://schemas.microsoft.com/office/drawing/2014/main" id="{24D74C32-2486-CB63-7987-28B95BB399F7}"/>
                  </a:ext>
                </a:extLst>
              </p:cNvPr>
              <p:cNvSpPr/>
              <p:nvPr/>
            </p:nvSpPr>
            <p:spPr>
              <a:xfrm>
                <a:off x="7601465" y="4536891"/>
                <a:ext cx="9525" cy="127415"/>
              </a:xfrm>
              <a:custGeom>
                <a:avLst/>
                <a:gdLst>
                  <a:gd name="connsiteX0" fmla="*/ -1 w 9525"/>
                  <a:gd name="connsiteY0" fmla="*/ 127628 h 127415"/>
                  <a:gd name="connsiteX1" fmla="*/ -1 w 9525"/>
                  <a:gd name="connsiteY1" fmla="*/ 212 h 12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27415">
                    <a:moveTo>
                      <a:pt x="-1" y="127628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0" name="Freeform: Shape 1049">
                <a:extLst>
                  <a:ext uri="{FF2B5EF4-FFF2-40B4-BE49-F238E27FC236}">
                    <a16:creationId xmlns:a16="http://schemas.microsoft.com/office/drawing/2014/main" id="{335A67B3-C549-0621-DDF7-F6A1686ACDFE}"/>
                  </a:ext>
                </a:extLst>
              </p:cNvPr>
              <p:cNvSpPr/>
              <p:nvPr/>
            </p:nvSpPr>
            <p:spPr>
              <a:xfrm>
                <a:off x="7631031" y="4536891"/>
                <a:ext cx="9525" cy="127415"/>
              </a:xfrm>
              <a:custGeom>
                <a:avLst/>
                <a:gdLst>
                  <a:gd name="connsiteX0" fmla="*/ -1 w 9525"/>
                  <a:gd name="connsiteY0" fmla="*/ 127628 h 127415"/>
                  <a:gd name="connsiteX1" fmla="*/ -1 w 9525"/>
                  <a:gd name="connsiteY1" fmla="*/ 212 h 12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27415">
                    <a:moveTo>
                      <a:pt x="-1" y="127628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1" name="Freeform: Shape 1050">
                <a:extLst>
                  <a:ext uri="{FF2B5EF4-FFF2-40B4-BE49-F238E27FC236}">
                    <a16:creationId xmlns:a16="http://schemas.microsoft.com/office/drawing/2014/main" id="{C202E5EC-04A2-032C-80DB-BBA028894548}"/>
                  </a:ext>
                </a:extLst>
              </p:cNvPr>
              <p:cNvSpPr/>
              <p:nvPr/>
            </p:nvSpPr>
            <p:spPr>
              <a:xfrm>
                <a:off x="8602247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2" name="Freeform: Shape 1051">
                <a:extLst>
                  <a:ext uri="{FF2B5EF4-FFF2-40B4-BE49-F238E27FC236}">
                    <a16:creationId xmlns:a16="http://schemas.microsoft.com/office/drawing/2014/main" id="{E3900D7D-CBB2-3962-3FF1-1377DDA4E7E7}"/>
                  </a:ext>
                </a:extLst>
              </p:cNvPr>
              <p:cNvSpPr/>
              <p:nvPr/>
            </p:nvSpPr>
            <p:spPr>
              <a:xfrm>
                <a:off x="8631822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3" name="Freeform: Shape 1052">
                <a:extLst>
                  <a:ext uri="{FF2B5EF4-FFF2-40B4-BE49-F238E27FC236}">
                    <a16:creationId xmlns:a16="http://schemas.microsoft.com/office/drawing/2014/main" id="{060C1A52-6D42-9FE6-A504-2C0C8FEBC265}"/>
                  </a:ext>
                </a:extLst>
              </p:cNvPr>
              <p:cNvSpPr/>
              <p:nvPr/>
            </p:nvSpPr>
            <p:spPr>
              <a:xfrm>
                <a:off x="8661388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4" name="Freeform: Shape 1053">
                <a:extLst>
                  <a:ext uri="{FF2B5EF4-FFF2-40B4-BE49-F238E27FC236}">
                    <a16:creationId xmlns:a16="http://schemas.microsoft.com/office/drawing/2014/main" id="{619CC05E-A358-E730-44D5-E67D72FC1CF9}"/>
                  </a:ext>
                </a:extLst>
              </p:cNvPr>
              <p:cNvSpPr/>
              <p:nvPr/>
            </p:nvSpPr>
            <p:spPr>
              <a:xfrm>
                <a:off x="8690963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5" name="Freeform: Shape 1054">
                <a:extLst>
                  <a:ext uri="{FF2B5EF4-FFF2-40B4-BE49-F238E27FC236}">
                    <a16:creationId xmlns:a16="http://schemas.microsoft.com/office/drawing/2014/main" id="{56E8C2CD-2F82-1272-0BDB-749E32332560}"/>
                  </a:ext>
                </a:extLst>
              </p:cNvPr>
              <p:cNvSpPr/>
              <p:nvPr/>
            </p:nvSpPr>
            <p:spPr>
              <a:xfrm>
                <a:off x="8720538" y="4035123"/>
                <a:ext cx="9525" cy="138912"/>
              </a:xfrm>
              <a:custGeom>
                <a:avLst/>
                <a:gdLst>
                  <a:gd name="connsiteX0" fmla="*/ -1 w 9525"/>
                  <a:gd name="connsiteY0" fmla="*/ 139124 h 138912"/>
                  <a:gd name="connsiteX1" fmla="*/ -1 w 9525"/>
                  <a:gd name="connsiteY1" fmla="*/ 212 h 13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38912">
                    <a:moveTo>
                      <a:pt x="-1" y="139124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56" name="Freeform: Shape 1055">
                <a:extLst>
                  <a:ext uri="{FF2B5EF4-FFF2-40B4-BE49-F238E27FC236}">
                    <a16:creationId xmlns:a16="http://schemas.microsoft.com/office/drawing/2014/main" id="{2500FAE1-36D0-FB59-222F-239E61D04A3E}"/>
                  </a:ext>
                </a:extLst>
              </p:cNvPr>
              <p:cNvSpPr/>
              <p:nvPr/>
            </p:nvSpPr>
            <p:spPr>
              <a:xfrm>
                <a:off x="4723601" y="2972191"/>
                <a:ext cx="138912" cy="9525"/>
              </a:xfrm>
              <a:custGeom>
                <a:avLst/>
                <a:gdLst>
                  <a:gd name="connsiteX0" fmla="*/ -1 w 138912"/>
                  <a:gd name="connsiteY0" fmla="*/ 212 h 9525"/>
                  <a:gd name="connsiteX1" fmla="*/ 138911 w 138912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912" h="9525">
                    <a:moveTo>
                      <a:pt x="-1" y="212"/>
                    </a:moveTo>
                    <a:lnTo>
                      <a:pt x="138911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057" name="Graphic 4">
                <a:extLst>
                  <a:ext uri="{FF2B5EF4-FFF2-40B4-BE49-F238E27FC236}">
                    <a16:creationId xmlns:a16="http://schemas.microsoft.com/office/drawing/2014/main" id="{C272857E-BF3B-6D28-ADEC-15EE02181F24}"/>
                  </a:ext>
                </a:extLst>
              </p:cNvPr>
              <p:cNvGrpSpPr/>
              <p:nvPr/>
            </p:nvGrpSpPr>
            <p:grpSpPr>
              <a:xfrm>
                <a:off x="4066504" y="2377494"/>
                <a:ext cx="81238" cy="81243"/>
                <a:chOff x="4066504" y="2377494"/>
                <a:chExt cx="81238" cy="81243"/>
              </a:xfrm>
              <a:noFill/>
            </p:grpSpPr>
            <p:sp>
              <p:nvSpPr>
                <p:cNvPr id="1266" name="Freeform: Shape 1265">
                  <a:extLst>
                    <a:ext uri="{FF2B5EF4-FFF2-40B4-BE49-F238E27FC236}">
                      <a16:creationId xmlns:a16="http://schemas.microsoft.com/office/drawing/2014/main" id="{C83CF1FA-2ACD-021D-6717-E76D65323601}"/>
                    </a:ext>
                  </a:extLst>
                </p:cNvPr>
                <p:cNvSpPr/>
                <p:nvPr/>
              </p:nvSpPr>
              <p:spPr>
                <a:xfrm>
                  <a:off x="4066504" y="2377494"/>
                  <a:ext cx="81238" cy="81243"/>
                </a:xfrm>
                <a:custGeom>
                  <a:avLst/>
                  <a:gdLst>
                    <a:gd name="connsiteX0" fmla="*/ 1 w 81238"/>
                    <a:gd name="connsiteY0" fmla="*/ 211 h 81243"/>
                    <a:gd name="connsiteX1" fmla="*/ 81240 w 81238"/>
                    <a:gd name="connsiteY1" fmla="*/ 211 h 81243"/>
                    <a:gd name="connsiteX2" fmla="*/ 81240 w 81238"/>
                    <a:gd name="connsiteY2" fmla="*/ 81455 h 81243"/>
                    <a:gd name="connsiteX3" fmla="*/ 1 w 81238"/>
                    <a:gd name="connsiteY3" fmla="*/ 8145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38" h="81243">
                      <a:moveTo>
                        <a:pt x="1" y="211"/>
                      </a:moveTo>
                      <a:lnTo>
                        <a:pt x="81240" y="211"/>
                      </a:lnTo>
                      <a:lnTo>
                        <a:pt x="81240" y="81455"/>
                      </a:lnTo>
                      <a:lnTo>
                        <a:pt x="1" y="81455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7" name="Freeform: Shape 1266">
                  <a:extLst>
                    <a:ext uri="{FF2B5EF4-FFF2-40B4-BE49-F238E27FC236}">
                      <a16:creationId xmlns:a16="http://schemas.microsoft.com/office/drawing/2014/main" id="{F2981FC2-A1C8-D1D3-8DE5-C860B22DFFB3}"/>
                    </a:ext>
                  </a:extLst>
                </p:cNvPr>
                <p:cNvSpPr/>
                <p:nvPr/>
              </p:nvSpPr>
              <p:spPr>
                <a:xfrm>
                  <a:off x="4066504" y="2377494"/>
                  <a:ext cx="81238" cy="81243"/>
                </a:xfrm>
                <a:custGeom>
                  <a:avLst/>
                  <a:gdLst>
                    <a:gd name="connsiteX0" fmla="*/ 1 w 81238"/>
                    <a:gd name="connsiteY0" fmla="*/ 81455 h 81243"/>
                    <a:gd name="connsiteX1" fmla="*/ 81240 w 81238"/>
                    <a:gd name="connsiteY1" fmla="*/ 211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1" y="81455"/>
                      </a:moveTo>
                      <a:lnTo>
                        <a:pt x="81240" y="211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8" name="Freeform: Shape 1267">
                  <a:extLst>
                    <a:ext uri="{FF2B5EF4-FFF2-40B4-BE49-F238E27FC236}">
                      <a16:creationId xmlns:a16="http://schemas.microsoft.com/office/drawing/2014/main" id="{C194EC98-D6EA-7B21-40FC-29EBDA8DF586}"/>
                    </a:ext>
                  </a:extLst>
                </p:cNvPr>
                <p:cNvSpPr/>
                <p:nvPr/>
              </p:nvSpPr>
              <p:spPr>
                <a:xfrm>
                  <a:off x="4066504" y="2377494"/>
                  <a:ext cx="81238" cy="81243"/>
                </a:xfrm>
                <a:custGeom>
                  <a:avLst/>
                  <a:gdLst>
                    <a:gd name="connsiteX0" fmla="*/ 1 w 81238"/>
                    <a:gd name="connsiteY0" fmla="*/ 211 h 81243"/>
                    <a:gd name="connsiteX1" fmla="*/ 81240 w 81238"/>
                    <a:gd name="connsiteY1" fmla="*/ 8145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1" y="211"/>
                      </a:moveTo>
                      <a:lnTo>
                        <a:pt x="81240" y="81455"/>
                      </a:lnTo>
                    </a:path>
                  </a:pathLst>
                </a:custGeom>
                <a:noFill/>
                <a:ln w="12697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58" name="Graphic 4">
                <a:extLst>
                  <a:ext uri="{FF2B5EF4-FFF2-40B4-BE49-F238E27FC236}">
                    <a16:creationId xmlns:a16="http://schemas.microsoft.com/office/drawing/2014/main" id="{4ECEF9E1-0352-8705-EAD3-34760B8902B6}"/>
                  </a:ext>
                </a:extLst>
              </p:cNvPr>
              <p:cNvGrpSpPr/>
              <p:nvPr/>
            </p:nvGrpSpPr>
            <p:grpSpPr>
              <a:xfrm>
                <a:off x="4200576" y="2377494"/>
                <a:ext cx="81238" cy="81243"/>
                <a:chOff x="4200576" y="2377494"/>
                <a:chExt cx="81238" cy="81243"/>
              </a:xfrm>
              <a:noFill/>
            </p:grpSpPr>
            <p:sp>
              <p:nvSpPr>
                <p:cNvPr id="1263" name="Freeform: Shape 1262">
                  <a:extLst>
                    <a:ext uri="{FF2B5EF4-FFF2-40B4-BE49-F238E27FC236}">
                      <a16:creationId xmlns:a16="http://schemas.microsoft.com/office/drawing/2014/main" id="{FE67F411-C17E-A7FF-1C5B-FCA2193EDB74}"/>
                    </a:ext>
                  </a:extLst>
                </p:cNvPr>
                <p:cNvSpPr/>
                <p:nvPr/>
              </p:nvSpPr>
              <p:spPr>
                <a:xfrm>
                  <a:off x="4200576" y="2377494"/>
                  <a:ext cx="81238" cy="81243"/>
                </a:xfrm>
                <a:custGeom>
                  <a:avLst/>
                  <a:gdLst>
                    <a:gd name="connsiteX0" fmla="*/ 15 w 81238"/>
                    <a:gd name="connsiteY0" fmla="*/ 211 h 81243"/>
                    <a:gd name="connsiteX1" fmla="*/ 81254 w 81238"/>
                    <a:gd name="connsiteY1" fmla="*/ 211 h 81243"/>
                    <a:gd name="connsiteX2" fmla="*/ 81254 w 81238"/>
                    <a:gd name="connsiteY2" fmla="*/ 81455 h 81243"/>
                    <a:gd name="connsiteX3" fmla="*/ 15 w 81238"/>
                    <a:gd name="connsiteY3" fmla="*/ 8145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38" h="81243">
                      <a:moveTo>
                        <a:pt x="15" y="211"/>
                      </a:moveTo>
                      <a:lnTo>
                        <a:pt x="81254" y="211"/>
                      </a:lnTo>
                      <a:lnTo>
                        <a:pt x="81254" y="81455"/>
                      </a:lnTo>
                      <a:lnTo>
                        <a:pt x="15" y="81455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4" name="Freeform: Shape 1263">
                  <a:extLst>
                    <a:ext uri="{FF2B5EF4-FFF2-40B4-BE49-F238E27FC236}">
                      <a16:creationId xmlns:a16="http://schemas.microsoft.com/office/drawing/2014/main" id="{1F276A85-DE1A-2594-D446-CA08FB9EFF9C}"/>
                    </a:ext>
                  </a:extLst>
                </p:cNvPr>
                <p:cNvSpPr/>
                <p:nvPr/>
              </p:nvSpPr>
              <p:spPr>
                <a:xfrm>
                  <a:off x="4200576" y="2377494"/>
                  <a:ext cx="81238" cy="81243"/>
                </a:xfrm>
                <a:custGeom>
                  <a:avLst/>
                  <a:gdLst>
                    <a:gd name="connsiteX0" fmla="*/ 15 w 81238"/>
                    <a:gd name="connsiteY0" fmla="*/ 81455 h 81243"/>
                    <a:gd name="connsiteX1" fmla="*/ 81254 w 81238"/>
                    <a:gd name="connsiteY1" fmla="*/ 211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15" y="81455"/>
                      </a:moveTo>
                      <a:lnTo>
                        <a:pt x="81254" y="211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5" name="Freeform: Shape 1264">
                  <a:extLst>
                    <a:ext uri="{FF2B5EF4-FFF2-40B4-BE49-F238E27FC236}">
                      <a16:creationId xmlns:a16="http://schemas.microsoft.com/office/drawing/2014/main" id="{ACEF99BC-A37E-BDA8-2F52-769E25634FE1}"/>
                    </a:ext>
                  </a:extLst>
                </p:cNvPr>
                <p:cNvSpPr/>
                <p:nvPr/>
              </p:nvSpPr>
              <p:spPr>
                <a:xfrm>
                  <a:off x="4200576" y="2377494"/>
                  <a:ext cx="81238" cy="81243"/>
                </a:xfrm>
                <a:custGeom>
                  <a:avLst/>
                  <a:gdLst>
                    <a:gd name="connsiteX0" fmla="*/ 15 w 81238"/>
                    <a:gd name="connsiteY0" fmla="*/ 211 h 81243"/>
                    <a:gd name="connsiteX1" fmla="*/ 81254 w 81238"/>
                    <a:gd name="connsiteY1" fmla="*/ 8145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15" y="211"/>
                      </a:moveTo>
                      <a:lnTo>
                        <a:pt x="81254" y="81455"/>
                      </a:lnTo>
                    </a:path>
                  </a:pathLst>
                </a:custGeom>
                <a:noFill/>
                <a:ln w="12697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59" name="Graphic 4">
                <a:extLst>
                  <a:ext uri="{FF2B5EF4-FFF2-40B4-BE49-F238E27FC236}">
                    <a16:creationId xmlns:a16="http://schemas.microsoft.com/office/drawing/2014/main" id="{73CF6460-40DB-30D5-500A-AE742BF88AC7}"/>
                  </a:ext>
                </a:extLst>
              </p:cNvPr>
              <p:cNvGrpSpPr/>
              <p:nvPr/>
            </p:nvGrpSpPr>
            <p:grpSpPr>
              <a:xfrm>
                <a:off x="7891920" y="4801645"/>
                <a:ext cx="81238" cy="81243"/>
                <a:chOff x="7891920" y="4801645"/>
                <a:chExt cx="81238" cy="81243"/>
              </a:xfrm>
              <a:noFill/>
            </p:grpSpPr>
            <p:sp>
              <p:nvSpPr>
                <p:cNvPr id="1260" name="Freeform: Shape 1259">
                  <a:extLst>
                    <a:ext uri="{FF2B5EF4-FFF2-40B4-BE49-F238E27FC236}">
                      <a16:creationId xmlns:a16="http://schemas.microsoft.com/office/drawing/2014/main" id="{65AD3255-24DD-F474-C3DE-1053B5DEFE03}"/>
                    </a:ext>
                  </a:extLst>
                </p:cNvPr>
                <p:cNvSpPr/>
                <p:nvPr/>
              </p:nvSpPr>
              <p:spPr>
                <a:xfrm>
                  <a:off x="7891920" y="4801645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465 h 81243"/>
                    <a:gd name="connsiteX1" fmla="*/ 81641 w 81238"/>
                    <a:gd name="connsiteY1" fmla="*/ 465 h 81243"/>
                    <a:gd name="connsiteX2" fmla="*/ 81641 w 81238"/>
                    <a:gd name="connsiteY2" fmla="*/ 81709 h 81243"/>
                    <a:gd name="connsiteX3" fmla="*/ 403 w 81238"/>
                    <a:gd name="connsiteY3" fmla="*/ 81709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38" h="81243">
                      <a:moveTo>
                        <a:pt x="403" y="465"/>
                      </a:moveTo>
                      <a:lnTo>
                        <a:pt x="81641" y="465"/>
                      </a:lnTo>
                      <a:lnTo>
                        <a:pt x="81641" y="81709"/>
                      </a:lnTo>
                      <a:lnTo>
                        <a:pt x="403" y="81709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1" name="Freeform: Shape 1260">
                  <a:extLst>
                    <a:ext uri="{FF2B5EF4-FFF2-40B4-BE49-F238E27FC236}">
                      <a16:creationId xmlns:a16="http://schemas.microsoft.com/office/drawing/2014/main" id="{6297D741-549F-DCBB-4D04-FD26D3015D6B}"/>
                    </a:ext>
                  </a:extLst>
                </p:cNvPr>
                <p:cNvSpPr/>
                <p:nvPr/>
              </p:nvSpPr>
              <p:spPr>
                <a:xfrm>
                  <a:off x="7891920" y="4801645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81709 h 81243"/>
                    <a:gd name="connsiteX1" fmla="*/ 81641 w 81238"/>
                    <a:gd name="connsiteY1" fmla="*/ 465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403" y="81709"/>
                      </a:moveTo>
                      <a:lnTo>
                        <a:pt x="81641" y="465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62" name="Freeform: Shape 1261">
                  <a:extLst>
                    <a:ext uri="{FF2B5EF4-FFF2-40B4-BE49-F238E27FC236}">
                      <a16:creationId xmlns:a16="http://schemas.microsoft.com/office/drawing/2014/main" id="{0525A13F-C9CB-6EA0-0D7F-6D0200615CFE}"/>
                    </a:ext>
                  </a:extLst>
                </p:cNvPr>
                <p:cNvSpPr/>
                <p:nvPr/>
              </p:nvSpPr>
              <p:spPr>
                <a:xfrm>
                  <a:off x="7891920" y="4801645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465 h 81243"/>
                    <a:gd name="connsiteX1" fmla="*/ 81641 w 81238"/>
                    <a:gd name="connsiteY1" fmla="*/ 81709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403" y="465"/>
                      </a:moveTo>
                      <a:lnTo>
                        <a:pt x="81641" y="81709"/>
                      </a:lnTo>
                    </a:path>
                  </a:pathLst>
                </a:custGeom>
                <a:noFill/>
                <a:ln w="12697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60" name="Graphic 4">
                <a:extLst>
                  <a:ext uri="{FF2B5EF4-FFF2-40B4-BE49-F238E27FC236}">
                    <a16:creationId xmlns:a16="http://schemas.microsoft.com/office/drawing/2014/main" id="{AA8A99CE-0425-E732-DC2B-01D5656D0CEA}"/>
                  </a:ext>
                </a:extLst>
              </p:cNvPr>
              <p:cNvGrpSpPr/>
              <p:nvPr/>
            </p:nvGrpSpPr>
            <p:grpSpPr>
              <a:xfrm>
                <a:off x="7891920" y="4918926"/>
                <a:ext cx="81238" cy="81243"/>
                <a:chOff x="7891920" y="4918926"/>
                <a:chExt cx="81238" cy="81243"/>
              </a:xfrm>
              <a:noFill/>
            </p:grpSpPr>
            <p:sp>
              <p:nvSpPr>
                <p:cNvPr id="1257" name="Freeform: Shape 1256">
                  <a:extLst>
                    <a:ext uri="{FF2B5EF4-FFF2-40B4-BE49-F238E27FC236}">
                      <a16:creationId xmlns:a16="http://schemas.microsoft.com/office/drawing/2014/main" id="{61B1FD1B-3DBC-8C42-B10C-593390CCC8A5}"/>
                    </a:ext>
                  </a:extLst>
                </p:cNvPr>
                <p:cNvSpPr/>
                <p:nvPr/>
              </p:nvSpPr>
              <p:spPr>
                <a:xfrm>
                  <a:off x="7891920" y="4918926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478 h 81243"/>
                    <a:gd name="connsiteX1" fmla="*/ 81641 w 81238"/>
                    <a:gd name="connsiteY1" fmla="*/ 478 h 81243"/>
                    <a:gd name="connsiteX2" fmla="*/ 81641 w 81238"/>
                    <a:gd name="connsiteY2" fmla="*/ 81721 h 81243"/>
                    <a:gd name="connsiteX3" fmla="*/ 403 w 81238"/>
                    <a:gd name="connsiteY3" fmla="*/ 81721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38" h="81243">
                      <a:moveTo>
                        <a:pt x="403" y="478"/>
                      </a:moveTo>
                      <a:lnTo>
                        <a:pt x="81641" y="478"/>
                      </a:lnTo>
                      <a:lnTo>
                        <a:pt x="81641" y="81721"/>
                      </a:lnTo>
                      <a:lnTo>
                        <a:pt x="403" y="81721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8" name="Freeform: Shape 1257">
                  <a:extLst>
                    <a:ext uri="{FF2B5EF4-FFF2-40B4-BE49-F238E27FC236}">
                      <a16:creationId xmlns:a16="http://schemas.microsoft.com/office/drawing/2014/main" id="{035562AE-5353-1160-F73C-BB933EC0D14F}"/>
                    </a:ext>
                  </a:extLst>
                </p:cNvPr>
                <p:cNvSpPr/>
                <p:nvPr/>
              </p:nvSpPr>
              <p:spPr>
                <a:xfrm>
                  <a:off x="7891920" y="4918926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81721 h 81243"/>
                    <a:gd name="connsiteX1" fmla="*/ 81641 w 81238"/>
                    <a:gd name="connsiteY1" fmla="*/ 478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403" y="81721"/>
                      </a:moveTo>
                      <a:lnTo>
                        <a:pt x="81641" y="478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9" name="Freeform: Shape 1258">
                  <a:extLst>
                    <a:ext uri="{FF2B5EF4-FFF2-40B4-BE49-F238E27FC236}">
                      <a16:creationId xmlns:a16="http://schemas.microsoft.com/office/drawing/2014/main" id="{793609F3-6EC8-62D3-0045-424C632AEA79}"/>
                    </a:ext>
                  </a:extLst>
                </p:cNvPr>
                <p:cNvSpPr/>
                <p:nvPr/>
              </p:nvSpPr>
              <p:spPr>
                <a:xfrm>
                  <a:off x="7891920" y="4918926"/>
                  <a:ext cx="81238" cy="81243"/>
                </a:xfrm>
                <a:custGeom>
                  <a:avLst/>
                  <a:gdLst>
                    <a:gd name="connsiteX0" fmla="*/ 403 w 81238"/>
                    <a:gd name="connsiteY0" fmla="*/ 478 h 81243"/>
                    <a:gd name="connsiteX1" fmla="*/ 81641 w 81238"/>
                    <a:gd name="connsiteY1" fmla="*/ 81721 h 81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238" h="81243">
                      <a:moveTo>
                        <a:pt x="403" y="478"/>
                      </a:moveTo>
                      <a:lnTo>
                        <a:pt x="81641" y="81721"/>
                      </a:lnTo>
                    </a:path>
                  </a:pathLst>
                </a:custGeom>
                <a:noFill/>
                <a:ln w="12697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61" name="Graphic 4">
                <a:extLst>
                  <a:ext uri="{FF2B5EF4-FFF2-40B4-BE49-F238E27FC236}">
                    <a16:creationId xmlns:a16="http://schemas.microsoft.com/office/drawing/2014/main" id="{D409F409-90E8-5824-E220-139806FA9205}"/>
                  </a:ext>
                </a:extLst>
              </p:cNvPr>
              <p:cNvGrpSpPr/>
              <p:nvPr/>
            </p:nvGrpSpPr>
            <p:grpSpPr>
              <a:xfrm>
                <a:off x="4465762" y="5173212"/>
                <a:ext cx="363350" cy="226085"/>
                <a:chOff x="4465762" y="5173212"/>
                <a:chExt cx="363350" cy="226085"/>
              </a:xfrm>
              <a:solidFill>
                <a:srgbClr val="898989"/>
              </a:solidFill>
            </p:grpSpPr>
            <p:sp>
              <p:nvSpPr>
                <p:cNvPr id="1245" name="Freeform: Shape 1244">
                  <a:extLst>
                    <a:ext uri="{FF2B5EF4-FFF2-40B4-BE49-F238E27FC236}">
                      <a16:creationId xmlns:a16="http://schemas.microsoft.com/office/drawing/2014/main" id="{A0EFE515-C83E-70C1-C431-1664B2750EE8}"/>
                    </a:ext>
                  </a:extLst>
                </p:cNvPr>
                <p:cNvSpPr/>
                <p:nvPr/>
              </p:nvSpPr>
              <p:spPr>
                <a:xfrm>
                  <a:off x="4465762" y="5173212"/>
                  <a:ext cx="51777" cy="84810"/>
                </a:xfrm>
                <a:custGeom>
                  <a:avLst/>
                  <a:gdLst>
                    <a:gd name="connsiteX0" fmla="*/ -62 w 51777"/>
                    <a:gd name="connsiteY0" fmla="*/ 58430 h 84810"/>
                    <a:gd name="connsiteX1" fmla="*/ -62 w 51777"/>
                    <a:gd name="connsiteY1" fmla="*/ 60373 h 84810"/>
                    <a:gd name="connsiteX2" fmla="*/ 24741 w 51777"/>
                    <a:gd name="connsiteY2" fmla="*/ 85291 h 84810"/>
                    <a:gd name="connsiteX3" fmla="*/ 51716 w 51777"/>
                    <a:gd name="connsiteY3" fmla="*/ 60716 h 84810"/>
                    <a:gd name="connsiteX4" fmla="*/ 35143 w 51777"/>
                    <a:gd name="connsiteY4" fmla="*/ 39113 h 84810"/>
                    <a:gd name="connsiteX5" fmla="*/ 26341 w 51777"/>
                    <a:gd name="connsiteY5" fmla="*/ 35913 h 84810"/>
                    <a:gd name="connsiteX6" fmla="*/ 14111 w 51777"/>
                    <a:gd name="connsiteY6" fmla="*/ 22083 h 84810"/>
                    <a:gd name="connsiteX7" fmla="*/ 25084 w 51777"/>
                    <a:gd name="connsiteY7" fmla="*/ 10310 h 84810"/>
                    <a:gd name="connsiteX8" fmla="*/ 36514 w 51777"/>
                    <a:gd name="connsiteY8" fmla="*/ 22083 h 84810"/>
                    <a:gd name="connsiteX9" fmla="*/ 36514 w 51777"/>
                    <a:gd name="connsiteY9" fmla="*/ 23797 h 84810"/>
                    <a:gd name="connsiteX10" fmla="*/ 49544 w 51777"/>
                    <a:gd name="connsiteY10" fmla="*/ 23797 h 84810"/>
                    <a:gd name="connsiteX11" fmla="*/ 49544 w 51777"/>
                    <a:gd name="connsiteY11" fmla="*/ 21968 h 84810"/>
                    <a:gd name="connsiteX12" fmla="*/ 26456 w 51777"/>
                    <a:gd name="connsiteY12" fmla="*/ 480 h 84810"/>
                    <a:gd name="connsiteX13" fmla="*/ 1081 w 51777"/>
                    <a:gd name="connsiteY13" fmla="*/ 23569 h 84810"/>
                    <a:gd name="connsiteX14" fmla="*/ 18112 w 51777"/>
                    <a:gd name="connsiteY14" fmla="*/ 45971 h 84810"/>
                    <a:gd name="connsiteX15" fmla="*/ 27027 w 51777"/>
                    <a:gd name="connsiteY15" fmla="*/ 49057 h 84810"/>
                    <a:gd name="connsiteX16" fmla="*/ 38686 w 51777"/>
                    <a:gd name="connsiteY16" fmla="*/ 63574 h 84810"/>
                    <a:gd name="connsiteX17" fmla="*/ 26341 w 51777"/>
                    <a:gd name="connsiteY17" fmla="*/ 75461 h 84810"/>
                    <a:gd name="connsiteX18" fmla="*/ 12968 w 51777"/>
                    <a:gd name="connsiteY18" fmla="*/ 60487 h 84810"/>
                    <a:gd name="connsiteX19" fmla="*/ 12968 w 51777"/>
                    <a:gd name="connsiteY19" fmla="*/ 5843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62" y="58430"/>
                      </a:moveTo>
                      <a:lnTo>
                        <a:pt x="-62" y="60373"/>
                      </a:lnTo>
                      <a:cubicBezTo>
                        <a:pt x="-62" y="71803"/>
                        <a:pt x="4510" y="85291"/>
                        <a:pt x="24741" y="85291"/>
                      </a:cubicBezTo>
                      <a:cubicBezTo>
                        <a:pt x="41200" y="85291"/>
                        <a:pt x="51716" y="78090"/>
                        <a:pt x="51716" y="60716"/>
                      </a:cubicBezTo>
                      <a:cubicBezTo>
                        <a:pt x="51716" y="49515"/>
                        <a:pt x="46687" y="43228"/>
                        <a:pt x="35143" y="39113"/>
                      </a:cubicBezTo>
                      <a:lnTo>
                        <a:pt x="26341" y="35913"/>
                      </a:lnTo>
                      <a:cubicBezTo>
                        <a:pt x="17655" y="32598"/>
                        <a:pt x="14111" y="29055"/>
                        <a:pt x="14111" y="22083"/>
                      </a:cubicBezTo>
                      <a:cubicBezTo>
                        <a:pt x="14111" y="13396"/>
                        <a:pt x="19483" y="10310"/>
                        <a:pt x="25084" y="10310"/>
                      </a:cubicBezTo>
                      <a:cubicBezTo>
                        <a:pt x="33199" y="10310"/>
                        <a:pt x="36514" y="14653"/>
                        <a:pt x="36514" y="22083"/>
                      </a:cubicBezTo>
                      <a:lnTo>
                        <a:pt x="36514" y="23797"/>
                      </a:lnTo>
                      <a:lnTo>
                        <a:pt x="49544" y="23797"/>
                      </a:lnTo>
                      <a:lnTo>
                        <a:pt x="49544" y="21968"/>
                      </a:lnTo>
                      <a:cubicBezTo>
                        <a:pt x="49544" y="13510"/>
                        <a:pt x="47373" y="480"/>
                        <a:pt x="26456" y="480"/>
                      </a:cubicBezTo>
                      <a:cubicBezTo>
                        <a:pt x="11140" y="480"/>
                        <a:pt x="1081" y="8710"/>
                        <a:pt x="1081" y="23569"/>
                      </a:cubicBezTo>
                      <a:cubicBezTo>
                        <a:pt x="1081" y="35227"/>
                        <a:pt x="6225" y="41399"/>
                        <a:pt x="18112" y="45971"/>
                      </a:cubicBezTo>
                      <a:lnTo>
                        <a:pt x="27027" y="49057"/>
                      </a:lnTo>
                      <a:cubicBezTo>
                        <a:pt x="34343" y="51229"/>
                        <a:pt x="38686" y="55001"/>
                        <a:pt x="38686" y="63574"/>
                      </a:cubicBezTo>
                      <a:cubicBezTo>
                        <a:pt x="38686" y="69631"/>
                        <a:pt x="34571" y="75461"/>
                        <a:pt x="26341" y="75461"/>
                      </a:cubicBezTo>
                      <a:cubicBezTo>
                        <a:pt x="17312" y="75461"/>
                        <a:pt x="12968" y="70432"/>
                        <a:pt x="12968" y="60487"/>
                      </a:cubicBezTo>
                      <a:lnTo>
                        <a:pt x="12968" y="5843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6" name="Freeform: Shape 1245">
                  <a:extLst>
                    <a:ext uri="{FF2B5EF4-FFF2-40B4-BE49-F238E27FC236}">
                      <a16:creationId xmlns:a16="http://schemas.microsoft.com/office/drawing/2014/main" id="{DABE75C0-FEF1-D95F-69A1-AC24DCA644EF}"/>
                    </a:ext>
                  </a:extLst>
                </p:cNvPr>
                <p:cNvSpPr/>
                <p:nvPr/>
              </p:nvSpPr>
              <p:spPr>
                <a:xfrm>
                  <a:off x="4528055" y="5174812"/>
                  <a:ext cx="45034" cy="81610"/>
                </a:xfrm>
                <a:custGeom>
                  <a:avLst/>
                  <a:gdLst>
                    <a:gd name="connsiteX0" fmla="*/ -62 w 45034"/>
                    <a:gd name="connsiteY0" fmla="*/ 82090 h 81610"/>
                    <a:gd name="connsiteX1" fmla="*/ 44972 w 45034"/>
                    <a:gd name="connsiteY1" fmla="*/ 82090 h 81610"/>
                    <a:gd name="connsiteX2" fmla="*/ 44972 w 45034"/>
                    <a:gd name="connsiteY2" fmla="*/ 71117 h 81610"/>
                    <a:gd name="connsiteX3" fmla="*/ 12968 w 45034"/>
                    <a:gd name="connsiteY3" fmla="*/ 71117 h 81610"/>
                    <a:gd name="connsiteX4" fmla="*/ 12968 w 45034"/>
                    <a:gd name="connsiteY4" fmla="*/ 45057 h 81610"/>
                    <a:gd name="connsiteX5" fmla="*/ 42229 w 45034"/>
                    <a:gd name="connsiteY5" fmla="*/ 45057 h 81610"/>
                    <a:gd name="connsiteX6" fmla="*/ 42229 w 45034"/>
                    <a:gd name="connsiteY6" fmla="*/ 34084 h 81610"/>
                    <a:gd name="connsiteX7" fmla="*/ 12968 w 45034"/>
                    <a:gd name="connsiteY7" fmla="*/ 34084 h 81610"/>
                    <a:gd name="connsiteX8" fmla="*/ 12968 w 45034"/>
                    <a:gd name="connsiteY8" fmla="*/ 11453 h 81610"/>
                    <a:gd name="connsiteX9" fmla="*/ 44058 w 45034"/>
                    <a:gd name="connsiteY9" fmla="*/ 11453 h 81610"/>
                    <a:gd name="connsiteX10" fmla="*/ 44058 w 45034"/>
                    <a:gd name="connsiteY10" fmla="*/ 480 h 81610"/>
                    <a:gd name="connsiteX11" fmla="*/ -62 w 45034"/>
                    <a:gd name="connsiteY11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62" y="82090"/>
                      </a:moveTo>
                      <a:lnTo>
                        <a:pt x="44972" y="82090"/>
                      </a:lnTo>
                      <a:lnTo>
                        <a:pt x="44972" y="71117"/>
                      </a:lnTo>
                      <a:lnTo>
                        <a:pt x="12968" y="71117"/>
                      </a:lnTo>
                      <a:lnTo>
                        <a:pt x="12968" y="45057"/>
                      </a:lnTo>
                      <a:lnTo>
                        <a:pt x="42229" y="45057"/>
                      </a:lnTo>
                      <a:lnTo>
                        <a:pt x="42229" y="34084"/>
                      </a:lnTo>
                      <a:lnTo>
                        <a:pt x="12968" y="34084"/>
                      </a:lnTo>
                      <a:lnTo>
                        <a:pt x="12968" y="11453"/>
                      </a:lnTo>
                      <a:lnTo>
                        <a:pt x="44058" y="11453"/>
                      </a:lnTo>
                      <a:lnTo>
                        <a:pt x="4405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7" name="Freeform: Shape 1246">
                  <a:extLst>
                    <a:ext uri="{FF2B5EF4-FFF2-40B4-BE49-F238E27FC236}">
                      <a16:creationId xmlns:a16="http://schemas.microsoft.com/office/drawing/2014/main" id="{E33E9853-7607-D2B6-4836-153B21C7EBD9}"/>
                    </a:ext>
                  </a:extLst>
                </p:cNvPr>
                <p:cNvSpPr/>
                <p:nvPr/>
              </p:nvSpPr>
              <p:spPr>
                <a:xfrm>
                  <a:off x="4583034" y="5174812"/>
                  <a:ext cx="53035" cy="81610"/>
                </a:xfrm>
                <a:custGeom>
                  <a:avLst/>
                  <a:gdLst>
                    <a:gd name="connsiteX0" fmla="*/ -62 w 53035"/>
                    <a:gd name="connsiteY0" fmla="*/ 82090 h 81610"/>
                    <a:gd name="connsiteX1" fmla="*/ 12959 w 53035"/>
                    <a:gd name="connsiteY1" fmla="*/ 82090 h 81610"/>
                    <a:gd name="connsiteX2" fmla="*/ 12959 w 53035"/>
                    <a:gd name="connsiteY2" fmla="*/ 46657 h 81610"/>
                    <a:gd name="connsiteX3" fmla="*/ 23589 w 53035"/>
                    <a:gd name="connsiteY3" fmla="*/ 46657 h 81610"/>
                    <a:gd name="connsiteX4" fmla="*/ 35485 w 53035"/>
                    <a:gd name="connsiteY4" fmla="*/ 59459 h 81610"/>
                    <a:gd name="connsiteX5" fmla="*/ 36057 w 53035"/>
                    <a:gd name="connsiteY5" fmla="*/ 74889 h 81610"/>
                    <a:gd name="connsiteX6" fmla="*/ 38219 w 53035"/>
                    <a:gd name="connsiteY6" fmla="*/ 82090 h 81610"/>
                    <a:gd name="connsiteX7" fmla="*/ 52973 w 53035"/>
                    <a:gd name="connsiteY7" fmla="*/ 82090 h 81610"/>
                    <a:gd name="connsiteX8" fmla="*/ 49087 w 53035"/>
                    <a:gd name="connsiteY8" fmla="*/ 75004 h 81610"/>
                    <a:gd name="connsiteX9" fmla="*/ 48630 w 53035"/>
                    <a:gd name="connsiteY9" fmla="*/ 58430 h 81610"/>
                    <a:gd name="connsiteX10" fmla="*/ 35828 w 53035"/>
                    <a:gd name="connsiteY10" fmla="*/ 41742 h 81610"/>
                    <a:gd name="connsiteX11" fmla="*/ 35828 w 53035"/>
                    <a:gd name="connsiteY11" fmla="*/ 41514 h 81610"/>
                    <a:gd name="connsiteX12" fmla="*/ 49421 w 53035"/>
                    <a:gd name="connsiteY12" fmla="*/ 21511 h 81610"/>
                    <a:gd name="connsiteX13" fmla="*/ 28732 w 53035"/>
                    <a:gd name="connsiteY13" fmla="*/ 480 h 81610"/>
                    <a:gd name="connsiteX14" fmla="*/ -62 w 53035"/>
                    <a:gd name="connsiteY14" fmla="*/ 480 h 81610"/>
                    <a:gd name="connsiteX15" fmla="*/ 12959 w 53035"/>
                    <a:gd name="connsiteY15" fmla="*/ 36827 h 81610"/>
                    <a:gd name="connsiteX16" fmla="*/ 12959 w 53035"/>
                    <a:gd name="connsiteY16" fmla="*/ 10310 h 81610"/>
                    <a:gd name="connsiteX17" fmla="*/ 24046 w 53035"/>
                    <a:gd name="connsiteY17" fmla="*/ 10310 h 81610"/>
                    <a:gd name="connsiteX18" fmla="*/ 36400 w 53035"/>
                    <a:gd name="connsiteY18" fmla="*/ 23569 h 81610"/>
                    <a:gd name="connsiteX19" fmla="*/ 23360 w 53035"/>
                    <a:gd name="connsiteY19" fmla="*/ 3682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62" y="82090"/>
                      </a:moveTo>
                      <a:lnTo>
                        <a:pt x="12959" y="82090"/>
                      </a:lnTo>
                      <a:lnTo>
                        <a:pt x="12959" y="46657"/>
                      </a:lnTo>
                      <a:lnTo>
                        <a:pt x="23589" y="46657"/>
                      </a:lnTo>
                      <a:cubicBezTo>
                        <a:pt x="32504" y="46657"/>
                        <a:pt x="35247" y="50543"/>
                        <a:pt x="35485" y="59459"/>
                      </a:cubicBezTo>
                      <a:cubicBezTo>
                        <a:pt x="35704" y="65402"/>
                        <a:pt x="35590" y="69974"/>
                        <a:pt x="36057" y="74889"/>
                      </a:cubicBezTo>
                      <a:cubicBezTo>
                        <a:pt x="36400" y="78090"/>
                        <a:pt x="36971" y="80604"/>
                        <a:pt x="38219" y="82090"/>
                      </a:cubicBezTo>
                      <a:lnTo>
                        <a:pt x="52973" y="82090"/>
                      </a:lnTo>
                      <a:cubicBezTo>
                        <a:pt x="51259" y="80947"/>
                        <a:pt x="49306" y="79004"/>
                        <a:pt x="49087" y="75004"/>
                      </a:cubicBezTo>
                      <a:cubicBezTo>
                        <a:pt x="48849" y="70089"/>
                        <a:pt x="48744" y="63688"/>
                        <a:pt x="48630" y="58430"/>
                      </a:cubicBezTo>
                      <a:cubicBezTo>
                        <a:pt x="48173" y="47000"/>
                        <a:pt x="43944" y="42542"/>
                        <a:pt x="35828" y="41742"/>
                      </a:cubicBezTo>
                      <a:lnTo>
                        <a:pt x="35828" y="41514"/>
                      </a:lnTo>
                      <a:cubicBezTo>
                        <a:pt x="44734" y="40142"/>
                        <a:pt x="49421" y="32027"/>
                        <a:pt x="49421" y="21511"/>
                      </a:cubicBezTo>
                      <a:cubicBezTo>
                        <a:pt x="49421" y="6195"/>
                        <a:pt x="40172" y="480"/>
                        <a:pt x="28732" y="480"/>
                      </a:cubicBezTo>
                      <a:lnTo>
                        <a:pt x="-62" y="480"/>
                      </a:lnTo>
                      <a:close/>
                      <a:moveTo>
                        <a:pt x="12959" y="36827"/>
                      </a:moveTo>
                      <a:lnTo>
                        <a:pt x="12959" y="10310"/>
                      </a:lnTo>
                      <a:lnTo>
                        <a:pt x="24046" y="10310"/>
                      </a:lnTo>
                      <a:cubicBezTo>
                        <a:pt x="32618" y="10310"/>
                        <a:pt x="36400" y="14882"/>
                        <a:pt x="36400" y="23569"/>
                      </a:cubicBezTo>
                      <a:cubicBezTo>
                        <a:pt x="36400" y="31798"/>
                        <a:pt x="31713" y="36827"/>
                        <a:pt x="23360" y="36827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8" name="Freeform: Shape 1247">
                  <a:extLst>
                    <a:ext uri="{FF2B5EF4-FFF2-40B4-BE49-F238E27FC236}">
                      <a16:creationId xmlns:a16="http://schemas.microsoft.com/office/drawing/2014/main" id="{B24EB449-EE90-C579-E404-23662C88A5AF}"/>
                    </a:ext>
                  </a:extLst>
                </p:cNvPr>
                <p:cNvSpPr/>
                <p:nvPr/>
              </p:nvSpPr>
              <p:spPr>
                <a:xfrm>
                  <a:off x="4636974" y="5174812"/>
                  <a:ext cx="56350" cy="81610"/>
                </a:xfrm>
                <a:custGeom>
                  <a:avLst/>
                  <a:gdLst>
                    <a:gd name="connsiteX0" fmla="*/ 19141 w 56350"/>
                    <a:gd name="connsiteY0" fmla="*/ 82090 h 81610"/>
                    <a:gd name="connsiteX1" fmla="*/ 35714 w 56350"/>
                    <a:gd name="connsiteY1" fmla="*/ 82090 h 81610"/>
                    <a:gd name="connsiteX2" fmla="*/ 56288 w 56350"/>
                    <a:gd name="connsiteY2" fmla="*/ 480 h 81610"/>
                    <a:gd name="connsiteX3" fmla="*/ 42458 w 56350"/>
                    <a:gd name="connsiteY3" fmla="*/ 480 h 81610"/>
                    <a:gd name="connsiteX4" fmla="*/ 27827 w 56350"/>
                    <a:gd name="connsiteY4" fmla="*/ 65631 h 81610"/>
                    <a:gd name="connsiteX5" fmla="*/ 27599 w 56350"/>
                    <a:gd name="connsiteY5" fmla="*/ 65631 h 81610"/>
                    <a:gd name="connsiteX6" fmla="*/ 13768 w 56350"/>
                    <a:gd name="connsiteY6" fmla="*/ 480 h 81610"/>
                    <a:gd name="connsiteX7" fmla="*/ -62 w 56350"/>
                    <a:gd name="connsiteY7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0" h="81610">
                      <a:moveTo>
                        <a:pt x="19141" y="82090"/>
                      </a:moveTo>
                      <a:lnTo>
                        <a:pt x="35714" y="82090"/>
                      </a:lnTo>
                      <a:lnTo>
                        <a:pt x="56288" y="480"/>
                      </a:lnTo>
                      <a:lnTo>
                        <a:pt x="42458" y="480"/>
                      </a:lnTo>
                      <a:lnTo>
                        <a:pt x="27827" y="65631"/>
                      </a:lnTo>
                      <a:lnTo>
                        <a:pt x="27599" y="65631"/>
                      </a:lnTo>
                      <a:lnTo>
                        <a:pt x="1376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9" name="Freeform: Shape 1248">
                  <a:extLst>
                    <a:ext uri="{FF2B5EF4-FFF2-40B4-BE49-F238E27FC236}">
                      <a16:creationId xmlns:a16="http://schemas.microsoft.com/office/drawing/2014/main" id="{C16F3176-CB19-5C0C-C32B-4DDAA15E2E8F}"/>
                    </a:ext>
                  </a:extLst>
                </p:cNvPr>
                <p:cNvSpPr/>
                <p:nvPr/>
              </p:nvSpPr>
              <p:spPr>
                <a:xfrm>
                  <a:off x="4698810" y="5174812"/>
                  <a:ext cx="13030" cy="81610"/>
                </a:xfrm>
                <a:custGeom>
                  <a:avLst/>
                  <a:gdLst>
                    <a:gd name="connsiteX0" fmla="*/ -62 w 13030"/>
                    <a:gd name="connsiteY0" fmla="*/ 82090 h 81610"/>
                    <a:gd name="connsiteX1" fmla="*/ 12968 w 13030"/>
                    <a:gd name="connsiteY1" fmla="*/ 82090 h 81610"/>
                    <a:gd name="connsiteX2" fmla="*/ 12968 w 13030"/>
                    <a:gd name="connsiteY2" fmla="*/ 480 h 81610"/>
                    <a:gd name="connsiteX3" fmla="*/ -62 w 13030"/>
                    <a:gd name="connsiteY3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62" y="82090"/>
                      </a:moveTo>
                      <a:lnTo>
                        <a:pt x="12968" y="82090"/>
                      </a:lnTo>
                      <a:lnTo>
                        <a:pt x="1296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0" name="Freeform: Shape 1249">
                  <a:extLst>
                    <a:ext uri="{FF2B5EF4-FFF2-40B4-BE49-F238E27FC236}">
                      <a16:creationId xmlns:a16="http://schemas.microsoft.com/office/drawing/2014/main" id="{DA211CD7-3F8A-7638-6BCD-514350C80C5B}"/>
                    </a:ext>
                  </a:extLst>
                </p:cNvPr>
                <p:cNvSpPr/>
                <p:nvPr/>
              </p:nvSpPr>
              <p:spPr>
                <a:xfrm>
                  <a:off x="4722813" y="5173212"/>
                  <a:ext cx="52120" cy="84810"/>
                </a:xfrm>
                <a:custGeom>
                  <a:avLst/>
                  <a:gdLst>
                    <a:gd name="connsiteX0" fmla="*/ 39028 w 52120"/>
                    <a:gd name="connsiteY0" fmla="*/ 54430 h 84810"/>
                    <a:gd name="connsiteX1" fmla="*/ 39028 w 52120"/>
                    <a:gd name="connsiteY1" fmla="*/ 55801 h 84810"/>
                    <a:gd name="connsiteX2" fmla="*/ 26913 w 52120"/>
                    <a:gd name="connsiteY2" fmla="*/ 75461 h 84810"/>
                    <a:gd name="connsiteX3" fmla="*/ 12968 w 52120"/>
                    <a:gd name="connsiteY3" fmla="*/ 42542 h 84810"/>
                    <a:gd name="connsiteX4" fmla="*/ 26913 w 52120"/>
                    <a:gd name="connsiteY4" fmla="*/ 10310 h 84810"/>
                    <a:gd name="connsiteX5" fmla="*/ 38571 w 52120"/>
                    <a:gd name="connsiteY5" fmla="*/ 26197 h 84810"/>
                    <a:gd name="connsiteX6" fmla="*/ 38571 w 52120"/>
                    <a:gd name="connsiteY6" fmla="*/ 27569 h 84810"/>
                    <a:gd name="connsiteX7" fmla="*/ 51601 w 52120"/>
                    <a:gd name="connsiteY7" fmla="*/ 27569 h 84810"/>
                    <a:gd name="connsiteX8" fmla="*/ 51601 w 52120"/>
                    <a:gd name="connsiteY8" fmla="*/ 26083 h 84810"/>
                    <a:gd name="connsiteX9" fmla="*/ 27027 w 52120"/>
                    <a:gd name="connsiteY9" fmla="*/ 480 h 84810"/>
                    <a:gd name="connsiteX10" fmla="*/ -62 w 52120"/>
                    <a:gd name="connsiteY10" fmla="*/ 42885 h 84810"/>
                    <a:gd name="connsiteX11" fmla="*/ 26913 w 52120"/>
                    <a:gd name="connsiteY11" fmla="*/ 85291 h 84810"/>
                    <a:gd name="connsiteX12" fmla="*/ 52059 w 52120"/>
                    <a:gd name="connsiteY12" fmla="*/ 56144 h 84810"/>
                    <a:gd name="connsiteX13" fmla="*/ 52059 w 52120"/>
                    <a:gd name="connsiteY13" fmla="*/ 5443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28" y="54430"/>
                      </a:moveTo>
                      <a:lnTo>
                        <a:pt x="39028" y="55801"/>
                      </a:lnTo>
                      <a:cubicBezTo>
                        <a:pt x="39028" y="63345"/>
                        <a:pt x="37771" y="75461"/>
                        <a:pt x="26913" y="75461"/>
                      </a:cubicBezTo>
                      <a:cubicBezTo>
                        <a:pt x="17311" y="75461"/>
                        <a:pt x="12968" y="68831"/>
                        <a:pt x="12968" y="42542"/>
                      </a:cubicBezTo>
                      <a:cubicBezTo>
                        <a:pt x="12968" y="16253"/>
                        <a:pt x="17311" y="10310"/>
                        <a:pt x="26913" y="10310"/>
                      </a:cubicBezTo>
                      <a:cubicBezTo>
                        <a:pt x="36285" y="9967"/>
                        <a:pt x="38571" y="18654"/>
                        <a:pt x="38571" y="26197"/>
                      </a:cubicBezTo>
                      <a:lnTo>
                        <a:pt x="38571" y="27569"/>
                      </a:lnTo>
                      <a:lnTo>
                        <a:pt x="51601" y="27569"/>
                      </a:lnTo>
                      <a:lnTo>
                        <a:pt x="51601" y="26083"/>
                      </a:lnTo>
                      <a:cubicBezTo>
                        <a:pt x="51601" y="17625"/>
                        <a:pt x="50230" y="480"/>
                        <a:pt x="27027" y="480"/>
                      </a:cubicBezTo>
                      <a:cubicBezTo>
                        <a:pt x="6339" y="480"/>
                        <a:pt x="-62" y="13739"/>
                        <a:pt x="-62" y="42885"/>
                      </a:cubicBezTo>
                      <a:cubicBezTo>
                        <a:pt x="-62" y="72032"/>
                        <a:pt x="6339" y="85291"/>
                        <a:pt x="26913" y="85291"/>
                      </a:cubicBezTo>
                      <a:cubicBezTo>
                        <a:pt x="46115" y="85291"/>
                        <a:pt x="52059" y="70889"/>
                        <a:pt x="52059" y="56144"/>
                      </a:cubicBezTo>
                      <a:lnTo>
                        <a:pt x="52059" y="5443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1" name="Freeform: Shape 1250">
                  <a:extLst>
                    <a:ext uri="{FF2B5EF4-FFF2-40B4-BE49-F238E27FC236}">
                      <a16:creationId xmlns:a16="http://schemas.microsoft.com/office/drawing/2014/main" id="{5649963A-E3B6-10D7-7211-C82A1BDF8C71}"/>
                    </a:ext>
                  </a:extLst>
                </p:cNvPr>
                <p:cNvSpPr/>
                <p:nvPr/>
              </p:nvSpPr>
              <p:spPr>
                <a:xfrm>
                  <a:off x="4784078" y="5174812"/>
                  <a:ext cx="45034" cy="81610"/>
                </a:xfrm>
                <a:custGeom>
                  <a:avLst/>
                  <a:gdLst>
                    <a:gd name="connsiteX0" fmla="*/ -62 w 45034"/>
                    <a:gd name="connsiteY0" fmla="*/ 82090 h 81610"/>
                    <a:gd name="connsiteX1" fmla="*/ 44972 w 45034"/>
                    <a:gd name="connsiteY1" fmla="*/ 82090 h 81610"/>
                    <a:gd name="connsiteX2" fmla="*/ 44972 w 45034"/>
                    <a:gd name="connsiteY2" fmla="*/ 71117 h 81610"/>
                    <a:gd name="connsiteX3" fmla="*/ 12968 w 45034"/>
                    <a:gd name="connsiteY3" fmla="*/ 71117 h 81610"/>
                    <a:gd name="connsiteX4" fmla="*/ 12968 w 45034"/>
                    <a:gd name="connsiteY4" fmla="*/ 45057 h 81610"/>
                    <a:gd name="connsiteX5" fmla="*/ 42229 w 45034"/>
                    <a:gd name="connsiteY5" fmla="*/ 45057 h 81610"/>
                    <a:gd name="connsiteX6" fmla="*/ 42229 w 45034"/>
                    <a:gd name="connsiteY6" fmla="*/ 34084 h 81610"/>
                    <a:gd name="connsiteX7" fmla="*/ 12968 w 45034"/>
                    <a:gd name="connsiteY7" fmla="*/ 34084 h 81610"/>
                    <a:gd name="connsiteX8" fmla="*/ 12968 w 45034"/>
                    <a:gd name="connsiteY8" fmla="*/ 11453 h 81610"/>
                    <a:gd name="connsiteX9" fmla="*/ 44058 w 45034"/>
                    <a:gd name="connsiteY9" fmla="*/ 11453 h 81610"/>
                    <a:gd name="connsiteX10" fmla="*/ 44058 w 45034"/>
                    <a:gd name="connsiteY10" fmla="*/ 480 h 81610"/>
                    <a:gd name="connsiteX11" fmla="*/ -62 w 45034"/>
                    <a:gd name="connsiteY11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62" y="82090"/>
                      </a:moveTo>
                      <a:lnTo>
                        <a:pt x="44972" y="82090"/>
                      </a:lnTo>
                      <a:lnTo>
                        <a:pt x="44972" y="71117"/>
                      </a:lnTo>
                      <a:lnTo>
                        <a:pt x="12968" y="71117"/>
                      </a:lnTo>
                      <a:lnTo>
                        <a:pt x="12968" y="45057"/>
                      </a:lnTo>
                      <a:lnTo>
                        <a:pt x="42229" y="45057"/>
                      </a:lnTo>
                      <a:lnTo>
                        <a:pt x="42229" y="34084"/>
                      </a:lnTo>
                      <a:lnTo>
                        <a:pt x="12968" y="34084"/>
                      </a:lnTo>
                      <a:lnTo>
                        <a:pt x="12968" y="11453"/>
                      </a:lnTo>
                      <a:lnTo>
                        <a:pt x="44058" y="11453"/>
                      </a:lnTo>
                      <a:lnTo>
                        <a:pt x="4405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2" name="Freeform: Shape 1251">
                  <a:extLst>
                    <a:ext uri="{FF2B5EF4-FFF2-40B4-BE49-F238E27FC236}">
                      <a16:creationId xmlns:a16="http://schemas.microsoft.com/office/drawing/2014/main" id="{5998AF27-2DF5-DF0F-01B4-FE46ED561AEF}"/>
                    </a:ext>
                  </a:extLst>
                </p:cNvPr>
                <p:cNvSpPr/>
                <p:nvPr/>
              </p:nvSpPr>
              <p:spPr>
                <a:xfrm>
                  <a:off x="4509996" y="5317687"/>
                  <a:ext cx="45034" cy="81610"/>
                </a:xfrm>
                <a:custGeom>
                  <a:avLst/>
                  <a:gdLst>
                    <a:gd name="connsiteX0" fmla="*/ -62 w 45034"/>
                    <a:gd name="connsiteY0" fmla="*/ 82090 h 81610"/>
                    <a:gd name="connsiteX1" fmla="*/ 44972 w 45034"/>
                    <a:gd name="connsiteY1" fmla="*/ 82090 h 81610"/>
                    <a:gd name="connsiteX2" fmla="*/ 44972 w 45034"/>
                    <a:gd name="connsiteY2" fmla="*/ 71117 h 81610"/>
                    <a:gd name="connsiteX3" fmla="*/ 12968 w 45034"/>
                    <a:gd name="connsiteY3" fmla="*/ 71117 h 81610"/>
                    <a:gd name="connsiteX4" fmla="*/ 12968 w 45034"/>
                    <a:gd name="connsiteY4" fmla="*/ 45057 h 81610"/>
                    <a:gd name="connsiteX5" fmla="*/ 42229 w 45034"/>
                    <a:gd name="connsiteY5" fmla="*/ 45057 h 81610"/>
                    <a:gd name="connsiteX6" fmla="*/ 42229 w 45034"/>
                    <a:gd name="connsiteY6" fmla="*/ 34084 h 81610"/>
                    <a:gd name="connsiteX7" fmla="*/ 12968 w 45034"/>
                    <a:gd name="connsiteY7" fmla="*/ 34084 h 81610"/>
                    <a:gd name="connsiteX8" fmla="*/ 12968 w 45034"/>
                    <a:gd name="connsiteY8" fmla="*/ 11453 h 81610"/>
                    <a:gd name="connsiteX9" fmla="*/ 44048 w 45034"/>
                    <a:gd name="connsiteY9" fmla="*/ 11453 h 81610"/>
                    <a:gd name="connsiteX10" fmla="*/ 44048 w 45034"/>
                    <a:gd name="connsiteY10" fmla="*/ 480 h 81610"/>
                    <a:gd name="connsiteX11" fmla="*/ -62 w 45034"/>
                    <a:gd name="connsiteY11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62" y="82090"/>
                      </a:moveTo>
                      <a:lnTo>
                        <a:pt x="44972" y="82090"/>
                      </a:lnTo>
                      <a:lnTo>
                        <a:pt x="44972" y="71117"/>
                      </a:lnTo>
                      <a:lnTo>
                        <a:pt x="12968" y="71117"/>
                      </a:lnTo>
                      <a:lnTo>
                        <a:pt x="12968" y="45057"/>
                      </a:lnTo>
                      <a:lnTo>
                        <a:pt x="42229" y="45057"/>
                      </a:lnTo>
                      <a:lnTo>
                        <a:pt x="42229" y="34084"/>
                      </a:lnTo>
                      <a:lnTo>
                        <a:pt x="12968" y="34084"/>
                      </a:lnTo>
                      <a:lnTo>
                        <a:pt x="12968" y="11453"/>
                      </a:lnTo>
                      <a:lnTo>
                        <a:pt x="44048" y="11453"/>
                      </a:lnTo>
                      <a:lnTo>
                        <a:pt x="44048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3" name="Freeform: Shape 1252">
                  <a:extLst>
                    <a:ext uri="{FF2B5EF4-FFF2-40B4-BE49-F238E27FC236}">
                      <a16:creationId xmlns:a16="http://schemas.microsoft.com/office/drawing/2014/main" id="{09975E8A-2BEB-A9D4-10FD-D0787A8B0824}"/>
                    </a:ext>
                  </a:extLst>
                </p:cNvPr>
                <p:cNvSpPr/>
                <p:nvPr/>
              </p:nvSpPr>
              <p:spPr>
                <a:xfrm>
                  <a:off x="4564974" y="5317687"/>
                  <a:ext cx="52111" cy="81610"/>
                </a:xfrm>
                <a:custGeom>
                  <a:avLst/>
                  <a:gdLst>
                    <a:gd name="connsiteX0" fmla="*/ -62 w 52111"/>
                    <a:gd name="connsiteY0" fmla="*/ 82090 h 81610"/>
                    <a:gd name="connsiteX1" fmla="*/ 12282 w 52111"/>
                    <a:gd name="connsiteY1" fmla="*/ 82090 h 81610"/>
                    <a:gd name="connsiteX2" fmla="*/ 12282 w 52111"/>
                    <a:gd name="connsiteY2" fmla="*/ 19682 h 81610"/>
                    <a:gd name="connsiteX3" fmla="*/ 12502 w 52111"/>
                    <a:gd name="connsiteY3" fmla="*/ 19682 h 81610"/>
                    <a:gd name="connsiteX4" fmla="*/ 36162 w 52111"/>
                    <a:gd name="connsiteY4" fmla="*/ 82090 h 81610"/>
                    <a:gd name="connsiteX5" fmla="*/ 52049 w 52111"/>
                    <a:gd name="connsiteY5" fmla="*/ 82090 h 81610"/>
                    <a:gd name="connsiteX6" fmla="*/ 52049 w 52111"/>
                    <a:gd name="connsiteY6" fmla="*/ 480 h 81610"/>
                    <a:gd name="connsiteX7" fmla="*/ 39714 w 52111"/>
                    <a:gd name="connsiteY7" fmla="*/ 480 h 81610"/>
                    <a:gd name="connsiteX8" fmla="*/ 39714 w 52111"/>
                    <a:gd name="connsiteY8" fmla="*/ 61288 h 81610"/>
                    <a:gd name="connsiteX9" fmla="*/ 39476 w 52111"/>
                    <a:gd name="connsiteY9" fmla="*/ 61288 h 81610"/>
                    <a:gd name="connsiteX10" fmla="*/ 15826 w 52111"/>
                    <a:gd name="connsiteY10" fmla="*/ 480 h 81610"/>
                    <a:gd name="connsiteX11" fmla="*/ -62 w 52111"/>
                    <a:gd name="connsiteY11" fmla="*/ 48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11" h="81610">
                      <a:moveTo>
                        <a:pt x="-62" y="82090"/>
                      </a:moveTo>
                      <a:lnTo>
                        <a:pt x="12282" y="82090"/>
                      </a:lnTo>
                      <a:lnTo>
                        <a:pt x="12282" y="19682"/>
                      </a:lnTo>
                      <a:lnTo>
                        <a:pt x="12502" y="19682"/>
                      </a:lnTo>
                      <a:lnTo>
                        <a:pt x="36162" y="82090"/>
                      </a:lnTo>
                      <a:lnTo>
                        <a:pt x="52049" y="82090"/>
                      </a:lnTo>
                      <a:lnTo>
                        <a:pt x="52049" y="480"/>
                      </a:lnTo>
                      <a:lnTo>
                        <a:pt x="39714" y="480"/>
                      </a:lnTo>
                      <a:lnTo>
                        <a:pt x="39714" y="61288"/>
                      </a:lnTo>
                      <a:lnTo>
                        <a:pt x="39476" y="61288"/>
                      </a:lnTo>
                      <a:lnTo>
                        <a:pt x="15826" y="480"/>
                      </a:lnTo>
                      <a:lnTo>
                        <a:pt x="-62" y="48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4" name="Freeform: Shape 1253">
                  <a:extLst>
                    <a:ext uri="{FF2B5EF4-FFF2-40B4-BE49-F238E27FC236}">
                      <a16:creationId xmlns:a16="http://schemas.microsoft.com/office/drawing/2014/main" id="{947ECC93-BAF5-9446-50B8-E4919AF675D2}"/>
                    </a:ext>
                  </a:extLst>
                </p:cNvPr>
                <p:cNvSpPr/>
                <p:nvPr/>
              </p:nvSpPr>
              <p:spPr>
                <a:xfrm>
                  <a:off x="4624515" y="5317687"/>
                  <a:ext cx="51549" cy="81610"/>
                </a:xfrm>
                <a:custGeom>
                  <a:avLst/>
                  <a:gdLst>
                    <a:gd name="connsiteX0" fmla="*/ 19378 w 51549"/>
                    <a:gd name="connsiteY0" fmla="*/ 82090 h 81610"/>
                    <a:gd name="connsiteX1" fmla="*/ 32399 w 51549"/>
                    <a:gd name="connsiteY1" fmla="*/ 82090 h 81610"/>
                    <a:gd name="connsiteX2" fmla="*/ 32399 w 51549"/>
                    <a:gd name="connsiteY2" fmla="*/ 11453 h 81610"/>
                    <a:gd name="connsiteX3" fmla="*/ 51487 w 51549"/>
                    <a:gd name="connsiteY3" fmla="*/ 11453 h 81610"/>
                    <a:gd name="connsiteX4" fmla="*/ 51487 w 51549"/>
                    <a:gd name="connsiteY4" fmla="*/ 480 h 81610"/>
                    <a:gd name="connsiteX5" fmla="*/ -62 w 51549"/>
                    <a:gd name="connsiteY5" fmla="*/ 480 h 81610"/>
                    <a:gd name="connsiteX6" fmla="*/ -62 w 51549"/>
                    <a:gd name="connsiteY6" fmla="*/ 11453 h 81610"/>
                    <a:gd name="connsiteX7" fmla="*/ 19378 w 51549"/>
                    <a:gd name="connsiteY7" fmla="*/ 1145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378" y="82090"/>
                      </a:moveTo>
                      <a:lnTo>
                        <a:pt x="32399" y="82090"/>
                      </a:lnTo>
                      <a:lnTo>
                        <a:pt x="32399" y="11453"/>
                      </a:lnTo>
                      <a:lnTo>
                        <a:pt x="51487" y="11453"/>
                      </a:lnTo>
                      <a:lnTo>
                        <a:pt x="51487" y="480"/>
                      </a:lnTo>
                      <a:lnTo>
                        <a:pt x="-62" y="480"/>
                      </a:lnTo>
                      <a:lnTo>
                        <a:pt x="-62" y="11453"/>
                      </a:lnTo>
                      <a:lnTo>
                        <a:pt x="19378" y="1145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5" name="Freeform: Shape 1254">
                  <a:extLst>
                    <a:ext uri="{FF2B5EF4-FFF2-40B4-BE49-F238E27FC236}">
                      <a16:creationId xmlns:a16="http://schemas.microsoft.com/office/drawing/2014/main" id="{B82A561A-AD88-DA7A-25BD-693F28863A4B}"/>
                    </a:ext>
                  </a:extLst>
                </p:cNvPr>
                <p:cNvSpPr/>
                <p:nvPr/>
              </p:nvSpPr>
              <p:spPr>
                <a:xfrm>
                  <a:off x="4683494" y="5317687"/>
                  <a:ext cx="53035" cy="81610"/>
                </a:xfrm>
                <a:custGeom>
                  <a:avLst/>
                  <a:gdLst>
                    <a:gd name="connsiteX0" fmla="*/ -62 w 53035"/>
                    <a:gd name="connsiteY0" fmla="*/ 82090 h 81610"/>
                    <a:gd name="connsiteX1" fmla="*/ 12968 w 53035"/>
                    <a:gd name="connsiteY1" fmla="*/ 82090 h 81610"/>
                    <a:gd name="connsiteX2" fmla="*/ 12968 w 53035"/>
                    <a:gd name="connsiteY2" fmla="*/ 46657 h 81610"/>
                    <a:gd name="connsiteX3" fmla="*/ 23598 w 53035"/>
                    <a:gd name="connsiteY3" fmla="*/ 46657 h 81610"/>
                    <a:gd name="connsiteX4" fmla="*/ 35485 w 53035"/>
                    <a:gd name="connsiteY4" fmla="*/ 59459 h 81610"/>
                    <a:gd name="connsiteX5" fmla="*/ 36057 w 53035"/>
                    <a:gd name="connsiteY5" fmla="*/ 74889 h 81610"/>
                    <a:gd name="connsiteX6" fmla="*/ 38229 w 53035"/>
                    <a:gd name="connsiteY6" fmla="*/ 82090 h 81610"/>
                    <a:gd name="connsiteX7" fmla="*/ 52973 w 53035"/>
                    <a:gd name="connsiteY7" fmla="*/ 82090 h 81610"/>
                    <a:gd name="connsiteX8" fmla="*/ 49087 w 53035"/>
                    <a:gd name="connsiteY8" fmla="*/ 75004 h 81610"/>
                    <a:gd name="connsiteX9" fmla="*/ 48630 w 53035"/>
                    <a:gd name="connsiteY9" fmla="*/ 58430 h 81610"/>
                    <a:gd name="connsiteX10" fmla="*/ 35828 w 53035"/>
                    <a:gd name="connsiteY10" fmla="*/ 41742 h 81610"/>
                    <a:gd name="connsiteX11" fmla="*/ 35828 w 53035"/>
                    <a:gd name="connsiteY11" fmla="*/ 41514 h 81610"/>
                    <a:gd name="connsiteX12" fmla="*/ 49430 w 53035"/>
                    <a:gd name="connsiteY12" fmla="*/ 21511 h 81610"/>
                    <a:gd name="connsiteX13" fmla="*/ 28742 w 53035"/>
                    <a:gd name="connsiteY13" fmla="*/ 480 h 81610"/>
                    <a:gd name="connsiteX14" fmla="*/ -62 w 53035"/>
                    <a:gd name="connsiteY14" fmla="*/ 480 h 81610"/>
                    <a:gd name="connsiteX15" fmla="*/ 12968 w 53035"/>
                    <a:gd name="connsiteY15" fmla="*/ 36827 h 81610"/>
                    <a:gd name="connsiteX16" fmla="*/ 12968 w 53035"/>
                    <a:gd name="connsiteY16" fmla="*/ 10310 h 81610"/>
                    <a:gd name="connsiteX17" fmla="*/ 24055 w 53035"/>
                    <a:gd name="connsiteY17" fmla="*/ 10310 h 81610"/>
                    <a:gd name="connsiteX18" fmla="*/ 36400 w 53035"/>
                    <a:gd name="connsiteY18" fmla="*/ 23569 h 81610"/>
                    <a:gd name="connsiteX19" fmla="*/ 23369 w 53035"/>
                    <a:gd name="connsiteY19" fmla="*/ 3682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62" y="82090"/>
                      </a:moveTo>
                      <a:lnTo>
                        <a:pt x="12968" y="82090"/>
                      </a:lnTo>
                      <a:lnTo>
                        <a:pt x="12968" y="46657"/>
                      </a:lnTo>
                      <a:lnTo>
                        <a:pt x="23598" y="46657"/>
                      </a:lnTo>
                      <a:cubicBezTo>
                        <a:pt x="32514" y="46657"/>
                        <a:pt x="35257" y="50543"/>
                        <a:pt x="35485" y="59459"/>
                      </a:cubicBezTo>
                      <a:cubicBezTo>
                        <a:pt x="35714" y="65402"/>
                        <a:pt x="35600" y="69974"/>
                        <a:pt x="36057" y="74889"/>
                      </a:cubicBezTo>
                      <a:cubicBezTo>
                        <a:pt x="36400" y="78090"/>
                        <a:pt x="36971" y="80604"/>
                        <a:pt x="38229" y="82090"/>
                      </a:cubicBezTo>
                      <a:lnTo>
                        <a:pt x="52973" y="82090"/>
                      </a:lnTo>
                      <a:cubicBezTo>
                        <a:pt x="51259" y="80947"/>
                        <a:pt x="49316" y="79004"/>
                        <a:pt x="49087" y="75004"/>
                      </a:cubicBezTo>
                      <a:cubicBezTo>
                        <a:pt x="48859" y="70089"/>
                        <a:pt x="48744" y="63688"/>
                        <a:pt x="48630" y="58430"/>
                      </a:cubicBezTo>
                      <a:cubicBezTo>
                        <a:pt x="48173" y="47000"/>
                        <a:pt x="43944" y="42542"/>
                        <a:pt x="35828" y="41742"/>
                      </a:cubicBezTo>
                      <a:lnTo>
                        <a:pt x="35828" y="41514"/>
                      </a:lnTo>
                      <a:cubicBezTo>
                        <a:pt x="44744" y="40142"/>
                        <a:pt x="49430" y="32027"/>
                        <a:pt x="49430" y="21511"/>
                      </a:cubicBezTo>
                      <a:cubicBezTo>
                        <a:pt x="49430" y="6195"/>
                        <a:pt x="40172" y="480"/>
                        <a:pt x="28742" y="480"/>
                      </a:cubicBezTo>
                      <a:lnTo>
                        <a:pt x="-62" y="480"/>
                      </a:lnTo>
                      <a:close/>
                      <a:moveTo>
                        <a:pt x="12968" y="36827"/>
                      </a:moveTo>
                      <a:lnTo>
                        <a:pt x="12968" y="10310"/>
                      </a:lnTo>
                      <a:lnTo>
                        <a:pt x="24055" y="10310"/>
                      </a:lnTo>
                      <a:cubicBezTo>
                        <a:pt x="32628" y="10310"/>
                        <a:pt x="36400" y="14882"/>
                        <a:pt x="36400" y="23569"/>
                      </a:cubicBezTo>
                      <a:cubicBezTo>
                        <a:pt x="36400" y="31798"/>
                        <a:pt x="31713" y="36827"/>
                        <a:pt x="23369" y="36827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56" name="Freeform: Shape 1255">
                  <a:extLst>
                    <a:ext uri="{FF2B5EF4-FFF2-40B4-BE49-F238E27FC236}">
                      <a16:creationId xmlns:a16="http://schemas.microsoft.com/office/drawing/2014/main" id="{2CD135EA-CAB2-D2A8-82BC-04CD33ABA8AC}"/>
                    </a:ext>
                  </a:extLst>
                </p:cNvPr>
                <p:cNvSpPr/>
                <p:nvPr/>
              </p:nvSpPr>
              <p:spPr>
                <a:xfrm>
                  <a:off x="4735615" y="5317687"/>
                  <a:ext cx="55892" cy="81610"/>
                </a:xfrm>
                <a:custGeom>
                  <a:avLst/>
                  <a:gdLst>
                    <a:gd name="connsiteX0" fmla="*/ 20969 w 55892"/>
                    <a:gd name="connsiteY0" fmla="*/ 82090 h 81610"/>
                    <a:gd name="connsiteX1" fmla="*/ 33999 w 55892"/>
                    <a:gd name="connsiteY1" fmla="*/ 82090 h 81610"/>
                    <a:gd name="connsiteX2" fmla="*/ 33999 w 55892"/>
                    <a:gd name="connsiteY2" fmla="*/ 50200 h 81610"/>
                    <a:gd name="connsiteX3" fmla="*/ 55831 w 55892"/>
                    <a:gd name="connsiteY3" fmla="*/ 480 h 81610"/>
                    <a:gd name="connsiteX4" fmla="*/ 42229 w 55892"/>
                    <a:gd name="connsiteY4" fmla="*/ 480 h 81610"/>
                    <a:gd name="connsiteX5" fmla="*/ 28170 w 55892"/>
                    <a:gd name="connsiteY5" fmla="*/ 35684 h 81610"/>
                    <a:gd name="connsiteX6" fmla="*/ 14454 w 55892"/>
                    <a:gd name="connsiteY6" fmla="*/ 480 h 81610"/>
                    <a:gd name="connsiteX7" fmla="*/ -62 w 55892"/>
                    <a:gd name="connsiteY7" fmla="*/ 480 h 81610"/>
                    <a:gd name="connsiteX8" fmla="*/ 20969 w 55892"/>
                    <a:gd name="connsiteY8" fmla="*/ 5020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0969" y="82090"/>
                      </a:moveTo>
                      <a:lnTo>
                        <a:pt x="33999" y="82090"/>
                      </a:lnTo>
                      <a:lnTo>
                        <a:pt x="33999" y="50200"/>
                      </a:lnTo>
                      <a:lnTo>
                        <a:pt x="55831" y="480"/>
                      </a:lnTo>
                      <a:lnTo>
                        <a:pt x="42229" y="480"/>
                      </a:lnTo>
                      <a:lnTo>
                        <a:pt x="28170" y="35684"/>
                      </a:lnTo>
                      <a:lnTo>
                        <a:pt x="14454" y="480"/>
                      </a:lnTo>
                      <a:lnTo>
                        <a:pt x="-62" y="480"/>
                      </a:lnTo>
                      <a:lnTo>
                        <a:pt x="20969" y="50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1062" name="Freeform: Shape 1061">
                <a:extLst>
                  <a:ext uri="{FF2B5EF4-FFF2-40B4-BE49-F238E27FC236}">
                    <a16:creationId xmlns:a16="http://schemas.microsoft.com/office/drawing/2014/main" id="{F1512B2A-6543-EFA8-0081-ED14945B5D65}"/>
                  </a:ext>
                </a:extLst>
              </p:cNvPr>
              <p:cNvSpPr/>
              <p:nvPr/>
            </p:nvSpPr>
            <p:spPr>
              <a:xfrm>
                <a:off x="4360889" y="3413029"/>
                <a:ext cx="54721" cy="54723"/>
              </a:xfrm>
              <a:custGeom>
                <a:avLst/>
                <a:gdLst>
                  <a:gd name="connsiteX0" fmla="*/ -1 w 54721"/>
                  <a:gd name="connsiteY0" fmla="*/ 212 h 54723"/>
                  <a:gd name="connsiteX1" fmla="*/ 54720 w 54721"/>
                  <a:gd name="connsiteY1" fmla="*/ 212 h 54723"/>
                  <a:gd name="connsiteX2" fmla="*/ 54720 w 54721"/>
                  <a:gd name="connsiteY2" fmla="*/ 54936 h 54723"/>
                  <a:gd name="connsiteX3" fmla="*/ -1 w 54721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3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3" name="Freeform: Shape 1062">
                <a:extLst>
                  <a:ext uri="{FF2B5EF4-FFF2-40B4-BE49-F238E27FC236}">
                    <a16:creationId xmlns:a16="http://schemas.microsoft.com/office/drawing/2014/main" id="{A0FE959C-4F04-87EC-6B33-DDF0D99C6EBE}"/>
                  </a:ext>
                </a:extLst>
              </p:cNvPr>
              <p:cNvSpPr/>
              <p:nvPr/>
            </p:nvSpPr>
            <p:spPr>
              <a:xfrm>
                <a:off x="2386491" y="3413029"/>
                <a:ext cx="54723" cy="54723"/>
              </a:xfrm>
              <a:custGeom>
                <a:avLst/>
                <a:gdLst>
                  <a:gd name="connsiteX0" fmla="*/ -1 w 54723"/>
                  <a:gd name="connsiteY0" fmla="*/ 212 h 54723"/>
                  <a:gd name="connsiteX1" fmla="*/ 54723 w 54723"/>
                  <a:gd name="connsiteY1" fmla="*/ 212 h 54723"/>
                  <a:gd name="connsiteX2" fmla="*/ 54723 w 54723"/>
                  <a:gd name="connsiteY2" fmla="*/ 54936 h 54723"/>
                  <a:gd name="connsiteX3" fmla="*/ -1 w 54723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54723">
                    <a:moveTo>
                      <a:pt x="-1" y="212"/>
                    </a:moveTo>
                    <a:lnTo>
                      <a:pt x="54723" y="212"/>
                    </a:lnTo>
                    <a:lnTo>
                      <a:pt x="54723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4" name="Freeform: Shape 1063">
                <a:extLst>
                  <a:ext uri="{FF2B5EF4-FFF2-40B4-BE49-F238E27FC236}">
                    <a16:creationId xmlns:a16="http://schemas.microsoft.com/office/drawing/2014/main" id="{731F4F02-52E8-BD7A-E26B-E4AC381DA12C}"/>
                  </a:ext>
                </a:extLst>
              </p:cNvPr>
              <p:cNvSpPr/>
              <p:nvPr/>
            </p:nvSpPr>
            <p:spPr>
              <a:xfrm>
                <a:off x="2768718" y="3413029"/>
                <a:ext cx="54721" cy="54723"/>
              </a:xfrm>
              <a:custGeom>
                <a:avLst/>
                <a:gdLst>
                  <a:gd name="connsiteX0" fmla="*/ -1 w 54721"/>
                  <a:gd name="connsiteY0" fmla="*/ 212 h 54723"/>
                  <a:gd name="connsiteX1" fmla="*/ 54720 w 54721"/>
                  <a:gd name="connsiteY1" fmla="*/ 212 h 54723"/>
                  <a:gd name="connsiteX2" fmla="*/ 54720 w 54721"/>
                  <a:gd name="connsiteY2" fmla="*/ 54936 h 54723"/>
                  <a:gd name="connsiteX3" fmla="*/ -1 w 54721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3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5" name="Freeform: Shape 1064">
                <a:extLst>
                  <a:ext uri="{FF2B5EF4-FFF2-40B4-BE49-F238E27FC236}">
                    <a16:creationId xmlns:a16="http://schemas.microsoft.com/office/drawing/2014/main" id="{6EC35AE5-FE40-3567-658B-0CC45A7DE8B3}"/>
                  </a:ext>
                </a:extLst>
              </p:cNvPr>
              <p:cNvSpPr/>
              <p:nvPr/>
            </p:nvSpPr>
            <p:spPr>
              <a:xfrm>
                <a:off x="3182561" y="3413029"/>
                <a:ext cx="54721" cy="54723"/>
              </a:xfrm>
              <a:custGeom>
                <a:avLst/>
                <a:gdLst>
                  <a:gd name="connsiteX0" fmla="*/ -1 w 54721"/>
                  <a:gd name="connsiteY0" fmla="*/ 212 h 54723"/>
                  <a:gd name="connsiteX1" fmla="*/ 54720 w 54721"/>
                  <a:gd name="connsiteY1" fmla="*/ 212 h 54723"/>
                  <a:gd name="connsiteX2" fmla="*/ 54720 w 54721"/>
                  <a:gd name="connsiteY2" fmla="*/ 54936 h 54723"/>
                  <a:gd name="connsiteX3" fmla="*/ -1 w 54721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3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6" name="Freeform: Shape 1065">
                <a:extLst>
                  <a:ext uri="{FF2B5EF4-FFF2-40B4-BE49-F238E27FC236}">
                    <a16:creationId xmlns:a16="http://schemas.microsoft.com/office/drawing/2014/main" id="{0119BA58-11D7-4285-77C4-AFDC4E170AED}"/>
                  </a:ext>
                </a:extLst>
              </p:cNvPr>
              <p:cNvSpPr/>
              <p:nvPr/>
            </p:nvSpPr>
            <p:spPr>
              <a:xfrm>
                <a:off x="5150664" y="3821925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7" name="Freeform: Shape 1066">
                <a:extLst>
                  <a:ext uri="{FF2B5EF4-FFF2-40B4-BE49-F238E27FC236}">
                    <a16:creationId xmlns:a16="http://schemas.microsoft.com/office/drawing/2014/main" id="{D808CDC6-6F2E-49CE-DCE9-3B4C26E512D3}"/>
                  </a:ext>
                </a:extLst>
              </p:cNvPr>
              <p:cNvSpPr/>
              <p:nvPr/>
            </p:nvSpPr>
            <p:spPr>
              <a:xfrm>
                <a:off x="5271279" y="3821925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8" name="Freeform: Shape 1067">
                <a:extLst>
                  <a:ext uri="{FF2B5EF4-FFF2-40B4-BE49-F238E27FC236}">
                    <a16:creationId xmlns:a16="http://schemas.microsoft.com/office/drawing/2014/main" id="{50C15401-36EF-CDB3-BD0A-AA0CBBAB9B7A}"/>
                  </a:ext>
                </a:extLst>
              </p:cNvPr>
              <p:cNvSpPr/>
              <p:nvPr/>
            </p:nvSpPr>
            <p:spPr>
              <a:xfrm>
                <a:off x="5150664" y="4217956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69" name="Freeform: Shape 1068">
                <a:extLst>
                  <a:ext uri="{FF2B5EF4-FFF2-40B4-BE49-F238E27FC236}">
                    <a16:creationId xmlns:a16="http://schemas.microsoft.com/office/drawing/2014/main" id="{1536FA4C-D025-572E-B55E-1FDD6E4E7302}"/>
                  </a:ext>
                </a:extLst>
              </p:cNvPr>
              <p:cNvSpPr/>
              <p:nvPr/>
            </p:nvSpPr>
            <p:spPr>
              <a:xfrm>
                <a:off x="5271279" y="4217956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0" name="Freeform: Shape 1069">
                <a:extLst>
                  <a:ext uri="{FF2B5EF4-FFF2-40B4-BE49-F238E27FC236}">
                    <a16:creationId xmlns:a16="http://schemas.microsoft.com/office/drawing/2014/main" id="{C04254FA-50FF-7831-6592-62F59A67085A}"/>
                  </a:ext>
                </a:extLst>
              </p:cNvPr>
              <p:cNvSpPr/>
              <p:nvPr/>
            </p:nvSpPr>
            <p:spPr>
              <a:xfrm>
                <a:off x="5150664" y="4613986"/>
                <a:ext cx="54721" cy="32108"/>
              </a:xfrm>
              <a:custGeom>
                <a:avLst/>
                <a:gdLst>
                  <a:gd name="connsiteX0" fmla="*/ -1 w 54721"/>
                  <a:gd name="connsiteY0" fmla="*/ 212 h 32108"/>
                  <a:gd name="connsiteX1" fmla="*/ 54720 w 54721"/>
                  <a:gd name="connsiteY1" fmla="*/ 212 h 32108"/>
                  <a:gd name="connsiteX2" fmla="*/ 54720 w 54721"/>
                  <a:gd name="connsiteY2" fmla="*/ 32321 h 32108"/>
                  <a:gd name="connsiteX3" fmla="*/ -1 w 54721"/>
                  <a:gd name="connsiteY3" fmla="*/ 32321 h 3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108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21"/>
                    </a:lnTo>
                    <a:lnTo>
                      <a:pt x="-1" y="3232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1" name="Freeform: Shape 1070">
                <a:extLst>
                  <a:ext uri="{FF2B5EF4-FFF2-40B4-BE49-F238E27FC236}">
                    <a16:creationId xmlns:a16="http://schemas.microsoft.com/office/drawing/2014/main" id="{8B0FD5DC-3196-C23D-15E0-87794F8FD50F}"/>
                  </a:ext>
                </a:extLst>
              </p:cNvPr>
              <p:cNvSpPr/>
              <p:nvPr/>
            </p:nvSpPr>
            <p:spPr>
              <a:xfrm>
                <a:off x="5271279" y="4613986"/>
                <a:ext cx="54721" cy="32108"/>
              </a:xfrm>
              <a:custGeom>
                <a:avLst/>
                <a:gdLst>
                  <a:gd name="connsiteX0" fmla="*/ -1 w 54721"/>
                  <a:gd name="connsiteY0" fmla="*/ 212 h 32108"/>
                  <a:gd name="connsiteX1" fmla="*/ 54720 w 54721"/>
                  <a:gd name="connsiteY1" fmla="*/ 212 h 32108"/>
                  <a:gd name="connsiteX2" fmla="*/ 54720 w 54721"/>
                  <a:gd name="connsiteY2" fmla="*/ 32321 h 32108"/>
                  <a:gd name="connsiteX3" fmla="*/ -1 w 54721"/>
                  <a:gd name="connsiteY3" fmla="*/ 32321 h 3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108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21"/>
                    </a:lnTo>
                    <a:lnTo>
                      <a:pt x="-1" y="3232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2" name="Freeform: Shape 1071">
                <a:extLst>
                  <a:ext uri="{FF2B5EF4-FFF2-40B4-BE49-F238E27FC236}">
                    <a16:creationId xmlns:a16="http://schemas.microsoft.com/office/drawing/2014/main" id="{7D12851F-F263-BA15-E602-E8538B468C3E}"/>
                  </a:ext>
                </a:extLst>
              </p:cNvPr>
              <p:cNvSpPr/>
              <p:nvPr/>
            </p:nvSpPr>
            <p:spPr>
              <a:xfrm>
                <a:off x="5271279" y="5010017"/>
                <a:ext cx="54721" cy="32108"/>
              </a:xfrm>
              <a:custGeom>
                <a:avLst/>
                <a:gdLst>
                  <a:gd name="connsiteX0" fmla="*/ -1 w 54721"/>
                  <a:gd name="connsiteY0" fmla="*/ 212 h 32108"/>
                  <a:gd name="connsiteX1" fmla="*/ 54720 w 54721"/>
                  <a:gd name="connsiteY1" fmla="*/ 212 h 32108"/>
                  <a:gd name="connsiteX2" fmla="*/ 54720 w 54721"/>
                  <a:gd name="connsiteY2" fmla="*/ 32321 h 32108"/>
                  <a:gd name="connsiteX3" fmla="*/ -1 w 54721"/>
                  <a:gd name="connsiteY3" fmla="*/ 32321 h 3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108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21"/>
                    </a:lnTo>
                    <a:lnTo>
                      <a:pt x="-1" y="3232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3" name="Freeform: Shape 1072">
                <a:extLst>
                  <a:ext uri="{FF2B5EF4-FFF2-40B4-BE49-F238E27FC236}">
                    <a16:creationId xmlns:a16="http://schemas.microsoft.com/office/drawing/2014/main" id="{C72A9233-F027-3DC5-7DA3-527688950E56}"/>
                  </a:ext>
                </a:extLst>
              </p:cNvPr>
              <p:cNvSpPr/>
              <p:nvPr/>
            </p:nvSpPr>
            <p:spPr>
              <a:xfrm>
                <a:off x="5150664" y="5010017"/>
                <a:ext cx="54721" cy="32108"/>
              </a:xfrm>
              <a:custGeom>
                <a:avLst/>
                <a:gdLst>
                  <a:gd name="connsiteX0" fmla="*/ -1 w 54721"/>
                  <a:gd name="connsiteY0" fmla="*/ 212 h 32108"/>
                  <a:gd name="connsiteX1" fmla="*/ 54720 w 54721"/>
                  <a:gd name="connsiteY1" fmla="*/ 212 h 32108"/>
                  <a:gd name="connsiteX2" fmla="*/ 54720 w 54721"/>
                  <a:gd name="connsiteY2" fmla="*/ 32321 h 32108"/>
                  <a:gd name="connsiteX3" fmla="*/ -1 w 54721"/>
                  <a:gd name="connsiteY3" fmla="*/ 32321 h 3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108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21"/>
                    </a:lnTo>
                    <a:lnTo>
                      <a:pt x="-1" y="3232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4" name="Freeform: Shape 1073">
                <a:extLst>
                  <a:ext uri="{FF2B5EF4-FFF2-40B4-BE49-F238E27FC236}">
                    <a16:creationId xmlns:a16="http://schemas.microsoft.com/office/drawing/2014/main" id="{7A0D86C0-97E5-9E9E-583D-8303E3DE6839}"/>
                  </a:ext>
                </a:extLst>
              </p:cNvPr>
              <p:cNvSpPr/>
              <p:nvPr/>
            </p:nvSpPr>
            <p:spPr>
              <a:xfrm>
                <a:off x="5150664" y="5406057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5" name="Freeform: Shape 1074">
                <a:extLst>
                  <a:ext uri="{FF2B5EF4-FFF2-40B4-BE49-F238E27FC236}">
                    <a16:creationId xmlns:a16="http://schemas.microsoft.com/office/drawing/2014/main" id="{B2C0FD4D-A3A6-E4EC-1609-E6BF38A91F34}"/>
                  </a:ext>
                </a:extLst>
              </p:cNvPr>
              <p:cNvSpPr/>
              <p:nvPr/>
            </p:nvSpPr>
            <p:spPr>
              <a:xfrm>
                <a:off x="5271279" y="5406057"/>
                <a:ext cx="54721" cy="32099"/>
              </a:xfrm>
              <a:custGeom>
                <a:avLst/>
                <a:gdLst>
                  <a:gd name="connsiteX0" fmla="*/ -1 w 54721"/>
                  <a:gd name="connsiteY0" fmla="*/ 212 h 32099"/>
                  <a:gd name="connsiteX1" fmla="*/ 54720 w 54721"/>
                  <a:gd name="connsiteY1" fmla="*/ 212 h 32099"/>
                  <a:gd name="connsiteX2" fmla="*/ 54720 w 54721"/>
                  <a:gd name="connsiteY2" fmla="*/ 32311 h 32099"/>
                  <a:gd name="connsiteX3" fmla="*/ -1 w 54721"/>
                  <a:gd name="connsiteY3" fmla="*/ 32311 h 32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32099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32311"/>
                    </a:lnTo>
                    <a:lnTo>
                      <a:pt x="-1" y="32311"/>
                    </a:lnTo>
                    <a:close/>
                  </a:path>
                </a:pathLst>
              </a:custGeom>
              <a:solidFill>
                <a:srgbClr val="898989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6" name="Freeform: Shape 1075">
                <a:extLst>
                  <a:ext uri="{FF2B5EF4-FFF2-40B4-BE49-F238E27FC236}">
                    <a16:creationId xmlns:a16="http://schemas.microsoft.com/office/drawing/2014/main" id="{3AFBBAE5-36A7-4F67-D126-32531EB39C3B}"/>
                  </a:ext>
                </a:extLst>
              </p:cNvPr>
              <p:cNvSpPr/>
              <p:nvPr/>
            </p:nvSpPr>
            <p:spPr>
              <a:xfrm>
                <a:off x="4871686" y="3804933"/>
                <a:ext cx="54721" cy="54721"/>
              </a:xfrm>
              <a:custGeom>
                <a:avLst/>
                <a:gdLst>
                  <a:gd name="connsiteX0" fmla="*/ -1 w 54721"/>
                  <a:gd name="connsiteY0" fmla="*/ 212 h 54721"/>
                  <a:gd name="connsiteX1" fmla="*/ 54720 w 54721"/>
                  <a:gd name="connsiteY1" fmla="*/ 212 h 54721"/>
                  <a:gd name="connsiteX2" fmla="*/ 54720 w 54721"/>
                  <a:gd name="connsiteY2" fmla="*/ 54933 h 54721"/>
                  <a:gd name="connsiteX3" fmla="*/ -1 w 54721"/>
                  <a:gd name="connsiteY3" fmla="*/ 54933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1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3"/>
                    </a:lnTo>
                    <a:lnTo>
                      <a:pt x="-1" y="5493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7" name="Freeform: Shape 1076">
                <a:extLst>
                  <a:ext uri="{FF2B5EF4-FFF2-40B4-BE49-F238E27FC236}">
                    <a16:creationId xmlns:a16="http://schemas.microsoft.com/office/drawing/2014/main" id="{C3478CC0-8487-7178-BDCB-072108BA2300}"/>
                  </a:ext>
                </a:extLst>
              </p:cNvPr>
              <p:cNvSpPr/>
              <p:nvPr/>
            </p:nvSpPr>
            <p:spPr>
              <a:xfrm>
                <a:off x="4871686" y="4216622"/>
                <a:ext cx="54721" cy="54721"/>
              </a:xfrm>
              <a:custGeom>
                <a:avLst/>
                <a:gdLst>
                  <a:gd name="connsiteX0" fmla="*/ -1 w 54721"/>
                  <a:gd name="connsiteY0" fmla="*/ 212 h 54721"/>
                  <a:gd name="connsiteX1" fmla="*/ 54720 w 54721"/>
                  <a:gd name="connsiteY1" fmla="*/ 212 h 54721"/>
                  <a:gd name="connsiteX2" fmla="*/ 54720 w 54721"/>
                  <a:gd name="connsiteY2" fmla="*/ 54933 h 54721"/>
                  <a:gd name="connsiteX3" fmla="*/ -1 w 54721"/>
                  <a:gd name="connsiteY3" fmla="*/ 54933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1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3"/>
                    </a:lnTo>
                    <a:lnTo>
                      <a:pt x="-1" y="5493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8" name="Freeform: Shape 1077">
                <a:extLst>
                  <a:ext uri="{FF2B5EF4-FFF2-40B4-BE49-F238E27FC236}">
                    <a16:creationId xmlns:a16="http://schemas.microsoft.com/office/drawing/2014/main" id="{4E2AC186-0E62-71D9-9958-D3424EB22EED}"/>
                  </a:ext>
                </a:extLst>
              </p:cNvPr>
              <p:cNvSpPr/>
              <p:nvPr/>
            </p:nvSpPr>
            <p:spPr>
              <a:xfrm>
                <a:off x="4871686" y="4628312"/>
                <a:ext cx="54721" cy="54721"/>
              </a:xfrm>
              <a:custGeom>
                <a:avLst/>
                <a:gdLst>
                  <a:gd name="connsiteX0" fmla="*/ -1 w 54721"/>
                  <a:gd name="connsiteY0" fmla="*/ 212 h 54721"/>
                  <a:gd name="connsiteX1" fmla="*/ 54720 w 54721"/>
                  <a:gd name="connsiteY1" fmla="*/ 212 h 54721"/>
                  <a:gd name="connsiteX2" fmla="*/ 54720 w 54721"/>
                  <a:gd name="connsiteY2" fmla="*/ 54933 h 54721"/>
                  <a:gd name="connsiteX3" fmla="*/ -1 w 54721"/>
                  <a:gd name="connsiteY3" fmla="*/ 54933 h 54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1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3"/>
                    </a:lnTo>
                    <a:lnTo>
                      <a:pt x="-1" y="5493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79" name="Freeform: Shape 1078">
                <a:extLst>
                  <a:ext uri="{FF2B5EF4-FFF2-40B4-BE49-F238E27FC236}">
                    <a16:creationId xmlns:a16="http://schemas.microsoft.com/office/drawing/2014/main" id="{FE86CC4E-3E0A-65CB-79E5-7458B8FCBEEA}"/>
                  </a:ext>
                </a:extLst>
              </p:cNvPr>
              <p:cNvSpPr/>
              <p:nvPr/>
            </p:nvSpPr>
            <p:spPr>
              <a:xfrm>
                <a:off x="3552521" y="3413029"/>
                <a:ext cx="54721" cy="54723"/>
              </a:xfrm>
              <a:custGeom>
                <a:avLst/>
                <a:gdLst>
                  <a:gd name="connsiteX0" fmla="*/ -1 w 54721"/>
                  <a:gd name="connsiteY0" fmla="*/ 212 h 54723"/>
                  <a:gd name="connsiteX1" fmla="*/ 54720 w 54721"/>
                  <a:gd name="connsiteY1" fmla="*/ 212 h 54723"/>
                  <a:gd name="connsiteX2" fmla="*/ 54720 w 54721"/>
                  <a:gd name="connsiteY2" fmla="*/ 54936 h 54723"/>
                  <a:gd name="connsiteX3" fmla="*/ -1 w 54721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54723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0" name="Freeform: Shape 1079">
                <a:extLst>
                  <a:ext uri="{FF2B5EF4-FFF2-40B4-BE49-F238E27FC236}">
                    <a16:creationId xmlns:a16="http://schemas.microsoft.com/office/drawing/2014/main" id="{95641C44-FA5D-5A72-2FF0-7BD65B953845}"/>
                  </a:ext>
                </a:extLst>
              </p:cNvPr>
              <p:cNvSpPr/>
              <p:nvPr/>
            </p:nvSpPr>
            <p:spPr>
              <a:xfrm>
                <a:off x="2374502" y="2832541"/>
                <a:ext cx="54723" cy="143964"/>
              </a:xfrm>
              <a:custGeom>
                <a:avLst/>
                <a:gdLst>
                  <a:gd name="connsiteX0" fmla="*/ -1 w 54723"/>
                  <a:gd name="connsiteY0" fmla="*/ 212 h 143964"/>
                  <a:gd name="connsiteX1" fmla="*/ 54723 w 54723"/>
                  <a:gd name="connsiteY1" fmla="*/ 212 h 143964"/>
                  <a:gd name="connsiteX2" fmla="*/ 54723 w 54723"/>
                  <a:gd name="connsiteY2" fmla="*/ 144177 h 143964"/>
                  <a:gd name="connsiteX3" fmla="*/ -1 w 54723"/>
                  <a:gd name="connsiteY3" fmla="*/ 144177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143964">
                    <a:moveTo>
                      <a:pt x="-1" y="212"/>
                    </a:moveTo>
                    <a:lnTo>
                      <a:pt x="54723" y="212"/>
                    </a:lnTo>
                    <a:lnTo>
                      <a:pt x="54723" y="144177"/>
                    </a:lnTo>
                    <a:lnTo>
                      <a:pt x="-1" y="144177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1" name="Freeform: Shape 1080">
                <a:extLst>
                  <a:ext uri="{FF2B5EF4-FFF2-40B4-BE49-F238E27FC236}">
                    <a16:creationId xmlns:a16="http://schemas.microsoft.com/office/drawing/2014/main" id="{FDDE45E3-9DF2-ECF9-9F6A-BAB2FD834452}"/>
                  </a:ext>
                </a:extLst>
              </p:cNvPr>
              <p:cNvSpPr/>
              <p:nvPr/>
            </p:nvSpPr>
            <p:spPr>
              <a:xfrm>
                <a:off x="7134188" y="2820264"/>
                <a:ext cx="54730" cy="143964"/>
              </a:xfrm>
              <a:custGeom>
                <a:avLst/>
                <a:gdLst>
                  <a:gd name="connsiteX0" fmla="*/ -1 w 54730"/>
                  <a:gd name="connsiteY0" fmla="*/ 212 h 143964"/>
                  <a:gd name="connsiteX1" fmla="*/ 54730 w 54730"/>
                  <a:gd name="connsiteY1" fmla="*/ 212 h 143964"/>
                  <a:gd name="connsiteX2" fmla="*/ 54730 w 54730"/>
                  <a:gd name="connsiteY2" fmla="*/ 144177 h 143964"/>
                  <a:gd name="connsiteX3" fmla="*/ -1 w 54730"/>
                  <a:gd name="connsiteY3" fmla="*/ 144177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30" h="143964">
                    <a:moveTo>
                      <a:pt x="-1" y="212"/>
                    </a:moveTo>
                    <a:lnTo>
                      <a:pt x="54730" y="212"/>
                    </a:lnTo>
                    <a:lnTo>
                      <a:pt x="54730" y="144177"/>
                    </a:lnTo>
                    <a:lnTo>
                      <a:pt x="-1" y="144177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2" name="Freeform: Shape 1081">
                <a:extLst>
                  <a:ext uri="{FF2B5EF4-FFF2-40B4-BE49-F238E27FC236}">
                    <a16:creationId xmlns:a16="http://schemas.microsoft.com/office/drawing/2014/main" id="{4178E544-5742-565C-2126-1E0DFA73087A}"/>
                  </a:ext>
                </a:extLst>
              </p:cNvPr>
              <p:cNvSpPr/>
              <p:nvPr/>
            </p:nvSpPr>
            <p:spPr>
              <a:xfrm>
                <a:off x="7014344" y="2836681"/>
                <a:ext cx="54721" cy="111131"/>
              </a:xfrm>
              <a:custGeom>
                <a:avLst/>
                <a:gdLst>
                  <a:gd name="connsiteX0" fmla="*/ -1 w 54721"/>
                  <a:gd name="connsiteY0" fmla="*/ 212 h 111131"/>
                  <a:gd name="connsiteX1" fmla="*/ 54720 w 54721"/>
                  <a:gd name="connsiteY1" fmla="*/ 212 h 111131"/>
                  <a:gd name="connsiteX2" fmla="*/ 54720 w 54721"/>
                  <a:gd name="connsiteY2" fmla="*/ 111343 h 111131"/>
                  <a:gd name="connsiteX3" fmla="*/ -1 w 54721"/>
                  <a:gd name="connsiteY3" fmla="*/ 111343 h 11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111131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111343"/>
                    </a:lnTo>
                    <a:lnTo>
                      <a:pt x="-1" y="11134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3" name="Freeform: Shape 1082">
                <a:extLst>
                  <a:ext uri="{FF2B5EF4-FFF2-40B4-BE49-F238E27FC236}">
                    <a16:creationId xmlns:a16="http://schemas.microsoft.com/office/drawing/2014/main" id="{368DEE6C-008C-215F-68AA-5C5D17AED8C7}"/>
                  </a:ext>
                </a:extLst>
              </p:cNvPr>
              <p:cNvSpPr/>
              <p:nvPr/>
            </p:nvSpPr>
            <p:spPr>
              <a:xfrm rot="5400000">
                <a:off x="7877680" y="2018165"/>
                <a:ext cx="54723" cy="77867"/>
              </a:xfrm>
              <a:custGeom>
                <a:avLst/>
                <a:gdLst>
                  <a:gd name="connsiteX0" fmla="*/ 699 w 54723"/>
                  <a:gd name="connsiteY0" fmla="*/ 816 h 77867"/>
                  <a:gd name="connsiteX1" fmla="*/ 55422 w 54723"/>
                  <a:gd name="connsiteY1" fmla="*/ 816 h 77867"/>
                  <a:gd name="connsiteX2" fmla="*/ 55422 w 54723"/>
                  <a:gd name="connsiteY2" fmla="*/ 78683 h 77867"/>
                  <a:gd name="connsiteX3" fmla="*/ 699 w 54723"/>
                  <a:gd name="connsiteY3" fmla="*/ 78683 h 77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77867">
                    <a:moveTo>
                      <a:pt x="699" y="816"/>
                    </a:moveTo>
                    <a:lnTo>
                      <a:pt x="55422" y="816"/>
                    </a:lnTo>
                    <a:lnTo>
                      <a:pt x="55422" y="78683"/>
                    </a:lnTo>
                    <a:lnTo>
                      <a:pt x="699" y="78683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4" name="Freeform: Shape 1083">
                <a:extLst>
                  <a:ext uri="{FF2B5EF4-FFF2-40B4-BE49-F238E27FC236}">
                    <a16:creationId xmlns:a16="http://schemas.microsoft.com/office/drawing/2014/main" id="{7558BCE7-7241-B441-E005-7486F381F1B4}"/>
                  </a:ext>
                </a:extLst>
              </p:cNvPr>
              <p:cNvSpPr/>
              <p:nvPr/>
            </p:nvSpPr>
            <p:spPr>
              <a:xfrm rot="5400000">
                <a:off x="8601370" y="2018166"/>
                <a:ext cx="54723" cy="77866"/>
              </a:xfrm>
              <a:custGeom>
                <a:avLst/>
                <a:gdLst>
                  <a:gd name="connsiteX0" fmla="*/ 775 w 54723"/>
                  <a:gd name="connsiteY0" fmla="*/ 892 h 77866"/>
                  <a:gd name="connsiteX1" fmla="*/ 55498 w 54723"/>
                  <a:gd name="connsiteY1" fmla="*/ 892 h 77866"/>
                  <a:gd name="connsiteX2" fmla="*/ 55498 w 54723"/>
                  <a:gd name="connsiteY2" fmla="*/ 78758 h 77866"/>
                  <a:gd name="connsiteX3" fmla="*/ 775 w 54723"/>
                  <a:gd name="connsiteY3" fmla="*/ 78758 h 7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77866">
                    <a:moveTo>
                      <a:pt x="775" y="892"/>
                    </a:moveTo>
                    <a:lnTo>
                      <a:pt x="55498" y="892"/>
                    </a:lnTo>
                    <a:lnTo>
                      <a:pt x="55498" y="78758"/>
                    </a:lnTo>
                    <a:lnTo>
                      <a:pt x="775" y="78758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5" name="Freeform: Shape 1084">
                <a:extLst>
                  <a:ext uri="{FF2B5EF4-FFF2-40B4-BE49-F238E27FC236}">
                    <a16:creationId xmlns:a16="http://schemas.microsoft.com/office/drawing/2014/main" id="{9AB40B56-843F-91E4-C7F3-9AFAC5F03FE6}"/>
                  </a:ext>
                </a:extLst>
              </p:cNvPr>
              <p:cNvSpPr/>
              <p:nvPr/>
            </p:nvSpPr>
            <p:spPr>
              <a:xfrm>
                <a:off x="7231038" y="2806794"/>
                <a:ext cx="100717" cy="170906"/>
              </a:xfrm>
              <a:custGeom>
                <a:avLst/>
                <a:gdLst>
                  <a:gd name="connsiteX0" fmla="*/ -1 w 100717"/>
                  <a:gd name="connsiteY0" fmla="*/ 212 h 170906"/>
                  <a:gd name="connsiteX1" fmla="*/ 100716 w 100717"/>
                  <a:gd name="connsiteY1" fmla="*/ 212 h 170906"/>
                  <a:gd name="connsiteX2" fmla="*/ 100716 w 100717"/>
                  <a:gd name="connsiteY2" fmla="*/ 171118 h 170906"/>
                  <a:gd name="connsiteX3" fmla="*/ -1 w 100717"/>
                  <a:gd name="connsiteY3" fmla="*/ 171118 h 170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17" h="170906">
                    <a:moveTo>
                      <a:pt x="-1" y="212"/>
                    </a:moveTo>
                    <a:lnTo>
                      <a:pt x="100716" y="212"/>
                    </a:lnTo>
                    <a:lnTo>
                      <a:pt x="100716" y="171118"/>
                    </a:lnTo>
                    <a:lnTo>
                      <a:pt x="-1" y="171118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6" name="Freeform: Shape 1085">
                <a:extLst>
                  <a:ext uri="{FF2B5EF4-FFF2-40B4-BE49-F238E27FC236}">
                    <a16:creationId xmlns:a16="http://schemas.microsoft.com/office/drawing/2014/main" id="{76412250-ABA7-2F7D-5C2D-56A858A2D7D7}"/>
                  </a:ext>
                </a:extLst>
              </p:cNvPr>
              <p:cNvSpPr/>
              <p:nvPr/>
            </p:nvSpPr>
            <p:spPr>
              <a:xfrm rot="5400000">
                <a:off x="7877679" y="2072809"/>
                <a:ext cx="54723" cy="143970"/>
              </a:xfrm>
              <a:custGeom>
                <a:avLst/>
                <a:gdLst>
                  <a:gd name="connsiteX0" fmla="*/ 690 w 54723"/>
                  <a:gd name="connsiteY0" fmla="*/ 825 h 143970"/>
                  <a:gd name="connsiteX1" fmla="*/ 55414 w 54723"/>
                  <a:gd name="connsiteY1" fmla="*/ 825 h 143970"/>
                  <a:gd name="connsiteX2" fmla="*/ 55414 w 54723"/>
                  <a:gd name="connsiteY2" fmla="*/ 144795 h 143970"/>
                  <a:gd name="connsiteX3" fmla="*/ 690 w 54723"/>
                  <a:gd name="connsiteY3" fmla="*/ 144795 h 14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143970">
                    <a:moveTo>
                      <a:pt x="690" y="825"/>
                    </a:moveTo>
                    <a:lnTo>
                      <a:pt x="55414" y="825"/>
                    </a:lnTo>
                    <a:lnTo>
                      <a:pt x="55414" y="144795"/>
                    </a:lnTo>
                    <a:lnTo>
                      <a:pt x="690" y="144795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7" name="Freeform: Shape 1086">
                <a:extLst>
                  <a:ext uri="{FF2B5EF4-FFF2-40B4-BE49-F238E27FC236}">
                    <a16:creationId xmlns:a16="http://schemas.microsoft.com/office/drawing/2014/main" id="{81B254D2-DC2A-38D2-A6DB-5C4A8C26E089}"/>
                  </a:ext>
                </a:extLst>
              </p:cNvPr>
              <p:cNvSpPr/>
              <p:nvPr/>
            </p:nvSpPr>
            <p:spPr>
              <a:xfrm rot="5400000">
                <a:off x="7854682" y="2179187"/>
                <a:ext cx="100717" cy="170907"/>
              </a:xfrm>
              <a:custGeom>
                <a:avLst/>
                <a:gdLst>
                  <a:gd name="connsiteX0" fmla="*/ 678 w 100717"/>
                  <a:gd name="connsiteY0" fmla="*/ 837 h 170907"/>
                  <a:gd name="connsiteX1" fmla="*/ 101395 w 100717"/>
                  <a:gd name="connsiteY1" fmla="*/ 837 h 170907"/>
                  <a:gd name="connsiteX2" fmla="*/ 101395 w 100717"/>
                  <a:gd name="connsiteY2" fmla="*/ 171744 h 170907"/>
                  <a:gd name="connsiteX3" fmla="*/ 678 w 100717"/>
                  <a:gd name="connsiteY3" fmla="*/ 171744 h 17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17" h="170907">
                    <a:moveTo>
                      <a:pt x="678" y="837"/>
                    </a:moveTo>
                    <a:lnTo>
                      <a:pt x="101395" y="837"/>
                    </a:lnTo>
                    <a:lnTo>
                      <a:pt x="101395" y="171744"/>
                    </a:lnTo>
                    <a:lnTo>
                      <a:pt x="678" y="171744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8" name="Freeform: Shape 1087">
                <a:extLst>
                  <a:ext uri="{FF2B5EF4-FFF2-40B4-BE49-F238E27FC236}">
                    <a16:creationId xmlns:a16="http://schemas.microsoft.com/office/drawing/2014/main" id="{FAA7ED6A-C346-AE51-C4AF-2D6457A2BADD}"/>
                  </a:ext>
                </a:extLst>
              </p:cNvPr>
              <p:cNvSpPr/>
              <p:nvPr/>
            </p:nvSpPr>
            <p:spPr>
              <a:xfrm rot="5400000">
                <a:off x="8601370" y="2072809"/>
                <a:ext cx="54723" cy="143970"/>
              </a:xfrm>
              <a:custGeom>
                <a:avLst/>
                <a:gdLst>
                  <a:gd name="connsiteX0" fmla="*/ 766 w 54723"/>
                  <a:gd name="connsiteY0" fmla="*/ 901 h 143970"/>
                  <a:gd name="connsiteX1" fmla="*/ 55490 w 54723"/>
                  <a:gd name="connsiteY1" fmla="*/ 901 h 143970"/>
                  <a:gd name="connsiteX2" fmla="*/ 55490 w 54723"/>
                  <a:gd name="connsiteY2" fmla="*/ 144871 h 143970"/>
                  <a:gd name="connsiteX3" fmla="*/ 766 w 54723"/>
                  <a:gd name="connsiteY3" fmla="*/ 144871 h 14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3" h="143970">
                    <a:moveTo>
                      <a:pt x="766" y="901"/>
                    </a:moveTo>
                    <a:lnTo>
                      <a:pt x="55490" y="901"/>
                    </a:lnTo>
                    <a:lnTo>
                      <a:pt x="55490" y="144871"/>
                    </a:lnTo>
                    <a:lnTo>
                      <a:pt x="766" y="144871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89" name="Freeform: Shape 1088">
                <a:extLst>
                  <a:ext uri="{FF2B5EF4-FFF2-40B4-BE49-F238E27FC236}">
                    <a16:creationId xmlns:a16="http://schemas.microsoft.com/office/drawing/2014/main" id="{1F85EFEC-5008-FF9A-6F23-46E38E298ACF}"/>
                  </a:ext>
                </a:extLst>
              </p:cNvPr>
              <p:cNvSpPr/>
              <p:nvPr/>
            </p:nvSpPr>
            <p:spPr>
              <a:xfrm rot="5400000">
                <a:off x="8578373" y="2179187"/>
                <a:ext cx="100717" cy="170907"/>
              </a:xfrm>
              <a:custGeom>
                <a:avLst/>
                <a:gdLst>
                  <a:gd name="connsiteX0" fmla="*/ 754 w 100717"/>
                  <a:gd name="connsiteY0" fmla="*/ 913 h 170907"/>
                  <a:gd name="connsiteX1" fmla="*/ 101471 w 100717"/>
                  <a:gd name="connsiteY1" fmla="*/ 913 h 170907"/>
                  <a:gd name="connsiteX2" fmla="*/ 101471 w 100717"/>
                  <a:gd name="connsiteY2" fmla="*/ 171820 h 170907"/>
                  <a:gd name="connsiteX3" fmla="*/ 754 w 100717"/>
                  <a:gd name="connsiteY3" fmla="*/ 171820 h 17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17" h="170907">
                    <a:moveTo>
                      <a:pt x="754" y="913"/>
                    </a:moveTo>
                    <a:lnTo>
                      <a:pt x="101471" y="913"/>
                    </a:lnTo>
                    <a:lnTo>
                      <a:pt x="101471" y="171820"/>
                    </a:lnTo>
                    <a:lnTo>
                      <a:pt x="754" y="171820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0" name="Freeform: Shape 1089">
                <a:extLst>
                  <a:ext uri="{FF2B5EF4-FFF2-40B4-BE49-F238E27FC236}">
                    <a16:creationId xmlns:a16="http://schemas.microsoft.com/office/drawing/2014/main" id="{665460A3-0957-704A-6A19-D8D58BF3C2B6}"/>
                  </a:ext>
                </a:extLst>
              </p:cNvPr>
              <p:cNvSpPr/>
              <p:nvPr/>
            </p:nvSpPr>
            <p:spPr>
              <a:xfrm>
                <a:off x="3167149" y="2832541"/>
                <a:ext cx="54721" cy="143964"/>
              </a:xfrm>
              <a:custGeom>
                <a:avLst/>
                <a:gdLst>
                  <a:gd name="connsiteX0" fmla="*/ -1 w 54721"/>
                  <a:gd name="connsiteY0" fmla="*/ 212 h 143964"/>
                  <a:gd name="connsiteX1" fmla="*/ 54720 w 54721"/>
                  <a:gd name="connsiteY1" fmla="*/ 212 h 143964"/>
                  <a:gd name="connsiteX2" fmla="*/ 54720 w 54721"/>
                  <a:gd name="connsiteY2" fmla="*/ 144177 h 143964"/>
                  <a:gd name="connsiteX3" fmla="*/ -1 w 54721"/>
                  <a:gd name="connsiteY3" fmla="*/ 144177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21" h="143964">
                    <a:moveTo>
                      <a:pt x="-1" y="212"/>
                    </a:moveTo>
                    <a:lnTo>
                      <a:pt x="54720" y="212"/>
                    </a:lnTo>
                    <a:lnTo>
                      <a:pt x="54720" y="144177"/>
                    </a:lnTo>
                    <a:lnTo>
                      <a:pt x="-1" y="144177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1" name="Freeform: Shape 1090">
                <a:extLst>
                  <a:ext uri="{FF2B5EF4-FFF2-40B4-BE49-F238E27FC236}">
                    <a16:creationId xmlns:a16="http://schemas.microsoft.com/office/drawing/2014/main" id="{6D2A84D1-24C0-4D43-24B1-76D81A36367E}"/>
                  </a:ext>
                </a:extLst>
              </p:cNvPr>
              <p:cNvSpPr/>
              <p:nvPr/>
            </p:nvSpPr>
            <p:spPr>
              <a:xfrm>
                <a:off x="4243750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6 w 18097"/>
                  <a:gd name="connsiteY1" fmla="*/ 212 h 54723"/>
                  <a:gd name="connsiteX2" fmla="*/ 18096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6" y="212"/>
                    </a:lnTo>
                    <a:lnTo>
                      <a:pt x="18096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2" name="Freeform: Shape 1091">
                <a:extLst>
                  <a:ext uri="{FF2B5EF4-FFF2-40B4-BE49-F238E27FC236}">
                    <a16:creationId xmlns:a16="http://schemas.microsoft.com/office/drawing/2014/main" id="{B0D313F1-F5FB-59F2-1C1C-E10B8EBE2CEE}"/>
                  </a:ext>
                </a:extLst>
              </p:cNvPr>
              <p:cNvSpPr/>
              <p:nvPr/>
            </p:nvSpPr>
            <p:spPr>
              <a:xfrm>
                <a:off x="4117773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6 w 18097"/>
                  <a:gd name="connsiteY1" fmla="*/ 212 h 54723"/>
                  <a:gd name="connsiteX2" fmla="*/ 18096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6" y="212"/>
                    </a:lnTo>
                    <a:lnTo>
                      <a:pt x="18096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3" name="Freeform: Shape 1092">
                <a:extLst>
                  <a:ext uri="{FF2B5EF4-FFF2-40B4-BE49-F238E27FC236}">
                    <a16:creationId xmlns:a16="http://schemas.microsoft.com/office/drawing/2014/main" id="{86D16EB9-5FCD-C9A9-45B0-EF6633B72C66}"/>
                  </a:ext>
                </a:extLst>
              </p:cNvPr>
              <p:cNvSpPr/>
              <p:nvPr/>
            </p:nvSpPr>
            <p:spPr>
              <a:xfrm>
                <a:off x="4442508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7 w 18097"/>
                  <a:gd name="connsiteY1" fmla="*/ 212 h 54723"/>
                  <a:gd name="connsiteX2" fmla="*/ 18097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7" y="212"/>
                    </a:lnTo>
                    <a:lnTo>
                      <a:pt x="18097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4" name="Freeform: Shape 1093">
                <a:extLst>
                  <a:ext uri="{FF2B5EF4-FFF2-40B4-BE49-F238E27FC236}">
                    <a16:creationId xmlns:a16="http://schemas.microsoft.com/office/drawing/2014/main" id="{454A3E3A-72C6-6675-AD8F-E5FCE97AE7D1}"/>
                  </a:ext>
                </a:extLst>
              </p:cNvPr>
              <p:cNvSpPr/>
              <p:nvPr/>
            </p:nvSpPr>
            <p:spPr>
              <a:xfrm>
                <a:off x="4568486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6 w 18097"/>
                  <a:gd name="connsiteY1" fmla="*/ 212 h 54723"/>
                  <a:gd name="connsiteX2" fmla="*/ 18096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6" y="212"/>
                    </a:lnTo>
                    <a:lnTo>
                      <a:pt x="18096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95" name="Freeform: Shape 1094">
                <a:extLst>
                  <a:ext uri="{FF2B5EF4-FFF2-40B4-BE49-F238E27FC236}">
                    <a16:creationId xmlns:a16="http://schemas.microsoft.com/office/drawing/2014/main" id="{83D954F2-04FD-5B39-3D67-0E63DFE37063}"/>
                  </a:ext>
                </a:extLst>
              </p:cNvPr>
              <p:cNvSpPr/>
              <p:nvPr/>
            </p:nvSpPr>
            <p:spPr>
              <a:xfrm>
                <a:off x="4694464" y="3413029"/>
                <a:ext cx="18097" cy="54723"/>
              </a:xfrm>
              <a:custGeom>
                <a:avLst/>
                <a:gdLst>
                  <a:gd name="connsiteX0" fmla="*/ -1 w 18097"/>
                  <a:gd name="connsiteY0" fmla="*/ 212 h 54723"/>
                  <a:gd name="connsiteX1" fmla="*/ 18096 w 18097"/>
                  <a:gd name="connsiteY1" fmla="*/ 212 h 54723"/>
                  <a:gd name="connsiteX2" fmla="*/ 18096 w 18097"/>
                  <a:gd name="connsiteY2" fmla="*/ 54936 h 54723"/>
                  <a:gd name="connsiteX3" fmla="*/ -1 w 18097"/>
                  <a:gd name="connsiteY3" fmla="*/ 54936 h 54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" h="54723">
                    <a:moveTo>
                      <a:pt x="-1" y="212"/>
                    </a:moveTo>
                    <a:lnTo>
                      <a:pt x="18096" y="212"/>
                    </a:lnTo>
                    <a:lnTo>
                      <a:pt x="18096" y="54936"/>
                    </a:lnTo>
                    <a:lnTo>
                      <a:pt x="-1" y="54936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096" name="Graphic 4">
                <a:extLst>
                  <a:ext uri="{FF2B5EF4-FFF2-40B4-BE49-F238E27FC236}">
                    <a16:creationId xmlns:a16="http://schemas.microsoft.com/office/drawing/2014/main" id="{0EA7C621-44CD-1950-40D1-7873A48703F8}"/>
                  </a:ext>
                </a:extLst>
              </p:cNvPr>
              <p:cNvGrpSpPr/>
              <p:nvPr/>
            </p:nvGrpSpPr>
            <p:grpSpPr>
              <a:xfrm>
                <a:off x="5641182" y="3161996"/>
                <a:ext cx="655434" cy="94856"/>
                <a:chOff x="5641182" y="3161996"/>
                <a:chExt cx="655434" cy="94856"/>
              </a:xfrm>
              <a:noFill/>
            </p:grpSpPr>
            <p:sp>
              <p:nvSpPr>
                <p:cNvPr id="1222" name="Freeform: Shape 1221">
                  <a:extLst>
                    <a:ext uri="{FF2B5EF4-FFF2-40B4-BE49-F238E27FC236}">
                      <a16:creationId xmlns:a16="http://schemas.microsoft.com/office/drawing/2014/main" id="{4B70296F-FEBC-2892-8A3A-095CDC9C01B1}"/>
                    </a:ext>
                  </a:extLst>
                </p:cNvPr>
                <p:cNvSpPr/>
                <p:nvPr/>
              </p:nvSpPr>
              <p:spPr>
                <a:xfrm>
                  <a:off x="5641182" y="3172715"/>
                  <a:ext cx="655434" cy="9525"/>
                </a:xfrm>
                <a:custGeom>
                  <a:avLst/>
                  <a:gdLst>
                    <a:gd name="connsiteX0" fmla="*/ -1 w 655434"/>
                    <a:gd name="connsiteY0" fmla="*/ 212 h 9525"/>
                    <a:gd name="connsiteX1" fmla="*/ 655433 w 655434"/>
                    <a:gd name="connsiteY1" fmla="*/ 21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434" h="9525">
                      <a:moveTo>
                        <a:pt x="-1" y="212"/>
                      </a:moveTo>
                      <a:lnTo>
                        <a:pt x="655433" y="212"/>
                      </a:lnTo>
                    </a:path>
                  </a:pathLst>
                </a:custGeom>
                <a:noFill/>
                <a:ln w="254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3" name="Freeform: Shape 1222">
                  <a:extLst>
                    <a:ext uri="{FF2B5EF4-FFF2-40B4-BE49-F238E27FC236}">
                      <a16:creationId xmlns:a16="http://schemas.microsoft.com/office/drawing/2014/main" id="{DC01A2E6-3689-DA3C-D786-E063EE94A900}"/>
                    </a:ext>
                  </a:extLst>
                </p:cNvPr>
                <p:cNvSpPr/>
                <p:nvPr/>
              </p:nvSpPr>
              <p:spPr>
                <a:xfrm>
                  <a:off x="5641182" y="3244153"/>
                  <a:ext cx="655434" cy="9525"/>
                </a:xfrm>
                <a:custGeom>
                  <a:avLst/>
                  <a:gdLst>
                    <a:gd name="connsiteX0" fmla="*/ -1 w 655434"/>
                    <a:gd name="connsiteY0" fmla="*/ 212 h 9525"/>
                    <a:gd name="connsiteX1" fmla="*/ 655433 w 655434"/>
                    <a:gd name="connsiteY1" fmla="*/ 21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434" h="9525">
                      <a:moveTo>
                        <a:pt x="-1" y="212"/>
                      </a:moveTo>
                      <a:lnTo>
                        <a:pt x="655433" y="212"/>
                      </a:lnTo>
                    </a:path>
                  </a:pathLst>
                </a:custGeom>
                <a:noFill/>
                <a:ln w="254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4" name="Freeform: Shape 1223">
                  <a:extLst>
                    <a:ext uri="{FF2B5EF4-FFF2-40B4-BE49-F238E27FC236}">
                      <a16:creationId xmlns:a16="http://schemas.microsoft.com/office/drawing/2014/main" id="{4D2B1DFE-C056-584F-D77B-69B888B068F3}"/>
                    </a:ext>
                  </a:extLst>
                </p:cNvPr>
                <p:cNvSpPr/>
                <p:nvPr/>
              </p:nvSpPr>
              <p:spPr>
                <a:xfrm>
                  <a:off x="5673186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5" name="Freeform: Shape 1224">
                  <a:extLst>
                    <a:ext uri="{FF2B5EF4-FFF2-40B4-BE49-F238E27FC236}">
                      <a16:creationId xmlns:a16="http://schemas.microsoft.com/office/drawing/2014/main" id="{0F3005CA-6F35-BBE1-1FC8-D92BE0A61471}"/>
                    </a:ext>
                  </a:extLst>
                </p:cNvPr>
                <p:cNvSpPr/>
                <p:nvPr/>
              </p:nvSpPr>
              <p:spPr>
                <a:xfrm>
                  <a:off x="5702752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6" name="Freeform: Shape 1225">
                  <a:extLst>
                    <a:ext uri="{FF2B5EF4-FFF2-40B4-BE49-F238E27FC236}">
                      <a16:creationId xmlns:a16="http://schemas.microsoft.com/office/drawing/2014/main" id="{50AA9FBF-0D03-BAC0-0DA7-C1B071B160EF}"/>
                    </a:ext>
                  </a:extLst>
                </p:cNvPr>
                <p:cNvSpPr/>
                <p:nvPr/>
              </p:nvSpPr>
              <p:spPr>
                <a:xfrm>
                  <a:off x="5732327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7" name="Freeform: Shape 1226">
                  <a:extLst>
                    <a:ext uri="{FF2B5EF4-FFF2-40B4-BE49-F238E27FC236}">
                      <a16:creationId xmlns:a16="http://schemas.microsoft.com/office/drawing/2014/main" id="{D9D7964F-9364-51B9-4ADE-47AD2502E83A}"/>
                    </a:ext>
                  </a:extLst>
                </p:cNvPr>
                <p:cNvSpPr/>
                <p:nvPr/>
              </p:nvSpPr>
              <p:spPr>
                <a:xfrm>
                  <a:off x="5761902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8" name="Freeform: Shape 1227">
                  <a:extLst>
                    <a:ext uri="{FF2B5EF4-FFF2-40B4-BE49-F238E27FC236}">
                      <a16:creationId xmlns:a16="http://schemas.microsoft.com/office/drawing/2014/main" id="{FB9BAF59-38A7-A422-732E-A7CB39B16055}"/>
                    </a:ext>
                  </a:extLst>
                </p:cNvPr>
                <p:cNvSpPr/>
                <p:nvPr/>
              </p:nvSpPr>
              <p:spPr>
                <a:xfrm>
                  <a:off x="5791468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9" name="Freeform: Shape 1228">
                  <a:extLst>
                    <a:ext uri="{FF2B5EF4-FFF2-40B4-BE49-F238E27FC236}">
                      <a16:creationId xmlns:a16="http://schemas.microsoft.com/office/drawing/2014/main" id="{AA80187C-AB7D-84C2-1A64-F35CCA3B94EC}"/>
                    </a:ext>
                  </a:extLst>
                </p:cNvPr>
                <p:cNvSpPr/>
                <p:nvPr/>
              </p:nvSpPr>
              <p:spPr>
                <a:xfrm>
                  <a:off x="5821043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0" name="Freeform: Shape 1229">
                  <a:extLst>
                    <a:ext uri="{FF2B5EF4-FFF2-40B4-BE49-F238E27FC236}">
                      <a16:creationId xmlns:a16="http://schemas.microsoft.com/office/drawing/2014/main" id="{51904025-DF96-190D-8B6F-51ADD2ECF745}"/>
                    </a:ext>
                  </a:extLst>
                </p:cNvPr>
                <p:cNvSpPr/>
                <p:nvPr/>
              </p:nvSpPr>
              <p:spPr>
                <a:xfrm>
                  <a:off x="5850618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1" name="Freeform: Shape 1230">
                  <a:extLst>
                    <a:ext uri="{FF2B5EF4-FFF2-40B4-BE49-F238E27FC236}">
                      <a16:creationId xmlns:a16="http://schemas.microsoft.com/office/drawing/2014/main" id="{8BCFC9FF-3DDC-72D8-11F9-2356CE707717}"/>
                    </a:ext>
                  </a:extLst>
                </p:cNvPr>
                <p:cNvSpPr/>
                <p:nvPr/>
              </p:nvSpPr>
              <p:spPr>
                <a:xfrm>
                  <a:off x="5880183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2" name="Freeform: Shape 1231">
                  <a:extLst>
                    <a:ext uri="{FF2B5EF4-FFF2-40B4-BE49-F238E27FC236}">
                      <a16:creationId xmlns:a16="http://schemas.microsoft.com/office/drawing/2014/main" id="{94D208DF-72CC-C71D-6070-FD1140158F29}"/>
                    </a:ext>
                  </a:extLst>
                </p:cNvPr>
                <p:cNvSpPr/>
                <p:nvPr/>
              </p:nvSpPr>
              <p:spPr>
                <a:xfrm>
                  <a:off x="5909759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3" name="Freeform: Shape 1232">
                  <a:extLst>
                    <a:ext uri="{FF2B5EF4-FFF2-40B4-BE49-F238E27FC236}">
                      <a16:creationId xmlns:a16="http://schemas.microsoft.com/office/drawing/2014/main" id="{6B2DC1A0-9269-DBC8-A050-0C6560C966F0}"/>
                    </a:ext>
                  </a:extLst>
                </p:cNvPr>
                <p:cNvSpPr/>
                <p:nvPr/>
              </p:nvSpPr>
              <p:spPr>
                <a:xfrm>
                  <a:off x="5939334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4" name="Freeform: Shape 1233">
                  <a:extLst>
                    <a:ext uri="{FF2B5EF4-FFF2-40B4-BE49-F238E27FC236}">
                      <a16:creationId xmlns:a16="http://schemas.microsoft.com/office/drawing/2014/main" id="{325BBC85-4947-C59D-44DE-008A5A7DE2FF}"/>
                    </a:ext>
                  </a:extLst>
                </p:cNvPr>
                <p:cNvSpPr/>
                <p:nvPr/>
              </p:nvSpPr>
              <p:spPr>
                <a:xfrm>
                  <a:off x="5968899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5" name="Freeform: Shape 1234">
                  <a:extLst>
                    <a:ext uri="{FF2B5EF4-FFF2-40B4-BE49-F238E27FC236}">
                      <a16:creationId xmlns:a16="http://schemas.microsoft.com/office/drawing/2014/main" id="{9278C5DE-EF72-C01E-FB30-3737CAD3E4BC}"/>
                    </a:ext>
                  </a:extLst>
                </p:cNvPr>
                <p:cNvSpPr/>
                <p:nvPr/>
              </p:nvSpPr>
              <p:spPr>
                <a:xfrm>
                  <a:off x="6028040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6" name="Freeform: Shape 1235">
                  <a:extLst>
                    <a:ext uri="{FF2B5EF4-FFF2-40B4-BE49-F238E27FC236}">
                      <a16:creationId xmlns:a16="http://schemas.microsoft.com/office/drawing/2014/main" id="{B8306650-6323-48A7-497B-3DC3A9F6E8E4}"/>
                    </a:ext>
                  </a:extLst>
                </p:cNvPr>
                <p:cNvSpPr/>
                <p:nvPr/>
              </p:nvSpPr>
              <p:spPr>
                <a:xfrm>
                  <a:off x="6057615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7" name="Freeform: Shape 1236">
                  <a:extLst>
                    <a:ext uri="{FF2B5EF4-FFF2-40B4-BE49-F238E27FC236}">
                      <a16:creationId xmlns:a16="http://schemas.microsoft.com/office/drawing/2014/main" id="{5B2421A3-EC34-ED9E-F7D9-1AFEA5D938A3}"/>
                    </a:ext>
                  </a:extLst>
                </p:cNvPr>
                <p:cNvSpPr/>
                <p:nvPr/>
              </p:nvSpPr>
              <p:spPr>
                <a:xfrm>
                  <a:off x="6087190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8" name="Freeform: Shape 1237">
                  <a:extLst>
                    <a:ext uri="{FF2B5EF4-FFF2-40B4-BE49-F238E27FC236}">
                      <a16:creationId xmlns:a16="http://schemas.microsoft.com/office/drawing/2014/main" id="{B79075DA-E57A-DF8A-6604-41DF8CA644AB}"/>
                    </a:ext>
                  </a:extLst>
                </p:cNvPr>
                <p:cNvSpPr/>
                <p:nvPr/>
              </p:nvSpPr>
              <p:spPr>
                <a:xfrm>
                  <a:off x="6116756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39" name="Freeform: Shape 1238">
                  <a:extLst>
                    <a:ext uri="{FF2B5EF4-FFF2-40B4-BE49-F238E27FC236}">
                      <a16:creationId xmlns:a16="http://schemas.microsoft.com/office/drawing/2014/main" id="{4A437B4C-DF15-26F2-3AA5-904A728C5B11}"/>
                    </a:ext>
                  </a:extLst>
                </p:cNvPr>
                <p:cNvSpPr/>
                <p:nvPr/>
              </p:nvSpPr>
              <p:spPr>
                <a:xfrm>
                  <a:off x="6146331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0" name="Freeform: Shape 1239">
                  <a:extLst>
                    <a:ext uri="{FF2B5EF4-FFF2-40B4-BE49-F238E27FC236}">
                      <a16:creationId xmlns:a16="http://schemas.microsoft.com/office/drawing/2014/main" id="{3A7472F7-7129-23E0-A62B-D0F7A33F6461}"/>
                    </a:ext>
                  </a:extLst>
                </p:cNvPr>
                <p:cNvSpPr/>
                <p:nvPr/>
              </p:nvSpPr>
              <p:spPr>
                <a:xfrm>
                  <a:off x="6175906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1" name="Freeform: Shape 1240">
                  <a:extLst>
                    <a:ext uri="{FF2B5EF4-FFF2-40B4-BE49-F238E27FC236}">
                      <a16:creationId xmlns:a16="http://schemas.microsoft.com/office/drawing/2014/main" id="{94055AE8-B894-D5C0-504F-D3D42F3C626A}"/>
                    </a:ext>
                  </a:extLst>
                </p:cNvPr>
                <p:cNvSpPr/>
                <p:nvPr/>
              </p:nvSpPr>
              <p:spPr>
                <a:xfrm>
                  <a:off x="6205472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2" name="Freeform: Shape 1241">
                  <a:extLst>
                    <a:ext uri="{FF2B5EF4-FFF2-40B4-BE49-F238E27FC236}">
                      <a16:creationId xmlns:a16="http://schemas.microsoft.com/office/drawing/2014/main" id="{620E230B-B0E0-D7CB-FF3D-8FA16E57B109}"/>
                    </a:ext>
                  </a:extLst>
                </p:cNvPr>
                <p:cNvSpPr/>
                <p:nvPr/>
              </p:nvSpPr>
              <p:spPr>
                <a:xfrm>
                  <a:off x="6235047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3" name="Freeform: Shape 1242">
                  <a:extLst>
                    <a:ext uri="{FF2B5EF4-FFF2-40B4-BE49-F238E27FC236}">
                      <a16:creationId xmlns:a16="http://schemas.microsoft.com/office/drawing/2014/main" id="{9821F5B3-CBB8-CA39-F84A-6AE3D868C1A5}"/>
                    </a:ext>
                  </a:extLst>
                </p:cNvPr>
                <p:cNvSpPr/>
                <p:nvPr/>
              </p:nvSpPr>
              <p:spPr>
                <a:xfrm>
                  <a:off x="6264622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44" name="Freeform: Shape 1243">
                  <a:extLst>
                    <a:ext uri="{FF2B5EF4-FFF2-40B4-BE49-F238E27FC236}">
                      <a16:creationId xmlns:a16="http://schemas.microsoft.com/office/drawing/2014/main" id="{08428AB2-1AC4-CE78-973D-054EA174E4F5}"/>
                    </a:ext>
                  </a:extLst>
                </p:cNvPr>
                <p:cNvSpPr/>
                <p:nvPr/>
              </p:nvSpPr>
              <p:spPr>
                <a:xfrm>
                  <a:off x="5998474" y="3161996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69 h 94856"/>
                    <a:gd name="connsiteX1" fmla="*/ -1 w 9525"/>
                    <a:gd name="connsiteY1" fmla="*/ 212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69"/>
                      </a:moveTo>
                      <a:lnTo>
                        <a:pt x="-1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097" name="Graphic 4">
                <a:extLst>
                  <a:ext uri="{FF2B5EF4-FFF2-40B4-BE49-F238E27FC236}">
                    <a16:creationId xmlns:a16="http://schemas.microsoft.com/office/drawing/2014/main" id="{CE992C84-D374-DBC8-808F-7AF0A2F861DF}"/>
                  </a:ext>
                </a:extLst>
              </p:cNvPr>
              <p:cNvGrpSpPr/>
              <p:nvPr/>
            </p:nvGrpSpPr>
            <p:grpSpPr>
              <a:xfrm>
                <a:off x="5641182" y="3275903"/>
                <a:ext cx="655434" cy="94856"/>
                <a:chOff x="5641182" y="3275903"/>
                <a:chExt cx="655434" cy="94856"/>
              </a:xfrm>
              <a:noFill/>
            </p:grpSpPr>
            <p:sp>
              <p:nvSpPr>
                <p:cNvPr id="1199" name="Freeform: Shape 1198">
                  <a:extLst>
                    <a:ext uri="{FF2B5EF4-FFF2-40B4-BE49-F238E27FC236}">
                      <a16:creationId xmlns:a16="http://schemas.microsoft.com/office/drawing/2014/main" id="{2C673DEB-3C78-AC10-D8C7-484C6B9C9F70}"/>
                    </a:ext>
                  </a:extLst>
                </p:cNvPr>
                <p:cNvSpPr/>
                <p:nvPr/>
              </p:nvSpPr>
              <p:spPr>
                <a:xfrm>
                  <a:off x="5641182" y="3286622"/>
                  <a:ext cx="655434" cy="9525"/>
                </a:xfrm>
                <a:custGeom>
                  <a:avLst/>
                  <a:gdLst>
                    <a:gd name="connsiteX0" fmla="*/ -1 w 655434"/>
                    <a:gd name="connsiteY0" fmla="*/ 224 h 9525"/>
                    <a:gd name="connsiteX1" fmla="*/ 655433 w 655434"/>
                    <a:gd name="connsiteY1" fmla="*/ 22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434" h="9525">
                      <a:moveTo>
                        <a:pt x="-1" y="224"/>
                      </a:moveTo>
                      <a:lnTo>
                        <a:pt x="655433" y="224"/>
                      </a:lnTo>
                    </a:path>
                  </a:pathLst>
                </a:custGeom>
                <a:noFill/>
                <a:ln w="254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0" name="Freeform: Shape 1199">
                  <a:extLst>
                    <a:ext uri="{FF2B5EF4-FFF2-40B4-BE49-F238E27FC236}">
                      <a16:creationId xmlns:a16="http://schemas.microsoft.com/office/drawing/2014/main" id="{60623E82-7B84-F27A-2028-B49F9CA0142B}"/>
                    </a:ext>
                  </a:extLst>
                </p:cNvPr>
                <p:cNvSpPr/>
                <p:nvPr/>
              </p:nvSpPr>
              <p:spPr>
                <a:xfrm>
                  <a:off x="5641182" y="3358060"/>
                  <a:ext cx="655434" cy="9525"/>
                </a:xfrm>
                <a:custGeom>
                  <a:avLst/>
                  <a:gdLst>
                    <a:gd name="connsiteX0" fmla="*/ -1 w 655434"/>
                    <a:gd name="connsiteY0" fmla="*/ 224 h 9525"/>
                    <a:gd name="connsiteX1" fmla="*/ 655433 w 655434"/>
                    <a:gd name="connsiteY1" fmla="*/ 224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434" h="9525">
                      <a:moveTo>
                        <a:pt x="-1" y="224"/>
                      </a:moveTo>
                      <a:lnTo>
                        <a:pt x="655433" y="224"/>
                      </a:lnTo>
                    </a:path>
                  </a:pathLst>
                </a:custGeom>
                <a:noFill/>
                <a:ln w="254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1" name="Freeform: Shape 1200">
                  <a:extLst>
                    <a:ext uri="{FF2B5EF4-FFF2-40B4-BE49-F238E27FC236}">
                      <a16:creationId xmlns:a16="http://schemas.microsoft.com/office/drawing/2014/main" id="{043ED1B9-B4FB-3B7D-5B8A-DBC1C6F57063}"/>
                    </a:ext>
                  </a:extLst>
                </p:cNvPr>
                <p:cNvSpPr/>
                <p:nvPr/>
              </p:nvSpPr>
              <p:spPr>
                <a:xfrm>
                  <a:off x="5673186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2" name="Freeform: Shape 1201">
                  <a:extLst>
                    <a:ext uri="{FF2B5EF4-FFF2-40B4-BE49-F238E27FC236}">
                      <a16:creationId xmlns:a16="http://schemas.microsoft.com/office/drawing/2014/main" id="{89717121-E765-2018-9D8C-81A4EE647A27}"/>
                    </a:ext>
                  </a:extLst>
                </p:cNvPr>
                <p:cNvSpPr/>
                <p:nvPr/>
              </p:nvSpPr>
              <p:spPr>
                <a:xfrm>
                  <a:off x="5702752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3" name="Freeform: Shape 1202">
                  <a:extLst>
                    <a:ext uri="{FF2B5EF4-FFF2-40B4-BE49-F238E27FC236}">
                      <a16:creationId xmlns:a16="http://schemas.microsoft.com/office/drawing/2014/main" id="{50251F69-9D8F-F83D-581F-8F7B64F74E45}"/>
                    </a:ext>
                  </a:extLst>
                </p:cNvPr>
                <p:cNvSpPr/>
                <p:nvPr/>
              </p:nvSpPr>
              <p:spPr>
                <a:xfrm>
                  <a:off x="5732327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4" name="Freeform: Shape 1203">
                  <a:extLst>
                    <a:ext uri="{FF2B5EF4-FFF2-40B4-BE49-F238E27FC236}">
                      <a16:creationId xmlns:a16="http://schemas.microsoft.com/office/drawing/2014/main" id="{235D4EC6-917F-267D-4905-4768ACE539E7}"/>
                    </a:ext>
                  </a:extLst>
                </p:cNvPr>
                <p:cNvSpPr/>
                <p:nvPr/>
              </p:nvSpPr>
              <p:spPr>
                <a:xfrm>
                  <a:off x="5761902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5" name="Freeform: Shape 1204">
                  <a:extLst>
                    <a:ext uri="{FF2B5EF4-FFF2-40B4-BE49-F238E27FC236}">
                      <a16:creationId xmlns:a16="http://schemas.microsoft.com/office/drawing/2014/main" id="{CE111B84-8E8D-2FFD-21B6-A018C803703D}"/>
                    </a:ext>
                  </a:extLst>
                </p:cNvPr>
                <p:cNvSpPr/>
                <p:nvPr/>
              </p:nvSpPr>
              <p:spPr>
                <a:xfrm>
                  <a:off x="5791468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6" name="Freeform: Shape 1205">
                  <a:extLst>
                    <a:ext uri="{FF2B5EF4-FFF2-40B4-BE49-F238E27FC236}">
                      <a16:creationId xmlns:a16="http://schemas.microsoft.com/office/drawing/2014/main" id="{979022E9-5C7D-ACFC-9A0E-773B0AB797A1}"/>
                    </a:ext>
                  </a:extLst>
                </p:cNvPr>
                <p:cNvSpPr/>
                <p:nvPr/>
              </p:nvSpPr>
              <p:spPr>
                <a:xfrm>
                  <a:off x="5821043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7" name="Freeform: Shape 1206">
                  <a:extLst>
                    <a:ext uri="{FF2B5EF4-FFF2-40B4-BE49-F238E27FC236}">
                      <a16:creationId xmlns:a16="http://schemas.microsoft.com/office/drawing/2014/main" id="{89E91F5C-253E-B275-731B-F549E49B96DA}"/>
                    </a:ext>
                  </a:extLst>
                </p:cNvPr>
                <p:cNvSpPr/>
                <p:nvPr/>
              </p:nvSpPr>
              <p:spPr>
                <a:xfrm>
                  <a:off x="5850618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8" name="Freeform: Shape 1207">
                  <a:extLst>
                    <a:ext uri="{FF2B5EF4-FFF2-40B4-BE49-F238E27FC236}">
                      <a16:creationId xmlns:a16="http://schemas.microsoft.com/office/drawing/2014/main" id="{C0F89F9A-B6F7-5254-5E8B-2F675F72BD0D}"/>
                    </a:ext>
                  </a:extLst>
                </p:cNvPr>
                <p:cNvSpPr/>
                <p:nvPr/>
              </p:nvSpPr>
              <p:spPr>
                <a:xfrm>
                  <a:off x="5880183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09" name="Freeform: Shape 1208">
                  <a:extLst>
                    <a:ext uri="{FF2B5EF4-FFF2-40B4-BE49-F238E27FC236}">
                      <a16:creationId xmlns:a16="http://schemas.microsoft.com/office/drawing/2014/main" id="{9823B12A-8CCB-6138-AD02-DD5EB72ABD26}"/>
                    </a:ext>
                  </a:extLst>
                </p:cNvPr>
                <p:cNvSpPr/>
                <p:nvPr/>
              </p:nvSpPr>
              <p:spPr>
                <a:xfrm>
                  <a:off x="5909759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0" name="Freeform: Shape 1209">
                  <a:extLst>
                    <a:ext uri="{FF2B5EF4-FFF2-40B4-BE49-F238E27FC236}">
                      <a16:creationId xmlns:a16="http://schemas.microsoft.com/office/drawing/2014/main" id="{B612DBEB-8B29-8603-1AF2-56A4DB7D9D07}"/>
                    </a:ext>
                  </a:extLst>
                </p:cNvPr>
                <p:cNvSpPr/>
                <p:nvPr/>
              </p:nvSpPr>
              <p:spPr>
                <a:xfrm>
                  <a:off x="5939334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1" name="Freeform: Shape 1210">
                  <a:extLst>
                    <a:ext uri="{FF2B5EF4-FFF2-40B4-BE49-F238E27FC236}">
                      <a16:creationId xmlns:a16="http://schemas.microsoft.com/office/drawing/2014/main" id="{0DF12ACA-BB87-8CB6-0950-76AA1B2101BC}"/>
                    </a:ext>
                  </a:extLst>
                </p:cNvPr>
                <p:cNvSpPr/>
                <p:nvPr/>
              </p:nvSpPr>
              <p:spPr>
                <a:xfrm>
                  <a:off x="5968899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2" name="Freeform: Shape 1211">
                  <a:extLst>
                    <a:ext uri="{FF2B5EF4-FFF2-40B4-BE49-F238E27FC236}">
                      <a16:creationId xmlns:a16="http://schemas.microsoft.com/office/drawing/2014/main" id="{E35233AB-591E-376D-BB55-058DEC8257A1}"/>
                    </a:ext>
                  </a:extLst>
                </p:cNvPr>
                <p:cNvSpPr/>
                <p:nvPr/>
              </p:nvSpPr>
              <p:spPr>
                <a:xfrm>
                  <a:off x="6028040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3" name="Freeform: Shape 1212">
                  <a:extLst>
                    <a:ext uri="{FF2B5EF4-FFF2-40B4-BE49-F238E27FC236}">
                      <a16:creationId xmlns:a16="http://schemas.microsoft.com/office/drawing/2014/main" id="{0AACBBD5-FAA4-B0B9-6D1B-9E91249ECDAA}"/>
                    </a:ext>
                  </a:extLst>
                </p:cNvPr>
                <p:cNvSpPr/>
                <p:nvPr/>
              </p:nvSpPr>
              <p:spPr>
                <a:xfrm>
                  <a:off x="6057615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4" name="Freeform: Shape 1213">
                  <a:extLst>
                    <a:ext uri="{FF2B5EF4-FFF2-40B4-BE49-F238E27FC236}">
                      <a16:creationId xmlns:a16="http://schemas.microsoft.com/office/drawing/2014/main" id="{C4CC9991-646F-DF27-9B03-D738F5E4CD2A}"/>
                    </a:ext>
                  </a:extLst>
                </p:cNvPr>
                <p:cNvSpPr/>
                <p:nvPr/>
              </p:nvSpPr>
              <p:spPr>
                <a:xfrm>
                  <a:off x="6087190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5" name="Freeform: Shape 1214">
                  <a:extLst>
                    <a:ext uri="{FF2B5EF4-FFF2-40B4-BE49-F238E27FC236}">
                      <a16:creationId xmlns:a16="http://schemas.microsoft.com/office/drawing/2014/main" id="{B4C4BC71-FD1E-5241-90F1-2FC2D0B71E82}"/>
                    </a:ext>
                  </a:extLst>
                </p:cNvPr>
                <p:cNvSpPr/>
                <p:nvPr/>
              </p:nvSpPr>
              <p:spPr>
                <a:xfrm>
                  <a:off x="6116756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6" name="Freeform: Shape 1215">
                  <a:extLst>
                    <a:ext uri="{FF2B5EF4-FFF2-40B4-BE49-F238E27FC236}">
                      <a16:creationId xmlns:a16="http://schemas.microsoft.com/office/drawing/2014/main" id="{8F4120CC-8295-000D-7B54-CD66D572178D}"/>
                    </a:ext>
                  </a:extLst>
                </p:cNvPr>
                <p:cNvSpPr/>
                <p:nvPr/>
              </p:nvSpPr>
              <p:spPr>
                <a:xfrm>
                  <a:off x="6146331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7" name="Freeform: Shape 1216">
                  <a:extLst>
                    <a:ext uri="{FF2B5EF4-FFF2-40B4-BE49-F238E27FC236}">
                      <a16:creationId xmlns:a16="http://schemas.microsoft.com/office/drawing/2014/main" id="{29BFCBFD-3128-9508-D8CD-5021D4695A2C}"/>
                    </a:ext>
                  </a:extLst>
                </p:cNvPr>
                <p:cNvSpPr/>
                <p:nvPr/>
              </p:nvSpPr>
              <p:spPr>
                <a:xfrm>
                  <a:off x="6175906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8" name="Freeform: Shape 1217">
                  <a:extLst>
                    <a:ext uri="{FF2B5EF4-FFF2-40B4-BE49-F238E27FC236}">
                      <a16:creationId xmlns:a16="http://schemas.microsoft.com/office/drawing/2014/main" id="{263C4CC5-DD04-4181-A8FF-2867FD68E37B}"/>
                    </a:ext>
                  </a:extLst>
                </p:cNvPr>
                <p:cNvSpPr/>
                <p:nvPr/>
              </p:nvSpPr>
              <p:spPr>
                <a:xfrm>
                  <a:off x="6205472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19" name="Freeform: Shape 1218">
                  <a:extLst>
                    <a:ext uri="{FF2B5EF4-FFF2-40B4-BE49-F238E27FC236}">
                      <a16:creationId xmlns:a16="http://schemas.microsoft.com/office/drawing/2014/main" id="{DA37B911-4886-0FCC-D34B-A801629FCAB0}"/>
                    </a:ext>
                  </a:extLst>
                </p:cNvPr>
                <p:cNvSpPr/>
                <p:nvPr/>
              </p:nvSpPr>
              <p:spPr>
                <a:xfrm>
                  <a:off x="6235047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0" name="Freeform: Shape 1219">
                  <a:extLst>
                    <a:ext uri="{FF2B5EF4-FFF2-40B4-BE49-F238E27FC236}">
                      <a16:creationId xmlns:a16="http://schemas.microsoft.com/office/drawing/2014/main" id="{92DA5C51-2717-4480-0120-B7AC21DEA481}"/>
                    </a:ext>
                  </a:extLst>
                </p:cNvPr>
                <p:cNvSpPr/>
                <p:nvPr/>
              </p:nvSpPr>
              <p:spPr>
                <a:xfrm>
                  <a:off x="6264622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221" name="Freeform: Shape 1220">
                  <a:extLst>
                    <a:ext uri="{FF2B5EF4-FFF2-40B4-BE49-F238E27FC236}">
                      <a16:creationId xmlns:a16="http://schemas.microsoft.com/office/drawing/2014/main" id="{A680EBB8-7116-467C-7E8B-75AED6AE4748}"/>
                    </a:ext>
                  </a:extLst>
                </p:cNvPr>
                <p:cNvSpPr/>
                <p:nvPr/>
              </p:nvSpPr>
              <p:spPr>
                <a:xfrm>
                  <a:off x="5998475" y="3275903"/>
                  <a:ext cx="9525" cy="94856"/>
                </a:xfrm>
                <a:custGeom>
                  <a:avLst/>
                  <a:gdLst>
                    <a:gd name="connsiteX0" fmla="*/ -1 w 9525"/>
                    <a:gd name="connsiteY0" fmla="*/ 95081 h 94856"/>
                    <a:gd name="connsiteX1" fmla="*/ -1 w 9525"/>
                    <a:gd name="connsiteY1" fmla="*/ 224 h 9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94856">
                      <a:moveTo>
                        <a:pt x="-1" y="95081"/>
                      </a:moveTo>
                      <a:lnTo>
                        <a:pt x="-1" y="224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1098" name="Freeform: Shape 1097">
                <a:extLst>
                  <a:ext uri="{FF2B5EF4-FFF2-40B4-BE49-F238E27FC236}">
                    <a16:creationId xmlns:a16="http://schemas.microsoft.com/office/drawing/2014/main" id="{0B68CC57-DAC6-E1F0-471B-876534B285CD}"/>
                  </a:ext>
                </a:extLst>
              </p:cNvPr>
              <p:cNvSpPr/>
              <p:nvPr/>
            </p:nvSpPr>
            <p:spPr>
              <a:xfrm>
                <a:off x="6828768" y="1830259"/>
                <a:ext cx="1885416" cy="3692573"/>
              </a:xfrm>
              <a:custGeom>
                <a:avLst/>
                <a:gdLst>
                  <a:gd name="connsiteX0" fmla="*/ 1885416 w 1885416"/>
                  <a:gd name="connsiteY0" fmla="*/ 212 h 3692573"/>
                  <a:gd name="connsiteX1" fmla="*/ 1788213 w 1885416"/>
                  <a:gd name="connsiteY1" fmla="*/ 212 h 3692573"/>
                  <a:gd name="connsiteX2" fmla="*/ 1727948 w 1885416"/>
                  <a:gd name="connsiteY2" fmla="*/ 212 h 3692573"/>
                  <a:gd name="connsiteX3" fmla="*/ 1652643 w 1885416"/>
                  <a:gd name="connsiteY3" fmla="*/ 212 h 3692573"/>
                  <a:gd name="connsiteX4" fmla="*/ 1549364 w 1885416"/>
                  <a:gd name="connsiteY4" fmla="*/ 212 h 3692573"/>
                  <a:gd name="connsiteX5" fmla="*/ 1482689 w 1885416"/>
                  <a:gd name="connsiteY5" fmla="*/ 212 h 3692573"/>
                  <a:gd name="connsiteX6" fmla="*/ 1382972 w 1885416"/>
                  <a:gd name="connsiteY6" fmla="*/ 212 h 3692573"/>
                  <a:gd name="connsiteX7" fmla="*/ 1321955 w 1885416"/>
                  <a:gd name="connsiteY7" fmla="*/ 212 h 3692573"/>
                  <a:gd name="connsiteX8" fmla="*/ 1217771 w 1885416"/>
                  <a:gd name="connsiteY8" fmla="*/ 212 h 3692573"/>
                  <a:gd name="connsiteX9" fmla="*/ 1122225 w 1885416"/>
                  <a:gd name="connsiteY9" fmla="*/ 212 h 3692573"/>
                  <a:gd name="connsiteX10" fmla="*/ 1065075 w 1885416"/>
                  <a:gd name="connsiteY10" fmla="*/ 212 h 3692573"/>
                  <a:gd name="connsiteX11" fmla="*/ 1685 w 1885416"/>
                  <a:gd name="connsiteY11" fmla="*/ 212 h 3692573"/>
                  <a:gd name="connsiteX12" fmla="*/ 1685 w 1885416"/>
                  <a:gd name="connsiteY12" fmla="*/ 1235278 h 3692573"/>
                  <a:gd name="connsiteX13" fmla="*/ 1685 w 1885416"/>
                  <a:gd name="connsiteY13" fmla="*/ 1385978 h 3692573"/>
                  <a:gd name="connsiteX14" fmla="*/ 1685 w 1885416"/>
                  <a:gd name="connsiteY14" fmla="*/ 1461749 h 3692573"/>
                  <a:gd name="connsiteX15" fmla="*/ 1685 w 1885416"/>
                  <a:gd name="connsiteY15" fmla="*/ 1608240 h 3692573"/>
                  <a:gd name="connsiteX16" fmla="*/ 1685 w 1885416"/>
                  <a:gd name="connsiteY16" fmla="*/ 2956361 h 3692573"/>
                  <a:gd name="connsiteX17" fmla="*/ 1685 w 1885416"/>
                  <a:gd name="connsiteY17" fmla="*/ 3057992 h 3692573"/>
                  <a:gd name="connsiteX18" fmla="*/ 1685 w 1885416"/>
                  <a:gd name="connsiteY18" fmla="*/ 3692786 h 3692573"/>
                  <a:gd name="connsiteX19" fmla="*/ 828426 w 1885416"/>
                  <a:gd name="connsiteY19" fmla="*/ 3692786 h 3692573"/>
                  <a:gd name="connsiteX20" fmla="*/ 828426 w 1885416"/>
                  <a:gd name="connsiteY20" fmla="*/ 3121134 h 3692573"/>
                  <a:gd name="connsiteX21" fmla="*/ 672683 w 1885416"/>
                  <a:gd name="connsiteY21" fmla="*/ 3121134 h 3692573"/>
                  <a:gd name="connsiteX22" fmla="*/ 571651 w 1885416"/>
                  <a:gd name="connsiteY22" fmla="*/ 3121134 h 3692573"/>
                  <a:gd name="connsiteX23" fmla="*/ 260993 w 1885416"/>
                  <a:gd name="connsiteY23" fmla="*/ 3121134 h 3692573"/>
                  <a:gd name="connsiteX24" fmla="*/ 160543 w 1885416"/>
                  <a:gd name="connsiteY24" fmla="*/ 3121134 h 3692573"/>
                  <a:gd name="connsiteX25" fmla="*/ -1 w 1885416"/>
                  <a:gd name="connsiteY25" fmla="*/ 3121134 h 3692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85416" h="3692573">
                    <a:moveTo>
                      <a:pt x="1885416" y="212"/>
                    </a:moveTo>
                    <a:lnTo>
                      <a:pt x="1788213" y="212"/>
                    </a:lnTo>
                    <a:moveTo>
                      <a:pt x="1727948" y="212"/>
                    </a:moveTo>
                    <a:lnTo>
                      <a:pt x="1652643" y="212"/>
                    </a:lnTo>
                    <a:moveTo>
                      <a:pt x="1549364" y="212"/>
                    </a:moveTo>
                    <a:lnTo>
                      <a:pt x="1482689" y="212"/>
                    </a:lnTo>
                    <a:moveTo>
                      <a:pt x="1382972" y="212"/>
                    </a:moveTo>
                    <a:lnTo>
                      <a:pt x="1321955" y="212"/>
                    </a:lnTo>
                    <a:moveTo>
                      <a:pt x="1217771" y="212"/>
                    </a:moveTo>
                    <a:lnTo>
                      <a:pt x="1122225" y="212"/>
                    </a:lnTo>
                    <a:moveTo>
                      <a:pt x="1065075" y="212"/>
                    </a:moveTo>
                    <a:lnTo>
                      <a:pt x="1685" y="212"/>
                    </a:lnTo>
                    <a:lnTo>
                      <a:pt x="1685" y="1235278"/>
                    </a:lnTo>
                    <a:moveTo>
                      <a:pt x="1685" y="1385978"/>
                    </a:moveTo>
                    <a:lnTo>
                      <a:pt x="1685" y="1461749"/>
                    </a:lnTo>
                    <a:moveTo>
                      <a:pt x="1685" y="1608240"/>
                    </a:moveTo>
                    <a:lnTo>
                      <a:pt x="1685" y="2956361"/>
                    </a:lnTo>
                    <a:moveTo>
                      <a:pt x="1685" y="3057992"/>
                    </a:moveTo>
                    <a:lnTo>
                      <a:pt x="1685" y="3692786"/>
                    </a:lnTo>
                    <a:lnTo>
                      <a:pt x="828426" y="3692786"/>
                    </a:lnTo>
                    <a:lnTo>
                      <a:pt x="828426" y="3121134"/>
                    </a:lnTo>
                    <a:lnTo>
                      <a:pt x="672683" y="3121134"/>
                    </a:lnTo>
                    <a:moveTo>
                      <a:pt x="571651" y="3121134"/>
                    </a:moveTo>
                    <a:lnTo>
                      <a:pt x="260993" y="3121134"/>
                    </a:lnTo>
                    <a:moveTo>
                      <a:pt x="160543" y="3121134"/>
                    </a:moveTo>
                    <a:lnTo>
                      <a:pt x="-1" y="3121134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099" name="Graphic 4">
                <a:extLst>
                  <a:ext uri="{FF2B5EF4-FFF2-40B4-BE49-F238E27FC236}">
                    <a16:creationId xmlns:a16="http://schemas.microsoft.com/office/drawing/2014/main" id="{8109CD9C-0761-EAC6-25B0-5617F8A920FA}"/>
                  </a:ext>
                </a:extLst>
              </p:cNvPr>
              <p:cNvGrpSpPr/>
              <p:nvPr/>
            </p:nvGrpSpPr>
            <p:grpSpPr>
              <a:xfrm>
                <a:off x="6766635" y="3066498"/>
                <a:ext cx="130134" cy="148356"/>
                <a:chOff x="6766635" y="3066498"/>
                <a:chExt cx="130134" cy="148356"/>
              </a:xfrm>
              <a:noFill/>
            </p:grpSpPr>
            <p:grpSp>
              <p:nvGrpSpPr>
                <p:cNvPr id="1185" name="Graphic 4">
                  <a:extLst>
                    <a:ext uri="{FF2B5EF4-FFF2-40B4-BE49-F238E27FC236}">
                      <a16:creationId xmlns:a16="http://schemas.microsoft.com/office/drawing/2014/main" id="{2D2D7566-433B-E99C-90D1-F40E6C1FD953}"/>
                    </a:ext>
                  </a:extLst>
                </p:cNvPr>
                <p:cNvGrpSpPr/>
                <p:nvPr/>
              </p:nvGrpSpPr>
              <p:grpSpPr>
                <a:xfrm>
                  <a:off x="6766635" y="3141643"/>
                  <a:ext cx="130134" cy="73211"/>
                  <a:chOff x="6766635" y="3141643"/>
                  <a:chExt cx="130134" cy="73211"/>
                </a:xfrm>
                <a:noFill/>
              </p:grpSpPr>
              <p:grpSp>
                <p:nvGrpSpPr>
                  <p:cNvPr id="1193" name="Graphic 4">
                    <a:extLst>
                      <a:ext uri="{FF2B5EF4-FFF2-40B4-BE49-F238E27FC236}">
                        <a16:creationId xmlns:a16="http://schemas.microsoft.com/office/drawing/2014/main" id="{C7BA6684-83F0-2EF5-E83A-2D96342B6B0E}"/>
                      </a:ext>
                    </a:extLst>
                  </p:cNvPr>
                  <p:cNvGrpSpPr/>
                  <p:nvPr/>
                </p:nvGrpSpPr>
                <p:grpSpPr>
                  <a:xfrm>
                    <a:off x="6766635" y="3141658"/>
                    <a:ext cx="65046" cy="73196"/>
                    <a:chOff x="6766635" y="3141658"/>
                    <a:chExt cx="65046" cy="73196"/>
                  </a:xfrm>
                  <a:noFill/>
                </p:grpSpPr>
                <p:sp>
                  <p:nvSpPr>
                    <p:cNvPr id="1197" name="Freeform: Shape 1196">
                      <a:extLst>
                        <a:ext uri="{FF2B5EF4-FFF2-40B4-BE49-F238E27FC236}">
                          <a16:creationId xmlns:a16="http://schemas.microsoft.com/office/drawing/2014/main" id="{C80E4EFC-E4C2-FFA9-CC46-4AC387E533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6635" y="3205356"/>
                      <a:ext cx="65046" cy="9498"/>
                    </a:xfrm>
                    <a:custGeom>
                      <a:avLst/>
                      <a:gdLst>
                        <a:gd name="connsiteX0" fmla="*/ 722 w 65046"/>
                        <a:gd name="connsiteY0" fmla="*/ 156 h 9498"/>
                        <a:gd name="connsiteX1" fmla="*/ 722 w 65046"/>
                        <a:gd name="connsiteY1" fmla="*/ 9654 h 9498"/>
                        <a:gd name="connsiteX2" fmla="*/ 65768 w 65046"/>
                        <a:gd name="connsiteY2" fmla="*/ 9654 h 9498"/>
                        <a:gd name="connsiteX3" fmla="*/ 65768 w 65046"/>
                        <a:gd name="connsiteY3" fmla="*/ 156 h 9498"/>
                        <a:gd name="connsiteX4" fmla="*/ 722 w 65046"/>
                        <a:gd name="connsiteY4" fmla="*/ 156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722" y="156"/>
                          </a:moveTo>
                          <a:cubicBezTo>
                            <a:pt x="722" y="156"/>
                            <a:pt x="722" y="9654"/>
                            <a:pt x="722" y="9654"/>
                          </a:cubicBezTo>
                          <a:cubicBezTo>
                            <a:pt x="722" y="9654"/>
                            <a:pt x="65768" y="9654"/>
                            <a:pt x="65768" y="9654"/>
                          </a:cubicBezTo>
                          <a:cubicBezTo>
                            <a:pt x="65768" y="9654"/>
                            <a:pt x="65768" y="156"/>
                            <a:pt x="65768" y="156"/>
                          </a:cubicBezTo>
                          <a:cubicBezTo>
                            <a:pt x="65768" y="156"/>
                            <a:pt x="722" y="156"/>
                            <a:pt x="722" y="156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8" name="Freeform: Shape 1197">
                      <a:extLst>
                        <a:ext uri="{FF2B5EF4-FFF2-40B4-BE49-F238E27FC236}">
                          <a16:creationId xmlns:a16="http://schemas.microsoft.com/office/drawing/2014/main" id="{05C8684B-2404-4553-9D7E-63D41912E3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66635" y="3141658"/>
                      <a:ext cx="65046" cy="63698"/>
                    </a:xfrm>
                    <a:custGeom>
                      <a:avLst/>
                      <a:gdLst>
                        <a:gd name="connsiteX0" fmla="*/ 65768 w 65046"/>
                        <a:gd name="connsiteY0" fmla="*/ 200 h 63698"/>
                        <a:gd name="connsiteX1" fmla="*/ 722 w 65046"/>
                        <a:gd name="connsiteY1" fmla="*/ 63875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5768" y="200"/>
                          </a:moveTo>
                          <a:cubicBezTo>
                            <a:pt x="65768" y="200"/>
                            <a:pt x="7718" y="-2961"/>
                            <a:pt x="722" y="63875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94" name="Graphic 4">
                    <a:extLst>
                      <a:ext uri="{FF2B5EF4-FFF2-40B4-BE49-F238E27FC236}">
                        <a16:creationId xmlns:a16="http://schemas.microsoft.com/office/drawing/2014/main" id="{F1BB573B-4CE4-6C4A-9D63-672BBEC45F0B}"/>
                      </a:ext>
                    </a:extLst>
                  </p:cNvPr>
                  <p:cNvGrpSpPr/>
                  <p:nvPr/>
                </p:nvGrpSpPr>
                <p:grpSpPr>
                  <a:xfrm>
                    <a:off x="6831724" y="3141643"/>
                    <a:ext cx="65046" cy="73192"/>
                    <a:chOff x="6831724" y="3141643"/>
                    <a:chExt cx="65046" cy="73192"/>
                  </a:xfrm>
                  <a:noFill/>
                </p:grpSpPr>
                <p:sp>
                  <p:nvSpPr>
                    <p:cNvPr id="1195" name="Freeform: Shape 1194">
                      <a:extLst>
                        <a:ext uri="{FF2B5EF4-FFF2-40B4-BE49-F238E27FC236}">
                          <a16:creationId xmlns:a16="http://schemas.microsoft.com/office/drawing/2014/main" id="{7A2CE6FC-A082-FC80-435B-B13DF60257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1724" y="3205334"/>
                      <a:ext cx="65046" cy="9501"/>
                    </a:xfrm>
                    <a:custGeom>
                      <a:avLst/>
                      <a:gdLst>
                        <a:gd name="connsiteX0" fmla="*/ 65729 w 65046"/>
                        <a:gd name="connsiteY0" fmla="*/ 156 h 9501"/>
                        <a:gd name="connsiteX1" fmla="*/ 65729 w 65046"/>
                        <a:gd name="connsiteY1" fmla="*/ 9657 h 9501"/>
                        <a:gd name="connsiteX2" fmla="*/ 683 w 65046"/>
                        <a:gd name="connsiteY2" fmla="*/ 9657 h 9501"/>
                        <a:gd name="connsiteX3" fmla="*/ 683 w 65046"/>
                        <a:gd name="connsiteY3" fmla="*/ 156 h 9501"/>
                        <a:gd name="connsiteX4" fmla="*/ 65729 w 65046"/>
                        <a:gd name="connsiteY4" fmla="*/ 156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5729" y="156"/>
                          </a:moveTo>
                          <a:cubicBezTo>
                            <a:pt x="65729" y="156"/>
                            <a:pt x="65729" y="9657"/>
                            <a:pt x="65729" y="9657"/>
                          </a:cubicBezTo>
                          <a:cubicBezTo>
                            <a:pt x="65729" y="9657"/>
                            <a:pt x="683" y="9657"/>
                            <a:pt x="683" y="9657"/>
                          </a:cubicBezTo>
                          <a:cubicBezTo>
                            <a:pt x="683" y="9657"/>
                            <a:pt x="683" y="156"/>
                            <a:pt x="683" y="156"/>
                          </a:cubicBezTo>
                          <a:cubicBezTo>
                            <a:pt x="683" y="156"/>
                            <a:pt x="65729" y="156"/>
                            <a:pt x="65729" y="156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6" name="Freeform: Shape 1195">
                      <a:extLst>
                        <a:ext uri="{FF2B5EF4-FFF2-40B4-BE49-F238E27FC236}">
                          <a16:creationId xmlns:a16="http://schemas.microsoft.com/office/drawing/2014/main" id="{DB21F346-9CC3-8653-73D5-E1143CB105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31724" y="3141643"/>
                      <a:ext cx="65046" cy="63691"/>
                    </a:xfrm>
                    <a:custGeom>
                      <a:avLst/>
                      <a:gdLst>
                        <a:gd name="connsiteX0" fmla="*/ 683 w 65046"/>
                        <a:gd name="connsiteY0" fmla="*/ 200 h 63691"/>
                        <a:gd name="connsiteX1" fmla="*/ 46559 w 65046"/>
                        <a:gd name="connsiteY1" fmla="*/ 18458 h 63691"/>
                        <a:gd name="connsiteX2" fmla="*/ 65729 w 65046"/>
                        <a:gd name="connsiteY2" fmla="*/ 63868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683" y="200"/>
                          </a:moveTo>
                          <a:cubicBezTo>
                            <a:pt x="683" y="200"/>
                            <a:pt x="27207" y="-1247"/>
                            <a:pt x="46559" y="18458"/>
                          </a:cubicBezTo>
                          <a:cubicBezTo>
                            <a:pt x="55834" y="27904"/>
                            <a:pt x="63461" y="42211"/>
                            <a:pt x="65729" y="63868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186" name="Graphic 4">
                  <a:extLst>
                    <a:ext uri="{FF2B5EF4-FFF2-40B4-BE49-F238E27FC236}">
                      <a16:creationId xmlns:a16="http://schemas.microsoft.com/office/drawing/2014/main" id="{5275CC8E-CF13-EEBE-9630-71C327955EB2}"/>
                    </a:ext>
                  </a:extLst>
                </p:cNvPr>
                <p:cNvGrpSpPr/>
                <p:nvPr/>
              </p:nvGrpSpPr>
              <p:grpSpPr>
                <a:xfrm>
                  <a:off x="6766635" y="3066498"/>
                  <a:ext cx="130134" cy="73211"/>
                  <a:chOff x="6766635" y="3066498"/>
                  <a:chExt cx="130134" cy="73211"/>
                </a:xfrm>
                <a:noFill/>
              </p:grpSpPr>
              <p:grpSp>
                <p:nvGrpSpPr>
                  <p:cNvPr id="1187" name="Graphic 4">
                    <a:extLst>
                      <a:ext uri="{FF2B5EF4-FFF2-40B4-BE49-F238E27FC236}">
                        <a16:creationId xmlns:a16="http://schemas.microsoft.com/office/drawing/2014/main" id="{7B7D498C-1720-3D15-04B6-A5C776434BD4}"/>
                      </a:ext>
                    </a:extLst>
                  </p:cNvPr>
                  <p:cNvGrpSpPr/>
                  <p:nvPr/>
                </p:nvGrpSpPr>
                <p:grpSpPr>
                  <a:xfrm>
                    <a:off x="6766635" y="3066498"/>
                    <a:ext cx="65046" cy="73196"/>
                    <a:chOff x="6766635" y="3066498"/>
                    <a:chExt cx="65046" cy="73196"/>
                  </a:xfrm>
                  <a:noFill/>
                </p:grpSpPr>
                <p:sp>
                  <p:nvSpPr>
                    <p:cNvPr id="1191" name="Freeform: Shape 1190">
                      <a:extLst>
                        <a:ext uri="{FF2B5EF4-FFF2-40B4-BE49-F238E27FC236}">
                          <a16:creationId xmlns:a16="http://schemas.microsoft.com/office/drawing/2014/main" id="{FF62CA33-E2D4-1A85-E971-20C0341C8BE7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766635" y="3066498"/>
                      <a:ext cx="65046" cy="9498"/>
                    </a:xfrm>
                    <a:custGeom>
                      <a:avLst/>
                      <a:gdLst>
                        <a:gd name="connsiteX0" fmla="*/ 722 w 65046"/>
                        <a:gd name="connsiteY0" fmla="*/ 141 h 9498"/>
                        <a:gd name="connsiteX1" fmla="*/ 722 w 65046"/>
                        <a:gd name="connsiteY1" fmla="*/ 9640 h 9498"/>
                        <a:gd name="connsiteX2" fmla="*/ 65768 w 65046"/>
                        <a:gd name="connsiteY2" fmla="*/ 9640 h 9498"/>
                        <a:gd name="connsiteX3" fmla="*/ 65768 w 65046"/>
                        <a:gd name="connsiteY3" fmla="*/ 141 h 9498"/>
                        <a:gd name="connsiteX4" fmla="*/ 722 w 65046"/>
                        <a:gd name="connsiteY4" fmla="*/ 141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722" y="141"/>
                          </a:moveTo>
                          <a:cubicBezTo>
                            <a:pt x="722" y="141"/>
                            <a:pt x="722" y="9640"/>
                            <a:pt x="722" y="9640"/>
                          </a:cubicBezTo>
                          <a:cubicBezTo>
                            <a:pt x="722" y="9640"/>
                            <a:pt x="65768" y="9640"/>
                            <a:pt x="65768" y="9640"/>
                          </a:cubicBezTo>
                          <a:cubicBezTo>
                            <a:pt x="65768" y="9640"/>
                            <a:pt x="65768" y="141"/>
                            <a:pt x="65768" y="141"/>
                          </a:cubicBezTo>
                          <a:cubicBezTo>
                            <a:pt x="65768" y="141"/>
                            <a:pt x="722" y="141"/>
                            <a:pt x="722" y="141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2" name="Freeform: Shape 1191">
                      <a:extLst>
                        <a:ext uri="{FF2B5EF4-FFF2-40B4-BE49-F238E27FC236}">
                          <a16:creationId xmlns:a16="http://schemas.microsoft.com/office/drawing/2014/main" id="{B6007598-246D-E6F9-3F95-579E6AF3BF9B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766635" y="3075997"/>
                      <a:ext cx="65046" cy="63698"/>
                    </a:xfrm>
                    <a:custGeom>
                      <a:avLst/>
                      <a:gdLst>
                        <a:gd name="connsiteX0" fmla="*/ 65768 w 65046"/>
                        <a:gd name="connsiteY0" fmla="*/ 193 h 63698"/>
                        <a:gd name="connsiteX1" fmla="*/ 722 w 65046"/>
                        <a:gd name="connsiteY1" fmla="*/ 63868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5768" y="193"/>
                          </a:moveTo>
                          <a:cubicBezTo>
                            <a:pt x="65768" y="193"/>
                            <a:pt x="7718" y="-2967"/>
                            <a:pt x="722" y="63868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88" name="Graphic 4">
                    <a:extLst>
                      <a:ext uri="{FF2B5EF4-FFF2-40B4-BE49-F238E27FC236}">
                        <a16:creationId xmlns:a16="http://schemas.microsoft.com/office/drawing/2014/main" id="{8F179CB2-DE50-42EE-8204-A7E814A82E01}"/>
                      </a:ext>
                    </a:extLst>
                  </p:cNvPr>
                  <p:cNvGrpSpPr/>
                  <p:nvPr/>
                </p:nvGrpSpPr>
                <p:grpSpPr>
                  <a:xfrm>
                    <a:off x="6831724" y="3066517"/>
                    <a:ext cx="65046" cy="73192"/>
                    <a:chOff x="6831724" y="3066517"/>
                    <a:chExt cx="65046" cy="73192"/>
                  </a:xfrm>
                  <a:noFill/>
                </p:grpSpPr>
                <p:sp>
                  <p:nvSpPr>
                    <p:cNvPr id="1189" name="Freeform: Shape 1188">
                      <a:extLst>
                        <a:ext uri="{FF2B5EF4-FFF2-40B4-BE49-F238E27FC236}">
                          <a16:creationId xmlns:a16="http://schemas.microsoft.com/office/drawing/2014/main" id="{68E062F7-C7BD-3EF9-9057-9311EA8AD84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831724" y="3066517"/>
                      <a:ext cx="65046" cy="9501"/>
                    </a:xfrm>
                    <a:custGeom>
                      <a:avLst/>
                      <a:gdLst>
                        <a:gd name="connsiteX0" fmla="*/ 65729 w 65046"/>
                        <a:gd name="connsiteY0" fmla="*/ 141 h 9501"/>
                        <a:gd name="connsiteX1" fmla="*/ 65729 w 65046"/>
                        <a:gd name="connsiteY1" fmla="*/ 9643 h 9501"/>
                        <a:gd name="connsiteX2" fmla="*/ 683 w 65046"/>
                        <a:gd name="connsiteY2" fmla="*/ 9643 h 9501"/>
                        <a:gd name="connsiteX3" fmla="*/ 683 w 65046"/>
                        <a:gd name="connsiteY3" fmla="*/ 141 h 9501"/>
                        <a:gd name="connsiteX4" fmla="*/ 65729 w 65046"/>
                        <a:gd name="connsiteY4" fmla="*/ 141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5729" y="141"/>
                          </a:moveTo>
                          <a:cubicBezTo>
                            <a:pt x="65729" y="141"/>
                            <a:pt x="65729" y="9643"/>
                            <a:pt x="65729" y="9643"/>
                          </a:cubicBezTo>
                          <a:cubicBezTo>
                            <a:pt x="65729" y="9643"/>
                            <a:pt x="683" y="9643"/>
                            <a:pt x="683" y="9643"/>
                          </a:cubicBezTo>
                          <a:cubicBezTo>
                            <a:pt x="683" y="9643"/>
                            <a:pt x="683" y="141"/>
                            <a:pt x="683" y="141"/>
                          </a:cubicBezTo>
                          <a:cubicBezTo>
                            <a:pt x="683" y="141"/>
                            <a:pt x="65729" y="141"/>
                            <a:pt x="65729" y="141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0" name="Freeform: Shape 1189">
                      <a:extLst>
                        <a:ext uri="{FF2B5EF4-FFF2-40B4-BE49-F238E27FC236}">
                          <a16:creationId xmlns:a16="http://schemas.microsoft.com/office/drawing/2014/main" id="{1C79EC6B-EB5B-F434-4311-91F11B6891E4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6831724" y="3076019"/>
                      <a:ext cx="65046" cy="63691"/>
                    </a:xfrm>
                    <a:custGeom>
                      <a:avLst/>
                      <a:gdLst>
                        <a:gd name="connsiteX0" fmla="*/ 683 w 65046"/>
                        <a:gd name="connsiteY0" fmla="*/ 194 h 63691"/>
                        <a:gd name="connsiteX1" fmla="*/ 46559 w 65046"/>
                        <a:gd name="connsiteY1" fmla="*/ 18451 h 63691"/>
                        <a:gd name="connsiteX2" fmla="*/ 65729 w 65046"/>
                        <a:gd name="connsiteY2" fmla="*/ 63861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683" y="194"/>
                          </a:moveTo>
                          <a:cubicBezTo>
                            <a:pt x="683" y="194"/>
                            <a:pt x="27207" y="-1254"/>
                            <a:pt x="46559" y="18451"/>
                          </a:cubicBezTo>
                          <a:cubicBezTo>
                            <a:pt x="55834" y="27897"/>
                            <a:pt x="63461" y="42204"/>
                            <a:pt x="65729" y="63861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grpSp>
            <p:nvGrpSpPr>
              <p:cNvPr id="1100" name="Graphic 4">
                <a:extLst>
                  <a:ext uri="{FF2B5EF4-FFF2-40B4-BE49-F238E27FC236}">
                    <a16:creationId xmlns:a16="http://schemas.microsoft.com/office/drawing/2014/main" id="{7BA3C9EB-0126-6274-9150-3664504F91F9}"/>
                  </a:ext>
                </a:extLst>
              </p:cNvPr>
              <p:cNvGrpSpPr/>
              <p:nvPr/>
            </p:nvGrpSpPr>
            <p:grpSpPr>
              <a:xfrm>
                <a:off x="9660985" y="3291325"/>
                <a:ext cx="130134" cy="148356"/>
                <a:chOff x="9660985" y="3291325"/>
                <a:chExt cx="130134" cy="148356"/>
              </a:xfrm>
              <a:noFill/>
            </p:grpSpPr>
            <p:grpSp>
              <p:nvGrpSpPr>
                <p:cNvPr id="1171" name="Graphic 4">
                  <a:extLst>
                    <a:ext uri="{FF2B5EF4-FFF2-40B4-BE49-F238E27FC236}">
                      <a16:creationId xmlns:a16="http://schemas.microsoft.com/office/drawing/2014/main" id="{FFB31050-7220-87C2-E8D5-E969B635AD39}"/>
                    </a:ext>
                  </a:extLst>
                </p:cNvPr>
                <p:cNvGrpSpPr/>
                <p:nvPr/>
              </p:nvGrpSpPr>
              <p:grpSpPr>
                <a:xfrm>
                  <a:off x="9660985" y="3366469"/>
                  <a:ext cx="130134" cy="73211"/>
                  <a:chOff x="9660985" y="3366469"/>
                  <a:chExt cx="130134" cy="73211"/>
                </a:xfrm>
                <a:noFill/>
              </p:grpSpPr>
              <p:grpSp>
                <p:nvGrpSpPr>
                  <p:cNvPr id="1179" name="Graphic 4">
                    <a:extLst>
                      <a:ext uri="{FF2B5EF4-FFF2-40B4-BE49-F238E27FC236}">
                        <a16:creationId xmlns:a16="http://schemas.microsoft.com/office/drawing/2014/main" id="{DE3AD41D-DB57-3852-DF78-A51883A4128A}"/>
                      </a:ext>
                    </a:extLst>
                  </p:cNvPr>
                  <p:cNvGrpSpPr/>
                  <p:nvPr/>
                </p:nvGrpSpPr>
                <p:grpSpPr>
                  <a:xfrm>
                    <a:off x="9660985" y="3366484"/>
                    <a:ext cx="65046" cy="73196"/>
                    <a:chOff x="9660985" y="3366484"/>
                    <a:chExt cx="65046" cy="73196"/>
                  </a:xfrm>
                  <a:noFill/>
                </p:grpSpPr>
                <p:sp>
                  <p:nvSpPr>
                    <p:cNvPr id="1183" name="Freeform: Shape 1182">
                      <a:extLst>
                        <a:ext uri="{FF2B5EF4-FFF2-40B4-BE49-F238E27FC236}">
                          <a16:creationId xmlns:a16="http://schemas.microsoft.com/office/drawing/2014/main" id="{65FE328C-1044-37C0-6C18-8040773750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60985" y="3430183"/>
                      <a:ext cx="65046" cy="9498"/>
                    </a:xfrm>
                    <a:custGeom>
                      <a:avLst/>
                      <a:gdLst>
                        <a:gd name="connsiteX0" fmla="*/ 1026 w 65046"/>
                        <a:gd name="connsiteY0" fmla="*/ 179 h 9498"/>
                        <a:gd name="connsiteX1" fmla="*/ 1026 w 65046"/>
                        <a:gd name="connsiteY1" fmla="*/ 9678 h 9498"/>
                        <a:gd name="connsiteX2" fmla="*/ 66072 w 65046"/>
                        <a:gd name="connsiteY2" fmla="*/ 9678 h 9498"/>
                        <a:gd name="connsiteX3" fmla="*/ 66072 w 65046"/>
                        <a:gd name="connsiteY3" fmla="*/ 179 h 9498"/>
                        <a:gd name="connsiteX4" fmla="*/ 1026 w 65046"/>
                        <a:gd name="connsiteY4" fmla="*/ 179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1026" y="179"/>
                          </a:moveTo>
                          <a:cubicBezTo>
                            <a:pt x="1026" y="179"/>
                            <a:pt x="1026" y="9678"/>
                            <a:pt x="1026" y="9678"/>
                          </a:cubicBezTo>
                          <a:cubicBezTo>
                            <a:pt x="1026" y="9678"/>
                            <a:pt x="66072" y="9678"/>
                            <a:pt x="66072" y="9678"/>
                          </a:cubicBezTo>
                          <a:cubicBezTo>
                            <a:pt x="66072" y="9678"/>
                            <a:pt x="66072" y="179"/>
                            <a:pt x="66072" y="179"/>
                          </a:cubicBezTo>
                          <a:cubicBezTo>
                            <a:pt x="66072" y="179"/>
                            <a:pt x="1026" y="179"/>
                            <a:pt x="1026" y="179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84" name="Freeform: Shape 1183">
                      <a:extLst>
                        <a:ext uri="{FF2B5EF4-FFF2-40B4-BE49-F238E27FC236}">
                          <a16:creationId xmlns:a16="http://schemas.microsoft.com/office/drawing/2014/main" id="{7B879185-7BCA-8FCE-4DE1-EEA1A31C3C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60985" y="3366484"/>
                      <a:ext cx="65046" cy="63698"/>
                    </a:xfrm>
                    <a:custGeom>
                      <a:avLst/>
                      <a:gdLst>
                        <a:gd name="connsiteX0" fmla="*/ 66072 w 65046"/>
                        <a:gd name="connsiteY0" fmla="*/ 224 h 63698"/>
                        <a:gd name="connsiteX1" fmla="*/ 1026 w 65046"/>
                        <a:gd name="connsiteY1" fmla="*/ 63899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6072" y="224"/>
                          </a:moveTo>
                          <a:cubicBezTo>
                            <a:pt x="66072" y="224"/>
                            <a:pt x="8022" y="-2937"/>
                            <a:pt x="1026" y="63899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80" name="Graphic 4">
                    <a:extLst>
                      <a:ext uri="{FF2B5EF4-FFF2-40B4-BE49-F238E27FC236}">
                        <a16:creationId xmlns:a16="http://schemas.microsoft.com/office/drawing/2014/main" id="{F2430B2C-A1C6-4F59-8C52-0C6BE3F43B9F}"/>
                      </a:ext>
                    </a:extLst>
                  </p:cNvPr>
                  <p:cNvGrpSpPr/>
                  <p:nvPr/>
                </p:nvGrpSpPr>
                <p:grpSpPr>
                  <a:xfrm>
                    <a:off x="9726074" y="3366469"/>
                    <a:ext cx="65046" cy="73192"/>
                    <a:chOff x="9726074" y="3366469"/>
                    <a:chExt cx="65046" cy="73192"/>
                  </a:xfrm>
                  <a:noFill/>
                </p:grpSpPr>
                <p:sp>
                  <p:nvSpPr>
                    <p:cNvPr id="1181" name="Freeform: Shape 1180">
                      <a:extLst>
                        <a:ext uri="{FF2B5EF4-FFF2-40B4-BE49-F238E27FC236}">
                          <a16:creationId xmlns:a16="http://schemas.microsoft.com/office/drawing/2014/main" id="{558DAB8B-248B-6031-365B-B7A383C45A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26074" y="3430160"/>
                      <a:ext cx="65046" cy="9501"/>
                    </a:xfrm>
                    <a:custGeom>
                      <a:avLst/>
                      <a:gdLst>
                        <a:gd name="connsiteX0" fmla="*/ 66033 w 65046"/>
                        <a:gd name="connsiteY0" fmla="*/ 179 h 9501"/>
                        <a:gd name="connsiteX1" fmla="*/ 66033 w 65046"/>
                        <a:gd name="connsiteY1" fmla="*/ 9681 h 9501"/>
                        <a:gd name="connsiteX2" fmla="*/ 987 w 65046"/>
                        <a:gd name="connsiteY2" fmla="*/ 9681 h 9501"/>
                        <a:gd name="connsiteX3" fmla="*/ 987 w 65046"/>
                        <a:gd name="connsiteY3" fmla="*/ 179 h 9501"/>
                        <a:gd name="connsiteX4" fmla="*/ 66033 w 65046"/>
                        <a:gd name="connsiteY4" fmla="*/ 179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6033" y="179"/>
                          </a:moveTo>
                          <a:cubicBezTo>
                            <a:pt x="66033" y="179"/>
                            <a:pt x="66033" y="9681"/>
                            <a:pt x="66033" y="9681"/>
                          </a:cubicBezTo>
                          <a:cubicBezTo>
                            <a:pt x="66033" y="9681"/>
                            <a:pt x="987" y="9681"/>
                            <a:pt x="987" y="9681"/>
                          </a:cubicBezTo>
                          <a:cubicBezTo>
                            <a:pt x="987" y="9681"/>
                            <a:pt x="987" y="179"/>
                            <a:pt x="987" y="179"/>
                          </a:cubicBezTo>
                          <a:cubicBezTo>
                            <a:pt x="987" y="179"/>
                            <a:pt x="66033" y="179"/>
                            <a:pt x="66033" y="179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82" name="Freeform: Shape 1181">
                      <a:extLst>
                        <a:ext uri="{FF2B5EF4-FFF2-40B4-BE49-F238E27FC236}">
                          <a16:creationId xmlns:a16="http://schemas.microsoft.com/office/drawing/2014/main" id="{3C1B2A21-8A61-1C2E-ABFE-C8210E3B1D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26074" y="3366469"/>
                      <a:ext cx="65046" cy="63691"/>
                    </a:xfrm>
                    <a:custGeom>
                      <a:avLst/>
                      <a:gdLst>
                        <a:gd name="connsiteX0" fmla="*/ 987 w 65046"/>
                        <a:gd name="connsiteY0" fmla="*/ 224 h 63691"/>
                        <a:gd name="connsiteX1" fmla="*/ 46862 w 65046"/>
                        <a:gd name="connsiteY1" fmla="*/ 18482 h 63691"/>
                        <a:gd name="connsiteX2" fmla="*/ 66033 w 65046"/>
                        <a:gd name="connsiteY2" fmla="*/ 63892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987" y="224"/>
                          </a:moveTo>
                          <a:cubicBezTo>
                            <a:pt x="987" y="224"/>
                            <a:pt x="27511" y="-1224"/>
                            <a:pt x="46862" y="18482"/>
                          </a:cubicBezTo>
                          <a:cubicBezTo>
                            <a:pt x="56138" y="27927"/>
                            <a:pt x="63765" y="42234"/>
                            <a:pt x="66033" y="63892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172" name="Graphic 4">
                  <a:extLst>
                    <a:ext uri="{FF2B5EF4-FFF2-40B4-BE49-F238E27FC236}">
                      <a16:creationId xmlns:a16="http://schemas.microsoft.com/office/drawing/2014/main" id="{D39317C6-0342-7824-D2C9-54D12745D5B9}"/>
                    </a:ext>
                  </a:extLst>
                </p:cNvPr>
                <p:cNvGrpSpPr/>
                <p:nvPr/>
              </p:nvGrpSpPr>
              <p:grpSpPr>
                <a:xfrm>
                  <a:off x="9660985" y="3291325"/>
                  <a:ext cx="130134" cy="73211"/>
                  <a:chOff x="9660985" y="3291325"/>
                  <a:chExt cx="130134" cy="73211"/>
                </a:xfrm>
                <a:noFill/>
              </p:grpSpPr>
              <p:grpSp>
                <p:nvGrpSpPr>
                  <p:cNvPr id="1173" name="Graphic 4">
                    <a:extLst>
                      <a:ext uri="{FF2B5EF4-FFF2-40B4-BE49-F238E27FC236}">
                        <a16:creationId xmlns:a16="http://schemas.microsoft.com/office/drawing/2014/main" id="{D21F0EDC-8060-A7DF-70B8-CD942627CB37}"/>
                      </a:ext>
                    </a:extLst>
                  </p:cNvPr>
                  <p:cNvGrpSpPr/>
                  <p:nvPr/>
                </p:nvGrpSpPr>
                <p:grpSpPr>
                  <a:xfrm>
                    <a:off x="9660985" y="3291325"/>
                    <a:ext cx="65046" cy="73196"/>
                    <a:chOff x="9660985" y="3291325"/>
                    <a:chExt cx="65046" cy="73196"/>
                  </a:xfrm>
                  <a:noFill/>
                </p:grpSpPr>
                <p:sp>
                  <p:nvSpPr>
                    <p:cNvPr id="1177" name="Freeform: Shape 1176">
                      <a:extLst>
                        <a:ext uri="{FF2B5EF4-FFF2-40B4-BE49-F238E27FC236}">
                          <a16:creationId xmlns:a16="http://schemas.microsoft.com/office/drawing/2014/main" id="{AEDAE20E-55D5-22FE-7422-F3761CB54995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660985" y="3291325"/>
                      <a:ext cx="65046" cy="9498"/>
                    </a:xfrm>
                    <a:custGeom>
                      <a:avLst/>
                      <a:gdLst>
                        <a:gd name="connsiteX0" fmla="*/ 1026 w 65046"/>
                        <a:gd name="connsiteY0" fmla="*/ 165 h 9498"/>
                        <a:gd name="connsiteX1" fmla="*/ 1026 w 65046"/>
                        <a:gd name="connsiteY1" fmla="*/ 9663 h 9498"/>
                        <a:gd name="connsiteX2" fmla="*/ 66072 w 65046"/>
                        <a:gd name="connsiteY2" fmla="*/ 9663 h 9498"/>
                        <a:gd name="connsiteX3" fmla="*/ 66072 w 65046"/>
                        <a:gd name="connsiteY3" fmla="*/ 165 h 9498"/>
                        <a:gd name="connsiteX4" fmla="*/ 1026 w 65046"/>
                        <a:gd name="connsiteY4" fmla="*/ 165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1026" y="165"/>
                          </a:moveTo>
                          <a:cubicBezTo>
                            <a:pt x="1026" y="165"/>
                            <a:pt x="1026" y="9663"/>
                            <a:pt x="1026" y="9663"/>
                          </a:cubicBezTo>
                          <a:cubicBezTo>
                            <a:pt x="1026" y="9663"/>
                            <a:pt x="66072" y="9663"/>
                            <a:pt x="66072" y="9663"/>
                          </a:cubicBezTo>
                          <a:cubicBezTo>
                            <a:pt x="66072" y="9663"/>
                            <a:pt x="66072" y="165"/>
                            <a:pt x="66072" y="165"/>
                          </a:cubicBezTo>
                          <a:cubicBezTo>
                            <a:pt x="66072" y="165"/>
                            <a:pt x="1026" y="165"/>
                            <a:pt x="1026" y="165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78" name="Freeform: Shape 1177">
                      <a:extLst>
                        <a:ext uri="{FF2B5EF4-FFF2-40B4-BE49-F238E27FC236}">
                          <a16:creationId xmlns:a16="http://schemas.microsoft.com/office/drawing/2014/main" id="{8A8A28B8-07F5-0455-524A-E437CACCFCFB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660985" y="3300823"/>
                      <a:ext cx="65046" cy="63698"/>
                    </a:xfrm>
                    <a:custGeom>
                      <a:avLst/>
                      <a:gdLst>
                        <a:gd name="connsiteX0" fmla="*/ 66072 w 65046"/>
                        <a:gd name="connsiteY0" fmla="*/ 217 h 63698"/>
                        <a:gd name="connsiteX1" fmla="*/ 1026 w 65046"/>
                        <a:gd name="connsiteY1" fmla="*/ 63892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6072" y="217"/>
                          </a:moveTo>
                          <a:cubicBezTo>
                            <a:pt x="66072" y="217"/>
                            <a:pt x="8022" y="-2944"/>
                            <a:pt x="1026" y="63892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74" name="Graphic 4">
                    <a:extLst>
                      <a:ext uri="{FF2B5EF4-FFF2-40B4-BE49-F238E27FC236}">
                        <a16:creationId xmlns:a16="http://schemas.microsoft.com/office/drawing/2014/main" id="{E34E5BEA-13FD-2F2D-2816-83ED77789564}"/>
                      </a:ext>
                    </a:extLst>
                  </p:cNvPr>
                  <p:cNvGrpSpPr/>
                  <p:nvPr/>
                </p:nvGrpSpPr>
                <p:grpSpPr>
                  <a:xfrm>
                    <a:off x="9726074" y="3291344"/>
                    <a:ext cx="65046" cy="73192"/>
                    <a:chOff x="9726074" y="3291344"/>
                    <a:chExt cx="65046" cy="73192"/>
                  </a:xfrm>
                  <a:noFill/>
                </p:grpSpPr>
                <p:sp>
                  <p:nvSpPr>
                    <p:cNvPr id="1175" name="Freeform: Shape 1174">
                      <a:extLst>
                        <a:ext uri="{FF2B5EF4-FFF2-40B4-BE49-F238E27FC236}">
                          <a16:creationId xmlns:a16="http://schemas.microsoft.com/office/drawing/2014/main" id="{57B20B8F-8CA5-8C15-B2BF-78788EF58F29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726074" y="3291344"/>
                      <a:ext cx="65046" cy="9501"/>
                    </a:xfrm>
                    <a:custGeom>
                      <a:avLst/>
                      <a:gdLst>
                        <a:gd name="connsiteX0" fmla="*/ 66033 w 65046"/>
                        <a:gd name="connsiteY0" fmla="*/ 165 h 9501"/>
                        <a:gd name="connsiteX1" fmla="*/ 66033 w 65046"/>
                        <a:gd name="connsiteY1" fmla="*/ 9666 h 9501"/>
                        <a:gd name="connsiteX2" fmla="*/ 987 w 65046"/>
                        <a:gd name="connsiteY2" fmla="*/ 9666 h 9501"/>
                        <a:gd name="connsiteX3" fmla="*/ 987 w 65046"/>
                        <a:gd name="connsiteY3" fmla="*/ 165 h 9501"/>
                        <a:gd name="connsiteX4" fmla="*/ 66033 w 65046"/>
                        <a:gd name="connsiteY4" fmla="*/ 165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6033" y="165"/>
                          </a:moveTo>
                          <a:cubicBezTo>
                            <a:pt x="66033" y="165"/>
                            <a:pt x="66033" y="9666"/>
                            <a:pt x="66033" y="9666"/>
                          </a:cubicBezTo>
                          <a:cubicBezTo>
                            <a:pt x="66033" y="9666"/>
                            <a:pt x="987" y="9666"/>
                            <a:pt x="987" y="9666"/>
                          </a:cubicBezTo>
                          <a:cubicBezTo>
                            <a:pt x="987" y="9666"/>
                            <a:pt x="987" y="165"/>
                            <a:pt x="987" y="165"/>
                          </a:cubicBezTo>
                          <a:cubicBezTo>
                            <a:pt x="987" y="165"/>
                            <a:pt x="66033" y="165"/>
                            <a:pt x="66033" y="165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76" name="Freeform: Shape 1175">
                      <a:extLst>
                        <a:ext uri="{FF2B5EF4-FFF2-40B4-BE49-F238E27FC236}">
                          <a16:creationId xmlns:a16="http://schemas.microsoft.com/office/drawing/2014/main" id="{25783B7F-B48F-54DF-41D7-F835AADF2FEF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726074" y="3300846"/>
                      <a:ext cx="65046" cy="63691"/>
                    </a:xfrm>
                    <a:custGeom>
                      <a:avLst/>
                      <a:gdLst>
                        <a:gd name="connsiteX0" fmla="*/ 987 w 65046"/>
                        <a:gd name="connsiteY0" fmla="*/ 217 h 63691"/>
                        <a:gd name="connsiteX1" fmla="*/ 46862 w 65046"/>
                        <a:gd name="connsiteY1" fmla="*/ 18475 h 63691"/>
                        <a:gd name="connsiteX2" fmla="*/ 66033 w 65046"/>
                        <a:gd name="connsiteY2" fmla="*/ 63885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987" y="217"/>
                          </a:moveTo>
                          <a:cubicBezTo>
                            <a:pt x="987" y="217"/>
                            <a:pt x="27511" y="-1231"/>
                            <a:pt x="46862" y="18475"/>
                          </a:cubicBezTo>
                          <a:cubicBezTo>
                            <a:pt x="56138" y="27920"/>
                            <a:pt x="63765" y="42227"/>
                            <a:pt x="66033" y="63885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grpSp>
            <p:nvGrpSpPr>
              <p:cNvPr id="1101" name="Graphic 4">
                <a:extLst>
                  <a:ext uri="{FF2B5EF4-FFF2-40B4-BE49-F238E27FC236}">
                    <a16:creationId xmlns:a16="http://schemas.microsoft.com/office/drawing/2014/main" id="{434DAA9B-B223-52C9-1CBC-5FF26E566DA9}"/>
                  </a:ext>
                </a:extLst>
              </p:cNvPr>
              <p:cNvGrpSpPr/>
              <p:nvPr/>
            </p:nvGrpSpPr>
            <p:grpSpPr>
              <a:xfrm>
                <a:off x="9660985" y="3066498"/>
                <a:ext cx="130134" cy="148356"/>
                <a:chOff x="9660985" y="3066498"/>
                <a:chExt cx="130134" cy="148356"/>
              </a:xfrm>
              <a:noFill/>
            </p:grpSpPr>
            <p:grpSp>
              <p:nvGrpSpPr>
                <p:cNvPr id="1157" name="Graphic 4">
                  <a:extLst>
                    <a:ext uri="{FF2B5EF4-FFF2-40B4-BE49-F238E27FC236}">
                      <a16:creationId xmlns:a16="http://schemas.microsoft.com/office/drawing/2014/main" id="{7F5B3E9B-1470-C292-80BD-4CE00C541F29}"/>
                    </a:ext>
                  </a:extLst>
                </p:cNvPr>
                <p:cNvGrpSpPr/>
                <p:nvPr/>
              </p:nvGrpSpPr>
              <p:grpSpPr>
                <a:xfrm>
                  <a:off x="9660985" y="3141643"/>
                  <a:ext cx="130134" cy="73211"/>
                  <a:chOff x="9660985" y="3141643"/>
                  <a:chExt cx="130134" cy="73211"/>
                </a:xfrm>
                <a:noFill/>
              </p:grpSpPr>
              <p:grpSp>
                <p:nvGrpSpPr>
                  <p:cNvPr id="1165" name="Graphic 4">
                    <a:extLst>
                      <a:ext uri="{FF2B5EF4-FFF2-40B4-BE49-F238E27FC236}">
                        <a16:creationId xmlns:a16="http://schemas.microsoft.com/office/drawing/2014/main" id="{730868CE-B7B9-378C-2AA8-CC402AC04D1F}"/>
                      </a:ext>
                    </a:extLst>
                  </p:cNvPr>
                  <p:cNvGrpSpPr/>
                  <p:nvPr/>
                </p:nvGrpSpPr>
                <p:grpSpPr>
                  <a:xfrm>
                    <a:off x="9660985" y="3141658"/>
                    <a:ext cx="65046" cy="73196"/>
                    <a:chOff x="9660985" y="3141658"/>
                    <a:chExt cx="65046" cy="73196"/>
                  </a:xfrm>
                  <a:noFill/>
                </p:grpSpPr>
                <p:sp>
                  <p:nvSpPr>
                    <p:cNvPr id="1169" name="Freeform: Shape 1168">
                      <a:extLst>
                        <a:ext uri="{FF2B5EF4-FFF2-40B4-BE49-F238E27FC236}">
                          <a16:creationId xmlns:a16="http://schemas.microsoft.com/office/drawing/2014/main" id="{A9ED8FB3-BEE3-8612-018E-9F7A4FE89E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60985" y="3205356"/>
                      <a:ext cx="65046" cy="9498"/>
                    </a:xfrm>
                    <a:custGeom>
                      <a:avLst/>
                      <a:gdLst>
                        <a:gd name="connsiteX0" fmla="*/ 1026 w 65046"/>
                        <a:gd name="connsiteY0" fmla="*/ 156 h 9498"/>
                        <a:gd name="connsiteX1" fmla="*/ 1026 w 65046"/>
                        <a:gd name="connsiteY1" fmla="*/ 9654 h 9498"/>
                        <a:gd name="connsiteX2" fmla="*/ 66072 w 65046"/>
                        <a:gd name="connsiteY2" fmla="*/ 9654 h 9498"/>
                        <a:gd name="connsiteX3" fmla="*/ 66072 w 65046"/>
                        <a:gd name="connsiteY3" fmla="*/ 156 h 9498"/>
                        <a:gd name="connsiteX4" fmla="*/ 1026 w 65046"/>
                        <a:gd name="connsiteY4" fmla="*/ 156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1026" y="156"/>
                          </a:moveTo>
                          <a:cubicBezTo>
                            <a:pt x="1026" y="156"/>
                            <a:pt x="1026" y="9654"/>
                            <a:pt x="1026" y="9654"/>
                          </a:cubicBezTo>
                          <a:cubicBezTo>
                            <a:pt x="1026" y="9654"/>
                            <a:pt x="66072" y="9654"/>
                            <a:pt x="66072" y="9654"/>
                          </a:cubicBezTo>
                          <a:cubicBezTo>
                            <a:pt x="66072" y="9654"/>
                            <a:pt x="66072" y="156"/>
                            <a:pt x="66072" y="156"/>
                          </a:cubicBezTo>
                          <a:cubicBezTo>
                            <a:pt x="66072" y="156"/>
                            <a:pt x="1026" y="156"/>
                            <a:pt x="1026" y="156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70" name="Freeform: Shape 1169">
                      <a:extLst>
                        <a:ext uri="{FF2B5EF4-FFF2-40B4-BE49-F238E27FC236}">
                          <a16:creationId xmlns:a16="http://schemas.microsoft.com/office/drawing/2014/main" id="{8C7F0FA4-067C-355E-7778-185061114B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60985" y="3141658"/>
                      <a:ext cx="65046" cy="63698"/>
                    </a:xfrm>
                    <a:custGeom>
                      <a:avLst/>
                      <a:gdLst>
                        <a:gd name="connsiteX0" fmla="*/ 66072 w 65046"/>
                        <a:gd name="connsiteY0" fmla="*/ 200 h 63698"/>
                        <a:gd name="connsiteX1" fmla="*/ 1026 w 65046"/>
                        <a:gd name="connsiteY1" fmla="*/ 63875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6072" y="200"/>
                          </a:moveTo>
                          <a:cubicBezTo>
                            <a:pt x="66072" y="200"/>
                            <a:pt x="8022" y="-2961"/>
                            <a:pt x="1026" y="63875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66" name="Graphic 4">
                    <a:extLst>
                      <a:ext uri="{FF2B5EF4-FFF2-40B4-BE49-F238E27FC236}">
                        <a16:creationId xmlns:a16="http://schemas.microsoft.com/office/drawing/2014/main" id="{D672A3F3-06A5-C701-5145-9497E708C6F7}"/>
                      </a:ext>
                    </a:extLst>
                  </p:cNvPr>
                  <p:cNvGrpSpPr/>
                  <p:nvPr/>
                </p:nvGrpSpPr>
                <p:grpSpPr>
                  <a:xfrm>
                    <a:off x="9726074" y="3141643"/>
                    <a:ext cx="65046" cy="73192"/>
                    <a:chOff x="9726074" y="3141643"/>
                    <a:chExt cx="65046" cy="73192"/>
                  </a:xfrm>
                  <a:noFill/>
                </p:grpSpPr>
                <p:sp>
                  <p:nvSpPr>
                    <p:cNvPr id="1167" name="Freeform: Shape 1166">
                      <a:extLst>
                        <a:ext uri="{FF2B5EF4-FFF2-40B4-BE49-F238E27FC236}">
                          <a16:creationId xmlns:a16="http://schemas.microsoft.com/office/drawing/2014/main" id="{0ED5ACF1-FB93-8747-7F3C-5E7C6D59E9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26074" y="3205334"/>
                      <a:ext cx="65046" cy="9501"/>
                    </a:xfrm>
                    <a:custGeom>
                      <a:avLst/>
                      <a:gdLst>
                        <a:gd name="connsiteX0" fmla="*/ 66033 w 65046"/>
                        <a:gd name="connsiteY0" fmla="*/ 156 h 9501"/>
                        <a:gd name="connsiteX1" fmla="*/ 66033 w 65046"/>
                        <a:gd name="connsiteY1" fmla="*/ 9657 h 9501"/>
                        <a:gd name="connsiteX2" fmla="*/ 987 w 65046"/>
                        <a:gd name="connsiteY2" fmla="*/ 9657 h 9501"/>
                        <a:gd name="connsiteX3" fmla="*/ 987 w 65046"/>
                        <a:gd name="connsiteY3" fmla="*/ 156 h 9501"/>
                        <a:gd name="connsiteX4" fmla="*/ 66033 w 65046"/>
                        <a:gd name="connsiteY4" fmla="*/ 156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6033" y="156"/>
                          </a:moveTo>
                          <a:cubicBezTo>
                            <a:pt x="66033" y="156"/>
                            <a:pt x="66033" y="9657"/>
                            <a:pt x="66033" y="9657"/>
                          </a:cubicBezTo>
                          <a:cubicBezTo>
                            <a:pt x="66033" y="9657"/>
                            <a:pt x="987" y="9657"/>
                            <a:pt x="987" y="9657"/>
                          </a:cubicBezTo>
                          <a:cubicBezTo>
                            <a:pt x="987" y="9657"/>
                            <a:pt x="987" y="156"/>
                            <a:pt x="987" y="156"/>
                          </a:cubicBezTo>
                          <a:cubicBezTo>
                            <a:pt x="987" y="156"/>
                            <a:pt x="66033" y="156"/>
                            <a:pt x="66033" y="156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68" name="Freeform: Shape 1167">
                      <a:extLst>
                        <a:ext uri="{FF2B5EF4-FFF2-40B4-BE49-F238E27FC236}">
                          <a16:creationId xmlns:a16="http://schemas.microsoft.com/office/drawing/2014/main" id="{3845A6E4-7A3D-6121-1E93-CD0F11A284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26074" y="3141643"/>
                      <a:ext cx="65046" cy="63691"/>
                    </a:xfrm>
                    <a:custGeom>
                      <a:avLst/>
                      <a:gdLst>
                        <a:gd name="connsiteX0" fmla="*/ 987 w 65046"/>
                        <a:gd name="connsiteY0" fmla="*/ 200 h 63691"/>
                        <a:gd name="connsiteX1" fmla="*/ 46862 w 65046"/>
                        <a:gd name="connsiteY1" fmla="*/ 18458 h 63691"/>
                        <a:gd name="connsiteX2" fmla="*/ 66033 w 65046"/>
                        <a:gd name="connsiteY2" fmla="*/ 63868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987" y="200"/>
                          </a:moveTo>
                          <a:cubicBezTo>
                            <a:pt x="987" y="200"/>
                            <a:pt x="27511" y="-1247"/>
                            <a:pt x="46862" y="18458"/>
                          </a:cubicBezTo>
                          <a:cubicBezTo>
                            <a:pt x="56138" y="27904"/>
                            <a:pt x="63765" y="42211"/>
                            <a:pt x="66033" y="63868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1158" name="Graphic 4">
                  <a:extLst>
                    <a:ext uri="{FF2B5EF4-FFF2-40B4-BE49-F238E27FC236}">
                      <a16:creationId xmlns:a16="http://schemas.microsoft.com/office/drawing/2014/main" id="{7EC1BA92-5C8B-D5E1-FC86-649D8FA4EA38}"/>
                    </a:ext>
                  </a:extLst>
                </p:cNvPr>
                <p:cNvGrpSpPr/>
                <p:nvPr/>
              </p:nvGrpSpPr>
              <p:grpSpPr>
                <a:xfrm>
                  <a:off x="9660985" y="3066498"/>
                  <a:ext cx="130134" cy="73211"/>
                  <a:chOff x="9660985" y="3066498"/>
                  <a:chExt cx="130134" cy="73211"/>
                </a:xfrm>
                <a:noFill/>
              </p:grpSpPr>
              <p:grpSp>
                <p:nvGrpSpPr>
                  <p:cNvPr id="1159" name="Graphic 4">
                    <a:extLst>
                      <a:ext uri="{FF2B5EF4-FFF2-40B4-BE49-F238E27FC236}">
                        <a16:creationId xmlns:a16="http://schemas.microsoft.com/office/drawing/2014/main" id="{83E9B2BD-CA3D-9D94-9A64-F04734F3D640}"/>
                      </a:ext>
                    </a:extLst>
                  </p:cNvPr>
                  <p:cNvGrpSpPr/>
                  <p:nvPr/>
                </p:nvGrpSpPr>
                <p:grpSpPr>
                  <a:xfrm>
                    <a:off x="9660985" y="3066498"/>
                    <a:ext cx="65046" cy="73196"/>
                    <a:chOff x="9660985" y="3066498"/>
                    <a:chExt cx="65046" cy="73196"/>
                  </a:xfrm>
                  <a:noFill/>
                </p:grpSpPr>
                <p:sp>
                  <p:nvSpPr>
                    <p:cNvPr id="1163" name="Freeform: Shape 1162">
                      <a:extLst>
                        <a:ext uri="{FF2B5EF4-FFF2-40B4-BE49-F238E27FC236}">
                          <a16:creationId xmlns:a16="http://schemas.microsoft.com/office/drawing/2014/main" id="{6C0F94BD-6A35-BCB4-5752-DA7AA02D0F8C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660985" y="3066498"/>
                      <a:ext cx="65046" cy="9498"/>
                    </a:xfrm>
                    <a:custGeom>
                      <a:avLst/>
                      <a:gdLst>
                        <a:gd name="connsiteX0" fmla="*/ 1026 w 65046"/>
                        <a:gd name="connsiteY0" fmla="*/ 141 h 9498"/>
                        <a:gd name="connsiteX1" fmla="*/ 1026 w 65046"/>
                        <a:gd name="connsiteY1" fmla="*/ 9640 h 9498"/>
                        <a:gd name="connsiteX2" fmla="*/ 66072 w 65046"/>
                        <a:gd name="connsiteY2" fmla="*/ 9640 h 9498"/>
                        <a:gd name="connsiteX3" fmla="*/ 66072 w 65046"/>
                        <a:gd name="connsiteY3" fmla="*/ 141 h 9498"/>
                        <a:gd name="connsiteX4" fmla="*/ 1026 w 65046"/>
                        <a:gd name="connsiteY4" fmla="*/ 141 h 94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498">
                          <a:moveTo>
                            <a:pt x="1026" y="141"/>
                          </a:moveTo>
                          <a:cubicBezTo>
                            <a:pt x="1026" y="141"/>
                            <a:pt x="1026" y="9640"/>
                            <a:pt x="1026" y="9640"/>
                          </a:cubicBezTo>
                          <a:cubicBezTo>
                            <a:pt x="1026" y="9640"/>
                            <a:pt x="66072" y="9640"/>
                            <a:pt x="66072" y="9640"/>
                          </a:cubicBezTo>
                          <a:cubicBezTo>
                            <a:pt x="66072" y="9640"/>
                            <a:pt x="66072" y="141"/>
                            <a:pt x="66072" y="141"/>
                          </a:cubicBezTo>
                          <a:cubicBezTo>
                            <a:pt x="66072" y="141"/>
                            <a:pt x="1026" y="141"/>
                            <a:pt x="1026" y="141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64" name="Freeform: Shape 1163">
                      <a:extLst>
                        <a:ext uri="{FF2B5EF4-FFF2-40B4-BE49-F238E27FC236}">
                          <a16:creationId xmlns:a16="http://schemas.microsoft.com/office/drawing/2014/main" id="{7FEBB17D-9DDD-2979-093B-C43CAA777F19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660985" y="3075997"/>
                      <a:ext cx="65046" cy="63698"/>
                    </a:xfrm>
                    <a:custGeom>
                      <a:avLst/>
                      <a:gdLst>
                        <a:gd name="connsiteX0" fmla="*/ 66072 w 65046"/>
                        <a:gd name="connsiteY0" fmla="*/ 193 h 63698"/>
                        <a:gd name="connsiteX1" fmla="*/ 1026 w 65046"/>
                        <a:gd name="connsiteY1" fmla="*/ 63868 h 636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46" h="63698">
                          <a:moveTo>
                            <a:pt x="66072" y="193"/>
                          </a:moveTo>
                          <a:cubicBezTo>
                            <a:pt x="66072" y="193"/>
                            <a:pt x="8022" y="-2967"/>
                            <a:pt x="1026" y="63868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60" name="Graphic 4">
                    <a:extLst>
                      <a:ext uri="{FF2B5EF4-FFF2-40B4-BE49-F238E27FC236}">
                        <a16:creationId xmlns:a16="http://schemas.microsoft.com/office/drawing/2014/main" id="{F132978D-790E-CA6D-B533-DB6D76FCC846}"/>
                      </a:ext>
                    </a:extLst>
                  </p:cNvPr>
                  <p:cNvGrpSpPr/>
                  <p:nvPr/>
                </p:nvGrpSpPr>
                <p:grpSpPr>
                  <a:xfrm>
                    <a:off x="9726074" y="3066517"/>
                    <a:ext cx="65046" cy="73192"/>
                    <a:chOff x="9726074" y="3066517"/>
                    <a:chExt cx="65046" cy="73192"/>
                  </a:xfrm>
                  <a:noFill/>
                </p:grpSpPr>
                <p:sp>
                  <p:nvSpPr>
                    <p:cNvPr id="1161" name="Freeform: Shape 1160">
                      <a:extLst>
                        <a:ext uri="{FF2B5EF4-FFF2-40B4-BE49-F238E27FC236}">
                          <a16:creationId xmlns:a16="http://schemas.microsoft.com/office/drawing/2014/main" id="{B7FE0B33-B016-B211-4A8A-2F178C3E0C50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726074" y="3066517"/>
                      <a:ext cx="65046" cy="9501"/>
                    </a:xfrm>
                    <a:custGeom>
                      <a:avLst/>
                      <a:gdLst>
                        <a:gd name="connsiteX0" fmla="*/ 66033 w 65046"/>
                        <a:gd name="connsiteY0" fmla="*/ 141 h 9501"/>
                        <a:gd name="connsiteX1" fmla="*/ 66033 w 65046"/>
                        <a:gd name="connsiteY1" fmla="*/ 9643 h 9501"/>
                        <a:gd name="connsiteX2" fmla="*/ 987 w 65046"/>
                        <a:gd name="connsiteY2" fmla="*/ 9643 h 9501"/>
                        <a:gd name="connsiteX3" fmla="*/ 987 w 65046"/>
                        <a:gd name="connsiteY3" fmla="*/ 141 h 9501"/>
                        <a:gd name="connsiteX4" fmla="*/ 66033 w 65046"/>
                        <a:gd name="connsiteY4" fmla="*/ 141 h 95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5046" h="9501">
                          <a:moveTo>
                            <a:pt x="66033" y="141"/>
                          </a:moveTo>
                          <a:cubicBezTo>
                            <a:pt x="66033" y="141"/>
                            <a:pt x="66033" y="9643"/>
                            <a:pt x="66033" y="9643"/>
                          </a:cubicBezTo>
                          <a:cubicBezTo>
                            <a:pt x="66033" y="9643"/>
                            <a:pt x="987" y="9643"/>
                            <a:pt x="987" y="9643"/>
                          </a:cubicBezTo>
                          <a:cubicBezTo>
                            <a:pt x="987" y="9643"/>
                            <a:pt x="987" y="141"/>
                            <a:pt x="987" y="141"/>
                          </a:cubicBezTo>
                          <a:cubicBezTo>
                            <a:pt x="987" y="141"/>
                            <a:pt x="66033" y="141"/>
                            <a:pt x="66033" y="141"/>
                          </a:cubicBezTo>
                          <a:close/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62" name="Freeform: Shape 1161">
                      <a:extLst>
                        <a:ext uri="{FF2B5EF4-FFF2-40B4-BE49-F238E27FC236}">
                          <a16:creationId xmlns:a16="http://schemas.microsoft.com/office/drawing/2014/main" id="{7B6FE5CD-C26F-4080-E2A4-E9F5331A8D06}"/>
                        </a:ext>
                      </a:extLst>
                    </p:cNvPr>
                    <p:cNvSpPr/>
                    <p:nvPr/>
                  </p:nvSpPr>
                  <p:spPr>
                    <a:xfrm flipV="1">
                      <a:off x="9726074" y="3076019"/>
                      <a:ext cx="65046" cy="63691"/>
                    </a:xfrm>
                    <a:custGeom>
                      <a:avLst/>
                      <a:gdLst>
                        <a:gd name="connsiteX0" fmla="*/ 987 w 65046"/>
                        <a:gd name="connsiteY0" fmla="*/ 194 h 63691"/>
                        <a:gd name="connsiteX1" fmla="*/ 46862 w 65046"/>
                        <a:gd name="connsiteY1" fmla="*/ 18451 h 63691"/>
                        <a:gd name="connsiteX2" fmla="*/ 66033 w 65046"/>
                        <a:gd name="connsiteY2" fmla="*/ 63861 h 63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5046" h="63691">
                          <a:moveTo>
                            <a:pt x="987" y="194"/>
                          </a:moveTo>
                          <a:cubicBezTo>
                            <a:pt x="987" y="194"/>
                            <a:pt x="27511" y="-1254"/>
                            <a:pt x="46862" y="18451"/>
                          </a:cubicBezTo>
                          <a:cubicBezTo>
                            <a:pt x="56138" y="27897"/>
                            <a:pt x="63765" y="42204"/>
                            <a:pt x="66033" y="63861"/>
                          </a:cubicBezTo>
                        </a:path>
                      </a:pathLst>
                    </a:custGeom>
                    <a:noFill/>
                    <a:ln w="5081" cap="flat">
                      <a:solidFill>
                        <a:srgbClr val="000000"/>
                      </a:solidFill>
                      <a:custDash>
                        <a:ds d="6318457" sp="6318457"/>
                      </a:custDash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GB"/>
                    </a:p>
                  </p:txBody>
                </p:sp>
              </p:grpSp>
            </p:grpSp>
          </p:grpSp>
          <p:sp>
            <p:nvSpPr>
              <p:cNvPr id="1102" name="Freeform: Shape 1101">
                <a:extLst>
                  <a:ext uri="{FF2B5EF4-FFF2-40B4-BE49-F238E27FC236}">
                    <a16:creationId xmlns:a16="http://schemas.microsoft.com/office/drawing/2014/main" id="{AEFE5245-4516-B930-B132-441E6FB3C70D}"/>
                  </a:ext>
                </a:extLst>
              </p:cNvPr>
              <p:cNvSpPr/>
              <p:nvPr/>
            </p:nvSpPr>
            <p:spPr>
              <a:xfrm>
                <a:off x="4969860" y="5635647"/>
                <a:ext cx="409165" cy="9525"/>
              </a:xfrm>
              <a:custGeom>
                <a:avLst/>
                <a:gdLst>
                  <a:gd name="connsiteX0" fmla="*/ -1 w 409165"/>
                  <a:gd name="connsiteY0" fmla="*/ 212 h 9525"/>
                  <a:gd name="connsiteX1" fmla="*/ 409164 w 409165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9165" h="9525">
                    <a:moveTo>
                      <a:pt x="-1" y="212"/>
                    </a:moveTo>
                    <a:lnTo>
                      <a:pt x="409164" y="212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3" name="Freeform: Shape 1102">
                <a:extLst>
                  <a:ext uri="{FF2B5EF4-FFF2-40B4-BE49-F238E27FC236}">
                    <a16:creationId xmlns:a16="http://schemas.microsoft.com/office/drawing/2014/main" id="{92154C2C-D445-0BB4-4924-72370E4D6570}"/>
                  </a:ext>
                </a:extLst>
              </p:cNvPr>
              <p:cNvSpPr/>
              <p:nvPr/>
            </p:nvSpPr>
            <p:spPr>
              <a:xfrm>
                <a:off x="4976204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4" name="Freeform: Shape 1103">
                <a:extLst>
                  <a:ext uri="{FF2B5EF4-FFF2-40B4-BE49-F238E27FC236}">
                    <a16:creationId xmlns:a16="http://schemas.microsoft.com/office/drawing/2014/main" id="{05607690-7E16-124F-4998-5B7108C1EDCA}"/>
                  </a:ext>
                </a:extLst>
              </p:cNvPr>
              <p:cNvSpPr/>
              <p:nvPr/>
            </p:nvSpPr>
            <p:spPr>
              <a:xfrm>
                <a:off x="5000988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5" name="Freeform: Shape 1104">
                <a:extLst>
                  <a:ext uri="{FF2B5EF4-FFF2-40B4-BE49-F238E27FC236}">
                    <a16:creationId xmlns:a16="http://schemas.microsoft.com/office/drawing/2014/main" id="{F94CB7BC-B501-A481-B60B-FD5150A2DCB9}"/>
                  </a:ext>
                </a:extLst>
              </p:cNvPr>
              <p:cNvSpPr/>
              <p:nvPr/>
            </p:nvSpPr>
            <p:spPr>
              <a:xfrm>
                <a:off x="5025762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6" name="Freeform: Shape 1105">
                <a:extLst>
                  <a:ext uri="{FF2B5EF4-FFF2-40B4-BE49-F238E27FC236}">
                    <a16:creationId xmlns:a16="http://schemas.microsoft.com/office/drawing/2014/main" id="{CA5EAB28-13B4-890D-4742-EB1D1D0404D3}"/>
                  </a:ext>
                </a:extLst>
              </p:cNvPr>
              <p:cNvSpPr/>
              <p:nvPr/>
            </p:nvSpPr>
            <p:spPr>
              <a:xfrm>
                <a:off x="5075321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7" name="Freeform: Shape 1106">
                <a:extLst>
                  <a:ext uri="{FF2B5EF4-FFF2-40B4-BE49-F238E27FC236}">
                    <a16:creationId xmlns:a16="http://schemas.microsoft.com/office/drawing/2014/main" id="{AA125562-8B13-5BE4-A208-72BA21D91114}"/>
                  </a:ext>
                </a:extLst>
              </p:cNvPr>
              <p:cNvSpPr/>
              <p:nvPr/>
            </p:nvSpPr>
            <p:spPr>
              <a:xfrm>
                <a:off x="5100105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8" name="Freeform: Shape 1107">
                <a:extLst>
                  <a:ext uri="{FF2B5EF4-FFF2-40B4-BE49-F238E27FC236}">
                    <a16:creationId xmlns:a16="http://schemas.microsoft.com/office/drawing/2014/main" id="{83310FB5-52AC-97E3-AC9D-9FD8C680BD85}"/>
                  </a:ext>
                </a:extLst>
              </p:cNvPr>
              <p:cNvSpPr/>
              <p:nvPr/>
            </p:nvSpPr>
            <p:spPr>
              <a:xfrm>
                <a:off x="5050546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09" name="Freeform: Shape 1108">
                <a:extLst>
                  <a:ext uri="{FF2B5EF4-FFF2-40B4-BE49-F238E27FC236}">
                    <a16:creationId xmlns:a16="http://schemas.microsoft.com/office/drawing/2014/main" id="{8C37B540-E1F3-87EC-C3AC-0CF82B12D66E}"/>
                  </a:ext>
                </a:extLst>
              </p:cNvPr>
              <p:cNvSpPr/>
              <p:nvPr/>
            </p:nvSpPr>
            <p:spPr>
              <a:xfrm>
                <a:off x="5174438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0" name="Freeform: Shape 1109">
                <a:extLst>
                  <a:ext uri="{FF2B5EF4-FFF2-40B4-BE49-F238E27FC236}">
                    <a16:creationId xmlns:a16="http://schemas.microsoft.com/office/drawing/2014/main" id="{244153F6-C300-51C4-8716-F394E0A38130}"/>
                  </a:ext>
                </a:extLst>
              </p:cNvPr>
              <p:cNvSpPr/>
              <p:nvPr/>
            </p:nvSpPr>
            <p:spPr>
              <a:xfrm>
                <a:off x="5199222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1" name="Freeform: Shape 1110">
                <a:extLst>
                  <a:ext uri="{FF2B5EF4-FFF2-40B4-BE49-F238E27FC236}">
                    <a16:creationId xmlns:a16="http://schemas.microsoft.com/office/drawing/2014/main" id="{A461E2A5-C68C-9D43-76D9-CA2B6E2F5C04}"/>
                  </a:ext>
                </a:extLst>
              </p:cNvPr>
              <p:cNvSpPr/>
              <p:nvPr/>
            </p:nvSpPr>
            <p:spPr>
              <a:xfrm>
                <a:off x="5223997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2" name="Freeform: Shape 1111">
                <a:extLst>
                  <a:ext uri="{FF2B5EF4-FFF2-40B4-BE49-F238E27FC236}">
                    <a16:creationId xmlns:a16="http://schemas.microsoft.com/office/drawing/2014/main" id="{DAD81686-188F-AF35-65D0-44BDD7405A63}"/>
                  </a:ext>
                </a:extLst>
              </p:cNvPr>
              <p:cNvSpPr/>
              <p:nvPr/>
            </p:nvSpPr>
            <p:spPr>
              <a:xfrm>
                <a:off x="5248781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3" name="Freeform: Shape 1112">
                <a:extLst>
                  <a:ext uri="{FF2B5EF4-FFF2-40B4-BE49-F238E27FC236}">
                    <a16:creationId xmlns:a16="http://schemas.microsoft.com/office/drawing/2014/main" id="{F8148C84-DAC2-C567-1708-4CE4DEDA3C84}"/>
                  </a:ext>
                </a:extLst>
              </p:cNvPr>
              <p:cNvSpPr/>
              <p:nvPr/>
            </p:nvSpPr>
            <p:spPr>
              <a:xfrm>
                <a:off x="5273555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4" name="Freeform: Shape 1113">
                <a:extLst>
                  <a:ext uri="{FF2B5EF4-FFF2-40B4-BE49-F238E27FC236}">
                    <a16:creationId xmlns:a16="http://schemas.microsoft.com/office/drawing/2014/main" id="{FE8FC481-1D81-EBA1-439F-597C890C1715}"/>
                  </a:ext>
                </a:extLst>
              </p:cNvPr>
              <p:cNvSpPr/>
              <p:nvPr/>
            </p:nvSpPr>
            <p:spPr>
              <a:xfrm>
                <a:off x="5298339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5" name="Freeform: Shape 1114">
                <a:extLst>
                  <a:ext uri="{FF2B5EF4-FFF2-40B4-BE49-F238E27FC236}">
                    <a16:creationId xmlns:a16="http://schemas.microsoft.com/office/drawing/2014/main" id="{873B8D8C-EA62-20F6-59A9-80B23329E9FE}"/>
                  </a:ext>
                </a:extLst>
              </p:cNvPr>
              <p:cNvSpPr/>
              <p:nvPr/>
            </p:nvSpPr>
            <p:spPr>
              <a:xfrm>
                <a:off x="5323114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6" name="Freeform: Shape 1115">
                <a:extLst>
                  <a:ext uri="{FF2B5EF4-FFF2-40B4-BE49-F238E27FC236}">
                    <a16:creationId xmlns:a16="http://schemas.microsoft.com/office/drawing/2014/main" id="{2373DE16-6498-F655-8796-18C5B4AADDB6}"/>
                  </a:ext>
                </a:extLst>
              </p:cNvPr>
              <p:cNvSpPr/>
              <p:nvPr/>
            </p:nvSpPr>
            <p:spPr>
              <a:xfrm>
                <a:off x="5347898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7" name="Freeform: Shape 1116">
                <a:extLst>
                  <a:ext uri="{FF2B5EF4-FFF2-40B4-BE49-F238E27FC236}">
                    <a16:creationId xmlns:a16="http://schemas.microsoft.com/office/drawing/2014/main" id="{8AB5369A-FB15-3E4A-424F-FDDC76ED0EAF}"/>
                  </a:ext>
                </a:extLst>
              </p:cNvPr>
              <p:cNvSpPr/>
              <p:nvPr/>
            </p:nvSpPr>
            <p:spPr>
              <a:xfrm>
                <a:off x="5372672" y="5635647"/>
                <a:ext cx="9525" cy="258460"/>
              </a:xfrm>
              <a:custGeom>
                <a:avLst/>
                <a:gdLst>
                  <a:gd name="connsiteX0" fmla="*/ -1 w 9525"/>
                  <a:gd name="connsiteY0" fmla="*/ 212 h 258460"/>
                  <a:gd name="connsiteX1" fmla="*/ -1 w 9525"/>
                  <a:gd name="connsiteY1" fmla="*/ 258673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258460">
                    <a:moveTo>
                      <a:pt x="-1" y="212"/>
                    </a:moveTo>
                    <a:lnTo>
                      <a:pt x="-1" y="258673"/>
                    </a:lnTo>
                  </a:path>
                </a:pathLst>
              </a:custGeom>
              <a:solidFill>
                <a:srgbClr val="000000"/>
              </a:solidFill>
              <a:ln w="12697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8" name="Freeform: Shape 1117">
                <a:extLst>
                  <a:ext uri="{FF2B5EF4-FFF2-40B4-BE49-F238E27FC236}">
                    <a16:creationId xmlns:a16="http://schemas.microsoft.com/office/drawing/2014/main" id="{E9444D23-D056-8CC1-91A8-B106EBAA1935}"/>
                  </a:ext>
                </a:extLst>
              </p:cNvPr>
              <p:cNvSpPr/>
              <p:nvPr/>
            </p:nvSpPr>
            <p:spPr>
              <a:xfrm>
                <a:off x="4913710" y="5049441"/>
                <a:ext cx="1908572" cy="847725"/>
              </a:xfrm>
              <a:custGeom>
                <a:avLst/>
                <a:gdLst>
                  <a:gd name="connsiteX0" fmla="*/ -1 w 1908572"/>
                  <a:gd name="connsiteY0" fmla="*/ 212 h 847725"/>
                  <a:gd name="connsiteX1" fmla="*/ -1 w 1908572"/>
                  <a:gd name="connsiteY1" fmla="*/ 847937 h 847725"/>
                  <a:gd name="connsiteX2" fmla="*/ 1908571 w 1908572"/>
                  <a:gd name="connsiteY2" fmla="*/ 847937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8572" h="847725">
                    <a:moveTo>
                      <a:pt x="-1" y="212"/>
                    </a:moveTo>
                    <a:lnTo>
                      <a:pt x="-1" y="847937"/>
                    </a:lnTo>
                    <a:lnTo>
                      <a:pt x="1908571" y="84793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19" name="Freeform: Shape 1118">
                <a:extLst>
                  <a:ext uri="{FF2B5EF4-FFF2-40B4-BE49-F238E27FC236}">
                    <a16:creationId xmlns:a16="http://schemas.microsoft.com/office/drawing/2014/main" id="{8805A668-AC9D-E860-0C11-0EE85677BB1D}"/>
                  </a:ext>
                </a:extLst>
              </p:cNvPr>
              <p:cNvSpPr/>
              <p:nvPr/>
            </p:nvSpPr>
            <p:spPr>
              <a:xfrm>
                <a:off x="5362185" y="5199535"/>
                <a:ext cx="1178661" cy="9525"/>
              </a:xfrm>
              <a:custGeom>
                <a:avLst/>
                <a:gdLst>
                  <a:gd name="connsiteX0" fmla="*/ -1 w 1178661"/>
                  <a:gd name="connsiteY0" fmla="*/ 212 h 9525"/>
                  <a:gd name="connsiteX1" fmla="*/ 1178660 w 1178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8661" h="9525">
                    <a:moveTo>
                      <a:pt x="-1" y="212"/>
                    </a:moveTo>
                    <a:lnTo>
                      <a:pt x="1178660" y="212"/>
                    </a:lnTo>
                  </a:path>
                </a:pathLst>
              </a:custGeom>
              <a:solidFill>
                <a:srgbClr val="898989"/>
              </a:solidFill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0" name="Freeform: Shape 1119">
                <a:extLst>
                  <a:ext uri="{FF2B5EF4-FFF2-40B4-BE49-F238E27FC236}">
                    <a16:creationId xmlns:a16="http://schemas.microsoft.com/office/drawing/2014/main" id="{D6EB9B1B-727D-5C08-2290-270E5E42C42E}"/>
                  </a:ext>
                </a:extLst>
              </p:cNvPr>
              <p:cNvSpPr/>
              <p:nvPr/>
            </p:nvSpPr>
            <p:spPr>
              <a:xfrm>
                <a:off x="6099687" y="5031162"/>
                <a:ext cx="9525" cy="170059"/>
              </a:xfrm>
              <a:custGeom>
                <a:avLst/>
                <a:gdLst>
                  <a:gd name="connsiteX0" fmla="*/ -1 w 9525"/>
                  <a:gd name="connsiteY0" fmla="*/ 170271 h 170059"/>
                  <a:gd name="connsiteX1" fmla="*/ -1 w 9525"/>
                  <a:gd name="connsiteY1" fmla="*/ 212 h 17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70059">
                    <a:moveTo>
                      <a:pt x="-1" y="170271"/>
                    </a:moveTo>
                    <a:lnTo>
                      <a:pt x="-1" y="212"/>
                    </a:lnTo>
                  </a:path>
                </a:pathLst>
              </a:custGeom>
              <a:solidFill>
                <a:srgbClr val="898989"/>
              </a:solidFill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1" name="Freeform: Shape 1120">
                <a:extLst>
                  <a:ext uri="{FF2B5EF4-FFF2-40B4-BE49-F238E27FC236}">
                    <a16:creationId xmlns:a16="http://schemas.microsoft.com/office/drawing/2014/main" id="{7A489674-CC85-D65D-1B51-19E54A2F69E1}"/>
                  </a:ext>
                </a:extLst>
              </p:cNvPr>
              <p:cNvSpPr/>
              <p:nvPr/>
            </p:nvSpPr>
            <p:spPr>
              <a:xfrm rot="10800000" flipV="1">
                <a:off x="9335501" y="2820264"/>
                <a:ext cx="54730" cy="143964"/>
              </a:xfrm>
              <a:custGeom>
                <a:avLst/>
                <a:gdLst>
                  <a:gd name="connsiteX0" fmla="*/ 1609 w 54730"/>
                  <a:gd name="connsiteY0" fmla="*/ 212 h 143964"/>
                  <a:gd name="connsiteX1" fmla="*/ 56339 w 54730"/>
                  <a:gd name="connsiteY1" fmla="*/ 212 h 143964"/>
                  <a:gd name="connsiteX2" fmla="*/ 56339 w 54730"/>
                  <a:gd name="connsiteY2" fmla="*/ 144177 h 143964"/>
                  <a:gd name="connsiteX3" fmla="*/ 1609 w 54730"/>
                  <a:gd name="connsiteY3" fmla="*/ 144177 h 14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30" h="143964">
                    <a:moveTo>
                      <a:pt x="1609" y="212"/>
                    </a:moveTo>
                    <a:lnTo>
                      <a:pt x="56339" y="212"/>
                    </a:lnTo>
                    <a:lnTo>
                      <a:pt x="56339" y="144177"/>
                    </a:lnTo>
                    <a:lnTo>
                      <a:pt x="1609" y="144177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2" name="Freeform: Shape 1121">
                <a:extLst>
                  <a:ext uri="{FF2B5EF4-FFF2-40B4-BE49-F238E27FC236}">
                    <a16:creationId xmlns:a16="http://schemas.microsoft.com/office/drawing/2014/main" id="{90B22295-879F-3757-D6BF-FF66E2ACBA2E}"/>
                  </a:ext>
                </a:extLst>
              </p:cNvPr>
              <p:cNvSpPr/>
              <p:nvPr/>
            </p:nvSpPr>
            <p:spPr>
              <a:xfrm rot="10800000" flipV="1">
                <a:off x="9192664" y="2806794"/>
                <a:ext cx="100717" cy="170906"/>
              </a:xfrm>
              <a:custGeom>
                <a:avLst/>
                <a:gdLst>
                  <a:gd name="connsiteX0" fmla="*/ 1584 w 100717"/>
                  <a:gd name="connsiteY0" fmla="*/ 212 h 170906"/>
                  <a:gd name="connsiteX1" fmla="*/ 102301 w 100717"/>
                  <a:gd name="connsiteY1" fmla="*/ 212 h 170906"/>
                  <a:gd name="connsiteX2" fmla="*/ 102301 w 100717"/>
                  <a:gd name="connsiteY2" fmla="*/ 171118 h 170906"/>
                  <a:gd name="connsiteX3" fmla="*/ 1584 w 100717"/>
                  <a:gd name="connsiteY3" fmla="*/ 171118 h 170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717" h="170906">
                    <a:moveTo>
                      <a:pt x="1584" y="212"/>
                    </a:moveTo>
                    <a:lnTo>
                      <a:pt x="102301" y="212"/>
                    </a:lnTo>
                    <a:lnTo>
                      <a:pt x="102301" y="171118"/>
                    </a:lnTo>
                    <a:lnTo>
                      <a:pt x="1584" y="171118"/>
                    </a:lnTo>
                    <a:close/>
                  </a:path>
                </a:pathLst>
              </a:custGeom>
              <a:solidFill>
                <a:srgbClr val="000000"/>
              </a:solidFill>
              <a:ln w="126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1123" name="Graphic 4">
                <a:extLst>
                  <a:ext uri="{FF2B5EF4-FFF2-40B4-BE49-F238E27FC236}">
                    <a16:creationId xmlns:a16="http://schemas.microsoft.com/office/drawing/2014/main" id="{E6F89723-3056-D5A4-7F2B-2F56A670587A}"/>
                  </a:ext>
                </a:extLst>
              </p:cNvPr>
              <p:cNvGrpSpPr/>
              <p:nvPr/>
            </p:nvGrpSpPr>
            <p:grpSpPr>
              <a:xfrm>
                <a:off x="8188722" y="2247115"/>
                <a:ext cx="145191" cy="65656"/>
                <a:chOff x="8188722" y="2247115"/>
                <a:chExt cx="145191" cy="65656"/>
              </a:xfrm>
              <a:noFill/>
            </p:grpSpPr>
            <p:sp>
              <p:nvSpPr>
                <p:cNvPr id="1153" name="Freeform: Shape 1152">
                  <a:extLst>
                    <a:ext uri="{FF2B5EF4-FFF2-40B4-BE49-F238E27FC236}">
                      <a16:creationId xmlns:a16="http://schemas.microsoft.com/office/drawing/2014/main" id="{290CCA62-B03F-32C1-2EA4-2905EDB4009F}"/>
                    </a:ext>
                  </a:extLst>
                </p:cNvPr>
                <p:cNvSpPr/>
                <p:nvPr/>
              </p:nvSpPr>
              <p:spPr>
                <a:xfrm rot="5400000" flipV="1">
                  <a:off x="8160617" y="2275220"/>
                  <a:ext cx="65656" cy="9446"/>
                </a:xfrm>
                <a:custGeom>
                  <a:avLst/>
                  <a:gdLst>
                    <a:gd name="connsiteX0" fmla="*/ 835 w 65656"/>
                    <a:gd name="connsiteY0" fmla="*/ 9333 h 9446"/>
                    <a:gd name="connsiteX1" fmla="*/ 835 w 65656"/>
                    <a:gd name="connsiteY1" fmla="*/ -114 h 9446"/>
                    <a:gd name="connsiteX2" fmla="*/ 66491 w 65656"/>
                    <a:gd name="connsiteY2" fmla="*/ -114 h 9446"/>
                    <a:gd name="connsiteX3" fmla="*/ 66491 w 65656"/>
                    <a:gd name="connsiteY3" fmla="*/ 9333 h 9446"/>
                    <a:gd name="connsiteX4" fmla="*/ 835 w 65656"/>
                    <a:gd name="connsiteY4" fmla="*/ 9333 h 9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6">
                      <a:moveTo>
                        <a:pt x="835" y="9333"/>
                      </a:moveTo>
                      <a:cubicBezTo>
                        <a:pt x="835" y="9333"/>
                        <a:pt x="835" y="-114"/>
                        <a:pt x="835" y="-114"/>
                      </a:cubicBezTo>
                      <a:cubicBezTo>
                        <a:pt x="835" y="-114"/>
                        <a:pt x="66491" y="-114"/>
                        <a:pt x="66491" y="-114"/>
                      </a:cubicBezTo>
                      <a:cubicBezTo>
                        <a:pt x="66491" y="-114"/>
                        <a:pt x="66491" y="9333"/>
                        <a:pt x="66491" y="9333"/>
                      </a:cubicBezTo>
                      <a:cubicBezTo>
                        <a:pt x="66491" y="9333"/>
                        <a:pt x="835" y="9333"/>
                        <a:pt x="835" y="9333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4" name="Freeform: Shape 1153">
                  <a:extLst>
                    <a:ext uri="{FF2B5EF4-FFF2-40B4-BE49-F238E27FC236}">
                      <a16:creationId xmlns:a16="http://schemas.microsoft.com/office/drawing/2014/main" id="{65CE4278-EB0C-AE2F-7600-D2A3FDB121B7}"/>
                    </a:ext>
                  </a:extLst>
                </p:cNvPr>
                <p:cNvSpPr/>
                <p:nvPr/>
              </p:nvSpPr>
              <p:spPr>
                <a:xfrm rot="5400000" flipV="1">
                  <a:off x="8197001" y="2248282"/>
                  <a:ext cx="65656" cy="63321"/>
                </a:xfrm>
                <a:custGeom>
                  <a:avLst/>
                  <a:gdLst>
                    <a:gd name="connsiteX0" fmla="*/ 66495 w 65656"/>
                    <a:gd name="connsiteY0" fmla="*/ 63159 h 63321"/>
                    <a:gd name="connsiteX1" fmla="*/ 20189 w 65656"/>
                    <a:gd name="connsiteY1" fmla="*/ 45007 h 63321"/>
                    <a:gd name="connsiteX2" fmla="*/ 839 w 65656"/>
                    <a:gd name="connsiteY2" fmla="*/ -139 h 6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5656" h="63321">
                      <a:moveTo>
                        <a:pt x="66495" y="63159"/>
                      </a:moveTo>
                      <a:cubicBezTo>
                        <a:pt x="66495" y="63159"/>
                        <a:pt x="39722" y="64599"/>
                        <a:pt x="20189" y="45007"/>
                      </a:cubicBezTo>
                      <a:cubicBezTo>
                        <a:pt x="10826" y="35616"/>
                        <a:pt x="3127" y="21393"/>
                        <a:pt x="839" y="-139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5" name="Freeform: Shape 1154">
                  <a:extLst>
                    <a:ext uri="{FF2B5EF4-FFF2-40B4-BE49-F238E27FC236}">
                      <a16:creationId xmlns:a16="http://schemas.microsoft.com/office/drawing/2014/main" id="{8A765FA4-D31C-C1A6-8275-C55CB93DF406}"/>
                    </a:ext>
                  </a:extLst>
                </p:cNvPr>
                <p:cNvSpPr/>
                <p:nvPr/>
              </p:nvSpPr>
              <p:spPr>
                <a:xfrm rot="5400000" flipV="1">
                  <a:off x="8296365" y="2275222"/>
                  <a:ext cx="65656" cy="9442"/>
                </a:xfrm>
                <a:custGeom>
                  <a:avLst/>
                  <a:gdLst>
                    <a:gd name="connsiteX0" fmla="*/ 849 w 65656"/>
                    <a:gd name="connsiteY0" fmla="*/ -207 h 9442"/>
                    <a:gd name="connsiteX1" fmla="*/ 849 w 65656"/>
                    <a:gd name="connsiteY1" fmla="*/ 9235 h 9442"/>
                    <a:gd name="connsiteX2" fmla="*/ 66505 w 65656"/>
                    <a:gd name="connsiteY2" fmla="*/ 9235 h 9442"/>
                    <a:gd name="connsiteX3" fmla="*/ 66505 w 65656"/>
                    <a:gd name="connsiteY3" fmla="*/ -207 h 9442"/>
                    <a:gd name="connsiteX4" fmla="*/ 849 w 65656"/>
                    <a:gd name="connsiteY4" fmla="*/ -207 h 9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56" h="9442">
                      <a:moveTo>
                        <a:pt x="849" y="-207"/>
                      </a:moveTo>
                      <a:cubicBezTo>
                        <a:pt x="849" y="-207"/>
                        <a:pt x="849" y="9235"/>
                        <a:pt x="849" y="9235"/>
                      </a:cubicBezTo>
                      <a:cubicBezTo>
                        <a:pt x="849" y="9235"/>
                        <a:pt x="66505" y="9235"/>
                        <a:pt x="66505" y="9235"/>
                      </a:cubicBezTo>
                      <a:cubicBezTo>
                        <a:pt x="66505" y="9235"/>
                        <a:pt x="66505" y="-207"/>
                        <a:pt x="66505" y="-207"/>
                      </a:cubicBezTo>
                      <a:cubicBezTo>
                        <a:pt x="66505" y="-207"/>
                        <a:pt x="849" y="-207"/>
                        <a:pt x="849" y="-207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6" name="Freeform: Shape 1155">
                  <a:extLst>
                    <a:ext uri="{FF2B5EF4-FFF2-40B4-BE49-F238E27FC236}">
                      <a16:creationId xmlns:a16="http://schemas.microsoft.com/office/drawing/2014/main" id="{D908FF47-39B2-33E3-69EC-3DA1F9837059}"/>
                    </a:ext>
                  </a:extLst>
                </p:cNvPr>
                <p:cNvSpPr/>
                <p:nvPr/>
              </p:nvSpPr>
              <p:spPr>
                <a:xfrm rot="5400000" flipV="1">
                  <a:off x="8259979" y="2248279"/>
                  <a:ext cx="65656" cy="63328"/>
                </a:xfrm>
                <a:custGeom>
                  <a:avLst/>
                  <a:gdLst>
                    <a:gd name="connsiteX0" fmla="*/ 66502 w 65656"/>
                    <a:gd name="connsiteY0" fmla="*/ -158 h 63328"/>
                    <a:gd name="connsiteX1" fmla="*/ 845 w 65656"/>
                    <a:gd name="connsiteY1" fmla="*/ 63147 h 63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656" h="63328">
                      <a:moveTo>
                        <a:pt x="66502" y="-158"/>
                      </a:moveTo>
                      <a:cubicBezTo>
                        <a:pt x="66502" y="-158"/>
                        <a:pt x="7907" y="-3301"/>
                        <a:pt x="845" y="63147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6307410" sp="630741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24" name="Graphic 4">
                <a:extLst>
                  <a:ext uri="{FF2B5EF4-FFF2-40B4-BE49-F238E27FC236}">
                    <a16:creationId xmlns:a16="http://schemas.microsoft.com/office/drawing/2014/main" id="{1C934C13-8CC6-1247-1552-5DB74B210E75}"/>
                  </a:ext>
                </a:extLst>
              </p:cNvPr>
              <p:cNvGrpSpPr/>
              <p:nvPr/>
            </p:nvGrpSpPr>
            <p:grpSpPr>
              <a:xfrm>
                <a:off x="8123988" y="4287488"/>
                <a:ext cx="274662" cy="84810"/>
                <a:chOff x="8123988" y="4287488"/>
                <a:chExt cx="274662" cy="84810"/>
              </a:xfrm>
              <a:solidFill>
                <a:srgbClr val="898989"/>
              </a:solidFill>
            </p:grpSpPr>
            <p:sp>
              <p:nvSpPr>
                <p:cNvPr id="1148" name="Freeform: Shape 1147">
                  <a:extLst>
                    <a:ext uri="{FF2B5EF4-FFF2-40B4-BE49-F238E27FC236}">
                      <a16:creationId xmlns:a16="http://schemas.microsoft.com/office/drawing/2014/main" id="{9AD8D461-58E5-9F2F-25BC-E83CF0A32607}"/>
                    </a:ext>
                  </a:extLst>
                </p:cNvPr>
                <p:cNvSpPr/>
                <p:nvPr/>
              </p:nvSpPr>
              <p:spPr>
                <a:xfrm>
                  <a:off x="8123988" y="4287488"/>
                  <a:ext cx="51777" cy="84810"/>
                </a:xfrm>
                <a:custGeom>
                  <a:avLst/>
                  <a:gdLst>
                    <a:gd name="connsiteX0" fmla="*/ -1 w 51777"/>
                    <a:gd name="connsiteY0" fmla="*/ 58162 h 84810"/>
                    <a:gd name="connsiteX1" fmla="*/ -1 w 51777"/>
                    <a:gd name="connsiteY1" fmla="*/ 60105 h 84810"/>
                    <a:gd name="connsiteX2" fmla="*/ 24802 w 51777"/>
                    <a:gd name="connsiteY2" fmla="*/ 85023 h 84810"/>
                    <a:gd name="connsiteX3" fmla="*/ 51777 w 51777"/>
                    <a:gd name="connsiteY3" fmla="*/ 60448 h 84810"/>
                    <a:gd name="connsiteX4" fmla="*/ 35203 w 51777"/>
                    <a:gd name="connsiteY4" fmla="*/ 38845 h 84810"/>
                    <a:gd name="connsiteX5" fmla="*/ 26402 w 51777"/>
                    <a:gd name="connsiteY5" fmla="*/ 35645 h 84810"/>
                    <a:gd name="connsiteX6" fmla="*/ 14172 w 51777"/>
                    <a:gd name="connsiteY6" fmla="*/ 21815 h 84810"/>
                    <a:gd name="connsiteX7" fmla="*/ 25145 w 51777"/>
                    <a:gd name="connsiteY7" fmla="*/ 10042 h 84810"/>
                    <a:gd name="connsiteX8" fmla="*/ 36575 w 51777"/>
                    <a:gd name="connsiteY8" fmla="*/ 21815 h 84810"/>
                    <a:gd name="connsiteX9" fmla="*/ 36575 w 51777"/>
                    <a:gd name="connsiteY9" fmla="*/ 23529 h 84810"/>
                    <a:gd name="connsiteX10" fmla="*/ 49605 w 51777"/>
                    <a:gd name="connsiteY10" fmla="*/ 23529 h 84810"/>
                    <a:gd name="connsiteX11" fmla="*/ 49605 w 51777"/>
                    <a:gd name="connsiteY11" fmla="*/ 21700 h 84810"/>
                    <a:gd name="connsiteX12" fmla="*/ 26516 w 51777"/>
                    <a:gd name="connsiteY12" fmla="*/ 212 h 84810"/>
                    <a:gd name="connsiteX13" fmla="*/ 1142 w 51777"/>
                    <a:gd name="connsiteY13" fmla="*/ 23300 h 84810"/>
                    <a:gd name="connsiteX14" fmla="*/ 18173 w 51777"/>
                    <a:gd name="connsiteY14" fmla="*/ 45703 h 84810"/>
                    <a:gd name="connsiteX15" fmla="*/ 27088 w 51777"/>
                    <a:gd name="connsiteY15" fmla="*/ 48789 h 84810"/>
                    <a:gd name="connsiteX16" fmla="*/ 38747 w 51777"/>
                    <a:gd name="connsiteY16" fmla="*/ 63305 h 84810"/>
                    <a:gd name="connsiteX17" fmla="*/ 26402 w 51777"/>
                    <a:gd name="connsiteY17" fmla="*/ 75193 h 84810"/>
                    <a:gd name="connsiteX18" fmla="*/ 13029 w 51777"/>
                    <a:gd name="connsiteY18" fmla="*/ 60219 h 84810"/>
                    <a:gd name="connsiteX19" fmla="*/ 13029 w 51777"/>
                    <a:gd name="connsiteY19" fmla="*/ 5816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1" y="58162"/>
                      </a:moveTo>
                      <a:lnTo>
                        <a:pt x="-1" y="60105"/>
                      </a:lnTo>
                      <a:cubicBezTo>
                        <a:pt x="-1" y="71535"/>
                        <a:pt x="4571" y="85023"/>
                        <a:pt x="24802" y="85023"/>
                      </a:cubicBezTo>
                      <a:cubicBezTo>
                        <a:pt x="41261" y="85023"/>
                        <a:pt x="51777" y="77822"/>
                        <a:pt x="51777" y="60448"/>
                      </a:cubicBezTo>
                      <a:cubicBezTo>
                        <a:pt x="51777" y="49247"/>
                        <a:pt x="46748" y="42960"/>
                        <a:pt x="35203" y="38845"/>
                      </a:cubicBezTo>
                      <a:lnTo>
                        <a:pt x="26402" y="35645"/>
                      </a:lnTo>
                      <a:cubicBezTo>
                        <a:pt x="17715" y="32330"/>
                        <a:pt x="14172" y="28787"/>
                        <a:pt x="14172" y="21815"/>
                      </a:cubicBezTo>
                      <a:cubicBezTo>
                        <a:pt x="14172" y="13128"/>
                        <a:pt x="19544" y="10042"/>
                        <a:pt x="25145" y="10042"/>
                      </a:cubicBezTo>
                      <a:cubicBezTo>
                        <a:pt x="33260" y="10042"/>
                        <a:pt x="36575" y="14385"/>
                        <a:pt x="36575" y="21815"/>
                      </a:cubicBezTo>
                      <a:lnTo>
                        <a:pt x="36575" y="23529"/>
                      </a:lnTo>
                      <a:lnTo>
                        <a:pt x="49605" y="23529"/>
                      </a:lnTo>
                      <a:lnTo>
                        <a:pt x="49605" y="21700"/>
                      </a:lnTo>
                      <a:cubicBezTo>
                        <a:pt x="49605" y="13242"/>
                        <a:pt x="47433" y="212"/>
                        <a:pt x="26516" y="212"/>
                      </a:cubicBezTo>
                      <a:cubicBezTo>
                        <a:pt x="11200" y="212"/>
                        <a:pt x="1142" y="8441"/>
                        <a:pt x="1142" y="23300"/>
                      </a:cubicBezTo>
                      <a:cubicBezTo>
                        <a:pt x="1142" y="34959"/>
                        <a:pt x="6285" y="41131"/>
                        <a:pt x="18173" y="45703"/>
                      </a:cubicBezTo>
                      <a:lnTo>
                        <a:pt x="27088" y="48789"/>
                      </a:lnTo>
                      <a:cubicBezTo>
                        <a:pt x="34403" y="50961"/>
                        <a:pt x="38747" y="54733"/>
                        <a:pt x="38747" y="63305"/>
                      </a:cubicBezTo>
                      <a:cubicBezTo>
                        <a:pt x="38747" y="69363"/>
                        <a:pt x="34632" y="75193"/>
                        <a:pt x="26402" y="75193"/>
                      </a:cubicBezTo>
                      <a:cubicBezTo>
                        <a:pt x="17372" y="75193"/>
                        <a:pt x="13029" y="70163"/>
                        <a:pt x="13029" y="60219"/>
                      </a:cubicBezTo>
                      <a:lnTo>
                        <a:pt x="13029" y="5816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9" name="Freeform: Shape 1148">
                  <a:extLst>
                    <a:ext uri="{FF2B5EF4-FFF2-40B4-BE49-F238E27FC236}">
                      <a16:creationId xmlns:a16="http://schemas.microsoft.com/office/drawing/2014/main" id="{4F83FBFD-8542-6B85-F1D6-731B9450E691}"/>
                    </a:ext>
                  </a:extLst>
                </p:cNvPr>
                <p:cNvSpPr/>
                <p:nvPr/>
              </p:nvSpPr>
              <p:spPr>
                <a:xfrm>
                  <a:off x="8180223" y="4289088"/>
                  <a:ext cx="51549" cy="81610"/>
                </a:xfrm>
                <a:custGeom>
                  <a:avLst/>
                  <a:gdLst>
                    <a:gd name="connsiteX0" fmla="*/ 19430 w 51549"/>
                    <a:gd name="connsiteY0" fmla="*/ 81822 h 81610"/>
                    <a:gd name="connsiteX1" fmla="*/ 32460 w 51549"/>
                    <a:gd name="connsiteY1" fmla="*/ 81822 h 81610"/>
                    <a:gd name="connsiteX2" fmla="*/ 32460 w 51549"/>
                    <a:gd name="connsiteY2" fmla="*/ 11185 h 81610"/>
                    <a:gd name="connsiteX3" fmla="*/ 51548 w 51549"/>
                    <a:gd name="connsiteY3" fmla="*/ 11185 h 81610"/>
                    <a:gd name="connsiteX4" fmla="*/ 51548 w 51549"/>
                    <a:gd name="connsiteY4" fmla="*/ 212 h 81610"/>
                    <a:gd name="connsiteX5" fmla="*/ -1 w 51549"/>
                    <a:gd name="connsiteY5" fmla="*/ 212 h 81610"/>
                    <a:gd name="connsiteX6" fmla="*/ -1 w 51549"/>
                    <a:gd name="connsiteY6" fmla="*/ 11185 h 81610"/>
                    <a:gd name="connsiteX7" fmla="*/ 19430 w 51549"/>
                    <a:gd name="connsiteY7" fmla="*/ 1118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30" y="81822"/>
                      </a:moveTo>
                      <a:lnTo>
                        <a:pt x="32460" y="81822"/>
                      </a:lnTo>
                      <a:lnTo>
                        <a:pt x="32460" y="11185"/>
                      </a:lnTo>
                      <a:lnTo>
                        <a:pt x="51548" y="11185"/>
                      </a:lnTo>
                      <a:lnTo>
                        <a:pt x="51548" y="212"/>
                      </a:lnTo>
                      <a:lnTo>
                        <a:pt x="-1" y="212"/>
                      </a:lnTo>
                      <a:lnTo>
                        <a:pt x="-1" y="11185"/>
                      </a:lnTo>
                      <a:lnTo>
                        <a:pt x="19430" y="1118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0" name="Freeform: Shape 1149">
                  <a:extLst>
                    <a:ext uri="{FF2B5EF4-FFF2-40B4-BE49-F238E27FC236}">
                      <a16:creationId xmlns:a16="http://schemas.microsoft.com/office/drawing/2014/main" id="{7DB4713F-98E9-AE85-0B0C-A2EB64D51C92}"/>
                    </a:ext>
                  </a:extLst>
                </p:cNvPr>
                <p:cNvSpPr/>
                <p:nvPr/>
              </p:nvSpPr>
              <p:spPr>
                <a:xfrm>
                  <a:off x="8225143" y="4289088"/>
                  <a:ext cx="61378" cy="81610"/>
                </a:xfrm>
                <a:custGeom>
                  <a:avLst/>
                  <a:gdLst>
                    <a:gd name="connsiteX0" fmla="*/ 21259 w 61378"/>
                    <a:gd name="connsiteY0" fmla="*/ 51418 h 81610"/>
                    <a:gd name="connsiteX1" fmla="*/ 30974 w 61378"/>
                    <a:gd name="connsiteY1" fmla="*/ 11185 h 81610"/>
                    <a:gd name="connsiteX2" fmla="*/ 31203 w 61378"/>
                    <a:gd name="connsiteY2" fmla="*/ 11185 h 81610"/>
                    <a:gd name="connsiteX3" fmla="*/ 40575 w 61378"/>
                    <a:gd name="connsiteY3" fmla="*/ 51418 h 81610"/>
                    <a:gd name="connsiteX4" fmla="*/ -1 w 61378"/>
                    <a:gd name="connsiteY4" fmla="*/ 81822 h 81610"/>
                    <a:gd name="connsiteX5" fmla="*/ 13600 w 61378"/>
                    <a:gd name="connsiteY5" fmla="*/ 81822 h 81610"/>
                    <a:gd name="connsiteX6" fmla="*/ 18858 w 61378"/>
                    <a:gd name="connsiteY6" fmla="*/ 61820 h 81610"/>
                    <a:gd name="connsiteX7" fmla="*/ 42747 w 61378"/>
                    <a:gd name="connsiteY7" fmla="*/ 61820 h 81610"/>
                    <a:gd name="connsiteX8" fmla="*/ 47776 w 61378"/>
                    <a:gd name="connsiteY8" fmla="*/ 81822 h 81610"/>
                    <a:gd name="connsiteX9" fmla="*/ 61378 w 61378"/>
                    <a:gd name="connsiteY9" fmla="*/ 81822 h 81610"/>
                    <a:gd name="connsiteX10" fmla="*/ 39889 w 61378"/>
                    <a:gd name="connsiteY10" fmla="*/ 212 h 81610"/>
                    <a:gd name="connsiteX11" fmla="*/ 23202 w 61378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8" h="81610">
                      <a:moveTo>
                        <a:pt x="21259" y="51418"/>
                      </a:moveTo>
                      <a:lnTo>
                        <a:pt x="30974" y="11185"/>
                      </a:lnTo>
                      <a:lnTo>
                        <a:pt x="31203" y="11185"/>
                      </a:lnTo>
                      <a:lnTo>
                        <a:pt x="40575" y="51418"/>
                      </a:lnTo>
                      <a:close/>
                      <a:moveTo>
                        <a:pt x="-1" y="81822"/>
                      </a:moveTo>
                      <a:lnTo>
                        <a:pt x="13600" y="81822"/>
                      </a:lnTo>
                      <a:lnTo>
                        <a:pt x="18858" y="61820"/>
                      </a:lnTo>
                      <a:lnTo>
                        <a:pt x="42747" y="61820"/>
                      </a:lnTo>
                      <a:lnTo>
                        <a:pt x="47776" y="81822"/>
                      </a:lnTo>
                      <a:lnTo>
                        <a:pt x="61378" y="81822"/>
                      </a:lnTo>
                      <a:lnTo>
                        <a:pt x="39889" y="212"/>
                      </a:lnTo>
                      <a:lnTo>
                        <a:pt x="23202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1" name="Freeform: Shape 1150">
                  <a:extLst>
                    <a:ext uri="{FF2B5EF4-FFF2-40B4-BE49-F238E27FC236}">
                      <a16:creationId xmlns:a16="http://schemas.microsoft.com/office/drawing/2014/main" id="{EECFE548-8064-CDC7-4559-5894F82344A1}"/>
                    </a:ext>
                  </a:extLst>
                </p:cNvPr>
                <p:cNvSpPr/>
                <p:nvPr/>
              </p:nvSpPr>
              <p:spPr>
                <a:xfrm>
                  <a:off x="8290294" y="4287488"/>
                  <a:ext cx="52120" cy="84810"/>
                </a:xfrm>
                <a:custGeom>
                  <a:avLst/>
                  <a:gdLst>
                    <a:gd name="connsiteX0" fmla="*/ 42289 w 52120"/>
                    <a:gd name="connsiteY0" fmla="*/ 83422 h 84810"/>
                    <a:gd name="connsiteX1" fmla="*/ 52120 w 52120"/>
                    <a:gd name="connsiteY1" fmla="*/ 83422 h 84810"/>
                    <a:gd name="connsiteX2" fmla="*/ 52120 w 52120"/>
                    <a:gd name="connsiteY2" fmla="*/ 40445 h 84810"/>
                    <a:gd name="connsiteX3" fmla="*/ 26059 w 52120"/>
                    <a:gd name="connsiteY3" fmla="*/ 40445 h 84810"/>
                    <a:gd name="connsiteX4" fmla="*/ 26059 w 52120"/>
                    <a:gd name="connsiteY4" fmla="*/ 50275 h 84810"/>
                    <a:gd name="connsiteX5" fmla="*/ 39775 w 52120"/>
                    <a:gd name="connsiteY5" fmla="*/ 50275 h 84810"/>
                    <a:gd name="connsiteX6" fmla="*/ 26173 w 52120"/>
                    <a:gd name="connsiteY6" fmla="*/ 75193 h 84810"/>
                    <a:gd name="connsiteX7" fmla="*/ 13029 w 52120"/>
                    <a:gd name="connsiteY7" fmla="*/ 42274 h 84810"/>
                    <a:gd name="connsiteX8" fmla="*/ 27202 w 52120"/>
                    <a:gd name="connsiteY8" fmla="*/ 10042 h 84810"/>
                    <a:gd name="connsiteX9" fmla="*/ 38632 w 52120"/>
                    <a:gd name="connsiteY9" fmla="*/ 23300 h 84810"/>
                    <a:gd name="connsiteX10" fmla="*/ 38632 w 52120"/>
                    <a:gd name="connsiteY10" fmla="*/ 25244 h 84810"/>
                    <a:gd name="connsiteX11" fmla="*/ 50977 w 52120"/>
                    <a:gd name="connsiteY11" fmla="*/ 25244 h 84810"/>
                    <a:gd name="connsiteX12" fmla="*/ 50977 w 52120"/>
                    <a:gd name="connsiteY12" fmla="*/ 23758 h 84810"/>
                    <a:gd name="connsiteX13" fmla="*/ 27088 w 52120"/>
                    <a:gd name="connsiteY13" fmla="*/ 212 h 84810"/>
                    <a:gd name="connsiteX14" fmla="*/ -1 w 52120"/>
                    <a:gd name="connsiteY14" fmla="*/ 42617 h 84810"/>
                    <a:gd name="connsiteX15" fmla="*/ 24230 w 52120"/>
                    <a:gd name="connsiteY15" fmla="*/ 85023 h 84810"/>
                    <a:gd name="connsiteX16" fmla="*/ 42061 w 52120"/>
                    <a:gd name="connsiteY16" fmla="*/ 73935 h 84810"/>
                    <a:gd name="connsiteX17" fmla="*/ 42289 w 52120"/>
                    <a:gd name="connsiteY17" fmla="*/ 7393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2120" h="84810">
                      <a:moveTo>
                        <a:pt x="42289" y="83422"/>
                      </a:moveTo>
                      <a:lnTo>
                        <a:pt x="52120" y="83422"/>
                      </a:lnTo>
                      <a:lnTo>
                        <a:pt x="52120" y="40445"/>
                      </a:lnTo>
                      <a:lnTo>
                        <a:pt x="26059" y="40445"/>
                      </a:lnTo>
                      <a:lnTo>
                        <a:pt x="26059" y="50275"/>
                      </a:lnTo>
                      <a:lnTo>
                        <a:pt x="39775" y="50275"/>
                      </a:lnTo>
                      <a:cubicBezTo>
                        <a:pt x="39775" y="68106"/>
                        <a:pt x="36118" y="75307"/>
                        <a:pt x="26173" y="75193"/>
                      </a:cubicBezTo>
                      <a:cubicBezTo>
                        <a:pt x="17372" y="75193"/>
                        <a:pt x="13029" y="68563"/>
                        <a:pt x="13029" y="42274"/>
                      </a:cubicBezTo>
                      <a:cubicBezTo>
                        <a:pt x="13029" y="16214"/>
                        <a:pt x="17944" y="10042"/>
                        <a:pt x="27202" y="10042"/>
                      </a:cubicBezTo>
                      <a:cubicBezTo>
                        <a:pt x="36118" y="10042"/>
                        <a:pt x="38632" y="17243"/>
                        <a:pt x="38632" y="23300"/>
                      </a:cubicBezTo>
                      <a:lnTo>
                        <a:pt x="38632" y="25244"/>
                      </a:lnTo>
                      <a:lnTo>
                        <a:pt x="50977" y="25244"/>
                      </a:lnTo>
                      <a:lnTo>
                        <a:pt x="50977" y="23758"/>
                      </a:lnTo>
                      <a:cubicBezTo>
                        <a:pt x="50977" y="16328"/>
                        <a:pt x="47547" y="212"/>
                        <a:pt x="27088" y="212"/>
                      </a:cubicBezTo>
                      <a:cubicBezTo>
                        <a:pt x="8228" y="212"/>
                        <a:pt x="-1" y="13471"/>
                        <a:pt x="-1" y="42617"/>
                      </a:cubicBezTo>
                      <a:cubicBezTo>
                        <a:pt x="-1" y="71764"/>
                        <a:pt x="6400" y="85023"/>
                        <a:pt x="24230" y="85023"/>
                      </a:cubicBezTo>
                      <a:cubicBezTo>
                        <a:pt x="33832" y="85023"/>
                        <a:pt x="38517" y="81479"/>
                        <a:pt x="42061" y="73935"/>
                      </a:cubicBezTo>
                      <a:lnTo>
                        <a:pt x="42289" y="7393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52" name="Freeform: Shape 1151">
                  <a:extLst>
                    <a:ext uri="{FF2B5EF4-FFF2-40B4-BE49-F238E27FC236}">
                      <a16:creationId xmlns:a16="http://schemas.microsoft.com/office/drawing/2014/main" id="{E96E3E08-AF96-C740-6A29-F57D337552D4}"/>
                    </a:ext>
                  </a:extLst>
                </p:cNvPr>
                <p:cNvSpPr/>
                <p:nvPr/>
              </p:nvSpPr>
              <p:spPr>
                <a:xfrm>
                  <a:off x="8353616" y="4289088"/>
                  <a:ext cx="45034" cy="81610"/>
                </a:xfrm>
                <a:custGeom>
                  <a:avLst/>
                  <a:gdLst>
                    <a:gd name="connsiteX0" fmla="*/ -1 w 45034"/>
                    <a:gd name="connsiteY0" fmla="*/ 81822 h 81610"/>
                    <a:gd name="connsiteX1" fmla="*/ 45033 w 45034"/>
                    <a:gd name="connsiteY1" fmla="*/ 81822 h 81610"/>
                    <a:gd name="connsiteX2" fmla="*/ 45033 w 45034"/>
                    <a:gd name="connsiteY2" fmla="*/ 70849 h 81610"/>
                    <a:gd name="connsiteX3" fmla="*/ 13029 w 45034"/>
                    <a:gd name="connsiteY3" fmla="*/ 70849 h 81610"/>
                    <a:gd name="connsiteX4" fmla="*/ 13029 w 45034"/>
                    <a:gd name="connsiteY4" fmla="*/ 44789 h 81610"/>
                    <a:gd name="connsiteX5" fmla="*/ 42290 w 45034"/>
                    <a:gd name="connsiteY5" fmla="*/ 44789 h 81610"/>
                    <a:gd name="connsiteX6" fmla="*/ 42290 w 45034"/>
                    <a:gd name="connsiteY6" fmla="*/ 33816 h 81610"/>
                    <a:gd name="connsiteX7" fmla="*/ 13029 w 45034"/>
                    <a:gd name="connsiteY7" fmla="*/ 33816 h 81610"/>
                    <a:gd name="connsiteX8" fmla="*/ 13029 w 45034"/>
                    <a:gd name="connsiteY8" fmla="*/ 11185 h 81610"/>
                    <a:gd name="connsiteX9" fmla="*/ 44119 w 45034"/>
                    <a:gd name="connsiteY9" fmla="*/ 11185 h 81610"/>
                    <a:gd name="connsiteX10" fmla="*/ 44119 w 45034"/>
                    <a:gd name="connsiteY10" fmla="*/ 212 h 81610"/>
                    <a:gd name="connsiteX11" fmla="*/ -1 w 45034"/>
                    <a:gd name="connsiteY11" fmla="*/ 21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" y="81822"/>
                      </a:moveTo>
                      <a:lnTo>
                        <a:pt x="45033" y="81822"/>
                      </a:lnTo>
                      <a:lnTo>
                        <a:pt x="45033" y="70849"/>
                      </a:lnTo>
                      <a:lnTo>
                        <a:pt x="13029" y="70849"/>
                      </a:lnTo>
                      <a:lnTo>
                        <a:pt x="13029" y="44789"/>
                      </a:lnTo>
                      <a:lnTo>
                        <a:pt x="42290" y="44789"/>
                      </a:lnTo>
                      <a:lnTo>
                        <a:pt x="42290" y="33816"/>
                      </a:lnTo>
                      <a:lnTo>
                        <a:pt x="13029" y="33816"/>
                      </a:lnTo>
                      <a:lnTo>
                        <a:pt x="13029" y="11185"/>
                      </a:lnTo>
                      <a:lnTo>
                        <a:pt x="44119" y="11185"/>
                      </a:lnTo>
                      <a:lnTo>
                        <a:pt x="44119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1125" name="Graphic 4">
                <a:extLst>
                  <a:ext uri="{FF2B5EF4-FFF2-40B4-BE49-F238E27FC236}">
                    <a16:creationId xmlns:a16="http://schemas.microsoft.com/office/drawing/2014/main" id="{A0654969-173A-B26B-C8C9-9F321F6FD620}"/>
                  </a:ext>
                </a:extLst>
              </p:cNvPr>
              <p:cNvGrpSpPr/>
              <p:nvPr/>
            </p:nvGrpSpPr>
            <p:grpSpPr>
              <a:xfrm>
                <a:off x="5691598" y="3184535"/>
                <a:ext cx="3078927" cy="1103076"/>
                <a:chOff x="5691598" y="3184535"/>
                <a:chExt cx="3078927" cy="1103076"/>
              </a:xfrm>
            </p:grpSpPr>
            <p:sp>
              <p:nvSpPr>
                <p:cNvPr id="1133" name="Freeform: Shape 1132">
                  <a:extLst>
                    <a:ext uri="{FF2B5EF4-FFF2-40B4-BE49-F238E27FC236}">
                      <a16:creationId xmlns:a16="http://schemas.microsoft.com/office/drawing/2014/main" id="{29E95B05-98EC-8FC5-ADA8-756C0FF4A778}"/>
                    </a:ext>
                  </a:extLst>
                </p:cNvPr>
                <p:cNvSpPr/>
                <p:nvPr/>
              </p:nvSpPr>
              <p:spPr>
                <a:xfrm>
                  <a:off x="7753084" y="3184535"/>
                  <a:ext cx="64865" cy="105541"/>
                </a:xfrm>
                <a:custGeom>
                  <a:avLst/>
                  <a:gdLst>
                    <a:gd name="connsiteX0" fmla="*/ 48643 w 64865"/>
                    <a:gd name="connsiteY0" fmla="*/ 67349 h 105541"/>
                    <a:gd name="connsiteX1" fmla="*/ 48643 w 64865"/>
                    <a:gd name="connsiteY1" fmla="*/ 69056 h 105541"/>
                    <a:gd name="connsiteX2" fmla="*/ 33565 w 64865"/>
                    <a:gd name="connsiteY2" fmla="*/ 93521 h 105541"/>
                    <a:gd name="connsiteX3" fmla="*/ 16220 w 64865"/>
                    <a:gd name="connsiteY3" fmla="*/ 52557 h 105541"/>
                    <a:gd name="connsiteX4" fmla="*/ 33565 w 64865"/>
                    <a:gd name="connsiteY4" fmla="*/ 12445 h 105541"/>
                    <a:gd name="connsiteX5" fmla="*/ 48081 w 64865"/>
                    <a:gd name="connsiteY5" fmla="*/ 32216 h 105541"/>
                    <a:gd name="connsiteX6" fmla="*/ 48081 w 64865"/>
                    <a:gd name="connsiteY6" fmla="*/ 33923 h 105541"/>
                    <a:gd name="connsiteX7" fmla="*/ 64293 w 64865"/>
                    <a:gd name="connsiteY7" fmla="*/ 33923 h 105541"/>
                    <a:gd name="connsiteX8" fmla="*/ 64293 w 64865"/>
                    <a:gd name="connsiteY8" fmla="*/ 32074 h 105541"/>
                    <a:gd name="connsiteX9" fmla="*/ 33708 w 64865"/>
                    <a:gd name="connsiteY9" fmla="*/ 212 h 105541"/>
                    <a:gd name="connsiteX10" fmla="*/ -1 w 64865"/>
                    <a:gd name="connsiteY10" fmla="*/ 52983 h 105541"/>
                    <a:gd name="connsiteX11" fmla="*/ 33565 w 64865"/>
                    <a:gd name="connsiteY11" fmla="*/ 105754 h 105541"/>
                    <a:gd name="connsiteX12" fmla="*/ 64864 w 64865"/>
                    <a:gd name="connsiteY12" fmla="*/ 69482 h 105541"/>
                    <a:gd name="connsiteX13" fmla="*/ 64864 w 64865"/>
                    <a:gd name="connsiteY13" fmla="*/ 67349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41">
                      <a:moveTo>
                        <a:pt x="48643" y="67349"/>
                      </a:moveTo>
                      <a:lnTo>
                        <a:pt x="48643" y="69056"/>
                      </a:lnTo>
                      <a:cubicBezTo>
                        <a:pt x="48643" y="78444"/>
                        <a:pt x="47081" y="93521"/>
                        <a:pt x="33565" y="93521"/>
                      </a:cubicBezTo>
                      <a:cubicBezTo>
                        <a:pt x="21621" y="93521"/>
                        <a:pt x="16220" y="85271"/>
                        <a:pt x="16220" y="52557"/>
                      </a:cubicBezTo>
                      <a:cubicBezTo>
                        <a:pt x="16220" y="19841"/>
                        <a:pt x="21621" y="12445"/>
                        <a:pt x="33565" y="12445"/>
                      </a:cubicBezTo>
                      <a:cubicBezTo>
                        <a:pt x="45233" y="12018"/>
                        <a:pt x="48081" y="22828"/>
                        <a:pt x="48081" y="32216"/>
                      </a:cubicBezTo>
                      <a:lnTo>
                        <a:pt x="48081" y="33923"/>
                      </a:lnTo>
                      <a:lnTo>
                        <a:pt x="64293" y="33923"/>
                      </a:lnTo>
                      <a:lnTo>
                        <a:pt x="64293" y="32074"/>
                      </a:lnTo>
                      <a:cubicBezTo>
                        <a:pt x="64293" y="21548"/>
                        <a:pt x="62587" y="212"/>
                        <a:pt x="33708" y="212"/>
                      </a:cubicBezTo>
                      <a:cubicBezTo>
                        <a:pt x="7962" y="212"/>
                        <a:pt x="-1" y="16712"/>
                        <a:pt x="-1" y="52983"/>
                      </a:cubicBezTo>
                      <a:cubicBezTo>
                        <a:pt x="-1" y="89253"/>
                        <a:pt x="7962" y="105754"/>
                        <a:pt x="33565" y="105754"/>
                      </a:cubicBezTo>
                      <a:cubicBezTo>
                        <a:pt x="57463" y="105754"/>
                        <a:pt x="64864" y="87831"/>
                        <a:pt x="64864" y="69482"/>
                      </a:cubicBezTo>
                      <a:lnTo>
                        <a:pt x="64864" y="6734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4" name="Freeform: Shape 1133">
                  <a:extLst>
                    <a:ext uri="{FF2B5EF4-FFF2-40B4-BE49-F238E27FC236}">
                      <a16:creationId xmlns:a16="http://schemas.microsoft.com/office/drawing/2014/main" id="{E66FB011-A1FD-6DAE-2DA1-4684E8FBBDE2}"/>
                    </a:ext>
                  </a:extLst>
                </p:cNvPr>
                <p:cNvSpPr/>
                <p:nvPr/>
              </p:nvSpPr>
              <p:spPr>
                <a:xfrm>
                  <a:off x="7826903" y="3184535"/>
                  <a:ext cx="67141" cy="105541"/>
                </a:xfrm>
                <a:custGeom>
                  <a:avLst/>
                  <a:gdLst>
                    <a:gd name="connsiteX0" fmla="*/ 33575 w 67141"/>
                    <a:gd name="connsiteY0" fmla="*/ 105754 h 105541"/>
                    <a:gd name="connsiteX1" fmla="*/ 67141 w 67141"/>
                    <a:gd name="connsiteY1" fmla="*/ 52983 h 105541"/>
                    <a:gd name="connsiteX2" fmla="*/ 33575 w 67141"/>
                    <a:gd name="connsiteY2" fmla="*/ 212 h 105541"/>
                    <a:gd name="connsiteX3" fmla="*/ -1 w 67141"/>
                    <a:gd name="connsiteY3" fmla="*/ 52983 h 105541"/>
                    <a:gd name="connsiteX4" fmla="*/ 33575 w 67141"/>
                    <a:gd name="connsiteY4" fmla="*/ 105754 h 105541"/>
                    <a:gd name="connsiteX5" fmla="*/ 33575 w 67141"/>
                    <a:gd name="connsiteY5" fmla="*/ 93521 h 105541"/>
                    <a:gd name="connsiteX6" fmla="*/ 16220 w 67141"/>
                    <a:gd name="connsiteY6" fmla="*/ 52557 h 105541"/>
                    <a:gd name="connsiteX7" fmla="*/ 33575 w 67141"/>
                    <a:gd name="connsiteY7" fmla="*/ 12445 h 105541"/>
                    <a:gd name="connsiteX8" fmla="*/ 50929 w 67141"/>
                    <a:gd name="connsiteY8" fmla="*/ 52557 h 105541"/>
                    <a:gd name="connsiteX9" fmla="*/ 33575 w 67141"/>
                    <a:gd name="connsiteY9" fmla="*/ 93521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41" h="105541">
                      <a:moveTo>
                        <a:pt x="33575" y="105754"/>
                      </a:moveTo>
                      <a:cubicBezTo>
                        <a:pt x="56901" y="105754"/>
                        <a:pt x="67141" y="89253"/>
                        <a:pt x="67141" y="52983"/>
                      </a:cubicBezTo>
                      <a:cubicBezTo>
                        <a:pt x="67141" y="16712"/>
                        <a:pt x="56901" y="212"/>
                        <a:pt x="33575" y="212"/>
                      </a:cubicBezTo>
                      <a:cubicBezTo>
                        <a:pt x="10248" y="212"/>
                        <a:pt x="-1" y="16712"/>
                        <a:pt x="-1" y="52983"/>
                      </a:cubicBezTo>
                      <a:cubicBezTo>
                        <a:pt x="-1" y="89253"/>
                        <a:pt x="10248" y="105754"/>
                        <a:pt x="33575" y="105754"/>
                      </a:cubicBezTo>
                      <a:close/>
                      <a:moveTo>
                        <a:pt x="33575" y="93521"/>
                      </a:moveTo>
                      <a:cubicBezTo>
                        <a:pt x="23897" y="93521"/>
                        <a:pt x="16220" y="87547"/>
                        <a:pt x="16220" y="52557"/>
                      </a:cubicBezTo>
                      <a:cubicBezTo>
                        <a:pt x="16220" y="18419"/>
                        <a:pt x="23897" y="12445"/>
                        <a:pt x="33575" y="12445"/>
                      </a:cubicBezTo>
                      <a:cubicBezTo>
                        <a:pt x="43242" y="12445"/>
                        <a:pt x="50929" y="18419"/>
                        <a:pt x="50929" y="52557"/>
                      </a:cubicBezTo>
                      <a:cubicBezTo>
                        <a:pt x="50929" y="87547"/>
                        <a:pt x="43242" y="93521"/>
                        <a:pt x="33575" y="9352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5" name="Freeform: Shape 1134">
                  <a:extLst>
                    <a:ext uri="{FF2B5EF4-FFF2-40B4-BE49-F238E27FC236}">
                      <a16:creationId xmlns:a16="http://schemas.microsoft.com/office/drawing/2014/main" id="{0C2788B3-8B9F-1AB3-8C2D-060E9CFBF87B}"/>
                    </a:ext>
                  </a:extLst>
                </p:cNvPr>
                <p:cNvSpPr/>
                <p:nvPr/>
              </p:nvSpPr>
              <p:spPr>
                <a:xfrm>
                  <a:off x="7908408" y="3186527"/>
                  <a:ext cx="64865" cy="101558"/>
                </a:xfrm>
                <a:custGeom>
                  <a:avLst/>
                  <a:gdLst>
                    <a:gd name="connsiteX0" fmla="*/ -1 w 64865"/>
                    <a:gd name="connsiteY0" fmla="*/ 101770 h 101558"/>
                    <a:gd name="connsiteX1" fmla="*/ 15362 w 64865"/>
                    <a:gd name="connsiteY1" fmla="*/ 101770 h 101558"/>
                    <a:gd name="connsiteX2" fmla="*/ 15362 w 64865"/>
                    <a:gd name="connsiteY2" fmla="*/ 24108 h 101558"/>
                    <a:gd name="connsiteX3" fmla="*/ 15648 w 64865"/>
                    <a:gd name="connsiteY3" fmla="*/ 24108 h 101558"/>
                    <a:gd name="connsiteX4" fmla="*/ 45090 w 64865"/>
                    <a:gd name="connsiteY4" fmla="*/ 101770 h 101558"/>
                    <a:gd name="connsiteX5" fmla="*/ 64864 w 64865"/>
                    <a:gd name="connsiteY5" fmla="*/ 101770 h 101558"/>
                    <a:gd name="connsiteX6" fmla="*/ 64864 w 64865"/>
                    <a:gd name="connsiteY6" fmla="*/ 212 h 101558"/>
                    <a:gd name="connsiteX7" fmla="*/ 49500 w 64865"/>
                    <a:gd name="connsiteY7" fmla="*/ 212 h 101558"/>
                    <a:gd name="connsiteX8" fmla="*/ 49500 w 64865"/>
                    <a:gd name="connsiteY8" fmla="*/ 75883 h 101558"/>
                    <a:gd name="connsiteX9" fmla="*/ 49214 w 64865"/>
                    <a:gd name="connsiteY9" fmla="*/ 75883 h 101558"/>
                    <a:gd name="connsiteX10" fmla="*/ 19773 w 64865"/>
                    <a:gd name="connsiteY10" fmla="*/ 212 h 101558"/>
                    <a:gd name="connsiteX11" fmla="*/ -1 w 64865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8">
                      <a:moveTo>
                        <a:pt x="-1" y="101770"/>
                      </a:moveTo>
                      <a:lnTo>
                        <a:pt x="15362" y="101770"/>
                      </a:lnTo>
                      <a:lnTo>
                        <a:pt x="15362" y="24108"/>
                      </a:lnTo>
                      <a:lnTo>
                        <a:pt x="15648" y="24108"/>
                      </a:lnTo>
                      <a:lnTo>
                        <a:pt x="45090" y="101770"/>
                      </a:lnTo>
                      <a:lnTo>
                        <a:pt x="64864" y="101770"/>
                      </a:lnTo>
                      <a:lnTo>
                        <a:pt x="64864" y="212"/>
                      </a:lnTo>
                      <a:lnTo>
                        <a:pt x="49500" y="212"/>
                      </a:lnTo>
                      <a:lnTo>
                        <a:pt x="49500" y="75883"/>
                      </a:lnTo>
                      <a:lnTo>
                        <a:pt x="49214" y="75883"/>
                      </a:lnTo>
                      <a:lnTo>
                        <a:pt x="1977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6" name="Freeform: Shape 1135">
                  <a:extLst>
                    <a:ext uri="{FF2B5EF4-FFF2-40B4-BE49-F238E27FC236}">
                      <a16:creationId xmlns:a16="http://schemas.microsoft.com/office/drawing/2014/main" id="{8810B48C-94E2-8F30-BC57-F5FC03E1C6E3}"/>
                    </a:ext>
                  </a:extLst>
                </p:cNvPr>
                <p:cNvSpPr/>
                <p:nvPr/>
              </p:nvSpPr>
              <p:spPr>
                <a:xfrm>
                  <a:off x="7980808" y="3186527"/>
                  <a:ext cx="70123" cy="101558"/>
                </a:xfrm>
                <a:custGeom>
                  <a:avLst/>
                  <a:gdLst>
                    <a:gd name="connsiteX0" fmla="*/ 23897 w 70123"/>
                    <a:gd name="connsiteY0" fmla="*/ 101770 h 101558"/>
                    <a:gd name="connsiteX1" fmla="*/ 44518 w 70123"/>
                    <a:gd name="connsiteY1" fmla="*/ 101770 h 101558"/>
                    <a:gd name="connsiteX2" fmla="*/ 70122 w 70123"/>
                    <a:gd name="connsiteY2" fmla="*/ 212 h 101558"/>
                    <a:gd name="connsiteX3" fmla="*/ 52919 w 70123"/>
                    <a:gd name="connsiteY3" fmla="*/ 212 h 101558"/>
                    <a:gd name="connsiteX4" fmla="*/ 34708 w 70123"/>
                    <a:gd name="connsiteY4" fmla="*/ 81288 h 101558"/>
                    <a:gd name="connsiteX5" fmla="*/ 34422 w 70123"/>
                    <a:gd name="connsiteY5" fmla="*/ 81288 h 101558"/>
                    <a:gd name="connsiteX6" fmla="*/ 17210 w 70123"/>
                    <a:gd name="connsiteY6" fmla="*/ 212 h 101558"/>
                    <a:gd name="connsiteX7" fmla="*/ -1 w 70123"/>
                    <a:gd name="connsiteY7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123" h="101558">
                      <a:moveTo>
                        <a:pt x="23897" y="101770"/>
                      </a:moveTo>
                      <a:lnTo>
                        <a:pt x="44518" y="101770"/>
                      </a:lnTo>
                      <a:lnTo>
                        <a:pt x="70122" y="212"/>
                      </a:lnTo>
                      <a:lnTo>
                        <a:pt x="52919" y="212"/>
                      </a:lnTo>
                      <a:lnTo>
                        <a:pt x="34708" y="81288"/>
                      </a:lnTo>
                      <a:lnTo>
                        <a:pt x="34422" y="81288"/>
                      </a:lnTo>
                      <a:lnTo>
                        <a:pt x="17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7" name="Freeform: Shape 1136">
                  <a:extLst>
                    <a:ext uri="{FF2B5EF4-FFF2-40B4-BE49-F238E27FC236}">
                      <a16:creationId xmlns:a16="http://schemas.microsoft.com/office/drawing/2014/main" id="{8DD825E3-09E5-52F1-A33B-44C818C0DF76}"/>
                    </a:ext>
                  </a:extLst>
                </p:cNvPr>
                <p:cNvSpPr/>
                <p:nvPr/>
              </p:nvSpPr>
              <p:spPr>
                <a:xfrm>
                  <a:off x="8058475" y="3186527"/>
                  <a:ext cx="56044" cy="101558"/>
                </a:xfrm>
                <a:custGeom>
                  <a:avLst/>
                  <a:gdLst>
                    <a:gd name="connsiteX0" fmla="*/ -1 w 56044"/>
                    <a:gd name="connsiteY0" fmla="*/ 101770 h 101558"/>
                    <a:gd name="connsiteX1" fmla="*/ 56044 w 56044"/>
                    <a:gd name="connsiteY1" fmla="*/ 101770 h 101558"/>
                    <a:gd name="connsiteX2" fmla="*/ 56044 w 56044"/>
                    <a:gd name="connsiteY2" fmla="*/ 88115 h 101558"/>
                    <a:gd name="connsiteX3" fmla="*/ 16210 w 56044"/>
                    <a:gd name="connsiteY3" fmla="*/ 88115 h 101558"/>
                    <a:gd name="connsiteX4" fmla="*/ 16210 w 56044"/>
                    <a:gd name="connsiteY4" fmla="*/ 55685 h 101558"/>
                    <a:gd name="connsiteX5" fmla="*/ 52624 w 56044"/>
                    <a:gd name="connsiteY5" fmla="*/ 55685 h 101558"/>
                    <a:gd name="connsiteX6" fmla="*/ 52624 w 56044"/>
                    <a:gd name="connsiteY6" fmla="*/ 42030 h 101558"/>
                    <a:gd name="connsiteX7" fmla="*/ 16210 w 56044"/>
                    <a:gd name="connsiteY7" fmla="*/ 42030 h 101558"/>
                    <a:gd name="connsiteX8" fmla="*/ 16210 w 56044"/>
                    <a:gd name="connsiteY8" fmla="*/ 13867 h 101558"/>
                    <a:gd name="connsiteX9" fmla="*/ 54901 w 56044"/>
                    <a:gd name="connsiteY9" fmla="*/ 13867 h 101558"/>
                    <a:gd name="connsiteX10" fmla="*/ 54901 w 56044"/>
                    <a:gd name="connsiteY10" fmla="*/ 212 h 101558"/>
                    <a:gd name="connsiteX11" fmla="*/ -1 w 56044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4" h="101558">
                      <a:moveTo>
                        <a:pt x="-1" y="101770"/>
                      </a:moveTo>
                      <a:lnTo>
                        <a:pt x="56044" y="101770"/>
                      </a:lnTo>
                      <a:lnTo>
                        <a:pt x="56044" y="88115"/>
                      </a:lnTo>
                      <a:lnTo>
                        <a:pt x="16210" y="88115"/>
                      </a:lnTo>
                      <a:lnTo>
                        <a:pt x="16210" y="55685"/>
                      </a:lnTo>
                      <a:lnTo>
                        <a:pt x="52624" y="55685"/>
                      </a:lnTo>
                      <a:lnTo>
                        <a:pt x="52624" y="42030"/>
                      </a:lnTo>
                      <a:lnTo>
                        <a:pt x="16210" y="42030"/>
                      </a:lnTo>
                      <a:lnTo>
                        <a:pt x="16210" y="13867"/>
                      </a:lnTo>
                      <a:lnTo>
                        <a:pt x="54901" y="13867"/>
                      </a:lnTo>
                      <a:lnTo>
                        <a:pt x="5490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8" name="Freeform: Shape 1137">
                  <a:extLst>
                    <a:ext uri="{FF2B5EF4-FFF2-40B4-BE49-F238E27FC236}">
                      <a16:creationId xmlns:a16="http://schemas.microsoft.com/office/drawing/2014/main" id="{16870726-F120-4422-B6E8-34E0A05F267D}"/>
                    </a:ext>
                  </a:extLst>
                </p:cNvPr>
                <p:cNvSpPr/>
                <p:nvPr/>
              </p:nvSpPr>
              <p:spPr>
                <a:xfrm>
                  <a:off x="8126893" y="3186527"/>
                  <a:ext cx="64855" cy="101558"/>
                </a:xfrm>
                <a:custGeom>
                  <a:avLst/>
                  <a:gdLst>
                    <a:gd name="connsiteX0" fmla="*/ -1 w 64855"/>
                    <a:gd name="connsiteY0" fmla="*/ 101770 h 101558"/>
                    <a:gd name="connsiteX1" fmla="*/ 15362 w 64855"/>
                    <a:gd name="connsiteY1" fmla="*/ 101770 h 101558"/>
                    <a:gd name="connsiteX2" fmla="*/ 15362 w 64855"/>
                    <a:gd name="connsiteY2" fmla="*/ 24108 h 101558"/>
                    <a:gd name="connsiteX3" fmla="*/ 15639 w 64855"/>
                    <a:gd name="connsiteY3" fmla="*/ 24108 h 101558"/>
                    <a:gd name="connsiteX4" fmla="*/ 45090 w 64855"/>
                    <a:gd name="connsiteY4" fmla="*/ 101770 h 101558"/>
                    <a:gd name="connsiteX5" fmla="*/ 64855 w 64855"/>
                    <a:gd name="connsiteY5" fmla="*/ 101770 h 101558"/>
                    <a:gd name="connsiteX6" fmla="*/ 64855 w 64855"/>
                    <a:gd name="connsiteY6" fmla="*/ 212 h 101558"/>
                    <a:gd name="connsiteX7" fmla="*/ 49500 w 64855"/>
                    <a:gd name="connsiteY7" fmla="*/ 212 h 101558"/>
                    <a:gd name="connsiteX8" fmla="*/ 49500 w 64855"/>
                    <a:gd name="connsiteY8" fmla="*/ 75883 h 101558"/>
                    <a:gd name="connsiteX9" fmla="*/ 49214 w 64855"/>
                    <a:gd name="connsiteY9" fmla="*/ 75883 h 101558"/>
                    <a:gd name="connsiteX10" fmla="*/ 19763 w 64855"/>
                    <a:gd name="connsiteY10" fmla="*/ 212 h 101558"/>
                    <a:gd name="connsiteX11" fmla="*/ -1 w 64855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55" h="101558">
                      <a:moveTo>
                        <a:pt x="-1" y="101770"/>
                      </a:moveTo>
                      <a:lnTo>
                        <a:pt x="15362" y="101770"/>
                      </a:lnTo>
                      <a:lnTo>
                        <a:pt x="15362" y="24108"/>
                      </a:lnTo>
                      <a:lnTo>
                        <a:pt x="15639" y="24108"/>
                      </a:lnTo>
                      <a:lnTo>
                        <a:pt x="45090" y="101770"/>
                      </a:lnTo>
                      <a:lnTo>
                        <a:pt x="64855" y="101770"/>
                      </a:lnTo>
                      <a:lnTo>
                        <a:pt x="64855" y="212"/>
                      </a:lnTo>
                      <a:lnTo>
                        <a:pt x="49500" y="212"/>
                      </a:lnTo>
                      <a:lnTo>
                        <a:pt x="49500" y="75883"/>
                      </a:lnTo>
                      <a:lnTo>
                        <a:pt x="49214" y="75883"/>
                      </a:lnTo>
                      <a:lnTo>
                        <a:pt x="1976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39" name="Freeform: Shape 1138">
                  <a:extLst>
                    <a:ext uri="{FF2B5EF4-FFF2-40B4-BE49-F238E27FC236}">
                      <a16:creationId xmlns:a16="http://schemas.microsoft.com/office/drawing/2014/main" id="{F2570ADC-6808-0F99-CCFD-C547815CB2B3}"/>
                    </a:ext>
                  </a:extLst>
                </p:cNvPr>
                <p:cNvSpPr/>
                <p:nvPr/>
              </p:nvSpPr>
              <p:spPr>
                <a:xfrm>
                  <a:off x="8200998" y="3186527"/>
                  <a:ext cx="64150" cy="101558"/>
                </a:xfrm>
                <a:custGeom>
                  <a:avLst/>
                  <a:gdLst>
                    <a:gd name="connsiteX0" fmla="*/ 24183 w 64150"/>
                    <a:gd name="connsiteY0" fmla="*/ 101770 h 101558"/>
                    <a:gd name="connsiteX1" fmla="*/ 40394 w 64150"/>
                    <a:gd name="connsiteY1" fmla="*/ 101770 h 101558"/>
                    <a:gd name="connsiteX2" fmla="*/ 40394 w 64150"/>
                    <a:gd name="connsiteY2" fmla="*/ 13867 h 101558"/>
                    <a:gd name="connsiteX3" fmla="*/ 64150 w 64150"/>
                    <a:gd name="connsiteY3" fmla="*/ 13867 h 101558"/>
                    <a:gd name="connsiteX4" fmla="*/ 64150 w 64150"/>
                    <a:gd name="connsiteY4" fmla="*/ 212 h 101558"/>
                    <a:gd name="connsiteX5" fmla="*/ -1 w 64150"/>
                    <a:gd name="connsiteY5" fmla="*/ 212 h 101558"/>
                    <a:gd name="connsiteX6" fmla="*/ -1 w 64150"/>
                    <a:gd name="connsiteY6" fmla="*/ 13867 h 101558"/>
                    <a:gd name="connsiteX7" fmla="*/ 24183 w 64150"/>
                    <a:gd name="connsiteY7" fmla="*/ 13867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50" h="101558">
                      <a:moveTo>
                        <a:pt x="24183" y="101770"/>
                      </a:moveTo>
                      <a:lnTo>
                        <a:pt x="40394" y="101770"/>
                      </a:lnTo>
                      <a:lnTo>
                        <a:pt x="40394" y="13867"/>
                      </a:lnTo>
                      <a:lnTo>
                        <a:pt x="64150" y="13867"/>
                      </a:lnTo>
                      <a:lnTo>
                        <a:pt x="64150" y="212"/>
                      </a:lnTo>
                      <a:lnTo>
                        <a:pt x="-1" y="212"/>
                      </a:lnTo>
                      <a:lnTo>
                        <a:pt x="-1" y="13867"/>
                      </a:lnTo>
                      <a:lnTo>
                        <a:pt x="24183" y="138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0" name="Freeform: Shape 1139">
                  <a:extLst>
                    <a:ext uri="{FF2B5EF4-FFF2-40B4-BE49-F238E27FC236}">
                      <a16:creationId xmlns:a16="http://schemas.microsoft.com/office/drawing/2014/main" id="{4F355242-20AA-AAE6-3773-4F6F033C3DD3}"/>
                    </a:ext>
                  </a:extLst>
                </p:cNvPr>
                <p:cNvSpPr/>
                <p:nvPr/>
              </p:nvSpPr>
              <p:spPr>
                <a:xfrm>
                  <a:off x="8273683" y="3186527"/>
                  <a:ext cx="16211" cy="101558"/>
                </a:xfrm>
                <a:custGeom>
                  <a:avLst/>
                  <a:gdLst>
                    <a:gd name="connsiteX0" fmla="*/ -1 w 16211"/>
                    <a:gd name="connsiteY0" fmla="*/ 101770 h 101558"/>
                    <a:gd name="connsiteX1" fmla="*/ 16210 w 16211"/>
                    <a:gd name="connsiteY1" fmla="*/ 101770 h 101558"/>
                    <a:gd name="connsiteX2" fmla="*/ 16210 w 16211"/>
                    <a:gd name="connsiteY2" fmla="*/ 212 h 101558"/>
                    <a:gd name="connsiteX3" fmla="*/ -1 w 16211"/>
                    <a:gd name="connsiteY3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-1" y="101770"/>
                      </a:moveTo>
                      <a:lnTo>
                        <a:pt x="16210" y="101770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1" name="Freeform: Shape 1140">
                  <a:extLst>
                    <a:ext uri="{FF2B5EF4-FFF2-40B4-BE49-F238E27FC236}">
                      <a16:creationId xmlns:a16="http://schemas.microsoft.com/office/drawing/2014/main" id="{28B55EA0-40EB-2ACE-FC54-D94E44A876F3}"/>
                    </a:ext>
                  </a:extLst>
                </p:cNvPr>
                <p:cNvSpPr/>
                <p:nvPr/>
              </p:nvSpPr>
              <p:spPr>
                <a:xfrm>
                  <a:off x="8303553" y="3184535"/>
                  <a:ext cx="67131" cy="105541"/>
                </a:xfrm>
                <a:custGeom>
                  <a:avLst/>
                  <a:gdLst>
                    <a:gd name="connsiteX0" fmla="*/ 33565 w 67131"/>
                    <a:gd name="connsiteY0" fmla="*/ 105754 h 105541"/>
                    <a:gd name="connsiteX1" fmla="*/ 67131 w 67131"/>
                    <a:gd name="connsiteY1" fmla="*/ 52983 h 105541"/>
                    <a:gd name="connsiteX2" fmla="*/ 33565 w 67131"/>
                    <a:gd name="connsiteY2" fmla="*/ 212 h 105541"/>
                    <a:gd name="connsiteX3" fmla="*/ -1 w 67131"/>
                    <a:gd name="connsiteY3" fmla="*/ 52983 h 105541"/>
                    <a:gd name="connsiteX4" fmla="*/ 33565 w 67131"/>
                    <a:gd name="connsiteY4" fmla="*/ 105754 h 105541"/>
                    <a:gd name="connsiteX5" fmla="*/ 33565 w 67131"/>
                    <a:gd name="connsiteY5" fmla="*/ 93521 h 105541"/>
                    <a:gd name="connsiteX6" fmla="*/ 16211 w 67131"/>
                    <a:gd name="connsiteY6" fmla="*/ 52557 h 105541"/>
                    <a:gd name="connsiteX7" fmla="*/ 33565 w 67131"/>
                    <a:gd name="connsiteY7" fmla="*/ 12445 h 105541"/>
                    <a:gd name="connsiteX8" fmla="*/ 50920 w 67131"/>
                    <a:gd name="connsiteY8" fmla="*/ 52557 h 105541"/>
                    <a:gd name="connsiteX9" fmla="*/ 33565 w 67131"/>
                    <a:gd name="connsiteY9" fmla="*/ 93521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1" h="105541">
                      <a:moveTo>
                        <a:pt x="33565" y="105754"/>
                      </a:moveTo>
                      <a:cubicBezTo>
                        <a:pt x="56892" y="105754"/>
                        <a:pt x="67131" y="89253"/>
                        <a:pt x="67131" y="52983"/>
                      </a:cubicBezTo>
                      <a:cubicBezTo>
                        <a:pt x="67131" y="16712"/>
                        <a:pt x="56892" y="212"/>
                        <a:pt x="33565" y="212"/>
                      </a:cubicBezTo>
                      <a:cubicBezTo>
                        <a:pt x="10238" y="212"/>
                        <a:pt x="-1" y="16712"/>
                        <a:pt x="-1" y="52983"/>
                      </a:cubicBezTo>
                      <a:cubicBezTo>
                        <a:pt x="-1" y="89253"/>
                        <a:pt x="10238" y="105754"/>
                        <a:pt x="33565" y="105754"/>
                      </a:cubicBezTo>
                      <a:close/>
                      <a:moveTo>
                        <a:pt x="33565" y="93521"/>
                      </a:moveTo>
                      <a:cubicBezTo>
                        <a:pt x="23897" y="93521"/>
                        <a:pt x="16211" y="87547"/>
                        <a:pt x="16211" y="52557"/>
                      </a:cubicBezTo>
                      <a:cubicBezTo>
                        <a:pt x="16211" y="18419"/>
                        <a:pt x="23897" y="12445"/>
                        <a:pt x="33565" y="12445"/>
                      </a:cubicBezTo>
                      <a:cubicBezTo>
                        <a:pt x="43242" y="12445"/>
                        <a:pt x="50920" y="18419"/>
                        <a:pt x="50920" y="52557"/>
                      </a:cubicBezTo>
                      <a:cubicBezTo>
                        <a:pt x="50920" y="87547"/>
                        <a:pt x="43242" y="93521"/>
                        <a:pt x="33565" y="9352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2" name="Freeform: Shape 1141">
                  <a:extLst>
                    <a:ext uri="{FF2B5EF4-FFF2-40B4-BE49-F238E27FC236}">
                      <a16:creationId xmlns:a16="http://schemas.microsoft.com/office/drawing/2014/main" id="{F6E3FEA2-3AD4-0560-CD4D-E0E0E4B3E475}"/>
                    </a:ext>
                  </a:extLst>
                </p:cNvPr>
                <p:cNvSpPr/>
                <p:nvPr/>
              </p:nvSpPr>
              <p:spPr>
                <a:xfrm>
                  <a:off x="8385058" y="3186527"/>
                  <a:ext cx="64855" cy="101558"/>
                </a:xfrm>
                <a:custGeom>
                  <a:avLst/>
                  <a:gdLst>
                    <a:gd name="connsiteX0" fmla="*/ -1 w 64855"/>
                    <a:gd name="connsiteY0" fmla="*/ 101770 h 101558"/>
                    <a:gd name="connsiteX1" fmla="*/ 15353 w 64855"/>
                    <a:gd name="connsiteY1" fmla="*/ 101770 h 101558"/>
                    <a:gd name="connsiteX2" fmla="*/ 15353 w 64855"/>
                    <a:gd name="connsiteY2" fmla="*/ 24108 h 101558"/>
                    <a:gd name="connsiteX3" fmla="*/ 15639 w 64855"/>
                    <a:gd name="connsiteY3" fmla="*/ 24108 h 101558"/>
                    <a:gd name="connsiteX4" fmla="*/ 45090 w 64855"/>
                    <a:gd name="connsiteY4" fmla="*/ 101770 h 101558"/>
                    <a:gd name="connsiteX5" fmla="*/ 64855 w 64855"/>
                    <a:gd name="connsiteY5" fmla="*/ 101770 h 101558"/>
                    <a:gd name="connsiteX6" fmla="*/ 64855 w 64855"/>
                    <a:gd name="connsiteY6" fmla="*/ 212 h 101558"/>
                    <a:gd name="connsiteX7" fmla="*/ 49491 w 64855"/>
                    <a:gd name="connsiteY7" fmla="*/ 212 h 101558"/>
                    <a:gd name="connsiteX8" fmla="*/ 49491 w 64855"/>
                    <a:gd name="connsiteY8" fmla="*/ 75883 h 101558"/>
                    <a:gd name="connsiteX9" fmla="*/ 49214 w 64855"/>
                    <a:gd name="connsiteY9" fmla="*/ 75883 h 101558"/>
                    <a:gd name="connsiteX10" fmla="*/ 19763 w 64855"/>
                    <a:gd name="connsiteY10" fmla="*/ 212 h 101558"/>
                    <a:gd name="connsiteX11" fmla="*/ -1 w 64855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55" h="101558">
                      <a:moveTo>
                        <a:pt x="-1" y="101770"/>
                      </a:moveTo>
                      <a:lnTo>
                        <a:pt x="15353" y="101770"/>
                      </a:lnTo>
                      <a:lnTo>
                        <a:pt x="15353" y="24108"/>
                      </a:lnTo>
                      <a:lnTo>
                        <a:pt x="15639" y="24108"/>
                      </a:lnTo>
                      <a:lnTo>
                        <a:pt x="45090" y="101770"/>
                      </a:lnTo>
                      <a:lnTo>
                        <a:pt x="64855" y="101770"/>
                      </a:lnTo>
                      <a:lnTo>
                        <a:pt x="64855" y="212"/>
                      </a:lnTo>
                      <a:lnTo>
                        <a:pt x="49491" y="212"/>
                      </a:lnTo>
                      <a:lnTo>
                        <a:pt x="49491" y="75883"/>
                      </a:lnTo>
                      <a:lnTo>
                        <a:pt x="49214" y="75883"/>
                      </a:lnTo>
                      <a:lnTo>
                        <a:pt x="19763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3" name="Freeform: Shape 1142">
                  <a:extLst>
                    <a:ext uri="{FF2B5EF4-FFF2-40B4-BE49-F238E27FC236}">
                      <a16:creationId xmlns:a16="http://schemas.microsoft.com/office/drawing/2014/main" id="{C00E7D6C-57E0-8775-5E5F-B99D4F3C6D88}"/>
                    </a:ext>
                  </a:extLst>
                </p:cNvPr>
                <p:cNvSpPr/>
                <p:nvPr/>
              </p:nvSpPr>
              <p:spPr>
                <a:xfrm>
                  <a:off x="8500834" y="3186527"/>
                  <a:ext cx="62303" cy="101558"/>
                </a:xfrm>
                <a:custGeom>
                  <a:avLst/>
                  <a:gdLst>
                    <a:gd name="connsiteX0" fmla="*/ -1 w 62303"/>
                    <a:gd name="connsiteY0" fmla="*/ 101770 h 101558"/>
                    <a:gd name="connsiteX1" fmla="*/ 16220 w 62303"/>
                    <a:gd name="connsiteY1" fmla="*/ 101770 h 101558"/>
                    <a:gd name="connsiteX2" fmla="*/ 16220 w 62303"/>
                    <a:gd name="connsiteY2" fmla="*/ 54547 h 101558"/>
                    <a:gd name="connsiteX3" fmla="*/ 46091 w 62303"/>
                    <a:gd name="connsiteY3" fmla="*/ 54547 h 101558"/>
                    <a:gd name="connsiteX4" fmla="*/ 46091 w 62303"/>
                    <a:gd name="connsiteY4" fmla="*/ 101770 h 101558"/>
                    <a:gd name="connsiteX5" fmla="*/ 62302 w 62303"/>
                    <a:gd name="connsiteY5" fmla="*/ 101770 h 101558"/>
                    <a:gd name="connsiteX6" fmla="*/ 62302 w 62303"/>
                    <a:gd name="connsiteY6" fmla="*/ 212 h 101558"/>
                    <a:gd name="connsiteX7" fmla="*/ 46091 w 62303"/>
                    <a:gd name="connsiteY7" fmla="*/ 212 h 101558"/>
                    <a:gd name="connsiteX8" fmla="*/ 46091 w 62303"/>
                    <a:gd name="connsiteY8" fmla="*/ 40892 h 101558"/>
                    <a:gd name="connsiteX9" fmla="*/ 16220 w 62303"/>
                    <a:gd name="connsiteY9" fmla="*/ 40892 h 101558"/>
                    <a:gd name="connsiteX10" fmla="*/ 16220 w 62303"/>
                    <a:gd name="connsiteY10" fmla="*/ 212 h 101558"/>
                    <a:gd name="connsiteX11" fmla="*/ -1 w 62303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303" h="101558">
                      <a:moveTo>
                        <a:pt x="-1" y="101770"/>
                      </a:moveTo>
                      <a:lnTo>
                        <a:pt x="16220" y="101770"/>
                      </a:lnTo>
                      <a:lnTo>
                        <a:pt x="16220" y="54547"/>
                      </a:lnTo>
                      <a:lnTo>
                        <a:pt x="46091" y="54547"/>
                      </a:lnTo>
                      <a:lnTo>
                        <a:pt x="46091" y="101770"/>
                      </a:lnTo>
                      <a:lnTo>
                        <a:pt x="62302" y="101770"/>
                      </a:lnTo>
                      <a:lnTo>
                        <a:pt x="62302" y="212"/>
                      </a:lnTo>
                      <a:lnTo>
                        <a:pt x="46091" y="212"/>
                      </a:lnTo>
                      <a:lnTo>
                        <a:pt x="46091" y="40892"/>
                      </a:lnTo>
                      <a:lnTo>
                        <a:pt x="16220" y="40892"/>
                      </a:lnTo>
                      <a:lnTo>
                        <a:pt x="1622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4" name="Freeform: Shape 1143">
                  <a:extLst>
                    <a:ext uri="{FF2B5EF4-FFF2-40B4-BE49-F238E27FC236}">
                      <a16:creationId xmlns:a16="http://schemas.microsoft.com/office/drawing/2014/main" id="{B6A154D9-3D27-F84F-53F3-DA99E005B121}"/>
                    </a:ext>
                  </a:extLst>
                </p:cNvPr>
                <p:cNvSpPr/>
                <p:nvPr/>
              </p:nvSpPr>
              <p:spPr>
                <a:xfrm>
                  <a:off x="8570253" y="3186527"/>
                  <a:ext cx="76380" cy="101558"/>
                </a:xfrm>
                <a:custGeom>
                  <a:avLst/>
                  <a:gdLst>
                    <a:gd name="connsiteX0" fmla="*/ 26450 w 76380"/>
                    <a:gd name="connsiteY0" fmla="*/ 63935 h 101558"/>
                    <a:gd name="connsiteX1" fmla="*/ 38547 w 76380"/>
                    <a:gd name="connsiteY1" fmla="*/ 13867 h 101558"/>
                    <a:gd name="connsiteX2" fmla="*/ 38833 w 76380"/>
                    <a:gd name="connsiteY2" fmla="*/ 13867 h 101558"/>
                    <a:gd name="connsiteX3" fmla="*/ 50491 w 76380"/>
                    <a:gd name="connsiteY3" fmla="*/ 63935 h 101558"/>
                    <a:gd name="connsiteX4" fmla="*/ -1 w 76380"/>
                    <a:gd name="connsiteY4" fmla="*/ 101770 h 101558"/>
                    <a:gd name="connsiteX5" fmla="*/ 16925 w 76380"/>
                    <a:gd name="connsiteY5" fmla="*/ 101770 h 101558"/>
                    <a:gd name="connsiteX6" fmla="*/ 23468 w 76380"/>
                    <a:gd name="connsiteY6" fmla="*/ 76879 h 101558"/>
                    <a:gd name="connsiteX7" fmla="*/ 53196 w 76380"/>
                    <a:gd name="connsiteY7" fmla="*/ 76879 h 101558"/>
                    <a:gd name="connsiteX8" fmla="*/ 59454 w 76380"/>
                    <a:gd name="connsiteY8" fmla="*/ 101770 h 101558"/>
                    <a:gd name="connsiteX9" fmla="*/ 76380 w 76380"/>
                    <a:gd name="connsiteY9" fmla="*/ 101770 h 101558"/>
                    <a:gd name="connsiteX10" fmla="*/ 49634 w 76380"/>
                    <a:gd name="connsiteY10" fmla="*/ 212 h 101558"/>
                    <a:gd name="connsiteX11" fmla="*/ 28869 w 76380"/>
                    <a:gd name="connsiteY11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0" h="101558">
                      <a:moveTo>
                        <a:pt x="26450" y="63935"/>
                      </a:moveTo>
                      <a:lnTo>
                        <a:pt x="38547" y="13867"/>
                      </a:lnTo>
                      <a:lnTo>
                        <a:pt x="38833" y="13867"/>
                      </a:lnTo>
                      <a:lnTo>
                        <a:pt x="50491" y="63935"/>
                      </a:lnTo>
                      <a:close/>
                      <a:moveTo>
                        <a:pt x="-1" y="101770"/>
                      </a:moveTo>
                      <a:lnTo>
                        <a:pt x="16925" y="101770"/>
                      </a:lnTo>
                      <a:lnTo>
                        <a:pt x="23468" y="76879"/>
                      </a:lnTo>
                      <a:lnTo>
                        <a:pt x="53196" y="76879"/>
                      </a:lnTo>
                      <a:lnTo>
                        <a:pt x="59454" y="101770"/>
                      </a:lnTo>
                      <a:lnTo>
                        <a:pt x="76380" y="101770"/>
                      </a:lnTo>
                      <a:lnTo>
                        <a:pt x="49634" y="212"/>
                      </a:lnTo>
                      <a:lnTo>
                        <a:pt x="28869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5" name="Freeform: Shape 1144">
                  <a:extLst>
                    <a:ext uri="{FF2B5EF4-FFF2-40B4-BE49-F238E27FC236}">
                      <a16:creationId xmlns:a16="http://schemas.microsoft.com/office/drawing/2014/main" id="{60A95891-8855-0CBE-28A0-B795F559F7DD}"/>
                    </a:ext>
                  </a:extLst>
                </p:cNvPr>
                <p:cNvSpPr/>
                <p:nvPr/>
              </p:nvSpPr>
              <p:spPr>
                <a:xfrm>
                  <a:off x="8651892" y="3186527"/>
                  <a:ext cx="55473" cy="101558"/>
                </a:xfrm>
                <a:custGeom>
                  <a:avLst/>
                  <a:gdLst>
                    <a:gd name="connsiteX0" fmla="*/ -1 w 55473"/>
                    <a:gd name="connsiteY0" fmla="*/ 101770 h 101558"/>
                    <a:gd name="connsiteX1" fmla="*/ 55473 w 55473"/>
                    <a:gd name="connsiteY1" fmla="*/ 101770 h 101558"/>
                    <a:gd name="connsiteX2" fmla="*/ 55473 w 55473"/>
                    <a:gd name="connsiteY2" fmla="*/ 88115 h 101558"/>
                    <a:gd name="connsiteX3" fmla="*/ 16220 w 55473"/>
                    <a:gd name="connsiteY3" fmla="*/ 88115 h 101558"/>
                    <a:gd name="connsiteX4" fmla="*/ 16220 w 55473"/>
                    <a:gd name="connsiteY4" fmla="*/ 212 h 101558"/>
                    <a:gd name="connsiteX5" fmla="*/ -1 w 55473"/>
                    <a:gd name="connsiteY5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8">
                      <a:moveTo>
                        <a:pt x="-1" y="101770"/>
                      </a:moveTo>
                      <a:lnTo>
                        <a:pt x="55473" y="101770"/>
                      </a:lnTo>
                      <a:lnTo>
                        <a:pt x="55473" y="88115"/>
                      </a:lnTo>
                      <a:lnTo>
                        <a:pt x="16220" y="88115"/>
                      </a:lnTo>
                      <a:lnTo>
                        <a:pt x="1622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6" name="Freeform: Shape 1145">
                  <a:extLst>
                    <a:ext uri="{FF2B5EF4-FFF2-40B4-BE49-F238E27FC236}">
                      <a16:creationId xmlns:a16="http://schemas.microsoft.com/office/drawing/2014/main" id="{BCE40007-040A-6F4E-E348-93C8583C28B7}"/>
                    </a:ext>
                  </a:extLst>
                </p:cNvPr>
                <p:cNvSpPr/>
                <p:nvPr/>
              </p:nvSpPr>
              <p:spPr>
                <a:xfrm>
                  <a:off x="8715052" y="3186527"/>
                  <a:ext cx="55473" cy="101558"/>
                </a:xfrm>
                <a:custGeom>
                  <a:avLst/>
                  <a:gdLst>
                    <a:gd name="connsiteX0" fmla="*/ -1 w 55473"/>
                    <a:gd name="connsiteY0" fmla="*/ 101770 h 101558"/>
                    <a:gd name="connsiteX1" fmla="*/ 55472 w 55473"/>
                    <a:gd name="connsiteY1" fmla="*/ 101770 h 101558"/>
                    <a:gd name="connsiteX2" fmla="*/ 55472 w 55473"/>
                    <a:gd name="connsiteY2" fmla="*/ 88115 h 101558"/>
                    <a:gd name="connsiteX3" fmla="*/ 16210 w 55473"/>
                    <a:gd name="connsiteY3" fmla="*/ 88115 h 101558"/>
                    <a:gd name="connsiteX4" fmla="*/ 16210 w 55473"/>
                    <a:gd name="connsiteY4" fmla="*/ 212 h 101558"/>
                    <a:gd name="connsiteX5" fmla="*/ -1 w 55473"/>
                    <a:gd name="connsiteY5" fmla="*/ 21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8">
                      <a:moveTo>
                        <a:pt x="-1" y="101770"/>
                      </a:moveTo>
                      <a:lnTo>
                        <a:pt x="55472" y="101770"/>
                      </a:lnTo>
                      <a:lnTo>
                        <a:pt x="55472" y="88115"/>
                      </a:lnTo>
                      <a:lnTo>
                        <a:pt x="16210" y="88115"/>
                      </a:lnTo>
                      <a:lnTo>
                        <a:pt x="16210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1147" name="Freeform: Shape 1146">
                  <a:extLst>
                    <a:ext uri="{FF2B5EF4-FFF2-40B4-BE49-F238E27FC236}">
                      <a16:creationId xmlns:a16="http://schemas.microsoft.com/office/drawing/2014/main" id="{8C0E1E7A-DCEA-ACFA-B843-AF00A7DC9B81}"/>
                    </a:ext>
                  </a:extLst>
                </p:cNvPr>
                <p:cNvSpPr/>
                <p:nvPr/>
              </p:nvSpPr>
              <p:spPr>
                <a:xfrm>
                  <a:off x="5691598" y="4202801"/>
                  <a:ext cx="519836" cy="84810"/>
                </a:xfrm>
                <a:custGeom>
                  <a:avLst/>
                  <a:gdLst>
                    <a:gd name="connsiteX0" fmla="*/ 39090 w 519836"/>
                    <a:gd name="connsiteY0" fmla="*/ 54162 h 84810"/>
                    <a:gd name="connsiteX1" fmla="*/ 39090 w 519836"/>
                    <a:gd name="connsiteY1" fmla="*/ 55533 h 84810"/>
                    <a:gd name="connsiteX2" fmla="*/ 26974 w 519836"/>
                    <a:gd name="connsiteY2" fmla="*/ 75193 h 84810"/>
                    <a:gd name="connsiteX3" fmla="*/ 13029 w 519836"/>
                    <a:gd name="connsiteY3" fmla="*/ 42274 h 84810"/>
                    <a:gd name="connsiteX4" fmla="*/ 26974 w 519836"/>
                    <a:gd name="connsiteY4" fmla="*/ 10042 h 84810"/>
                    <a:gd name="connsiteX5" fmla="*/ 38632 w 519836"/>
                    <a:gd name="connsiteY5" fmla="*/ 25930 h 84810"/>
                    <a:gd name="connsiteX6" fmla="*/ 38632 w 519836"/>
                    <a:gd name="connsiteY6" fmla="*/ 27301 h 84810"/>
                    <a:gd name="connsiteX7" fmla="*/ 51663 w 519836"/>
                    <a:gd name="connsiteY7" fmla="*/ 27301 h 84810"/>
                    <a:gd name="connsiteX8" fmla="*/ 51663 w 519836"/>
                    <a:gd name="connsiteY8" fmla="*/ 25815 h 84810"/>
                    <a:gd name="connsiteX9" fmla="*/ 27088 w 519836"/>
                    <a:gd name="connsiteY9" fmla="*/ 212 h 84810"/>
                    <a:gd name="connsiteX10" fmla="*/ -1 w 519836"/>
                    <a:gd name="connsiteY10" fmla="*/ 42617 h 84810"/>
                    <a:gd name="connsiteX11" fmla="*/ 26974 w 519836"/>
                    <a:gd name="connsiteY11" fmla="*/ 85023 h 84810"/>
                    <a:gd name="connsiteX12" fmla="*/ 52120 w 519836"/>
                    <a:gd name="connsiteY12" fmla="*/ 55876 h 84810"/>
                    <a:gd name="connsiteX13" fmla="*/ 52120 w 519836"/>
                    <a:gd name="connsiteY13" fmla="*/ 54162 h 84810"/>
                    <a:gd name="connsiteX14" fmla="*/ 86295 w 519836"/>
                    <a:gd name="connsiteY14" fmla="*/ 85023 h 84810"/>
                    <a:gd name="connsiteX15" fmla="*/ 113270 w 519836"/>
                    <a:gd name="connsiteY15" fmla="*/ 42617 h 84810"/>
                    <a:gd name="connsiteX16" fmla="*/ 86295 w 519836"/>
                    <a:gd name="connsiteY16" fmla="*/ 212 h 84810"/>
                    <a:gd name="connsiteX17" fmla="*/ 59321 w 519836"/>
                    <a:gd name="connsiteY17" fmla="*/ 42617 h 84810"/>
                    <a:gd name="connsiteX18" fmla="*/ 86295 w 519836"/>
                    <a:gd name="connsiteY18" fmla="*/ 85023 h 84810"/>
                    <a:gd name="connsiteX19" fmla="*/ 86295 w 519836"/>
                    <a:gd name="connsiteY19" fmla="*/ 75193 h 84810"/>
                    <a:gd name="connsiteX20" fmla="*/ 72351 w 519836"/>
                    <a:gd name="connsiteY20" fmla="*/ 42274 h 84810"/>
                    <a:gd name="connsiteX21" fmla="*/ 86295 w 519836"/>
                    <a:gd name="connsiteY21" fmla="*/ 10042 h 84810"/>
                    <a:gd name="connsiteX22" fmla="*/ 100240 w 519836"/>
                    <a:gd name="connsiteY22" fmla="*/ 42274 h 84810"/>
                    <a:gd name="connsiteX23" fmla="*/ 86295 w 519836"/>
                    <a:gd name="connsiteY23" fmla="*/ 75193 h 84810"/>
                    <a:gd name="connsiteX24" fmla="*/ 123786 w 519836"/>
                    <a:gd name="connsiteY24" fmla="*/ 1812 h 84810"/>
                    <a:gd name="connsiteX25" fmla="*/ 123786 w 519836"/>
                    <a:gd name="connsiteY25" fmla="*/ 59305 h 84810"/>
                    <a:gd name="connsiteX26" fmla="*/ 148818 w 519836"/>
                    <a:gd name="connsiteY26" fmla="*/ 85023 h 84810"/>
                    <a:gd name="connsiteX27" fmla="*/ 173735 w 519836"/>
                    <a:gd name="connsiteY27" fmla="*/ 59305 h 84810"/>
                    <a:gd name="connsiteX28" fmla="*/ 173735 w 519836"/>
                    <a:gd name="connsiteY28" fmla="*/ 1812 h 84810"/>
                    <a:gd name="connsiteX29" fmla="*/ 160705 w 519836"/>
                    <a:gd name="connsiteY29" fmla="*/ 1812 h 84810"/>
                    <a:gd name="connsiteX30" fmla="*/ 160705 w 519836"/>
                    <a:gd name="connsiteY30" fmla="*/ 60334 h 84810"/>
                    <a:gd name="connsiteX31" fmla="*/ 148818 w 519836"/>
                    <a:gd name="connsiteY31" fmla="*/ 75193 h 84810"/>
                    <a:gd name="connsiteX32" fmla="*/ 136816 w 519836"/>
                    <a:gd name="connsiteY32" fmla="*/ 60334 h 84810"/>
                    <a:gd name="connsiteX33" fmla="*/ 136816 w 519836"/>
                    <a:gd name="connsiteY33" fmla="*/ 1812 h 84810"/>
                    <a:gd name="connsiteX34" fmla="*/ 186194 w 519836"/>
                    <a:gd name="connsiteY34" fmla="*/ 83422 h 84810"/>
                    <a:gd name="connsiteX35" fmla="*/ 199224 w 519836"/>
                    <a:gd name="connsiteY35" fmla="*/ 83422 h 84810"/>
                    <a:gd name="connsiteX36" fmla="*/ 199224 w 519836"/>
                    <a:gd name="connsiteY36" fmla="*/ 47989 h 84810"/>
                    <a:gd name="connsiteX37" fmla="*/ 209854 w 519836"/>
                    <a:gd name="connsiteY37" fmla="*/ 47989 h 84810"/>
                    <a:gd name="connsiteX38" fmla="*/ 221741 w 519836"/>
                    <a:gd name="connsiteY38" fmla="*/ 60791 h 84810"/>
                    <a:gd name="connsiteX39" fmla="*/ 222313 w 519836"/>
                    <a:gd name="connsiteY39" fmla="*/ 76222 h 84810"/>
                    <a:gd name="connsiteX40" fmla="*/ 224484 w 519836"/>
                    <a:gd name="connsiteY40" fmla="*/ 83422 h 84810"/>
                    <a:gd name="connsiteX41" fmla="*/ 239229 w 519836"/>
                    <a:gd name="connsiteY41" fmla="*/ 83422 h 84810"/>
                    <a:gd name="connsiteX42" fmla="*/ 235343 w 519836"/>
                    <a:gd name="connsiteY42" fmla="*/ 76336 h 84810"/>
                    <a:gd name="connsiteX43" fmla="*/ 234885 w 519836"/>
                    <a:gd name="connsiteY43" fmla="*/ 59762 h 84810"/>
                    <a:gd name="connsiteX44" fmla="*/ 222084 w 519836"/>
                    <a:gd name="connsiteY44" fmla="*/ 43074 h 84810"/>
                    <a:gd name="connsiteX45" fmla="*/ 222084 w 519836"/>
                    <a:gd name="connsiteY45" fmla="*/ 42846 h 84810"/>
                    <a:gd name="connsiteX46" fmla="*/ 235686 w 519836"/>
                    <a:gd name="connsiteY46" fmla="*/ 22843 h 84810"/>
                    <a:gd name="connsiteX47" fmla="*/ 214997 w 519836"/>
                    <a:gd name="connsiteY47" fmla="*/ 1812 h 84810"/>
                    <a:gd name="connsiteX48" fmla="*/ 186194 w 519836"/>
                    <a:gd name="connsiteY48" fmla="*/ 1812 h 84810"/>
                    <a:gd name="connsiteX49" fmla="*/ 199224 w 519836"/>
                    <a:gd name="connsiteY49" fmla="*/ 38160 h 84810"/>
                    <a:gd name="connsiteX50" fmla="*/ 199224 w 519836"/>
                    <a:gd name="connsiteY50" fmla="*/ 11642 h 84810"/>
                    <a:gd name="connsiteX51" fmla="*/ 210311 w 519836"/>
                    <a:gd name="connsiteY51" fmla="*/ 11642 h 84810"/>
                    <a:gd name="connsiteX52" fmla="*/ 222655 w 519836"/>
                    <a:gd name="connsiteY52" fmla="*/ 24901 h 84810"/>
                    <a:gd name="connsiteX53" fmla="*/ 209625 w 519836"/>
                    <a:gd name="connsiteY53" fmla="*/ 38160 h 84810"/>
                    <a:gd name="connsiteX54" fmla="*/ 258889 w 519836"/>
                    <a:gd name="connsiteY54" fmla="*/ 83422 h 84810"/>
                    <a:gd name="connsiteX55" fmla="*/ 271919 w 519836"/>
                    <a:gd name="connsiteY55" fmla="*/ 83422 h 84810"/>
                    <a:gd name="connsiteX56" fmla="*/ 271919 w 519836"/>
                    <a:gd name="connsiteY56" fmla="*/ 12785 h 84810"/>
                    <a:gd name="connsiteX57" fmla="*/ 291007 w 519836"/>
                    <a:gd name="connsiteY57" fmla="*/ 12785 h 84810"/>
                    <a:gd name="connsiteX58" fmla="*/ 291007 w 519836"/>
                    <a:gd name="connsiteY58" fmla="*/ 1812 h 84810"/>
                    <a:gd name="connsiteX59" fmla="*/ 239458 w 519836"/>
                    <a:gd name="connsiteY59" fmla="*/ 1812 h 84810"/>
                    <a:gd name="connsiteX60" fmla="*/ 239458 w 519836"/>
                    <a:gd name="connsiteY60" fmla="*/ 12785 h 84810"/>
                    <a:gd name="connsiteX61" fmla="*/ 258889 w 519836"/>
                    <a:gd name="connsiteY61" fmla="*/ 12785 h 84810"/>
                    <a:gd name="connsiteX62" fmla="*/ 312267 w 519836"/>
                    <a:gd name="connsiteY62" fmla="*/ 83422 h 84810"/>
                    <a:gd name="connsiteX63" fmla="*/ 325297 w 519836"/>
                    <a:gd name="connsiteY63" fmla="*/ 83422 h 84810"/>
                    <a:gd name="connsiteX64" fmla="*/ 325297 w 519836"/>
                    <a:gd name="connsiteY64" fmla="*/ 51533 h 84810"/>
                    <a:gd name="connsiteX65" fmla="*/ 347128 w 519836"/>
                    <a:gd name="connsiteY65" fmla="*/ 1812 h 84810"/>
                    <a:gd name="connsiteX66" fmla="*/ 333526 w 519836"/>
                    <a:gd name="connsiteY66" fmla="*/ 1812 h 84810"/>
                    <a:gd name="connsiteX67" fmla="*/ 319467 w 519836"/>
                    <a:gd name="connsiteY67" fmla="*/ 37017 h 84810"/>
                    <a:gd name="connsiteX68" fmla="*/ 305751 w 519836"/>
                    <a:gd name="connsiteY68" fmla="*/ 1812 h 84810"/>
                    <a:gd name="connsiteX69" fmla="*/ 291235 w 519836"/>
                    <a:gd name="connsiteY69" fmla="*/ 1812 h 84810"/>
                    <a:gd name="connsiteX70" fmla="*/ 312267 w 519836"/>
                    <a:gd name="connsiteY70" fmla="*/ 51533 h 84810"/>
                    <a:gd name="connsiteX71" fmla="*/ 360616 w 519836"/>
                    <a:gd name="connsiteY71" fmla="*/ 53019 h 84810"/>
                    <a:gd name="connsiteX72" fmla="*/ 370331 w 519836"/>
                    <a:gd name="connsiteY72" fmla="*/ 12785 h 84810"/>
                    <a:gd name="connsiteX73" fmla="*/ 370560 w 519836"/>
                    <a:gd name="connsiteY73" fmla="*/ 12785 h 84810"/>
                    <a:gd name="connsiteX74" fmla="*/ 379932 w 519836"/>
                    <a:gd name="connsiteY74" fmla="*/ 53019 h 84810"/>
                    <a:gd name="connsiteX75" fmla="*/ 339356 w 519836"/>
                    <a:gd name="connsiteY75" fmla="*/ 83422 h 84810"/>
                    <a:gd name="connsiteX76" fmla="*/ 352957 w 519836"/>
                    <a:gd name="connsiteY76" fmla="*/ 83422 h 84810"/>
                    <a:gd name="connsiteX77" fmla="*/ 358215 w 519836"/>
                    <a:gd name="connsiteY77" fmla="*/ 63420 h 84810"/>
                    <a:gd name="connsiteX78" fmla="*/ 382104 w 519836"/>
                    <a:gd name="connsiteY78" fmla="*/ 63420 h 84810"/>
                    <a:gd name="connsiteX79" fmla="*/ 387133 w 519836"/>
                    <a:gd name="connsiteY79" fmla="*/ 83422 h 84810"/>
                    <a:gd name="connsiteX80" fmla="*/ 400735 w 519836"/>
                    <a:gd name="connsiteY80" fmla="*/ 83422 h 84810"/>
                    <a:gd name="connsiteX81" fmla="*/ 379246 w 519836"/>
                    <a:gd name="connsiteY81" fmla="*/ 1812 h 84810"/>
                    <a:gd name="connsiteX82" fmla="*/ 362559 w 519836"/>
                    <a:gd name="connsiteY82" fmla="*/ 1812 h 84810"/>
                    <a:gd name="connsiteX83" fmla="*/ 406450 w 519836"/>
                    <a:gd name="connsiteY83" fmla="*/ 83422 h 84810"/>
                    <a:gd name="connsiteX84" fmla="*/ 419480 w 519836"/>
                    <a:gd name="connsiteY84" fmla="*/ 83422 h 84810"/>
                    <a:gd name="connsiteX85" fmla="*/ 419480 w 519836"/>
                    <a:gd name="connsiteY85" fmla="*/ 47989 h 84810"/>
                    <a:gd name="connsiteX86" fmla="*/ 430110 w 519836"/>
                    <a:gd name="connsiteY86" fmla="*/ 47989 h 84810"/>
                    <a:gd name="connsiteX87" fmla="*/ 441997 w 519836"/>
                    <a:gd name="connsiteY87" fmla="*/ 60791 h 84810"/>
                    <a:gd name="connsiteX88" fmla="*/ 442569 w 519836"/>
                    <a:gd name="connsiteY88" fmla="*/ 76222 h 84810"/>
                    <a:gd name="connsiteX89" fmla="*/ 444740 w 519836"/>
                    <a:gd name="connsiteY89" fmla="*/ 83422 h 84810"/>
                    <a:gd name="connsiteX90" fmla="*/ 459485 w 519836"/>
                    <a:gd name="connsiteY90" fmla="*/ 83422 h 84810"/>
                    <a:gd name="connsiteX91" fmla="*/ 455599 w 519836"/>
                    <a:gd name="connsiteY91" fmla="*/ 76336 h 84810"/>
                    <a:gd name="connsiteX92" fmla="*/ 455142 w 519836"/>
                    <a:gd name="connsiteY92" fmla="*/ 59762 h 84810"/>
                    <a:gd name="connsiteX93" fmla="*/ 442340 w 519836"/>
                    <a:gd name="connsiteY93" fmla="*/ 43074 h 84810"/>
                    <a:gd name="connsiteX94" fmla="*/ 442340 w 519836"/>
                    <a:gd name="connsiteY94" fmla="*/ 42846 h 84810"/>
                    <a:gd name="connsiteX95" fmla="*/ 455942 w 519836"/>
                    <a:gd name="connsiteY95" fmla="*/ 22843 h 84810"/>
                    <a:gd name="connsiteX96" fmla="*/ 435253 w 519836"/>
                    <a:gd name="connsiteY96" fmla="*/ 1812 h 84810"/>
                    <a:gd name="connsiteX97" fmla="*/ 406450 w 519836"/>
                    <a:gd name="connsiteY97" fmla="*/ 1812 h 84810"/>
                    <a:gd name="connsiteX98" fmla="*/ 419480 w 519836"/>
                    <a:gd name="connsiteY98" fmla="*/ 38160 h 84810"/>
                    <a:gd name="connsiteX99" fmla="*/ 419480 w 519836"/>
                    <a:gd name="connsiteY99" fmla="*/ 11642 h 84810"/>
                    <a:gd name="connsiteX100" fmla="*/ 430567 w 519836"/>
                    <a:gd name="connsiteY100" fmla="*/ 11642 h 84810"/>
                    <a:gd name="connsiteX101" fmla="*/ 442911 w 519836"/>
                    <a:gd name="connsiteY101" fmla="*/ 24901 h 84810"/>
                    <a:gd name="connsiteX102" fmla="*/ 429881 w 519836"/>
                    <a:gd name="connsiteY102" fmla="*/ 38160 h 84810"/>
                    <a:gd name="connsiteX103" fmla="*/ 480859 w 519836"/>
                    <a:gd name="connsiteY103" fmla="*/ 11642 h 84810"/>
                    <a:gd name="connsiteX104" fmla="*/ 491603 w 519836"/>
                    <a:gd name="connsiteY104" fmla="*/ 11642 h 84810"/>
                    <a:gd name="connsiteX105" fmla="*/ 506805 w 519836"/>
                    <a:gd name="connsiteY105" fmla="*/ 42617 h 84810"/>
                    <a:gd name="connsiteX106" fmla="*/ 491603 w 519836"/>
                    <a:gd name="connsiteY106" fmla="*/ 73593 h 84810"/>
                    <a:gd name="connsiteX107" fmla="*/ 480859 w 519836"/>
                    <a:gd name="connsiteY107" fmla="*/ 73593 h 84810"/>
                    <a:gd name="connsiteX108" fmla="*/ 467829 w 519836"/>
                    <a:gd name="connsiteY108" fmla="*/ 83422 h 84810"/>
                    <a:gd name="connsiteX109" fmla="*/ 491032 w 519836"/>
                    <a:gd name="connsiteY109" fmla="*/ 83422 h 84810"/>
                    <a:gd name="connsiteX110" fmla="*/ 519835 w 519836"/>
                    <a:gd name="connsiteY110" fmla="*/ 42617 h 84810"/>
                    <a:gd name="connsiteX111" fmla="*/ 491032 w 519836"/>
                    <a:gd name="connsiteY111" fmla="*/ 1812 h 84810"/>
                    <a:gd name="connsiteX112" fmla="*/ 467829 w 519836"/>
                    <a:gd name="connsiteY112" fmla="*/ 1812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519836" h="84810">
                      <a:moveTo>
                        <a:pt x="39090" y="54162"/>
                      </a:moveTo>
                      <a:lnTo>
                        <a:pt x="39090" y="55533"/>
                      </a:lnTo>
                      <a:cubicBezTo>
                        <a:pt x="39090" y="63077"/>
                        <a:pt x="37832" y="75193"/>
                        <a:pt x="26974" y="75193"/>
                      </a:cubicBezTo>
                      <a:cubicBezTo>
                        <a:pt x="17373" y="75193"/>
                        <a:pt x="13029" y="68563"/>
                        <a:pt x="13029" y="42274"/>
                      </a:cubicBezTo>
                      <a:cubicBezTo>
                        <a:pt x="13029" y="15985"/>
                        <a:pt x="17373" y="10042"/>
                        <a:pt x="26974" y="10042"/>
                      </a:cubicBezTo>
                      <a:cubicBezTo>
                        <a:pt x="36346" y="9699"/>
                        <a:pt x="38632" y="18386"/>
                        <a:pt x="38632" y="25930"/>
                      </a:cubicBezTo>
                      <a:lnTo>
                        <a:pt x="38632" y="27301"/>
                      </a:lnTo>
                      <a:lnTo>
                        <a:pt x="51663" y="27301"/>
                      </a:lnTo>
                      <a:lnTo>
                        <a:pt x="51663" y="25815"/>
                      </a:lnTo>
                      <a:cubicBezTo>
                        <a:pt x="51663" y="17357"/>
                        <a:pt x="50291" y="212"/>
                        <a:pt x="27088" y="212"/>
                      </a:cubicBezTo>
                      <a:cubicBezTo>
                        <a:pt x="6400" y="212"/>
                        <a:pt x="-1" y="13471"/>
                        <a:pt x="-1" y="42617"/>
                      </a:cubicBezTo>
                      <a:cubicBezTo>
                        <a:pt x="-1" y="71764"/>
                        <a:pt x="6400" y="85023"/>
                        <a:pt x="26974" y="85023"/>
                      </a:cubicBezTo>
                      <a:cubicBezTo>
                        <a:pt x="46176" y="85023"/>
                        <a:pt x="52120" y="70621"/>
                        <a:pt x="52120" y="55876"/>
                      </a:cubicBezTo>
                      <a:lnTo>
                        <a:pt x="52120" y="54162"/>
                      </a:lnTo>
                      <a:close/>
                      <a:moveTo>
                        <a:pt x="86295" y="85023"/>
                      </a:moveTo>
                      <a:cubicBezTo>
                        <a:pt x="105041" y="85023"/>
                        <a:pt x="113270" y="71764"/>
                        <a:pt x="113270" y="42617"/>
                      </a:cubicBezTo>
                      <a:cubicBezTo>
                        <a:pt x="113270" y="13471"/>
                        <a:pt x="105041" y="212"/>
                        <a:pt x="86295" y="212"/>
                      </a:cubicBezTo>
                      <a:cubicBezTo>
                        <a:pt x="67550" y="212"/>
                        <a:pt x="59321" y="13471"/>
                        <a:pt x="59321" y="42617"/>
                      </a:cubicBezTo>
                      <a:cubicBezTo>
                        <a:pt x="59321" y="71764"/>
                        <a:pt x="67550" y="85023"/>
                        <a:pt x="86295" y="85023"/>
                      </a:cubicBezTo>
                      <a:close/>
                      <a:moveTo>
                        <a:pt x="86295" y="75193"/>
                      </a:moveTo>
                      <a:cubicBezTo>
                        <a:pt x="78523" y="75193"/>
                        <a:pt x="72351" y="70392"/>
                        <a:pt x="72351" y="42274"/>
                      </a:cubicBezTo>
                      <a:cubicBezTo>
                        <a:pt x="72351" y="14842"/>
                        <a:pt x="78523" y="10042"/>
                        <a:pt x="86295" y="10042"/>
                      </a:cubicBezTo>
                      <a:cubicBezTo>
                        <a:pt x="94068" y="10042"/>
                        <a:pt x="100240" y="14842"/>
                        <a:pt x="100240" y="42274"/>
                      </a:cubicBezTo>
                      <a:cubicBezTo>
                        <a:pt x="100240" y="70392"/>
                        <a:pt x="94068" y="75193"/>
                        <a:pt x="86295" y="75193"/>
                      </a:cubicBezTo>
                      <a:close/>
                      <a:moveTo>
                        <a:pt x="123786" y="1812"/>
                      </a:moveTo>
                      <a:lnTo>
                        <a:pt x="123786" y="59305"/>
                      </a:lnTo>
                      <a:cubicBezTo>
                        <a:pt x="123786" y="78165"/>
                        <a:pt x="133158" y="85023"/>
                        <a:pt x="148818" y="85023"/>
                      </a:cubicBezTo>
                      <a:cubicBezTo>
                        <a:pt x="164362" y="85023"/>
                        <a:pt x="173735" y="78165"/>
                        <a:pt x="173735" y="59305"/>
                      </a:cubicBezTo>
                      <a:lnTo>
                        <a:pt x="173735" y="1812"/>
                      </a:lnTo>
                      <a:lnTo>
                        <a:pt x="160705" y="1812"/>
                      </a:lnTo>
                      <a:lnTo>
                        <a:pt x="160705" y="60334"/>
                      </a:lnTo>
                      <a:cubicBezTo>
                        <a:pt x="160705" y="70621"/>
                        <a:pt x="156590" y="75193"/>
                        <a:pt x="148818" y="75193"/>
                      </a:cubicBezTo>
                      <a:cubicBezTo>
                        <a:pt x="140931" y="75193"/>
                        <a:pt x="136816" y="70621"/>
                        <a:pt x="136816" y="60334"/>
                      </a:cubicBezTo>
                      <a:lnTo>
                        <a:pt x="136816" y="1812"/>
                      </a:lnTo>
                      <a:close/>
                      <a:moveTo>
                        <a:pt x="186194" y="83422"/>
                      </a:moveTo>
                      <a:lnTo>
                        <a:pt x="199224" y="83422"/>
                      </a:lnTo>
                      <a:lnTo>
                        <a:pt x="199224" y="47989"/>
                      </a:lnTo>
                      <a:lnTo>
                        <a:pt x="209854" y="47989"/>
                      </a:lnTo>
                      <a:cubicBezTo>
                        <a:pt x="218769" y="47989"/>
                        <a:pt x="221512" y="51876"/>
                        <a:pt x="221741" y="60791"/>
                      </a:cubicBezTo>
                      <a:cubicBezTo>
                        <a:pt x="221970" y="66735"/>
                        <a:pt x="221855" y="71307"/>
                        <a:pt x="222313" y="76222"/>
                      </a:cubicBezTo>
                      <a:cubicBezTo>
                        <a:pt x="222655" y="79422"/>
                        <a:pt x="223227" y="81936"/>
                        <a:pt x="224484" y="83422"/>
                      </a:cubicBezTo>
                      <a:lnTo>
                        <a:pt x="239229" y="83422"/>
                      </a:lnTo>
                      <a:cubicBezTo>
                        <a:pt x="237514" y="82279"/>
                        <a:pt x="235571" y="80336"/>
                        <a:pt x="235343" y="76336"/>
                      </a:cubicBezTo>
                      <a:cubicBezTo>
                        <a:pt x="235114" y="71421"/>
                        <a:pt x="235000" y="65020"/>
                        <a:pt x="234885" y="59762"/>
                      </a:cubicBezTo>
                      <a:cubicBezTo>
                        <a:pt x="234428" y="48332"/>
                        <a:pt x="230199" y="43874"/>
                        <a:pt x="222084" y="43074"/>
                      </a:cubicBezTo>
                      <a:lnTo>
                        <a:pt x="222084" y="42846"/>
                      </a:lnTo>
                      <a:cubicBezTo>
                        <a:pt x="230999" y="41474"/>
                        <a:pt x="235686" y="33359"/>
                        <a:pt x="235686" y="22843"/>
                      </a:cubicBezTo>
                      <a:cubicBezTo>
                        <a:pt x="235686" y="7527"/>
                        <a:pt x="226427" y="1812"/>
                        <a:pt x="214997" y="1812"/>
                      </a:cubicBezTo>
                      <a:lnTo>
                        <a:pt x="186194" y="1812"/>
                      </a:lnTo>
                      <a:close/>
                      <a:moveTo>
                        <a:pt x="199224" y="38160"/>
                      </a:moveTo>
                      <a:lnTo>
                        <a:pt x="199224" y="11642"/>
                      </a:lnTo>
                      <a:lnTo>
                        <a:pt x="210311" y="11642"/>
                      </a:lnTo>
                      <a:cubicBezTo>
                        <a:pt x="218883" y="11642"/>
                        <a:pt x="222655" y="16214"/>
                        <a:pt x="222655" y="24901"/>
                      </a:cubicBezTo>
                      <a:cubicBezTo>
                        <a:pt x="222655" y="33130"/>
                        <a:pt x="217969" y="38160"/>
                        <a:pt x="209625" y="38160"/>
                      </a:cubicBezTo>
                      <a:close/>
                      <a:moveTo>
                        <a:pt x="258889" y="83422"/>
                      </a:moveTo>
                      <a:lnTo>
                        <a:pt x="271919" y="83422"/>
                      </a:lnTo>
                      <a:lnTo>
                        <a:pt x="271919" y="12785"/>
                      </a:lnTo>
                      <a:lnTo>
                        <a:pt x="291007" y="12785"/>
                      </a:lnTo>
                      <a:lnTo>
                        <a:pt x="291007" y="1812"/>
                      </a:lnTo>
                      <a:lnTo>
                        <a:pt x="239458" y="1812"/>
                      </a:lnTo>
                      <a:lnTo>
                        <a:pt x="239458" y="12785"/>
                      </a:lnTo>
                      <a:lnTo>
                        <a:pt x="258889" y="12785"/>
                      </a:lnTo>
                      <a:close/>
                      <a:moveTo>
                        <a:pt x="312267" y="83422"/>
                      </a:moveTo>
                      <a:lnTo>
                        <a:pt x="325297" y="83422"/>
                      </a:lnTo>
                      <a:lnTo>
                        <a:pt x="325297" y="51533"/>
                      </a:lnTo>
                      <a:lnTo>
                        <a:pt x="347128" y="1812"/>
                      </a:lnTo>
                      <a:lnTo>
                        <a:pt x="333526" y="1812"/>
                      </a:lnTo>
                      <a:lnTo>
                        <a:pt x="319467" y="37017"/>
                      </a:lnTo>
                      <a:lnTo>
                        <a:pt x="305751" y="1812"/>
                      </a:lnTo>
                      <a:lnTo>
                        <a:pt x="291235" y="1812"/>
                      </a:lnTo>
                      <a:lnTo>
                        <a:pt x="312267" y="51533"/>
                      </a:lnTo>
                      <a:close/>
                      <a:moveTo>
                        <a:pt x="360616" y="53019"/>
                      </a:moveTo>
                      <a:lnTo>
                        <a:pt x="370331" y="12785"/>
                      </a:lnTo>
                      <a:lnTo>
                        <a:pt x="370560" y="12785"/>
                      </a:lnTo>
                      <a:lnTo>
                        <a:pt x="379932" y="53019"/>
                      </a:lnTo>
                      <a:close/>
                      <a:moveTo>
                        <a:pt x="339356" y="83422"/>
                      </a:moveTo>
                      <a:lnTo>
                        <a:pt x="352957" y="83422"/>
                      </a:lnTo>
                      <a:lnTo>
                        <a:pt x="358215" y="63420"/>
                      </a:lnTo>
                      <a:lnTo>
                        <a:pt x="382104" y="63420"/>
                      </a:lnTo>
                      <a:lnTo>
                        <a:pt x="387133" y="83422"/>
                      </a:lnTo>
                      <a:lnTo>
                        <a:pt x="400735" y="83422"/>
                      </a:lnTo>
                      <a:lnTo>
                        <a:pt x="379246" y="1812"/>
                      </a:lnTo>
                      <a:lnTo>
                        <a:pt x="362559" y="1812"/>
                      </a:lnTo>
                      <a:close/>
                      <a:moveTo>
                        <a:pt x="406450" y="83422"/>
                      </a:moveTo>
                      <a:lnTo>
                        <a:pt x="419480" y="83422"/>
                      </a:lnTo>
                      <a:lnTo>
                        <a:pt x="419480" y="47989"/>
                      </a:lnTo>
                      <a:lnTo>
                        <a:pt x="430110" y="47989"/>
                      </a:lnTo>
                      <a:cubicBezTo>
                        <a:pt x="439025" y="47989"/>
                        <a:pt x="441768" y="51876"/>
                        <a:pt x="441997" y="60791"/>
                      </a:cubicBezTo>
                      <a:cubicBezTo>
                        <a:pt x="442226" y="66735"/>
                        <a:pt x="442111" y="71307"/>
                        <a:pt x="442569" y="76222"/>
                      </a:cubicBezTo>
                      <a:cubicBezTo>
                        <a:pt x="442911" y="79422"/>
                        <a:pt x="443483" y="81936"/>
                        <a:pt x="444740" y="83422"/>
                      </a:cubicBezTo>
                      <a:lnTo>
                        <a:pt x="459485" y="83422"/>
                      </a:lnTo>
                      <a:cubicBezTo>
                        <a:pt x="457770" y="82279"/>
                        <a:pt x="455827" y="80336"/>
                        <a:pt x="455599" y="76336"/>
                      </a:cubicBezTo>
                      <a:cubicBezTo>
                        <a:pt x="455370" y="71421"/>
                        <a:pt x="455256" y="65020"/>
                        <a:pt x="455142" y="59762"/>
                      </a:cubicBezTo>
                      <a:cubicBezTo>
                        <a:pt x="454685" y="48332"/>
                        <a:pt x="450455" y="43874"/>
                        <a:pt x="442340" y="43074"/>
                      </a:cubicBezTo>
                      <a:lnTo>
                        <a:pt x="442340" y="42846"/>
                      </a:lnTo>
                      <a:cubicBezTo>
                        <a:pt x="451255" y="41474"/>
                        <a:pt x="455942" y="33359"/>
                        <a:pt x="455942" y="22843"/>
                      </a:cubicBezTo>
                      <a:cubicBezTo>
                        <a:pt x="455942" y="7527"/>
                        <a:pt x="446684" y="1812"/>
                        <a:pt x="435253" y="1812"/>
                      </a:cubicBezTo>
                      <a:lnTo>
                        <a:pt x="406450" y="1812"/>
                      </a:lnTo>
                      <a:close/>
                      <a:moveTo>
                        <a:pt x="419480" y="38160"/>
                      </a:moveTo>
                      <a:lnTo>
                        <a:pt x="419480" y="11642"/>
                      </a:lnTo>
                      <a:lnTo>
                        <a:pt x="430567" y="11642"/>
                      </a:lnTo>
                      <a:cubicBezTo>
                        <a:pt x="439140" y="11642"/>
                        <a:pt x="442911" y="16214"/>
                        <a:pt x="442911" y="24901"/>
                      </a:cubicBezTo>
                      <a:cubicBezTo>
                        <a:pt x="442911" y="33130"/>
                        <a:pt x="438225" y="38160"/>
                        <a:pt x="429881" y="38160"/>
                      </a:cubicBezTo>
                      <a:close/>
                      <a:moveTo>
                        <a:pt x="480859" y="11642"/>
                      </a:moveTo>
                      <a:lnTo>
                        <a:pt x="491603" y="11642"/>
                      </a:lnTo>
                      <a:cubicBezTo>
                        <a:pt x="502919" y="11642"/>
                        <a:pt x="506805" y="19643"/>
                        <a:pt x="506805" y="42617"/>
                      </a:cubicBezTo>
                      <a:cubicBezTo>
                        <a:pt x="506805" y="66506"/>
                        <a:pt x="502348" y="73593"/>
                        <a:pt x="491603" y="73593"/>
                      </a:cubicBezTo>
                      <a:lnTo>
                        <a:pt x="480859" y="73593"/>
                      </a:lnTo>
                      <a:close/>
                      <a:moveTo>
                        <a:pt x="467829" y="83422"/>
                      </a:moveTo>
                      <a:lnTo>
                        <a:pt x="491032" y="83422"/>
                      </a:lnTo>
                      <a:cubicBezTo>
                        <a:pt x="516635" y="83422"/>
                        <a:pt x="519835" y="66735"/>
                        <a:pt x="519835" y="42617"/>
                      </a:cubicBezTo>
                      <a:cubicBezTo>
                        <a:pt x="519835" y="18500"/>
                        <a:pt x="516635" y="1812"/>
                        <a:pt x="491032" y="1812"/>
                      </a:cubicBezTo>
                      <a:lnTo>
                        <a:pt x="467829" y="181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1126" name="Freeform: Shape 1125">
                <a:extLst>
                  <a:ext uri="{FF2B5EF4-FFF2-40B4-BE49-F238E27FC236}">
                    <a16:creationId xmlns:a16="http://schemas.microsoft.com/office/drawing/2014/main" id="{F01E3E8F-D7ED-1380-78A7-03CF4DEA2879}"/>
                  </a:ext>
                </a:extLst>
              </p:cNvPr>
              <p:cNvSpPr/>
              <p:nvPr/>
            </p:nvSpPr>
            <p:spPr>
              <a:xfrm>
                <a:off x="4019551" y="3439713"/>
                <a:ext cx="106556" cy="9525"/>
              </a:xfrm>
              <a:custGeom>
                <a:avLst/>
                <a:gdLst>
                  <a:gd name="connsiteX0" fmla="*/ -1 w 106556"/>
                  <a:gd name="connsiteY0" fmla="*/ 212 h 9525"/>
                  <a:gd name="connsiteX1" fmla="*/ 106555 w 106556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556" h="9525">
                    <a:moveTo>
                      <a:pt x="-1" y="212"/>
                    </a:moveTo>
                    <a:lnTo>
                      <a:pt x="106555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7" name="Freeform: Shape 1126">
                <a:extLst>
                  <a:ext uri="{FF2B5EF4-FFF2-40B4-BE49-F238E27FC236}">
                    <a16:creationId xmlns:a16="http://schemas.microsoft.com/office/drawing/2014/main" id="{E80C1569-6812-2D88-EBBA-949EF550275C}"/>
                  </a:ext>
                </a:extLst>
              </p:cNvPr>
              <p:cNvSpPr/>
              <p:nvPr/>
            </p:nvSpPr>
            <p:spPr>
              <a:xfrm>
                <a:off x="4252799" y="3440391"/>
                <a:ext cx="207807" cy="9525"/>
              </a:xfrm>
              <a:custGeom>
                <a:avLst/>
                <a:gdLst>
                  <a:gd name="connsiteX0" fmla="*/ -1 w 207807"/>
                  <a:gd name="connsiteY0" fmla="*/ 212 h 9525"/>
                  <a:gd name="connsiteX1" fmla="*/ 207806 w 207807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807" h="9525">
                    <a:moveTo>
                      <a:pt x="-1" y="212"/>
                    </a:moveTo>
                    <a:lnTo>
                      <a:pt x="207806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8" name="Freeform: Shape 1127">
                <a:extLst>
                  <a:ext uri="{FF2B5EF4-FFF2-40B4-BE49-F238E27FC236}">
                    <a16:creationId xmlns:a16="http://schemas.microsoft.com/office/drawing/2014/main" id="{B9E1685B-3886-40D1-17C8-2F49AEEFA4AE}"/>
                  </a:ext>
                </a:extLst>
              </p:cNvPr>
              <p:cNvSpPr/>
              <p:nvPr/>
            </p:nvSpPr>
            <p:spPr>
              <a:xfrm>
                <a:off x="4705227" y="3440391"/>
                <a:ext cx="75828" cy="9525"/>
              </a:xfrm>
              <a:custGeom>
                <a:avLst/>
                <a:gdLst>
                  <a:gd name="connsiteX0" fmla="*/ -1 w 75828"/>
                  <a:gd name="connsiteY0" fmla="*/ 212 h 9525"/>
                  <a:gd name="connsiteX1" fmla="*/ 75827 w 75828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828" h="9525">
                    <a:moveTo>
                      <a:pt x="-1" y="212"/>
                    </a:moveTo>
                    <a:lnTo>
                      <a:pt x="75827" y="212"/>
                    </a:lnTo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29" name="Freeform: Shape 1128">
                <a:extLst>
                  <a:ext uri="{FF2B5EF4-FFF2-40B4-BE49-F238E27FC236}">
                    <a16:creationId xmlns:a16="http://schemas.microsoft.com/office/drawing/2014/main" id="{CC467844-931D-DCA2-D332-04BF5CB54883}"/>
                  </a:ext>
                </a:extLst>
              </p:cNvPr>
              <p:cNvSpPr/>
              <p:nvPr/>
            </p:nvSpPr>
            <p:spPr>
              <a:xfrm>
                <a:off x="7430806" y="5291195"/>
                <a:ext cx="37128" cy="100707"/>
              </a:xfrm>
              <a:custGeom>
                <a:avLst/>
                <a:gdLst>
                  <a:gd name="connsiteX0" fmla="*/ 37491 w 37128"/>
                  <a:gd name="connsiteY0" fmla="*/ 101034 h 100707"/>
                  <a:gd name="connsiteX1" fmla="*/ 37491 w 37128"/>
                  <a:gd name="connsiteY1" fmla="*/ 326 h 100707"/>
                  <a:gd name="connsiteX2" fmla="*/ 25680 w 37128"/>
                  <a:gd name="connsiteY2" fmla="*/ 326 h 100707"/>
                  <a:gd name="connsiteX3" fmla="*/ 25680 w 37128"/>
                  <a:gd name="connsiteY3" fmla="*/ 2317 h 100707"/>
                  <a:gd name="connsiteX4" fmla="*/ 1925 w 37128"/>
                  <a:gd name="connsiteY4" fmla="*/ 17395 h 100707"/>
                  <a:gd name="connsiteX5" fmla="*/ 363 w 37128"/>
                  <a:gd name="connsiteY5" fmla="*/ 17395 h 100707"/>
                  <a:gd name="connsiteX6" fmla="*/ 363 w 37128"/>
                  <a:gd name="connsiteY6" fmla="*/ 27920 h 100707"/>
                  <a:gd name="connsiteX7" fmla="*/ 21270 w 37128"/>
                  <a:gd name="connsiteY7" fmla="*/ 27920 h 100707"/>
                  <a:gd name="connsiteX8" fmla="*/ 21270 w 37128"/>
                  <a:gd name="connsiteY8" fmla="*/ 101034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128" h="100707">
                    <a:moveTo>
                      <a:pt x="37491" y="101034"/>
                    </a:moveTo>
                    <a:lnTo>
                      <a:pt x="37491" y="326"/>
                    </a:lnTo>
                    <a:lnTo>
                      <a:pt x="25680" y="326"/>
                    </a:lnTo>
                    <a:lnTo>
                      <a:pt x="25680" y="2317"/>
                    </a:lnTo>
                    <a:cubicBezTo>
                      <a:pt x="22832" y="15118"/>
                      <a:pt x="11602" y="17395"/>
                      <a:pt x="1925" y="17395"/>
                    </a:cubicBezTo>
                    <a:lnTo>
                      <a:pt x="363" y="17395"/>
                    </a:lnTo>
                    <a:lnTo>
                      <a:pt x="363" y="27920"/>
                    </a:lnTo>
                    <a:lnTo>
                      <a:pt x="21270" y="27920"/>
                    </a:lnTo>
                    <a:lnTo>
                      <a:pt x="21270" y="101034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30" name="Freeform: Shape 1129">
                <a:extLst>
                  <a:ext uri="{FF2B5EF4-FFF2-40B4-BE49-F238E27FC236}">
                    <a16:creationId xmlns:a16="http://schemas.microsoft.com/office/drawing/2014/main" id="{04D3DE5E-7D74-7537-E848-A21C09C2F591}"/>
                  </a:ext>
                </a:extLst>
              </p:cNvPr>
              <p:cNvSpPr/>
              <p:nvPr/>
            </p:nvSpPr>
            <p:spPr>
              <a:xfrm>
                <a:off x="7005048" y="5291195"/>
                <a:ext cx="58883" cy="100707"/>
              </a:xfrm>
              <a:custGeom>
                <a:avLst/>
                <a:gdLst>
                  <a:gd name="connsiteX0" fmla="*/ 59261 w 58883"/>
                  <a:gd name="connsiteY0" fmla="*/ 87375 h 100707"/>
                  <a:gd name="connsiteX1" fmla="*/ 18437 w 58883"/>
                  <a:gd name="connsiteY1" fmla="*/ 87375 h 100707"/>
                  <a:gd name="connsiteX2" fmla="*/ 58832 w 58883"/>
                  <a:gd name="connsiteY2" fmla="*/ 27215 h 100707"/>
                  <a:gd name="connsiteX3" fmla="*/ 30391 w 58883"/>
                  <a:gd name="connsiteY3" fmla="*/ 326 h 100707"/>
                  <a:gd name="connsiteX4" fmla="*/ 663 w 58883"/>
                  <a:gd name="connsiteY4" fmla="*/ 32758 h 100707"/>
                  <a:gd name="connsiteX5" fmla="*/ 16027 w 58883"/>
                  <a:gd name="connsiteY5" fmla="*/ 32758 h 100707"/>
                  <a:gd name="connsiteX6" fmla="*/ 30105 w 58883"/>
                  <a:gd name="connsiteY6" fmla="*/ 11708 h 100707"/>
                  <a:gd name="connsiteX7" fmla="*/ 42621 w 58883"/>
                  <a:gd name="connsiteY7" fmla="*/ 26929 h 100707"/>
                  <a:gd name="connsiteX8" fmla="*/ 377 w 58883"/>
                  <a:gd name="connsiteY8" fmla="*/ 101033 h 100707"/>
                  <a:gd name="connsiteX9" fmla="*/ 59261 w 58883"/>
                  <a:gd name="connsiteY9" fmla="*/ 101033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883" h="100707">
                    <a:moveTo>
                      <a:pt x="59261" y="87375"/>
                    </a:moveTo>
                    <a:lnTo>
                      <a:pt x="18437" y="87375"/>
                    </a:lnTo>
                    <a:cubicBezTo>
                      <a:pt x="26124" y="62772"/>
                      <a:pt x="58832" y="60638"/>
                      <a:pt x="58832" y="27215"/>
                    </a:cubicBezTo>
                    <a:cubicBezTo>
                      <a:pt x="58832" y="12565"/>
                      <a:pt x="51012" y="326"/>
                      <a:pt x="30391" y="326"/>
                    </a:cubicBezTo>
                    <a:cubicBezTo>
                      <a:pt x="8912" y="326"/>
                      <a:pt x="663" y="12699"/>
                      <a:pt x="663" y="32758"/>
                    </a:cubicBezTo>
                    <a:lnTo>
                      <a:pt x="16027" y="32758"/>
                    </a:lnTo>
                    <a:cubicBezTo>
                      <a:pt x="16027" y="22519"/>
                      <a:pt x="18018" y="11708"/>
                      <a:pt x="30105" y="11708"/>
                    </a:cubicBezTo>
                    <a:cubicBezTo>
                      <a:pt x="39068" y="11708"/>
                      <a:pt x="42621" y="18680"/>
                      <a:pt x="42621" y="26929"/>
                    </a:cubicBezTo>
                    <a:cubicBezTo>
                      <a:pt x="42621" y="58219"/>
                      <a:pt x="377" y="57228"/>
                      <a:pt x="377" y="101033"/>
                    </a:cubicBezTo>
                    <a:lnTo>
                      <a:pt x="59261" y="101033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31" name="Freeform: Shape 1130">
                <a:extLst>
                  <a:ext uri="{FF2B5EF4-FFF2-40B4-BE49-F238E27FC236}">
                    <a16:creationId xmlns:a16="http://schemas.microsoft.com/office/drawing/2014/main" id="{05B8AFDD-18BC-AA4C-48CC-CB41F22EAA61}"/>
                  </a:ext>
                </a:extLst>
              </p:cNvPr>
              <p:cNvSpPr/>
              <p:nvPr/>
            </p:nvSpPr>
            <p:spPr>
              <a:xfrm>
                <a:off x="7241611" y="4942084"/>
                <a:ext cx="9525" cy="593445"/>
              </a:xfrm>
              <a:custGeom>
                <a:avLst/>
                <a:gdLst>
                  <a:gd name="connsiteX0" fmla="*/ -1 w 9525"/>
                  <a:gd name="connsiteY0" fmla="*/ 212 h 593445"/>
                  <a:gd name="connsiteX1" fmla="*/ -1 w 9525"/>
                  <a:gd name="connsiteY1" fmla="*/ 107806 h 593445"/>
                  <a:gd name="connsiteX2" fmla="*/ -1 w 9525"/>
                  <a:gd name="connsiteY2" fmla="*/ 257663 h 593445"/>
                  <a:gd name="connsiteX3" fmla="*/ -1 w 9525"/>
                  <a:gd name="connsiteY3" fmla="*/ 593658 h 593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593445">
                    <a:moveTo>
                      <a:pt x="-1" y="212"/>
                    </a:moveTo>
                    <a:lnTo>
                      <a:pt x="-1" y="107806"/>
                    </a:lnTo>
                    <a:moveTo>
                      <a:pt x="-1" y="257663"/>
                    </a:moveTo>
                    <a:lnTo>
                      <a:pt x="-1" y="593658"/>
                    </a:lnTo>
                  </a:path>
                </a:pathLst>
              </a:custGeom>
              <a:noFill/>
              <a:ln w="25403" cap="flat">
                <a:solidFill>
                  <a:srgbClr val="000000"/>
                </a:solidFill>
                <a:custDash>
                  <a:ds d="600075" sp="600075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132" name="Freeform: Shape 1131">
                <a:extLst>
                  <a:ext uri="{FF2B5EF4-FFF2-40B4-BE49-F238E27FC236}">
                    <a16:creationId xmlns:a16="http://schemas.microsoft.com/office/drawing/2014/main" id="{94674B0E-FD00-1D1E-286D-8AC20E352CAA}"/>
                  </a:ext>
                </a:extLst>
              </p:cNvPr>
              <p:cNvSpPr/>
              <p:nvPr/>
            </p:nvSpPr>
            <p:spPr>
              <a:xfrm>
                <a:off x="7179003" y="4660725"/>
                <a:ext cx="9525" cy="73247"/>
              </a:xfrm>
              <a:custGeom>
                <a:avLst/>
                <a:gdLst>
                  <a:gd name="connsiteX0" fmla="*/ -1 w 9525"/>
                  <a:gd name="connsiteY0" fmla="*/ 212 h 73247"/>
                  <a:gd name="connsiteX1" fmla="*/ -1 w 9525"/>
                  <a:gd name="connsiteY1" fmla="*/ 73459 h 7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3247">
                    <a:moveTo>
                      <a:pt x="-1" y="212"/>
                    </a:moveTo>
                    <a:lnTo>
                      <a:pt x="-1" y="73459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888" name="Rectangle 887">
              <a:extLst>
                <a:ext uri="{FF2B5EF4-FFF2-40B4-BE49-F238E27FC236}">
                  <a16:creationId xmlns:a16="http://schemas.microsoft.com/office/drawing/2014/main" id="{4F7919BA-F96E-4A05-53A5-ADDCE235FCF2}"/>
                </a:ext>
              </a:extLst>
            </p:cNvPr>
            <p:cNvSpPr/>
            <p:nvPr/>
          </p:nvSpPr>
          <p:spPr>
            <a:xfrm>
              <a:off x="5458120" y="1913641"/>
              <a:ext cx="980387" cy="499621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ZINNIA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320333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roup 265">
            <a:extLst>
              <a:ext uri="{FF2B5EF4-FFF2-40B4-BE49-F238E27FC236}">
                <a16:creationId xmlns:a16="http://schemas.microsoft.com/office/drawing/2014/main" id="{F996C859-A8F5-0C55-A009-69E099674493}"/>
              </a:ext>
            </a:extLst>
          </p:cNvPr>
          <p:cNvGrpSpPr/>
          <p:nvPr/>
        </p:nvGrpSpPr>
        <p:grpSpPr>
          <a:xfrm>
            <a:off x="227757" y="207827"/>
            <a:ext cx="8769395" cy="5842092"/>
            <a:chOff x="1711325" y="506406"/>
            <a:chExt cx="8769395" cy="5842092"/>
          </a:xfrm>
        </p:grpSpPr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5AC0A569-90A8-747E-3926-75333379513D}"/>
                </a:ext>
              </a:extLst>
            </p:cNvPr>
            <p:cNvSpPr/>
            <p:nvPr/>
          </p:nvSpPr>
          <p:spPr>
            <a:xfrm>
              <a:off x="2922309" y="3205113"/>
              <a:ext cx="744718" cy="207390"/>
            </a:xfrm>
            <a:prstGeom prst="rect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68" name="Graphic 3">
              <a:extLst>
                <a:ext uri="{FF2B5EF4-FFF2-40B4-BE49-F238E27FC236}">
                  <a16:creationId xmlns:a16="http://schemas.microsoft.com/office/drawing/2014/main" id="{0A44E543-631B-F6FA-4F3B-2349607A95A1}"/>
                </a:ext>
              </a:extLst>
            </p:cNvPr>
            <p:cNvGrpSpPr/>
            <p:nvPr/>
          </p:nvGrpSpPr>
          <p:grpSpPr>
            <a:xfrm>
              <a:off x="1711325" y="506406"/>
              <a:ext cx="8769395" cy="5842092"/>
              <a:chOff x="1711325" y="506406"/>
              <a:chExt cx="8769395" cy="5842092"/>
            </a:xfrm>
          </p:grpSpPr>
          <p:grpSp>
            <p:nvGrpSpPr>
              <p:cNvPr id="269" name="Graphic 3">
                <a:extLst>
                  <a:ext uri="{FF2B5EF4-FFF2-40B4-BE49-F238E27FC236}">
                    <a16:creationId xmlns:a16="http://schemas.microsoft.com/office/drawing/2014/main" id="{4AFA882D-589A-C684-750F-167398F60B72}"/>
                  </a:ext>
                </a:extLst>
              </p:cNvPr>
              <p:cNvGrpSpPr/>
              <p:nvPr/>
            </p:nvGrpSpPr>
            <p:grpSpPr>
              <a:xfrm>
                <a:off x="2162100" y="1005964"/>
                <a:ext cx="1407233" cy="160191"/>
                <a:chOff x="2162100" y="1005964"/>
                <a:chExt cx="1407233" cy="160191"/>
              </a:xfrm>
              <a:solidFill>
                <a:srgbClr val="000000"/>
              </a:solidFill>
            </p:grpSpPr>
            <p:sp>
              <p:nvSpPr>
                <p:cNvPr id="518" name="Freeform: Shape 517">
                  <a:extLst>
                    <a:ext uri="{FF2B5EF4-FFF2-40B4-BE49-F238E27FC236}">
                      <a16:creationId xmlns:a16="http://schemas.microsoft.com/office/drawing/2014/main" id="{1BB2D6A1-DB1A-6F55-AE44-DF3C8D28100F}"/>
                    </a:ext>
                  </a:extLst>
                </p:cNvPr>
                <p:cNvSpPr/>
                <p:nvPr/>
              </p:nvSpPr>
              <p:spPr>
                <a:xfrm>
                  <a:off x="2162100" y="1008983"/>
                  <a:ext cx="130403" cy="154152"/>
                </a:xfrm>
                <a:custGeom>
                  <a:avLst/>
                  <a:gdLst>
                    <a:gd name="connsiteX0" fmla="*/ -1 w 130403"/>
                    <a:gd name="connsiteY0" fmla="*/ 154364 h 154152"/>
                    <a:gd name="connsiteX1" fmla="*/ 23317 w 130403"/>
                    <a:gd name="connsiteY1" fmla="*/ 154364 h 154152"/>
                    <a:gd name="connsiteX2" fmla="*/ 23317 w 130403"/>
                    <a:gd name="connsiteY2" fmla="*/ 26120 h 154152"/>
                    <a:gd name="connsiteX3" fmla="*/ 23749 w 130403"/>
                    <a:gd name="connsiteY3" fmla="*/ 26120 h 154152"/>
                    <a:gd name="connsiteX4" fmla="*/ 54838 w 130403"/>
                    <a:gd name="connsiteY4" fmla="*/ 154364 h 154152"/>
                    <a:gd name="connsiteX5" fmla="*/ 75564 w 130403"/>
                    <a:gd name="connsiteY5" fmla="*/ 154364 h 154152"/>
                    <a:gd name="connsiteX6" fmla="*/ 106654 w 130403"/>
                    <a:gd name="connsiteY6" fmla="*/ 26120 h 154152"/>
                    <a:gd name="connsiteX7" fmla="*/ 107086 w 130403"/>
                    <a:gd name="connsiteY7" fmla="*/ 26120 h 154152"/>
                    <a:gd name="connsiteX8" fmla="*/ 107086 w 130403"/>
                    <a:gd name="connsiteY8" fmla="*/ 154364 h 154152"/>
                    <a:gd name="connsiteX9" fmla="*/ 130403 w 130403"/>
                    <a:gd name="connsiteY9" fmla="*/ 154364 h 154152"/>
                    <a:gd name="connsiteX10" fmla="*/ 130403 w 130403"/>
                    <a:gd name="connsiteY10" fmla="*/ 212 h 154152"/>
                    <a:gd name="connsiteX11" fmla="*/ 92836 w 130403"/>
                    <a:gd name="connsiteY11" fmla="*/ 212 h 154152"/>
                    <a:gd name="connsiteX12" fmla="*/ 66065 w 130403"/>
                    <a:gd name="connsiteY12" fmla="*/ 114426 h 154152"/>
                    <a:gd name="connsiteX13" fmla="*/ 65633 w 130403"/>
                    <a:gd name="connsiteY13" fmla="*/ 114426 h 154152"/>
                    <a:gd name="connsiteX14" fmla="*/ 38429 w 130403"/>
                    <a:gd name="connsiteY14" fmla="*/ 212 h 154152"/>
                    <a:gd name="connsiteX15" fmla="*/ -1 w 130403"/>
                    <a:gd name="connsiteY15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0403" h="154152">
                      <a:moveTo>
                        <a:pt x="-1" y="154364"/>
                      </a:moveTo>
                      <a:lnTo>
                        <a:pt x="23317" y="154364"/>
                      </a:lnTo>
                      <a:lnTo>
                        <a:pt x="23317" y="26120"/>
                      </a:lnTo>
                      <a:lnTo>
                        <a:pt x="23749" y="26120"/>
                      </a:lnTo>
                      <a:lnTo>
                        <a:pt x="54838" y="154364"/>
                      </a:lnTo>
                      <a:lnTo>
                        <a:pt x="75564" y="154364"/>
                      </a:lnTo>
                      <a:lnTo>
                        <a:pt x="106654" y="26120"/>
                      </a:lnTo>
                      <a:lnTo>
                        <a:pt x="107086" y="26120"/>
                      </a:lnTo>
                      <a:lnTo>
                        <a:pt x="107086" y="154364"/>
                      </a:lnTo>
                      <a:lnTo>
                        <a:pt x="130403" y="154364"/>
                      </a:lnTo>
                      <a:lnTo>
                        <a:pt x="130403" y="212"/>
                      </a:lnTo>
                      <a:lnTo>
                        <a:pt x="92836" y="212"/>
                      </a:lnTo>
                      <a:lnTo>
                        <a:pt x="66065" y="114426"/>
                      </a:lnTo>
                      <a:lnTo>
                        <a:pt x="65633" y="114426"/>
                      </a:lnTo>
                      <a:lnTo>
                        <a:pt x="38429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9" name="Freeform: Shape 518">
                  <a:extLst>
                    <a:ext uri="{FF2B5EF4-FFF2-40B4-BE49-F238E27FC236}">
                      <a16:creationId xmlns:a16="http://schemas.microsoft.com/office/drawing/2014/main" id="{C8B58277-3527-6943-3367-71942BCB69E5}"/>
                    </a:ext>
                  </a:extLst>
                </p:cNvPr>
                <p:cNvSpPr/>
                <p:nvPr/>
              </p:nvSpPr>
              <p:spPr>
                <a:xfrm>
                  <a:off x="2317980" y="1008983"/>
                  <a:ext cx="85063" cy="154152"/>
                </a:xfrm>
                <a:custGeom>
                  <a:avLst/>
                  <a:gdLst>
                    <a:gd name="connsiteX0" fmla="*/ -1 w 85063"/>
                    <a:gd name="connsiteY0" fmla="*/ 154364 h 154152"/>
                    <a:gd name="connsiteX1" fmla="*/ 85063 w 85063"/>
                    <a:gd name="connsiteY1" fmla="*/ 154364 h 154152"/>
                    <a:gd name="connsiteX2" fmla="*/ 85063 w 85063"/>
                    <a:gd name="connsiteY2" fmla="*/ 133638 h 154152"/>
                    <a:gd name="connsiteX3" fmla="*/ 24611 w 85063"/>
                    <a:gd name="connsiteY3" fmla="*/ 133638 h 154152"/>
                    <a:gd name="connsiteX4" fmla="*/ 24611 w 85063"/>
                    <a:gd name="connsiteY4" fmla="*/ 84413 h 154152"/>
                    <a:gd name="connsiteX5" fmla="*/ 79881 w 85063"/>
                    <a:gd name="connsiteY5" fmla="*/ 84413 h 154152"/>
                    <a:gd name="connsiteX6" fmla="*/ 79881 w 85063"/>
                    <a:gd name="connsiteY6" fmla="*/ 63687 h 154152"/>
                    <a:gd name="connsiteX7" fmla="*/ 24611 w 85063"/>
                    <a:gd name="connsiteY7" fmla="*/ 63687 h 154152"/>
                    <a:gd name="connsiteX8" fmla="*/ 24611 w 85063"/>
                    <a:gd name="connsiteY8" fmla="*/ 20938 h 154152"/>
                    <a:gd name="connsiteX9" fmla="*/ 83336 w 85063"/>
                    <a:gd name="connsiteY9" fmla="*/ 20938 h 154152"/>
                    <a:gd name="connsiteX10" fmla="*/ 83336 w 85063"/>
                    <a:gd name="connsiteY10" fmla="*/ 212 h 154152"/>
                    <a:gd name="connsiteX11" fmla="*/ -1 w 85063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063" h="154152">
                      <a:moveTo>
                        <a:pt x="-1" y="154364"/>
                      </a:moveTo>
                      <a:lnTo>
                        <a:pt x="85063" y="154364"/>
                      </a:lnTo>
                      <a:lnTo>
                        <a:pt x="85063" y="133638"/>
                      </a:lnTo>
                      <a:lnTo>
                        <a:pt x="24611" y="133638"/>
                      </a:lnTo>
                      <a:lnTo>
                        <a:pt x="24611" y="84413"/>
                      </a:lnTo>
                      <a:lnTo>
                        <a:pt x="79881" y="84413"/>
                      </a:lnTo>
                      <a:lnTo>
                        <a:pt x="79881" y="63687"/>
                      </a:lnTo>
                      <a:lnTo>
                        <a:pt x="24611" y="63687"/>
                      </a:lnTo>
                      <a:lnTo>
                        <a:pt x="24611" y="20938"/>
                      </a:lnTo>
                      <a:lnTo>
                        <a:pt x="83336" y="20938"/>
                      </a:lnTo>
                      <a:lnTo>
                        <a:pt x="83336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0" name="Freeform: Shape 519">
                  <a:extLst>
                    <a:ext uri="{FF2B5EF4-FFF2-40B4-BE49-F238E27FC236}">
                      <a16:creationId xmlns:a16="http://schemas.microsoft.com/office/drawing/2014/main" id="{B7AFA5F2-7DD6-6826-B1ED-EE451F441C1B}"/>
                    </a:ext>
                  </a:extLst>
                </p:cNvPr>
                <p:cNvSpPr/>
                <p:nvPr/>
              </p:nvSpPr>
              <p:spPr>
                <a:xfrm>
                  <a:off x="2421827" y="1008983"/>
                  <a:ext cx="85064" cy="154152"/>
                </a:xfrm>
                <a:custGeom>
                  <a:avLst/>
                  <a:gdLst>
                    <a:gd name="connsiteX0" fmla="*/ -1 w 85064"/>
                    <a:gd name="connsiteY0" fmla="*/ 154364 h 154152"/>
                    <a:gd name="connsiteX1" fmla="*/ 85064 w 85064"/>
                    <a:gd name="connsiteY1" fmla="*/ 154364 h 154152"/>
                    <a:gd name="connsiteX2" fmla="*/ 85064 w 85064"/>
                    <a:gd name="connsiteY2" fmla="*/ 133638 h 154152"/>
                    <a:gd name="connsiteX3" fmla="*/ 24611 w 85064"/>
                    <a:gd name="connsiteY3" fmla="*/ 133638 h 154152"/>
                    <a:gd name="connsiteX4" fmla="*/ 24611 w 85064"/>
                    <a:gd name="connsiteY4" fmla="*/ 84413 h 154152"/>
                    <a:gd name="connsiteX5" fmla="*/ 79882 w 85064"/>
                    <a:gd name="connsiteY5" fmla="*/ 84413 h 154152"/>
                    <a:gd name="connsiteX6" fmla="*/ 79882 w 85064"/>
                    <a:gd name="connsiteY6" fmla="*/ 63687 h 154152"/>
                    <a:gd name="connsiteX7" fmla="*/ 24611 w 85064"/>
                    <a:gd name="connsiteY7" fmla="*/ 63687 h 154152"/>
                    <a:gd name="connsiteX8" fmla="*/ 24611 w 85064"/>
                    <a:gd name="connsiteY8" fmla="*/ 20938 h 154152"/>
                    <a:gd name="connsiteX9" fmla="*/ 83337 w 85064"/>
                    <a:gd name="connsiteY9" fmla="*/ 20938 h 154152"/>
                    <a:gd name="connsiteX10" fmla="*/ 83337 w 85064"/>
                    <a:gd name="connsiteY10" fmla="*/ 212 h 154152"/>
                    <a:gd name="connsiteX11" fmla="*/ -1 w 85064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064" h="154152">
                      <a:moveTo>
                        <a:pt x="-1" y="154364"/>
                      </a:moveTo>
                      <a:lnTo>
                        <a:pt x="85064" y="154364"/>
                      </a:lnTo>
                      <a:lnTo>
                        <a:pt x="85064" y="133638"/>
                      </a:lnTo>
                      <a:lnTo>
                        <a:pt x="24611" y="133638"/>
                      </a:lnTo>
                      <a:lnTo>
                        <a:pt x="24611" y="84413"/>
                      </a:lnTo>
                      <a:lnTo>
                        <a:pt x="79882" y="84413"/>
                      </a:lnTo>
                      <a:lnTo>
                        <a:pt x="79882" y="63687"/>
                      </a:lnTo>
                      <a:lnTo>
                        <a:pt x="24611" y="63687"/>
                      </a:lnTo>
                      <a:lnTo>
                        <a:pt x="24611" y="20938"/>
                      </a:lnTo>
                      <a:lnTo>
                        <a:pt x="83337" y="20938"/>
                      </a:lnTo>
                      <a:lnTo>
                        <a:pt x="83337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1" name="Freeform: Shape 520">
                  <a:extLst>
                    <a:ext uri="{FF2B5EF4-FFF2-40B4-BE49-F238E27FC236}">
                      <a16:creationId xmlns:a16="http://schemas.microsoft.com/office/drawing/2014/main" id="{211689DF-A065-35AB-AA8A-5CC7ADF6914A}"/>
                    </a:ext>
                  </a:extLst>
                </p:cNvPr>
                <p:cNvSpPr/>
                <p:nvPr/>
              </p:nvSpPr>
              <p:spPr>
                <a:xfrm>
                  <a:off x="2514233" y="1008983"/>
                  <a:ext cx="97370" cy="154152"/>
                </a:xfrm>
                <a:custGeom>
                  <a:avLst/>
                  <a:gdLst>
                    <a:gd name="connsiteX0" fmla="*/ 36702 w 97370"/>
                    <a:gd name="connsiteY0" fmla="*/ 154364 h 154152"/>
                    <a:gd name="connsiteX1" fmla="*/ 61314 w 97370"/>
                    <a:gd name="connsiteY1" fmla="*/ 154364 h 154152"/>
                    <a:gd name="connsiteX2" fmla="*/ 61314 w 97370"/>
                    <a:gd name="connsiteY2" fmla="*/ 20938 h 154152"/>
                    <a:gd name="connsiteX3" fmla="*/ 97369 w 97370"/>
                    <a:gd name="connsiteY3" fmla="*/ 20938 h 154152"/>
                    <a:gd name="connsiteX4" fmla="*/ 97369 w 97370"/>
                    <a:gd name="connsiteY4" fmla="*/ 212 h 154152"/>
                    <a:gd name="connsiteX5" fmla="*/ -1 w 97370"/>
                    <a:gd name="connsiteY5" fmla="*/ 212 h 154152"/>
                    <a:gd name="connsiteX6" fmla="*/ -1 w 97370"/>
                    <a:gd name="connsiteY6" fmla="*/ 20938 h 154152"/>
                    <a:gd name="connsiteX7" fmla="*/ 36702 w 97370"/>
                    <a:gd name="connsiteY7" fmla="*/ 20938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7370" h="154152">
                      <a:moveTo>
                        <a:pt x="36702" y="154364"/>
                      </a:moveTo>
                      <a:lnTo>
                        <a:pt x="61314" y="154364"/>
                      </a:lnTo>
                      <a:lnTo>
                        <a:pt x="61314" y="20938"/>
                      </a:lnTo>
                      <a:lnTo>
                        <a:pt x="97369" y="20938"/>
                      </a:lnTo>
                      <a:lnTo>
                        <a:pt x="97369" y="212"/>
                      </a:lnTo>
                      <a:lnTo>
                        <a:pt x="-1" y="212"/>
                      </a:lnTo>
                      <a:lnTo>
                        <a:pt x="-1" y="20938"/>
                      </a:lnTo>
                      <a:lnTo>
                        <a:pt x="36702" y="209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2" name="Freeform: Shape 521">
                  <a:extLst>
                    <a:ext uri="{FF2B5EF4-FFF2-40B4-BE49-F238E27FC236}">
                      <a16:creationId xmlns:a16="http://schemas.microsoft.com/office/drawing/2014/main" id="{CF94C731-0677-A72D-523E-4F66EAF7EF61}"/>
                    </a:ext>
                  </a:extLst>
                </p:cNvPr>
                <p:cNvSpPr/>
                <p:nvPr/>
              </p:nvSpPr>
              <p:spPr>
                <a:xfrm>
                  <a:off x="2624557" y="1008983"/>
                  <a:ext cx="24612" cy="154152"/>
                </a:xfrm>
                <a:custGeom>
                  <a:avLst/>
                  <a:gdLst>
                    <a:gd name="connsiteX0" fmla="*/ -1 w 24612"/>
                    <a:gd name="connsiteY0" fmla="*/ 154364 h 154152"/>
                    <a:gd name="connsiteX1" fmla="*/ 24611 w 24612"/>
                    <a:gd name="connsiteY1" fmla="*/ 154364 h 154152"/>
                    <a:gd name="connsiteX2" fmla="*/ 24611 w 24612"/>
                    <a:gd name="connsiteY2" fmla="*/ 212 h 154152"/>
                    <a:gd name="connsiteX3" fmla="*/ -1 w 24612"/>
                    <a:gd name="connsiteY3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612" h="154152">
                      <a:moveTo>
                        <a:pt x="-1" y="154364"/>
                      </a:moveTo>
                      <a:lnTo>
                        <a:pt x="24611" y="154364"/>
                      </a:lnTo>
                      <a:lnTo>
                        <a:pt x="24611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3" name="Freeform: Shape 522">
                  <a:extLst>
                    <a:ext uri="{FF2B5EF4-FFF2-40B4-BE49-F238E27FC236}">
                      <a16:creationId xmlns:a16="http://schemas.microsoft.com/office/drawing/2014/main" id="{1701D380-C5E5-8DED-C761-DE1C025F1698}"/>
                    </a:ext>
                  </a:extLst>
                </p:cNvPr>
                <p:cNvSpPr/>
                <p:nvPr/>
              </p:nvSpPr>
              <p:spPr>
                <a:xfrm>
                  <a:off x="2673564" y="1008983"/>
                  <a:ext cx="98450" cy="154152"/>
                </a:xfrm>
                <a:custGeom>
                  <a:avLst/>
                  <a:gdLst>
                    <a:gd name="connsiteX0" fmla="*/ -1 w 98450"/>
                    <a:gd name="connsiteY0" fmla="*/ 154364 h 154152"/>
                    <a:gd name="connsiteX1" fmla="*/ 23316 w 98450"/>
                    <a:gd name="connsiteY1" fmla="*/ 154364 h 154152"/>
                    <a:gd name="connsiteX2" fmla="*/ 23316 w 98450"/>
                    <a:gd name="connsiteY2" fmla="*/ 36483 h 154152"/>
                    <a:gd name="connsiteX3" fmla="*/ 23754 w 98450"/>
                    <a:gd name="connsiteY3" fmla="*/ 36483 h 154152"/>
                    <a:gd name="connsiteX4" fmla="*/ 68446 w 98450"/>
                    <a:gd name="connsiteY4" fmla="*/ 154364 h 154152"/>
                    <a:gd name="connsiteX5" fmla="*/ 98449 w 98450"/>
                    <a:gd name="connsiteY5" fmla="*/ 154364 h 154152"/>
                    <a:gd name="connsiteX6" fmla="*/ 98449 w 98450"/>
                    <a:gd name="connsiteY6" fmla="*/ 212 h 154152"/>
                    <a:gd name="connsiteX7" fmla="*/ 75132 w 98450"/>
                    <a:gd name="connsiteY7" fmla="*/ 212 h 154152"/>
                    <a:gd name="connsiteX8" fmla="*/ 75132 w 98450"/>
                    <a:gd name="connsiteY8" fmla="*/ 115074 h 154152"/>
                    <a:gd name="connsiteX9" fmla="*/ 74703 w 98450"/>
                    <a:gd name="connsiteY9" fmla="*/ 115074 h 154152"/>
                    <a:gd name="connsiteX10" fmla="*/ 30012 w 98450"/>
                    <a:gd name="connsiteY10" fmla="*/ 212 h 154152"/>
                    <a:gd name="connsiteX11" fmla="*/ -1 w 98450"/>
                    <a:gd name="connsiteY11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8450" h="154152">
                      <a:moveTo>
                        <a:pt x="-1" y="154364"/>
                      </a:moveTo>
                      <a:lnTo>
                        <a:pt x="23316" y="154364"/>
                      </a:lnTo>
                      <a:lnTo>
                        <a:pt x="23316" y="36483"/>
                      </a:lnTo>
                      <a:lnTo>
                        <a:pt x="23754" y="36483"/>
                      </a:lnTo>
                      <a:lnTo>
                        <a:pt x="68446" y="154364"/>
                      </a:lnTo>
                      <a:lnTo>
                        <a:pt x="98449" y="154364"/>
                      </a:lnTo>
                      <a:lnTo>
                        <a:pt x="98449" y="212"/>
                      </a:lnTo>
                      <a:lnTo>
                        <a:pt x="75132" y="212"/>
                      </a:lnTo>
                      <a:lnTo>
                        <a:pt x="75132" y="115074"/>
                      </a:lnTo>
                      <a:lnTo>
                        <a:pt x="74703" y="115074"/>
                      </a:lnTo>
                      <a:lnTo>
                        <a:pt x="30012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4" name="Freeform: Shape 523">
                  <a:extLst>
                    <a:ext uri="{FF2B5EF4-FFF2-40B4-BE49-F238E27FC236}">
                      <a16:creationId xmlns:a16="http://schemas.microsoft.com/office/drawing/2014/main" id="{6E5274B8-5684-23DC-E256-8F942778E13F}"/>
                    </a:ext>
                  </a:extLst>
                </p:cNvPr>
                <p:cNvSpPr/>
                <p:nvPr/>
              </p:nvSpPr>
              <p:spPr>
                <a:xfrm>
                  <a:off x="2793826" y="1005964"/>
                  <a:ext cx="98450" cy="160191"/>
                </a:xfrm>
                <a:custGeom>
                  <a:avLst/>
                  <a:gdLst>
                    <a:gd name="connsiteX0" fmla="*/ 79876 w 98450"/>
                    <a:gd name="connsiteY0" fmla="*/ 157384 h 160191"/>
                    <a:gd name="connsiteX1" fmla="*/ 98449 w 98450"/>
                    <a:gd name="connsiteY1" fmla="*/ 157384 h 160191"/>
                    <a:gd name="connsiteX2" fmla="*/ 98449 w 98450"/>
                    <a:gd name="connsiteY2" fmla="*/ 76202 h 160191"/>
                    <a:gd name="connsiteX3" fmla="*/ 49224 w 98450"/>
                    <a:gd name="connsiteY3" fmla="*/ 76202 h 160191"/>
                    <a:gd name="connsiteX4" fmla="*/ 49224 w 98450"/>
                    <a:gd name="connsiteY4" fmla="*/ 94776 h 160191"/>
                    <a:gd name="connsiteX5" fmla="*/ 75132 w 98450"/>
                    <a:gd name="connsiteY5" fmla="*/ 94776 h 160191"/>
                    <a:gd name="connsiteX6" fmla="*/ 49434 w 98450"/>
                    <a:gd name="connsiteY6" fmla="*/ 141839 h 160191"/>
                    <a:gd name="connsiteX7" fmla="*/ 24611 w 98450"/>
                    <a:gd name="connsiteY7" fmla="*/ 79660 h 160191"/>
                    <a:gd name="connsiteX8" fmla="*/ 51377 w 98450"/>
                    <a:gd name="connsiteY8" fmla="*/ 18776 h 160191"/>
                    <a:gd name="connsiteX9" fmla="*/ 72970 w 98450"/>
                    <a:gd name="connsiteY9" fmla="*/ 43817 h 160191"/>
                    <a:gd name="connsiteX10" fmla="*/ 72970 w 98450"/>
                    <a:gd name="connsiteY10" fmla="*/ 47494 h 160191"/>
                    <a:gd name="connsiteX11" fmla="*/ 96287 w 98450"/>
                    <a:gd name="connsiteY11" fmla="*/ 47494 h 160191"/>
                    <a:gd name="connsiteX12" fmla="*/ 96287 w 98450"/>
                    <a:gd name="connsiteY12" fmla="*/ 44684 h 160191"/>
                    <a:gd name="connsiteX13" fmla="*/ 51167 w 98450"/>
                    <a:gd name="connsiteY13" fmla="*/ 212 h 160191"/>
                    <a:gd name="connsiteX14" fmla="*/ -1 w 98450"/>
                    <a:gd name="connsiteY14" fmla="*/ 80308 h 160191"/>
                    <a:gd name="connsiteX15" fmla="*/ 45766 w 98450"/>
                    <a:gd name="connsiteY15" fmla="*/ 160403 h 160191"/>
                    <a:gd name="connsiteX16" fmla="*/ 79447 w 98450"/>
                    <a:gd name="connsiteY16" fmla="*/ 139467 h 160191"/>
                    <a:gd name="connsiteX17" fmla="*/ 79876 w 98450"/>
                    <a:gd name="connsiteY17" fmla="*/ 139467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8450" h="160191">
                      <a:moveTo>
                        <a:pt x="79876" y="157384"/>
                      </a:moveTo>
                      <a:lnTo>
                        <a:pt x="98449" y="157384"/>
                      </a:lnTo>
                      <a:lnTo>
                        <a:pt x="98449" y="76202"/>
                      </a:lnTo>
                      <a:lnTo>
                        <a:pt x="49224" y="76202"/>
                      </a:lnTo>
                      <a:lnTo>
                        <a:pt x="49224" y="94776"/>
                      </a:lnTo>
                      <a:lnTo>
                        <a:pt x="75132" y="94776"/>
                      </a:lnTo>
                      <a:cubicBezTo>
                        <a:pt x="75132" y="128457"/>
                        <a:pt x="68217" y="142058"/>
                        <a:pt x="49434" y="141839"/>
                      </a:cubicBezTo>
                      <a:cubicBezTo>
                        <a:pt x="32812" y="141839"/>
                        <a:pt x="24611" y="129314"/>
                        <a:pt x="24611" y="79660"/>
                      </a:cubicBezTo>
                      <a:cubicBezTo>
                        <a:pt x="24611" y="30435"/>
                        <a:pt x="33889" y="18776"/>
                        <a:pt x="51377" y="18776"/>
                      </a:cubicBezTo>
                      <a:cubicBezTo>
                        <a:pt x="68217" y="18776"/>
                        <a:pt x="72970" y="32378"/>
                        <a:pt x="72970" y="43817"/>
                      </a:cubicBezTo>
                      <a:lnTo>
                        <a:pt x="72970" y="47494"/>
                      </a:lnTo>
                      <a:lnTo>
                        <a:pt x="96287" y="47494"/>
                      </a:lnTo>
                      <a:lnTo>
                        <a:pt x="96287" y="44684"/>
                      </a:lnTo>
                      <a:cubicBezTo>
                        <a:pt x="96287" y="30654"/>
                        <a:pt x="89810" y="212"/>
                        <a:pt x="51167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2086" y="160403"/>
                        <a:pt x="45766" y="160403"/>
                      </a:cubicBezTo>
                      <a:cubicBezTo>
                        <a:pt x="63902" y="160403"/>
                        <a:pt x="72751" y="153717"/>
                        <a:pt x="79447" y="139467"/>
                      </a:cubicBezTo>
                      <a:lnTo>
                        <a:pt x="79876" y="1394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5" name="Freeform: Shape 524">
                  <a:extLst>
                    <a:ext uri="{FF2B5EF4-FFF2-40B4-BE49-F238E27FC236}">
                      <a16:creationId xmlns:a16="http://schemas.microsoft.com/office/drawing/2014/main" id="{5B52AB12-609F-4A79-FA13-CE1F845B3C3D}"/>
                    </a:ext>
                  </a:extLst>
                </p:cNvPr>
                <p:cNvSpPr/>
                <p:nvPr/>
              </p:nvSpPr>
              <p:spPr>
                <a:xfrm>
                  <a:off x="2965248" y="1008983"/>
                  <a:ext cx="100174" cy="154152"/>
                </a:xfrm>
                <a:custGeom>
                  <a:avLst/>
                  <a:gdLst>
                    <a:gd name="connsiteX0" fmla="*/ -1 w 100174"/>
                    <a:gd name="connsiteY0" fmla="*/ 154364 h 154152"/>
                    <a:gd name="connsiteX1" fmla="*/ 24611 w 100174"/>
                    <a:gd name="connsiteY1" fmla="*/ 154364 h 154152"/>
                    <a:gd name="connsiteX2" fmla="*/ 24611 w 100174"/>
                    <a:gd name="connsiteY2" fmla="*/ 87432 h 154152"/>
                    <a:gd name="connsiteX3" fmla="*/ 44690 w 100174"/>
                    <a:gd name="connsiteY3" fmla="*/ 87432 h 154152"/>
                    <a:gd name="connsiteX4" fmla="*/ 67141 w 100174"/>
                    <a:gd name="connsiteY4" fmla="*/ 111616 h 154152"/>
                    <a:gd name="connsiteX5" fmla="*/ 68226 w 100174"/>
                    <a:gd name="connsiteY5" fmla="*/ 140763 h 154152"/>
                    <a:gd name="connsiteX6" fmla="*/ 72322 w 100174"/>
                    <a:gd name="connsiteY6" fmla="*/ 154364 h 154152"/>
                    <a:gd name="connsiteX7" fmla="*/ 100173 w 100174"/>
                    <a:gd name="connsiteY7" fmla="*/ 154364 h 154152"/>
                    <a:gd name="connsiteX8" fmla="*/ 92839 w 100174"/>
                    <a:gd name="connsiteY8" fmla="*/ 140982 h 154152"/>
                    <a:gd name="connsiteX9" fmla="*/ 91972 w 100174"/>
                    <a:gd name="connsiteY9" fmla="*/ 109673 h 154152"/>
                    <a:gd name="connsiteX10" fmla="*/ 67788 w 100174"/>
                    <a:gd name="connsiteY10" fmla="*/ 78155 h 154152"/>
                    <a:gd name="connsiteX11" fmla="*/ 67788 w 100174"/>
                    <a:gd name="connsiteY11" fmla="*/ 77717 h 154152"/>
                    <a:gd name="connsiteX12" fmla="*/ 93487 w 100174"/>
                    <a:gd name="connsiteY12" fmla="*/ 39941 h 154152"/>
                    <a:gd name="connsiteX13" fmla="*/ 54406 w 100174"/>
                    <a:gd name="connsiteY13" fmla="*/ 212 h 154152"/>
                    <a:gd name="connsiteX14" fmla="*/ -1 w 100174"/>
                    <a:gd name="connsiteY14" fmla="*/ 212 h 154152"/>
                    <a:gd name="connsiteX15" fmla="*/ 24611 w 100174"/>
                    <a:gd name="connsiteY15" fmla="*/ 68868 h 154152"/>
                    <a:gd name="connsiteX16" fmla="*/ 24611 w 100174"/>
                    <a:gd name="connsiteY16" fmla="*/ 18776 h 154152"/>
                    <a:gd name="connsiteX17" fmla="*/ 45557 w 100174"/>
                    <a:gd name="connsiteY17" fmla="*/ 18776 h 154152"/>
                    <a:gd name="connsiteX18" fmla="*/ 68874 w 100174"/>
                    <a:gd name="connsiteY18" fmla="*/ 43827 h 154152"/>
                    <a:gd name="connsiteX19" fmla="*/ 44262 w 100174"/>
                    <a:gd name="connsiteY19" fmla="*/ 68868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0174" h="154152">
                      <a:moveTo>
                        <a:pt x="-1" y="154364"/>
                      </a:moveTo>
                      <a:lnTo>
                        <a:pt x="24611" y="154364"/>
                      </a:lnTo>
                      <a:lnTo>
                        <a:pt x="24611" y="87432"/>
                      </a:lnTo>
                      <a:lnTo>
                        <a:pt x="44690" y="87432"/>
                      </a:lnTo>
                      <a:cubicBezTo>
                        <a:pt x="61530" y="87432"/>
                        <a:pt x="66712" y="94776"/>
                        <a:pt x="67141" y="111616"/>
                      </a:cubicBezTo>
                      <a:cubicBezTo>
                        <a:pt x="67579" y="122846"/>
                        <a:pt x="67360" y="131476"/>
                        <a:pt x="68226" y="140763"/>
                      </a:cubicBezTo>
                      <a:cubicBezTo>
                        <a:pt x="68874" y="146811"/>
                        <a:pt x="69950" y="151555"/>
                        <a:pt x="72322" y="154364"/>
                      </a:cubicBezTo>
                      <a:lnTo>
                        <a:pt x="100173" y="154364"/>
                      </a:lnTo>
                      <a:cubicBezTo>
                        <a:pt x="96935" y="152202"/>
                        <a:pt x="93268" y="148535"/>
                        <a:pt x="92839" y="140982"/>
                      </a:cubicBezTo>
                      <a:cubicBezTo>
                        <a:pt x="92401" y="131695"/>
                        <a:pt x="92191" y="119608"/>
                        <a:pt x="91972" y="109673"/>
                      </a:cubicBezTo>
                      <a:cubicBezTo>
                        <a:pt x="91106" y="88080"/>
                        <a:pt x="83124" y="79660"/>
                        <a:pt x="67788" y="78155"/>
                      </a:cubicBezTo>
                      <a:lnTo>
                        <a:pt x="67788" y="77717"/>
                      </a:lnTo>
                      <a:cubicBezTo>
                        <a:pt x="84628" y="75126"/>
                        <a:pt x="93487" y="59800"/>
                        <a:pt x="93487" y="39941"/>
                      </a:cubicBezTo>
                      <a:cubicBezTo>
                        <a:pt x="93487" y="11004"/>
                        <a:pt x="75999" y="212"/>
                        <a:pt x="54406" y="212"/>
                      </a:cubicBezTo>
                      <a:lnTo>
                        <a:pt x="-1" y="212"/>
                      </a:lnTo>
                      <a:close/>
                      <a:moveTo>
                        <a:pt x="24611" y="68868"/>
                      </a:moveTo>
                      <a:lnTo>
                        <a:pt x="24611" y="18776"/>
                      </a:lnTo>
                      <a:lnTo>
                        <a:pt x="45557" y="18776"/>
                      </a:lnTo>
                      <a:cubicBezTo>
                        <a:pt x="61749" y="18776"/>
                        <a:pt x="68874" y="27415"/>
                        <a:pt x="68874" y="43827"/>
                      </a:cubicBezTo>
                      <a:cubicBezTo>
                        <a:pt x="68874" y="59372"/>
                        <a:pt x="60016" y="68868"/>
                        <a:pt x="44262" y="6886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6" name="Freeform: Shape 525">
                  <a:extLst>
                    <a:ext uri="{FF2B5EF4-FFF2-40B4-BE49-F238E27FC236}">
                      <a16:creationId xmlns:a16="http://schemas.microsoft.com/office/drawing/2014/main" id="{80793A94-583C-7634-E8B3-123C72E38331}"/>
                    </a:ext>
                  </a:extLst>
                </p:cNvPr>
                <p:cNvSpPr/>
                <p:nvPr/>
              </p:nvSpPr>
              <p:spPr>
                <a:xfrm>
                  <a:off x="3077519" y="1005964"/>
                  <a:ext cx="101898" cy="160191"/>
                </a:xfrm>
                <a:custGeom>
                  <a:avLst/>
                  <a:gdLst>
                    <a:gd name="connsiteX0" fmla="*/ 50948 w 101898"/>
                    <a:gd name="connsiteY0" fmla="*/ 160403 h 160191"/>
                    <a:gd name="connsiteX1" fmla="*/ 101897 w 101898"/>
                    <a:gd name="connsiteY1" fmla="*/ 80308 h 160191"/>
                    <a:gd name="connsiteX2" fmla="*/ 50948 w 101898"/>
                    <a:gd name="connsiteY2" fmla="*/ 212 h 160191"/>
                    <a:gd name="connsiteX3" fmla="*/ -1 w 101898"/>
                    <a:gd name="connsiteY3" fmla="*/ 80308 h 160191"/>
                    <a:gd name="connsiteX4" fmla="*/ 50948 w 101898"/>
                    <a:gd name="connsiteY4" fmla="*/ 160403 h 160191"/>
                    <a:gd name="connsiteX5" fmla="*/ 50948 w 101898"/>
                    <a:gd name="connsiteY5" fmla="*/ 141839 h 160191"/>
                    <a:gd name="connsiteX6" fmla="*/ 24611 w 101898"/>
                    <a:gd name="connsiteY6" fmla="*/ 79660 h 160191"/>
                    <a:gd name="connsiteX7" fmla="*/ 50948 w 101898"/>
                    <a:gd name="connsiteY7" fmla="*/ 18776 h 160191"/>
                    <a:gd name="connsiteX8" fmla="*/ 77285 w 101898"/>
                    <a:gd name="connsiteY8" fmla="*/ 79660 h 160191"/>
                    <a:gd name="connsiteX9" fmla="*/ 50948 w 101898"/>
                    <a:gd name="connsiteY9" fmla="*/ 141839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898" h="160191">
                      <a:moveTo>
                        <a:pt x="50948" y="160403"/>
                      </a:moveTo>
                      <a:cubicBezTo>
                        <a:pt x="86352" y="160403"/>
                        <a:pt x="101897" y="135362"/>
                        <a:pt x="101897" y="80308"/>
                      </a:cubicBezTo>
                      <a:cubicBezTo>
                        <a:pt x="101897" y="25253"/>
                        <a:pt x="86352" y="212"/>
                        <a:pt x="50948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5544" y="160403"/>
                        <a:pt x="50948" y="160403"/>
                      </a:cubicBezTo>
                      <a:close/>
                      <a:moveTo>
                        <a:pt x="50948" y="141839"/>
                      </a:moveTo>
                      <a:cubicBezTo>
                        <a:pt x="36270" y="141839"/>
                        <a:pt x="24611" y="132771"/>
                        <a:pt x="24611" y="79660"/>
                      </a:cubicBezTo>
                      <a:cubicBezTo>
                        <a:pt x="24611" y="27844"/>
                        <a:pt x="36270" y="18776"/>
                        <a:pt x="50948" y="18776"/>
                      </a:cubicBezTo>
                      <a:cubicBezTo>
                        <a:pt x="65626" y="18776"/>
                        <a:pt x="77285" y="27844"/>
                        <a:pt x="77285" y="79660"/>
                      </a:cubicBezTo>
                      <a:cubicBezTo>
                        <a:pt x="77285" y="132771"/>
                        <a:pt x="65626" y="141839"/>
                        <a:pt x="50948" y="1418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7" name="Freeform: Shape 526">
                  <a:extLst>
                    <a:ext uri="{FF2B5EF4-FFF2-40B4-BE49-F238E27FC236}">
                      <a16:creationId xmlns:a16="http://schemas.microsoft.com/office/drawing/2014/main" id="{F7456ED0-5DAE-2F69-14DA-45FEDA24C127}"/>
                    </a:ext>
                  </a:extLst>
                </p:cNvPr>
                <p:cNvSpPr/>
                <p:nvPr/>
              </p:nvSpPr>
              <p:spPr>
                <a:xfrm>
                  <a:off x="3197553" y="1005964"/>
                  <a:ext cx="101908" cy="160191"/>
                </a:xfrm>
                <a:custGeom>
                  <a:avLst/>
                  <a:gdLst>
                    <a:gd name="connsiteX0" fmla="*/ 50958 w 101908"/>
                    <a:gd name="connsiteY0" fmla="*/ 160403 h 160191"/>
                    <a:gd name="connsiteX1" fmla="*/ 101907 w 101908"/>
                    <a:gd name="connsiteY1" fmla="*/ 80308 h 160191"/>
                    <a:gd name="connsiteX2" fmla="*/ 50958 w 101908"/>
                    <a:gd name="connsiteY2" fmla="*/ 212 h 160191"/>
                    <a:gd name="connsiteX3" fmla="*/ -1 w 101908"/>
                    <a:gd name="connsiteY3" fmla="*/ 80308 h 160191"/>
                    <a:gd name="connsiteX4" fmla="*/ 50958 w 101908"/>
                    <a:gd name="connsiteY4" fmla="*/ 160403 h 160191"/>
                    <a:gd name="connsiteX5" fmla="*/ 50958 w 101908"/>
                    <a:gd name="connsiteY5" fmla="*/ 141839 h 160191"/>
                    <a:gd name="connsiteX6" fmla="*/ 24612 w 101908"/>
                    <a:gd name="connsiteY6" fmla="*/ 79660 h 160191"/>
                    <a:gd name="connsiteX7" fmla="*/ 50958 w 101908"/>
                    <a:gd name="connsiteY7" fmla="*/ 18776 h 160191"/>
                    <a:gd name="connsiteX8" fmla="*/ 77294 w 101908"/>
                    <a:gd name="connsiteY8" fmla="*/ 79660 h 160191"/>
                    <a:gd name="connsiteX9" fmla="*/ 50958 w 101908"/>
                    <a:gd name="connsiteY9" fmla="*/ 141839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908" h="160191">
                      <a:moveTo>
                        <a:pt x="50958" y="160403"/>
                      </a:moveTo>
                      <a:cubicBezTo>
                        <a:pt x="86362" y="160403"/>
                        <a:pt x="101907" y="135362"/>
                        <a:pt x="101907" y="80308"/>
                      </a:cubicBezTo>
                      <a:cubicBezTo>
                        <a:pt x="101907" y="25253"/>
                        <a:pt x="86362" y="212"/>
                        <a:pt x="50958" y="212"/>
                      </a:cubicBezTo>
                      <a:cubicBezTo>
                        <a:pt x="15544" y="212"/>
                        <a:pt x="-1" y="25253"/>
                        <a:pt x="-1" y="80308"/>
                      </a:cubicBezTo>
                      <a:cubicBezTo>
                        <a:pt x="-1" y="135362"/>
                        <a:pt x="15544" y="160403"/>
                        <a:pt x="50958" y="160403"/>
                      </a:cubicBezTo>
                      <a:close/>
                      <a:moveTo>
                        <a:pt x="50958" y="141839"/>
                      </a:moveTo>
                      <a:cubicBezTo>
                        <a:pt x="36270" y="141839"/>
                        <a:pt x="24612" y="132771"/>
                        <a:pt x="24612" y="79660"/>
                      </a:cubicBezTo>
                      <a:cubicBezTo>
                        <a:pt x="24612" y="27844"/>
                        <a:pt x="36270" y="18776"/>
                        <a:pt x="50958" y="18776"/>
                      </a:cubicBezTo>
                      <a:cubicBezTo>
                        <a:pt x="65636" y="18776"/>
                        <a:pt x="77294" y="27844"/>
                        <a:pt x="77294" y="79660"/>
                      </a:cubicBezTo>
                      <a:cubicBezTo>
                        <a:pt x="77294" y="132771"/>
                        <a:pt x="65636" y="141839"/>
                        <a:pt x="50958" y="14183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8" name="Freeform: Shape 527">
                  <a:extLst>
                    <a:ext uri="{FF2B5EF4-FFF2-40B4-BE49-F238E27FC236}">
                      <a16:creationId xmlns:a16="http://schemas.microsoft.com/office/drawing/2014/main" id="{A3B4874E-BFF8-F696-32C0-97363C615FCB}"/>
                    </a:ext>
                  </a:extLst>
                </p:cNvPr>
                <p:cNvSpPr/>
                <p:nvPr/>
              </p:nvSpPr>
              <p:spPr>
                <a:xfrm>
                  <a:off x="3321264" y="1008983"/>
                  <a:ext cx="130406" cy="154152"/>
                </a:xfrm>
                <a:custGeom>
                  <a:avLst/>
                  <a:gdLst>
                    <a:gd name="connsiteX0" fmla="*/ -1 w 130406"/>
                    <a:gd name="connsiteY0" fmla="*/ 154364 h 154152"/>
                    <a:gd name="connsiteX1" fmla="*/ 23316 w 130406"/>
                    <a:gd name="connsiteY1" fmla="*/ 154364 h 154152"/>
                    <a:gd name="connsiteX2" fmla="*/ 23316 w 130406"/>
                    <a:gd name="connsiteY2" fmla="*/ 26120 h 154152"/>
                    <a:gd name="connsiteX3" fmla="*/ 23754 w 130406"/>
                    <a:gd name="connsiteY3" fmla="*/ 26120 h 154152"/>
                    <a:gd name="connsiteX4" fmla="*/ 54844 w 130406"/>
                    <a:gd name="connsiteY4" fmla="*/ 154364 h 154152"/>
                    <a:gd name="connsiteX5" fmla="*/ 75570 w 130406"/>
                    <a:gd name="connsiteY5" fmla="*/ 154364 h 154152"/>
                    <a:gd name="connsiteX6" fmla="*/ 106660 w 130406"/>
                    <a:gd name="connsiteY6" fmla="*/ 26120 h 154152"/>
                    <a:gd name="connsiteX7" fmla="*/ 107088 w 130406"/>
                    <a:gd name="connsiteY7" fmla="*/ 26120 h 154152"/>
                    <a:gd name="connsiteX8" fmla="*/ 107088 w 130406"/>
                    <a:gd name="connsiteY8" fmla="*/ 154364 h 154152"/>
                    <a:gd name="connsiteX9" fmla="*/ 130406 w 130406"/>
                    <a:gd name="connsiteY9" fmla="*/ 154364 h 154152"/>
                    <a:gd name="connsiteX10" fmla="*/ 130406 w 130406"/>
                    <a:gd name="connsiteY10" fmla="*/ 212 h 154152"/>
                    <a:gd name="connsiteX11" fmla="*/ 92839 w 130406"/>
                    <a:gd name="connsiteY11" fmla="*/ 212 h 154152"/>
                    <a:gd name="connsiteX12" fmla="*/ 66064 w 130406"/>
                    <a:gd name="connsiteY12" fmla="*/ 114426 h 154152"/>
                    <a:gd name="connsiteX13" fmla="*/ 65636 w 130406"/>
                    <a:gd name="connsiteY13" fmla="*/ 114426 h 154152"/>
                    <a:gd name="connsiteX14" fmla="*/ 38432 w 130406"/>
                    <a:gd name="connsiteY14" fmla="*/ 212 h 154152"/>
                    <a:gd name="connsiteX15" fmla="*/ -1 w 130406"/>
                    <a:gd name="connsiteY15" fmla="*/ 212 h 154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0406" h="154152">
                      <a:moveTo>
                        <a:pt x="-1" y="154364"/>
                      </a:moveTo>
                      <a:lnTo>
                        <a:pt x="23316" y="154364"/>
                      </a:lnTo>
                      <a:lnTo>
                        <a:pt x="23316" y="26120"/>
                      </a:lnTo>
                      <a:lnTo>
                        <a:pt x="23754" y="26120"/>
                      </a:lnTo>
                      <a:lnTo>
                        <a:pt x="54844" y="154364"/>
                      </a:lnTo>
                      <a:lnTo>
                        <a:pt x="75570" y="154364"/>
                      </a:lnTo>
                      <a:lnTo>
                        <a:pt x="106660" y="26120"/>
                      </a:lnTo>
                      <a:lnTo>
                        <a:pt x="107088" y="26120"/>
                      </a:lnTo>
                      <a:lnTo>
                        <a:pt x="107088" y="154364"/>
                      </a:lnTo>
                      <a:lnTo>
                        <a:pt x="130406" y="154364"/>
                      </a:lnTo>
                      <a:lnTo>
                        <a:pt x="130406" y="212"/>
                      </a:lnTo>
                      <a:lnTo>
                        <a:pt x="92839" y="212"/>
                      </a:lnTo>
                      <a:lnTo>
                        <a:pt x="66064" y="114426"/>
                      </a:lnTo>
                      <a:lnTo>
                        <a:pt x="65636" y="114426"/>
                      </a:lnTo>
                      <a:lnTo>
                        <a:pt x="38432" y="212"/>
                      </a:lnTo>
                      <a:lnTo>
                        <a:pt x="-1" y="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29" name="Freeform: Shape 528">
                  <a:extLst>
                    <a:ext uri="{FF2B5EF4-FFF2-40B4-BE49-F238E27FC236}">
                      <a16:creationId xmlns:a16="http://schemas.microsoft.com/office/drawing/2014/main" id="{C83D9375-419F-919B-A05E-DAA531D5391E}"/>
                    </a:ext>
                  </a:extLst>
                </p:cNvPr>
                <p:cNvSpPr/>
                <p:nvPr/>
              </p:nvSpPr>
              <p:spPr>
                <a:xfrm>
                  <a:off x="3471530" y="1005964"/>
                  <a:ext cx="97802" cy="160191"/>
                </a:xfrm>
                <a:custGeom>
                  <a:avLst/>
                  <a:gdLst>
                    <a:gd name="connsiteX0" fmla="*/ -1 w 97802"/>
                    <a:gd name="connsiteY0" fmla="*/ 109673 h 160191"/>
                    <a:gd name="connsiteX1" fmla="*/ -1 w 97802"/>
                    <a:gd name="connsiteY1" fmla="*/ 113340 h 160191"/>
                    <a:gd name="connsiteX2" fmla="*/ 46852 w 97802"/>
                    <a:gd name="connsiteY2" fmla="*/ 160403 h 160191"/>
                    <a:gd name="connsiteX3" fmla="*/ 97802 w 97802"/>
                    <a:gd name="connsiteY3" fmla="*/ 113988 h 160191"/>
                    <a:gd name="connsiteX4" fmla="*/ 66502 w 97802"/>
                    <a:gd name="connsiteY4" fmla="*/ 73183 h 160191"/>
                    <a:gd name="connsiteX5" fmla="*/ 49872 w 97802"/>
                    <a:gd name="connsiteY5" fmla="*/ 67135 h 160191"/>
                    <a:gd name="connsiteX6" fmla="*/ 26774 w 97802"/>
                    <a:gd name="connsiteY6" fmla="*/ 41017 h 160191"/>
                    <a:gd name="connsiteX7" fmla="*/ 47500 w 97802"/>
                    <a:gd name="connsiteY7" fmla="*/ 18776 h 160191"/>
                    <a:gd name="connsiteX8" fmla="*/ 69093 w 97802"/>
                    <a:gd name="connsiteY8" fmla="*/ 41017 h 160191"/>
                    <a:gd name="connsiteX9" fmla="*/ 69093 w 97802"/>
                    <a:gd name="connsiteY9" fmla="*/ 44255 h 160191"/>
                    <a:gd name="connsiteX10" fmla="*/ 93706 w 97802"/>
                    <a:gd name="connsiteY10" fmla="*/ 44255 h 160191"/>
                    <a:gd name="connsiteX11" fmla="*/ 93706 w 97802"/>
                    <a:gd name="connsiteY11" fmla="*/ 40798 h 160191"/>
                    <a:gd name="connsiteX12" fmla="*/ 50091 w 97802"/>
                    <a:gd name="connsiteY12" fmla="*/ 212 h 160191"/>
                    <a:gd name="connsiteX13" fmla="*/ 2161 w 97802"/>
                    <a:gd name="connsiteY13" fmla="*/ 43817 h 160191"/>
                    <a:gd name="connsiteX14" fmla="*/ 34327 w 97802"/>
                    <a:gd name="connsiteY14" fmla="*/ 86137 h 160191"/>
                    <a:gd name="connsiteX15" fmla="*/ 51167 w 97802"/>
                    <a:gd name="connsiteY15" fmla="*/ 91966 h 160191"/>
                    <a:gd name="connsiteX16" fmla="*/ 73189 w 97802"/>
                    <a:gd name="connsiteY16" fmla="*/ 119389 h 160191"/>
                    <a:gd name="connsiteX17" fmla="*/ 49872 w 97802"/>
                    <a:gd name="connsiteY17" fmla="*/ 141839 h 160191"/>
                    <a:gd name="connsiteX18" fmla="*/ 24611 w 97802"/>
                    <a:gd name="connsiteY18" fmla="*/ 113559 h 160191"/>
                    <a:gd name="connsiteX19" fmla="*/ 24611 w 97802"/>
                    <a:gd name="connsiteY19" fmla="*/ 109673 h 16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7802" h="160191">
                      <a:moveTo>
                        <a:pt x="-1" y="109673"/>
                      </a:moveTo>
                      <a:lnTo>
                        <a:pt x="-1" y="113340"/>
                      </a:lnTo>
                      <a:cubicBezTo>
                        <a:pt x="-1" y="134933"/>
                        <a:pt x="8638" y="160403"/>
                        <a:pt x="46852" y="160403"/>
                      </a:cubicBezTo>
                      <a:cubicBezTo>
                        <a:pt x="77942" y="160403"/>
                        <a:pt x="97802" y="146802"/>
                        <a:pt x="97802" y="113988"/>
                      </a:cubicBezTo>
                      <a:cubicBezTo>
                        <a:pt x="97802" y="92833"/>
                        <a:pt x="88305" y="80955"/>
                        <a:pt x="66502" y="73183"/>
                      </a:cubicBezTo>
                      <a:lnTo>
                        <a:pt x="49872" y="67135"/>
                      </a:lnTo>
                      <a:cubicBezTo>
                        <a:pt x="33470" y="60877"/>
                        <a:pt x="26774" y="54181"/>
                        <a:pt x="26774" y="41017"/>
                      </a:cubicBezTo>
                      <a:cubicBezTo>
                        <a:pt x="26774" y="24605"/>
                        <a:pt x="36918" y="18776"/>
                        <a:pt x="47500" y="18776"/>
                      </a:cubicBezTo>
                      <a:cubicBezTo>
                        <a:pt x="62826" y="18776"/>
                        <a:pt x="69093" y="26977"/>
                        <a:pt x="69093" y="41017"/>
                      </a:cubicBezTo>
                      <a:lnTo>
                        <a:pt x="69093" y="44255"/>
                      </a:lnTo>
                      <a:lnTo>
                        <a:pt x="93706" y="44255"/>
                      </a:lnTo>
                      <a:lnTo>
                        <a:pt x="93706" y="40798"/>
                      </a:lnTo>
                      <a:cubicBezTo>
                        <a:pt x="93706" y="24824"/>
                        <a:pt x="89601" y="212"/>
                        <a:pt x="50091" y="212"/>
                      </a:cubicBezTo>
                      <a:cubicBezTo>
                        <a:pt x="21163" y="212"/>
                        <a:pt x="2161" y="15757"/>
                        <a:pt x="2161" y="43817"/>
                      </a:cubicBezTo>
                      <a:cubicBezTo>
                        <a:pt x="2161" y="65839"/>
                        <a:pt x="11876" y="77498"/>
                        <a:pt x="34327" y="86137"/>
                      </a:cubicBezTo>
                      <a:lnTo>
                        <a:pt x="51167" y="91966"/>
                      </a:lnTo>
                      <a:cubicBezTo>
                        <a:pt x="64988" y="96071"/>
                        <a:pt x="73189" y="103196"/>
                        <a:pt x="73189" y="119389"/>
                      </a:cubicBezTo>
                      <a:cubicBezTo>
                        <a:pt x="73189" y="130828"/>
                        <a:pt x="65417" y="141839"/>
                        <a:pt x="49872" y="141839"/>
                      </a:cubicBezTo>
                      <a:cubicBezTo>
                        <a:pt x="32822" y="141839"/>
                        <a:pt x="24611" y="132343"/>
                        <a:pt x="24611" y="113559"/>
                      </a:cubicBezTo>
                      <a:lnTo>
                        <a:pt x="24611" y="1096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E86B9CDD-0BBE-90C1-D59F-0912201FDFB2}"/>
                  </a:ext>
                </a:extLst>
              </p:cNvPr>
              <p:cNvSpPr/>
              <p:nvPr/>
            </p:nvSpPr>
            <p:spPr>
              <a:xfrm>
                <a:off x="1711325" y="506406"/>
                <a:ext cx="8769395" cy="5842092"/>
              </a:xfrm>
              <a:custGeom>
                <a:avLst/>
                <a:gdLst>
                  <a:gd name="connsiteX0" fmla="*/ 8769394 w 8769395"/>
                  <a:gd name="connsiteY0" fmla="*/ 5842304 h 5842092"/>
                  <a:gd name="connsiteX1" fmla="*/ -1 w 8769395"/>
                  <a:gd name="connsiteY1" fmla="*/ 5842304 h 5842092"/>
                  <a:gd name="connsiteX2" fmla="*/ -1 w 8769395"/>
                  <a:gd name="connsiteY2" fmla="*/ 212 h 5842092"/>
                  <a:gd name="connsiteX3" fmla="*/ 8769394 w 8769395"/>
                  <a:gd name="connsiteY3" fmla="*/ 212 h 5842092"/>
                  <a:gd name="connsiteX4" fmla="*/ 8769394 w 8769395"/>
                  <a:gd name="connsiteY4" fmla="*/ 5842304 h 584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9395" h="5842092">
                    <a:moveTo>
                      <a:pt x="8769394" y="5842304"/>
                    </a:moveTo>
                    <a:cubicBezTo>
                      <a:pt x="8769394" y="5842304"/>
                      <a:pt x="-1" y="5842304"/>
                      <a:pt x="-1" y="5842304"/>
                    </a:cubicBezTo>
                    <a:cubicBezTo>
                      <a:pt x="-1" y="5842304"/>
                      <a:pt x="-1" y="212"/>
                      <a:pt x="-1" y="212"/>
                    </a:cubicBezTo>
                    <a:cubicBezTo>
                      <a:pt x="-1" y="212"/>
                      <a:pt x="8769394" y="212"/>
                      <a:pt x="8769394" y="212"/>
                    </a:cubicBezTo>
                    <a:cubicBezTo>
                      <a:pt x="8769394" y="212"/>
                      <a:pt x="8769394" y="5842304"/>
                      <a:pt x="8769394" y="5842304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231F2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F589C55D-3E62-8F88-A2C3-37205672CF1C}"/>
                  </a:ext>
                </a:extLst>
              </p:cNvPr>
              <p:cNvSpPr/>
              <p:nvPr/>
            </p:nvSpPr>
            <p:spPr>
              <a:xfrm>
                <a:off x="7083643" y="4253655"/>
                <a:ext cx="83324" cy="81610"/>
              </a:xfrm>
              <a:custGeom>
                <a:avLst/>
                <a:gdLst>
                  <a:gd name="connsiteX0" fmla="*/ 15788 w 83324"/>
                  <a:gd name="connsiteY0" fmla="*/ 81806 h 81610"/>
                  <a:gd name="connsiteX1" fmla="*/ 30875 w 83324"/>
                  <a:gd name="connsiteY1" fmla="*/ 81806 h 81610"/>
                  <a:gd name="connsiteX2" fmla="*/ 41277 w 83324"/>
                  <a:gd name="connsiteY2" fmla="*/ 20312 h 81610"/>
                  <a:gd name="connsiteX3" fmla="*/ 41505 w 83324"/>
                  <a:gd name="connsiteY3" fmla="*/ 20312 h 81610"/>
                  <a:gd name="connsiteX4" fmla="*/ 52021 w 83324"/>
                  <a:gd name="connsiteY4" fmla="*/ 81806 h 81610"/>
                  <a:gd name="connsiteX5" fmla="*/ 67108 w 83324"/>
                  <a:gd name="connsiteY5" fmla="*/ 81806 h 81610"/>
                  <a:gd name="connsiteX6" fmla="*/ 83339 w 83324"/>
                  <a:gd name="connsiteY6" fmla="*/ 196 h 81610"/>
                  <a:gd name="connsiteX7" fmla="*/ 70423 w 83324"/>
                  <a:gd name="connsiteY7" fmla="*/ 196 h 81610"/>
                  <a:gd name="connsiteX8" fmla="*/ 59793 w 83324"/>
                  <a:gd name="connsiteY8" fmla="*/ 63975 h 81610"/>
                  <a:gd name="connsiteX9" fmla="*/ 59565 w 83324"/>
                  <a:gd name="connsiteY9" fmla="*/ 63975 h 81610"/>
                  <a:gd name="connsiteX10" fmla="*/ 48592 w 83324"/>
                  <a:gd name="connsiteY10" fmla="*/ 196 h 81610"/>
                  <a:gd name="connsiteX11" fmla="*/ 34876 w 83324"/>
                  <a:gd name="connsiteY11" fmla="*/ 196 h 81610"/>
                  <a:gd name="connsiteX12" fmla="*/ 24131 w 83324"/>
                  <a:gd name="connsiteY12" fmla="*/ 63632 h 81610"/>
                  <a:gd name="connsiteX13" fmla="*/ 23903 w 83324"/>
                  <a:gd name="connsiteY13" fmla="*/ 63632 h 81610"/>
                  <a:gd name="connsiteX14" fmla="*/ 13159 w 83324"/>
                  <a:gd name="connsiteY14" fmla="*/ 196 h 81610"/>
                  <a:gd name="connsiteX15" fmla="*/ 14 w 83324"/>
                  <a:gd name="connsiteY15" fmla="*/ 196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324" h="81610">
                    <a:moveTo>
                      <a:pt x="15788" y="81806"/>
                    </a:moveTo>
                    <a:lnTo>
                      <a:pt x="30875" y="81806"/>
                    </a:lnTo>
                    <a:lnTo>
                      <a:pt x="41277" y="20312"/>
                    </a:lnTo>
                    <a:lnTo>
                      <a:pt x="41505" y="20312"/>
                    </a:lnTo>
                    <a:lnTo>
                      <a:pt x="52021" y="81806"/>
                    </a:lnTo>
                    <a:lnTo>
                      <a:pt x="67108" y="81806"/>
                    </a:lnTo>
                    <a:lnTo>
                      <a:pt x="83339" y="196"/>
                    </a:lnTo>
                    <a:lnTo>
                      <a:pt x="70423" y="196"/>
                    </a:lnTo>
                    <a:lnTo>
                      <a:pt x="59793" y="63975"/>
                    </a:lnTo>
                    <a:lnTo>
                      <a:pt x="59565" y="63975"/>
                    </a:lnTo>
                    <a:lnTo>
                      <a:pt x="48592" y="196"/>
                    </a:lnTo>
                    <a:lnTo>
                      <a:pt x="34876" y="196"/>
                    </a:lnTo>
                    <a:lnTo>
                      <a:pt x="24131" y="63632"/>
                    </a:lnTo>
                    <a:lnTo>
                      <a:pt x="23903" y="63632"/>
                    </a:lnTo>
                    <a:lnTo>
                      <a:pt x="13159" y="196"/>
                    </a:lnTo>
                    <a:lnTo>
                      <a:pt x="14" y="196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30267640-AD0C-6F65-7F9A-2804B6008C8B}"/>
                  </a:ext>
                </a:extLst>
              </p:cNvPr>
              <p:cNvSpPr/>
              <p:nvPr/>
            </p:nvSpPr>
            <p:spPr>
              <a:xfrm>
                <a:off x="9100163" y="3239976"/>
                <a:ext cx="69037" cy="81610"/>
              </a:xfrm>
              <a:custGeom>
                <a:avLst/>
                <a:gdLst>
                  <a:gd name="connsiteX0" fmla="*/ -23 w 69037"/>
                  <a:gd name="connsiteY0" fmla="*/ 81820 h 81610"/>
                  <a:gd name="connsiteX1" fmla="*/ 12322 w 69037"/>
                  <a:gd name="connsiteY1" fmla="*/ 81820 h 81610"/>
                  <a:gd name="connsiteX2" fmla="*/ 12322 w 69037"/>
                  <a:gd name="connsiteY2" fmla="*/ 13926 h 81610"/>
                  <a:gd name="connsiteX3" fmla="*/ 12550 w 69037"/>
                  <a:gd name="connsiteY3" fmla="*/ 13926 h 81610"/>
                  <a:gd name="connsiteX4" fmla="*/ 29010 w 69037"/>
                  <a:gd name="connsiteY4" fmla="*/ 81820 h 81610"/>
                  <a:gd name="connsiteX5" fmla="*/ 39983 w 69037"/>
                  <a:gd name="connsiteY5" fmla="*/ 81820 h 81610"/>
                  <a:gd name="connsiteX6" fmla="*/ 56441 w 69037"/>
                  <a:gd name="connsiteY6" fmla="*/ 13926 h 81610"/>
                  <a:gd name="connsiteX7" fmla="*/ 56670 w 69037"/>
                  <a:gd name="connsiteY7" fmla="*/ 13926 h 81610"/>
                  <a:gd name="connsiteX8" fmla="*/ 56670 w 69037"/>
                  <a:gd name="connsiteY8" fmla="*/ 81820 h 81610"/>
                  <a:gd name="connsiteX9" fmla="*/ 69014 w 69037"/>
                  <a:gd name="connsiteY9" fmla="*/ 81820 h 81610"/>
                  <a:gd name="connsiteX10" fmla="*/ 69014 w 69037"/>
                  <a:gd name="connsiteY10" fmla="*/ 210 h 81610"/>
                  <a:gd name="connsiteX11" fmla="*/ 49127 w 69037"/>
                  <a:gd name="connsiteY11" fmla="*/ 210 h 81610"/>
                  <a:gd name="connsiteX12" fmla="*/ 34953 w 69037"/>
                  <a:gd name="connsiteY12" fmla="*/ 60675 h 81610"/>
                  <a:gd name="connsiteX13" fmla="*/ 34725 w 69037"/>
                  <a:gd name="connsiteY13" fmla="*/ 60675 h 81610"/>
                  <a:gd name="connsiteX14" fmla="*/ 20323 w 69037"/>
                  <a:gd name="connsiteY14" fmla="*/ 210 h 81610"/>
                  <a:gd name="connsiteX15" fmla="*/ -23 w 69037"/>
                  <a:gd name="connsiteY15" fmla="*/ 210 h 8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9037" h="81610">
                    <a:moveTo>
                      <a:pt x="-23" y="81820"/>
                    </a:moveTo>
                    <a:lnTo>
                      <a:pt x="12322" y="81820"/>
                    </a:lnTo>
                    <a:lnTo>
                      <a:pt x="12322" y="13926"/>
                    </a:lnTo>
                    <a:lnTo>
                      <a:pt x="12550" y="13926"/>
                    </a:lnTo>
                    <a:lnTo>
                      <a:pt x="29010" y="81820"/>
                    </a:lnTo>
                    <a:lnTo>
                      <a:pt x="39983" y="81820"/>
                    </a:lnTo>
                    <a:lnTo>
                      <a:pt x="56441" y="13926"/>
                    </a:lnTo>
                    <a:lnTo>
                      <a:pt x="56670" y="13926"/>
                    </a:lnTo>
                    <a:lnTo>
                      <a:pt x="56670" y="81820"/>
                    </a:lnTo>
                    <a:lnTo>
                      <a:pt x="69014" y="81820"/>
                    </a:lnTo>
                    <a:lnTo>
                      <a:pt x="69014" y="210"/>
                    </a:lnTo>
                    <a:lnTo>
                      <a:pt x="49127" y="210"/>
                    </a:lnTo>
                    <a:lnTo>
                      <a:pt x="34953" y="60675"/>
                    </a:lnTo>
                    <a:lnTo>
                      <a:pt x="34725" y="60675"/>
                    </a:lnTo>
                    <a:lnTo>
                      <a:pt x="20323" y="210"/>
                    </a:lnTo>
                    <a:lnTo>
                      <a:pt x="-23" y="210"/>
                    </a:lnTo>
                    <a:close/>
                  </a:path>
                </a:pathLst>
              </a:custGeom>
              <a:solidFill>
                <a:srgbClr val="898989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273" name="Graphic 3">
                <a:extLst>
                  <a:ext uri="{FF2B5EF4-FFF2-40B4-BE49-F238E27FC236}">
                    <a16:creationId xmlns:a16="http://schemas.microsoft.com/office/drawing/2014/main" id="{3931E322-C37E-43A8-A4B0-8A8B1280075B}"/>
                  </a:ext>
                </a:extLst>
              </p:cNvPr>
              <p:cNvGrpSpPr/>
              <p:nvPr/>
            </p:nvGrpSpPr>
            <p:grpSpPr>
              <a:xfrm>
                <a:off x="5492616" y="5593555"/>
                <a:ext cx="982180" cy="84810"/>
                <a:chOff x="5492616" y="5593555"/>
                <a:chExt cx="982180" cy="84810"/>
              </a:xfrm>
              <a:solidFill>
                <a:srgbClr val="898989"/>
              </a:solidFill>
            </p:grpSpPr>
            <p:sp>
              <p:nvSpPr>
                <p:cNvPr id="501" name="Freeform: Shape 500">
                  <a:extLst>
                    <a:ext uri="{FF2B5EF4-FFF2-40B4-BE49-F238E27FC236}">
                      <a16:creationId xmlns:a16="http://schemas.microsoft.com/office/drawing/2014/main" id="{DADB3E97-E1CB-6614-B421-5BBBA89F40B5}"/>
                    </a:ext>
                  </a:extLst>
                </p:cNvPr>
                <p:cNvSpPr/>
                <p:nvPr/>
              </p:nvSpPr>
              <p:spPr>
                <a:xfrm>
                  <a:off x="5492616" y="5595155"/>
                  <a:ext cx="51549" cy="81610"/>
                </a:xfrm>
                <a:custGeom>
                  <a:avLst/>
                  <a:gdLst>
                    <a:gd name="connsiteX0" fmla="*/ 19366 w 51549"/>
                    <a:gd name="connsiteY0" fmla="*/ 81820 h 81610"/>
                    <a:gd name="connsiteX1" fmla="*/ 32396 w 51549"/>
                    <a:gd name="connsiteY1" fmla="*/ 81820 h 81610"/>
                    <a:gd name="connsiteX2" fmla="*/ 32396 w 51549"/>
                    <a:gd name="connsiteY2" fmla="*/ 11182 h 81610"/>
                    <a:gd name="connsiteX3" fmla="*/ 51484 w 51549"/>
                    <a:gd name="connsiteY3" fmla="*/ 11182 h 81610"/>
                    <a:gd name="connsiteX4" fmla="*/ 51484 w 51549"/>
                    <a:gd name="connsiteY4" fmla="*/ 210 h 81610"/>
                    <a:gd name="connsiteX5" fmla="*/ -65 w 51549"/>
                    <a:gd name="connsiteY5" fmla="*/ 210 h 81610"/>
                    <a:gd name="connsiteX6" fmla="*/ -65 w 51549"/>
                    <a:gd name="connsiteY6" fmla="*/ 11182 h 81610"/>
                    <a:gd name="connsiteX7" fmla="*/ 19366 w 51549"/>
                    <a:gd name="connsiteY7" fmla="*/ 1118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366" y="81820"/>
                      </a:moveTo>
                      <a:lnTo>
                        <a:pt x="32396" y="81820"/>
                      </a:lnTo>
                      <a:lnTo>
                        <a:pt x="32396" y="11182"/>
                      </a:lnTo>
                      <a:lnTo>
                        <a:pt x="51484" y="11182"/>
                      </a:lnTo>
                      <a:lnTo>
                        <a:pt x="51484" y="210"/>
                      </a:lnTo>
                      <a:lnTo>
                        <a:pt x="-65" y="210"/>
                      </a:lnTo>
                      <a:lnTo>
                        <a:pt x="-65" y="11182"/>
                      </a:lnTo>
                      <a:lnTo>
                        <a:pt x="19366" y="1118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2" name="Freeform: Shape 501">
                  <a:extLst>
                    <a:ext uri="{FF2B5EF4-FFF2-40B4-BE49-F238E27FC236}">
                      <a16:creationId xmlns:a16="http://schemas.microsoft.com/office/drawing/2014/main" id="{D3D6EA38-C66A-949E-929F-290A23105235}"/>
                    </a:ext>
                  </a:extLst>
                </p:cNvPr>
                <p:cNvSpPr/>
                <p:nvPr/>
              </p:nvSpPr>
              <p:spPr>
                <a:xfrm>
                  <a:off x="5546223" y="5593555"/>
                  <a:ext cx="53949" cy="84810"/>
                </a:xfrm>
                <a:custGeom>
                  <a:avLst/>
                  <a:gdLst>
                    <a:gd name="connsiteX0" fmla="*/ 26910 w 53949"/>
                    <a:gd name="connsiteY0" fmla="*/ 85020 h 84810"/>
                    <a:gd name="connsiteX1" fmla="*/ 53885 w 53949"/>
                    <a:gd name="connsiteY1" fmla="*/ 42615 h 84810"/>
                    <a:gd name="connsiteX2" fmla="*/ 26910 w 53949"/>
                    <a:gd name="connsiteY2" fmla="*/ 210 h 84810"/>
                    <a:gd name="connsiteX3" fmla="*/ -65 w 53949"/>
                    <a:gd name="connsiteY3" fmla="*/ 42615 h 84810"/>
                    <a:gd name="connsiteX4" fmla="*/ 26910 w 53949"/>
                    <a:gd name="connsiteY4" fmla="*/ 85020 h 84810"/>
                    <a:gd name="connsiteX5" fmla="*/ 26910 w 53949"/>
                    <a:gd name="connsiteY5" fmla="*/ 75190 h 84810"/>
                    <a:gd name="connsiteX6" fmla="*/ 12965 w 53949"/>
                    <a:gd name="connsiteY6" fmla="*/ 42272 h 84810"/>
                    <a:gd name="connsiteX7" fmla="*/ 26910 w 53949"/>
                    <a:gd name="connsiteY7" fmla="*/ 10040 h 84810"/>
                    <a:gd name="connsiteX8" fmla="*/ 40855 w 53949"/>
                    <a:gd name="connsiteY8" fmla="*/ 42272 h 84810"/>
                    <a:gd name="connsiteX9" fmla="*/ 26910 w 53949"/>
                    <a:gd name="connsiteY9" fmla="*/ 7519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10" y="85020"/>
                      </a:moveTo>
                      <a:cubicBezTo>
                        <a:pt x="45655" y="85020"/>
                        <a:pt x="53885" y="71761"/>
                        <a:pt x="53885" y="42615"/>
                      </a:cubicBezTo>
                      <a:cubicBezTo>
                        <a:pt x="53885" y="13468"/>
                        <a:pt x="45655" y="210"/>
                        <a:pt x="26910" y="210"/>
                      </a:cubicBezTo>
                      <a:cubicBezTo>
                        <a:pt x="8165" y="210"/>
                        <a:pt x="-65" y="13468"/>
                        <a:pt x="-65" y="42615"/>
                      </a:cubicBezTo>
                      <a:cubicBezTo>
                        <a:pt x="-65" y="71761"/>
                        <a:pt x="8165" y="85020"/>
                        <a:pt x="26910" y="85020"/>
                      </a:cubicBezTo>
                      <a:close/>
                      <a:moveTo>
                        <a:pt x="26910" y="75190"/>
                      </a:moveTo>
                      <a:cubicBezTo>
                        <a:pt x="19138" y="75190"/>
                        <a:pt x="12965" y="70390"/>
                        <a:pt x="12965" y="42272"/>
                      </a:cubicBezTo>
                      <a:cubicBezTo>
                        <a:pt x="12965" y="14840"/>
                        <a:pt x="19138" y="10040"/>
                        <a:pt x="26910" y="10040"/>
                      </a:cubicBezTo>
                      <a:cubicBezTo>
                        <a:pt x="34682" y="10040"/>
                        <a:pt x="40855" y="14840"/>
                        <a:pt x="40855" y="42272"/>
                      </a:cubicBezTo>
                      <a:cubicBezTo>
                        <a:pt x="40855" y="70390"/>
                        <a:pt x="34682" y="75190"/>
                        <a:pt x="26910" y="75190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3" name="Freeform: Shape 502">
                  <a:extLst>
                    <a:ext uri="{FF2B5EF4-FFF2-40B4-BE49-F238E27FC236}">
                      <a16:creationId xmlns:a16="http://schemas.microsoft.com/office/drawing/2014/main" id="{6AF068C7-2545-2E4A-BEEF-59DF36011C9E}"/>
                    </a:ext>
                  </a:extLst>
                </p:cNvPr>
                <p:cNvSpPr/>
                <p:nvPr/>
              </p:nvSpPr>
              <p:spPr>
                <a:xfrm>
                  <a:off x="5605659" y="5595155"/>
                  <a:ext cx="83324" cy="81610"/>
                </a:xfrm>
                <a:custGeom>
                  <a:avLst/>
                  <a:gdLst>
                    <a:gd name="connsiteX0" fmla="*/ 15708 w 83324"/>
                    <a:gd name="connsiteY0" fmla="*/ 81820 h 81610"/>
                    <a:gd name="connsiteX1" fmla="*/ 30796 w 83324"/>
                    <a:gd name="connsiteY1" fmla="*/ 81820 h 81610"/>
                    <a:gd name="connsiteX2" fmla="*/ 41197 w 83324"/>
                    <a:gd name="connsiteY2" fmla="*/ 20326 h 81610"/>
                    <a:gd name="connsiteX3" fmla="*/ 41426 w 83324"/>
                    <a:gd name="connsiteY3" fmla="*/ 20326 h 81610"/>
                    <a:gd name="connsiteX4" fmla="*/ 51941 w 83324"/>
                    <a:gd name="connsiteY4" fmla="*/ 81820 h 81610"/>
                    <a:gd name="connsiteX5" fmla="*/ 67029 w 83324"/>
                    <a:gd name="connsiteY5" fmla="*/ 81820 h 81610"/>
                    <a:gd name="connsiteX6" fmla="*/ 83260 w 83324"/>
                    <a:gd name="connsiteY6" fmla="*/ 210 h 81610"/>
                    <a:gd name="connsiteX7" fmla="*/ 70344 w 83324"/>
                    <a:gd name="connsiteY7" fmla="*/ 210 h 81610"/>
                    <a:gd name="connsiteX8" fmla="*/ 59714 w 83324"/>
                    <a:gd name="connsiteY8" fmla="*/ 63989 h 81610"/>
                    <a:gd name="connsiteX9" fmla="*/ 59485 w 83324"/>
                    <a:gd name="connsiteY9" fmla="*/ 63989 h 81610"/>
                    <a:gd name="connsiteX10" fmla="*/ 48512 w 83324"/>
                    <a:gd name="connsiteY10" fmla="*/ 210 h 81610"/>
                    <a:gd name="connsiteX11" fmla="*/ 34796 w 83324"/>
                    <a:gd name="connsiteY11" fmla="*/ 210 h 81610"/>
                    <a:gd name="connsiteX12" fmla="*/ 24052 w 83324"/>
                    <a:gd name="connsiteY12" fmla="*/ 63646 h 81610"/>
                    <a:gd name="connsiteX13" fmla="*/ 23824 w 83324"/>
                    <a:gd name="connsiteY13" fmla="*/ 63646 h 81610"/>
                    <a:gd name="connsiteX14" fmla="*/ 13079 w 83324"/>
                    <a:gd name="connsiteY14" fmla="*/ 210 h 81610"/>
                    <a:gd name="connsiteX15" fmla="*/ -65 w 83324"/>
                    <a:gd name="connsiteY15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3324" h="81610">
                      <a:moveTo>
                        <a:pt x="15708" y="81820"/>
                      </a:moveTo>
                      <a:lnTo>
                        <a:pt x="30796" y="81820"/>
                      </a:lnTo>
                      <a:lnTo>
                        <a:pt x="41197" y="20326"/>
                      </a:lnTo>
                      <a:lnTo>
                        <a:pt x="41426" y="20326"/>
                      </a:lnTo>
                      <a:lnTo>
                        <a:pt x="51941" y="81820"/>
                      </a:lnTo>
                      <a:lnTo>
                        <a:pt x="67029" y="81820"/>
                      </a:lnTo>
                      <a:lnTo>
                        <a:pt x="83260" y="210"/>
                      </a:lnTo>
                      <a:lnTo>
                        <a:pt x="70344" y="210"/>
                      </a:lnTo>
                      <a:lnTo>
                        <a:pt x="59714" y="63989"/>
                      </a:lnTo>
                      <a:lnTo>
                        <a:pt x="59485" y="63989"/>
                      </a:lnTo>
                      <a:lnTo>
                        <a:pt x="48512" y="210"/>
                      </a:lnTo>
                      <a:lnTo>
                        <a:pt x="34796" y="210"/>
                      </a:lnTo>
                      <a:lnTo>
                        <a:pt x="24052" y="63646"/>
                      </a:lnTo>
                      <a:lnTo>
                        <a:pt x="23824" y="63646"/>
                      </a:lnTo>
                      <a:lnTo>
                        <a:pt x="13079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4" name="Freeform: Shape 503">
                  <a:extLst>
                    <a:ext uri="{FF2B5EF4-FFF2-40B4-BE49-F238E27FC236}">
                      <a16:creationId xmlns:a16="http://schemas.microsoft.com/office/drawing/2014/main" id="{B8ACAE2B-1ECF-A470-1007-A0C018941B82}"/>
                    </a:ext>
                  </a:extLst>
                </p:cNvPr>
                <p:cNvSpPr/>
                <p:nvPr/>
              </p:nvSpPr>
              <p:spPr>
                <a:xfrm>
                  <a:off x="5685211" y="5595155"/>
                  <a:ext cx="61379" cy="81610"/>
                </a:xfrm>
                <a:custGeom>
                  <a:avLst/>
                  <a:gdLst>
                    <a:gd name="connsiteX0" fmla="*/ 21195 w 61379"/>
                    <a:gd name="connsiteY0" fmla="*/ 51416 h 81610"/>
                    <a:gd name="connsiteX1" fmla="*/ 30910 w 61379"/>
                    <a:gd name="connsiteY1" fmla="*/ 11182 h 81610"/>
                    <a:gd name="connsiteX2" fmla="*/ 31139 w 61379"/>
                    <a:gd name="connsiteY2" fmla="*/ 11182 h 81610"/>
                    <a:gd name="connsiteX3" fmla="*/ 40512 w 61379"/>
                    <a:gd name="connsiteY3" fmla="*/ 51416 h 81610"/>
                    <a:gd name="connsiteX4" fmla="*/ -65 w 61379"/>
                    <a:gd name="connsiteY4" fmla="*/ 81820 h 81610"/>
                    <a:gd name="connsiteX5" fmla="*/ 13537 w 61379"/>
                    <a:gd name="connsiteY5" fmla="*/ 81820 h 81610"/>
                    <a:gd name="connsiteX6" fmla="*/ 18795 w 61379"/>
                    <a:gd name="connsiteY6" fmla="*/ 61817 h 81610"/>
                    <a:gd name="connsiteX7" fmla="*/ 42683 w 61379"/>
                    <a:gd name="connsiteY7" fmla="*/ 61817 h 81610"/>
                    <a:gd name="connsiteX8" fmla="*/ 47712 w 61379"/>
                    <a:gd name="connsiteY8" fmla="*/ 81820 h 81610"/>
                    <a:gd name="connsiteX9" fmla="*/ 61314 w 61379"/>
                    <a:gd name="connsiteY9" fmla="*/ 81820 h 81610"/>
                    <a:gd name="connsiteX10" fmla="*/ 39826 w 61379"/>
                    <a:gd name="connsiteY10" fmla="*/ 210 h 81610"/>
                    <a:gd name="connsiteX11" fmla="*/ 23138 w 61379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195" y="51416"/>
                      </a:moveTo>
                      <a:lnTo>
                        <a:pt x="30910" y="11182"/>
                      </a:lnTo>
                      <a:lnTo>
                        <a:pt x="31139" y="11182"/>
                      </a:lnTo>
                      <a:lnTo>
                        <a:pt x="40512" y="51416"/>
                      </a:lnTo>
                      <a:close/>
                      <a:moveTo>
                        <a:pt x="-65" y="81820"/>
                      </a:moveTo>
                      <a:lnTo>
                        <a:pt x="13537" y="81820"/>
                      </a:lnTo>
                      <a:lnTo>
                        <a:pt x="18795" y="61817"/>
                      </a:lnTo>
                      <a:lnTo>
                        <a:pt x="42683" y="61817"/>
                      </a:lnTo>
                      <a:lnTo>
                        <a:pt x="47712" y="81820"/>
                      </a:lnTo>
                      <a:lnTo>
                        <a:pt x="61314" y="81820"/>
                      </a:lnTo>
                      <a:lnTo>
                        <a:pt x="39826" y="210"/>
                      </a:lnTo>
                      <a:lnTo>
                        <a:pt x="23138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5" name="Freeform: Shape 504">
                  <a:extLst>
                    <a:ext uri="{FF2B5EF4-FFF2-40B4-BE49-F238E27FC236}">
                      <a16:creationId xmlns:a16="http://schemas.microsoft.com/office/drawing/2014/main" id="{14FB1202-1381-291F-5D19-AF4574B19EB9}"/>
                    </a:ext>
                  </a:extLst>
                </p:cNvPr>
                <p:cNvSpPr/>
                <p:nvPr/>
              </p:nvSpPr>
              <p:spPr>
                <a:xfrm>
                  <a:off x="5752306" y="5595155"/>
                  <a:ext cx="53035" cy="81610"/>
                </a:xfrm>
                <a:custGeom>
                  <a:avLst/>
                  <a:gdLst>
                    <a:gd name="connsiteX0" fmla="*/ -65 w 53035"/>
                    <a:gd name="connsiteY0" fmla="*/ 81820 h 81610"/>
                    <a:gd name="connsiteX1" fmla="*/ 12965 w 53035"/>
                    <a:gd name="connsiteY1" fmla="*/ 81820 h 81610"/>
                    <a:gd name="connsiteX2" fmla="*/ 12965 w 53035"/>
                    <a:gd name="connsiteY2" fmla="*/ 46387 h 81610"/>
                    <a:gd name="connsiteX3" fmla="*/ 23595 w 53035"/>
                    <a:gd name="connsiteY3" fmla="*/ 46387 h 81610"/>
                    <a:gd name="connsiteX4" fmla="*/ 35482 w 53035"/>
                    <a:gd name="connsiteY4" fmla="*/ 59189 h 81610"/>
                    <a:gd name="connsiteX5" fmla="*/ 36054 w 53035"/>
                    <a:gd name="connsiteY5" fmla="*/ 74619 h 81610"/>
                    <a:gd name="connsiteX6" fmla="*/ 38225 w 53035"/>
                    <a:gd name="connsiteY6" fmla="*/ 81820 h 81610"/>
                    <a:gd name="connsiteX7" fmla="*/ 52970 w 53035"/>
                    <a:gd name="connsiteY7" fmla="*/ 81820 h 81610"/>
                    <a:gd name="connsiteX8" fmla="*/ 49084 w 53035"/>
                    <a:gd name="connsiteY8" fmla="*/ 74733 h 81610"/>
                    <a:gd name="connsiteX9" fmla="*/ 48627 w 53035"/>
                    <a:gd name="connsiteY9" fmla="*/ 58160 h 81610"/>
                    <a:gd name="connsiteX10" fmla="*/ 35825 w 53035"/>
                    <a:gd name="connsiteY10" fmla="*/ 41472 h 81610"/>
                    <a:gd name="connsiteX11" fmla="*/ 35825 w 53035"/>
                    <a:gd name="connsiteY11" fmla="*/ 41243 h 81610"/>
                    <a:gd name="connsiteX12" fmla="*/ 49427 w 53035"/>
                    <a:gd name="connsiteY12" fmla="*/ 21241 h 81610"/>
                    <a:gd name="connsiteX13" fmla="*/ 28738 w 53035"/>
                    <a:gd name="connsiteY13" fmla="*/ 210 h 81610"/>
                    <a:gd name="connsiteX14" fmla="*/ -65 w 53035"/>
                    <a:gd name="connsiteY14" fmla="*/ 210 h 81610"/>
                    <a:gd name="connsiteX15" fmla="*/ 12965 w 53035"/>
                    <a:gd name="connsiteY15" fmla="*/ 36557 h 81610"/>
                    <a:gd name="connsiteX16" fmla="*/ 12965 w 53035"/>
                    <a:gd name="connsiteY16" fmla="*/ 10040 h 81610"/>
                    <a:gd name="connsiteX17" fmla="*/ 24052 w 53035"/>
                    <a:gd name="connsiteY17" fmla="*/ 10040 h 81610"/>
                    <a:gd name="connsiteX18" fmla="*/ 36397 w 53035"/>
                    <a:gd name="connsiteY18" fmla="*/ 23298 h 81610"/>
                    <a:gd name="connsiteX19" fmla="*/ 23366 w 53035"/>
                    <a:gd name="connsiteY19" fmla="*/ 3655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65" y="81820"/>
                      </a:moveTo>
                      <a:lnTo>
                        <a:pt x="12965" y="81820"/>
                      </a:lnTo>
                      <a:lnTo>
                        <a:pt x="12965" y="46387"/>
                      </a:lnTo>
                      <a:lnTo>
                        <a:pt x="23595" y="46387"/>
                      </a:lnTo>
                      <a:cubicBezTo>
                        <a:pt x="32510" y="46387"/>
                        <a:pt x="35253" y="50273"/>
                        <a:pt x="35482" y="59189"/>
                      </a:cubicBezTo>
                      <a:cubicBezTo>
                        <a:pt x="35711" y="65132"/>
                        <a:pt x="35596" y="69704"/>
                        <a:pt x="36054" y="74619"/>
                      </a:cubicBezTo>
                      <a:cubicBezTo>
                        <a:pt x="36397" y="77819"/>
                        <a:pt x="36968" y="80334"/>
                        <a:pt x="38225" y="81820"/>
                      </a:cubicBezTo>
                      <a:lnTo>
                        <a:pt x="52970" y="81820"/>
                      </a:lnTo>
                      <a:cubicBezTo>
                        <a:pt x="51256" y="80677"/>
                        <a:pt x="49312" y="78734"/>
                        <a:pt x="49084" y="74733"/>
                      </a:cubicBezTo>
                      <a:cubicBezTo>
                        <a:pt x="48855" y="69818"/>
                        <a:pt x="48741" y="63418"/>
                        <a:pt x="48627" y="58160"/>
                      </a:cubicBezTo>
                      <a:cubicBezTo>
                        <a:pt x="48170" y="46730"/>
                        <a:pt x="43940" y="42272"/>
                        <a:pt x="35825" y="41472"/>
                      </a:cubicBezTo>
                      <a:lnTo>
                        <a:pt x="35825" y="41243"/>
                      </a:lnTo>
                      <a:cubicBezTo>
                        <a:pt x="44740" y="39872"/>
                        <a:pt x="49427" y="31757"/>
                        <a:pt x="49427" y="21241"/>
                      </a:cubicBezTo>
                      <a:cubicBezTo>
                        <a:pt x="49427" y="5925"/>
                        <a:pt x="40169" y="210"/>
                        <a:pt x="28738" y="210"/>
                      </a:cubicBezTo>
                      <a:lnTo>
                        <a:pt x="-65" y="210"/>
                      </a:lnTo>
                      <a:close/>
                      <a:moveTo>
                        <a:pt x="12965" y="36557"/>
                      </a:moveTo>
                      <a:lnTo>
                        <a:pt x="12965" y="10040"/>
                      </a:lnTo>
                      <a:lnTo>
                        <a:pt x="24052" y="10040"/>
                      </a:lnTo>
                      <a:cubicBezTo>
                        <a:pt x="32625" y="10040"/>
                        <a:pt x="36397" y="14611"/>
                        <a:pt x="36397" y="23298"/>
                      </a:cubicBezTo>
                      <a:cubicBezTo>
                        <a:pt x="36397" y="31528"/>
                        <a:pt x="31710" y="36557"/>
                        <a:pt x="23366" y="36557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6" name="Freeform: Shape 505">
                  <a:extLst>
                    <a:ext uri="{FF2B5EF4-FFF2-40B4-BE49-F238E27FC236}">
                      <a16:creationId xmlns:a16="http://schemas.microsoft.com/office/drawing/2014/main" id="{DD9E030C-F33C-A51C-78C3-368F18DCEF68}"/>
                    </a:ext>
                  </a:extLst>
                </p:cNvPr>
                <p:cNvSpPr/>
                <p:nvPr/>
              </p:nvSpPr>
              <p:spPr>
                <a:xfrm>
                  <a:off x="5813685" y="5595155"/>
                  <a:ext cx="52006" cy="81610"/>
                </a:xfrm>
                <a:custGeom>
                  <a:avLst/>
                  <a:gdLst>
                    <a:gd name="connsiteX0" fmla="*/ 12965 w 52006"/>
                    <a:gd name="connsiteY0" fmla="*/ 10040 h 81610"/>
                    <a:gd name="connsiteX1" fmla="*/ 23709 w 52006"/>
                    <a:gd name="connsiteY1" fmla="*/ 10040 h 81610"/>
                    <a:gd name="connsiteX2" fmla="*/ 38911 w 52006"/>
                    <a:gd name="connsiteY2" fmla="*/ 41015 h 81610"/>
                    <a:gd name="connsiteX3" fmla="*/ 23709 w 52006"/>
                    <a:gd name="connsiteY3" fmla="*/ 71990 h 81610"/>
                    <a:gd name="connsiteX4" fmla="*/ 12965 w 52006"/>
                    <a:gd name="connsiteY4" fmla="*/ 71990 h 81610"/>
                    <a:gd name="connsiteX5" fmla="*/ -65 w 52006"/>
                    <a:gd name="connsiteY5" fmla="*/ 81820 h 81610"/>
                    <a:gd name="connsiteX6" fmla="*/ 23138 w 52006"/>
                    <a:gd name="connsiteY6" fmla="*/ 81820 h 81610"/>
                    <a:gd name="connsiteX7" fmla="*/ 51941 w 52006"/>
                    <a:gd name="connsiteY7" fmla="*/ 41015 h 81610"/>
                    <a:gd name="connsiteX8" fmla="*/ 23138 w 52006"/>
                    <a:gd name="connsiteY8" fmla="*/ 210 h 81610"/>
                    <a:gd name="connsiteX9" fmla="*/ -65 w 52006"/>
                    <a:gd name="connsiteY9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006" h="81610">
                      <a:moveTo>
                        <a:pt x="12965" y="10040"/>
                      </a:moveTo>
                      <a:lnTo>
                        <a:pt x="23709" y="10040"/>
                      </a:lnTo>
                      <a:cubicBezTo>
                        <a:pt x="35025" y="10040"/>
                        <a:pt x="38911" y="18040"/>
                        <a:pt x="38911" y="41015"/>
                      </a:cubicBezTo>
                      <a:cubicBezTo>
                        <a:pt x="38911" y="64903"/>
                        <a:pt x="34454" y="71990"/>
                        <a:pt x="23709" y="71990"/>
                      </a:cubicBezTo>
                      <a:lnTo>
                        <a:pt x="12965" y="71990"/>
                      </a:lnTo>
                      <a:close/>
                      <a:moveTo>
                        <a:pt x="-65" y="81820"/>
                      </a:moveTo>
                      <a:lnTo>
                        <a:pt x="23138" y="81820"/>
                      </a:lnTo>
                      <a:cubicBezTo>
                        <a:pt x="48741" y="81820"/>
                        <a:pt x="51941" y="65132"/>
                        <a:pt x="51941" y="41015"/>
                      </a:cubicBezTo>
                      <a:cubicBezTo>
                        <a:pt x="51941" y="16898"/>
                        <a:pt x="48741" y="210"/>
                        <a:pt x="23138" y="210"/>
                      </a:cubicBez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7" name="Freeform: Shape 506">
                  <a:extLst>
                    <a:ext uri="{FF2B5EF4-FFF2-40B4-BE49-F238E27FC236}">
                      <a16:creationId xmlns:a16="http://schemas.microsoft.com/office/drawing/2014/main" id="{89981F64-12F6-D222-79D7-289BEABEFF60}"/>
                    </a:ext>
                  </a:extLst>
                </p:cNvPr>
                <p:cNvSpPr/>
                <p:nvPr/>
              </p:nvSpPr>
              <p:spPr>
                <a:xfrm>
                  <a:off x="5874264" y="5593555"/>
                  <a:ext cx="51777" cy="84810"/>
                </a:xfrm>
                <a:custGeom>
                  <a:avLst/>
                  <a:gdLst>
                    <a:gd name="connsiteX0" fmla="*/ -65 w 51777"/>
                    <a:gd name="connsiteY0" fmla="*/ 58160 h 84810"/>
                    <a:gd name="connsiteX1" fmla="*/ -65 w 51777"/>
                    <a:gd name="connsiteY1" fmla="*/ 60103 h 84810"/>
                    <a:gd name="connsiteX2" fmla="*/ 24738 w 51777"/>
                    <a:gd name="connsiteY2" fmla="*/ 85020 h 84810"/>
                    <a:gd name="connsiteX3" fmla="*/ 51713 w 51777"/>
                    <a:gd name="connsiteY3" fmla="*/ 60446 h 84810"/>
                    <a:gd name="connsiteX4" fmla="*/ 35140 w 51777"/>
                    <a:gd name="connsiteY4" fmla="*/ 38843 h 84810"/>
                    <a:gd name="connsiteX5" fmla="*/ 26338 w 51777"/>
                    <a:gd name="connsiteY5" fmla="*/ 35643 h 84810"/>
                    <a:gd name="connsiteX6" fmla="*/ 14108 w 51777"/>
                    <a:gd name="connsiteY6" fmla="*/ 21812 h 84810"/>
                    <a:gd name="connsiteX7" fmla="*/ 25081 w 51777"/>
                    <a:gd name="connsiteY7" fmla="*/ 10040 h 84810"/>
                    <a:gd name="connsiteX8" fmla="*/ 36511 w 51777"/>
                    <a:gd name="connsiteY8" fmla="*/ 21812 h 84810"/>
                    <a:gd name="connsiteX9" fmla="*/ 36511 w 51777"/>
                    <a:gd name="connsiteY9" fmla="*/ 23527 h 84810"/>
                    <a:gd name="connsiteX10" fmla="*/ 49541 w 51777"/>
                    <a:gd name="connsiteY10" fmla="*/ 23527 h 84810"/>
                    <a:gd name="connsiteX11" fmla="*/ 49541 w 51777"/>
                    <a:gd name="connsiteY11" fmla="*/ 21698 h 84810"/>
                    <a:gd name="connsiteX12" fmla="*/ 26453 w 51777"/>
                    <a:gd name="connsiteY12" fmla="*/ 210 h 84810"/>
                    <a:gd name="connsiteX13" fmla="*/ 1078 w 51777"/>
                    <a:gd name="connsiteY13" fmla="*/ 23298 h 84810"/>
                    <a:gd name="connsiteX14" fmla="*/ 18109 w 51777"/>
                    <a:gd name="connsiteY14" fmla="*/ 45701 h 84810"/>
                    <a:gd name="connsiteX15" fmla="*/ 27024 w 51777"/>
                    <a:gd name="connsiteY15" fmla="*/ 48787 h 84810"/>
                    <a:gd name="connsiteX16" fmla="*/ 38683 w 51777"/>
                    <a:gd name="connsiteY16" fmla="*/ 63303 h 84810"/>
                    <a:gd name="connsiteX17" fmla="*/ 26338 w 51777"/>
                    <a:gd name="connsiteY17" fmla="*/ 75190 h 84810"/>
                    <a:gd name="connsiteX18" fmla="*/ 12965 w 51777"/>
                    <a:gd name="connsiteY18" fmla="*/ 60217 h 84810"/>
                    <a:gd name="connsiteX19" fmla="*/ 12965 w 51777"/>
                    <a:gd name="connsiteY19" fmla="*/ 5816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65" y="58160"/>
                      </a:moveTo>
                      <a:lnTo>
                        <a:pt x="-65" y="60103"/>
                      </a:lnTo>
                      <a:cubicBezTo>
                        <a:pt x="-65" y="71533"/>
                        <a:pt x="4507" y="85020"/>
                        <a:pt x="24738" y="85020"/>
                      </a:cubicBezTo>
                      <a:cubicBezTo>
                        <a:pt x="41197" y="85020"/>
                        <a:pt x="51713" y="77819"/>
                        <a:pt x="51713" y="60446"/>
                      </a:cubicBezTo>
                      <a:cubicBezTo>
                        <a:pt x="51713" y="49244"/>
                        <a:pt x="46684" y="42958"/>
                        <a:pt x="35140" y="38843"/>
                      </a:cubicBezTo>
                      <a:lnTo>
                        <a:pt x="26338" y="35643"/>
                      </a:lnTo>
                      <a:cubicBezTo>
                        <a:pt x="17652" y="32328"/>
                        <a:pt x="14108" y="28785"/>
                        <a:pt x="14108" y="21812"/>
                      </a:cubicBezTo>
                      <a:cubicBezTo>
                        <a:pt x="14108" y="13125"/>
                        <a:pt x="19480" y="10040"/>
                        <a:pt x="25081" y="10040"/>
                      </a:cubicBezTo>
                      <a:cubicBezTo>
                        <a:pt x="33196" y="10040"/>
                        <a:pt x="36511" y="14383"/>
                        <a:pt x="36511" y="21812"/>
                      </a:cubicBezTo>
                      <a:lnTo>
                        <a:pt x="36511" y="23527"/>
                      </a:lnTo>
                      <a:lnTo>
                        <a:pt x="49541" y="23527"/>
                      </a:lnTo>
                      <a:lnTo>
                        <a:pt x="49541" y="21698"/>
                      </a:lnTo>
                      <a:cubicBezTo>
                        <a:pt x="49541" y="13240"/>
                        <a:pt x="47370" y="210"/>
                        <a:pt x="26453" y="210"/>
                      </a:cubicBezTo>
                      <a:cubicBezTo>
                        <a:pt x="11136" y="210"/>
                        <a:pt x="1078" y="8439"/>
                        <a:pt x="1078" y="23298"/>
                      </a:cubicBezTo>
                      <a:cubicBezTo>
                        <a:pt x="1078" y="34957"/>
                        <a:pt x="6222" y="41129"/>
                        <a:pt x="18109" y="45701"/>
                      </a:cubicBezTo>
                      <a:lnTo>
                        <a:pt x="27024" y="48787"/>
                      </a:lnTo>
                      <a:cubicBezTo>
                        <a:pt x="34339" y="50959"/>
                        <a:pt x="38683" y="54731"/>
                        <a:pt x="38683" y="63303"/>
                      </a:cubicBezTo>
                      <a:cubicBezTo>
                        <a:pt x="38683" y="69361"/>
                        <a:pt x="34568" y="75190"/>
                        <a:pt x="26338" y="75190"/>
                      </a:cubicBezTo>
                      <a:cubicBezTo>
                        <a:pt x="17309" y="75190"/>
                        <a:pt x="12965" y="70161"/>
                        <a:pt x="12965" y="60217"/>
                      </a:cubicBezTo>
                      <a:lnTo>
                        <a:pt x="12965" y="5816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8" name="Freeform: Shape 507">
                  <a:extLst>
                    <a:ext uri="{FF2B5EF4-FFF2-40B4-BE49-F238E27FC236}">
                      <a16:creationId xmlns:a16="http://schemas.microsoft.com/office/drawing/2014/main" id="{76976CAD-B65B-FA65-FDA5-A268A12715FE}"/>
                    </a:ext>
                  </a:extLst>
                </p:cNvPr>
                <p:cNvSpPr/>
                <p:nvPr/>
              </p:nvSpPr>
              <p:spPr>
                <a:xfrm>
                  <a:off x="5963989" y="5595155"/>
                  <a:ext cx="48349" cy="81610"/>
                </a:xfrm>
                <a:custGeom>
                  <a:avLst/>
                  <a:gdLst>
                    <a:gd name="connsiteX0" fmla="*/ 12966 w 48349"/>
                    <a:gd name="connsiteY0" fmla="*/ 10040 h 81610"/>
                    <a:gd name="connsiteX1" fmla="*/ 21309 w 48349"/>
                    <a:gd name="connsiteY1" fmla="*/ 10040 h 81610"/>
                    <a:gd name="connsiteX2" fmla="*/ 35254 w 48349"/>
                    <a:gd name="connsiteY2" fmla="*/ 24212 h 81610"/>
                    <a:gd name="connsiteX3" fmla="*/ 22224 w 48349"/>
                    <a:gd name="connsiteY3" fmla="*/ 38272 h 81610"/>
                    <a:gd name="connsiteX4" fmla="*/ 12966 w 48349"/>
                    <a:gd name="connsiteY4" fmla="*/ 38272 h 81610"/>
                    <a:gd name="connsiteX5" fmla="*/ -65 w 48349"/>
                    <a:gd name="connsiteY5" fmla="*/ 81820 h 81610"/>
                    <a:gd name="connsiteX6" fmla="*/ 12966 w 48349"/>
                    <a:gd name="connsiteY6" fmla="*/ 81820 h 81610"/>
                    <a:gd name="connsiteX7" fmla="*/ 12966 w 48349"/>
                    <a:gd name="connsiteY7" fmla="*/ 48101 h 81610"/>
                    <a:gd name="connsiteX8" fmla="*/ 24395 w 48349"/>
                    <a:gd name="connsiteY8" fmla="*/ 48101 h 81610"/>
                    <a:gd name="connsiteX9" fmla="*/ 48284 w 48349"/>
                    <a:gd name="connsiteY9" fmla="*/ 23984 h 81610"/>
                    <a:gd name="connsiteX10" fmla="*/ 25767 w 48349"/>
                    <a:gd name="connsiteY10" fmla="*/ 210 h 81610"/>
                    <a:gd name="connsiteX11" fmla="*/ -65 w 48349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8349" h="81610">
                      <a:moveTo>
                        <a:pt x="12966" y="10040"/>
                      </a:moveTo>
                      <a:lnTo>
                        <a:pt x="21309" y="10040"/>
                      </a:lnTo>
                      <a:cubicBezTo>
                        <a:pt x="31710" y="10040"/>
                        <a:pt x="35254" y="15412"/>
                        <a:pt x="35254" y="24212"/>
                      </a:cubicBezTo>
                      <a:cubicBezTo>
                        <a:pt x="35254" y="34500"/>
                        <a:pt x="29196" y="38272"/>
                        <a:pt x="22224" y="38272"/>
                      </a:cubicBezTo>
                      <a:lnTo>
                        <a:pt x="12966" y="38272"/>
                      </a:lnTo>
                      <a:close/>
                      <a:moveTo>
                        <a:pt x="-65" y="81820"/>
                      </a:moveTo>
                      <a:lnTo>
                        <a:pt x="12966" y="81820"/>
                      </a:lnTo>
                      <a:lnTo>
                        <a:pt x="12966" y="48101"/>
                      </a:lnTo>
                      <a:lnTo>
                        <a:pt x="24395" y="48101"/>
                      </a:lnTo>
                      <a:cubicBezTo>
                        <a:pt x="39712" y="48101"/>
                        <a:pt x="48284" y="38615"/>
                        <a:pt x="48284" y="23984"/>
                      </a:cubicBezTo>
                      <a:cubicBezTo>
                        <a:pt x="48284" y="10040"/>
                        <a:pt x="41426" y="210"/>
                        <a:pt x="25767" y="210"/>
                      </a:cubicBez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9" name="Freeform: Shape 508">
                  <a:extLst>
                    <a:ext uri="{FF2B5EF4-FFF2-40B4-BE49-F238E27FC236}">
                      <a16:creationId xmlns:a16="http://schemas.microsoft.com/office/drawing/2014/main" id="{A3B32963-3AAC-8055-1094-283F8C44F125}"/>
                    </a:ext>
                  </a:extLst>
                </p:cNvPr>
                <p:cNvSpPr/>
                <p:nvPr/>
              </p:nvSpPr>
              <p:spPr>
                <a:xfrm>
                  <a:off x="6019196" y="5593555"/>
                  <a:ext cx="53949" cy="84810"/>
                </a:xfrm>
                <a:custGeom>
                  <a:avLst/>
                  <a:gdLst>
                    <a:gd name="connsiteX0" fmla="*/ 26910 w 53949"/>
                    <a:gd name="connsiteY0" fmla="*/ 85020 h 84810"/>
                    <a:gd name="connsiteX1" fmla="*/ 53885 w 53949"/>
                    <a:gd name="connsiteY1" fmla="*/ 42615 h 84810"/>
                    <a:gd name="connsiteX2" fmla="*/ 26910 w 53949"/>
                    <a:gd name="connsiteY2" fmla="*/ 210 h 84810"/>
                    <a:gd name="connsiteX3" fmla="*/ -65 w 53949"/>
                    <a:gd name="connsiteY3" fmla="*/ 42615 h 84810"/>
                    <a:gd name="connsiteX4" fmla="*/ 26910 w 53949"/>
                    <a:gd name="connsiteY4" fmla="*/ 85020 h 84810"/>
                    <a:gd name="connsiteX5" fmla="*/ 26910 w 53949"/>
                    <a:gd name="connsiteY5" fmla="*/ 75190 h 84810"/>
                    <a:gd name="connsiteX6" fmla="*/ 12965 w 53949"/>
                    <a:gd name="connsiteY6" fmla="*/ 42272 h 84810"/>
                    <a:gd name="connsiteX7" fmla="*/ 26910 w 53949"/>
                    <a:gd name="connsiteY7" fmla="*/ 10040 h 84810"/>
                    <a:gd name="connsiteX8" fmla="*/ 40855 w 53949"/>
                    <a:gd name="connsiteY8" fmla="*/ 42272 h 84810"/>
                    <a:gd name="connsiteX9" fmla="*/ 26910 w 53949"/>
                    <a:gd name="connsiteY9" fmla="*/ 7519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10" y="85020"/>
                      </a:moveTo>
                      <a:cubicBezTo>
                        <a:pt x="45655" y="85020"/>
                        <a:pt x="53885" y="71761"/>
                        <a:pt x="53885" y="42615"/>
                      </a:cubicBezTo>
                      <a:cubicBezTo>
                        <a:pt x="53885" y="13468"/>
                        <a:pt x="45655" y="210"/>
                        <a:pt x="26910" y="210"/>
                      </a:cubicBezTo>
                      <a:cubicBezTo>
                        <a:pt x="8165" y="210"/>
                        <a:pt x="-65" y="13468"/>
                        <a:pt x="-65" y="42615"/>
                      </a:cubicBezTo>
                      <a:cubicBezTo>
                        <a:pt x="-65" y="71761"/>
                        <a:pt x="8165" y="85020"/>
                        <a:pt x="26910" y="85020"/>
                      </a:cubicBezTo>
                      <a:close/>
                      <a:moveTo>
                        <a:pt x="26910" y="75190"/>
                      </a:moveTo>
                      <a:cubicBezTo>
                        <a:pt x="19137" y="75190"/>
                        <a:pt x="12965" y="70390"/>
                        <a:pt x="12965" y="42272"/>
                      </a:cubicBezTo>
                      <a:cubicBezTo>
                        <a:pt x="12965" y="14840"/>
                        <a:pt x="19137" y="10040"/>
                        <a:pt x="26910" y="10040"/>
                      </a:cubicBezTo>
                      <a:cubicBezTo>
                        <a:pt x="34682" y="10040"/>
                        <a:pt x="40855" y="14840"/>
                        <a:pt x="40855" y="42272"/>
                      </a:cubicBezTo>
                      <a:cubicBezTo>
                        <a:pt x="40855" y="70390"/>
                        <a:pt x="34682" y="75190"/>
                        <a:pt x="26910" y="75190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0" name="Freeform: Shape 509">
                  <a:extLst>
                    <a:ext uri="{FF2B5EF4-FFF2-40B4-BE49-F238E27FC236}">
                      <a16:creationId xmlns:a16="http://schemas.microsoft.com/office/drawing/2014/main" id="{2297F93D-FCA9-C9FF-A675-DA06FEE5EF16}"/>
                    </a:ext>
                  </a:extLst>
                </p:cNvPr>
                <p:cNvSpPr/>
                <p:nvPr/>
              </p:nvSpPr>
              <p:spPr>
                <a:xfrm>
                  <a:off x="6084118" y="5595155"/>
                  <a:ext cx="13030" cy="81610"/>
                </a:xfrm>
                <a:custGeom>
                  <a:avLst/>
                  <a:gdLst>
                    <a:gd name="connsiteX0" fmla="*/ -65 w 13030"/>
                    <a:gd name="connsiteY0" fmla="*/ 81820 h 81610"/>
                    <a:gd name="connsiteX1" fmla="*/ 12966 w 13030"/>
                    <a:gd name="connsiteY1" fmla="*/ 81820 h 81610"/>
                    <a:gd name="connsiteX2" fmla="*/ 12966 w 13030"/>
                    <a:gd name="connsiteY2" fmla="*/ 210 h 81610"/>
                    <a:gd name="connsiteX3" fmla="*/ -65 w 13030"/>
                    <a:gd name="connsiteY3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65" y="81820"/>
                      </a:moveTo>
                      <a:lnTo>
                        <a:pt x="12966" y="81820"/>
                      </a:lnTo>
                      <a:lnTo>
                        <a:pt x="12966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1" name="Freeform: Shape 510">
                  <a:extLst>
                    <a:ext uri="{FF2B5EF4-FFF2-40B4-BE49-F238E27FC236}">
                      <a16:creationId xmlns:a16="http://schemas.microsoft.com/office/drawing/2014/main" id="{E5B7603B-7D58-6451-F47E-DD482855A506}"/>
                    </a:ext>
                  </a:extLst>
                </p:cNvPr>
                <p:cNvSpPr/>
                <p:nvPr/>
              </p:nvSpPr>
              <p:spPr>
                <a:xfrm>
                  <a:off x="6110064" y="5595155"/>
                  <a:ext cx="52121" cy="81610"/>
                </a:xfrm>
                <a:custGeom>
                  <a:avLst/>
                  <a:gdLst>
                    <a:gd name="connsiteX0" fmla="*/ -65 w 52121"/>
                    <a:gd name="connsiteY0" fmla="*/ 81820 h 81610"/>
                    <a:gd name="connsiteX1" fmla="*/ 12280 w 52121"/>
                    <a:gd name="connsiteY1" fmla="*/ 81820 h 81610"/>
                    <a:gd name="connsiteX2" fmla="*/ 12280 w 52121"/>
                    <a:gd name="connsiteY2" fmla="*/ 19412 h 81610"/>
                    <a:gd name="connsiteX3" fmla="*/ 12508 w 52121"/>
                    <a:gd name="connsiteY3" fmla="*/ 19412 h 81610"/>
                    <a:gd name="connsiteX4" fmla="*/ 36168 w 52121"/>
                    <a:gd name="connsiteY4" fmla="*/ 81820 h 81610"/>
                    <a:gd name="connsiteX5" fmla="*/ 52056 w 52121"/>
                    <a:gd name="connsiteY5" fmla="*/ 81820 h 81610"/>
                    <a:gd name="connsiteX6" fmla="*/ 52056 w 52121"/>
                    <a:gd name="connsiteY6" fmla="*/ 210 h 81610"/>
                    <a:gd name="connsiteX7" fmla="*/ 39712 w 52121"/>
                    <a:gd name="connsiteY7" fmla="*/ 210 h 81610"/>
                    <a:gd name="connsiteX8" fmla="*/ 39712 w 52121"/>
                    <a:gd name="connsiteY8" fmla="*/ 61017 h 81610"/>
                    <a:gd name="connsiteX9" fmla="*/ 39483 w 52121"/>
                    <a:gd name="connsiteY9" fmla="*/ 61017 h 81610"/>
                    <a:gd name="connsiteX10" fmla="*/ 15823 w 52121"/>
                    <a:gd name="connsiteY10" fmla="*/ 210 h 81610"/>
                    <a:gd name="connsiteX11" fmla="*/ -65 w 52121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1" h="81610">
                      <a:moveTo>
                        <a:pt x="-65" y="81820"/>
                      </a:moveTo>
                      <a:lnTo>
                        <a:pt x="12280" y="81820"/>
                      </a:lnTo>
                      <a:lnTo>
                        <a:pt x="12280" y="19412"/>
                      </a:lnTo>
                      <a:lnTo>
                        <a:pt x="12508" y="19412"/>
                      </a:lnTo>
                      <a:lnTo>
                        <a:pt x="36168" y="81820"/>
                      </a:lnTo>
                      <a:lnTo>
                        <a:pt x="52056" y="81820"/>
                      </a:lnTo>
                      <a:lnTo>
                        <a:pt x="52056" y="210"/>
                      </a:lnTo>
                      <a:lnTo>
                        <a:pt x="39712" y="210"/>
                      </a:lnTo>
                      <a:lnTo>
                        <a:pt x="39712" y="61017"/>
                      </a:lnTo>
                      <a:lnTo>
                        <a:pt x="39483" y="61017"/>
                      </a:lnTo>
                      <a:lnTo>
                        <a:pt x="15823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2" name="Freeform: Shape 511">
                  <a:extLst>
                    <a:ext uri="{FF2B5EF4-FFF2-40B4-BE49-F238E27FC236}">
                      <a16:creationId xmlns:a16="http://schemas.microsoft.com/office/drawing/2014/main" id="{1D7683C4-3FD6-01F1-9032-D4B0BD30E0C9}"/>
                    </a:ext>
                  </a:extLst>
                </p:cNvPr>
                <p:cNvSpPr/>
                <p:nvPr/>
              </p:nvSpPr>
              <p:spPr>
                <a:xfrm>
                  <a:off x="6172701" y="5593555"/>
                  <a:ext cx="51777" cy="84810"/>
                </a:xfrm>
                <a:custGeom>
                  <a:avLst/>
                  <a:gdLst>
                    <a:gd name="connsiteX0" fmla="*/ -65 w 51777"/>
                    <a:gd name="connsiteY0" fmla="*/ 58160 h 84810"/>
                    <a:gd name="connsiteX1" fmla="*/ -65 w 51777"/>
                    <a:gd name="connsiteY1" fmla="*/ 60103 h 84810"/>
                    <a:gd name="connsiteX2" fmla="*/ 24738 w 51777"/>
                    <a:gd name="connsiteY2" fmla="*/ 85020 h 84810"/>
                    <a:gd name="connsiteX3" fmla="*/ 51713 w 51777"/>
                    <a:gd name="connsiteY3" fmla="*/ 60446 h 84810"/>
                    <a:gd name="connsiteX4" fmla="*/ 35139 w 51777"/>
                    <a:gd name="connsiteY4" fmla="*/ 38843 h 84810"/>
                    <a:gd name="connsiteX5" fmla="*/ 26338 w 51777"/>
                    <a:gd name="connsiteY5" fmla="*/ 35643 h 84810"/>
                    <a:gd name="connsiteX6" fmla="*/ 14108 w 51777"/>
                    <a:gd name="connsiteY6" fmla="*/ 21812 h 84810"/>
                    <a:gd name="connsiteX7" fmla="*/ 25081 w 51777"/>
                    <a:gd name="connsiteY7" fmla="*/ 10040 h 84810"/>
                    <a:gd name="connsiteX8" fmla="*/ 36511 w 51777"/>
                    <a:gd name="connsiteY8" fmla="*/ 21812 h 84810"/>
                    <a:gd name="connsiteX9" fmla="*/ 36511 w 51777"/>
                    <a:gd name="connsiteY9" fmla="*/ 23527 h 84810"/>
                    <a:gd name="connsiteX10" fmla="*/ 49541 w 51777"/>
                    <a:gd name="connsiteY10" fmla="*/ 23527 h 84810"/>
                    <a:gd name="connsiteX11" fmla="*/ 49541 w 51777"/>
                    <a:gd name="connsiteY11" fmla="*/ 21698 h 84810"/>
                    <a:gd name="connsiteX12" fmla="*/ 26453 w 51777"/>
                    <a:gd name="connsiteY12" fmla="*/ 210 h 84810"/>
                    <a:gd name="connsiteX13" fmla="*/ 1078 w 51777"/>
                    <a:gd name="connsiteY13" fmla="*/ 23298 h 84810"/>
                    <a:gd name="connsiteX14" fmla="*/ 18108 w 51777"/>
                    <a:gd name="connsiteY14" fmla="*/ 45701 h 84810"/>
                    <a:gd name="connsiteX15" fmla="*/ 27024 w 51777"/>
                    <a:gd name="connsiteY15" fmla="*/ 48787 h 84810"/>
                    <a:gd name="connsiteX16" fmla="*/ 38683 w 51777"/>
                    <a:gd name="connsiteY16" fmla="*/ 63303 h 84810"/>
                    <a:gd name="connsiteX17" fmla="*/ 26338 w 51777"/>
                    <a:gd name="connsiteY17" fmla="*/ 75190 h 84810"/>
                    <a:gd name="connsiteX18" fmla="*/ 12965 w 51777"/>
                    <a:gd name="connsiteY18" fmla="*/ 60217 h 84810"/>
                    <a:gd name="connsiteX19" fmla="*/ 12965 w 51777"/>
                    <a:gd name="connsiteY19" fmla="*/ 58160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7" h="84810">
                      <a:moveTo>
                        <a:pt x="-65" y="58160"/>
                      </a:moveTo>
                      <a:lnTo>
                        <a:pt x="-65" y="60103"/>
                      </a:lnTo>
                      <a:cubicBezTo>
                        <a:pt x="-65" y="71533"/>
                        <a:pt x="4507" y="85020"/>
                        <a:pt x="24738" y="85020"/>
                      </a:cubicBezTo>
                      <a:cubicBezTo>
                        <a:pt x="41197" y="85020"/>
                        <a:pt x="51713" y="77819"/>
                        <a:pt x="51713" y="60446"/>
                      </a:cubicBezTo>
                      <a:cubicBezTo>
                        <a:pt x="51713" y="49244"/>
                        <a:pt x="46683" y="42958"/>
                        <a:pt x="35139" y="38843"/>
                      </a:cubicBezTo>
                      <a:lnTo>
                        <a:pt x="26338" y="35643"/>
                      </a:lnTo>
                      <a:cubicBezTo>
                        <a:pt x="17651" y="32328"/>
                        <a:pt x="14108" y="28785"/>
                        <a:pt x="14108" y="21812"/>
                      </a:cubicBezTo>
                      <a:cubicBezTo>
                        <a:pt x="14108" y="13125"/>
                        <a:pt x="19480" y="10040"/>
                        <a:pt x="25081" y="10040"/>
                      </a:cubicBezTo>
                      <a:cubicBezTo>
                        <a:pt x="33196" y="10040"/>
                        <a:pt x="36511" y="14383"/>
                        <a:pt x="36511" y="21812"/>
                      </a:cubicBezTo>
                      <a:lnTo>
                        <a:pt x="36511" y="23527"/>
                      </a:lnTo>
                      <a:lnTo>
                        <a:pt x="49541" y="23527"/>
                      </a:lnTo>
                      <a:lnTo>
                        <a:pt x="49541" y="21698"/>
                      </a:lnTo>
                      <a:cubicBezTo>
                        <a:pt x="49541" y="13240"/>
                        <a:pt x="47369" y="210"/>
                        <a:pt x="26453" y="210"/>
                      </a:cubicBezTo>
                      <a:cubicBezTo>
                        <a:pt x="11136" y="210"/>
                        <a:pt x="1078" y="8439"/>
                        <a:pt x="1078" y="23298"/>
                      </a:cubicBezTo>
                      <a:cubicBezTo>
                        <a:pt x="1078" y="34957"/>
                        <a:pt x="6221" y="41129"/>
                        <a:pt x="18108" y="45701"/>
                      </a:cubicBezTo>
                      <a:lnTo>
                        <a:pt x="27024" y="48787"/>
                      </a:lnTo>
                      <a:cubicBezTo>
                        <a:pt x="34339" y="50959"/>
                        <a:pt x="38683" y="54731"/>
                        <a:pt x="38683" y="63303"/>
                      </a:cubicBezTo>
                      <a:cubicBezTo>
                        <a:pt x="38683" y="69361"/>
                        <a:pt x="34568" y="75190"/>
                        <a:pt x="26338" y="75190"/>
                      </a:cubicBezTo>
                      <a:cubicBezTo>
                        <a:pt x="17308" y="75190"/>
                        <a:pt x="12965" y="70161"/>
                        <a:pt x="12965" y="60217"/>
                      </a:cubicBezTo>
                      <a:lnTo>
                        <a:pt x="12965" y="5816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3" name="Freeform: Shape 512">
                  <a:extLst>
                    <a:ext uri="{FF2B5EF4-FFF2-40B4-BE49-F238E27FC236}">
                      <a16:creationId xmlns:a16="http://schemas.microsoft.com/office/drawing/2014/main" id="{F7F263E5-AAB9-3B9C-D2B2-4ED690743A8E}"/>
                    </a:ext>
                  </a:extLst>
                </p:cNvPr>
                <p:cNvSpPr/>
                <p:nvPr/>
              </p:nvSpPr>
              <p:spPr>
                <a:xfrm>
                  <a:off x="6234994" y="5595155"/>
                  <a:ext cx="45033" cy="81610"/>
                </a:xfrm>
                <a:custGeom>
                  <a:avLst/>
                  <a:gdLst>
                    <a:gd name="connsiteX0" fmla="*/ -65 w 45033"/>
                    <a:gd name="connsiteY0" fmla="*/ 81820 h 81610"/>
                    <a:gd name="connsiteX1" fmla="*/ 44969 w 45033"/>
                    <a:gd name="connsiteY1" fmla="*/ 81820 h 81610"/>
                    <a:gd name="connsiteX2" fmla="*/ 44969 w 45033"/>
                    <a:gd name="connsiteY2" fmla="*/ 70847 h 81610"/>
                    <a:gd name="connsiteX3" fmla="*/ 12965 w 45033"/>
                    <a:gd name="connsiteY3" fmla="*/ 70847 h 81610"/>
                    <a:gd name="connsiteX4" fmla="*/ 12965 w 45033"/>
                    <a:gd name="connsiteY4" fmla="*/ 44787 h 81610"/>
                    <a:gd name="connsiteX5" fmla="*/ 42226 w 45033"/>
                    <a:gd name="connsiteY5" fmla="*/ 44787 h 81610"/>
                    <a:gd name="connsiteX6" fmla="*/ 42226 w 45033"/>
                    <a:gd name="connsiteY6" fmla="*/ 33814 h 81610"/>
                    <a:gd name="connsiteX7" fmla="*/ 12965 w 45033"/>
                    <a:gd name="connsiteY7" fmla="*/ 33814 h 81610"/>
                    <a:gd name="connsiteX8" fmla="*/ 12965 w 45033"/>
                    <a:gd name="connsiteY8" fmla="*/ 11182 h 81610"/>
                    <a:gd name="connsiteX9" fmla="*/ 44055 w 45033"/>
                    <a:gd name="connsiteY9" fmla="*/ 11182 h 81610"/>
                    <a:gd name="connsiteX10" fmla="*/ 44055 w 45033"/>
                    <a:gd name="connsiteY10" fmla="*/ 210 h 81610"/>
                    <a:gd name="connsiteX11" fmla="*/ -65 w 45033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65" y="81820"/>
                      </a:moveTo>
                      <a:lnTo>
                        <a:pt x="44969" y="81820"/>
                      </a:lnTo>
                      <a:lnTo>
                        <a:pt x="44969" y="70847"/>
                      </a:lnTo>
                      <a:lnTo>
                        <a:pt x="12965" y="70847"/>
                      </a:lnTo>
                      <a:lnTo>
                        <a:pt x="12965" y="44787"/>
                      </a:lnTo>
                      <a:lnTo>
                        <a:pt x="42226" y="44787"/>
                      </a:lnTo>
                      <a:lnTo>
                        <a:pt x="42226" y="33814"/>
                      </a:lnTo>
                      <a:lnTo>
                        <a:pt x="12965" y="33814"/>
                      </a:lnTo>
                      <a:lnTo>
                        <a:pt x="12965" y="11182"/>
                      </a:lnTo>
                      <a:lnTo>
                        <a:pt x="44055" y="11182"/>
                      </a:lnTo>
                      <a:lnTo>
                        <a:pt x="44055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4" name="Freeform: Shape 513">
                  <a:extLst>
                    <a:ext uri="{FF2B5EF4-FFF2-40B4-BE49-F238E27FC236}">
                      <a16:creationId xmlns:a16="http://schemas.microsoft.com/office/drawing/2014/main" id="{46644E1E-817C-4500-C860-8F73A842B83E}"/>
                    </a:ext>
                  </a:extLst>
                </p:cNvPr>
                <p:cNvSpPr/>
                <p:nvPr/>
              </p:nvSpPr>
              <p:spPr>
                <a:xfrm>
                  <a:off x="6283915" y="5595155"/>
                  <a:ext cx="51549" cy="81610"/>
                </a:xfrm>
                <a:custGeom>
                  <a:avLst/>
                  <a:gdLst>
                    <a:gd name="connsiteX0" fmla="*/ 19366 w 51549"/>
                    <a:gd name="connsiteY0" fmla="*/ 81820 h 81610"/>
                    <a:gd name="connsiteX1" fmla="*/ 32396 w 51549"/>
                    <a:gd name="connsiteY1" fmla="*/ 81820 h 81610"/>
                    <a:gd name="connsiteX2" fmla="*/ 32396 w 51549"/>
                    <a:gd name="connsiteY2" fmla="*/ 11182 h 81610"/>
                    <a:gd name="connsiteX3" fmla="*/ 51484 w 51549"/>
                    <a:gd name="connsiteY3" fmla="*/ 11182 h 81610"/>
                    <a:gd name="connsiteX4" fmla="*/ 51484 w 51549"/>
                    <a:gd name="connsiteY4" fmla="*/ 210 h 81610"/>
                    <a:gd name="connsiteX5" fmla="*/ -65 w 51549"/>
                    <a:gd name="connsiteY5" fmla="*/ 210 h 81610"/>
                    <a:gd name="connsiteX6" fmla="*/ -65 w 51549"/>
                    <a:gd name="connsiteY6" fmla="*/ 11182 h 81610"/>
                    <a:gd name="connsiteX7" fmla="*/ 19366 w 51549"/>
                    <a:gd name="connsiteY7" fmla="*/ 1118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366" y="81820"/>
                      </a:moveTo>
                      <a:lnTo>
                        <a:pt x="32396" y="81820"/>
                      </a:lnTo>
                      <a:lnTo>
                        <a:pt x="32396" y="11182"/>
                      </a:lnTo>
                      <a:lnTo>
                        <a:pt x="51484" y="11182"/>
                      </a:lnTo>
                      <a:lnTo>
                        <a:pt x="51484" y="210"/>
                      </a:lnTo>
                      <a:lnTo>
                        <a:pt x="-65" y="210"/>
                      </a:lnTo>
                      <a:lnTo>
                        <a:pt x="-65" y="11182"/>
                      </a:lnTo>
                      <a:lnTo>
                        <a:pt x="19366" y="1118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5" name="Freeform: Shape 514">
                  <a:extLst>
                    <a:ext uri="{FF2B5EF4-FFF2-40B4-BE49-F238E27FC236}">
                      <a16:creationId xmlns:a16="http://schemas.microsoft.com/office/drawing/2014/main" id="{7116B181-19D6-1606-9A71-3DA0C0B7D1A3}"/>
                    </a:ext>
                  </a:extLst>
                </p:cNvPr>
                <p:cNvSpPr/>
                <p:nvPr/>
              </p:nvSpPr>
              <p:spPr>
                <a:xfrm>
                  <a:off x="6336836" y="5595155"/>
                  <a:ext cx="51549" cy="81610"/>
                </a:xfrm>
                <a:custGeom>
                  <a:avLst/>
                  <a:gdLst>
                    <a:gd name="connsiteX0" fmla="*/ 19366 w 51549"/>
                    <a:gd name="connsiteY0" fmla="*/ 81820 h 81610"/>
                    <a:gd name="connsiteX1" fmla="*/ 32396 w 51549"/>
                    <a:gd name="connsiteY1" fmla="*/ 81820 h 81610"/>
                    <a:gd name="connsiteX2" fmla="*/ 32396 w 51549"/>
                    <a:gd name="connsiteY2" fmla="*/ 11182 h 81610"/>
                    <a:gd name="connsiteX3" fmla="*/ 51484 w 51549"/>
                    <a:gd name="connsiteY3" fmla="*/ 11182 h 81610"/>
                    <a:gd name="connsiteX4" fmla="*/ 51484 w 51549"/>
                    <a:gd name="connsiteY4" fmla="*/ 210 h 81610"/>
                    <a:gd name="connsiteX5" fmla="*/ -65 w 51549"/>
                    <a:gd name="connsiteY5" fmla="*/ 210 h 81610"/>
                    <a:gd name="connsiteX6" fmla="*/ -65 w 51549"/>
                    <a:gd name="connsiteY6" fmla="*/ 11182 h 81610"/>
                    <a:gd name="connsiteX7" fmla="*/ 19366 w 51549"/>
                    <a:gd name="connsiteY7" fmla="*/ 1118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366" y="81820"/>
                      </a:moveTo>
                      <a:lnTo>
                        <a:pt x="32396" y="81820"/>
                      </a:lnTo>
                      <a:lnTo>
                        <a:pt x="32396" y="11182"/>
                      </a:lnTo>
                      <a:lnTo>
                        <a:pt x="51484" y="11182"/>
                      </a:lnTo>
                      <a:lnTo>
                        <a:pt x="51484" y="210"/>
                      </a:lnTo>
                      <a:lnTo>
                        <a:pt x="-65" y="210"/>
                      </a:lnTo>
                      <a:lnTo>
                        <a:pt x="-65" y="11182"/>
                      </a:lnTo>
                      <a:lnTo>
                        <a:pt x="19366" y="11182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6" name="Freeform: Shape 515">
                  <a:extLst>
                    <a:ext uri="{FF2B5EF4-FFF2-40B4-BE49-F238E27FC236}">
                      <a16:creationId xmlns:a16="http://schemas.microsoft.com/office/drawing/2014/main" id="{CAFD8B6B-6F53-C37B-652C-5251DD61FD00}"/>
                    </a:ext>
                  </a:extLst>
                </p:cNvPr>
                <p:cNvSpPr/>
                <p:nvPr/>
              </p:nvSpPr>
              <p:spPr>
                <a:xfrm>
                  <a:off x="6395243" y="5595155"/>
                  <a:ext cx="13030" cy="81610"/>
                </a:xfrm>
                <a:custGeom>
                  <a:avLst/>
                  <a:gdLst>
                    <a:gd name="connsiteX0" fmla="*/ -65 w 13030"/>
                    <a:gd name="connsiteY0" fmla="*/ 81820 h 81610"/>
                    <a:gd name="connsiteX1" fmla="*/ 12966 w 13030"/>
                    <a:gd name="connsiteY1" fmla="*/ 81820 h 81610"/>
                    <a:gd name="connsiteX2" fmla="*/ 12966 w 13030"/>
                    <a:gd name="connsiteY2" fmla="*/ 210 h 81610"/>
                    <a:gd name="connsiteX3" fmla="*/ -65 w 13030"/>
                    <a:gd name="connsiteY3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65" y="81820"/>
                      </a:moveTo>
                      <a:lnTo>
                        <a:pt x="12966" y="81820"/>
                      </a:lnTo>
                      <a:lnTo>
                        <a:pt x="12966" y="210"/>
                      </a:lnTo>
                      <a:lnTo>
                        <a:pt x="-65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17" name="Freeform: Shape 516">
                  <a:extLst>
                    <a:ext uri="{FF2B5EF4-FFF2-40B4-BE49-F238E27FC236}">
                      <a16:creationId xmlns:a16="http://schemas.microsoft.com/office/drawing/2014/main" id="{8A75CE47-EF0D-6A45-B74D-388DC9AF9A82}"/>
                    </a:ext>
                  </a:extLst>
                </p:cNvPr>
                <p:cNvSpPr/>
                <p:nvPr/>
              </p:nvSpPr>
              <p:spPr>
                <a:xfrm>
                  <a:off x="6413417" y="5595155"/>
                  <a:ext cx="61379" cy="81610"/>
                </a:xfrm>
                <a:custGeom>
                  <a:avLst/>
                  <a:gdLst>
                    <a:gd name="connsiteX0" fmla="*/ 21195 w 61379"/>
                    <a:gd name="connsiteY0" fmla="*/ 51416 h 81610"/>
                    <a:gd name="connsiteX1" fmla="*/ 30910 w 61379"/>
                    <a:gd name="connsiteY1" fmla="*/ 11182 h 81610"/>
                    <a:gd name="connsiteX2" fmla="*/ 31139 w 61379"/>
                    <a:gd name="connsiteY2" fmla="*/ 11182 h 81610"/>
                    <a:gd name="connsiteX3" fmla="*/ 40512 w 61379"/>
                    <a:gd name="connsiteY3" fmla="*/ 51416 h 81610"/>
                    <a:gd name="connsiteX4" fmla="*/ -65 w 61379"/>
                    <a:gd name="connsiteY4" fmla="*/ 81820 h 81610"/>
                    <a:gd name="connsiteX5" fmla="*/ 13536 w 61379"/>
                    <a:gd name="connsiteY5" fmla="*/ 81820 h 81610"/>
                    <a:gd name="connsiteX6" fmla="*/ 18794 w 61379"/>
                    <a:gd name="connsiteY6" fmla="*/ 61817 h 81610"/>
                    <a:gd name="connsiteX7" fmla="*/ 42683 w 61379"/>
                    <a:gd name="connsiteY7" fmla="*/ 61817 h 81610"/>
                    <a:gd name="connsiteX8" fmla="*/ 47712 w 61379"/>
                    <a:gd name="connsiteY8" fmla="*/ 81820 h 81610"/>
                    <a:gd name="connsiteX9" fmla="*/ 61314 w 61379"/>
                    <a:gd name="connsiteY9" fmla="*/ 81820 h 81610"/>
                    <a:gd name="connsiteX10" fmla="*/ 39826 w 61379"/>
                    <a:gd name="connsiteY10" fmla="*/ 210 h 81610"/>
                    <a:gd name="connsiteX11" fmla="*/ 23138 w 61379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195" y="51416"/>
                      </a:moveTo>
                      <a:lnTo>
                        <a:pt x="30910" y="11182"/>
                      </a:lnTo>
                      <a:lnTo>
                        <a:pt x="31139" y="11182"/>
                      </a:lnTo>
                      <a:lnTo>
                        <a:pt x="40512" y="51416"/>
                      </a:lnTo>
                      <a:close/>
                      <a:moveTo>
                        <a:pt x="-65" y="81820"/>
                      </a:moveTo>
                      <a:lnTo>
                        <a:pt x="13536" y="81820"/>
                      </a:lnTo>
                      <a:lnTo>
                        <a:pt x="18794" y="61817"/>
                      </a:lnTo>
                      <a:lnTo>
                        <a:pt x="42683" y="61817"/>
                      </a:lnTo>
                      <a:lnTo>
                        <a:pt x="47712" y="81820"/>
                      </a:lnTo>
                      <a:lnTo>
                        <a:pt x="61314" y="81820"/>
                      </a:lnTo>
                      <a:lnTo>
                        <a:pt x="39826" y="210"/>
                      </a:lnTo>
                      <a:lnTo>
                        <a:pt x="23138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4" name="Graphic 3">
                <a:extLst>
                  <a:ext uri="{FF2B5EF4-FFF2-40B4-BE49-F238E27FC236}">
                    <a16:creationId xmlns:a16="http://schemas.microsoft.com/office/drawing/2014/main" id="{E52D7A9D-9E48-BE1E-2408-591248DF0BDA}"/>
                  </a:ext>
                </a:extLst>
              </p:cNvPr>
              <p:cNvGrpSpPr/>
              <p:nvPr/>
            </p:nvGrpSpPr>
            <p:grpSpPr>
              <a:xfrm>
                <a:off x="7287687" y="1402147"/>
                <a:ext cx="363359" cy="223964"/>
                <a:chOff x="7287687" y="1402147"/>
                <a:chExt cx="363359" cy="223964"/>
              </a:xfrm>
              <a:solidFill>
                <a:srgbClr val="898989"/>
              </a:solidFill>
            </p:grpSpPr>
            <p:sp>
              <p:nvSpPr>
                <p:cNvPr id="489" name="Freeform: Shape 488">
                  <a:extLst>
                    <a:ext uri="{FF2B5EF4-FFF2-40B4-BE49-F238E27FC236}">
                      <a16:creationId xmlns:a16="http://schemas.microsoft.com/office/drawing/2014/main" id="{AD12979B-0BD6-20E3-3DF3-0EA7BECFF961}"/>
                    </a:ext>
                  </a:extLst>
                </p:cNvPr>
                <p:cNvSpPr/>
                <p:nvPr/>
              </p:nvSpPr>
              <p:spPr>
                <a:xfrm>
                  <a:off x="7287687" y="1402147"/>
                  <a:ext cx="51778" cy="84806"/>
                </a:xfrm>
                <a:custGeom>
                  <a:avLst/>
                  <a:gdLst>
                    <a:gd name="connsiteX0" fmla="*/ -1 w 51778"/>
                    <a:gd name="connsiteY0" fmla="*/ 58147 h 84806"/>
                    <a:gd name="connsiteX1" fmla="*/ -1 w 51778"/>
                    <a:gd name="connsiteY1" fmla="*/ 60090 h 84806"/>
                    <a:gd name="connsiteX2" fmla="*/ 24802 w 51778"/>
                    <a:gd name="connsiteY2" fmla="*/ 85007 h 84806"/>
                    <a:gd name="connsiteX3" fmla="*/ 51777 w 51778"/>
                    <a:gd name="connsiteY3" fmla="*/ 60433 h 84806"/>
                    <a:gd name="connsiteX4" fmla="*/ 35204 w 51778"/>
                    <a:gd name="connsiteY4" fmla="*/ 38834 h 84806"/>
                    <a:gd name="connsiteX5" fmla="*/ 26403 w 51778"/>
                    <a:gd name="connsiteY5" fmla="*/ 35633 h 84806"/>
                    <a:gd name="connsiteX6" fmla="*/ 14173 w 51778"/>
                    <a:gd name="connsiteY6" fmla="*/ 21803 h 84806"/>
                    <a:gd name="connsiteX7" fmla="*/ 25145 w 51778"/>
                    <a:gd name="connsiteY7" fmla="*/ 10030 h 84806"/>
                    <a:gd name="connsiteX8" fmla="*/ 36575 w 51778"/>
                    <a:gd name="connsiteY8" fmla="*/ 21803 h 84806"/>
                    <a:gd name="connsiteX9" fmla="*/ 36575 w 51778"/>
                    <a:gd name="connsiteY9" fmla="*/ 23517 h 84806"/>
                    <a:gd name="connsiteX10" fmla="*/ 49606 w 51778"/>
                    <a:gd name="connsiteY10" fmla="*/ 23517 h 84806"/>
                    <a:gd name="connsiteX11" fmla="*/ 49606 w 51778"/>
                    <a:gd name="connsiteY11" fmla="*/ 21689 h 84806"/>
                    <a:gd name="connsiteX12" fmla="*/ 26517 w 51778"/>
                    <a:gd name="connsiteY12" fmla="*/ 200 h 84806"/>
                    <a:gd name="connsiteX13" fmla="*/ 1143 w 51778"/>
                    <a:gd name="connsiteY13" fmla="*/ 23289 h 84806"/>
                    <a:gd name="connsiteX14" fmla="*/ 18173 w 51778"/>
                    <a:gd name="connsiteY14" fmla="*/ 45692 h 84806"/>
                    <a:gd name="connsiteX15" fmla="*/ 27089 w 51778"/>
                    <a:gd name="connsiteY15" fmla="*/ 48778 h 84806"/>
                    <a:gd name="connsiteX16" fmla="*/ 38747 w 51778"/>
                    <a:gd name="connsiteY16" fmla="*/ 63290 h 84806"/>
                    <a:gd name="connsiteX17" fmla="*/ 26403 w 51778"/>
                    <a:gd name="connsiteY17" fmla="*/ 75177 h 84806"/>
                    <a:gd name="connsiteX18" fmla="*/ 13030 w 51778"/>
                    <a:gd name="connsiteY18" fmla="*/ 60204 h 84806"/>
                    <a:gd name="connsiteX19" fmla="*/ 13030 w 51778"/>
                    <a:gd name="connsiteY19" fmla="*/ 58147 h 84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778" h="84806">
                      <a:moveTo>
                        <a:pt x="-1" y="58147"/>
                      </a:moveTo>
                      <a:lnTo>
                        <a:pt x="-1" y="60090"/>
                      </a:lnTo>
                      <a:cubicBezTo>
                        <a:pt x="-1" y="71520"/>
                        <a:pt x="4572" y="85007"/>
                        <a:pt x="24802" y="85007"/>
                      </a:cubicBezTo>
                      <a:cubicBezTo>
                        <a:pt x="41262" y="85007"/>
                        <a:pt x="51777" y="77806"/>
                        <a:pt x="51777" y="60433"/>
                      </a:cubicBezTo>
                      <a:cubicBezTo>
                        <a:pt x="51777" y="49235"/>
                        <a:pt x="46748" y="42948"/>
                        <a:pt x="35204" y="38834"/>
                      </a:cubicBezTo>
                      <a:lnTo>
                        <a:pt x="26403" y="35633"/>
                      </a:lnTo>
                      <a:cubicBezTo>
                        <a:pt x="17716" y="32319"/>
                        <a:pt x="14173" y="28775"/>
                        <a:pt x="14173" y="21803"/>
                      </a:cubicBezTo>
                      <a:cubicBezTo>
                        <a:pt x="14173" y="13116"/>
                        <a:pt x="19545" y="10030"/>
                        <a:pt x="25145" y="10030"/>
                      </a:cubicBezTo>
                      <a:cubicBezTo>
                        <a:pt x="33261" y="10030"/>
                        <a:pt x="36575" y="14373"/>
                        <a:pt x="36575" y="21803"/>
                      </a:cubicBezTo>
                      <a:lnTo>
                        <a:pt x="36575" y="23517"/>
                      </a:lnTo>
                      <a:lnTo>
                        <a:pt x="49606" y="23517"/>
                      </a:lnTo>
                      <a:lnTo>
                        <a:pt x="49606" y="21689"/>
                      </a:lnTo>
                      <a:cubicBezTo>
                        <a:pt x="49606" y="13231"/>
                        <a:pt x="47434" y="200"/>
                        <a:pt x="26517" y="200"/>
                      </a:cubicBezTo>
                      <a:cubicBezTo>
                        <a:pt x="11201" y="200"/>
                        <a:pt x="1143" y="8430"/>
                        <a:pt x="1143" y="23289"/>
                      </a:cubicBezTo>
                      <a:cubicBezTo>
                        <a:pt x="1143" y="34948"/>
                        <a:pt x="6286" y="41120"/>
                        <a:pt x="18173" y="45692"/>
                      </a:cubicBezTo>
                      <a:lnTo>
                        <a:pt x="27089" y="48778"/>
                      </a:lnTo>
                      <a:cubicBezTo>
                        <a:pt x="34404" y="50950"/>
                        <a:pt x="38747" y="54718"/>
                        <a:pt x="38747" y="63290"/>
                      </a:cubicBezTo>
                      <a:cubicBezTo>
                        <a:pt x="38747" y="69348"/>
                        <a:pt x="34633" y="75177"/>
                        <a:pt x="26403" y="75177"/>
                      </a:cubicBezTo>
                      <a:cubicBezTo>
                        <a:pt x="17373" y="75177"/>
                        <a:pt x="13030" y="70148"/>
                        <a:pt x="13030" y="60204"/>
                      </a:cubicBezTo>
                      <a:lnTo>
                        <a:pt x="13030" y="5814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0" name="Freeform: Shape 489">
                  <a:extLst>
                    <a:ext uri="{FF2B5EF4-FFF2-40B4-BE49-F238E27FC236}">
                      <a16:creationId xmlns:a16="http://schemas.microsoft.com/office/drawing/2014/main" id="{619C1F72-15CA-C53A-A437-4D22D0561282}"/>
                    </a:ext>
                  </a:extLst>
                </p:cNvPr>
                <p:cNvSpPr/>
                <p:nvPr/>
              </p:nvSpPr>
              <p:spPr>
                <a:xfrm>
                  <a:off x="7349981" y="1403747"/>
                  <a:ext cx="45033" cy="81606"/>
                </a:xfrm>
                <a:custGeom>
                  <a:avLst/>
                  <a:gdLst>
                    <a:gd name="connsiteX0" fmla="*/ -1 w 45033"/>
                    <a:gd name="connsiteY0" fmla="*/ 81807 h 81606"/>
                    <a:gd name="connsiteX1" fmla="*/ 45033 w 45033"/>
                    <a:gd name="connsiteY1" fmla="*/ 81807 h 81606"/>
                    <a:gd name="connsiteX2" fmla="*/ 45033 w 45033"/>
                    <a:gd name="connsiteY2" fmla="*/ 70834 h 81606"/>
                    <a:gd name="connsiteX3" fmla="*/ 13029 w 45033"/>
                    <a:gd name="connsiteY3" fmla="*/ 70834 h 81606"/>
                    <a:gd name="connsiteX4" fmla="*/ 13029 w 45033"/>
                    <a:gd name="connsiteY4" fmla="*/ 44777 h 81606"/>
                    <a:gd name="connsiteX5" fmla="*/ 42290 w 45033"/>
                    <a:gd name="connsiteY5" fmla="*/ 44777 h 81606"/>
                    <a:gd name="connsiteX6" fmla="*/ 42290 w 45033"/>
                    <a:gd name="connsiteY6" fmla="*/ 33804 h 81606"/>
                    <a:gd name="connsiteX7" fmla="*/ 13029 w 45033"/>
                    <a:gd name="connsiteY7" fmla="*/ 33804 h 81606"/>
                    <a:gd name="connsiteX8" fmla="*/ 13029 w 45033"/>
                    <a:gd name="connsiteY8" fmla="*/ 11173 h 81606"/>
                    <a:gd name="connsiteX9" fmla="*/ 44119 w 45033"/>
                    <a:gd name="connsiteY9" fmla="*/ 11173 h 81606"/>
                    <a:gd name="connsiteX10" fmla="*/ 44119 w 45033"/>
                    <a:gd name="connsiteY10" fmla="*/ 200 h 81606"/>
                    <a:gd name="connsiteX11" fmla="*/ -1 w 45033"/>
                    <a:gd name="connsiteY11" fmla="*/ 200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06">
                      <a:moveTo>
                        <a:pt x="-1" y="81807"/>
                      </a:moveTo>
                      <a:lnTo>
                        <a:pt x="45033" y="81807"/>
                      </a:lnTo>
                      <a:lnTo>
                        <a:pt x="45033" y="70834"/>
                      </a:lnTo>
                      <a:lnTo>
                        <a:pt x="13029" y="70834"/>
                      </a:lnTo>
                      <a:lnTo>
                        <a:pt x="13029" y="44777"/>
                      </a:lnTo>
                      <a:lnTo>
                        <a:pt x="42290" y="44777"/>
                      </a:lnTo>
                      <a:lnTo>
                        <a:pt x="42290" y="33804"/>
                      </a:lnTo>
                      <a:lnTo>
                        <a:pt x="13029" y="33804"/>
                      </a:lnTo>
                      <a:lnTo>
                        <a:pt x="13029" y="11173"/>
                      </a:lnTo>
                      <a:lnTo>
                        <a:pt x="44119" y="11173"/>
                      </a:lnTo>
                      <a:lnTo>
                        <a:pt x="44119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1" name="Freeform: Shape 490">
                  <a:extLst>
                    <a:ext uri="{FF2B5EF4-FFF2-40B4-BE49-F238E27FC236}">
                      <a16:creationId xmlns:a16="http://schemas.microsoft.com/office/drawing/2014/main" id="{E39C86F6-E441-28DE-DFF3-313D56EF3D10}"/>
                    </a:ext>
                  </a:extLst>
                </p:cNvPr>
                <p:cNvSpPr/>
                <p:nvPr/>
              </p:nvSpPr>
              <p:spPr>
                <a:xfrm>
                  <a:off x="7404959" y="1403747"/>
                  <a:ext cx="53035" cy="81606"/>
                </a:xfrm>
                <a:custGeom>
                  <a:avLst/>
                  <a:gdLst>
                    <a:gd name="connsiteX0" fmla="*/ -1 w 53035"/>
                    <a:gd name="connsiteY0" fmla="*/ 81807 h 81606"/>
                    <a:gd name="connsiteX1" fmla="*/ 13030 w 53035"/>
                    <a:gd name="connsiteY1" fmla="*/ 81807 h 81606"/>
                    <a:gd name="connsiteX2" fmla="*/ 13030 w 53035"/>
                    <a:gd name="connsiteY2" fmla="*/ 46377 h 81606"/>
                    <a:gd name="connsiteX3" fmla="*/ 23659 w 53035"/>
                    <a:gd name="connsiteY3" fmla="*/ 46377 h 81606"/>
                    <a:gd name="connsiteX4" fmla="*/ 35546 w 53035"/>
                    <a:gd name="connsiteY4" fmla="*/ 59175 h 81606"/>
                    <a:gd name="connsiteX5" fmla="*/ 36118 w 53035"/>
                    <a:gd name="connsiteY5" fmla="*/ 74606 h 81606"/>
                    <a:gd name="connsiteX6" fmla="*/ 38290 w 53035"/>
                    <a:gd name="connsiteY6" fmla="*/ 81807 h 81606"/>
                    <a:gd name="connsiteX7" fmla="*/ 53034 w 53035"/>
                    <a:gd name="connsiteY7" fmla="*/ 81807 h 81606"/>
                    <a:gd name="connsiteX8" fmla="*/ 49149 w 53035"/>
                    <a:gd name="connsiteY8" fmla="*/ 74720 h 81606"/>
                    <a:gd name="connsiteX9" fmla="*/ 48691 w 53035"/>
                    <a:gd name="connsiteY9" fmla="*/ 58147 h 81606"/>
                    <a:gd name="connsiteX10" fmla="*/ 35889 w 53035"/>
                    <a:gd name="connsiteY10" fmla="*/ 41463 h 81606"/>
                    <a:gd name="connsiteX11" fmla="*/ 35889 w 53035"/>
                    <a:gd name="connsiteY11" fmla="*/ 41234 h 81606"/>
                    <a:gd name="connsiteX12" fmla="*/ 49492 w 53035"/>
                    <a:gd name="connsiteY12" fmla="*/ 21231 h 81606"/>
                    <a:gd name="connsiteX13" fmla="*/ 28803 w 53035"/>
                    <a:gd name="connsiteY13" fmla="*/ 200 h 81606"/>
                    <a:gd name="connsiteX14" fmla="*/ -1 w 53035"/>
                    <a:gd name="connsiteY14" fmla="*/ 200 h 81606"/>
                    <a:gd name="connsiteX15" fmla="*/ 13030 w 53035"/>
                    <a:gd name="connsiteY15" fmla="*/ 36548 h 81606"/>
                    <a:gd name="connsiteX16" fmla="*/ 13030 w 53035"/>
                    <a:gd name="connsiteY16" fmla="*/ 10030 h 81606"/>
                    <a:gd name="connsiteX17" fmla="*/ 24117 w 53035"/>
                    <a:gd name="connsiteY17" fmla="*/ 10030 h 81606"/>
                    <a:gd name="connsiteX18" fmla="*/ 36461 w 53035"/>
                    <a:gd name="connsiteY18" fmla="*/ 23289 h 81606"/>
                    <a:gd name="connsiteX19" fmla="*/ 23431 w 53035"/>
                    <a:gd name="connsiteY19" fmla="*/ 36548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06">
                      <a:moveTo>
                        <a:pt x="-1" y="81807"/>
                      </a:moveTo>
                      <a:lnTo>
                        <a:pt x="13030" y="81807"/>
                      </a:lnTo>
                      <a:lnTo>
                        <a:pt x="13030" y="46377"/>
                      </a:lnTo>
                      <a:lnTo>
                        <a:pt x="23659" y="46377"/>
                      </a:lnTo>
                      <a:cubicBezTo>
                        <a:pt x="32575" y="46377"/>
                        <a:pt x="35318" y="50264"/>
                        <a:pt x="35546" y="59175"/>
                      </a:cubicBezTo>
                      <a:cubicBezTo>
                        <a:pt x="35776" y="65119"/>
                        <a:pt x="35661" y="69691"/>
                        <a:pt x="36118" y="74606"/>
                      </a:cubicBezTo>
                      <a:cubicBezTo>
                        <a:pt x="36461" y="77806"/>
                        <a:pt x="37032" y="80321"/>
                        <a:pt x="38290" y="81807"/>
                      </a:cubicBezTo>
                      <a:lnTo>
                        <a:pt x="53034" y="81807"/>
                      </a:lnTo>
                      <a:cubicBezTo>
                        <a:pt x="51320" y="80664"/>
                        <a:pt x="49377" y="78721"/>
                        <a:pt x="49149" y="74720"/>
                      </a:cubicBezTo>
                      <a:cubicBezTo>
                        <a:pt x="48920" y="69805"/>
                        <a:pt x="48806" y="63404"/>
                        <a:pt x="48691" y="58147"/>
                      </a:cubicBezTo>
                      <a:cubicBezTo>
                        <a:pt x="48234" y="46720"/>
                        <a:pt x="44005" y="42263"/>
                        <a:pt x="35889" y="41463"/>
                      </a:cubicBezTo>
                      <a:lnTo>
                        <a:pt x="35889" y="41234"/>
                      </a:lnTo>
                      <a:cubicBezTo>
                        <a:pt x="44805" y="39862"/>
                        <a:pt x="49492" y="31747"/>
                        <a:pt x="49492" y="21231"/>
                      </a:cubicBezTo>
                      <a:cubicBezTo>
                        <a:pt x="49492" y="5915"/>
                        <a:pt x="40233" y="200"/>
                        <a:pt x="28803" y="200"/>
                      </a:cubicBezTo>
                      <a:lnTo>
                        <a:pt x="-1" y="200"/>
                      </a:lnTo>
                      <a:close/>
                      <a:moveTo>
                        <a:pt x="13030" y="36548"/>
                      </a:moveTo>
                      <a:lnTo>
                        <a:pt x="13030" y="10030"/>
                      </a:lnTo>
                      <a:lnTo>
                        <a:pt x="24117" y="10030"/>
                      </a:lnTo>
                      <a:cubicBezTo>
                        <a:pt x="32689" y="10030"/>
                        <a:pt x="36461" y="14602"/>
                        <a:pt x="36461" y="23289"/>
                      </a:cubicBezTo>
                      <a:cubicBezTo>
                        <a:pt x="36461" y="31519"/>
                        <a:pt x="31775" y="36548"/>
                        <a:pt x="23431" y="3654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2" name="Freeform: Shape 491">
                  <a:extLst>
                    <a:ext uri="{FF2B5EF4-FFF2-40B4-BE49-F238E27FC236}">
                      <a16:creationId xmlns:a16="http://schemas.microsoft.com/office/drawing/2014/main" id="{9C1FDB15-B363-039C-0920-631E06B89F1E}"/>
                    </a:ext>
                  </a:extLst>
                </p:cNvPr>
                <p:cNvSpPr/>
                <p:nvPr/>
              </p:nvSpPr>
              <p:spPr>
                <a:xfrm>
                  <a:off x="7458908" y="1403747"/>
                  <a:ext cx="56350" cy="81606"/>
                </a:xfrm>
                <a:custGeom>
                  <a:avLst/>
                  <a:gdLst>
                    <a:gd name="connsiteX0" fmla="*/ 19202 w 56350"/>
                    <a:gd name="connsiteY0" fmla="*/ 81807 h 81606"/>
                    <a:gd name="connsiteX1" fmla="*/ 35776 w 56350"/>
                    <a:gd name="connsiteY1" fmla="*/ 81807 h 81606"/>
                    <a:gd name="connsiteX2" fmla="*/ 56349 w 56350"/>
                    <a:gd name="connsiteY2" fmla="*/ 200 h 81606"/>
                    <a:gd name="connsiteX3" fmla="*/ 42519 w 56350"/>
                    <a:gd name="connsiteY3" fmla="*/ 200 h 81606"/>
                    <a:gd name="connsiteX4" fmla="*/ 27889 w 56350"/>
                    <a:gd name="connsiteY4" fmla="*/ 65347 h 81606"/>
                    <a:gd name="connsiteX5" fmla="*/ 27660 w 56350"/>
                    <a:gd name="connsiteY5" fmla="*/ 65347 h 81606"/>
                    <a:gd name="connsiteX6" fmla="*/ 13830 w 56350"/>
                    <a:gd name="connsiteY6" fmla="*/ 200 h 81606"/>
                    <a:gd name="connsiteX7" fmla="*/ -1 w 56350"/>
                    <a:gd name="connsiteY7" fmla="*/ 200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350" h="81606">
                      <a:moveTo>
                        <a:pt x="19202" y="81807"/>
                      </a:moveTo>
                      <a:lnTo>
                        <a:pt x="35776" y="81807"/>
                      </a:lnTo>
                      <a:lnTo>
                        <a:pt x="56349" y="200"/>
                      </a:lnTo>
                      <a:lnTo>
                        <a:pt x="42519" y="200"/>
                      </a:lnTo>
                      <a:lnTo>
                        <a:pt x="27889" y="65347"/>
                      </a:lnTo>
                      <a:lnTo>
                        <a:pt x="27660" y="65347"/>
                      </a:lnTo>
                      <a:lnTo>
                        <a:pt x="13830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3" name="Freeform: Shape 492">
                  <a:extLst>
                    <a:ext uri="{FF2B5EF4-FFF2-40B4-BE49-F238E27FC236}">
                      <a16:creationId xmlns:a16="http://schemas.microsoft.com/office/drawing/2014/main" id="{9D262297-0F71-9B76-618F-B2717C5FB30A}"/>
                    </a:ext>
                  </a:extLst>
                </p:cNvPr>
                <p:cNvSpPr/>
                <p:nvPr/>
              </p:nvSpPr>
              <p:spPr>
                <a:xfrm>
                  <a:off x="7520744" y="1403747"/>
                  <a:ext cx="13030" cy="81606"/>
                </a:xfrm>
                <a:custGeom>
                  <a:avLst/>
                  <a:gdLst>
                    <a:gd name="connsiteX0" fmla="*/ -1 w 13030"/>
                    <a:gd name="connsiteY0" fmla="*/ 81807 h 81606"/>
                    <a:gd name="connsiteX1" fmla="*/ 13029 w 13030"/>
                    <a:gd name="connsiteY1" fmla="*/ 81807 h 81606"/>
                    <a:gd name="connsiteX2" fmla="*/ 13029 w 13030"/>
                    <a:gd name="connsiteY2" fmla="*/ 200 h 81606"/>
                    <a:gd name="connsiteX3" fmla="*/ -1 w 13030"/>
                    <a:gd name="connsiteY3" fmla="*/ 200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06">
                      <a:moveTo>
                        <a:pt x="-1" y="81807"/>
                      </a:moveTo>
                      <a:lnTo>
                        <a:pt x="13029" y="81807"/>
                      </a:lnTo>
                      <a:lnTo>
                        <a:pt x="13029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4" name="Freeform: Shape 493">
                  <a:extLst>
                    <a:ext uri="{FF2B5EF4-FFF2-40B4-BE49-F238E27FC236}">
                      <a16:creationId xmlns:a16="http://schemas.microsoft.com/office/drawing/2014/main" id="{4EDAAD4E-A69A-CE84-3536-580C9334648B}"/>
                    </a:ext>
                  </a:extLst>
                </p:cNvPr>
                <p:cNvSpPr/>
                <p:nvPr/>
              </p:nvSpPr>
              <p:spPr>
                <a:xfrm>
                  <a:off x="7544748" y="1402147"/>
                  <a:ext cx="52120" cy="84806"/>
                </a:xfrm>
                <a:custGeom>
                  <a:avLst/>
                  <a:gdLst>
                    <a:gd name="connsiteX0" fmla="*/ 39090 w 52120"/>
                    <a:gd name="connsiteY0" fmla="*/ 54146 h 84806"/>
                    <a:gd name="connsiteX1" fmla="*/ 39090 w 52120"/>
                    <a:gd name="connsiteY1" fmla="*/ 55518 h 84806"/>
                    <a:gd name="connsiteX2" fmla="*/ 26974 w 52120"/>
                    <a:gd name="connsiteY2" fmla="*/ 75177 h 84806"/>
                    <a:gd name="connsiteX3" fmla="*/ 13029 w 52120"/>
                    <a:gd name="connsiteY3" fmla="*/ 42263 h 84806"/>
                    <a:gd name="connsiteX4" fmla="*/ 26974 w 52120"/>
                    <a:gd name="connsiteY4" fmla="*/ 10030 h 84806"/>
                    <a:gd name="connsiteX5" fmla="*/ 38632 w 52120"/>
                    <a:gd name="connsiteY5" fmla="*/ 25918 h 84806"/>
                    <a:gd name="connsiteX6" fmla="*/ 38632 w 52120"/>
                    <a:gd name="connsiteY6" fmla="*/ 27289 h 84806"/>
                    <a:gd name="connsiteX7" fmla="*/ 51663 w 52120"/>
                    <a:gd name="connsiteY7" fmla="*/ 27289 h 84806"/>
                    <a:gd name="connsiteX8" fmla="*/ 51663 w 52120"/>
                    <a:gd name="connsiteY8" fmla="*/ 25804 h 84806"/>
                    <a:gd name="connsiteX9" fmla="*/ 27088 w 52120"/>
                    <a:gd name="connsiteY9" fmla="*/ 200 h 84806"/>
                    <a:gd name="connsiteX10" fmla="*/ -1 w 52120"/>
                    <a:gd name="connsiteY10" fmla="*/ 42606 h 84806"/>
                    <a:gd name="connsiteX11" fmla="*/ 26974 w 52120"/>
                    <a:gd name="connsiteY11" fmla="*/ 85007 h 84806"/>
                    <a:gd name="connsiteX12" fmla="*/ 52120 w 52120"/>
                    <a:gd name="connsiteY12" fmla="*/ 55861 h 84806"/>
                    <a:gd name="connsiteX13" fmla="*/ 52120 w 52120"/>
                    <a:gd name="connsiteY13" fmla="*/ 54146 h 84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06">
                      <a:moveTo>
                        <a:pt x="39090" y="54146"/>
                      </a:moveTo>
                      <a:lnTo>
                        <a:pt x="39090" y="55518"/>
                      </a:lnTo>
                      <a:cubicBezTo>
                        <a:pt x="39090" y="63061"/>
                        <a:pt x="37832" y="75177"/>
                        <a:pt x="26974" y="75177"/>
                      </a:cubicBezTo>
                      <a:cubicBezTo>
                        <a:pt x="17373" y="75177"/>
                        <a:pt x="13029" y="68548"/>
                        <a:pt x="13029" y="42263"/>
                      </a:cubicBezTo>
                      <a:cubicBezTo>
                        <a:pt x="13029" y="15974"/>
                        <a:pt x="17373" y="10030"/>
                        <a:pt x="26974" y="10030"/>
                      </a:cubicBezTo>
                      <a:cubicBezTo>
                        <a:pt x="36346" y="9687"/>
                        <a:pt x="38632" y="18374"/>
                        <a:pt x="38632" y="25918"/>
                      </a:cubicBezTo>
                      <a:lnTo>
                        <a:pt x="38632" y="27289"/>
                      </a:lnTo>
                      <a:lnTo>
                        <a:pt x="51663" y="27289"/>
                      </a:lnTo>
                      <a:lnTo>
                        <a:pt x="51663" y="25804"/>
                      </a:lnTo>
                      <a:cubicBezTo>
                        <a:pt x="51663" y="17345"/>
                        <a:pt x="50291" y="200"/>
                        <a:pt x="27088" y="200"/>
                      </a:cubicBezTo>
                      <a:cubicBezTo>
                        <a:pt x="6400" y="200"/>
                        <a:pt x="-1" y="13459"/>
                        <a:pt x="-1" y="42606"/>
                      </a:cubicBezTo>
                      <a:cubicBezTo>
                        <a:pt x="-1" y="71748"/>
                        <a:pt x="6400" y="85007"/>
                        <a:pt x="26974" y="85007"/>
                      </a:cubicBezTo>
                      <a:cubicBezTo>
                        <a:pt x="46176" y="85007"/>
                        <a:pt x="52120" y="70605"/>
                        <a:pt x="52120" y="55861"/>
                      </a:cubicBezTo>
                      <a:lnTo>
                        <a:pt x="52120" y="5414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5" name="Freeform: Shape 494">
                  <a:extLst>
                    <a:ext uri="{FF2B5EF4-FFF2-40B4-BE49-F238E27FC236}">
                      <a16:creationId xmlns:a16="http://schemas.microsoft.com/office/drawing/2014/main" id="{C5F1E3A7-0637-D3C9-06D3-4CC1B194DAB1}"/>
                    </a:ext>
                  </a:extLst>
                </p:cNvPr>
                <p:cNvSpPr/>
                <p:nvPr/>
              </p:nvSpPr>
              <p:spPr>
                <a:xfrm>
                  <a:off x="7606013" y="1403747"/>
                  <a:ext cx="45033" cy="81606"/>
                </a:xfrm>
                <a:custGeom>
                  <a:avLst/>
                  <a:gdLst>
                    <a:gd name="connsiteX0" fmla="*/ -1 w 45033"/>
                    <a:gd name="connsiteY0" fmla="*/ 81807 h 81606"/>
                    <a:gd name="connsiteX1" fmla="*/ 45033 w 45033"/>
                    <a:gd name="connsiteY1" fmla="*/ 81807 h 81606"/>
                    <a:gd name="connsiteX2" fmla="*/ 45033 w 45033"/>
                    <a:gd name="connsiteY2" fmla="*/ 70834 h 81606"/>
                    <a:gd name="connsiteX3" fmla="*/ 13029 w 45033"/>
                    <a:gd name="connsiteY3" fmla="*/ 70834 h 81606"/>
                    <a:gd name="connsiteX4" fmla="*/ 13029 w 45033"/>
                    <a:gd name="connsiteY4" fmla="*/ 44777 h 81606"/>
                    <a:gd name="connsiteX5" fmla="*/ 42290 w 45033"/>
                    <a:gd name="connsiteY5" fmla="*/ 44777 h 81606"/>
                    <a:gd name="connsiteX6" fmla="*/ 42290 w 45033"/>
                    <a:gd name="connsiteY6" fmla="*/ 33804 h 81606"/>
                    <a:gd name="connsiteX7" fmla="*/ 13029 w 45033"/>
                    <a:gd name="connsiteY7" fmla="*/ 33804 h 81606"/>
                    <a:gd name="connsiteX8" fmla="*/ 13029 w 45033"/>
                    <a:gd name="connsiteY8" fmla="*/ 11173 h 81606"/>
                    <a:gd name="connsiteX9" fmla="*/ 44119 w 45033"/>
                    <a:gd name="connsiteY9" fmla="*/ 11173 h 81606"/>
                    <a:gd name="connsiteX10" fmla="*/ 44119 w 45033"/>
                    <a:gd name="connsiteY10" fmla="*/ 200 h 81606"/>
                    <a:gd name="connsiteX11" fmla="*/ -1 w 45033"/>
                    <a:gd name="connsiteY11" fmla="*/ 200 h 81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06">
                      <a:moveTo>
                        <a:pt x="-1" y="81807"/>
                      </a:moveTo>
                      <a:lnTo>
                        <a:pt x="45033" y="81807"/>
                      </a:lnTo>
                      <a:lnTo>
                        <a:pt x="45033" y="70834"/>
                      </a:lnTo>
                      <a:lnTo>
                        <a:pt x="13029" y="70834"/>
                      </a:lnTo>
                      <a:lnTo>
                        <a:pt x="13029" y="44777"/>
                      </a:lnTo>
                      <a:lnTo>
                        <a:pt x="42290" y="44777"/>
                      </a:lnTo>
                      <a:lnTo>
                        <a:pt x="42290" y="33804"/>
                      </a:lnTo>
                      <a:lnTo>
                        <a:pt x="13029" y="33804"/>
                      </a:lnTo>
                      <a:lnTo>
                        <a:pt x="13029" y="11173"/>
                      </a:lnTo>
                      <a:lnTo>
                        <a:pt x="44119" y="11173"/>
                      </a:lnTo>
                      <a:lnTo>
                        <a:pt x="44119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6" name="Freeform: Shape 495">
                  <a:extLst>
                    <a:ext uri="{FF2B5EF4-FFF2-40B4-BE49-F238E27FC236}">
                      <a16:creationId xmlns:a16="http://schemas.microsoft.com/office/drawing/2014/main" id="{9122980B-EF86-BBE1-59FC-4F4C249B51CE}"/>
                    </a:ext>
                  </a:extLst>
                </p:cNvPr>
                <p:cNvSpPr/>
                <p:nvPr/>
              </p:nvSpPr>
              <p:spPr>
                <a:xfrm>
                  <a:off x="7333750" y="1544501"/>
                  <a:ext cx="45034" cy="81610"/>
                </a:xfrm>
                <a:custGeom>
                  <a:avLst/>
                  <a:gdLst>
                    <a:gd name="connsiteX0" fmla="*/ -1 w 45034"/>
                    <a:gd name="connsiteY0" fmla="*/ 81810 h 81610"/>
                    <a:gd name="connsiteX1" fmla="*/ 45034 w 45034"/>
                    <a:gd name="connsiteY1" fmla="*/ 81810 h 81610"/>
                    <a:gd name="connsiteX2" fmla="*/ 45034 w 45034"/>
                    <a:gd name="connsiteY2" fmla="*/ 70838 h 81610"/>
                    <a:gd name="connsiteX3" fmla="*/ 13030 w 45034"/>
                    <a:gd name="connsiteY3" fmla="*/ 70838 h 81610"/>
                    <a:gd name="connsiteX4" fmla="*/ 13030 w 45034"/>
                    <a:gd name="connsiteY4" fmla="*/ 44777 h 81610"/>
                    <a:gd name="connsiteX5" fmla="*/ 42290 w 45034"/>
                    <a:gd name="connsiteY5" fmla="*/ 44777 h 81610"/>
                    <a:gd name="connsiteX6" fmla="*/ 42290 w 45034"/>
                    <a:gd name="connsiteY6" fmla="*/ 33804 h 81610"/>
                    <a:gd name="connsiteX7" fmla="*/ 13030 w 45034"/>
                    <a:gd name="connsiteY7" fmla="*/ 33804 h 81610"/>
                    <a:gd name="connsiteX8" fmla="*/ 13030 w 45034"/>
                    <a:gd name="connsiteY8" fmla="*/ 11173 h 81610"/>
                    <a:gd name="connsiteX9" fmla="*/ 44119 w 45034"/>
                    <a:gd name="connsiteY9" fmla="*/ 11173 h 81610"/>
                    <a:gd name="connsiteX10" fmla="*/ 44119 w 45034"/>
                    <a:gd name="connsiteY10" fmla="*/ 200 h 81610"/>
                    <a:gd name="connsiteX11" fmla="*/ -1 w 45034"/>
                    <a:gd name="connsiteY11" fmla="*/ 20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" y="81810"/>
                      </a:moveTo>
                      <a:lnTo>
                        <a:pt x="45034" y="81810"/>
                      </a:lnTo>
                      <a:lnTo>
                        <a:pt x="45034" y="70838"/>
                      </a:lnTo>
                      <a:lnTo>
                        <a:pt x="13030" y="70838"/>
                      </a:lnTo>
                      <a:lnTo>
                        <a:pt x="13030" y="44777"/>
                      </a:lnTo>
                      <a:lnTo>
                        <a:pt x="42290" y="44777"/>
                      </a:lnTo>
                      <a:lnTo>
                        <a:pt x="42290" y="33804"/>
                      </a:lnTo>
                      <a:lnTo>
                        <a:pt x="13030" y="33804"/>
                      </a:lnTo>
                      <a:lnTo>
                        <a:pt x="13030" y="11173"/>
                      </a:lnTo>
                      <a:lnTo>
                        <a:pt x="44119" y="11173"/>
                      </a:lnTo>
                      <a:lnTo>
                        <a:pt x="44119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7" name="Freeform: Shape 496">
                  <a:extLst>
                    <a:ext uri="{FF2B5EF4-FFF2-40B4-BE49-F238E27FC236}">
                      <a16:creationId xmlns:a16="http://schemas.microsoft.com/office/drawing/2014/main" id="{47753C8C-E918-F83F-A79B-6184DEF1C477}"/>
                    </a:ext>
                  </a:extLst>
                </p:cNvPr>
                <p:cNvSpPr/>
                <p:nvPr/>
              </p:nvSpPr>
              <p:spPr>
                <a:xfrm>
                  <a:off x="7388728" y="1544501"/>
                  <a:ext cx="52120" cy="81610"/>
                </a:xfrm>
                <a:custGeom>
                  <a:avLst/>
                  <a:gdLst>
                    <a:gd name="connsiteX0" fmla="*/ -1 w 52120"/>
                    <a:gd name="connsiteY0" fmla="*/ 81810 h 81610"/>
                    <a:gd name="connsiteX1" fmla="*/ 12344 w 52120"/>
                    <a:gd name="connsiteY1" fmla="*/ 81810 h 81610"/>
                    <a:gd name="connsiteX2" fmla="*/ 12344 w 52120"/>
                    <a:gd name="connsiteY2" fmla="*/ 19403 h 81610"/>
                    <a:gd name="connsiteX3" fmla="*/ 12572 w 52120"/>
                    <a:gd name="connsiteY3" fmla="*/ 19403 h 81610"/>
                    <a:gd name="connsiteX4" fmla="*/ 36232 w 52120"/>
                    <a:gd name="connsiteY4" fmla="*/ 81810 h 81610"/>
                    <a:gd name="connsiteX5" fmla="*/ 52120 w 52120"/>
                    <a:gd name="connsiteY5" fmla="*/ 81810 h 81610"/>
                    <a:gd name="connsiteX6" fmla="*/ 52120 w 52120"/>
                    <a:gd name="connsiteY6" fmla="*/ 200 h 81610"/>
                    <a:gd name="connsiteX7" fmla="*/ 39776 w 52120"/>
                    <a:gd name="connsiteY7" fmla="*/ 200 h 81610"/>
                    <a:gd name="connsiteX8" fmla="*/ 39776 w 52120"/>
                    <a:gd name="connsiteY8" fmla="*/ 61008 h 81610"/>
                    <a:gd name="connsiteX9" fmla="*/ 39547 w 52120"/>
                    <a:gd name="connsiteY9" fmla="*/ 61008 h 81610"/>
                    <a:gd name="connsiteX10" fmla="*/ 15887 w 52120"/>
                    <a:gd name="connsiteY10" fmla="*/ 200 h 81610"/>
                    <a:gd name="connsiteX11" fmla="*/ -1 w 52120"/>
                    <a:gd name="connsiteY11" fmla="*/ 20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1" y="81810"/>
                      </a:moveTo>
                      <a:lnTo>
                        <a:pt x="12344" y="81810"/>
                      </a:lnTo>
                      <a:lnTo>
                        <a:pt x="12344" y="19403"/>
                      </a:lnTo>
                      <a:lnTo>
                        <a:pt x="12572" y="19403"/>
                      </a:lnTo>
                      <a:lnTo>
                        <a:pt x="36232" y="81810"/>
                      </a:lnTo>
                      <a:lnTo>
                        <a:pt x="52120" y="81810"/>
                      </a:lnTo>
                      <a:lnTo>
                        <a:pt x="52120" y="200"/>
                      </a:lnTo>
                      <a:lnTo>
                        <a:pt x="39776" y="200"/>
                      </a:lnTo>
                      <a:lnTo>
                        <a:pt x="39776" y="61008"/>
                      </a:lnTo>
                      <a:lnTo>
                        <a:pt x="39547" y="61008"/>
                      </a:lnTo>
                      <a:lnTo>
                        <a:pt x="15887" y="200"/>
                      </a:lnTo>
                      <a:lnTo>
                        <a:pt x="-1" y="20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8" name="Freeform: Shape 497">
                  <a:extLst>
                    <a:ext uri="{FF2B5EF4-FFF2-40B4-BE49-F238E27FC236}">
                      <a16:creationId xmlns:a16="http://schemas.microsoft.com/office/drawing/2014/main" id="{673436A1-65B7-7060-C9F5-FCAD80935C13}"/>
                    </a:ext>
                  </a:extLst>
                </p:cNvPr>
                <p:cNvSpPr/>
                <p:nvPr/>
              </p:nvSpPr>
              <p:spPr>
                <a:xfrm>
                  <a:off x="7448279" y="1544501"/>
                  <a:ext cx="51549" cy="81610"/>
                </a:xfrm>
                <a:custGeom>
                  <a:avLst/>
                  <a:gdLst>
                    <a:gd name="connsiteX0" fmla="*/ 19430 w 51549"/>
                    <a:gd name="connsiteY0" fmla="*/ 81810 h 81610"/>
                    <a:gd name="connsiteX1" fmla="*/ 32460 w 51549"/>
                    <a:gd name="connsiteY1" fmla="*/ 81810 h 81610"/>
                    <a:gd name="connsiteX2" fmla="*/ 32460 w 51549"/>
                    <a:gd name="connsiteY2" fmla="*/ 11173 h 81610"/>
                    <a:gd name="connsiteX3" fmla="*/ 51548 w 51549"/>
                    <a:gd name="connsiteY3" fmla="*/ 11173 h 81610"/>
                    <a:gd name="connsiteX4" fmla="*/ 51548 w 51549"/>
                    <a:gd name="connsiteY4" fmla="*/ 200 h 81610"/>
                    <a:gd name="connsiteX5" fmla="*/ -1 w 51549"/>
                    <a:gd name="connsiteY5" fmla="*/ 200 h 81610"/>
                    <a:gd name="connsiteX6" fmla="*/ -1 w 51549"/>
                    <a:gd name="connsiteY6" fmla="*/ 11173 h 81610"/>
                    <a:gd name="connsiteX7" fmla="*/ 19430 w 51549"/>
                    <a:gd name="connsiteY7" fmla="*/ 1117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30" y="81810"/>
                      </a:moveTo>
                      <a:lnTo>
                        <a:pt x="32460" y="81810"/>
                      </a:lnTo>
                      <a:lnTo>
                        <a:pt x="32460" y="11173"/>
                      </a:lnTo>
                      <a:lnTo>
                        <a:pt x="51548" y="11173"/>
                      </a:lnTo>
                      <a:lnTo>
                        <a:pt x="51548" y="200"/>
                      </a:lnTo>
                      <a:lnTo>
                        <a:pt x="-1" y="200"/>
                      </a:lnTo>
                      <a:lnTo>
                        <a:pt x="-1" y="11173"/>
                      </a:lnTo>
                      <a:lnTo>
                        <a:pt x="19430" y="1117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99" name="Freeform: Shape 498">
                  <a:extLst>
                    <a:ext uri="{FF2B5EF4-FFF2-40B4-BE49-F238E27FC236}">
                      <a16:creationId xmlns:a16="http://schemas.microsoft.com/office/drawing/2014/main" id="{AADACC8B-7130-87F1-188B-BCDAE49D1BC4}"/>
                    </a:ext>
                  </a:extLst>
                </p:cNvPr>
                <p:cNvSpPr/>
                <p:nvPr/>
              </p:nvSpPr>
              <p:spPr>
                <a:xfrm>
                  <a:off x="7507257" y="1544501"/>
                  <a:ext cx="53035" cy="81610"/>
                </a:xfrm>
                <a:custGeom>
                  <a:avLst/>
                  <a:gdLst>
                    <a:gd name="connsiteX0" fmla="*/ -1 w 53035"/>
                    <a:gd name="connsiteY0" fmla="*/ 81810 h 81610"/>
                    <a:gd name="connsiteX1" fmla="*/ 13030 w 53035"/>
                    <a:gd name="connsiteY1" fmla="*/ 81810 h 81610"/>
                    <a:gd name="connsiteX2" fmla="*/ 13030 w 53035"/>
                    <a:gd name="connsiteY2" fmla="*/ 46377 h 81610"/>
                    <a:gd name="connsiteX3" fmla="*/ 23659 w 53035"/>
                    <a:gd name="connsiteY3" fmla="*/ 46377 h 81610"/>
                    <a:gd name="connsiteX4" fmla="*/ 35547 w 53035"/>
                    <a:gd name="connsiteY4" fmla="*/ 59179 h 81610"/>
                    <a:gd name="connsiteX5" fmla="*/ 36119 w 53035"/>
                    <a:gd name="connsiteY5" fmla="*/ 74610 h 81610"/>
                    <a:gd name="connsiteX6" fmla="*/ 38290 w 53035"/>
                    <a:gd name="connsiteY6" fmla="*/ 81810 h 81610"/>
                    <a:gd name="connsiteX7" fmla="*/ 53035 w 53035"/>
                    <a:gd name="connsiteY7" fmla="*/ 81810 h 81610"/>
                    <a:gd name="connsiteX8" fmla="*/ 49149 w 53035"/>
                    <a:gd name="connsiteY8" fmla="*/ 74724 h 81610"/>
                    <a:gd name="connsiteX9" fmla="*/ 48691 w 53035"/>
                    <a:gd name="connsiteY9" fmla="*/ 58150 h 81610"/>
                    <a:gd name="connsiteX10" fmla="*/ 35889 w 53035"/>
                    <a:gd name="connsiteY10" fmla="*/ 41463 h 81610"/>
                    <a:gd name="connsiteX11" fmla="*/ 35889 w 53035"/>
                    <a:gd name="connsiteY11" fmla="*/ 41234 h 81610"/>
                    <a:gd name="connsiteX12" fmla="*/ 49492 w 53035"/>
                    <a:gd name="connsiteY12" fmla="*/ 21231 h 81610"/>
                    <a:gd name="connsiteX13" fmla="*/ 28803 w 53035"/>
                    <a:gd name="connsiteY13" fmla="*/ 200 h 81610"/>
                    <a:gd name="connsiteX14" fmla="*/ -1 w 53035"/>
                    <a:gd name="connsiteY14" fmla="*/ 200 h 81610"/>
                    <a:gd name="connsiteX15" fmla="*/ 13030 w 53035"/>
                    <a:gd name="connsiteY15" fmla="*/ 36548 h 81610"/>
                    <a:gd name="connsiteX16" fmla="*/ 13030 w 53035"/>
                    <a:gd name="connsiteY16" fmla="*/ 10030 h 81610"/>
                    <a:gd name="connsiteX17" fmla="*/ 24117 w 53035"/>
                    <a:gd name="connsiteY17" fmla="*/ 10030 h 81610"/>
                    <a:gd name="connsiteX18" fmla="*/ 36461 w 53035"/>
                    <a:gd name="connsiteY18" fmla="*/ 23289 h 81610"/>
                    <a:gd name="connsiteX19" fmla="*/ 23431 w 53035"/>
                    <a:gd name="connsiteY19" fmla="*/ 3654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" y="81810"/>
                      </a:moveTo>
                      <a:lnTo>
                        <a:pt x="13030" y="81810"/>
                      </a:lnTo>
                      <a:lnTo>
                        <a:pt x="13030" y="46377"/>
                      </a:lnTo>
                      <a:lnTo>
                        <a:pt x="23659" y="46377"/>
                      </a:lnTo>
                      <a:cubicBezTo>
                        <a:pt x="32575" y="46377"/>
                        <a:pt x="35318" y="50264"/>
                        <a:pt x="35547" y="59179"/>
                      </a:cubicBezTo>
                      <a:cubicBezTo>
                        <a:pt x="35776" y="65123"/>
                        <a:pt x="35661" y="69695"/>
                        <a:pt x="36119" y="74610"/>
                      </a:cubicBezTo>
                      <a:cubicBezTo>
                        <a:pt x="36461" y="77810"/>
                        <a:pt x="37032" y="80325"/>
                        <a:pt x="38290" y="81810"/>
                      </a:cubicBezTo>
                      <a:lnTo>
                        <a:pt x="53035" y="81810"/>
                      </a:lnTo>
                      <a:cubicBezTo>
                        <a:pt x="51320" y="80667"/>
                        <a:pt x="49377" y="78724"/>
                        <a:pt x="49149" y="74724"/>
                      </a:cubicBezTo>
                      <a:cubicBezTo>
                        <a:pt x="48920" y="69809"/>
                        <a:pt x="48806" y="63408"/>
                        <a:pt x="48691" y="58150"/>
                      </a:cubicBezTo>
                      <a:cubicBezTo>
                        <a:pt x="48234" y="46720"/>
                        <a:pt x="44005" y="42263"/>
                        <a:pt x="35889" y="41463"/>
                      </a:cubicBezTo>
                      <a:lnTo>
                        <a:pt x="35889" y="41234"/>
                      </a:lnTo>
                      <a:cubicBezTo>
                        <a:pt x="44805" y="39862"/>
                        <a:pt x="49492" y="31747"/>
                        <a:pt x="49492" y="21231"/>
                      </a:cubicBezTo>
                      <a:cubicBezTo>
                        <a:pt x="49492" y="5915"/>
                        <a:pt x="40233" y="200"/>
                        <a:pt x="28803" y="200"/>
                      </a:cubicBezTo>
                      <a:lnTo>
                        <a:pt x="-1" y="200"/>
                      </a:lnTo>
                      <a:close/>
                      <a:moveTo>
                        <a:pt x="13030" y="36548"/>
                      </a:moveTo>
                      <a:lnTo>
                        <a:pt x="13030" y="10030"/>
                      </a:lnTo>
                      <a:lnTo>
                        <a:pt x="24117" y="10030"/>
                      </a:lnTo>
                      <a:cubicBezTo>
                        <a:pt x="32689" y="10030"/>
                        <a:pt x="36461" y="14602"/>
                        <a:pt x="36461" y="23289"/>
                      </a:cubicBezTo>
                      <a:cubicBezTo>
                        <a:pt x="36461" y="31518"/>
                        <a:pt x="31775" y="36548"/>
                        <a:pt x="23431" y="3654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500" name="Freeform: Shape 499">
                  <a:extLst>
                    <a:ext uri="{FF2B5EF4-FFF2-40B4-BE49-F238E27FC236}">
                      <a16:creationId xmlns:a16="http://schemas.microsoft.com/office/drawing/2014/main" id="{E5CFE816-8599-083E-0043-C847B9B23742}"/>
                    </a:ext>
                  </a:extLst>
                </p:cNvPr>
                <p:cNvSpPr/>
                <p:nvPr/>
              </p:nvSpPr>
              <p:spPr>
                <a:xfrm>
                  <a:off x="7559378" y="1544501"/>
                  <a:ext cx="55892" cy="81610"/>
                </a:xfrm>
                <a:custGeom>
                  <a:avLst/>
                  <a:gdLst>
                    <a:gd name="connsiteX0" fmla="*/ 21031 w 55892"/>
                    <a:gd name="connsiteY0" fmla="*/ 81810 h 81610"/>
                    <a:gd name="connsiteX1" fmla="*/ 34061 w 55892"/>
                    <a:gd name="connsiteY1" fmla="*/ 81810 h 81610"/>
                    <a:gd name="connsiteX2" fmla="*/ 34061 w 55892"/>
                    <a:gd name="connsiteY2" fmla="*/ 49921 h 81610"/>
                    <a:gd name="connsiteX3" fmla="*/ 55892 w 55892"/>
                    <a:gd name="connsiteY3" fmla="*/ 200 h 81610"/>
                    <a:gd name="connsiteX4" fmla="*/ 42290 w 55892"/>
                    <a:gd name="connsiteY4" fmla="*/ 200 h 81610"/>
                    <a:gd name="connsiteX5" fmla="*/ 28231 w 55892"/>
                    <a:gd name="connsiteY5" fmla="*/ 35405 h 81610"/>
                    <a:gd name="connsiteX6" fmla="*/ 14515 w 55892"/>
                    <a:gd name="connsiteY6" fmla="*/ 200 h 81610"/>
                    <a:gd name="connsiteX7" fmla="*/ -1 w 55892"/>
                    <a:gd name="connsiteY7" fmla="*/ 200 h 81610"/>
                    <a:gd name="connsiteX8" fmla="*/ 21031 w 55892"/>
                    <a:gd name="connsiteY8" fmla="*/ 4992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31" y="81810"/>
                      </a:moveTo>
                      <a:lnTo>
                        <a:pt x="34061" y="81810"/>
                      </a:lnTo>
                      <a:lnTo>
                        <a:pt x="34061" y="49921"/>
                      </a:lnTo>
                      <a:lnTo>
                        <a:pt x="55892" y="200"/>
                      </a:lnTo>
                      <a:lnTo>
                        <a:pt x="42290" y="200"/>
                      </a:lnTo>
                      <a:lnTo>
                        <a:pt x="28231" y="35405"/>
                      </a:lnTo>
                      <a:lnTo>
                        <a:pt x="14515" y="200"/>
                      </a:lnTo>
                      <a:lnTo>
                        <a:pt x="-1" y="200"/>
                      </a:lnTo>
                      <a:lnTo>
                        <a:pt x="21031" y="4992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5" name="Graphic 3">
                <a:extLst>
                  <a:ext uri="{FF2B5EF4-FFF2-40B4-BE49-F238E27FC236}">
                    <a16:creationId xmlns:a16="http://schemas.microsoft.com/office/drawing/2014/main" id="{D9A49800-F4A9-F91D-8C05-C93E4CF2F873}"/>
                  </a:ext>
                </a:extLst>
              </p:cNvPr>
              <p:cNvGrpSpPr/>
              <p:nvPr/>
            </p:nvGrpSpPr>
            <p:grpSpPr>
              <a:xfrm>
                <a:off x="5090018" y="5961583"/>
                <a:ext cx="504634" cy="84810"/>
                <a:chOff x="5090018" y="5961583"/>
                <a:chExt cx="504634" cy="84810"/>
              </a:xfrm>
              <a:solidFill>
                <a:srgbClr val="898989"/>
              </a:solidFill>
            </p:grpSpPr>
            <p:sp>
              <p:nvSpPr>
                <p:cNvPr id="479" name="Freeform: Shape 478">
                  <a:extLst>
                    <a:ext uri="{FF2B5EF4-FFF2-40B4-BE49-F238E27FC236}">
                      <a16:creationId xmlns:a16="http://schemas.microsoft.com/office/drawing/2014/main" id="{ED7B421D-0214-A819-49E4-5C455A9C175C}"/>
                    </a:ext>
                  </a:extLst>
                </p:cNvPr>
                <p:cNvSpPr/>
                <p:nvPr/>
              </p:nvSpPr>
              <p:spPr>
                <a:xfrm>
                  <a:off x="5090018" y="5963183"/>
                  <a:ext cx="45034" cy="81610"/>
                </a:xfrm>
                <a:custGeom>
                  <a:avLst/>
                  <a:gdLst>
                    <a:gd name="connsiteX0" fmla="*/ -3 w 45034"/>
                    <a:gd name="connsiteY0" fmla="*/ 81815 h 81610"/>
                    <a:gd name="connsiteX1" fmla="*/ 45032 w 45034"/>
                    <a:gd name="connsiteY1" fmla="*/ 81815 h 81610"/>
                    <a:gd name="connsiteX2" fmla="*/ 45032 w 45034"/>
                    <a:gd name="connsiteY2" fmla="*/ 70842 h 81610"/>
                    <a:gd name="connsiteX3" fmla="*/ 13028 w 45034"/>
                    <a:gd name="connsiteY3" fmla="*/ 70842 h 81610"/>
                    <a:gd name="connsiteX4" fmla="*/ 13028 w 45034"/>
                    <a:gd name="connsiteY4" fmla="*/ 44781 h 81610"/>
                    <a:gd name="connsiteX5" fmla="*/ 42288 w 45034"/>
                    <a:gd name="connsiteY5" fmla="*/ 44781 h 81610"/>
                    <a:gd name="connsiteX6" fmla="*/ 42288 w 45034"/>
                    <a:gd name="connsiteY6" fmla="*/ 33809 h 81610"/>
                    <a:gd name="connsiteX7" fmla="*/ 13028 w 45034"/>
                    <a:gd name="connsiteY7" fmla="*/ 33809 h 81610"/>
                    <a:gd name="connsiteX8" fmla="*/ 13028 w 45034"/>
                    <a:gd name="connsiteY8" fmla="*/ 11177 h 81610"/>
                    <a:gd name="connsiteX9" fmla="*/ 44117 w 45034"/>
                    <a:gd name="connsiteY9" fmla="*/ 11177 h 81610"/>
                    <a:gd name="connsiteX10" fmla="*/ 44117 w 45034"/>
                    <a:gd name="connsiteY10" fmla="*/ 205 h 81610"/>
                    <a:gd name="connsiteX11" fmla="*/ -3 w 45034"/>
                    <a:gd name="connsiteY11" fmla="*/ 20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3" y="81815"/>
                      </a:moveTo>
                      <a:lnTo>
                        <a:pt x="45032" y="81815"/>
                      </a:lnTo>
                      <a:lnTo>
                        <a:pt x="45032" y="70842"/>
                      </a:lnTo>
                      <a:lnTo>
                        <a:pt x="13028" y="70842"/>
                      </a:lnTo>
                      <a:lnTo>
                        <a:pt x="13028" y="44781"/>
                      </a:lnTo>
                      <a:lnTo>
                        <a:pt x="42288" y="44781"/>
                      </a:lnTo>
                      <a:lnTo>
                        <a:pt x="42288" y="33809"/>
                      </a:lnTo>
                      <a:lnTo>
                        <a:pt x="13028" y="33809"/>
                      </a:lnTo>
                      <a:lnTo>
                        <a:pt x="13028" y="11177"/>
                      </a:lnTo>
                      <a:lnTo>
                        <a:pt x="44117" y="11177"/>
                      </a:lnTo>
                      <a:lnTo>
                        <a:pt x="44117" y="205"/>
                      </a:lnTo>
                      <a:lnTo>
                        <a:pt x="-3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0" name="Freeform: Shape 479">
                  <a:extLst>
                    <a:ext uri="{FF2B5EF4-FFF2-40B4-BE49-F238E27FC236}">
                      <a16:creationId xmlns:a16="http://schemas.microsoft.com/office/drawing/2014/main" id="{EDB49891-DD7B-5E1E-DC00-6F7E2FD4402C}"/>
                    </a:ext>
                  </a:extLst>
                </p:cNvPr>
                <p:cNvSpPr/>
                <p:nvPr/>
              </p:nvSpPr>
              <p:spPr>
                <a:xfrm>
                  <a:off x="5144996" y="5963183"/>
                  <a:ext cx="52120" cy="81610"/>
                </a:xfrm>
                <a:custGeom>
                  <a:avLst/>
                  <a:gdLst>
                    <a:gd name="connsiteX0" fmla="*/ -3 w 52120"/>
                    <a:gd name="connsiteY0" fmla="*/ 81815 h 81610"/>
                    <a:gd name="connsiteX1" fmla="*/ 12342 w 52120"/>
                    <a:gd name="connsiteY1" fmla="*/ 81815 h 81610"/>
                    <a:gd name="connsiteX2" fmla="*/ 12342 w 52120"/>
                    <a:gd name="connsiteY2" fmla="*/ 19407 h 81610"/>
                    <a:gd name="connsiteX3" fmla="*/ 12570 w 52120"/>
                    <a:gd name="connsiteY3" fmla="*/ 19407 h 81610"/>
                    <a:gd name="connsiteX4" fmla="*/ 36231 w 52120"/>
                    <a:gd name="connsiteY4" fmla="*/ 81815 h 81610"/>
                    <a:gd name="connsiteX5" fmla="*/ 52118 w 52120"/>
                    <a:gd name="connsiteY5" fmla="*/ 81815 h 81610"/>
                    <a:gd name="connsiteX6" fmla="*/ 52118 w 52120"/>
                    <a:gd name="connsiteY6" fmla="*/ 205 h 81610"/>
                    <a:gd name="connsiteX7" fmla="*/ 39774 w 52120"/>
                    <a:gd name="connsiteY7" fmla="*/ 205 h 81610"/>
                    <a:gd name="connsiteX8" fmla="*/ 39774 w 52120"/>
                    <a:gd name="connsiteY8" fmla="*/ 61012 h 81610"/>
                    <a:gd name="connsiteX9" fmla="*/ 39545 w 52120"/>
                    <a:gd name="connsiteY9" fmla="*/ 61012 h 81610"/>
                    <a:gd name="connsiteX10" fmla="*/ 15885 w 52120"/>
                    <a:gd name="connsiteY10" fmla="*/ 205 h 81610"/>
                    <a:gd name="connsiteX11" fmla="*/ -3 w 52120"/>
                    <a:gd name="connsiteY11" fmla="*/ 20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120" h="81610">
                      <a:moveTo>
                        <a:pt x="-3" y="81815"/>
                      </a:moveTo>
                      <a:lnTo>
                        <a:pt x="12342" y="81815"/>
                      </a:lnTo>
                      <a:lnTo>
                        <a:pt x="12342" y="19407"/>
                      </a:lnTo>
                      <a:lnTo>
                        <a:pt x="12570" y="19407"/>
                      </a:lnTo>
                      <a:lnTo>
                        <a:pt x="36231" y="81815"/>
                      </a:lnTo>
                      <a:lnTo>
                        <a:pt x="52118" y="81815"/>
                      </a:lnTo>
                      <a:lnTo>
                        <a:pt x="52118" y="205"/>
                      </a:lnTo>
                      <a:lnTo>
                        <a:pt x="39774" y="205"/>
                      </a:lnTo>
                      <a:lnTo>
                        <a:pt x="39774" y="61012"/>
                      </a:lnTo>
                      <a:lnTo>
                        <a:pt x="39545" y="61012"/>
                      </a:lnTo>
                      <a:lnTo>
                        <a:pt x="15885" y="205"/>
                      </a:lnTo>
                      <a:lnTo>
                        <a:pt x="-3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1" name="Freeform: Shape 480">
                  <a:extLst>
                    <a:ext uri="{FF2B5EF4-FFF2-40B4-BE49-F238E27FC236}">
                      <a16:creationId xmlns:a16="http://schemas.microsoft.com/office/drawing/2014/main" id="{B36AEE9A-1C35-E819-4A6D-082B3673E5AE}"/>
                    </a:ext>
                  </a:extLst>
                </p:cNvPr>
                <p:cNvSpPr/>
                <p:nvPr/>
              </p:nvSpPr>
              <p:spPr>
                <a:xfrm>
                  <a:off x="5204547" y="5963183"/>
                  <a:ext cx="51549" cy="81610"/>
                </a:xfrm>
                <a:custGeom>
                  <a:avLst/>
                  <a:gdLst>
                    <a:gd name="connsiteX0" fmla="*/ 19428 w 51549"/>
                    <a:gd name="connsiteY0" fmla="*/ 81815 h 81610"/>
                    <a:gd name="connsiteX1" fmla="*/ 32459 w 51549"/>
                    <a:gd name="connsiteY1" fmla="*/ 81815 h 81610"/>
                    <a:gd name="connsiteX2" fmla="*/ 32459 w 51549"/>
                    <a:gd name="connsiteY2" fmla="*/ 11177 h 81610"/>
                    <a:gd name="connsiteX3" fmla="*/ 51547 w 51549"/>
                    <a:gd name="connsiteY3" fmla="*/ 11177 h 81610"/>
                    <a:gd name="connsiteX4" fmla="*/ 51547 w 51549"/>
                    <a:gd name="connsiteY4" fmla="*/ 205 h 81610"/>
                    <a:gd name="connsiteX5" fmla="*/ -3 w 51549"/>
                    <a:gd name="connsiteY5" fmla="*/ 205 h 81610"/>
                    <a:gd name="connsiteX6" fmla="*/ -3 w 51549"/>
                    <a:gd name="connsiteY6" fmla="*/ 11177 h 81610"/>
                    <a:gd name="connsiteX7" fmla="*/ 19428 w 51549"/>
                    <a:gd name="connsiteY7" fmla="*/ 1117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8" y="81815"/>
                      </a:moveTo>
                      <a:lnTo>
                        <a:pt x="32459" y="81815"/>
                      </a:lnTo>
                      <a:lnTo>
                        <a:pt x="32459" y="11177"/>
                      </a:lnTo>
                      <a:lnTo>
                        <a:pt x="51547" y="11177"/>
                      </a:lnTo>
                      <a:lnTo>
                        <a:pt x="51547" y="205"/>
                      </a:lnTo>
                      <a:lnTo>
                        <a:pt x="-3" y="205"/>
                      </a:lnTo>
                      <a:lnTo>
                        <a:pt x="-3" y="11177"/>
                      </a:lnTo>
                      <a:lnTo>
                        <a:pt x="19428" y="1117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2" name="Freeform: Shape 481">
                  <a:extLst>
                    <a:ext uri="{FF2B5EF4-FFF2-40B4-BE49-F238E27FC236}">
                      <a16:creationId xmlns:a16="http://schemas.microsoft.com/office/drawing/2014/main" id="{6FC2A1C2-7A8E-3CEE-C332-2301796206E6}"/>
                    </a:ext>
                  </a:extLst>
                </p:cNvPr>
                <p:cNvSpPr/>
                <p:nvPr/>
              </p:nvSpPr>
              <p:spPr>
                <a:xfrm>
                  <a:off x="5263525" y="5963183"/>
                  <a:ext cx="53035" cy="81610"/>
                </a:xfrm>
                <a:custGeom>
                  <a:avLst/>
                  <a:gdLst>
                    <a:gd name="connsiteX0" fmla="*/ -3 w 53035"/>
                    <a:gd name="connsiteY0" fmla="*/ 81815 h 81610"/>
                    <a:gd name="connsiteX1" fmla="*/ 13028 w 53035"/>
                    <a:gd name="connsiteY1" fmla="*/ 81815 h 81610"/>
                    <a:gd name="connsiteX2" fmla="*/ 13028 w 53035"/>
                    <a:gd name="connsiteY2" fmla="*/ 46382 h 81610"/>
                    <a:gd name="connsiteX3" fmla="*/ 23658 w 53035"/>
                    <a:gd name="connsiteY3" fmla="*/ 46382 h 81610"/>
                    <a:gd name="connsiteX4" fmla="*/ 35545 w 53035"/>
                    <a:gd name="connsiteY4" fmla="*/ 59183 h 81610"/>
                    <a:gd name="connsiteX5" fmla="*/ 36116 w 53035"/>
                    <a:gd name="connsiteY5" fmla="*/ 74614 h 81610"/>
                    <a:gd name="connsiteX6" fmla="*/ 38288 w 53035"/>
                    <a:gd name="connsiteY6" fmla="*/ 81815 h 81610"/>
                    <a:gd name="connsiteX7" fmla="*/ 53033 w 53035"/>
                    <a:gd name="connsiteY7" fmla="*/ 81815 h 81610"/>
                    <a:gd name="connsiteX8" fmla="*/ 49146 w 53035"/>
                    <a:gd name="connsiteY8" fmla="*/ 74728 h 81610"/>
                    <a:gd name="connsiteX9" fmla="*/ 48689 w 53035"/>
                    <a:gd name="connsiteY9" fmla="*/ 58155 h 81610"/>
                    <a:gd name="connsiteX10" fmla="*/ 35888 w 53035"/>
                    <a:gd name="connsiteY10" fmla="*/ 41467 h 81610"/>
                    <a:gd name="connsiteX11" fmla="*/ 35888 w 53035"/>
                    <a:gd name="connsiteY11" fmla="*/ 41238 h 81610"/>
                    <a:gd name="connsiteX12" fmla="*/ 49489 w 53035"/>
                    <a:gd name="connsiteY12" fmla="*/ 21236 h 81610"/>
                    <a:gd name="connsiteX13" fmla="*/ 28801 w 53035"/>
                    <a:gd name="connsiteY13" fmla="*/ 205 h 81610"/>
                    <a:gd name="connsiteX14" fmla="*/ -3 w 53035"/>
                    <a:gd name="connsiteY14" fmla="*/ 205 h 81610"/>
                    <a:gd name="connsiteX15" fmla="*/ 13028 w 53035"/>
                    <a:gd name="connsiteY15" fmla="*/ 36552 h 81610"/>
                    <a:gd name="connsiteX16" fmla="*/ 13028 w 53035"/>
                    <a:gd name="connsiteY16" fmla="*/ 10034 h 81610"/>
                    <a:gd name="connsiteX17" fmla="*/ 24115 w 53035"/>
                    <a:gd name="connsiteY17" fmla="*/ 10034 h 81610"/>
                    <a:gd name="connsiteX18" fmla="*/ 36459 w 53035"/>
                    <a:gd name="connsiteY18" fmla="*/ 23293 h 81610"/>
                    <a:gd name="connsiteX19" fmla="*/ 23429 w 53035"/>
                    <a:gd name="connsiteY19" fmla="*/ 36552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3" y="81815"/>
                      </a:moveTo>
                      <a:lnTo>
                        <a:pt x="13028" y="81815"/>
                      </a:lnTo>
                      <a:lnTo>
                        <a:pt x="13028" y="46382"/>
                      </a:lnTo>
                      <a:lnTo>
                        <a:pt x="23658" y="46382"/>
                      </a:lnTo>
                      <a:cubicBezTo>
                        <a:pt x="32573" y="46382"/>
                        <a:pt x="35316" y="50268"/>
                        <a:pt x="35545" y="59183"/>
                      </a:cubicBezTo>
                      <a:cubicBezTo>
                        <a:pt x="35773" y="65127"/>
                        <a:pt x="35659" y="69699"/>
                        <a:pt x="36116" y="74614"/>
                      </a:cubicBezTo>
                      <a:cubicBezTo>
                        <a:pt x="36459" y="77814"/>
                        <a:pt x="37031" y="80329"/>
                        <a:pt x="38288" y="81815"/>
                      </a:cubicBezTo>
                      <a:lnTo>
                        <a:pt x="53033" y="81815"/>
                      </a:lnTo>
                      <a:cubicBezTo>
                        <a:pt x="51318" y="80672"/>
                        <a:pt x="49375" y="78729"/>
                        <a:pt x="49146" y="74728"/>
                      </a:cubicBezTo>
                      <a:cubicBezTo>
                        <a:pt x="48918" y="69813"/>
                        <a:pt x="48803" y="63413"/>
                        <a:pt x="48689" y="58155"/>
                      </a:cubicBezTo>
                      <a:cubicBezTo>
                        <a:pt x="48232" y="46725"/>
                        <a:pt x="44003" y="42267"/>
                        <a:pt x="35888" y="41467"/>
                      </a:cubicBezTo>
                      <a:lnTo>
                        <a:pt x="35888" y="41238"/>
                      </a:lnTo>
                      <a:cubicBezTo>
                        <a:pt x="44803" y="39867"/>
                        <a:pt x="49489" y="31751"/>
                        <a:pt x="49489" y="21236"/>
                      </a:cubicBezTo>
                      <a:cubicBezTo>
                        <a:pt x="49489" y="5920"/>
                        <a:pt x="40231" y="205"/>
                        <a:pt x="28801" y="205"/>
                      </a:cubicBezTo>
                      <a:lnTo>
                        <a:pt x="-3" y="205"/>
                      </a:lnTo>
                      <a:close/>
                      <a:moveTo>
                        <a:pt x="13028" y="36552"/>
                      </a:moveTo>
                      <a:lnTo>
                        <a:pt x="13028" y="10034"/>
                      </a:lnTo>
                      <a:lnTo>
                        <a:pt x="24115" y="10034"/>
                      </a:lnTo>
                      <a:cubicBezTo>
                        <a:pt x="32687" y="10034"/>
                        <a:pt x="36459" y="14606"/>
                        <a:pt x="36459" y="23293"/>
                      </a:cubicBezTo>
                      <a:cubicBezTo>
                        <a:pt x="36459" y="31523"/>
                        <a:pt x="31773" y="36552"/>
                        <a:pt x="23429" y="36552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3" name="Freeform: Shape 482">
                  <a:extLst>
                    <a:ext uri="{FF2B5EF4-FFF2-40B4-BE49-F238E27FC236}">
                      <a16:creationId xmlns:a16="http://schemas.microsoft.com/office/drawing/2014/main" id="{50FE9705-2D5A-0AAC-1A77-4D42E9E445C3}"/>
                    </a:ext>
                  </a:extLst>
                </p:cNvPr>
                <p:cNvSpPr/>
                <p:nvPr/>
              </p:nvSpPr>
              <p:spPr>
                <a:xfrm>
                  <a:off x="5315646" y="5963183"/>
                  <a:ext cx="55892" cy="81610"/>
                </a:xfrm>
                <a:custGeom>
                  <a:avLst/>
                  <a:gdLst>
                    <a:gd name="connsiteX0" fmla="*/ 21028 w 55892"/>
                    <a:gd name="connsiteY0" fmla="*/ 81815 h 81610"/>
                    <a:gd name="connsiteX1" fmla="*/ 34059 w 55892"/>
                    <a:gd name="connsiteY1" fmla="*/ 81815 h 81610"/>
                    <a:gd name="connsiteX2" fmla="*/ 34059 w 55892"/>
                    <a:gd name="connsiteY2" fmla="*/ 49925 h 81610"/>
                    <a:gd name="connsiteX3" fmla="*/ 55890 w 55892"/>
                    <a:gd name="connsiteY3" fmla="*/ 205 h 81610"/>
                    <a:gd name="connsiteX4" fmla="*/ 42288 w 55892"/>
                    <a:gd name="connsiteY4" fmla="*/ 205 h 81610"/>
                    <a:gd name="connsiteX5" fmla="*/ 28229 w 55892"/>
                    <a:gd name="connsiteY5" fmla="*/ 35409 h 81610"/>
                    <a:gd name="connsiteX6" fmla="*/ 14513 w 55892"/>
                    <a:gd name="connsiteY6" fmla="*/ 205 h 81610"/>
                    <a:gd name="connsiteX7" fmla="*/ -3 w 55892"/>
                    <a:gd name="connsiteY7" fmla="*/ 205 h 81610"/>
                    <a:gd name="connsiteX8" fmla="*/ 21028 w 55892"/>
                    <a:gd name="connsiteY8" fmla="*/ 4992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892" h="81610">
                      <a:moveTo>
                        <a:pt x="21028" y="81815"/>
                      </a:moveTo>
                      <a:lnTo>
                        <a:pt x="34059" y="81815"/>
                      </a:lnTo>
                      <a:lnTo>
                        <a:pt x="34059" y="49925"/>
                      </a:lnTo>
                      <a:lnTo>
                        <a:pt x="55890" y="205"/>
                      </a:lnTo>
                      <a:lnTo>
                        <a:pt x="42288" y="205"/>
                      </a:lnTo>
                      <a:lnTo>
                        <a:pt x="28229" y="35409"/>
                      </a:lnTo>
                      <a:lnTo>
                        <a:pt x="14513" y="205"/>
                      </a:lnTo>
                      <a:lnTo>
                        <a:pt x="-3" y="205"/>
                      </a:lnTo>
                      <a:lnTo>
                        <a:pt x="21028" y="4992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4" name="Freeform: Shape 483">
                  <a:extLst>
                    <a:ext uri="{FF2B5EF4-FFF2-40B4-BE49-F238E27FC236}">
                      <a16:creationId xmlns:a16="http://schemas.microsoft.com/office/drawing/2014/main" id="{1C9999CC-6621-DBB7-6C5B-BDC52E149DFF}"/>
                    </a:ext>
                  </a:extLst>
                </p:cNvPr>
                <p:cNvSpPr/>
                <p:nvPr/>
              </p:nvSpPr>
              <p:spPr>
                <a:xfrm>
                  <a:off x="5369938" y="5961583"/>
                  <a:ext cx="36119" cy="84810"/>
                </a:xfrm>
                <a:custGeom>
                  <a:avLst/>
                  <a:gdLst>
                    <a:gd name="connsiteX0" fmla="*/ -3 w 36119"/>
                    <a:gd name="connsiteY0" fmla="*/ 85015 h 84810"/>
                    <a:gd name="connsiteX1" fmla="*/ 10170 w 36119"/>
                    <a:gd name="connsiteY1" fmla="*/ 85015 h 84810"/>
                    <a:gd name="connsiteX2" fmla="*/ 36116 w 36119"/>
                    <a:gd name="connsiteY2" fmla="*/ 205 h 84810"/>
                    <a:gd name="connsiteX3" fmla="*/ 25944 w 36119"/>
                    <a:gd name="connsiteY3" fmla="*/ 205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19" h="84810">
                      <a:moveTo>
                        <a:pt x="-3" y="85015"/>
                      </a:moveTo>
                      <a:lnTo>
                        <a:pt x="10170" y="85015"/>
                      </a:lnTo>
                      <a:lnTo>
                        <a:pt x="36116" y="205"/>
                      </a:lnTo>
                      <a:lnTo>
                        <a:pt x="25944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5" name="Freeform: Shape 484">
                  <a:extLst>
                    <a:ext uri="{FF2B5EF4-FFF2-40B4-BE49-F238E27FC236}">
                      <a16:creationId xmlns:a16="http://schemas.microsoft.com/office/drawing/2014/main" id="{92D05292-7E84-93FD-FD89-CF2D3F9E05A9}"/>
                    </a:ext>
                  </a:extLst>
                </p:cNvPr>
                <p:cNvSpPr/>
                <p:nvPr/>
              </p:nvSpPr>
              <p:spPr>
                <a:xfrm>
                  <a:off x="5411658" y="5963183"/>
                  <a:ext cx="45034" cy="81610"/>
                </a:xfrm>
                <a:custGeom>
                  <a:avLst/>
                  <a:gdLst>
                    <a:gd name="connsiteX0" fmla="*/ -3 w 45034"/>
                    <a:gd name="connsiteY0" fmla="*/ 81815 h 81610"/>
                    <a:gd name="connsiteX1" fmla="*/ 45032 w 45034"/>
                    <a:gd name="connsiteY1" fmla="*/ 81815 h 81610"/>
                    <a:gd name="connsiteX2" fmla="*/ 45032 w 45034"/>
                    <a:gd name="connsiteY2" fmla="*/ 70842 h 81610"/>
                    <a:gd name="connsiteX3" fmla="*/ 13028 w 45034"/>
                    <a:gd name="connsiteY3" fmla="*/ 70842 h 81610"/>
                    <a:gd name="connsiteX4" fmla="*/ 13028 w 45034"/>
                    <a:gd name="connsiteY4" fmla="*/ 44781 h 81610"/>
                    <a:gd name="connsiteX5" fmla="*/ 42288 w 45034"/>
                    <a:gd name="connsiteY5" fmla="*/ 44781 h 81610"/>
                    <a:gd name="connsiteX6" fmla="*/ 42288 w 45034"/>
                    <a:gd name="connsiteY6" fmla="*/ 33809 h 81610"/>
                    <a:gd name="connsiteX7" fmla="*/ 13028 w 45034"/>
                    <a:gd name="connsiteY7" fmla="*/ 33809 h 81610"/>
                    <a:gd name="connsiteX8" fmla="*/ 13028 w 45034"/>
                    <a:gd name="connsiteY8" fmla="*/ 11177 h 81610"/>
                    <a:gd name="connsiteX9" fmla="*/ 44117 w 45034"/>
                    <a:gd name="connsiteY9" fmla="*/ 11177 h 81610"/>
                    <a:gd name="connsiteX10" fmla="*/ 44117 w 45034"/>
                    <a:gd name="connsiteY10" fmla="*/ 205 h 81610"/>
                    <a:gd name="connsiteX11" fmla="*/ -3 w 45034"/>
                    <a:gd name="connsiteY11" fmla="*/ 20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3" y="81815"/>
                      </a:moveTo>
                      <a:lnTo>
                        <a:pt x="45032" y="81815"/>
                      </a:lnTo>
                      <a:lnTo>
                        <a:pt x="45032" y="70842"/>
                      </a:lnTo>
                      <a:lnTo>
                        <a:pt x="13028" y="70842"/>
                      </a:lnTo>
                      <a:lnTo>
                        <a:pt x="13028" y="44781"/>
                      </a:lnTo>
                      <a:lnTo>
                        <a:pt x="42288" y="44781"/>
                      </a:lnTo>
                      <a:lnTo>
                        <a:pt x="42288" y="33809"/>
                      </a:lnTo>
                      <a:lnTo>
                        <a:pt x="13028" y="33809"/>
                      </a:lnTo>
                      <a:lnTo>
                        <a:pt x="13028" y="11177"/>
                      </a:lnTo>
                      <a:lnTo>
                        <a:pt x="44117" y="11177"/>
                      </a:lnTo>
                      <a:lnTo>
                        <a:pt x="44117" y="205"/>
                      </a:lnTo>
                      <a:lnTo>
                        <a:pt x="-3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6" name="Freeform: Shape 485">
                  <a:extLst>
                    <a:ext uri="{FF2B5EF4-FFF2-40B4-BE49-F238E27FC236}">
                      <a16:creationId xmlns:a16="http://schemas.microsoft.com/office/drawing/2014/main" id="{42637CC6-F7EC-A4A3-1E1F-6026D61D7BB1}"/>
                    </a:ext>
                  </a:extLst>
                </p:cNvPr>
                <p:cNvSpPr/>
                <p:nvPr/>
              </p:nvSpPr>
              <p:spPr>
                <a:xfrm>
                  <a:off x="5459893" y="5963183"/>
                  <a:ext cx="57150" cy="81610"/>
                </a:xfrm>
                <a:custGeom>
                  <a:avLst/>
                  <a:gdLst>
                    <a:gd name="connsiteX0" fmla="*/ -3 w 57150"/>
                    <a:gd name="connsiteY0" fmla="*/ 81815 h 81610"/>
                    <a:gd name="connsiteX1" fmla="*/ 14056 w 57150"/>
                    <a:gd name="connsiteY1" fmla="*/ 81815 h 81610"/>
                    <a:gd name="connsiteX2" fmla="*/ 28572 w 57150"/>
                    <a:gd name="connsiteY2" fmla="*/ 52325 h 81610"/>
                    <a:gd name="connsiteX3" fmla="*/ 42746 w 57150"/>
                    <a:gd name="connsiteY3" fmla="*/ 81815 h 81610"/>
                    <a:gd name="connsiteX4" fmla="*/ 57147 w 57150"/>
                    <a:gd name="connsiteY4" fmla="*/ 81815 h 81610"/>
                    <a:gd name="connsiteX5" fmla="*/ 36345 w 57150"/>
                    <a:gd name="connsiteY5" fmla="*/ 40324 h 81610"/>
                    <a:gd name="connsiteX6" fmla="*/ 56119 w 57150"/>
                    <a:gd name="connsiteY6" fmla="*/ 205 h 81610"/>
                    <a:gd name="connsiteX7" fmla="*/ 42060 w 57150"/>
                    <a:gd name="connsiteY7" fmla="*/ 205 h 81610"/>
                    <a:gd name="connsiteX8" fmla="*/ 29258 w 57150"/>
                    <a:gd name="connsiteY8" fmla="*/ 27294 h 81610"/>
                    <a:gd name="connsiteX9" fmla="*/ 16228 w 57150"/>
                    <a:gd name="connsiteY9" fmla="*/ 205 h 81610"/>
                    <a:gd name="connsiteX10" fmla="*/ 1826 w 57150"/>
                    <a:gd name="connsiteY10" fmla="*/ 205 h 81610"/>
                    <a:gd name="connsiteX11" fmla="*/ 21486 w 57150"/>
                    <a:gd name="connsiteY11" fmla="*/ 4032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10">
                      <a:moveTo>
                        <a:pt x="-3" y="81815"/>
                      </a:moveTo>
                      <a:lnTo>
                        <a:pt x="14056" y="81815"/>
                      </a:lnTo>
                      <a:lnTo>
                        <a:pt x="28572" y="52325"/>
                      </a:lnTo>
                      <a:lnTo>
                        <a:pt x="42746" y="81815"/>
                      </a:lnTo>
                      <a:lnTo>
                        <a:pt x="57147" y="81815"/>
                      </a:lnTo>
                      <a:lnTo>
                        <a:pt x="36345" y="40324"/>
                      </a:lnTo>
                      <a:lnTo>
                        <a:pt x="56119" y="205"/>
                      </a:lnTo>
                      <a:lnTo>
                        <a:pt x="42060" y="205"/>
                      </a:lnTo>
                      <a:lnTo>
                        <a:pt x="29258" y="27294"/>
                      </a:lnTo>
                      <a:lnTo>
                        <a:pt x="16228" y="205"/>
                      </a:lnTo>
                      <a:lnTo>
                        <a:pt x="1826" y="205"/>
                      </a:lnTo>
                      <a:lnTo>
                        <a:pt x="21486" y="40324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7" name="Freeform: Shape 486">
                  <a:extLst>
                    <a:ext uri="{FF2B5EF4-FFF2-40B4-BE49-F238E27FC236}">
                      <a16:creationId xmlns:a16="http://schemas.microsoft.com/office/drawing/2014/main" id="{C6438EF9-BC79-F432-E1AA-0C1657FE174F}"/>
                    </a:ext>
                  </a:extLst>
                </p:cNvPr>
                <p:cNvSpPr/>
                <p:nvPr/>
              </p:nvSpPr>
              <p:spPr>
                <a:xfrm>
                  <a:off x="5523215" y="5963183"/>
                  <a:ext cx="13030" cy="81610"/>
                </a:xfrm>
                <a:custGeom>
                  <a:avLst/>
                  <a:gdLst>
                    <a:gd name="connsiteX0" fmla="*/ -3 w 13030"/>
                    <a:gd name="connsiteY0" fmla="*/ 81815 h 81610"/>
                    <a:gd name="connsiteX1" fmla="*/ 13028 w 13030"/>
                    <a:gd name="connsiteY1" fmla="*/ 81815 h 81610"/>
                    <a:gd name="connsiteX2" fmla="*/ 13028 w 13030"/>
                    <a:gd name="connsiteY2" fmla="*/ 205 h 81610"/>
                    <a:gd name="connsiteX3" fmla="*/ -3 w 13030"/>
                    <a:gd name="connsiteY3" fmla="*/ 20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3" y="81815"/>
                      </a:moveTo>
                      <a:lnTo>
                        <a:pt x="13028" y="81815"/>
                      </a:lnTo>
                      <a:lnTo>
                        <a:pt x="13028" y="205"/>
                      </a:lnTo>
                      <a:lnTo>
                        <a:pt x="-3" y="205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88" name="Freeform: Shape 487">
                  <a:extLst>
                    <a:ext uri="{FF2B5EF4-FFF2-40B4-BE49-F238E27FC236}">
                      <a16:creationId xmlns:a16="http://schemas.microsoft.com/office/drawing/2014/main" id="{1E6B5BEA-C926-15B2-2841-68EAEE4E8158}"/>
                    </a:ext>
                  </a:extLst>
                </p:cNvPr>
                <p:cNvSpPr/>
                <p:nvPr/>
              </p:nvSpPr>
              <p:spPr>
                <a:xfrm>
                  <a:off x="5543103" y="5963183"/>
                  <a:ext cx="51549" cy="81610"/>
                </a:xfrm>
                <a:custGeom>
                  <a:avLst/>
                  <a:gdLst>
                    <a:gd name="connsiteX0" fmla="*/ 19428 w 51549"/>
                    <a:gd name="connsiteY0" fmla="*/ 81815 h 81610"/>
                    <a:gd name="connsiteX1" fmla="*/ 32459 w 51549"/>
                    <a:gd name="connsiteY1" fmla="*/ 81815 h 81610"/>
                    <a:gd name="connsiteX2" fmla="*/ 32459 w 51549"/>
                    <a:gd name="connsiteY2" fmla="*/ 11177 h 81610"/>
                    <a:gd name="connsiteX3" fmla="*/ 51547 w 51549"/>
                    <a:gd name="connsiteY3" fmla="*/ 11177 h 81610"/>
                    <a:gd name="connsiteX4" fmla="*/ 51547 w 51549"/>
                    <a:gd name="connsiteY4" fmla="*/ 205 h 81610"/>
                    <a:gd name="connsiteX5" fmla="*/ -3 w 51549"/>
                    <a:gd name="connsiteY5" fmla="*/ 205 h 81610"/>
                    <a:gd name="connsiteX6" fmla="*/ -3 w 51549"/>
                    <a:gd name="connsiteY6" fmla="*/ 11177 h 81610"/>
                    <a:gd name="connsiteX7" fmla="*/ 19428 w 51549"/>
                    <a:gd name="connsiteY7" fmla="*/ 11177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28" y="81815"/>
                      </a:moveTo>
                      <a:lnTo>
                        <a:pt x="32459" y="81815"/>
                      </a:lnTo>
                      <a:lnTo>
                        <a:pt x="32459" y="11177"/>
                      </a:lnTo>
                      <a:lnTo>
                        <a:pt x="51547" y="11177"/>
                      </a:lnTo>
                      <a:lnTo>
                        <a:pt x="51547" y="205"/>
                      </a:lnTo>
                      <a:lnTo>
                        <a:pt x="-3" y="205"/>
                      </a:lnTo>
                      <a:lnTo>
                        <a:pt x="-3" y="11177"/>
                      </a:lnTo>
                      <a:lnTo>
                        <a:pt x="19428" y="1117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6" name="Graphic 3">
                <a:extLst>
                  <a:ext uri="{FF2B5EF4-FFF2-40B4-BE49-F238E27FC236}">
                    <a16:creationId xmlns:a16="http://schemas.microsoft.com/office/drawing/2014/main" id="{0A4485DF-E6FA-8BD4-DDE7-BB789452E514}"/>
                  </a:ext>
                </a:extLst>
              </p:cNvPr>
              <p:cNvGrpSpPr/>
              <p:nvPr/>
            </p:nvGrpSpPr>
            <p:grpSpPr>
              <a:xfrm>
                <a:off x="3764064" y="5095551"/>
                <a:ext cx="405079" cy="81610"/>
                <a:chOff x="3764064" y="5095551"/>
                <a:chExt cx="405079" cy="81610"/>
              </a:xfrm>
              <a:solidFill>
                <a:srgbClr val="898989"/>
              </a:solidFill>
            </p:grpSpPr>
            <p:sp>
              <p:nvSpPr>
                <p:cNvPr id="471" name="Freeform: Shape 470">
                  <a:extLst>
                    <a:ext uri="{FF2B5EF4-FFF2-40B4-BE49-F238E27FC236}">
                      <a16:creationId xmlns:a16="http://schemas.microsoft.com/office/drawing/2014/main" id="{7D51C10A-56F1-064E-F6AC-39E54CDE4D7D}"/>
                    </a:ext>
                  </a:extLst>
                </p:cNvPr>
                <p:cNvSpPr/>
                <p:nvPr/>
              </p:nvSpPr>
              <p:spPr>
                <a:xfrm>
                  <a:off x="3764064" y="5095551"/>
                  <a:ext cx="43548" cy="81610"/>
                </a:xfrm>
                <a:custGeom>
                  <a:avLst/>
                  <a:gdLst>
                    <a:gd name="connsiteX0" fmla="*/ 4 w 43548"/>
                    <a:gd name="connsiteY0" fmla="*/ 81820 h 81610"/>
                    <a:gd name="connsiteX1" fmla="*/ 13035 w 43548"/>
                    <a:gd name="connsiteY1" fmla="*/ 81820 h 81610"/>
                    <a:gd name="connsiteX2" fmla="*/ 13035 w 43548"/>
                    <a:gd name="connsiteY2" fmla="*/ 44787 h 81610"/>
                    <a:gd name="connsiteX3" fmla="*/ 41724 w 43548"/>
                    <a:gd name="connsiteY3" fmla="*/ 44787 h 81610"/>
                    <a:gd name="connsiteX4" fmla="*/ 41724 w 43548"/>
                    <a:gd name="connsiteY4" fmla="*/ 33814 h 81610"/>
                    <a:gd name="connsiteX5" fmla="*/ 13035 w 43548"/>
                    <a:gd name="connsiteY5" fmla="*/ 33814 h 81610"/>
                    <a:gd name="connsiteX6" fmla="*/ 13035 w 43548"/>
                    <a:gd name="connsiteY6" fmla="*/ 11183 h 81610"/>
                    <a:gd name="connsiteX7" fmla="*/ 43553 w 43548"/>
                    <a:gd name="connsiteY7" fmla="*/ 11183 h 81610"/>
                    <a:gd name="connsiteX8" fmla="*/ 43553 w 43548"/>
                    <a:gd name="connsiteY8" fmla="*/ 210 h 81610"/>
                    <a:gd name="connsiteX9" fmla="*/ 4 w 43548"/>
                    <a:gd name="connsiteY9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548" h="81610">
                      <a:moveTo>
                        <a:pt x="4" y="81820"/>
                      </a:moveTo>
                      <a:lnTo>
                        <a:pt x="13035" y="81820"/>
                      </a:lnTo>
                      <a:lnTo>
                        <a:pt x="13035" y="44787"/>
                      </a:lnTo>
                      <a:lnTo>
                        <a:pt x="41724" y="44787"/>
                      </a:lnTo>
                      <a:lnTo>
                        <a:pt x="41724" y="33814"/>
                      </a:lnTo>
                      <a:lnTo>
                        <a:pt x="13035" y="33814"/>
                      </a:lnTo>
                      <a:lnTo>
                        <a:pt x="13035" y="11183"/>
                      </a:lnTo>
                      <a:lnTo>
                        <a:pt x="43553" y="11183"/>
                      </a:lnTo>
                      <a:lnTo>
                        <a:pt x="43553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2" name="Freeform: Shape 471">
                  <a:extLst>
                    <a:ext uri="{FF2B5EF4-FFF2-40B4-BE49-F238E27FC236}">
                      <a16:creationId xmlns:a16="http://schemas.microsoft.com/office/drawing/2014/main" id="{534EAA4B-AF72-2495-1411-5537D97CEAF5}"/>
                    </a:ext>
                  </a:extLst>
                </p:cNvPr>
                <p:cNvSpPr/>
                <p:nvPr/>
              </p:nvSpPr>
              <p:spPr>
                <a:xfrm>
                  <a:off x="3816414" y="5095551"/>
                  <a:ext cx="13030" cy="81610"/>
                </a:xfrm>
                <a:custGeom>
                  <a:avLst/>
                  <a:gdLst>
                    <a:gd name="connsiteX0" fmla="*/ 4 w 13030"/>
                    <a:gd name="connsiteY0" fmla="*/ 81820 h 81610"/>
                    <a:gd name="connsiteX1" fmla="*/ 13035 w 13030"/>
                    <a:gd name="connsiteY1" fmla="*/ 81820 h 81610"/>
                    <a:gd name="connsiteX2" fmla="*/ 13035 w 13030"/>
                    <a:gd name="connsiteY2" fmla="*/ 210 h 81610"/>
                    <a:gd name="connsiteX3" fmla="*/ 4 w 13030"/>
                    <a:gd name="connsiteY3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4" y="81820"/>
                      </a:moveTo>
                      <a:lnTo>
                        <a:pt x="13035" y="81820"/>
                      </a:lnTo>
                      <a:lnTo>
                        <a:pt x="13035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3" name="Freeform: Shape 472">
                  <a:extLst>
                    <a:ext uri="{FF2B5EF4-FFF2-40B4-BE49-F238E27FC236}">
                      <a16:creationId xmlns:a16="http://schemas.microsoft.com/office/drawing/2014/main" id="{CCCBD7E7-EDB9-FD0A-D542-CB2CD5457A6D}"/>
                    </a:ext>
                  </a:extLst>
                </p:cNvPr>
                <p:cNvSpPr/>
                <p:nvPr/>
              </p:nvSpPr>
              <p:spPr>
                <a:xfrm>
                  <a:off x="3842360" y="5095551"/>
                  <a:ext cx="53035" cy="81610"/>
                </a:xfrm>
                <a:custGeom>
                  <a:avLst/>
                  <a:gdLst>
                    <a:gd name="connsiteX0" fmla="*/ 4 w 53035"/>
                    <a:gd name="connsiteY0" fmla="*/ 81820 h 81610"/>
                    <a:gd name="connsiteX1" fmla="*/ 13035 w 53035"/>
                    <a:gd name="connsiteY1" fmla="*/ 81820 h 81610"/>
                    <a:gd name="connsiteX2" fmla="*/ 13035 w 53035"/>
                    <a:gd name="connsiteY2" fmla="*/ 46387 h 81610"/>
                    <a:gd name="connsiteX3" fmla="*/ 23665 w 53035"/>
                    <a:gd name="connsiteY3" fmla="*/ 46387 h 81610"/>
                    <a:gd name="connsiteX4" fmla="*/ 35552 w 53035"/>
                    <a:gd name="connsiteY4" fmla="*/ 59189 h 81610"/>
                    <a:gd name="connsiteX5" fmla="*/ 36123 w 53035"/>
                    <a:gd name="connsiteY5" fmla="*/ 74620 h 81610"/>
                    <a:gd name="connsiteX6" fmla="*/ 38295 w 53035"/>
                    <a:gd name="connsiteY6" fmla="*/ 81820 h 81610"/>
                    <a:gd name="connsiteX7" fmla="*/ 53040 w 53035"/>
                    <a:gd name="connsiteY7" fmla="*/ 81820 h 81610"/>
                    <a:gd name="connsiteX8" fmla="*/ 49153 w 53035"/>
                    <a:gd name="connsiteY8" fmla="*/ 74734 h 81610"/>
                    <a:gd name="connsiteX9" fmla="*/ 48696 w 53035"/>
                    <a:gd name="connsiteY9" fmla="*/ 58160 h 81610"/>
                    <a:gd name="connsiteX10" fmla="*/ 35895 w 53035"/>
                    <a:gd name="connsiteY10" fmla="*/ 41472 h 81610"/>
                    <a:gd name="connsiteX11" fmla="*/ 35895 w 53035"/>
                    <a:gd name="connsiteY11" fmla="*/ 41244 h 81610"/>
                    <a:gd name="connsiteX12" fmla="*/ 49496 w 53035"/>
                    <a:gd name="connsiteY12" fmla="*/ 21241 h 81610"/>
                    <a:gd name="connsiteX13" fmla="*/ 28808 w 53035"/>
                    <a:gd name="connsiteY13" fmla="*/ 210 h 81610"/>
                    <a:gd name="connsiteX14" fmla="*/ 4 w 53035"/>
                    <a:gd name="connsiteY14" fmla="*/ 210 h 81610"/>
                    <a:gd name="connsiteX15" fmla="*/ 13035 w 53035"/>
                    <a:gd name="connsiteY15" fmla="*/ 36558 h 81610"/>
                    <a:gd name="connsiteX16" fmla="*/ 13035 w 53035"/>
                    <a:gd name="connsiteY16" fmla="*/ 10040 h 81610"/>
                    <a:gd name="connsiteX17" fmla="*/ 24122 w 53035"/>
                    <a:gd name="connsiteY17" fmla="*/ 10040 h 81610"/>
                    <a:gd name="connsiteX18" fmla="*/ 36466 w 53035"/>
                    <a:gd name="connsiteY18" fmla="*/ 23299 h 81610"/>
                    <a:gd name="connsiteX19" fmla="*/ 23436 w 53035"/>
                    <a:gd name="connsiteY19" fmla="*/ 3655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4" y="81820"/>
                      </a:moveTo>
                      <a:lnTo>
                        <a:pt x="13035" y="81820"/>
                      </a:lnTo>
                      <a:lnTo>
                        <a:pt x="13035" y="46387"/>
                      </a:lnTo>
                      <a:lnTo>
                        <a:pt x="23665" y="46387"/>
                      </a:lnTo>
                      <a:cubicBezTo>
                        <a:pt x="32580" y="46387"/>
                        <a:pt x="35323" y="50274"/>
                        <a:pt x="35552" y="59189"/>
                      </a:cubicBezTo>
                      <a:cubicBezTo>
                        <a:pt x="35780" y="65133"/>
                        <a:pt x="35666" y="69704"/>
                        <a:pt x="36123" y="74620"/>
                      </a:cubicBezTo>
                      <a:cubicBezTo>
                        <a:pt x="36466" y="77820"/>
                        <a:pt x="37038" y="80334"/>
                        <a:pt x="38295" y="81820"/>
                      </a:cubicBezTo>
                      <a:lnTo>
                        <a:pt x="53040" y="81820"/>
                      </a:lnTo>
                      <a:cubicBezTo>
                        <a:pt x="51325" y="80677"/>
                        <a:pt x="49382" y="78734"/>
                        <a:pt x="49153" y="74734"/>
                      </a:cubicBezTo>
                      <a:cubicBezTo>
                        <a:pt x="48925" y="69819"/>
                        <a:pt x="48811" y="63418"/>
                        <a:pt x="48696" y="58160"/>
                      </a:cubicBezTo>
                      <a:cubicBezTo>
                        <a:pt x="48239" y="46730"/>
                        <a:pt x="44010" y="42273"/>
                        <a:pt x="35895" y="41472"/>
                      </a:cubicBezTo>
                      <a:lnTo>
                        <a:pt x="35895" y="41244"/>
                      </a:lnTo>
                      <a:cubicBezTo>
                        <a:pt x="44810" y="39872"/>
                        <a:pt x="49496" y="31757"/>
                        <a:pt x="49496" y="21241"/>
                      </a:cubicBezTo>
                      <a:cubicBezTo>
                        <a:pt x="49496" y="5925"/>
                        <a:pt x="40238" y="210"/>
                        <a:pt x="28808" y="210"/>
                      </a:cubicBezTo>
                      <a:lnTo>
                        <a:pt x="4" y="210"/>
                      </a:lnTo>
                      <a:close/>
                      <a:moveTo>
                        <a:pt x="13035" y="36558"/>
                      </a:moveTo>
                      <a:lnTo>
                        <a:pt x="13035" y="10040"/>
                      </a:lnTo>
                      <a:lnTo>
                        <a:pt x="24122" y="10040"/>
                      </a:lnTo>
                      <a:cubicBezTo>
                        <a:pt x="32694" y="10040"/>
                        <a:pt x="36466" y="14612"/>
                        <a:pt x="36466" y="23299"/>
                      </a:cubicBezTo>
                      <a:cubicBezTo>
                        <a:pt x="36466" y="31528"/>
                        <a:pt x="31780" y="36558"/>
                        <a:pt x="23436" y="3655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4" name="Freeform: Shape 473">
                  <a:extLst>
                    <a:ext uri="{FF2B5EF4-FFF2-40B4-BE49-F238E27FC236}">
                      <a16:creationId xmlns:a16="http://schemas.microsoft.com/office/drawing/2014/main" id="{CE8D8B80-859E-ADA6-9C6E-5C928B02FC65}"/>
                    </a:ext>
                  </a:extLst>
                </p:cNvPr>
                <p:cNvSpPr/>
                <p:nvPr/>
              </p:nvSpPr>
              <p:spPr>
                <a:xfrm>
                  <a:off x="3903739" y="5095551"/>
                  <a:ext cx="45034" cy="81610"/>
                </a:xfrm>
                <a:custGeom>
                  <a:avLst/>
                  <a:gdLst>
                    <a:gd name="connsiteX0" fmla="*/ 4 w 45034"/>
                    <a:gd name="connsiteY0" fmla="*/ 81820 h 81610"/>
                    <a:gd name="connsiteX1" fmla="*/ 45039 w 45034"/>
                    <a:gd name="connsiteY1" fmla="*/ 81820 h 81610"/>
                    <a:gd name="connsiteX2" fmla="*/ 45039 w 45034"/>
                    <a:gd name="connsiteY2" fmla="*/ 70848 h 81610"/>
                    <a:gd name="connsiteX3" fmla="*/ 13035 w 45034"/>
                    <a:gd name="connsiteY3" fmla="*/ 70848 h 81610"/>
                    <a:gd name="connsiteX4" fmla="*/ 13035 w 45034"/>
                    <a:gd name="connsiteY4" fmla="*/ 44787 h 81610"/>
                    <a:gd name="connsiteX5" fmla="*/ 42295 w 45034"/>
                    <a:gd name="connsiteY5" fmla="*/ 44787 h 81610"/>
                    <a:gd name="connsiteX6" fmla="*/ 42295 w 45034"/>
                    <a:gd name="connsiteY6" fmla="*/ 33814 h 81610"/>
                    <a:gd name="connsiteX7" fmla="*/ 13035 w 45034"/>
                    <a:gd name="connsiteY7" fmla="*/ 33814 h 81610"/>
                    <a:gd name="connsiteX8" fmla="*/ 13035 w 45034"/>
                    <a:gd name="connsiteY8" fmla="*/ 11183 h 81610"/>
                    <a:gd name="connsiteX9" fmla="*/ 44124 w 45034"/>
                    <a:gd name="connsiteY9" fmla="*/ 11183 h 81610"/>
                    <a:gd name="connsiteX10" fmla="*/ 44124 w 45034"/>
                    <a:gd name="connsiteY10" fmla="*/ 210 h 81610"/>
                    <a:gd name="connsiteX11" fmla="*/ 4 w 45034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4" y="81820"/>
                      </a:moveTo>
                      <a:lnTo>
                        <a:pt x="45039" y="81820"/>
                      </a:lnTo>
                      <a:lnTo>
                        <a:pt x="45039" y="70848"/>
                      </a:lnTo>
                      <a:lnTo>
                        <a:pt x="13035" y="70848"/>
                      </a:lnTo>
                      <a:lnTo>
                        <a:pt x="13035" y="44787"/>
                      </a:lnTo>
                      <a:lnTo>
                        <a:pt x="42295" y="44787"/>
                      </a:lnTo>
                      <a:lnTo>
                        <a:pt x="42295" y="33814"/>
                      </a:lnTo>
                      <a:lnTo>
                        <a:pt x="13035" y="33814"/>
                      </a:lnTo>
                      <a:lnTo>
                        <a:pt x="13035" y="11183"/>
                      </a:lnTo>
                      <a:lnTo>
                        <a:pt x="44124" y="11183"/>
                      </a:lnTo>
                      <a:lnTo>
                        <a:pt x="44124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5" name="Freeform: Shape 474">
                  <a:extLst>
                    <a:ext uri="{FF2B5EF4-FFF2-40B4-BE49-F238E27FC236}">
                      <a16:creationId xmlns:a16="http://schemas.microsoft.com/office/drawing/2014/main" id="{28225FBB-3939-96B1-68B6-A646ED423474}"/>
                    </a:ext>
                  </a:extLst>
                </p:cNvPr>
                <p:cNvSpPr/>
                <p:nvPr/>
              </p:nvSpPr>
              <p:spPr>
                <a:xfrm>
                  <a:off x="3986149" y="5095551"/>
                  <a:ext cx="45034" cy="81610"/>
                </a:xfrm>
                <a:custGeom>
                  <a:avLst/>
                  <a:gdLst>
                    <a:gd name="connsiteX0" fmla="*/ 4 w 45034"/>
                    <a:gd name="connsiteY0" fmla="*/ 81820 h 81610"/>
                    <a:gd name="connsiteX1" fmla="*/ 45039 w 45034"/>
                    <a:gd name="connsiteY1" fmla="*/ 81820 h 81610"/>
                    <a:gd name="connsiteX2" fmla="*/ 45039 w 45034"/>
                    <a:gd name="connsiteY2" fmla="*/ 70848 h 81610"/>
                    <a:gd name="connsiteX3" fmla="*/ 13035 w 45034"/>
                    <a:gd name="connsiteY3" fmla="*/ 70848 h 81610"/>
                    <a:gd name="connsiteX4" fmla="*/ 13035 w 45034"/>
                    <a:gd name="connsiteY4" fmla="*/ 44787 h 81610"/>
                    <a:gd name="connsiteX5" fmla="*/ 42296 w 45034"/>
                    <a:gd name="connsiteY5" fmla="*/ 44787 h 81610"/>
                    <a:gd name="connsiteX6" fmla="*/ 42296 w 45034"/>
                    <a:gd name="connsiteY6" fmla="*/ 33814 h 81610"/>
                    <a:gd name="connsiteX7" fmla="*/ 13035 w 45034"/>
                    <a:gd name="connsiteY7" fmla="*/ 33814 h 81610"/>
                    <a:gd name="connsiteX8" fmla="*/ 13035 w 45034"/>
                    <a:gd name="connsiteY8" fmla="*/ 11183 h 81610"/>
                    <a:gd name="connsiteX9" fmla="*/ 44124 w 45034"/>
                    <a:gd name="connsiteY9" fmla="*/ 11183 h 81610"/>
                    <a:gd name="connsiteX10" fmla="*/ 44124 w 45034"/>
                    <a:gd name="connsiteY10" fmla="*/ 210 h 81610"/>
                    <a:gd name="connsiteX11" fmla="*/ 4 w 45034"/>
                    <a:gd name="connsiteY11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4" y="81820"/>
                      </a:moveTo>
                      <a:lnTo>
                        <a:pt x="45039" y="81820"/>
                      </a:lnTo>
                      <a:lnTo>
                        <a:pt x="45039" y="70848"/>
                      </a:lnTo>
                      <a:lnTo>
                        <a:pt x="13035" y="70848"/>
                      </a:lnTo>
                      <a:lnTo>
                        <a:pt x="13035" y="44787"/>
                      </a:lnTo>
                      <a:lnTo>
                        <a:pt x="42296" y="44787"/>
                      </a:lnTo>
                      <a:lnTo>
                        <a:pt x="42296" y="33814"/>
                      </a:lnTo>
                      <a:lnTo>
                        <a:pt x="13035" y="33814"/>
                      </a:lnTo>
                      <a:lnTo>
                        <a:pt x="13035" y="11183"/>
                      </a:lnTo>
                      <a:lnTo>
                        <a:pt x="44124" y="11183"/>
                      </a:lnTo>
                      <a:lnTo>
                        <a:pt x="44124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6" name="Freeform: Shape 475">
                  <a:extLst>
                    <a:ext uri="{FF2B5EF4-FFF2-40B4-BE49-F238E27FC236}">
                      <a16:creationId xmlns:a16="http://schemas.microsoft.com/office/drawing/2014/main" id="{C64607D1-880F-154C-EB12-7DB5C98E07E5}"/>
                    </a:ext>
                  </a:extLst>
                </p:cNvPr>
                <p:cNvSpPr/>
                <p:nvPr/>
              </p:nvSpPr>
              <p:spPr>
                <a:xfrm>
                  <a:off x="4034383" y="5095551"/>
                  <a:ext cx="57150" cy="81610"/>
                </a:xfrm>
                <a:custGeom>
                  <a:avLst/>
                  <a:gdLst>
                    <a:gd name="connsiteX0" fmla="*/ 4 w 57150"/>
                    <a:gd name="connsiteY0" fmla="*/ 81820 h 81610"/>
                    <a:gd name="connsiteX1" fmla="*/ 14064 w 57150"/>
                    <a:gd name="connsiteY1" fmla="*/ 81820 h 81610"/>
                    <a:gd name="connsiteX2" fmla="*/ 28579 w 57150"/>
                    <a:gd name="connsiteY2" fmla="*/ 52331 h 81610"/>
                    <a:gd name="connsiteX3" fmla="*/ 42753 w 57150"/>
                    <a:gd name="connsiteY3" fmla="*/ 81820 h 81610"/>
                    <a:gd name="connsiteX4" fmla="*/ 57154 w 57150"/>
                    <a:gd name="connsiteY4" fmla="*/ 81820 h 81610"/>
                    <a:gd name="connsiteX5" fmla="*/ 36352 w 57150"/>
                    <a:gd name="connsiteY5" fmla="*/ 40329 h 81610"/>
                    <a:gd name="connsiteX6" fmla="*/ 56126 w 57150"/>
                    <a:gd name="connsiteY6" fmla="*/ 210 h 81610"/>
                    <a:gd name="connsiteX7" fmla="*/ 42067 w 57150"/>
                    <a:gd name="connsiteY7" fmla="*/ 210 h 81610"/>
                    <a:gd name="connsiteX8" fmla="*/ 29265 w 57150"/>
                    <a:gd name="connsiteY8" fmla="*/ 27299 h 81610"/>
                    <a:gd name="connsiteX9" fmla="*/ 16235 w 57150"/>
                    <a:gd name="connsiteY9" fmla="*/ 210 h 81610"/>
                    <a:gd name="connsiteX10" fmla="*/ 1833 w 57150"/>
                    <a:gd name="connsiteY10" fmla="*/ 210 h 81610"/>
                    <a:gd name="connsiteX11" fmla="*/ 21493 w 57150"/>
                    <a:gd name="connsiteY11" fmla="*/ 4032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10">
                      <a:moveTo>
                        <a:pt x="4" y="81820"/>
                      </a:moveTo>
                      <a:lnTo>
                        <a:pt x="14064" y="81820"/>
                      </a:lnTo>
                      <a:lnTo>
                        <a:pt x="28579" y="52331"/>
                      </a:lnTo>
                      <a:lnTo>
                        <a:pt x="42753" y="81820"/>
                      </a:lnTo>
                      <a:lnTo>
                        <a:pt x="57154" y="81820"/>
                      </a:lnTo>
                      <a:lnTo>
                        <a:pt x="36352" y="40329"/>
                      </a:lnTo>
                      <a:lnTo>
                        <a:pt x="56126" y="210"/>
                      </a:lnTo>
                      <a:lnTo>
                        <a:pt x="42067" y="210"/>
                      </a:lnTo>
                      <a:lnTo>
                        <a:pt x="29265" y="27299"/>
                      </a:lnTo>
                      <a:lnTo>
                        <a:pt x="16235" y="210"/>
                      </a:lnTo>
                      <a:lnTo>
                        <a:pt x="1833" y="210"/>
                      </a:lnTo>
                      <a:lnTo>
                        <a:pt x="21493" y="4032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7" name="Freeform: Shape 476">
                  <a:extLst>
                    <a:ext uri="{FF2B5EF4-FFF2-40B4-BE49-F238E27FC236}">
                      <a16:creationId xmlns:a16="http://schemas.microsoft.com/office/drawing/2014/main" id="{701F25EC-77CE-8411-70C3-D5D7BD0067BE}"/>
                    </a:ext>
                  </a:extLst>
                </p:cNvPr>
                <p:cNvSpPr/>
                <p:nvPr/>
              </p:nvSpPr>
              <p:spPr>
                <a:xfrm>
                  <a:off x="4097706" y="5095551"/>
                  <a:ext cx="13030" cy="81610"/>
                </a:xfrm>
                <a:custGeom>
                  <a:avLst/>
                  <a:gdLst>
                    <a:gd name="connsiteX0" fmla="*/ 4 w 13030"/>
                    <a:gd name="connsiteY0" fmla="*/ 81820 h 81610"/>
                    <a:gd name="connsiteX1" fmla="*/ 13035 w 13030"/>
                    <a:gd name="connsiteY1" fmla="*/ 81820 h 81610"/>
                    <a:gd name="connsiteX2" fmla="*/ 13035 w 13030"/>
                    <a:gd name="connsiteY2" fmla="*/ 210 h 81610"/>
                    <a:gd name="connsiteX3" fmla="*/ 4 w 13030"/>
                    <a:gd name="connsiteY3" fmla="*/ 210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4" y="81820"/>
                      </a:moveTo>
                      <a:lnTo>
                        <a:pt x="13035" y="81820"/>
                      </a:lnTo>
                      <a:lnTo>
                        <a:pt x="13035" y="210"/>
                      </a:lnTo>
                      <a:lnTo>
                        <a:pt x="4" y="210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8" name="Freeform: Shape 477">
                  <a:extLst>
                    <a:ext uri="{FF2B5EF4-FFF2-40B4-BE49-F238E27FC236}">
                      <a16:creationId xmlns:a16="http://schemas.microsoft.com/office/drawing/2014/main" id="{32898755-17FB-85C8-0E0D-0CF442B77DB5}"/>
                    </a:ext>
                  </a:extLst>
                </p:cNvPr>
                <p:cNvSpPr/>
                <p:nvPr/>
              </p:nvSpPr>
              <p:spPr>
                <a:xfrm>
                  <a:off x="4117594" y="5095551"/>
                  <a:ext cx="51549" cy="81610"/>
                </a:xfrm>
                <a:custGeom>
                  <a:avLst/>
                  <a:gdLst>
                    <a:gd name="connsiteX0" fmla="*/ 19435 w 51549"/>
                    <a:gd name="connsiteY0" fmla="*/ 81820 h 81610"/>
                    <a:gd name="connsiteX1" fmla="*/ 32466 w 51549"/>
                    <a:gd name="connsiteY1" fmla="*/ 81820 h 81610"/>
                    <a:gd name="connsiteX2" fmla="*/ 32466 w 51549"/>
                    <a:gd name="connsiteY2" fmla="*/ 11183 h 81610"/>
                    <a:gd name="connsiteX3" fmla="*/ 51554 w 51549"/>
                    <a:gd name="connsiteY3" fmla="*/ 11183 h 81610"/>
                    <a:gd name="connsiteX4" fmla="*/ 51554 w 51549"/>
                    <a:gd name="connsiteY4" fmla="*/ 210 h 81610"/>
                    <a:gd name="connsiteX5" fmla="*/ 4 w 51549"/>
                    <a:gd name="connsiteY5" fmla="*/ 210 h 81610"/>
                    <a:gd name="connsiteX6" fmla="*/ 4 w 51549"/>
                    <a:gd name="connsiteY6" fmla="*/ 11183 h 81610"/>
                    <a:gd name="connsiteX7" fmla="*/ 19435 w 51549"/>
                    <a:gd name="connsiteY7" fmla="*/ 11183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35" y="81820"/>
                      </a:moveTo>
                      <a:lnTo>
                        <a:pt x="32466" y="81820"/>
                      </a:lnTo>
                      <a:lnTo>
                        <a:pt x="32466" y="11183"/>
                      </a:lnTo>
                      <a:lnTo>
                        <a:pt x="51554" y="11183"/>
                      </a:lnTo>
                      <a:lnTo>
                        <a:pt x="51554" y="210"/>
                      </a:lnTo>
                      <a:lnTo>
                        <a:pt x="4" y="210"/>
                      </a:lnTo>
                      <a:lnTo>
                        <a:pt x="4" y="11183"/>
                      </a:lnTo>
                      <a:lnTo>
                        <a:pt x="19435" y="11183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7" name="Graphic 3">
                <a:extLst>
                  <a:ext uri="{FF2B5EF4-FFF2-40B4-BE49-F238E27FC236}">
                    <a16:creationId xmlns:a16="http://schemas.microsoft.com/office/drawing/2014/main" id="{455DF57C-4A7D-EE6A-F023-CA8086DEAC56}"/>
                  </a:ext>
                </a:extLst>
              </p:cNvPr>
              <p:cNvGrpSpPr/>
              <p:nvPr/>
            </p:nvGrpSpPr>
            <p:grpSpPr>
              <a:xfrm>
                <a:off x="5708477" y="4785207"/>
                <a:ext cx="814044" cy="84810"/>
                <a:chOff x="5708477" y="4785207"/>
                <a:chExt cx="814044" cy="84810"/>
              </a:xfrm>
              <a:solidFill>
                <a:srgbClr val="898989"/>
              </a:solidFill>
            </p:grpSpPr>
            <p:sp>
              <p:nvSpPr>
                <p:cNvPr id="457" name="Freeform: Shape 456">
                  <a:extLst>
                    <a:ext uri="{FF2B5EF4-FFF2-40B4-BE49-F238E27FC236}">
                      <a16:creationId xmlns:a16="http://schemas.microsoft.com/office/drawing/2014/main" id="{1DC6523D-7CC6-F9CF-B378-7585DCD52686}"/>
                    </a:ext>
                  </a:extLst>
                </p:cNvPr>
                <p:cNvSpPr/>
                <p:nvPr/>
              </p:nvSpPr>
              <p:spPr>
                <a:xfrm>
                  <a:off x="5708477" y="4786807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8 h 81610"/>
                    <a:gd name="connsiteX1" fmla="*/ 45016 w 45034"/>
                    <a:gd name="connsiteY1" fmla="*/ 81818 h 81610"/>
                    <a:gd name="connsiteX2" fmla="*/ 45016 w 45034"/>
                    <a:gd name="connsiteY2" fmla="*/ 70845 h 81610"/>
                    <a:gd name="connsiteX3" fmla="*/ 13012 w 45034"/>
                    <a:gd name="connsiteY3" fmla="*/ 70845 h 81610"/>
                    <a:gd name="connsiteX4" fmla="*/ 13012 w 45034"/>
                    <a:gd name="connsiteY4" fmla="*/ 44785 h 81610"/>
                    <a:gd name="connsiteX5" fmla="*/ 42273 w 45034"/>
                    <a:gd name="connsiteY5" fmla="*/ 44785 h 81610"/>
                    <a:gd name="connsiteX6" fmla="*/ 42273 w 45034"/>
                    <a:gd name="connsiteY6" fmla="*/ 33812 h 81610"/>
                    <a:gd name="connsiteX7" fmla="*/ 13012 w 45034"/>
                    <a:gd name="connsiteY7" fmla="*/ 33812 h 81610"/>
                    <a:gd name="connsiteX8" fmla="*/ 13012 w 45034"/>
                    <a:gd name="connsiteY8" fmla="*/ 11181 h 81610"/>
                    <a:gd name="connsiteX9" fmla="*/ 44102 w 45034"/>
                    <a:gd name="connsiteY9" fmla="*/ 11181 h 81610"/>
                    <a:gd name="connsiteX10" fmla="*/ 44102 w 45034"/>
                    <a:gd name="connsiteY10" fmla="*/ 208 h 81610"/>
                    <a:gd name="connsiteX11" fmla="*/ -18 w 45034"/>
                    <a:gd name="connsiteY11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8"/>
                      </a:moveTo>
                      <a:lnTo>
                        <a:pt x="45016" y="81818"/>
                      </a:lnTo>
                      <a:lnTo>
                        <a:pt x="45016" y="70845"/>
                      </a:lnTo>
                      <a:lnTo>
                        <a:pt x="13012" y="70845"/>
                      </a:lnTo>
                      <a:lnTo>
                        <a:pt x="13012" y="44785"/>
                      </a:lnTo>
                      <a:lnTo>
                        <a:pt x="42273" y="44785"/>
                      </a:lnTo>
                      <a:lnTo>
                        <a:pt x="42273" y="33812"/>
                      </a:lnTo>
                      <a:lnTo>
                        <a:pt x="13012" y="33812"/>
                      </a:lnTo>
                      <a:lnTo>
                        <a:pt x="13012" y="11181"/>
                      </a:lnTo>
                      <a:lnTo>
                        <a:pt x="44102" y="11181"/>
                      </a:lnTo>
                      <a:lnTo>
                        <a:pt x="4410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8" name="Freeform: Shape 457">
                  <a:extLst>
                    <a:ext uri="{FF2B5EF4-FFF2-40B4-BE49-F238E27FC236}">
                      <a16:creationId xmlns:a16="http://schemas.microsoft.com/office/drawing/2014/main" id="{BD89DD58-DF03-9390-5F43-752A9DFCDB68}"/>
                    </a:ext>
                  </a:extLst>
                </p:cNvPr>
                <p:cNvSpPr/>
                <p:nvPr/>
              </p:nvSpPr>
              <p:spPr>
                <a:xfrm>
                  <a:off x="5761969" y="4786807"/>
                  <a:ext cx="44577" cy="81610"/>
                </a:xfrm>
                <a:custGeom>
                  <a:avLst/>
                  <a:gdLst>
                    <a:gd name="connsiteX0" fmla="*/ -18 w 44577"/>
                    <a:gd name="connsiteY0" fmla="*/ 81818 h 81610"/>
                    <a:gd name="connsiteX1" fmla="*/ 44559 w 44577"/>
                    <a:gd name="connsiteY1" fmla="*/ 81818 h 81610"/>
                    <a:gd name="connsiteX2" fmla="*/ 44559 w 44577"/>
                    <a:gd name="connsiteY2" fmla="*/ 70845 h 81610"/>
                    <a:gd name="connsiteX3" fmla="*/ 13012 w 44577"/>
                    <a:gd name="connsiteY3" fmla="*/ 70845 h 81610"/>
                    <a:gd name="connsiteX4" fmla="*/ 13012 w 44577"/>
                    <a:gd name="connsiteY4" fmla="*/ 208 h 81610"/>
                    <a:gd name="connsiteX5" fmla="*/ -18 w 44577"/>
                    <a:gd name="connsiteY5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7" h="81610">
                      <a:moveTo>
                        <a:pt x="-18" y="81818"/>
                      </a:moveTo>
                      <a:lnTo>
                        <a:pt x="44559" y="81818"/>
                      </a:lnTo>
                      <a:lnTo>
                        <a:pt x="44559" y="70845"/>
                      </a:lnTo>
                      <a:lnTo>
                        <a:pt x="13012" y="70845"/>
                      </a:lnTo>
                      <a:lnTo>
                        <a:pt x="1301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9" name="Freeform: Shape 458">
                  <a:extLst>
                    <a:ext uri="{FF2B5EF4-FFF2-40B4-BE49-F238E27FC236}">
                      <a16:creationId xmlns:a16="http://schemas.microsoft.com/office/drawing/2014/main" id="{018797F2-9274-5EA9-6F89-43E5F1882742}"/>
                    </a:ext>
                  </a:extLst>
                </p:cNvPr>
                <p:cNvSpPr/>
                <p:nvPr/>
              </p:nvSpPr>
              <p:spPr>
                <a:xfrm>
                  <a:off x="5814205" y="4786807"/>
                  <a:ext cx="45034" cy="81610"/>
                </a:xfrm>
                <a:custGeom>
                  <a:avLst/>
                  <a:gdLst>
                    <a:gd name="connsiteX0" fmla="*/ -18 w 45034"/>
                    <a:gd name="connsiteY0" fmla="*/ 81818 h 81610"/>
                    <a:gd name="connsiteX1" fmla="*/ 45016 w 45034"/>
                    <a:gd name="connsiteY1" fmla="*/ 81818 h 81610"/>
                    <a:gd name="connsiteX2" fmla="*/ 45016 w 45034"/>
                    <a:gd name="connsiteY2" fmla="*/ 70845 h 81610"/>
                    <a:gd name="connsiteX3" fmla="*/ 13012 w 45034"/>
                    <a:gd name="connsiteY3" fmla="*/ 70845 h 81610"/>
                    <a:gd name="connsiteX4" fmla="*/ 13012 w 45034"/>
                    <a:gd name="connsiteY4" fmla="*/ 44785 h 81610"/>
                    <a:gd name="connsiteX5" fmla="*/ 42273 w 45034"/>
                    <a:gd name="connsiteY5" fmla="*/ 44785 h 81610"/>
                    <a:gd name="connsiteX6" fmla="*/ 42273 w 45034"/>
                    <a:gd name="connsiteY6" fmla="*/ 33812 h 81610"/>
                    <a:gd name="connsiteX7" fmla="*/ 13012 w 45034"/>
                    <a:gd name="connsiteY7" fmla="*/ 33812 h 81610"/>
                    <a:gd name="connsiteX8" fmla="*/ 13012 w 45034"/>
                    <a:gd name="connsiteY8" fmla="*/ 11181 h 81610"/>
                    <a:gd name="connsiteX9" fmla="*/ 44102 w 45034"/>
                    <a:gd name="connsiteY9" fmla="*/ 11181 h 81610"/>
                    <a:gd name="connsiteX10" fmla="*/ 44102 w 45034"/>
                    <a:gd name="connsiteY10" fmla="*/ 208 h 81610"/>
                    <a:gd name="connsiteX11" fmla="*/ -18 w 45034"/>
                    <a:gd name="connsiteY11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18" y="81818"/>
                      </a:moveTo>
                      <a:lnTo>
                        <a:pt x="45016" y="81818"/>
                      </a:lnTo>
                      <a:lnTo>
                        <a:pt x="45016" y="70845"/>
                      </a:lnTo>
                      <a:lnTo>
                        <a:pt x="13012" y="70845"/>
                      </a:lnTo>
                      <a:lnTo>
                        <a:pt x="13012" y="44785"/>
                      </a:lnTo>
                      <a:lnTo>
                        <a:pt x="42273" y="44785"/>
                      </a:lnTo>
                      <a:lnTo>
                        <a:pt x="42273" y="33812"/>
                      </a:lnTo>
                      <a:lnTo>
                        <a:pt x="13012" y="33812"/>
                      </a:lnTo>
                      <a:lnTo>
                        <a:pt x="13012" y="11181"/>
                      </a:lnTo>
                      <a:lnTo>
                        <a:pt x="44102" y="11181"/>
                      </a:lnTo>
                      <a:lnTo>
                        <a:pt x="4410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0" name="Freeform: Shape 459">
                  <a:extLst>
                    <a:ext uri="{FF2B5EF4-FFF2-40B4-BE49-F238E27FC236}">
                      <a16:creationId xmlns:a16="http://schemas.microsoft.com/office/drawing/2014/main" id="{AD605147-965E-4062-0341-968AF89D88C8}"/>
                    </a:ext>
                  </a:extLst>
                </p:cNvPr>
                <p:cNvSpPr/>
                <p:nvPr/>
              </p:nvSpPr>
              <p:spPr>
                <a:xfrm>
                  <a:off x="5867240" y="4785207"/>
                  <a:ext cx="52120" cy="84810"/>
                </a:xfrm>
                <a:custGeom>
                  <a:avLst/>
                  <a:gdLst>
                    <a:gd name="connsiteX0" fmla="*/ 39073 w 52120"/>
                    <a:gd name="connsiteY0" fmla="*/ 54157 h 84810"/>
                    <a:gd name="connsiteX1" fmla="*/ 39073 w 52120"/>
                    <a:gd name="connsiteY1" fmla="*/ 55529 h 84810"/>
                    <a:gd name="connsiteX2" fmla="*/ 26957 w 52120"/>
                    <a:gd name="connsiteY2" fmla="*/ 75188 h 84810"/>
                    <a:gd name="connsiteX3" fmla="*/ 13012 w 52120"/>
                    <a:gd name="connsiteY3" fmla="*/ 42270 h 84810"/>
                    <a:gd name="connsiteX4" fmla="*/ 26957 w 52120"/>
                    <a:gd name="connsiteY4" fmla="*/ 10038 h 84810"/>
                    <a:gd name="connsiteX5" fmla="*/ 38615 w 52120"/>
                    <a:gd name="connsiteY5" fmla="*/ 25925 h 84810"/>
                    <a:gd name="connsiteX6" fmla="*/ 38615 w 52120"/>
                    <a:gd name="connsiteY6" fmla="*/ 27297 h 84810"/>
                    <a:gd name="connsiteX7" fmla="*/ 51646 w 52120"/>
                    <a:gd name="connsiteY7" fmla="*/ 27297 h 84810"/>
                    <a:gd name="connsiteX8" fmla="*/ 51646 w 52120"/>
                    <a:gd name="connsiteY8" fmla="*/ 25811 h 84810"/>
                    <a:gd name="connsiteX9" fmla="*/ 27071 w 52120"/>
                    <a:gd name="connsiteY9" fmla="*/ 208 h 84810"/>
                    <a:gd name="connsiteX10" fmla="*/ -18 w 52120"/>
                    <a:gd name="connsiteY10" fmla="*/ 42613 h 84810"/>
                    <a:gd name="connsiteX11" fmla="*/ 26957 w 52120"/>
                    <a:gd name="connsiteY11" fmla="*/ 85018 h 84810"/>
                    <a:gd name="connsiteX12" fmla="*/ 52103 w 52120"/>
                    <a:gd name="connsiteY12" fmla="*/ 55872 h 84810"/>
                    <a:gd name="connsiteX13" fmla="*/ 52103 w 52120"/>
                    <a:gd name="connsiteY13" fmla="*/ 54157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73" y="54157"/>
                      </a:moveTo>
                      <a:lnTo>
                        <a:pt x="39073" y="55529"/>
                      </a:lnTo>
                      <a:cubicBezTo>
                        <a:pt x="39073" y="63073"/>
                        <a:pt x="37815" y="75188"/>
                        <a:pt x="26957" y="75188"/>
                      </a:cubicBezTo>
                      <a:cubicBezTo>
                        <a:pt x="17356" y="75188"/>
                        <a:pt x="13012" y="68559"/>
                        <a:pt x="13012" y="42270"/>
                      </a:cubicBezTo>
                      <a:cubicBezTo>
                        <a:pt x="13012" y="15981"/>
                        <a:pt x="17356" y="10038"/>
                        <a:pt x="26957" y="10038"/>
                      </a:cubicBezTo>
                      <a:cubicBezTo>
                        <a:pt x="36329" y="9695"/>
                        <a:pt x="38615" y="18381"/>
                        <a:pt x="38615" y="25925"/>
                      </a:cubicBezTo>
                      <a:lnTo>
                        <a:pt x="38615" y="27297"/>
                      </a:lnTo>
                      <a:lnTo>
                        <a:pt x="51646" y="27297"/>
                      </a:lnTo>
                      <a:lnTo>
                        <a:pt x="51646" y="25811"/>
                      </a:lnTo>
                      <a:cubicBezTo>
                        <a:pt x="51646" y="17353"/>
                        <a:pt x="50274" y="208"/>
                        <a:pt x="27071" y="208"/>
                      </a:cubicBezTo>
                      <a:cubicBezTo>
                        <a:pt x="6383" y="208"/>
                        <a:pt x="-18" y="13467"/>
                        <a:pt x="-18" y="42613"/>
                      </a:cubicBezTo>
                      <a:cubicBezTo>
                        <a:pt x="-18" y="71760"/>
                        <a:pt x="6383" y="85018"/>
                        <a:pt x="26957" y="85018"/>
                      </a:cubicBezTo>
                      <a:cubicBezTo>
                        <a:pt x="46159" y="85018"/>
                        <a:pt x="52103" y="70617"/>
                        <a:pt x="52103" y="55872"/>
                      </a:cubicBezTo>
                      <a:lnTo>
                        <a:pt x="52103" y="5415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1" name="Freeform: Shape 460">
                  <a:extLst>
                    <a:ext uri="{FF2B5EF4-FFF2-40B4-BE49-F238E27FC236}">
                      <a16:creationId xmlns:a16="http://schemas.microsoft.com/office/drawing/2014/main" id="{9C4BB84B-9313-8AC4-7EAE-044861794CA8}"/>
                    </a:ext>
                  </a:extLst>
                </p:cNvPr>
                <p:cNvSpPr/>
                <p:nvPr/>
              </p:nvSpPr>
              <p:spPr>
                <a:xfrm>
                  <a:off x="5922447" y="4786807"/>
                  <a:ext cx="51549" cy="81610"/>
                </a:xfrm>
                <a:custGeom>
                  <a:avLst/>
                  <a:gdLst>
                    <a:gd name="connsiteX0" fmla="*/ 19413 w 51549"/>
                    <a:gd name="connsiteY0" fmla="*/ 81818 h 81610"/>
                    <a:gd name="connsiteX1" fmla="*/ 32443 w 51549"/>
                    <a:gd name="connsiteY1" fmla="*/ 81818 h 81610"/>
                    <a:gd name="connsiteX2" fmla="*/ 32443 w 51549"/>
                    <a:gd name="connsiteY2" fmla="*/ 11181 h 81610"/>
                    <a:gd name="connsiteX3" fmla="*/ 51531 w 51549"/>
                    <a:gd name="connsiteY3" fmla="*/ 11181 h 81610"/>
                    <a:gd name="connsiteX4" fmla="*/ 51531 w 51549"/>
                    <a:gd name="connsiteY4" fmla="*/ 208 h 81610"/>
                    <a:gd name="connsiteX5" fmla="*/ -18 w 51549"/>
                    <a:gd name="connsiteY5" fmla="*/ 208 h 81610"/>
                    <a:gd name="connsiteX6" fmla="*/ -18 w 51549"/>
                    <a:gd name="connsiteY6" fmla="*/ 11181 h 81610"/>
                    <a:gd name="connsiteX7" fmla="*/ 19413 w 51549"/>
                    <a:gd name="connsiteY7" fmla="*/ 11181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13" y="81818"/>
                      </a:moveTo>
                      <a:lnTo>
                        <a:pt x="32443" y="81818"/>
                      </a:lnTo>
                      <a:lnTo>
                        <a:pt x="32443" y="11181"/>
                      </a:lnTo>
                      <a:lnTo>
                        <a:pt x="51531" y="11181"/>
                      </a:lnTo>
                      <a:lnTo>
                        <a:pt x="51531" y="208"/>
                      </a:lnTo>
                      <a:lnTo>
                        <a:pt x="-18" y="208"/>
                      </a:lnTo>
                      <a:lnTo>
                        <a:pt x="-18" y="11181"/>
                      </a:lnTo>
                      <a:lnTo>
                        <a:pt x="19413" y="11181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2" name="Freeform: Shape 461">
                  <a:extLst>
                    <a:ext uri="{FF2B5EF4-FFF2-40B4-BE49-F238E27FC236}">
                      <a16:creationId xmlns:a16="http://schemas.microsoft.com/office/drawing/2014/main" id="{BC3B2F34-7E04-2A5D-069B-81B03A757B71}"/>
                    </a:ext>
                  </a:extLst>
                </p:cNvPr>
                <p:cNvSpPr/>
                <p:nvPr/>
              </p:nvSpPr>
              <p:spPr>
                <a:xfrm>
                  <a:off x="5981426" y="4786807"/>
                  <a:ext cx="53035" cy="81610"/>
                </a:xfrm>
                <a:custGeom>
                  <a:avLst/>
                  <a:gdLst>
                    <a:gd name="connsiteX0" fmla="*/ -18 w 53035"/>
                    <a:gd name="connsiteY0" fmla="*/ 81818 h 81610"/>
                    <a:gd name="connsiteX1" fmla="*/ 13012 w 53035"/>
                    <a:gd name="connsiteY1" fmla="*/ 81818 h 81610"/>
                    <a:gd name="connsiteX2" fmla="*/ 13012 w 53035"/>
                    <a:gd name="connsiteY2" fmla="*/ 46385 h 81610"/>
                    <a:gd name="connsiteX3" fmla="*/ 23642 w 53035"/>
                    <a:gd name="connsiteY3" fmla="*/ 46385 h 81610"/>
                    <a:gd name="connsiteX4" fmla="*/ 35529 w 53035"/>
                    <a:gd name="connsiteY4" fmla="*/ 59187 h 81610"/>
                    <a:gd name="connsiteX5" fmla="*/ 36101 w 53035"/>
                    <a:gd name="connsiteY5" fmla="*/ 74617 h 81610"/>
                    <a:gd name="connsiteX6" fmla="*/ 38272 w 53035"/>
                    <a:gd name="connsiteY6" fmla="*/ 81818 h 81610"/>
                    <a:gd name="connsiteX7" fmla="*/ 53017 w 53035"/>
                    <a:gd name="connsiteY7" fmla="*/ 81818 h 81610"/>
                    <a:gd name="connsiteX8" fmla="*/ 49131 w 53035"/>
                    <a:gd name="connsiteY8" fmla="*/ 74731 h 81610"/>
                    <a:gd name="connsiteX9" fmla="*/ 48674 w 53035"/>
                    <a:gd name="connsiteY9" fmla="*/ 58158 h 81610"/>
                    <a:gd name="connsiteX10" fmla="*/ 35872 w 53035"/>
                    <a:gd name="connsiteY10" fmla="*/ 41470 h 81610"/>
                    <a:gd name="connsiteX11" fmla="*/ 35872 w 53035"/>
                    <a:gd name="connsiteY11" fmla="*/ 41241 h 81610"/>
                    <a:gd name="connsiteX12" fmla="*/ 49474 w 53035"/>
                    <a:gd name="connsiteY12" fmla="*/ 21239 h 81610"/>
                    <a:gd name="connsiteX13" fmla="*/ 28785 w 53035"/>
                    <a:gd name="connsiteY13" fmla="*/ 208 h 81610"/>
                    <a:gd name="connsiteX14" fmla="*/ -18 w 53035"/>
                    <a:gd name="connsiteY14" fmla="*/ 208 h 81610"/>
                    <a:gd name="connsiteX15" fmla="*/ 13012 w 53035"/>
                    <a:gd name="connsiteY15" fmla="*/ 36555 h 81610"/>
                    <a:gd name="connsiteX16" fmla="*/ 13012 w 53035"/>
                    <a:gd name="connsiteY16" fmla="*/ 10038 h 81610"/>
                    <a:gd name="connsiteX17" fmla="*/ 24099 w 53035"/>
                    <a:gd name="connsiteY17" fmla="*/ 10038 h 81610"/>
                    <a:gd name="connsiteX18" fmla="*/ 36444 w 53035"/>
                    <a:gd name="connsiteY18" fmla="*/ 23296 h 81610"/>
                    <a:gd name="connsiteX19" fmla="*/ 23413 w 53035"/>
                    <a:gd name="connsiteY19" fmla="*/ 3655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8" y="81818"/>
                      </a:moveTo>
                      <a:lnTo>
                        <a:pt x="13012" y="81818"/>
                      </a:lnTo>
                      <a:lnTo>
                        <a:pt x="13012" y="46385"/>
                      </a:lnTo>
                      <a:lnTo>
                        <a:pt x="23642" y="46385"/>
                      </a:lnTo>
                      <a:cubicBezTo>
                        <a:pt x="32558" y="46385"/>
                        <a:pt x="35301" y="50271"/>
                        <a:pt x="35529" y="59187"/>
                      </a:cubicBezTo>
                      <a:cubicBezTo>
                        <a:pt x="35758" y="65130"/>
                        <a:pt x="35643" y="69702"/>
                        <a:pt x="36101" y="74617"/>
                      </a:cubicBezTo>
                      <a:cubicBezTo>
                        <a:pt x="36444" y="77817"/>
                        <a:pt x="37015" y="80332"/>
                        <a:pt x="38272" y="81818"/>
                      </a:cubicBezTo>
                      <a:lnTo>
                        <a:pt x="53017" y="81818"/>
                      </a:lnTo>
                      <a:cubicBezTo>
                        <a:pt x="51303" y="80675"/>
                        <a:pt x="49359" y="78732"/>
                        <a:pt x="49131" y="74731"/>
                      </a:cubicBezTo>
                      <a:cubicBezTo>
                        <a:pt x="48902" y="69816"/>
                        <a:pt x="48788" y="63416"/>
                        <a:pt x="48674" y="58158"/>
                      </a:cubicBezTo>
                      <a:cubicBezTo>
                        <a:pt x="48216" y="46728"/>
                        <a:pt x="43987" y="42270"/>
                        <a:pt x="35872" y="41470"/>
                      </a:cubicBezTo>
                      <a:lnTo>
                        <a:pt x="35872" y="41241"/>
                      </a:lnTo>
                      <a:cubicBezTo>
                        <a:pt x="44788" y="39870"/>
                        <a:pt x="49474" y="31754"/>
                        <a:pt x="49474" y="21239"/>
                      </a:cubicBezTo>
                      <a:cubicBezTo>
                        <a:pt x="49474" y="5923"/>
                        <a:pt x="40216" y="208"/>
                        <a:pt x="28785" y="208"/>
                      </a:cubicBezTo>
                      <a:lnTo>
                        <a:pt x="-18" y="208"/>
                      </a:lnTo>
                      <a:close/>
                      <a:moveTo>
                        <a:pt x="13012" y="36555"/>
                      </a:moveTo>
                      <a:lnTo>
                        <a:pt x="13012" y="10038"/>
                      </a:lnTo>
                      <a:lnTo>
                        <a:pt x="24099" y="10038"/>
                      </a:lnTo>
                      <a:cubicBezTo>
                        <a:pt x="32672" y="10038"/>
                        <a:pt x="36444" y="14610"/>
                        <a:pt x="36444" y="23296"/>
                      </a:cubicBezTo>
                      <a:cubicBezTo>
                        <a:pt x="36444" y="31526"/>
                        <a:pt x="31757" y="36555"/>
                        <a:pt x="23413" y="36555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3" name="Freeform: Shape 462">
                  <a:extLst>
                    <a:ext uri="{FF2B5EF4-FFF2-40B4-BE49-F238E27FC236}">
                      <a16:creationId xmlns:a16="http://schemas.microsoft.com/office/drawing/2014/main" id="{14F72BFB-57EE-446D-5CA4-E24D855835A0}"/>
                    </a:ext>
                  </a:extLst>
                </p:cNvPr>
                <p:cNvSpPr/>
                <p:nvPr/>
              </p:nvSpPr>
              <p:spPr>
                <a:xfrm>
                  <a:off x="6042233" y="4786807"/>
                  <a:ext cx="13030" cy="81610"/>
                </a:xfrm>
                <a:custGeom>
                  <a:avLst/>
                  <a:gdLst>
                    <a:gd name="connsiteX0" fmla="*/ -18 w 13030"/>
                    <a:gd name="connsiteY0" fmla="*/ 81818 h 81610"/>
                    <a:gd name="connsiteX1" fmla="*/ 13012 w 13030"/>
                    <a:gd name="connsiteY1" fmla="*/ 81818 h 81610"/>
                    <a:gd name="connsiteX2" fmla="*/ 13012 w 13030"/>
                    <a:gd name="connsiteY2" fmla="*/ 208 h 81610"/>
                    <a:gd name="connsiteX3" fmla="*/ -18 w 13030"/>
                    <a:gd name="connsiteY3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18" y="81818"/>
                      </a:moveTo>
                      <a:lnTo>
                        <a:pt x="13012" y="81818"/>
                      </a:lnTo>
                      <a:lnTo>
                        <a:pt x="1301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4" name="Freeform: Shape 463">
                  <a:extLst>
                    <a:ext uri="{FF2B5EF4-FFF2-40B4-BE49-F238E27FC236}">
                      <a16:creationId xmlns:a16="http://schemas.microsoft.com/office/drawing/2014/main" id="{1F980F96-B58A-19D1-880B-EE963542CCDD}"/>
                    </a:ext>
                  </a:extLst>
                </p:cNvPr>
                <p:cNvSpPr/>
                <p:nvPr/>
              </p:nvSpPr>
              <p:spPr>
                <a:xfrm>
                  <a:off x="6066236" y="4785207"/>
                  <a:ext cx="52120" cy="84810"/>
                </a:xfrm>
                <a:custGeom>
                  <a:avLst/>
                  <a:gdLst>
                    <a:gd name="connsiteX0" fmla="*/ 39073 w 52120"/>
                    <a:gd name="connsiteY0" fmla="*/ 54157 h 84810"/>
                    <a:gd name="connsiteX1" fmla="*/ 39073 w 52120"/>
                    <a:gd name="connsiteY1" fmla="*/ 55529 h 84810"/>
                    <a:gd name="connsiteX2" fmla="*/ 26957 w 52120"/>
                    <a:gd name="connsiteY2" fmla="*/ 75188 h 84810"/>
                    <a:gd name="connsiteX3" fmla="*/ 13012 w 52120"/>
                    <a:gd name="connsiteY3" fmla="*/ 42270 h 84810"/>
                    <a:gd name="connsiteX4" fmla="*/ 26957 w 52120"/>
                    <a:gd name="connsiteY4" fmla="*/ 10038 h 84810"/>
                    <a:gd name="connsiteX5" fmla="*/ 38615 w 52120"/>
                    <a:gd name="connsiteY5" fmla="*/ 25925 h 84810"/>
                    <a:gd name="connsiteX6" fmla="*/ 38615 w 52120"/>
                    <a:gd name="connsiteY6" fmla="*/ 27297 h 84810"/>
                    <a:gd name="connsiteX7" fmla="*/ 51646 w 52120"/>
                    <a:gd name="connsiteY7" fmla="*/ 27297 h 84810"/>
                    <a:gd name="connsiteX8" fmla="*/ 51646 w 52120"/>
                    <a:gd name="connsiteY8" fmla="*/ 25811 h 84810"/>
                    <a:gd name="connsiteX9" fmla="*/ 27071 w 52120"/>
                    <a:gd name="connsiteY9" fmla="*/ 208 h 84810"/>
                    <a:gd name="connsiteX10" fmla="*/ -18 w 52120"/>
                    <a:gd name="connsiteY10" fmla="*/ 42613 h 84810"/>
                    <a:gd name="connsiteX11" fmla="*/ 26957 w 52120"/>
                    <a:gd name="connsiteY11" fmla="*/ 85018 h 84810"/>
                    <a:gd name="connsiteX12" fmla="*/ 52103 w 52120"/>
                    <a:gd name="connsiteY12" fmla="*/ 55872 h 84810"/>
                    <a:gd name="connsiteX13" fmla="*/ 52103 w 52120"/>
                    <a:gd name="connsiteY13" fmla="*/ 54157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2120" h="84810">
                      <a:moveTo>
                        <a:pt x="39073" y="54157"/>
                      </a:moveTo>
                      <a:lnTo>
                        <a:pt x="39073" y="55529"/>
                      </a:lnTo>
                      <a:cubicBezTo>
                        <a:pt x="39073" y="63073"/>
                        <a:pt x="37815" y="75188"/>
                        <a:pt x="26957" y="75188"/>
                      </a:cubicBezTo>
                      <a:cubicBezTo>
                        <a:pt x="17356" y="75188"/>
                        <a:pt x="13012" y="68559"/>
                        <a:pt x="13012" y="42270"/>
                      </a:cubicBezTo>
                      <a:cubicBezTo>
                        <a:pt x="13012" y="15981"/>
                        <a:pt x="17356" y="10038"/>
                        <a:pt x="26957" y="10038"/>
                      </a:cubicBezTo>
                      <a:cubicBezTo>
                        <a:pt x="36329" y="9695"/>
                        <a:pt x="38615" y="18381"/>
                        <a:pt x="38615" y="25925"/>
                      </a:cubicBezTo>
                      <a:lnTo>
                        <a:pt x="38615" y="27297"/>
                      </a:lnTo>
                      <a:lnTo>
                        <a:pt x="51646" y="27297"/>
                      </a:lnTo>
                      <a:lnTo>
                        <a:pt x="51646" y="25811"/>
                      </a:lnTo>
                      <a:cubicBezTo>
                        <a:pt x="51646" y="17353"/>
                        <a:pt x="50274" y="208"/>
                        <a:pt x="27071" y="208"/>
                      </a:cubicBezTo>
                      <a:cubicBezTo>
                        <a:pt x="6383" y="208"/>
                        <a:pt x="-18" y="13467"/>
                        <a:pt x="-18" y="42613"/>
                      </a:cubicBezTo>
                      <a:cubicBezTo>
                        <a:pt x="-18" y="71760"/>
                        <a:pt x="6383" y="85018"/>
                        <a:pt x="26957" y="85018"/>
                      </a:cubicBezTo>
                      <a:cubicBezTo>
                        <a:pt x="46159" y="85018"/>
                        <a:pt x="52103" y="70617"/>
                        <a:pt x="52103" y="55872"/>
                      </a:cubicBezTo>
                      <a:lnTo>
                        <a:pt x="52103" y="54157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5" name="Freeform: Shape 464">
                  <a:extLst>
                    <a:ext uri="{FF2B5EF4-FFF2-40B4-BE49-F238E27FC236}">
                      <a16:creationId xmlns:a16="http://schemas.microsoft.com/office/drawing/2014/main" id="{239F0AB6-F273-B40E-B44B-8A28F00DD364}"/>
                    </a:ext>
                  </a:extLst>
                </p:cNvPr>
                <p:cNvSpPr/>
                <p:nvPr/>
              </p:nvSpPr>
              <p:spPr>
                <a:xfrm>
                  <a:off x="6119728" y="4786807"/>
                  <a:ext cx="61379" cy="81610"/>
                </a:xfrm>
                <a:custGeom>
                  <a:avLst/>
                  <a:gdLst>
                    <a:gd name="connsiteX0" fmla="*/ 21242 w 61379"/>
                    <a:gd name="connsiteY0" fmla="*/ 51414 h 81610"/>
                    <a:gd name="connsiteX1" fmla="*/ 30957 w 61379"/>
                    <a:gd name="connsiteY1" fmla="*/ 11181 h 81610"/>
                    <a:gd name="connsiteX2" fmla="*/ 31186 w 61379"/>
                    <a:gd name="connsiteY2" fmla="*/ 11181 h 81610"/>
                    <a:gd name="connsiteX3" fmla="*/ 40559 w 61379"/>
                    <a:gd name="connsiteY3" fmla="*/ 51414 h 81610"/>
                    <a:gd name="connsiteX4" fmla="*/ -18 w 61379"/>
                    <a:gd name="connsiteY4" fmla="*/ 81818 h 81610"/>
                    <a:gd name="connsiteX5" fmla="*/ 13584 w 61379"/>
                    <a:gd name="connsiteY5" fmla="*/ 81818 h 81610"/>
                    <a:gd name="connsiteX6" fmla="*/ 18842 w 61379"/>
                    <a:gd name="connsiteY6" fmla="*/ 61815 h 81610"/>
                    <a:gd name="connsiteX7" fmla="*/ 42730 w 61379"/>
                    <a:gd name="connsiteY7" fmla="*/ 61815 h 81610"/>
                    <a:gd name="connsiteX8" fmla="*/ 47760 w 61379"/>
                    <a:gd name="connsiteY8" fmla="*/ 81818 h 81610"/>
                    <a:gd name="connsiteX9" fmla="*/ 61361 w 61379"/>
                    <a:gd name="connsiteY9" fmla="*/ 81818 h 81610"/>
                    <a:gd name="connsiteX10" fmla="*/ 39873 w 61379"/>
                    <a:gd name="connsiteY10" fmla="*/ 208 h 81610"/>
                    <a:gd name="connsiteX11" fmla="*/ 23185 w 61379"/>
                    <a:gd name="connsiteY11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79" h="81610">
                      <a:moveTo>
                        <a:pt x="21242" y="51414"/>
                      </a:moveTo>
                      <a:lnTo>
                        <a:pt x="30957" y="11181"/>
                      </a:lnTo>
                      <a:lnTo>
                        <a:pt x="31186" y="11181"/>
                      </a:lnTo>
                      <a:lnTo>
                        <a:pt x="40559" y="51414"/>
                      </a:lnTo>
                      <a:close/>
                      <a:moveTo>
                        <a:pt x="-18" y="81818"/>
                      </a:moveTo>
                      <a:lnTo>
                        <a:pt x="13584" y="81818"/>
                      </a:lnTo>
                      <a:lnTo>
                        <a:pt x="18842" y="61815"/>
                      </a:lnTo>
                      <a:lnTo>
                        <a:pt x="42730" y="61815"/>
                      </a:lnTo>
                      <a:lnTo>
                        <a:pt x="47760" y="81818"/>
                      </a:lnTo>
                      <a:lnTo>
                        <a:pt x="61361" y="81818"/>
                      </a:lnTo>
                      <a:lnTo>
                        <a:pt x="39873" y="208"/>
                      </a:lnTo>
                      <a:lnTo>
                        <a:pt x="23185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6" name="Freeform: Shape 465">
                  <a:extLst>
                    <a:ext uri="{FF2B5EF4-FFF2-40B4-BE49-F238E27FC236}">
                      <a16:creationId xmlns:a16="http://schemas.microsoft.com/office/drawing/2014/main" id="{BB81F31E-F9F7-76E5-1DAF-5908388CD048}"/>
                    </a:ext>
                  </a:extLst>
                </p:cNvPr>
                <p:cNvSpPr/>
                <p:nvPr/>
              </p:nvSpPr>
              <p:spPr>
                <a:xfrm>
                  <a:off x="6185337" y="4786807"/>
                  <a:ext cx="44577" cy="81610"/>
                </a:xfrm>
                <a:custGeom>
                  <a:avLst/>
                  <a:gdLst>
                    <a:gd name="connsiteX0" fmla="*/ -18 w 44577"/>
                    <a:gd name="connsiteY0" fmla="*/ 81818 h 81610"/>
                    <a:gd name="connsiteX1" fmla="*/ 44559 w 44577"/>
                    <a:gd name="connsiteY1" fmla="*/ 81818 h 81610"/>
                    <a:gd name="connsiteX2" fmla="*/ 44559 w 44577"/>
                    <a:gd name="connsiteY2" fmla="*/ 70845 h 81610"/>
                    <a:gd name="connsiteX3" fmla="*/ 13012 w 44577"/>
                    <a:gd name="connsiteY3" fmla="*/ 70845 h 81610"/>
                    <a:gd name="connsiteX4" fmla="*/ 13012 w 44577"/>
                    <a:gd name="connsiteY4" fmla="*/ 208 h 81610"/>
                    <a:gd name="connsiteX5" fmla="*/ -18 w 44577"/>
                    <a:gd name="connsiteY5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577" h="81610">
                      <a:moveTo>
                        <a:pt x="-18" y="81818"/>
                      </a:moveTo>
                      <a:lnTo>
                        <a:pt x="44559" y="81818"/>
                      </a:lnTo>
                      <a:lnTo>
                        <a:pt x="44559" y="70845"/>
                      </a:lnTo>
                      <a:lnTo>
                        <a:pt x="13012" y="70845"/>
                      </a:lnTo>
                      <a:lnTo>
                        <a:pt x="13012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7" name="Freeform: Shape 466">
                  <a:extLst>
                    <a:ext uri="{FF2B5EF4-FFF2-40B4-BE49-F238E27FC236}">
                      <a16:creationId xmlns:a16="http://schemas.microsoft.com/office/drawing/2014/main" id="{30135E2C-231D-5846-B9F7-FF986C36B348}"/>
                    </a:ext>
                  </a:extLst>
                </p:cNvPr>
                <p:cNvSpPr/>
                <p:nvPr/>
              </p:nvSpPr>
              <p:spPr>
                <a:xfrm>
                  <a:off x="6265004" y="4786807"/>
                  <a:ext cx="53035" cy="81610"/>
                </a:xfrm>
                <a:custGeom>
                  <a:avLst/>
                  <a:gdLst>
                    <a:gd name="connsiteX0" fmla="*/ -18 w 53035"/>
                    <a:gd name="connsiteY0" fmla="*/ 81818 h 81610"/>
                    <a:gd name="connsiteX1" fmla="*/ 13012 w 53035"/>
                    <a:gd name="connsiteY1" fmla="*/ 81818 h 81610"/>
                    <a:gd name="connsiteX2" fmla="*/ 13012 w 53035"/>
                    <a:gd name="connsiteY2" fmla="*/ 46385 h 81610"/>
                    <a:gd name="connsiteX3" fmla="*/ 23642 w 53035"/>
                    <a:gd name="connsiteY3" fmla="*/ 46385 h 81610"/>
                    <a:gd name="connsiteX4" fmla="*/ 35529 w 53035"/>
                    <a:gd name="connsiteY4" fmla="*/ 59187 h 81610"/>
                    <a:gd name="connsiteX5" fmla="*/ 36101 w 53035"/>
                    <a:gd name="connsiteY5" fmla="*/ 74617 h 81610"/>
                    <a:gd name="connsiteX6" fmla="*/ 38272 w 53035"/>
                    <a:gd name="connsiteY6" fmla="*/ 81818 h 81610"/>
                    <a:gd name="connsiteX7" fmla="*/ 53017 w 53035"/>
                    <a:gd name="connsiteY7" fmla="*/ 81818 h 81610"/>
                    <a:gd name="connsiteX8" fmla="*/ 49131 w 53035"/>
                    <a:gd name="connsiteY8" fmla="*/ 74731 h 81610"/>
                    <a:gd name="connsiteX9" fmla="*/ 48674 w 53035"/>
                    <a:gd name="connsiteY9" fmla="*/ 58158 h 81610"/>
                    <a:gd name="connsiteX10" fmla="*/ 35872 w 53035"/>
                    <a:gd name="connsiteY10" fmla="*/ 41470 h 81610"/>
                    <a:gd name="connsiteX11" fmla="*/ 35872 w 53035"/>
                    <a:gd name="connsiteY11" fmla="*/ 41241 h 81610"/>
                    <a:gd name="connsiteX12" fmla="*/ 49474 w 53035"/>
                    <a:gd name="connsiteY12" fmla="*/ 21239 h 81610"/>
                    <a:gd name="connsiteX13" fmla="*/ 28785 w 53035"/>
                    <a:gd name="connsiteY13" fmla="*/ 208 h 81610"/>
                    <a:gd name="connsiteX14" fmla="*/ -18 w 53035"/>
                    <a:gd name="connsiteY14" fmla="*/ 208 h 81610"/>
                    <a:gd name="connsiteX15" fmla="*/ 13012 w 53035"/>
                    <a:gd name="connsiteY15" fmla="*/ 36555 h 81610"/>
                    <a:gd name="connsiteX16" fmla="*/ 13012 w 53035"/>
                    <a:gd name="connsiteY16" fmla="*/ 10038 h 81610"/>
                    <a:gd name="connsiteX17" fmla="*/ 24099 w 53035"/>
                    <a:gd name="connsiteY17" fmla="*/ 10038 h 81610"/>
                    <a:gd name="connsiteX18" fmla="*/ 36444 w 53035"/>
                    <a:gd name="connsiteY18" fmla="*/ 23296 h 81610"/>
                    <a:gd name="connsiteX19" fmla="*/ 23413 w 53035"/>
                    <a:gd name="connsiteY19" fmla="*/ 36555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18" y="81818"/>
                      </a:moveTo>
                      <a:lnTo>
                        <a:pt x="13012" y="81818"/>
                      </a:lnTo>
                      <a:lnTo>
                        <a:pt x="13012" y="46385"/>
                      </a:lnTo>
                      <a:lnTo>
                        <a:pt x="23642" y="46385"/>
                      </a:lnTo>
                      <a:cubicBezTo>
                        <a:pt x="32557" y="46385"/>
                        <a:pt x="35301" y="50271"/>
                        <a:pt x="35529" y="59187"/>
                      </a:cubicBezTo>
                      <a:cubicBezTo>
                        <a:pt x="35758" y="65130"/>
                        <a:pt x="35643" y="69702"/>
                        <a:pt x="36101" y="74617"/>
                      </a:cubicBezTo>
                      <a:cubicBezTo>
                        <a:pt x="36444" y="77817"/>
                        <a:pt x="37015" y="80332"/>
                        <a:pt x="38272" y="81818"/>
                      </a:cubicBezTo>
                      <a:lnTo>
                        <a:pt x="53017" y="81818"/>
                      </a:lnTo>
                      <a:cubicBezTo>
                        <a:pt x="51303" y="80675"/>
                        <a:pt x="49359" y="78732"/>
                        <a:pt x="49131" y="74731"/>
                      </a:cubicBezTo>
                      <a:cubicBezTo>
                        <a:pt x="48902" y="69816"/>
                        <a:pt x="48788" y="63416"/>
                        <a:pt x="48674" y="58158"/>
                      </a:cubicBezTo>
                      <a:cubicBezTo>
                        <a:pt x="48216" y="46728"/>
                        <a:pt x="43987" y="42270"/>
                        <a:pt x="35872" y="41470"/>
                      </a:cubicBezTo>
                      <a:lnTo>
                        <a:pt x="35872" y="41241"/>
                      </a:lnTo>
                      <a:cubicBezTo>
                        <a:pt x="44788" y="39870"/>
                        <a:pt x="49474" y="31754"/>
                        <a:pt x="49474" y="21239"/>
                      </a:cubicBezTo>
                      <a:cubicBezTo>
                        <a:pt x="49474" y="5923"/>
                        <a:pt x="40216" y="208"/>
                        <a:pt x="28785" y="208"/>
                      </a:cubicBezTo>
                      <a:lnTo>
                        <a:pt x="-18" y="208"/>
                      </a:lnTo>
                      <a:close/>
                      <a:moveTo>
                        <a:pt x="13012" y="36555"/>
                      </a:moveTo>
                      <a:lnTo>
                        <a:pt x="13012" y="10038"/>
                      </a:lnTo>
                      <a:lnTo>
                        <a:pt x="24099" y="10038"/>
                      </a:lnTo>
                      <a:cubicBezTo>
                        <a:pt x="32672" y="10038"/>
                        <a:pt x="36444" y="14610"/>
                        <a:pt x="36444" y="23296"/>
                      </a:cubicBezTo>
                      <a:cubicBezTo>
                        <a:pt x="36444" y="31526"/>
                        <a:pt x="31757" y="36555"/>
                        <a:pt x="23413" y="36555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8" name="Freeform: Shape 467">
                  <a:extLst>
                    <a:ext uri="{FF2B5EF4-FFF2-40B4-BE49-F238E27FC236}">
                      <a16:creationId xmlns:a16="http://schemas.microsoft.com/office/drawing/2014/main" id="{21A53F58-A238-B030-E7AE-D78A6A553A5F}"/>
                    </a:ext>
                  </a:extLst>
                </p:cNvPr>
                <p:cNvSpPr/>
                <p:nvPr/>
              </p:nvSpPr>
              <p:spPr>
                <a:xfrm>
                  <a:off x="6324440" y="4785207"/>
                  <a:ext cx="53949" cy="84810"/>
                </a:xfrm>
                <a:custGeom>
                  <a:avLst/>
                  <a:gdLst>
                    <a:gd name="connsiteX0" fmla="*/ 26957 w 53949"/>
                    <a:gd name="connsiteY0" fmla="*/ 85018 h 84810"/>
                    <a:gd name="connsiteX1" fmla="*/ 53932 w 53949"/>
                    <a:gd name="connsiteY1" fmla="*/ 42613 h 84810"/>
                    <a:gd name="connsiteX2" fmla="*/ 26957 w 53949"/>
                    <a:gd name="connsiteY2" fmla="*/ 208 h 84810"/>
                    <a:gd name="connsiteX3" fmla="*/ -18 w 53949"/>
                    <a:gd name="connsiteY3" fmla="*/ 42613 h 84810"/>
                    <a:gd name="connsiteX4" fmla="*/ 26957 w 53949"/>
                    <a:gd name="connsiteY4" fmla="*/ 85018 h 84810"/>
                    <a:gd name="connsiteX5" fmla="*/ 26957 w 53949"/>
                    <a:gd name="connsiteY5" fmla="*/ 75188 h 84810"/>
                    <a:gd name="connsiteX6" fmla="*/ 13012 w 53949"/>
                    <a:gd name="connsiteY6" fmla="*/ 42270 h 84810"/>
                    <a:gd name="connsiteX7" fmla="*/ 26957 w 53949"/>
                    <a:gd name="connsiteY7" fmla="*/ 10038 h 84810"/>
                    <a:gd name="connsiteX8" fmla="*/ 40902 w 53949"/>
                    <a:gd name="connsiteY8" fmla="*/ 42270 h 84810"/>
                    <a:gd name="connsiteX9" fmla="*/ 26957 w 53949"/>
                    <a:gd name="connsiteY9" fmla="*/ 75188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57" y="85018"/>
                      </a:moveTo>
                      <a:cubicBezTo>
                        <a:pt x="45702" y="85018"/>
                        <a:pt x="53932" y="71760"/>
                        <a:pt x="53932" y="42613"/>
                      </a:cubicBezTo>
                      <a:cubicBezTo>
                        <a:pt x="53932" y="13467"/>
                        <a:pt x="45702" y="208"/>
                        <a:pt x="26957" y="208"/>
                      </a:cubicBezTo>
                      <a:cubicBezTo>
                        <a:pt x="8212" y="208"/>
                        <a:pt x="-18" y="13467"/>
                        <a:pt x="-18" y="42613"/>
                      </a:cubicBezTo>
                      <a:cubicBezTo>
                        <a:pt x="-18" y="71760"/>
                        <a:pt x="8212" y="85018"/>
                        <a:pt x="26957" y="85018"/>
                      </a:cubicBezTo>
                      <a:close/>
                      <a:moveTo>
                        <a:pt x="26957" y="75188"/>
                      </a:moveTo>
                      <a:cubicBezTo>
                        <a:pt x="19185" y="75188"/>
                        <a:pt x="13012" y="70388"/>
                        <a:pt x="13012" y="42270"/>
                      </a:cubicBezTo>
                      <a:cubicBezTo>
                        <a:pt x="13012" y="14838"/>
                        <a:pt x="19185" y="10038"/>
                        <a:pt x="26957" y="10038"/>
                      </a:cubicBezTo>
                      <a:cubicBezTo>
                        <a:pt x="34729" y="10038"/>
                        <a:pt x="40902" y="14838"/>
                        <a:pt x="40902" y="42270"/>
                      </a:cubicBezTo>
                      <a:cubicBezTo>
                        <a:pt x="40902" y="70388"/>
                        <a:pt x="34729" y="75188"/>
                        <a:pt x="26957" y="7518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69" name="Freeform: Shape 468">
                  <a:extLst>
                    <a:ext uri="{FF2B5EF4-FFF2-40B4-BE49-F238E27FC236}">
                      <a16:creationId xmlns:a16="http://schemas.microsoft.com/office/drawing/2014/main" id="{1E2FD6A7-07B9-C1AD-1222-2CE7C6A23476}"/>
                    </a:ext>
                  </a:extLst>
                </p:cNvPr>
                <p:cNvSpPr/>
                <p:nvPr/>
              </p:nvSpPr>
              <p:spPr>
                <a:xfrm>
                  <a:off x="6387991" y="4785207"/>
                  <a:ext cx="53949" cy="84810"/>
                </a:xfrm>
                <a:custGeom>
                  <a:avLst/>
                  <a:gdLst>
                    <a:gd name="connsiteX0" fmla="*/ 26957 w 53949"/>
                    <a:gd name="connsiteY0" fmla="*/ 85018 h 84810"/>
                    <a:gd name="connsiteX1" fmla="*/ 53932 w 53949"/>
                    <a:gd name="connsiteY1" fmla="*/ 42613 h 84810"/>
                    <a:gd name="connsiteX2" fmla="*/ 26957 w 53949"/>
                    <a:gd name="connsiteY2" fmla="*/ 208 h 84810"/>
                    <a:gd name="connsiteX3" fmla="*/ -18 w 53949"/>
                    <a:gd name="connsiteY3" fmla="*/ 42613 h 84810"/>
                    <a:gd name="connsiteX4" fmla="*/ 26957 w 53949"/>
                    <a:gd name="connsiteY4" fmla="*/ 85018 h 84810"/>
                    <a:gd name="connsiteX5" fmla="*/ 26957 w 53949"/>
                    <a:gd name="connsiteY5" fmla="*/ 75188 h 84810"/>
                    <a:gd name="connsiteX6" fmla="*/ 13012 w 53949"/>
                    <a:gd name="connsiteY6" fmla="*/ 42270 h 84810"/>
                    <a:gd name="connsiteX7" fmla="*/ 26957 w 53949"/>
                    <a:gd name="connsiteY7" fmla="*/ 10038 h 84810"/>
                    <a:gd name="connsiteX8" fmla="*/ 40902 w 53949"/>
                    <a:gd name="connsiteY8" fmla="*/ 42270 h 84810"/>
                    <a:gd name="connsiteX9" fmla="*/ 26957 w 53949"/>
                    <a:gd name="connsiteY9" fmla="*/ 75188 h 84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949" h="84810">
                      <a:moveTo>
                        <a:pt x="26957" y="85018"/>
                      </a:moveTo>
                      <a:cubicBezTo>
                        <a:pt x="45702" y="85018"/>
                        <a:pt x="53932" y="71760"/>
                        <a:pt x="53932" y="42613"/>
                      </a:cubicBezTo>
                      <a:cubicBezTo>
                        <a:pt x="53932" y="13467"/>
                        <a:pt x="45702" y="208"/>
                        <a:pt x="26957" y="208"/>
                      </a:cubicBezTo>
                      <a:cubicBezTo>
                        <a:pt x="8212" y="208"/>
                        <a:pt x="-18" y="13467"/>
                        <a:pt x="-18" y="42613"/>
                      </a:cubicBezTo>
                      <a:cubicBezTo>
                        <a:pt x="-18" y="71760"/>
                        <a:pt x="8212" y="85018"/>
                        <a:pt x="26957" y="85018"/>
                      </a:cubicBezTo>
                      <a:close/>
                      <a:moveTo>
                        <a:pt x="26957" y="75188"/>
                      </a:moveTo>
                      <a:cubicBezTo>
                        <a:pt x="19185" y="75188"/>
                        <a:pt x="13012" y="70388"/>
                        <a:pt x="13012" y="42270"/>
                      </a:cubicBezTo>
                      <a:cubicBezTo>
                        <a:pt x="13012" y="14838"/>
                        <a:pt x="19185" y="10038"/>
                        <a:pt x="26957" y="10038"/>
                      </a:cubicBezTo>
                      <a:cubicBezTo>
                        <a:pt x="34729" y="10038"/>
                        <a:pt x="40902" y="14838"/>
                        <a:pt x="40902" y="42270"/>
                      </a:cubicBezTo>
                      <a:cubicBezTo>
                        <a:pt x="40902" y="70388"/>
                        <a:pt x="34729" y="75188"/>
                        <a:pt x="26957" y="75188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70" name="Freeform: Shape 469">
                  <a:extLst>
                    <a:ext uri="{FF2B5EF4-FFF2-40B4-BE49-F238E27FC236}">
                      <a16:creationId xmlns:a16="http://schemas.microsoft.com/office/drawing/2014/main" id="{55458521-EEEC-5475-E2EC-E1E222EFBD0B}"/>
                    </a:ext>
                  </a:extLst>
                </p:cNvPr>
                <p:cNvSpPr/>
                <p:nvPr/>
              </p:nvSpPr>
              <p:spPr>
                <a:xfrm>
                  <a:off x="6453485" y="4786807"/>
                  <a:ext cx="69037" cy="81610"/>
                </a:xfrm>
                <a:custGeom>
                  <a:avLst/>
                  <a:gdLst>
                    <a:gd name="connsiteX0" fmla="*/ -18 w 69037"/>
                    <a:gd name="connsiteY0" fmla="*/ 81818 h 81610"/>
                    <a:gd name="connsiteX1" fmla="*/ 12326 w 69037"/>
                    <a:gd name="connsiteY1" fmla="*/ 81818 h 81610"/>
                    <a:gd name="connsiteX2" fmla="*/ 12326 w 69037"/>
                    <a:gd name="connsiteY2" fmla="*/ 13924 h 81610"/>
                    <a:gd name="connsiteX3" fmla="*/ 12554 w 69037"/>
                    <a:gd name="connsiteY3" fmla="*/ 13924 h 81610"/>
                    <a:gd name="connsiteX4" fmla="*/ 29014 w 69037"/>
                    <a:gd name="connsiteY4" fmla="*/ 81818 h 81610"/>
                    <a:gd name="connsiteX5" fmla="*/ 39986 w 69037"/>
                    <a:gd name="connsiteY5" fmla="*/ 81818 h 81610"/>
                    <a:gd name="connsiteX6" fmla="*/ 56446 w 69037"/>
                    <a:gd name="connsiteY6" fmla="*/ 13924 h 81610"/>
                    <a:gd name="connsiteX7" fmla="*/ 56674 w 69037"/>
                    <a:gd name="connsiteY7" fmla="*/ 13924 h 81610"/>
                    <a:gd name="connsiteX8" fmla="*/ 56674 w 69037"/>
                    <a:gd name="connsiteY8" fmla="*/ 81818 h 81610"/>
                    <a:gd name="connsiteX9" fmla="*/ 69019 w 69037"/>
                    <a:gd name="connsiteY9" fmla="*/ 81818 h 81610"/>
                    <a:gd name="connsiteX10" fmla="*/ 69019 w 69037"/>
                    <a:gd name="connsiteY10" fmla="*/ 208 h 81610"/>
                    <a:gd name="connsiteX11" fmla="*/ 49131 w 69037"/>
                    <a:gd name="connsiteY11" fmla="*/ 208 h 81610"/>
                    <a:gd name="connsiteX12" fmla="*/ 34958 w 69037"/>
                    <a:gd name="connsiteY12" fmla="*/ 60672 h 81610"/>
                    <a:gd name="connsiteX13" fmla="*/ 34729 w 69037"/>
                    <a:gd name="connsiteY13" fmla="*/ 60672 h 81610"/>
                    <a:gd name="connsiteX14" fmla="*/ 20327 w 69037"/>
                    <a:gd name="connsiteY14" fmla="*/ 208 h 81610"/>
                    <a:gd name="connsiteX15" fmla="*/ -18 w 69037"/>
                    <a:gd name="connsiteY15" fmla="*/ 208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9037" h="81610">
                      <a:moveTo>
                        <a:pt x="-18" y="81818"/>
                      </a:moveTo>
                      <a:lnTo>
                        <a:pt x="12326" y="81818"/>
                      </a:lnTo>
                      <a:lnTo>
                        <a:pt x="12326" y="13924"/>
                      </a:lnTo>
                      <a:lnTo>
                        <a:pt x="12554" y="13924"/>
                      </a:lnTo>
                      <a:lnTo>
                        <a:pt x="29014" y="81818"/>
                      </a:lnTo>
                      <a:lnTo>
                        <a:pt x="39986" y="81818"/>
                      </a:lnTo>
                      <a:lnTo>
                        <a:pt x="56446" y="13924"/>
                      </a:lnTo>
                      <a:lnTo>
                        <a:pt x="56674" y="13924"/>
                      </a:lnTo>
                      <a:lnTo>
                        <a:pt x="56674" y="81818"/>
                      </a:lnTo>
                      <a:lnTo>
                        <a:pt x="69019" y="81818"/>
                      </a:lnTo>
                      <a:lnTo>
                        <a:pt x="69019" y="208"/>
                      </a:lnTo>
                      <a:lnTo>
                        <a:pt x="49131" y="208"/>
                      </a:lnTo>
                      <a:lnTo>
                        <a:pt x="34958" y="60672"/>
                      </a:lnTo>
                      <a:lnTo>
                        <a:pt x="34729" y="60672"/>
                      </a:lnTo>
                      <a:lnTo>
                        <a:pt x="20327" y="208"/>
                      </a:lnTo>
                      <a:lnTo>
                        <a:pt x="-18" y="208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8" name="Graphic 3">
                <a:extLst>
                  <a:ext uri="{FF2B5EF4-FFF2-40B4-BE49-F238E27FC236}">
                    <a16:creationId xmlns:a16="http://schemas.microsoft.com/office/drawing/2014/main" id="{4E4B6BA1-1331-B2EC-A954-5BED7710AB20}"/>
                  </a:ext>
                </a:extLst>
              </p:cNvPr>
              <p:cNvGrpSpPr/>
              <p:nvPr/>
            </p:nvGrpSpPr>
            <p:grpSpPr>
              <a:xfrm>
                <a:off x="8185222" y="4111806"/>
                <a:ext cx="405079" cy="81610"/>
                <a:chOff x="8185222" y="4111806"/>
                <a:chExt cx="405079" cy="81610"/>
              </a:xfrm>
              <a:solidFill>
                <a:srgbClr val="898989"/>
              </a:solidFill>
            </p:grpSpPr>
            <p:sp>
              <p:nvSpPr>
                <p:cNvPr id="449" name="Freeform: Shape 448">
                  <a:extLst>
                    <a:ext uri="{FF2B5EF4-FFF2-40B4-BE49-F238E27FC236}">
                      <a16:creationId xmlns:a16="http://schemas.microsoft.com/office/drawing/2014/main" id="{7F486581-03D4-FB7C-F80D-630E4112CC17}"/>
                    </a:ext>
                  </a:extLst>
                </p:cNvPr>
                <p:cNvSpPr/>
                <p:nvPr/>
              </p:nvSpPr>
              <p:spPr>
                <a:xfrm>
                  <a:off x="8185222" y="4111806"/>
                  <a:ext cx="43548" cy="81610"/>
                </a:xfrm>
                <a:custGeom>
                  <a:avLst/>
                  <a:gdLst>
                    <a:gd name="connsiteX0" fmla="*/ -22 w 43548"/>
                    <a:gd name="connsiteY0" fmla="*/ 81787 h 81610"/>
                    <a:gd name="connsiteX1" fmla="*/ 13008 w 43548"/>
                    <a:gd name="connsiteY1" fmla="*/ 81787 h 81610"/>
                    <a:gd name="connsiteX2" fmla="*/ 13008 w 43548"/>
                    <a:gd name="connsiteY2" fmla="*/ 44753 h 81610"/>
                    <a:gd name="connsiteX3" fmla="*/ 41697 w 43548"/>
                    <a:gd name="connsiteY3" fmla="*/ 44753 h 81610"/>
                    <a:gd name="connsiteX4" fmla="*/ 41697 w 43548"/>
                    <a:gd name="connsiteY4" fmla="*/ 33781 h 81610"/>
                    <a:gd name="connsiteX5" fmla="*/ 13008 w 43548"/>
                    <a:gd name="connsiteY5" fmla="*/ 33781 h 81610"/>
                    <a:gd name="connsiteX6" fmla="*/ 13008 w 43548"/>
                    <a:gd name="connsiteY6" fmla="*/ 11149 h 81610"/>
                    <a:gd name="connsiteX7" fmla="*/ 43526 w 43548"/>
                    <a:gd name="connsiteY7" fmla="*/ 11149 h 81610"/>
                    <a:gd name="connsiteX8" fmla="*/ 43526 w 43548"/>
                    <a:gd name="connsiteY8" fmla="*/ 176 h 81610"/>
                    <a:gd name="connsiteX9" fmla="*/ -22 w 43548"/>
                    <a:gd name="connsiteY9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548" h="81610">
                      <a:moveTo>
                        <a:pt x="-22" y="81787"/>
                      </a:moveTo>
                      <a:lnTo>
                        <a:pt x="13008" y="81787"/>
                      </a:lnTo>
                      <a:lnTo>
                        <a:pt x="13008" y="44753"/>
                      </a:lnTo>
                      <a:lnTo>
                        <a:pt x="41697" y="44753"/>
                      </a:lnTo>
                      <a:lnTo>
                        <a:pt x="41697" y="33781"/>
                      </a:lnTo>
                      <a:lnTo>
                        <a:pt x="13008" y="33781"/>
                      </a:lnTo>
                      <a:lnTo>
                        <a:pt x="13008" y="11149"/>
                      </a:lnTo>
                      <a:lnTo>
                        <a:pt x="43526" y="11149"/>
                      </a:lnTo>
                      <a:lnTo>
                        <a:pt x="43526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0" name="Freeform: Shape 449">
                  <a:extLst>
                    <a:ext uri="{FF2B5EF4-FFF2-40B4-BE49-F238E27FC236}">
                      <a16:creationId xmlns:a16="http://schemas.microsoft.com/office/drawing/2014/main" id="{DAEEC84B-9AEA-6E56-F40E-0949F777987B}"/>
                    </a:ext>
                  </a:extLst>
                </p:cNvPr>
                <p:cNvSpPr/>
                <p:nvPr/>
              </p:nvSpPr>
              <p:spPr>
                <a:xfrm>
                  <a:off x="8237571" y="4111806"/>
                  <a:ext cx="13030" cy="81610"/>
                </a:xfrm>
                <a:custGeom>
                  <a:avLst/>
                  <a:gdLst>
                    <a:gd name="connsiteX0" fmla="*/ -22 w 13030"/>
                    <a:gd name="connsiteY0" fmla="*/ 81787 h 81610"/>
                    <a:gd name="connsiteX1" fmla="*/ 13008 w 13030"/>
                    <a:gd name="connsiteY1" fmla="*/ 81787 h 81610"/>
                    <a:gd name="connsiteX2" fmla="*/ 13008 w 13030"/>
                    <a:gd name="connsiteY2" fmla="*/ 176 h 81610"/>
                    <a:gd name="connsiteX3" fmla="*/ -22 w 13030"/>
                    <a:gd name="connsiteY3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22" y="81787"/>
                      </a:moveTo>
                      <a:lnTo>
                        <a:pt x="13008" y="81787"/>
                      </a:lnTo>
                      <a:lnTo>
                        <a:pt x="13008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1" name="Freeform: Shape 450">
                  <a:extLst>
                    <a:ext uri="{FF2B5EF4-FFF2-40B4-BE49-F238E27FC236}">
                      <a16:creationId xmlns:a16="http://schemas.microsoft.com/office/drawing/2014/main" id="{1F285F56-34AB-15F2-324B-CBDF160743C7}"/>
                    </a:ext>
                  </a:extLst>
                </p:cNvPr>
                <p:cNvSpPr/>
                <p:nvPr/>
              </p:nvSpPr>
              <p:spPr>
                <a:xfrm>
                  <a:off x="8263518" y="4111806"/>
                  <a:ext cx="53035" cy="81610"/>
                </a:xfrm>
                <a:custGeom>
                  <a:avLst/>
                  <a:gdLst>
                    <a:gd name="connsiteX0" fmla="*/ -22 w 53035"/>
                    <a:gd name="connsiteY0" fmla="*/ 81787 h 81610"/>
                    <a:gd name="connsiteX1" fmla="*/ 13008 w 53035"/>
                    <a:gd name="connsiteY1" fmla="*/ 81787 h 81610"/>
                    <a:gd name="connsiteX2" fmla="*/ 13008 w 53035"/>
                    <a:gd name="connsiteY2" fmla="*/ 46354 h 81610"/>
                    <a:gd name="connsiteX3" fmla="*/ 23638 w 53035"/>
                    <a:gd name="connsiteY3" fmla="*/ 46354 h 81610"/>
                    <a:gd name="connsiteX4" fmla="*/ 35525 w 53035"/>
                    <a:gd name="connsiteY4" fmla="*/ 59155 h 81610"/>
                    <a:gd name="connsiteX5" fmla="*/ 36096 w 53035"/>
                    <a:gd name="connsiteY5" fmla="*/ 74586 h 81610"/>
                    <a:gd name="connsiteX6" fmla="*/ 38268 w 53035"/>
                    <a:gd name="connsiteY6" fmla="*/ 81787 h 81610"/>
                    <a:gd name="connsiteX7" fmla="*/ 53013 w 53035"/>
                    <a:gd name="connsiteY7" fmla="*/ 81787 h 81610"/>
                    <a:gd name="connsiteX8" fmla="*/ 49126 w 53035"/>
                    <a:gd name="connsiteY8" fmla="*/ 74700 h 81610"/>
                    <a:gd name="connsiteX9" fmla="*/ 48669 w 53035"/>
                    <a:gd name="connsiteY9" fmla="*/ 58126 h 81610"/>
                    <a:gd name="connsiteX10" fmla="*/ 35868 w 53035"/>
                    <a:gd name="connsiteY10" fmla="*/ 41439 h 81610"/>
                    <a:gd name="connsiteX11" fmla="*/ 35868 w 53035"/>
                    <a:gd name="connsiteY11" fmla="*/ 41210 h 81610"/>
                    <a:gd name="connsiteX12" fmla="*/ 49469 w 53035"/>
                    <a:gd name="connsiteY12" fmla="*/ 21208 h 81610"/>
                    <a:gd name="connsiteX13" fmla="*/ 28781 w 53035"/>
                    <a:gd name="connsiteY13" fmla="*/ 176 h 81610"/>
                    <a:gd name="connsiteX14" fmla="*/ -22 w 53035"/>
                    <a:gd name="connsiteY14" fmla="*/ 176 h 81610"/>
                    <a:gd name="connsiteX15" fmla="*/ 13008 w 53035"/>
                    <a:gd name="connsiteY15" fmla="*/ 36524 h 81610"/>
                    <a:gd name="connsiteX16" fmla="*/ 13008 w 53035"/>
                    <a:gd name="connsiteY16" fmla="*/ 10006 h 81610"/>
                    <a:gd name="connsiteX17" fmla="*/ 24095 w 53035"/>
                    <a:gd name="connsiteY17" fmla="*/ 10006 h 81610"/>
                    <a:gd name="connsiteX18" fmla="*/ 36439 w 53035"/>
                    <a:gd name="connsiteY18" fmla="*/ 23265 h 81610"/>
                    <a:gd name="connsiteX19" fmla="*/ 23409 w 53035"/>
                    <a:gd name="connsiteY19" fmla="*/ 36524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3035" h="81610">
                      <a:moveTo>
                        <a:pt x="-22" y="81787"/>
                      </a:moveTo>
                      <a:lnTo>
                        <a:pt x="13008" y="81787"/>
                      </a:lnTo>
                      <a:lnTo>
                        <a:pt x="13008" y="46354"/>
                      </a:lnTo>
                      <a:lnTo>
                        <a:pt x="23638" y="46354"/>
                      </a:lnTo>
                      <a:cubicBezTo>
                        <a:pt x="32553" y="46354"/>
                        <a:pt x="35296" y="50240"/>
                        <a:pt x="35525" y="59155"/>
                      </a:cubicBezTo>
                      <a:cubicBezTo>
                        <a:pt x="35753" y="65099"/>
                        <a:pt x="35639" y="69671"/>
                        <a:pt x="36096" y="74586"/>
                      </a:cubicBezTo>
                      <a:cubicBezTo>
                        <a:pt x="36439" y="77786"/>
                        <a:pt x="37011" y="80301"/>
                        <a:pt x="38268" y="81787"/>
                      </a:cubicBezTo>
                      <a:lnTo>
                        <a:pt x="53013" y="81787"/>
                      </a:lnTo>
                      <a:cubicBezTo>
                        <a:pt x="51298" y="80644"/>
                        <a:pt x="49355" y="78700"/>
                        <a:pt x="49126" y="74700"/>
                      </a:cubicBezTo>
                      <a:cubicBezTo>
                        <a:pt x="48898" y="69785"/>
                        <a:pt x="48784" y="63384"/>
                        <a:pt x="48669" y="58126"/>
                      </a:cubicBezTo>
                      <a:cubicBezTo>
                        <a:pt x="48212" y="46696"/>
                        <a:pt x="43983" y="42239"/>
                        <a:pt x="35868" y="41439"/>
                      </a:cubicBezTo>
                      <a:lnTo>
                        <a:pt x="35868" y="41210"/>
                      </a:lnTo>
                      <a:cubicBezTo>
                        <a:pt x="44783" y="39838"/>
                        <a:pt x="49469" y="31723"/>
                        <a:pt x="49469" y="21208"/>
                      </a:cubicBezTo>
                      <a:cubicBezTo>
                        <a:pt x="49469" y="5891"/>
                        <a:pt x="40211" y="176"/>
                        <a:pt x="28781" y="176"/>
                      </a:cubicBezTo>
                      <a:lnTo>
                        <a:pt x="-22" y="176"/>
                      </a:lnTo>
                      <a:close/>
                      <a:moveTo>
                        <a:pt x="13008" y="36524"/>
                      </a:moveTo>
                      <a:lnTo>
                        <a:pt x="13008" y="10006"/>
                      </a:lnTo>
                      <a:lnTo>
                        <a:pt x="24095" y="10006"/>
                      </a:lnTo>
                      <a:cubicBezTo>
                        <a:pt x="32668" y="10006"/>
                        <a:pt x="36439" y="14578"/>
                        <a:pt x="36439" y="23265"/>
                      </a:cubicBezTo>
                      <a:cubicBezTo>
                        <a:pt x="36439" y="31495"/>
                        <a:pt x="31753" y="36524"/>
                        <a:pt x="23409" y="36524"/>
                      </a:cubicBez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2" name="Freeform: Shape 451">
                  <a:extLst>
                    <a:ext uri="{FF2B5EF4-FFF2-40B4-BE49-F238E27FC236}">
                      <a16:creationId xmlns:a16="http://schemas.microsoft.com/office/drawing/2014/main" id="{B2952501-D153-1C3D-7A66-3A99FF69C7A5}"/>
                    </a:ext>
                  </a:extLst>
                </p:cNvPr>
                <p:cNvSpPr/>
                <p:nvPr/>
              </p:nvSpPr>
              <p:spPr>
                <a:xfrm>
                  <a:off x="8324896" y="4111806"/>
                  <a:ext cx="45034" cy="81610"/>
                </a:xfrm>
                <a:custGeom>
                  <a:avLst/>
                  <a:gdLst>
                    <a:gd name="connsiteX0" fmla="*/ -22 w 45034"/>
                    <a:gd name="connsiteY0" fmla="*/ 81787 h 81610"/>
                    <a:gd name="connsiteX1" fmla="*/ 45012 w 45034"/>
                    <a:gd name="connsiteY1" fmla="*/ 81787 h 81610"/>
                    <a:gd name="connsiteX2" fmla="*/ 45012 w 45034"/>
                    <a:gd name="connsiteY2" fmla="*/ 70814 h 81610"/>
                    <a:gd name="connsiteX3" fmla="*/ 13008 w 45034"/>
                    <a:gd name="connsiteY3" fmla="*/ 70814 h 81610"/>
                    <a:gd name="connsiteX4" fmla="*/ 13008 w 45034"/>
                    <a:gd name="connsiteY4" fmla="*/ 44753 h 81610"/>
                    <a:gd name="connsiteX5" fmla="*/ 42269 w 45034"/>
                    <a:gd name="connsiteY5" fmla="*/ 44753 h 81610"/>
                    <a:gd name="connsiteX6" fmla="*/ 42269 w 45034"/>
                    <a:gd name="connsiteY6" fmla="*/ 33781 h 81610"/>
                    <a:gd name="connsiteX7" fmla="*/ 13008 w 45034"/>
                    <a:gd name="connsiteY7" fmla="*/ 33781 h 81610"/>
                    <a:gd name="connsiteX8" fmla="*/ 13008 w 45034"/>
                    <a:gd name="connsiteY8" fmla="*/ 11149 h 81610"/>
                    <a:gd name="connsiteX9" fmla="*/ 44098 w 45034"/>
                    <a:gd name="connsiteY9" fmla="*/ 11149 h 81610"/>
                    <a:gd name="connsiteX10" fmla="*/ 44098 w 45034"/>
                    <a:gd name="connsiteY10" fmla="*/ 176 h 81610"/>
                    <a:gd name="connsiteX11" fmla="*/ -22 w 45034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4" h="81610">
                      <a:moveTo>
                        <a:pt x="-22" y="81787"/>
                      </a:moveTo>
                      <a:lnTo>
                        <a:pt x="45012" y="81787"/>
                      </a:lnTo>
                      <a:lnTo>
                        <a:pt x="45012" y="70814"/>
                      </a:lnTo>
                      <a:lnTo>
                        <a:pt x="13008" y="70814"/>
                      </a:lnTo>
                      <a:lnTo>
                        <a:pt x="13008" y="44753"/>
                      </a:lnTo>
                      <a:lnTo>
                        <a:pt x="42269" y="44753"/>
                      </a:lnTo>
                      <a:lnTo>
                        <a:pt x="42269" y="33781"/>
                      </a:lnTo>
                      <a:lnTo>
                        <a:pt x="13008" y="33781"/>
                      </a:lnTo>
                      <a:lnTo>
                        <a:pt x="13008" y="11149"/>
                      </a:lnTo>
                      <a:lnTo>
                        <a:pt x="44098" y="11149"/>
                      </a:lnTo>
                      <a:lnTo>
                        <a:pt x="44098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3" name="Freeform: Shape 452">
                  <a:extLst>
                    <a:ext uri="{FF2B5EF4-FFF2-40B4-BE49-F238E27FC236}">
                      <a16:creationId xmlns:a16="http://schemas.microsoft.com/office/drawing/2014/main" id="{9A216EDC-5AC0-65FC-6DC4-CE123B758286}"/>
                    </a:ext>
                  </a:extLst>
                </p:cNvPr>
                <p:cNvSpPr/>
                <p:nvPr/>
              </p:nvSpPr>
              <p:spPr>
                <a:xfrm>
                  <a:off x="8407307" y="4111806"/>
                  <a:ext cx="45033" cy="81610"/>
                </a:xfrm>
                <a:custGeom>
                  <a:avLst/>
                  <a:gdLst>
                    <a:gd name="connsiteX0" fmla="*/ -22 w 45033"/>
                    <a:gd name="connsiteY0" fmla="*/ 81787 h 81610"/>
                    <a:gd name="connsiteX1" fmla="*/ 45012 w 45033"/>
                    <a:gd name="connsiteY1" fmla="*/ 81787 h 81610"/>
                    <a:gd name="connsiteX2" fmla="*/ 45012 w 45033"/>
                    <a:gd name="connsiteY2" fmla="*/ 70814 h 81610"/>
                    <a:gd name="connsiteX3" fmla="*/ 13008 w 45033"/>
                    <a:gd name="connsiteY3" fmla="*/ 70814 h 81610"/>
                    <a:gd name="connsiteX4" fmla="*/ 13008 w 45033"/>
                    <a:gd name="connsiteY4" fmla="*/ 44753 h 81610"/>
                    <a:gd name="connsiteX5" fmla="*/ 42269 w 45033"/>
                    <a:gd name="connsiteY5" fmla="*/ 44753 h 81610"/>
                    <a:gd name="connsiteX6" fmla="*/ 42269 w 45033"/>
                    <a:gd name="connsiteY6" fmla="*/ 33781 h 81610"/>
                    <a:gd name="connsiteX7" fmla="*/ 13008 w 45033"/>
                    <a:gd name="connsiteY7" fmla="*/ 33781 h 81610"/>
                    <a:gd name="connsiteX8" fmla="*/ 13008 w 45033"/>
                    <a:gd name="connsiteY8" fmla="*/ 11149 h 81610"/>
                    <a:gd name="connsiteX9" fmla="*/ 44097 w 45033"/>
                    <a:gd name="connsiteY9" fmla="*/ 11149 h 81610"/>
                    <a:gd name="connsiteX10" fmla="*/ 44097 w 45033"/>
                    <a:gd name="connsiteY10" fmla="*/ 176 h 81610"/>
                    <a:gd name="connsiteX11" fmla="*/ -22 w 45033"/>
                    <a:gd name="connsiteY11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033" h="81610">
                      <a:moveTo>
                        <a:pt x="-22" y="81787"/>
                      </a:moveTo>
                      <a:lnTo>
                        <a:pt x="45012" y="81787"/>
                      </a:lnTo>
                      <a:lnTo>
                        <a:pt x="45012" y="70814"/>
                      </a:lnTo>
                      <a:lnTo>
                        <a:pt x="13008" y="70814"/>
                      </a:lnTo>
                      <a:lnTo>
                        <a:pt x="13008" y="44753"/>
                      </a:lnTo>
                      <a:lnTo>
                        <a:pt x="42269" y="44753"/>
                      </a:lnTo>
                      <a:lnTo>
                        <a:pt x="42269" y="33781"/>
                      </a:lnTo>
                      <a:lnTo>
                        <a:pt x="13008" y="33781"/>
                      </a:lnTo>
                      <a:lnTo>
                        <a:pt x="13008" y="11149"/>
                      </a:lnTo>
                      <a:lnTo>
                        <a:pt x="44097" y="11149"/>
                      </a:lnTo>
                      <a:lnTo>
                        <a:pt x="44097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4" name="Freeform: Shape 453">
                  <a:extLst>
                    <a:ext uri="{FF2B5EF4-FFF2-40B4-BE49-F238E27FC236}">
                      <a16:creationId xmlns:a16="http://schemas.microsoft.com/office/drawing/2014/main" id="{AB768729-8D01-9FE8-39E9-7CD1D31DAC74}"/>
                    </a:ext>
                  </a:extLst>
                </p:cNvPr>
                <p:cNvSpPr/>
                <p:nvPr/>
              </p:nvSpPr>
              <p:spPr>
                <a:xfrm>
                  <a:off x="8455541" y="4111806"/>
                  <a:ext cx="57150" cy="81610"/>
                </a:xfrm>
                <a:custGeom>
                  <a:avLst/>
                  <a:gdLst>
                    <a:gd name="connsiteX0" fmla="*/ -22 w 57150"/>
                    <a:gd name="connsiteY0" fmla="*/ 81787 h 81610"/>
                    <a:gd name="connsiteX1" fmla="*/ 14037 w 57150"/>
                    <a:gd name="connsiteY1" fmla="*/ 81787 h 81610"/>
                    <a:gd name="connsiteX2" fmla="*/ 28553 w 57150"/>
                    <a:gd name="connsiteY2" fmla="*/ 52297 h 81610"/>
                    <a:gd name="connsiteX3" fmla="*/ 42726 w 57150"/>
                    <a:gd name="connsiteY3" fmla="*/ 81787 h 81610"/>
                    <a:gd name="connsiteX4" fmla="*/ 57128 w 57150"/>
                    <a:gd name="connsiteY4" fmla="*/ 81787 h 81610"/>
                    <a:gd name="connsiteX5" fmla="*/ 36325 w 57150"/>
                    <a:gd name="connsiteY5" fmla="*/ 40296 h 81610"/>
                    <a:gd name="connsiteX6" fmla="*/ 56099 w 57150"/>
                    <a:gd name="connsiteY6" fmla="*/ 176 h 81610"/>
                    <a:gd name="connsiteX7" fmla="*/ 42040 w 57150"/>
                    <a:gd name="connsiteY7" fmla="*/ 176 h 81610"/>
                    <a:gd name="connsiteX8" fmla="*/ 29239 w 57150"/>
                    <a:gd name="connsiteY8" fmla="*/ 27266 h 81610"/>
                    <a:gd name="connsiteX9" fmla="*/ 16209 w 57150"/>
                    <a:gd name="connsiteY9" fmla="*/ 176 h 81610"/>
                    <a:gd name="connsiteX10" fmla="*/ 1807 w 57150"/>
                    <a:gd name="connsiteY10" fmla="*/ 176 h 81610"/>
                    <a:gd name="connsiteX11" fmla="*/ 21466 w 57150"/>
                    <a:gd name="connsiteY11" fmla="*/ 4029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0" h="81610">
                      <a:moveTo>
                        <a:pt x="-22" y="81787"/>
                      </a:moveTo>
                      <a:lnTo>
                        <a:pt x="14037" y="81787"/>
                      </a:lnTo>
                      <a:lnTo>
                        <a:pt x="28553" y="52297"/>
                      </a:lnTo>
                      <a:lnTo>
                        <a:pt x="42726" y="81787"/>
                      </a:lnTo>
                      <a:lnTo>
                        <a:pt x="57128" y="81787"/>
                      </a:lnTo>
                      <a:lnTo>
                        <a:pt x="36325" y="40296"/>
                      </a:lnTo>
                      <a:lnTo>
                        <a:pt x="56099" y="176"/>
                      </a:lnTo>
                      <a:lnTo>
                        <a:pt x="42040" y="176"/>
                      </a:lnTo>
                      <a:lnTo>
                        <a:pt x="29239" y="27266"/>
                      </a:lnTo>
                      <a:lnTo>
                        <a:pt x="16209" y="176"/>
                      </a:lnTo>
                      <a:lnTo>
                        <a:pt x="1807" y="176"/>
                      </a:lnTo>
                      <a:lnTo>
                        <a:pt x="21466" y="4029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5" name="Freeform: Shape 454">
                  <a:extLst>
                    <a:ext uri="{FF2B5EF4-FFF2-40B4-BE49-F238E27FC236}">
                      <a16:creationId xmlns:a16="http://schemas.microsoft.com/office/drawing/2014/main" id="{6FCA28C5-9DA9-A4DC-5F18-C0963EBACC7A}"/>
                    </a:ext>
                  </a:extLst>
                </p:cNvPr>
                <p:cNvSpPr/>
                <p:nvPr/>
              </p:nvSpPr>
              <p:spPr>
                <a:xfrm>
                  <a:off x="8518864" y="4111806"/>
                  <a:ext cx="13030" cy="81610"/>
                </a:xfrm>
                <a:custGeom>
                  <a:avLst/>
                  <a:gdLst>
                    <a:gd name="connsiteX0" fmla="*/ -22 w 13030"/>
                    <a:gd name="connsiteY0" fmla="*/ 81787 h 81610"/>
                    <a:gd name="connsiteX1" fmla="*/ 13008 w 13030"/>
                    <a:gd name="connsiteY1" fmla="*/ 81787 h 81610"/>
                    <a:gd name="connsiteX2" fmla="*/ 13008 w 13030"/>
                    <a:gd name="connsiteY2" fmla="*/ 176 h 81610"/>
                    <a:gd name="connsiteX3" fmla="*/ -22 w 13030"/>
                    <a:gd name="connsiteY3" fmla="*/ 176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30" h="81610">
                      <a:moveTo>
                        <a:pt x="-22" y="81787"/>
                      </a:moveTo>
                      <a:lnTo>
                        <a:pt x="13008" y="81787"/>
                      </a:lnTo>
                      <a:lnTo>
                        <a:pt x="13008" y="176"/>
                      </a:lnTo>
                      <a:lnTo>
                        <a:pt x="-22" y="176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1C6F4584-DE1E-85F9-2D16-38A6EDC794D5}"/>
                    </a:ext>
                  </a:extLst>
                </p:cNvPr>
                <p:cNvSpPr/>
                <p:nvPr/>
              </p:nvSpPr>
              <p:spPr>
                <a:xfrm>
                  <a:off x="8538752" y="4111806"/>
                  <a:ext cx="51549" cy="81610"/>
                </a:xfrm>
                <a:custGeom>
                  <a:avLst/>
                  <a:gdLst>
                    <a:gd name="connsiteX0" fmla="*/ 19408 w 51549"/>
                    <a:gd name="connsiteY0" fmla="*/ 81787 h 81610"/>
                    <a:gd name="connsiteX1" fmla="*/ 32439 w 51549"/>
                    <a:gd name="connsiteY1" fmla="*/ 81787 h 81610"/>
                    <a:gd name="connsiteX2" fmla="*/ 32439 w 51549"/>
                    <a:gd name="connsiteY2" fmla="*/ 11149 h 81610"/>
                    <a:gd name="connsiteX3" fmla="*/ 51527 w 51549"/>
                    <a:gd name="connsiteY3" fmla="*/ 11149 h 81610"/>
                    <a:gd name="connsiteX4" fmla="*/ 51527 w 51549"/>
                    <a:gd name="connsiteY4" fmla="*/ 176 h 81610"/>
                    <a:gd name="connsiteX5" fmla="*/ -22 w 51549"/>
                    <a:gd name="connsiteY5" fmla="*/ 176 h 81610"/>
                    <a:gd name="connsiteX6" fmla="*/ -22 w 51549"/>
                    <a:gd name="connsiteY6" fmla="*/ 11149 h 81610"/>
                    <a:gd name="connsiteX7" fmla="*/ 19408 w 51549"/>
                    <a:gd name="connsiteY7" fmla="*/ 11149 h 8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49" h="81610">
                      <a:moveTo>
                        <a:pt x="19408" y="81787"/>
                      </a:moveTo>
                      <a:lnTo>
                        <a:pt x="32439" y="81787"/>
                      </a:lnTo>
                      <a:lnTo>
                        <a:pt x="32439" y="11149"/>
                      </a:lnTo>
                      <a:lnTo>
                        <a:pt x="51527" y="11149"/>
                      </a:lnTo>
                      <a:lnTo>
                        <a:pt x="51527" y="176"/>
                      </a:lnTo>
                      <a:lnTo>
                        <a:pt x="-22" y="176"/>
                      </a:lnTo>
                      <a:lnTo>
                        <a:pt x="-22" y="11149"/>
                      </a:lnTo>
                      <a:lnTo>
                        <a:pt x="19408" y="11149"/>
                      </a:lnTo>
                      <a:close/>
                    </a:path>
                  </a:pathLst>
                </a:custGeom>
                <a:solidFill>
                  <a:srgbClr val="898989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79" name="Graphic 3">
                <a:extLst>
                  <a:ext uri="{FF2B5EF4-FFF2-40B4-BE49-F238E27FC236}">
                    <a16:creationId xmlns:a16="http://schemas.microsoft.com/office/drawing/2014/main" id="{CF20D8CB-2892-02EB-9FE1-635C08CF55FE}"/>
                  </a:ext>
                </a:extLst>
              </p:cNvPr>
              <p:cNvGrpSpPr/>
              <p:nvPr/>
            </p:nvGrpSpPr>
            <p:grpSpPr>
              <a:xfrm>
                <a:off x="3016614" y="3255864"/>
                <a:ext cx="575071" cy="105541"/>
                <a:chOff x="3016614" y="3255864"/>
                <a:chExt cx="575071" cy="105541"/>
              </a:xfrm>
              <a:solidFill>
                <a:srgbClr val="000000"/>
              </a:solidFill>
            </p:grpSpPr>
            <p:sp>
              <p:nvSpPr>
                <p:cNvPr id="440" name="Freeform: Shape 439">
                  <a:extLst>
                    <a:ext uri="{FF2B5EF4-FFF2-40B4-BE49-F238E27FC236}">
                      <a16:creationId xmlns:a16="http://schemas.microsoft.com/office/drawing/2014/main" id="{6D520FD9-BDD3-4EA4-2F7F-AAB1E0297979}"/>
                    </a:ext>
                  </a:extLst>
                </p:cNvPr>
                <p:cNvSpPr/>
                <p:nvPr/>
              </p:nvSpPr>
              <p:spPr>
                <a:xfrm>
                  <a:off x="3016614" y="3257855"/>
                  <a:ext cx="62303" cy="101558"/>
                </a:xfrm>
                <a:custGeom>
                  <a:avLst/>
                  <a:gdLst>
                    <a:gd name="connsiteX0" fmla="*/ -9 w 62303"/>
                    <a:gd name="connsiteY0" fmla="*/ 101769 h 101558"/>
                    <a:gd name="connsiteX1" fmla="*/ 16202 w 62303"/>
                    <a:gd name="connsiteY1" fmla="*/ 101769 h 101558"/>
                    <a:gd name="connsiteX2" fmla="*/ 16202 w 62303"/>
                    <a:gd name="connsiteY2" fmla="*/ 54546 h 101558"/>
                    <a:gd name="connsiteX3" fmla="*/ 46073 w 62303"/>
                    <a:gd name="connsiteY3" fmla="*/ 54546 h 101558"/>
                    <a:gd name="connsiteX4" fmla="*/ 46073 w 62303"/>
                    <a:gd name="connsiteY4" fmla="*/ 101769 h 101558"/>
                    <a:gd name="connsiteX5" fmla="*/ 62294 w 62303"/>
                    <a:gd name="connsiteY5" fmla="*/ 101769 h 101558"/>
                    <a:gd name="connsiteX6" fmla="*/ 62294 w 62303"/>
                    <a:gd name="connsiteY6" fmla="*/ 211 h 101558"/>
                    <a:gd name="connsiteX7" fmla="*/ 46073 w 62303"/>
                    <a:gd name="connsiteY7" fmla="*/ 211 h 101558"/>
                    <a:gd name="connsiteX8" fmla="*/ 46073 w 62303"/>
                    <a:gd name="connsiteY8" fmla="*/ 40891 h 101558"/>
                    <a:gd name="connsiteX9" fmla="*/ 16202 w 62303"/>
                    <a:gd name="connsiteY9" fmla="*/ 40891 h 101558"/>
                    <a:gd name="connsiteX10" fmla="*/ 16202 w 62303"/>
                    <a:gd name="connsiteY10" fmla="*/ 211 h 101558"/>
                    <a:gd name="connsiteX11" fmla="*/ -9 w 62303"/>
                    <a:gd name="connsiteY11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303" h="101558">
                      <a:moveTo>
                        <a:pt x="-9" y="101769"/>
                      </a:moveTo>
                      <a:lnTo>
                        <a:pt x="16202" y="101769"/>
                      </a:lnTo>
                      <a:lnTo>
                        <a:pt x="16202" y="54546"/>
                      </a:lnTo>
                      <a:lnTo>
                        <a:pt x="46073" y="54546"/>
                      </a:lnTo>
                      <a:lnTo>
                        <a:pt x="46073" y="101769"/>
                      </a:lnTo>
                      <a:lnTo>
                        <a:pt x="62294" y="101769"/>
                      </a:lnTo>
                      <a:lnTo>
                        <a:pt x="62294" y="211"/>
                      </a:lnTo>
                      <a:lnTo>
                        <a:pt x="46073" y="211"/>
                      </a:lnTo>
                      <a:lnTo>
                        <a:pt x="46073" y="40891"/>
                      </a:lnTo>
                      <a:lnTo>
                        <a:pt x="16202" y="40891"/>
                      </a:lnTo>
                      <a:lnTo>
                        <a:pt x="16202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1" name="Freeform: Shape 440">
                  <a:extLst>
                    <a:ext uri="{FF2B5EF4-FFF2-40B4-BE49-F238E27FC236}">
                      <a16:creationId xmlns:a16="http://schemas.microsoft.com/office/drawing/2014/main" id="{59C7BB65-6369-817C-FB1F-01B6751BA3C1}"/>
                    </a:ext>
                  </a:extLst>
                </p:cNvPr>
                <p:cNvSpPr/>
                <p:nvPr/>
              </p:nvSpPr>
              <p:spPr>
                <a:xfrm>
                  <a:off x="3095700" y="3257855"/>
                  <a:ext cx="56035" cy="101558"/>
                </a:xfrm>
                <a:custGeom>
                  <a:avLst/>
                  <a:gdLst>
                    <a:gd name="connsiteX0" fmla="*/ -9 w 56035"/>
                    <a:gd name="connsiteY0" fmla="*/ 101769 h 101558"/>
                    <a:gd name="connsiteX1" fmla="*/ 56026 w 56035"/>
                    <a:gd name="connsiteY1" fmla="*/ 101769 h 101558"/>
                    <a:gd name="connsiteX2" fmla="*/ 56026 w 56035"/>
                    <a:gd name="connsiteY2" fmla="*/ 88114 h 101558"/>
                    <a:gd name="connsiteX3" fmla="*/ 16202 w 56035"/>
                    <a:gd name="connsiteY3" fmla="*/ 88114 h 101558"/>
                    <a:gd name="connsiteX4" fmla="*/ 16202 w 56035"/>
                    <a:gd name="connsiteY4" fmla="*/ 55683 h 101558"/>
                    <a:gd name="connsiteX5" fmla="*/ 52616 w 56035"/>
                    <a:gd name="connsiteY5" fmla="*/ 55683 h 101558"/>
                    <a:gd name="connsiteX6" fmla="*/ 52616 w 56035"/>
                    <a:gd name="connsiteY6" fmla="*/ 42028 h 101558"/>
                    <a:gd name="connsiteX7" fmla="*/ 16202 w 56035"/>
                    <a:gd name="connsiteY7" fmla="*/ 42028 h 101558"/>
                    <a:gd name="connsiteX8" fmla="*/ 16202 w 56035"/>
                    <a:gd name="connsiteY8" fmla="*/ 13865 h 101558"/>
                    <a:gd name="connsiteX9" fmla="*/ 54893 w 56035"/>
                    <a:gd name="connsiteY9" fmla="*/ 13865 h 101558"/>
                    <a:gd name="connsiteX10" fmla="*/ 54893 w 56035"/>
                    <a:gd name="connsiteY10" fmla="*/ 211 h 101558"/>
                    <a:gd name="connsiteX11" fmla="*/ -9 w 56035"/>
                    <a:gd name="connsiteY11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35" h="101558">
                      <a:moveTo>
                        <a:pt x="-9" y="101769"/>
                      </a:moveTo>
                      <a:lnTo>
                        <a:pt x="56026" y="101769"/>
                      </a:lnTo>
                      <a:lnTo>
                        <a:pt x="56026" y="88114"/>
                      </a:lnTo>
                      <a:lnTo>
                        <a:pt x="16202" y="88114"/>
                      </a:lnTo>
                      <a:lnTo>
                        <a:pt x="16202" y="55683"/>
                      </a:lnTo>
                      <a:lnTo>
                        <a:pt x="52616" y="55683"/>
                      </a:lnTo>
                      <a:lnTo>
                        <a:pt x="52616" y="42028"/>
                      </a:lnTo>
                      <a:lnTo>
                        <a:pt x="16202" y="42028"/>
                      </a:lnTo>
                      <a:lnTo>
                        <a:pt x="16202" y="13865"/>
                      </a:lnTo>
                      <a:lnTo>
                        <a:pt x="54893" y="13865"/>
                      </a:lnTo>
                      <a:lnTo>
                        <a:pt x="54893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2" name="Freeform: Shape 441">
                  <a:extLst>
                    <a:ext uri="{FF2B5EF4-FFF2-40B4-BE49-F238E27FC236}">
                      <a16:creationId xmlns:a16="http://schemas.microsoft.com/office/drawing/2014/main" id="{92283A10-808D-11A6-2072-99052DA381D7}"/>
                    </a:ext>
                  </a:extLst>
                </p:cNvPr>
                <p:cNvSpPr/>
                <p:nvPr/>
              </p:nvSpPr>
              <p:spPr>
                <a:xfrm>
                  <a:off x="3162261" y="3257855"/>
                  <a:ext cx="55473" cy="101558"/>
                </a:xfrm>
                <a:custGeom>
                  <a:avLst/>
                  <a:gdLst>
                    <a:gd name="connsiteX0" fmla="*/ -9 w 55473"/>
                    <a:gd name="connsiteY0" fmla="*/ 101769 h 101558"/>
                    <a:gd name="connsiteX1" fmla="*/ 55464 w 55473"/>
                    <a:gd name="connsiteY1" fmla="*/ 101769 h 101558"/>
                    <a:gd name="connsiteX2" fmla="*/ 55464 w 55473"/>
                    <a:gd name="connsiteY2" fmla="*/ 88114 h 101558"/>
                    <a:gd name="connsiteX3" fmla="*/ 16212 w 55473"/>
                    <a:gd name="connsiteY3" fmla="*/ 88114 h 101558"/>
                    <a:gd name="connsiteX4" fmla="*/ 16212 w 55473"/>
                    <a:gd name="connsiteY4" fmla="*/ 211 h 101558"/>
                    <a:gd name="connsiteX5" fmla="*/ -9 w 55473"/>
                    <a:gd name="connsiteY5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5473" h="101558">
                      <a:moveTo>
                        <a:pt x="-9" y="101769"/>
                      </a:moveTo>
                      <a:lnTo>
                        <a:pt x="55464" y="101769"/>
                      </a:lnTo>
                      <a:lnTo>
                        <a:pt x="55464" y="88114"/>
                      </a:lnTo>
                      <a:lnTo>
                        <a:pt x="16212" y="88114"/>
                      </a:lnTo>
                      <a:lnTo>
                        <a:pt x="16212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3" name="Freeform: Shape 442">
                  <a:extLst>
                    <a:ext uri="{FF2B5EF4-FFF2-40B4-BE49-F238E27FC236}">
                      <a16:creationId xmlns:a16="http://schemas.microsoft.com/office/drawing/2014/main" id="{1B9E8F3B-4CDD-7C61-43D0-36A2CF600FC4}"/>
                    </a:ext>
                  </a:extLst>
                </p:cNvPr>
                <p:cNvSpPr/>
                <p:nvPr/>
              </p:nvSpPr>
              <p:spPr>
                <a:xfrm>
                  <a:off x="3226554" y="3257855"/>
                  <a:ext cx="16220" cy="101558"/>
                </a:xfrm>
                <a:custGeom>
                  <a:avLst/>
                  <a:gdLst>
                    <a:gd name="connsiteX0" fmla="*/ -9 w 16220"/>
                    <a:gd name="connsiteY0" fmla="*/ 101769 h 101558"/>
                    <a:gd name="connsiteX1" fmla="*/ 16212 w 16220"/>
                    <a:gd name="connsiteY1" fmla="*/ 101769 h 101558"/>
                    <a:gd name="connsiteX2" fmla="*/ 16212 w 16220"/>
                    <a:gd name="connsiteY2" fmla="*/ 211 h 101558"/>
                    <a:gd name="connsiteX3" fmla="*/ -9 w 16220"/>
                    <a:gd name="connsiteY3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0" h="101558">
                      <a:moveTo>
                        <a:pt x="-9" y="101769"/>
                      </a:moveTo>
                      <a:lnTo>
                        <a:pt x="16212" y="101769"/>
                      </a:lnTo>
                      <a:lnTo>
                        <a:pt x="16212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4" name="Freeform: Shape 443">
                  <a:extLst>
                    <a:ext uri="{FF2B5EF4-FFF2-40B4-BE49-F238E27FC236}">
                      <a16:creationId xmlns:a16="http://schemas.microsoft.com/office/drawing/2014/main" id="{59F2E56A-21B0-0A59-7CC4-5EDCF134B2CD}"/>
                    </a:ext>
                  </a:extLst>
                </p:cNvPr>
                <p:cNvSpPr/>
                <p:nvPr/>
              </p:nvSpPr>
              <p:spPr>
                <a:xfrm>
                  <a:off x="3256425" y="3255864"/>
                  <a:ext cx="64865" cy="105541"/>
                </a:xfrm>
                <a:custGeom>
                  <a:avLst/>
                  <a:gdLst>
                    <a:gd name="connsiteX0" fmla="*/ 48635 w 64865"/>
                    <a:gd name="connsiteY0" fmla="*/ 67348 h 105541"/>
                    <a:gd name="connsiteX1" fmla="*/ 48635 w 64865"/>
                    <a:gd name="connsiteY1" fmla="*/ 69055 h 105541"/>
                    <a:gd name="connsiteX2" fmla="*/ 33567 w 64865"/>
                    <a:gd name="connsiteY2" fmla="*/ 93519 h 105541"/>
                    <a:gd name="connsiteX3" fmla="*/ 16212 w 64865"/>
                    <a:gd name="connsiteY3" fmla="*/ 52554 h 105541"/>
                    <a:gd name="connsiteX4" fmla="*/ 33567 w 64865"/>
                    <a:gd name="connsiteY4" fmla="*/ 12444 h 105541"/>
                    <a:gd name="connsiteX5" fmla="*/ 48073 w 64865"/>
                    <a:gd name="connsiteY5" fmla="*/ 32215 h 105541"/>
                    <a:gd name="connsiteX6" fmla="*/ 48073 w 64865"/>
                    <a:gd name="connsiteY6" fmla="*/ 33922 h 105541"/>
                    <a:gd name="connsiteX7" fmla="*/ 64285 w 64865"/>
                    <a:gd name="connsiteY7" fmla="*/ 33922 h 105541"/>
                    <a:gd name="connsiteX8" fmla="*/ 64285 w 64865"/>
                    <a:gd name="connsiteY8" fmla="*/ 32072 h 105541"/>
                    <a:gd name="connsiteX9" fmla="*/ 33700 w 64865"/>
                    <a:gd name="connsiteY9" fmla="*/ 211 h 105541"/>
                    <a:gd name="connsiteX10" fmla="*/ -9 w 64865"/>
                    <a:gd name="connsiteY10" fmla="*/ 52981 h 105541"/>
                    <a:gd name="connsiteX11" fmla="*/ 33567 w 64865"/>
                    <a:gd name="connsiteY11" fmla="*/ 105752 h 105541"/>
                    <a:gd name="connsiteX12" fmla="*/ 64856 w 64865"/>
                    <a:gd name="connsiteY12" fmla="*/ 69481 h 105541"/>
                    <a:gd name="connsiteX13" fmla="*/ 64856 w 64865"/>
                    <a:gd name="connsiteY13" fmla="*/ 67348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41">
                      <a:moveTo>
                        <a:pt x="48635" y="67348"/>
                      </a:moveTo>
                      <a:lnTo>
                        <a:pt x="48635" y="69055"/>
                      </a:lnTo>
                      <a:cubicBezTo>
                        <a:pt x="48635" y="78442"/>
                        <a:pt x="47073" y="93519"/>
                        <a:pt x="33567" y="93519"/>
                      </a:cubicBezTo>
                      <a:cubicBezTo>
                        <a:pt x="21613" y="93519"/>
                        <a:pt x="16212" y="85270"/>
                        <a:pt x="16212" y="52554"/>
                      </a:cubicBezTo>
                      <a:cubicBezTo>
                        <a:pt x="16212" y="19840"/>
                        <a:pt x="21613" y="12444"/>
                        <a:pt x="33567" y="12444"/>
                      </a:cubicBezTo>
                      <a:cubicBezTo>
                        <a:pt x="45225" y="12017"/>
                        <a:pt x="48073" y="22827"/>
                        <a:pt x="48073" y="32215"/>
                      </a:cubicBezTo>
                      <a:lnTo>
                        <a:pt x="48073" y="33922"/>
                      </a:lnTo>
                      <a:lnTo>
                        <a:pt x="64285" y="33922"/>
                      </a:lnTo>
                      <a:lnTo>
                        <a:pt x="64285" y="32072"/>
                      </a:lnTo>
                      <a:cubicBezTo>
                        <a:pt x="64285" y="21547"/>
                        <a:pt x="62580" y="211"/>
                        <a:pt x="33700" y="211"/>
                      </a:cubicBezTo>
                      <a:cubicBezTo>
                        <a:pt x="7963" y="211"/>
                        <a:pt x="-9" y="16710"/>
                        <a:pt x="-9" y="52981"/>
                      </a:cubicBezTo>
                      <a:cubicBezTo>
                        <a:pt x="-9" y="89252"/>
                        <a:pt x="7963" y="105752"/>
                        <a:pt x="33567" y="105752"/>
                      </a:cubicBezTo>
                      <a:cubicBezTo>
                        <a:pt x="57455" y="105752"/>
                        <a:pt x="64856" y="87830"/>
                        <a:pt x="64856" y="69481"/>
                      </a:cubicBezTo>
                      <a:lnTo>
                        <a:pt x="64856" y="6734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5" name="Freeform: Shape 444">
                  <a:extLst>
                    <a:ext uri="{FF2B5EF4-FFF2-40B4-BE49-F238E27FC236}">
                      <a16:creationId xmlns:a16="http://schemas.microsoft.com/office/drawing/2014/main" id="{58FDA840-AC51-95DE-8B2C-0E289C869D25}"/>
                    </a:ext>
                  </a:extLst>
                </p:cNvPr>
                <p:cNvSpPr/>
                <p:nvPr/>
              </p:nvSpPr>
              <p:spPr>
                <a:xfrm>
                  <a:off x="3330253" y="3255864"/>
                  <a:ext cx="67132" cy="105541"/>
                </a:xfrm>
                <a:custGeom>
                  <a:avLst/>
                  <a:gdLst>
                    <a:gd name="connsiteX0" fmla="*/ 33557 w 67132"/>
                    <a:gd name="connsiteY0" fmla="*/ 105752 h 105541"/>
                    <a:gd name="connsiteX1" fmla="*/ 67123 w 67132"/>
                    <a:gd name="connsiteY1" fmla="*/ 52981 h 105541"/>
                    <a:gd name="connsiteX2" fmla="*/ 33557 w 67132"/>
                    <a:gd name="connsiteY2" fmla="*/ 211 h 105541"/>
                    <a:gd name="connsiteX3" fmla="*/ -9 w 67132"/>
                    <a:gd name="connsiteY3" fmla="*/ 52981 h 105541"/>
                    <a:gd name="connsiteX4" fmla="*/ 33557 w 67132"/>
                    <a:gd name="connsiteY4" fmla="*/ 105752 h 105541"/>
                    <a:gd name="connsiteX5" fmla="*/ 33557 w 67132"/>
                    <a:gd name="connsiteY5" fmla="*/ 93519 h 105541"/>
                    <a:gd name="connsiteX6" fmla="*/ 16202 w 67132"/>
                    <a:gd name="connsiteY6" fmla="*/ 52554 h 105541"/>
                    <a:gd name="connsiteX7" fmla="*/ 33557 w 67132"/>
                    <a:gd name="connsiteY7" fmla="*/ 12444 h 105541"/>
                    <a:gd name="connsiteX8" fmla="*/ 50911 w 67132"/>
                    <a:gd name="connsiteY8" fmla="*/ 52554 h 105541"/>
                    <a:gd name="connsiteX9" fmla="*/ 33557 w 67132"/>
                    <a:gd name="connsiteY9" fmla="*/ 93519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2" h="105541">
                      <a:moveTo>
                        <a:pt x="33557" y="105752"/>
                      </a:moveTo>
                      <a:cubicBezTo>
                        <a:pt x="56884" y="105752"/>
                        <a:pt x="67123" y="89252"/>
                        <a:pt x="67123" y="52981"/>
                      </a:cubicBezTo>
                      <a:cubicBezTo>
                        <a:pt x="67123" y="16710"/>
                        <a:pt x="56884" y="211"/>
                        <a:pt x="33557" y="211"/>
                      </a:cubicBezTo>
                      <a:cubicBezTo>
                        <a:pt x="10230" y="211"/>
                        <a:pt x="-9" y="16710"/>
                        <a:pt x="-9" y="52981"/>
                      </a:cubicBezTo>
                      <a:cubicBezTo>
                        <a:pt x="-9" y="89252"/>
                        <a:pt x="10230" y="105752"/>
                        <a:pt x="33557" y="105752"/>
                      </a:cubicBezTo>
                      <a:close/>
                      <a:moveTo>
                        <a:pt x="33557" y="93519"/>
                      </a:moveTo>
                      <a:cubicBezTo>
                        <a:pt x="23880" y="93519"/>
                        <a:pt x="16202" y="87545"/>
                        <a:pt x="16202" y="52554"/>
                      </a:cubicBezTo>
                      <a:cubicBezTo>
                        <a:pt x="16202" y="18417"/>
                        <a:pt x="23880" y="12444"/>
                        <a:pt x="33557" y="12444"/>
                      </a:cubicBezTo>
                      <a:cubicBezTo>
                        <a:pt x="43225" y="12444"/>
                        <a:pt x="50911" y="18417"/>
                        <a:pt x="50911" y="52554"/>
                      </a:cubicBezTo>
                      <a:cubicBezTo>
                        <a:pt x="50911" y="87545"/>
                        <a:pt x="43225" y="93519"/>
                        <a:pt x="33557" y="9351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6" name="Freeform: Shape 445">
                  <a:extLst>
                    <a:ext uri="{FF2B5EF4-FFF2-40B4-BE49-F238E27FC236}">
                      <a16:creationId xmlns:a16="http://schemas.microsoft.com/office/drawing/2014/main" id="{19ADDD35-1185-9794-3793-21D1B5E34853}"/>
                    </a:ext>
                  </a:extLst>
                </p:cNvPr>
                <p:cNvSpPr/>
                <p:nvPr/>
              </p:nvSpPr>
              <p:spPr>
                <a:xfrm>
                  <a:off x="3411749" y="3257855"/>
                  <a:ext cx="64865" cy="101558"/>
                </a:xfrm>
                <a:custGeom>
                  <a:avLst/>
                  <a:gdLst>
                    <a:gd name="connsiteX0" fmla="*/ -9 w 64865"/>
                    <a:gd name="connsiteY0" fmla="*/ 101769 h 101558"/>
                    <a:gd name="connsiteX1" fmla="*/ 15355 w 64865"/>
                    <a:gd name="connsiteY1" fmla="*/ 101769 h 101558"/>
                    <a:gd name="connsiteX2" fmla="*/ 15355 w 64865"/>
                    <a:gd name="connsiteY2" fmla="*/ 24107 h 101558"/>
                    <a:gd name="connsiteX3" fmla="*/ 15641 w 64865"/>
                    <a:gd name="connsiteY3" fmla="*/ 24107 h 101558"/>
                    <a:gd name="connsiteX4" fmla="*/ 45082 w 64865"/>
                    <a:gd name="connsiteY4" fmla="*/ 101769 h 101558"/>
                    <a:gd name="connsiteX5" fmla="*/ 64856 w 64865"/>
                    <a:gd name="connsiteY5" fmla="*/ 101769 h 101558"/>
                    <a:gd name="connsiteX6" fmla="*/ 64856 w 64865"/>
                    <a:gd name="connsiteY6" fmla="*/ 211 h 101558"/>
                    <a:gd name="connsiteX7" fmla="*/ 49492 w 64865"/>
                    <a:gd name="connsiteY7" fmla="*/ 211 h 101558"/>
                    <a:gd name="connsiteX8" fmla="*/ 49492 w 64865"/>
                    <a:gd name="connsiteY8" fmla="*/ 75882 h 101558"/>
                    <a:gd name="connsiteX9" fmla="*/ 49207 w 64865"/>
                    <a:gd name="connsiteY9" fmla="*/ 75882 h 101558"/>
                    <a:gd name="connsiteX10" fmla="*/ 19765 w 64865"/>
                    <a:gd name="connsiteY10" fmla="*/ 211 h 101558"/>
                    <a:gd name="connsiteX11" fmla="*/ -9 w 64865"/>
                    <a:gd name="connsiteY11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5" h="101558">
                      <a:moveTo>
                        <a:pt x="-9" y="101769"/>
                      </a:moveTo>
                      <a:lnTo>
                        <a:pt x="15355" y="101769"/>
                      </a:lnTo>
                      <a:lnTo>
                        <a:pt x="15355" y="24107"/>
                      </a:lnTo>
                      <a:lnTo>
                        <a:pt x="15641" y="24107"/>
                      </a:lnTo>
                      <a:lnTo>
                        <a:pt x="45082" y="101769"/>
                      </a:lnTo>
                      <a:lnTo>
                        <a:pt x="64856" y="101769"/>
                      </a:lnTo>
                      <a:lnTo>
                        <a:pt x="64856" y="211"/>
                      </a:lnTo>
                      <a:lnTo>
                        <a:pt x="49492" y="211"/>
                      </a:lnTo>
                      <a:lnTo>
                        <a:pt x="49492" y="75882"/>
                      </a:lnTo>
                      <a:lnTo>
                        <a:pt x="49207" y="75882"/>
                      </a:lnTo>
                      <a:lnTo>
                        <a:pt x="19765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7" name="Freeform: Shape 446">
                  <a:extLst>
                    <a:ext uri="{FF2B5EF4-FFF2-40B4-BE49-F238E27FC236}">
                      <a16:creationId xmlns:a16="http://schemas.microsoft.com/office/drawing/2014/main" id="{B734C122-9C95-A9A6-A87D-CFA471510736}"/>
                    </a:ext>
                  </a:extLst>
                </p:cNvPr>
                <p:cNvSpPr/>
                <p:nvPr/>
              </p:nvSpPr>
              <p:spPr>
                <a:xfrm>
                  <a:off x="3492683" y="3257855"/>
                  <a:ext cx="16221" cy="101558"/>
                </a:xfrm>
                <a:custGeom>
                  <a:avLst/>
                  <a:gdLst>
                    <a:gd name="connsiteX0" fmla="*/ -9 w 16221"/>
                    <a:gd name="connsiteY0" fmla="*/ 101769 h 101558"/>
                    <a:gd name="connsiteX1" fmla="*/ 16212 w 16221"/>
                    <a:gd name="connsiteY1" fmla="*/ 101769 h 101558"/>
                    <a:gd name="connsiteX2" fmla="*/ 16212 w 16221"/>
                    <a:gd name="connsiteY2" fmla="*/ 211 h 101558"/>
                    <a:gd name="connsiteX3" fmla="*/ -9 w 16221"/>
                    <a:gd name="connsiteY3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8">
                      <a:moveTo>
                        <a:pt x="-9" y="101769"/>
                      </a:moveTo>
                      <a:lnTo>
                        <a:pt x="16212" y="101769"/>
                      </a:lnTo>
                      <a:lnTo>
                        <a:pt x="16212" y="211"/>
                      </a:lnTo>
                      <a:lnTo>
                        <a:pt x="-9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48" name="Freeform: Shape 447">
                  <a:extLst>
                    <a:ext uri="{FF2B5EF4-FFF2-40B4-BE49-F238E27FC236}">
                      <a16:creationId xmlns:a16="http://schemas.microsoft.com/office/drawing/2014/main" id="{6A740241-110E-835C-20E7-09C646686BE9}"/>
                    </a:ext>
                  </a:extLst>
                </p:cNvPr>
                <p:cNvSpPr/>
                <p:nvPr/>
              </p:nvSpPr>
              <p:spPr>
                <a:xfrm>
                  <a:off x="3515305" y="3257855"/>
                  <a:ext cx="76381" cy="101558"/>
                </a:xfrm>
                <a:custGeom>
                  <a:avLst/>
                  <a:gdLst>
                    <a:gd name="connsiteX0" fmla="*/ 26442 w 76381"/>
                    <a:gd name="connsiteY0" fmla="*/ 63934 h 101558"/>
                    <a:gd name="connsiteX1" fmla="*/ 38539 w 76381"/>
                    <a:gd name="connsiteY1" fmla="*/ 13865 h 101558"/>
                    <a:gd name="connsiteX2" fmla="*/ 38824 w 76381"/>
                    <a:gd name="connsiteY2" fmla="*/ 13865 h 101558"/>
                    <a:gd name="connsiteX3" fmla="*/ 50483 w 76381"/>
                    <a:gd name="connsiteY3" fmla="*/ 63934 h 101558"/>
                    <a:gd name="connsiteX4" fmla="*/ -9 w 76381"/>
                    <a:gd name="connsiteY4" fmla="*/ 101769 h 101558"/>
                    <a:gd name="connsiteX5" fmla="*/ 16917 w 76381"/>
                    <a:gd name="connsiteY5" fmla="*/ 101769 h 101558"/>
                    <a:gd name="connsiteX6" fmla="*/ 23461 w 76381"/>
                    <a:gd name="connsiteY6" fmla="*/ 76877 h 101558"/>
                    <a:gd name="connsiteX7" fmla="*/ 53188 w 76381"/>
                    <a:gd name="connsiteY7" fmla="*/ 76877 h 101558"/>
                    <a:gd name="connsiteX8" fmla="*/ 59446 w 76381"/>
                    <a:gd name="connsiteY8" fmla="*/ 101769 h 101558"/>
                    <a:gd name="connsiteX9" fmla="*/ 76372 w 76381"/>
                    <a:gd name="connsiteY9" fmla="*/ 101769 h 101558"/>
                    <a:gd name="connsiteX10" fmla="*/ 49635 w 76381"/>
                    <a:gd name="connsiteY10" fmla="*/ 211 h 101558"/>
                    <a:gd name="connsiteX11" fmla="*/ 28861 w 76381"/>
                    <a:gd name="connsiteY11" fmla="*/ 211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381" h="101558">
                      <a:moveTo>
                        <a:pt x="26442" y="63934"/>
                      </a:moveTo>
                      <a:lnTo>
                        <a:pt x="38539" y="13865"/>
                      </a:lnTo>
                      <a:lnTo>
                        <a:pt x="38824" y="13865"/>
                      </a:lnTo>
                      <a:lnTo>
                        <a:pt x="50483" y="63934"/>
                      </a:lnTo>
                      <a:close/>
                      <a:moveTo>
                        <a:pt x="-9" y="101769"/>
                      </a:moveTo>
                      <a:lnTo>
                        <a:pt x="16917" y="101769"/>
                      </a:lnTo>
                      <a:lnTo>
                        <a:pt x="23461" y="76877"/>
                      </a:lnTo>
                      <a:lnTo>
                        <a:pt x="53188" y="76877"/>
                      </a:lnTo>
                      <a:lnTo>
                        <a:pt x="59446" y="101769"/>
                      </a:lnTo>
                      <a:lnTo>
                        <a:pt x="76372" y="101769"/>
                      </a:lnTo>
                      <a:lnTo>
                        <a:pt x="49635" y="211"/>
                      </a:lnTo>
                      <a:lnTo>
                        <a:pt x="28861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0" name="Graphic 3">
                <a:extLst>
                  <a:ext uri="{FF2B5EF4-FFF2-40B4-BE49-F238E27FC236}">
                    <a16:creationId xmlns:a16="http://schemas.microsoft.com/office/drawing/2014/main" id="{EF828913-4839-479C-403A-ED0365908EF4}"/>
                  </a:ext>
                </a:extLst>
              </p:cNvPr>
              <p:cNvGrpSpPr/>
              <p:nvPr/>
            </p:nvGrpSpPr>
            <p:grpSpPr>
              <a:xfrm>
                <a:off x="6161881" y="2307045"/>
                <a:ext cx="587873" cy="105541"/>
                <a:chOff x="6161881" y="2307045"/>
                <a:chExt cx="587873" cy="105541"/>
              </a:xfrm>
              <a:solidFill>
                <a:srgbClr val="000000"/>
              </a:solidFill>
            </p:grpSpPr>
            <p:sp>
              <p:nvSpPr>
                <p:cNvPr id="431" name="Freeform: Shape 430">
                  <a:extLst>
                    <a:ext uri="{FF2B5EF4-FFF2-40B4-BE49-F238E27FC236}">
                      <a16:creationId xmlns:a16="http://schemas.microsoft.com/office/drawing/2014/main" id="{FA6ACFD5-79D5-9EB5-40CD-D2B2339549E4}"/>
                    </a:ext>
                  </a:extLst>
                </p:cNvPr>
                <p:cNvSpPr/>
                <p:nvPr/>
              </p:nvSpPr>
              <p:spPr>
                <a:xfrm>
                  <a:off x="6161881" y="2309036"/>
                  <a:ext cx="62302" cy="101558"/>
                </a:xfrm>
                <a:custGeom>
                  <a:avLst/>
                  <a:gdLst>
                    <a:gd name="connsiteX0" fmla="*/ -18 w 62302"/>
                    <a:gd name="connsiteY0" fmla="*/ 101760 h 101558"/>
                    <a:gd name="connsiteX1" fmla="*/ 16194 w 62302"/>
                    <a:gd name="connsiteY1" fmla="*/ 101760 h 101558"/>
                    <a:gd name="connsiteX2" fmla="*/ 16194 w 62302"/>
                    <a:gd name="connsiteY2" fmla="*/ 54537 h 101558"/>
                    <a:gd name="connsiteX3" fmla="*/ 46064 w 62302"/>
                    <a:gd name="connsiteY3" fmla="*/ 54537 h 101558"/>
                    <a:gd name="connsiteX4" fmla="*/ 46064 w 62302"/>
                    <a:gd name="connsiteY4" fmla="*/ 101760 h 101558"/>
                    <a:gd name="connsiteX5" fmla="*/ 62285 w 62302"/>
                    <a:gd name="connsiteY5" fmla="*/ 101760 h 101558"/>
                    <a:gd name="connsiteX6" fmla="*/ 62285 w 62302"/>
                    <a:gd name="connsiteY6" fmla="*/ 202 h 101558"/>
                    <a:gd name="connsiteX7" fmla="*/ 46064 w 62302"/>
                    <a:gd name="connsiteY7" fmla="*/ 202 h 101558"/>
                    <a:gd name="connsiteX8" fmla="*/ 46064 w 62302"/>
                    <a:gd name="connsiteY8" fmla="*/ 40882 h 101558"/>
                    <a:gd name="connsiteX9" fmla="*/ 16194 w 62302"/>
                    <a:gd name="connsiteY9" fmla="*/ 40882 h 101558"/>
                    <a:gd name="connsiteX10" fmla="*/ 16194 w 62302"/>
                    <a:gd name="connsiteY10" fmla="*/ 202 h 101558"/>
                    <a:gd name="connsiteX11" fmla="*/ -18 w 62302"/>
                    <a:gd name="connsiteY11" fmla="*/ 20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302" h="101558">
                      <a:moveTo>
                        <a:pt x="-18" y="101760"/>
                      </a:moveTo>
                      <a:lnTo>
                        <a:pt x="16194" y="101760"/>
                      </a:lnTo>
                      <a:lnTo>
                        <a:pt x="16194" y="54537"/>
                      </a:lnTo>
                      <a:lnTo>
                        <a:pt x="46064" y="54537"/>
                      </a:lnTo>
                      <a:lnTo>
                        <a:pt x="46064" y="101760"/>
                      </a:lnTo>
                      <a:lnTo>
                        <a:pt x="62285" y="101760"/>
                      </a:lnTo>
                      <a:lnTo>
                        <a:pt x="62285" y="202"/>
                      </a:lnTo>
                      <a:lnTo>
                        <a:pt x="46064" y="202"/>
                      </a:lnTo>
                      <a:lnTo>
                        <a:pt x="46064" y="40882"/>
                      </a:lnTo>
                      <a:lnTo>
                        <a:pt x="16194" y="40882"/>
                      </a:lnTo>
                      <a:lnTo>
                        <a:pt x="16194" y="202"/>
                      </a:lnTo>
                      <a:lnTo>
                        <a:pt x="-18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2" name="Freeform: Shape 431">
                  <a:extLst>
                    <a:ext uri="{FF2B5EF4-FFF2-40B4-BE49-F238E27FC236}">
                      <a16:creationId xmlns:a16="http://schemas.microsoft.com/office/drawing/2014/main" id="{EECCE22B-268E-A42B-E899-9165C06B77BC}"/>
                    </a:ext>
                  </a:extLst>
                </p:cNvPr>
                <p:cNvSpPr/>
                <p:nvPr/>
              </p:nvSpPr>
              <p:spPr>
                <a:xfrm>
                  <a:off x="6240253" y="2309036"/>
                  <a:ext cx="16221" cy="101558"/>
                </a:xfrm>
                <a:custGeom>
                  <a:avLst/>
                  <a:gdLst>
                    <a:gd name="connsiteX0" fmla="*/ -18 w 16221"/>
                    <a:gd name="connsiteY0" fmla="*/ 101760 h 101558"/>
                    <a:gd name="connsiteX1" fmla="*/ 16204 w 16221"/>
                    <a:gd name="connsiteY1" fmla="*/ 101760 h 101558"/>
                    <a:gd name="connsiteX2" fmla="*/ 16204 w 16221"/>
                    <a:gd name="connsiteY2" fmla="*/ 202 h 101558"/>
                    <a:gd name="connsiteX3" fmla="*/ -18 w 16221"/>
                    <a:gd name="connsiteY3" fmla="*/ 20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8">
                      <a:moveTo>
                        <a:pt x="-18" y="101760"/>
                      </a:moveTo>
                      <a:lnTo>
                        <a:pt x="16204" y="101760"/>
                      </a:lnTo>
                      <a:lnTo>
                        <a:pt x="16204" y="202"/>
                      </a:lnTo>
                      <a:lnTo>
                        <a:pt x="-18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3" name="Freeform: Shape 432">
                  <a:extLst>
                    <a:ext uri="{FF2B5EF4-FFF2-40B4-BE49-F238E27FC236}">
                      <a16:creationId xmlns:a16="http://schemas.microsoft.com/office/drawing/2014/main" id="{83FD97AE-50C5-7CDE-43A2-F6E37B7AD9F7}"/>
                    </a:ext>
                  </a:extLst>
                </p:cNvPr>
                <p:cNvSpPr/>
                <p:nvPr/>
              </p:nvSpPr>
              <p:spPr>
                <a:xfrm>
                  <a:off x="6272543" y="2309036"/>
                  <a:ext cx="63436" cy="101558"/>
                </a:xfrm>
                <a:custGeom>
                  <a:avLst/>
                  <a:gdLst>
                    <a:gd name="connsiteX0" fmla="*/ 16194 w 63436"/>
                    <a:gd name="connsiteY0" fmla="*/ 43015 h 101558"/>
                    <a:gd name="connsiteX1" fmla="*/ 16194 w 63436"/>
                    <a:gd name="connsiteY1" fmla="*/ 12434 h 101558"/>
                    <a:gd name="connsiteX2" fmla="*/ 27576 w 63436"/>
                    <a:gd name="connsiteY2" fmla="*/ 12434 h 101558"/>
                    <a:gd name="connsiteX3" fmla="*/ 43931 w 63436"/>
                    <a:gd name="connsiteY3" fmla="*/ 26942 h 101558"/>
                    <a:gd name="connsiteX4" fmla="*/ 28996 w 63436"/>
                    <a:gd name="connsiteY4" fmla="*/ 43015 h 101558"/>
                    <a:gd name="connsiteX5" fmla="*/ 16194 w 63436"/>
                    <a:gd name="connsiteY5" fmla="*/ 89528 h 101558"/>
                    <a:gd name="connsiteX6" fmla="*/ 16194 w 63436"/>
                    <a:gd name="connsiteY6" fmla="*/ 54395 h 101558"/>
                    <a:gd name="connsiteX7" fmla="*/ 31272 w 63436"/>
                    <a:gd name="connsiteY7" fmla="*/ 54395 h 101558"/>
                    <a:gd name="connsiteX8" fmla="*/ 47207 w 63436"/>
                    <a:gd name="connsiteY8" fmla="*/ 71606 h 101558"/>
                    <a:gd name="connsiteX9" fmla="*/ 32272 w 63436"/>
                    <a:gd name="connsiteY9" fmla="*/ 89528 h 101558"/>
                    <a:gd name="connsiteX10" fmla="*/ -18 w 63436"/>
                    <a:gd name="connsiteY10" fmla="*/ 101760 h 101558"/>
                    <a:gd name="connsiteX11" fmla="*/ 32129 w 63436"/>
                    <a:gd name="connsiteY11" fmla="*/ 101760 h 101558"/>
                    <a:gd name="connsiteX12" fmla="*/ 63419 w 63436"/>
                    <a:gd name="connsiteY12" fmla="*/ 74024 h 101558"/>
                    <a:gd name="connsiteX13" fmla="*/ 45217 w 63436"/>
                    <a:gd name="connsiteY13" fmla="*/ 48136 h 101558"/>
                    <a:gd name="connsiteX14" fmla="*/ 45217 w 63436"/>
                    <a:gd name="connsiteY14" fmla="*/ 47852 h 101558"/>
                    <a:gd name="connsiteX15" fmla="*/ 60152 w 63436"/>
                    <a:gd name="connsiteY15" fmla="*/ 24809 h 101558"/>
                    <a:gd name="connsiteX16" fmla="*/ 32844 w 63436"/>
                    <a:gd name="connsiteY16" fmla="*/ 202 h 101558"/>
                    <a:gd name="connsiteX17" fmla="*/ -18 w 63436"/>
                    <a:gd name="connsiteY17" fmla="*/ 20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436" h="101558">
                      <a:moveTo>
                        <a:pt x="16194" y="43015"/>
                      </a:moveTo>
                      <a:lnTo>
                        <a:pt x="16194" y="12434"/>
                      </a:lnTo>
                      <a:lnTo>
                        <a:pt x="27576" y="12434"/>
                      </a:lnTo>
                      <a:cubicBezTo>
                        <a:pt x="36682" y="12434"/>
                        <a:pt x="43931" y="14852"/>
                        <a:pt x="43931" y="26942"/>
                      </a:cubicBezTo>
                      <a:cubicBezTo>
                        <a:pt x="43931" y="36472"/>
                        <a:pt x="38816" y="43015"/>
                        <a:pt x="28996" y="43015"/>
                      </a:cubicBezTo>
                      <a:close/>
                      <a:moveTo>
                        <a:pt x="16194" y="89528"/>
                      </a:moveTo>
                      <a:lnTo>
                        <a:pt x="16194" y="54395"/>
                      </a:lnTo>
                      <a:lnTo>
                        <a:pt x="31272" y="54395"/>
                      </a:lnTo>
                      <a:cubicBezTo>
                        <a:pt x="40664" y="54395"/>
                        <a:pt x="47207" y="60653"/>
                        <a:pt x="47207" y="71606"/>
                      </a:cubicBezTo>
                      <a:cubicBezTo>
                        <a:pt x="47207" y="83269"/>
                        <a:pt x="41940" y="89528"/>
                        <a:pt x="32272" y="89528"/>
                      </a:cubicBezTo>
                      <a:close/>
                      <a:moveTo>
                        <a:pt x="-18" y="101760"/>
                      </a:moveTo>
                      <a:lnTo>
                        <a:pt x="32129" y="101760"/>
                      </a:lnTo>
                      <a:cubicBezTo>
                        <a:pt x="51189" y="101760"/>
                        <a:pt x="63419" y="90950"/>
                        <a:pt x="63419" y="74024"/>
                      </a:cubicBezTo>
                      <a:cubicBezTo>
                        <a:pt x="63419" y="56813"/>
                        <a:pt x="56313" y="50127"/>
                        <a:pt x="45217" y="48136"/>
                      </a:cubicBezTo>
                      <a:lnTo>
                        <a:pt x="45217" y="47852"/>
                      </a:lnTo>
                      <a:cubicBezTo>
                        <a:pt x="55313" y="44722"/>
                        <a:pt x="60152" y="37184"/>
                        <a:pt x="60152" y="24809"/>
                      </a:cubicBezTo>
                      <a:cubicBezTo>
                        <a:pt x="60152" y="6886"/>
                        <a:pt x="47912" y="202"/>
                        <a:pt x="32844" y="202"/>
                      </a:cubicBezTo>
                      <a:lnTo>
                        <a:pt x="-18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4" name="Freeform: Shape 433">
                  <a:extLst>
                    <a:ext uri="{FF2B5EF4-FFF2-40B4-BE49-F238E27FC236}">
                      <a16:creationId xmlns:a16="http://schemas.microsoft.com/office/drawing/2014/main" id="{EFA499AE-F981-525F-14E0-DEFA8FC41C13}"/>
                    </a:ext>
                  </a:extLst>
                </p:cNvPr>
                <p:cNvSpPr/>
                <p:nvPr/>
              </p:nvSpPr>
              <p:spPr>
                <a:xfrm>
                  <a:off x="6348209" y="2309036"/>
                  <a:ext cx="16221" cy="101558"/>
                </a:xfrm>
                <a:custGeom>
                  <a:avLst/>
                  <a:gdLst>
                    <a:gd name="connsiteX0" fmla="*/ -18 w 16221"/>
                    <a:gd name="connsiteY0" fmla="*/ 101760 h 101558"/>
                    <a:gd name="connsiteX1" fmla="*/ 16204 w 16221"/>
                    <a:gd name="connsiteY1" fmla="*/ 101760 h 101558"/>
                    <a:gd name="connsiteX2" fmla="*/ 16204 w 16221"/>
                    <a:gd name="connsiteY2" fmla="*/ 202 h 101558"/>
                    <a:gd name="connsiteX3" fmla="*/ -18 w 16221"/>
                    <a:gd name="connsiteY3" fmla="*/ 202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21" h="101558">
                      <a:moveTo>
                        <a:pt x="-18" y="101760"/>
                      </a:moveTo>
                      <a:lnTo>
                        <a:pt x="16204" y="101760"/>
                      </a:lnTo>
                      <a:lnTo>
                        <a:pt x="16204" y="202"/>
                      </a:lnTo>
                      <a:lnTo>
                        <a:pt x="-18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5" name="Freeform: Shape 434">
                  <a:extLst>
                    <a:ext uri="{FF2B5EF4-FFF2-40B4-BE49-F238E27FC236}">
                      <a16:creationId xmlns:a16="http://schemas.microsoft.com/office/drawing/2014/main" id="{E38B867E-CDEB-A6A4-3A34-318151950196}"/>
                    </a:ext>
                  </a:extLst>
                </p:cNvPr>
                <p:cNvSpPr/>
                <p:nvPr/>
              </p:nvSpPr>
              <p:spPr>
                <a:xfrm>
                  <a:off x="6376804" y="2307045"/>
                  <a:ext cx="64436" cy="105541"/>
                </a:xfrm>
                <a:custGeom>
                  <a:avLst/>
                  <a:gdLst>
                    <a:gd name="connsiteX0" fmla="*/ -18 w 64436"/>
                    <a:gd name="connsiteY0" fmla="*/ 72317 h 105541"/>
                    <a:gd name="connsiteX1" fmla="*/ -18 w 64436"/>
                    <a:gd name="connsiteY1" fmla="*/ 74735 h 105541"/>
                    <a:gd name="connsiteX2" fmla="*/ 30853 w 64436"/>
                    <a:gd name="connsiteY2" fmla="*/ 105743 h 105541"/>
                    <a:gd name="connsiteX3" fmla="*/ 64419 w 64436"/>
                    <a:gd name="connsiteY3" fmla="*/ 75162 h 105541"/>
                    <a:gd name="connsiteX4" fmla="*/ 43797 w 64436"/>
                    <a:gd name="connsiteY4" fmla="*/ 48279 h 105541"/>
                    <a:gd name="connsiteX5" fmla="*/ 32844 w 64436"/>
                    <a:gd name="connsiteY5" fmla="*/ 44296 h 105541"/>
                    <a:gd name="connsiteX6" fmla="*/ 17623 w 64436"/>
                    <a:gd name="connsiteY6" fmla="*/ 27085 h 105541"/>
                    <a:gd name="connsiteX7" fmla="*/ 31272 w 64436"/>
                    <a:gd name="connsiteY7" fmla="*/ 12435 h 105541"/>
                    <a:gd name="connsiteX8" fmla="*/ 45503 w 64436"/>
                    <a:gd name="connsiteY8" fmla="*/ 27085 h 105541"/>
                    <a:gd name="connsiteX9" fmla="*/ 45503 w 64436"/>
                    <a:gd name="connsiteY9" fmla="*/ 29219 h 105541"/>
                    <a:gd name="connsiteX10" fmla="*/ 61714 w 64436"/>
                    <a:gd name="connsiteY10" fmla="*/ 29219 h 105541"/>
                    <a:gd name="connsiteX11" fmla="*/ 61714 w 64436"/>
                    <a:gd name="connsiteY11" fmla="*/ 26943 h 105541"/>
                    <a:gd name="connsiteX12" fmla="*/ 32986 w 64436"/>
                    <a:gd name="connsiteY12" fmla="*/ 202 h 105541"/>
                    <a:gd name="connsiteX13" fmla="*/ 1401 w 64436"/>
                    <a:gd name="connsiteY13" fmla="*/ 28934 h 105541"/>
                    <a:gd name="connsiteX14" fmla="*/ 22595 w 64436"/>
                    <a:gd name="connsiteY14" fmla="*/ 56813 h 105541"/>
                    <a:gd name="connsiteX15" fmla="*/ 33691 w 64436"/>
                    <a:gd name="connsiteY15" fmla="*/ 60653 h 105541"/>
                    <a:gd name="connsiteX16" fmla="*/ 48198 w 64436"/>
                    <a:gd name="connsiteY16" fmla="*/ 78718 h 105541"/>
                    <a:gd name="connsiteX17" fmla="*/ 32844 w 64436"/>
                    <a:gd name="connsiteY17" fmla="*/ 93511 h 105541"/>
                    <a:gd name="connsiteX18" fmla="*/ 16194 w 64436"/>
                    <a:gd name="connsiteY18" fmla="*/ 74877 h 105541"/>
                    <a:gd name="connsiteX19" fmla="*/ 16194 w 64436"/>
                    <a:gd name="connsiteY19" fmla="*/ 72317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1">
                      <a:moveTo>
                        <a:pt x="-18" y="72317"/>
                      </a:moveTo>
                      <a:lnTo>
                        <a:pt x="-18" y="74735"/>
                      </a:lnTo>
                      <a:cubicBezTo>
                        <a:pt x="-18" y="88959"/>
                        <a:pt x="5669" y="105743"/>
                        <a:pt x="30853" y="105743"/>
                      </a:cubicBezTo>
                      <a:cubicBezTo>
                        <a:pt x="51332" y="105743"/>
                        <a:pt x="64419" y="96782"/>
                        <a:pt x="64419" y="75162"/>
                      </a:cubicBezTo>
                      <a:cubicBezTo>
                        <a:pt x="64419" y="61222"/>
                        <a:pt x="58161" y="53399"/>
                        <a:pt x="43797" y="48279"/>
                      </a:cubicBezTo>
                      <a:lnTo>
                        <a:pt x="32844" y="44296"/>
                      </a:lnTo>
                      <a:cubicBezTo>
                        <a:pt x="22033" y="40171"/>
                        <a:pt x="17623" y="35762"/>
                        <a:pt x="17623" y="27085"/>
                      </a:cubicBezTo>
                      <a:cubicBezTo>
                        <a:pt x="17623" y="16275"/>
                        <a:pt x="24309" y="12435"/>
                        <a:pt x="31272" y="12435"/>
                      </a:cubicBezTo>
                      <a:cubicBezTo>
                        <a:pt x="41378" y="12435"/>
                        <a:pt x="45503" y="17839"/>
                        <a:pt x="45503" y="27085"/>
                      </a:cubicBezTo>
                      <a:lnTo>
                        <a:pt x="45503" y="29219"/>
                      </a:lnTo>
                      <a:lnTo>
                        <a:pt x="61714" y="29219"/>
                      </a:lnTo>
                      <a:lnTo>
                        <a:pt x="61714" y="26943"/>
                      </a:lnTo>
                      <a:cubicBezTo>
                        <a:pt x="61714" y="16417"/>
                        <a:pt x="59009" y="202"/>
                        <a:pt x="32986" y="202"/>
                      </a:cubicBezTo>
                      <a:cubicBezTo>
                        <a:pt x="13927" y="202"/>
                        <a:pt x="1401" y="10443"/>
                        <a:pt x="1401" y="28934"/>
                      </a:cubicBezTo>
                      <a:cubicBezTo>
                        <a:pt x="1401" y="43442"/>
                        <a:pt x="7803" y="51123"/>
                        <a:pt x="22595" y="56813"/>
                      </a:cubicBezTo>
                      <a:lnTo>
                        <a:pt x="33691" y="60653"/>
                      </a:lnTo>
                      <a:cubicBezTo>
                        <a:pt x="42798" y="63356"/>
                        <a:pt x="48198" y="68050"/>
                        <a:pt x="48198" y="78718"/>
                      </a:cubicBezTo>
                      <a:cubicBezTo>
                        <a:pt x="48198" y="86257"/>
                        <a:pt x="43083" y="93511"/>
                        <a:pt x="32844" y="93511"/>
                      </a:cubicBezTo>
                      <a:cubicBezTo>
                        <a:pt x="21604" y="93511"/>
                        <a:pt x="16194" y="87252"/>
                        <a:pt x="16194" y="74877"/>
                      </a:cubicBezTo>
                      <a:lnTo>
                        <a:pt x="16194" y="723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6" name="Freeform: Shape 435">
                  <a:extLst>
                    <a:ext uri="{FF2B5EF4-FFF2-40B4-BE49-F238E27FC236}">
                      <a16:creationId xmlns:a16="http://schemas.microsoft.com/office/drawing/2014/main" id="{7A5617EE-4C30-F339-42A7-E578360335F9}"/>
                    </a:ext>
                  </a:extLst>
                </p:cNvPr>
                <p:cNvSpPr/>
                <p:nvPr/>
              </p:nvSpPr>
              <p:spPr>
                <a:xfrm>
                  <a:off x="6451908" y="2307045"/>
                  <a:ext cx="64855" cy="105541"/>
                </a:xfrm>
                <a:custGeom>
                  <a:avLst/>
                  <a:gdLst>
                    <a:gd name="connsiteX0" fmla="*/ 48627 w 64855"/>
                    <a:gd name="connsiteY0" fmla="*/ 67339 h 105541"/>
                    <a:gd name="connsiteX1" fmla="*/ 48627 w 64855"/>
                    <a:gd name="connsiteY1" fmla="*/ 69046 h 105541"/>
                    <a:gd name="connsiteX2" fmla="*/ 33549 w 64855"/>
                    <a:gd name="connsiteY2" fmla="*/ 93511 h 105541"/>
                    <a:gd name="connsiteX3" fmla="*/ 16194 w 64855"/>
                    <a:gd name="connsiteY3" fmla="*/ 52546 h 105541"/>
                    <a:gd name="connsiteX4" fmla="*/ 33549 w 64855"/>
                    <a:gd name="connsiteY4" fmla="*/ 12435 h 105541"/>
                    <a:gd name="connsiteX5" fmla="*/ 48055 w 64855"/>
                    <a:gd name="connsiteY5" fmla="*/ 32206 h 105541"/>
                    <a:gd name="connsiteX6" fmla="*/ 48055 w 64855"/>
                    <a:gd name="connsiteY6" fmla="*/ 33912 h 105541"/>
                    <a:gd name="connsiteX7" fmla="*/ 64276 w 64855"/>
                    <a:gd name="connsiteY7" fmla="*/ 33912 h 105541"/>
                    <a:gd name="connsiteX8" fmla="*/ 64276 w 64855"/>
                    <a:gd name="connsiteY8" fmla="*/ 32063 h 105541"/>
                    <a:gd name="connsiteX9" fmla="*/ 33691 w 64855"/>
                    <a:gd name="connsiteY9" fmla="*/ 202 h 105541"/>
                    <a:gd name="connsiteX10" fmla="*/ -18 w 64855"/>
                    <a:gd name="connsiteY10" fmla="*/ 52973 h 105541"/>
                    <a:gd name="connsiteX11" fmla="*/ 33549 w 64855"/>
                    <a:gd name="connsiteY11" fmla="*/ 105743 h 105541"/>
                    <a:gd name="connsiteX12" fmla="*/ 64838 w 64855"/>
                    <a:gd name="connsiteY12" fmla="*/ 69472 h 105541"/>
                    <a:gd name="connsiteX13" fmla="*/ 64838 w 64855"/>
                    <a:gd name="connsiteY13" fmla="*/ 67339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5" h="105541">
                      <a:moveTo>
                        <a:pt x="48627" y="67339"/>
                      </a:moveTo>
                      <a:lnTo>
                        <a:pt x="48627" y="69046"/>
                      </a:lnTo>
                      <a:cubicBezTo>
                        <a:pt x="48627" y="78433"/>
                        <a:pt x="47064" y="93511"/>
                        <a:pt x="33549" y="93511"/>
                      </a:cubicBezTo>
                      <a:cubicBezTo>
                        <a:pt x="21604" y="93511"/>
                        <a:pt x="16194" y="85261"/>
                        <a:pt x="16194" y="52546"/>
                      </a:cubicBezTo>
                      <a:cubicBezTo>
                        <a:pt x="16194" y="19831"/>
                        <a:pt x="21604" y="12435"/>
                        <a:pt x="33549" y="12435"/>
                      </a:cubicBezTo>
                      <a:cubicBezTo>
                        <a:pt x="45217" y="12008"/>
                        <a:pt x="48055" y="22818"/>
                        <a:pt x="48055" y="32206"/>
                      </a:cubicBezTo>
                      <a:lnTo>
                        <a:pt x="48055" y="33912"/>
                      </a:lnTo>
                      <a:lnTo>
                        <a:pt x="64276" y="33912"/>
                      </a:lnTo>
                      <a:lnTo>
                        <a:pt x="64276" y="32063"/>
                      </a:lnTo>
                      <a:cubicBezTo>
                        <a:pt x="64276" y="21538"/>
                        <a:pt x="62562" y="202"/>
                        <a:pt x="33691" y="202"/>
                      </a:cubicBezTo>
                      <a:cubicBezTo>
                        <a:pt x="7945" y="202"/>
                        <a:pt x="-18" y="16702"/>
                        <a:pt x="-18" y="52973"/>
                      </a:cubicBezTo>
                      <a:cubicBezTo>
                        <a:pt x="-18" y="89244"/>
                        <a:pt x="7945" y="105743"/>
                        <a:pt x="33549" y="105743"/>
                      </a:cubicBezTo>
                      <a:cubicBezTo>
                        <a:pt x="57447" y="105743"/>
                        <a:pt x="64838" y="87821"/>
                        <a:pt x="64838" y="69472"/>
                      </a:cubicBezTo>
                      <a:lnTo>
                        <a:pt x="64838" y="6733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7" name="Freeform: Shape 436">
                  <a:extLst>
                    <a:ext uri="{FF2B5EF4-FFF2-40B4-BE49-F238E27FC236}">
                      <a16:creationId xmlns:a16="http://schemas.microsoft.com/office/drawing/2014/main" id="{46A519CB-A67E-B981-D814-0B62D7D11BB3}"/>
                    </a:ext>
                  </a:extLst>
                </p:cNvPr>
                <p:cNvSpPr/>
                <p:nvPr/>
              </p:nvSpPr>
              <p:spPr>
                <a:xfrm>
                  <a:off x="6526870" y="2309036"/>
                  <a:ext cx="62150" cy="103550"/>
                </a:xfrm>
                <a:custGeom>
                  <a:avLst/>
                  <a:gdLst>
                    <a:gd name="connsiteX0" fmla="*/ -18 w 62150"/>
                    <a:gd name="connsiteY0" fmla="*/ 202 h 103550"/>
                    <a:gd name="connsiteX1" fmla="*/ -18 w 62150"/>
                    <a:gd name="connsiteY1" fmla="*/ 71748 h 103550"/>
                    <a:gd name="connsiteX2" fmla="*/ 31129 w 62150"/>
                    <a:gd name="connsiteY2" fmla="*/ 103752 h 103550"/>
                    <a:gd name="connsiteX3" fmla="*/ 62133 w 62150"/>
                    <a:gd name="connsiteY3" fmla="*/ 71748 h 103550"/>
                    <a:gd name="connsiteX4" fmla="*/ 62133 w 62150"/>
                    <a:gd name="connsiteY4" fmla="*/ 202 h 103550"/>
                    <a:gd name="connsiteX5" fmla="*/ 45921 w 62150"/>
                    <a:gd name="connsiteY5" fmla="*/ 202 h 103550"/>
                    <a:gd name="connsiteX6" fmla="*/ 45921 w 62150"/>
                    <a:gd name="connsiteY6" fmla="*/ 73028 h 103550"/>
                    <a:gd name="connsiteX7" fmla="*/ 31129 w 62150"/>
                    <a:gd name="connsiteY7" fmla="*/ 91519 h 103550"/>
                    <a:gd name="connsiteX8" fmla="*/ 16194 w 62150"/>
                    <a:gd name="connsiteY8" fmla="*/ 73028 h 103550"/>
                    <a:gd name="connsiteX9" fmla="*/ 16194 w 62150"/>
                    <a:gd name="connsiteY9" fmla="*/ 202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50" h="103550">
                      <a:moveTo>
                        <a:pt x="-18" y="202"/>
                      </a:moveTo>
                      <a:lnTo>
                        <a:pt x="-18" y="71748"/>
                      </a:lnTo>
                      <a:cubicBezTo>
                        <a:pt x="-18" y="95217"/>
                        <a:pt x="11641" y="103752"/>
                        <a:pt x="31129" y="103752"/>
                      </a:cubicBezTo>
                      <a:cubicBezTo>
                        <a:pt x="50475" y="103752"/>
                        <a:pt x="62133" y="95217"/>
                        <a:pt x="62133" y="71748"/>
                      </a:cubicBezTo>
                      <a:lnTo>
                        <a:pt x="62133" y="202"/>
                      </a:lnTo>
                      <a:lnTo>
                        <a:pt x="45921" y="202"/>
                      </a:lnTo>
                      <a:lnTo>
                        <a:pt x="45921" y="73028"/>
                      </a:lnTo>
                      <a:cubicBezTo>
                        <a:pt x="45921" y="85830"/>
                        <a:pt x="40797" y="91519"/>
                        <a:pt x="31129" y="91519"/>
                      </a:cubicBezTo>
                      <a:cubicBezTo>
                        <a:pt x="21319" y="91519"/>
                        <a:pt x="16194" y="85830"/>
                        <a:pt x="16194" y="73028"/>
                      </a:cubicBezTo>
                      <a:lnTo>
                        <a:pt x="16194" y="20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8" name="Freeform: Shape 437">
                  <a:extLst>
                    <a:ext uri="{FF2B5EF4-FFF2-40B4-BE49-F238E27FC236}">
                      <a16:creationId xmlns:a16="http://schemas.microsoft.com/office/drawing/2014/main" id="{F3C9E6F0-7CD1-F553-5CA0-0B733361407F}"/>
                    </a:ext>
                  </a:extLst>
                </p:cNvPr>
                <p:cNvSpPr/>
                <p:nvPr/>
              </p:nvSpPr>
              <p:spPr>
                <a:xfrm>
                  <a:off x="6600831" y="2307045"/>
                  <a:ext cx="64436" cy="105541"/>
                </a:xfrm>
                <a:custGeom>
                  <a:avLst/>
                  <a:gdLst>
                    <a:gd name="connsiteX0" fmla="*/ -18 w 64436"/>
                    <a:gd name="connsiteY0" fmla="*/ 72317 h 105541"/>
                    <a:gd name="connsiteX1" fmla="*/ -18 w 64436"/>
                    <a:gd name="connsiteY1" fmla="*/ 74735 h 105541"/>
                    <a:gd name="connsiteX2" fmla="*/ 30843 w 64436"/>
                    <a:gd name="connsiteY2" fmla="*/ 105743 h 105541"/>
                    <a:gd name="connsiteX3" fmla="*/ 64419 w 64436"/>
                    <a:gd name="connsiteY3" fmla="*/ 75162 h 105541"/>
                    <a:gd name="connsiteX4" fmla="*/ 43788 w 64436"/>
                    <a:gd name="connsiteY4" fmla="*/ 48279 h 105541"/>
                    <a:gd name="connsiteX5" fmla="*/ 32844 w 64436"/>
                    <a:gd name="connsiteY5" fmla="*/ 44296 h 105541"/>
                    <a:gd name="connsiteX6" fmla="*/ 17623 w 64436"/>
                    <a:gd name="connsiteY6" fmla="*/ 27085 h 105541"/>
                    <a:gd name="connsiteX7" fmla="*/ 31272 w 64436"/>
                    <a:gd name="connsiteY7" fmla="*/ 12435 h 105541"/>
                    <a:gd name="connsiteX8" fmla="*/ 45502 w 64436"/>
                    <a:gd name="connsiteY8" fmla="*/ 27085 h 105541"/>
                    <a:gd name="connsiteX9" fmla="*/ 45502 w 64436"/>
                    <a:gd name="connsiteY9" fmla="*/ 29219 h 105541"/>
                    <a:gd name="connsiteX10" fmla="*/ 61714 w 64436"/>
                    <a:gd name="connsiteY10" fmla="*/ 29219 h 105541"/>
                    <a:gd name="connsiteX11" fmla="*/ 61714 w 64436"/>
                    <a:gd name="connsiteY11" fmla="*/ 26943 h 105541"/>
                    <a:gd name="connsiteX12" fmla="*/ 32977 w 64436"/>
                    <a:gd name="connsiteY12" fmla="*/ 202 h 105541"/>
                    <a:gd name="connsiteX13" fmla="*/ 1401 w 64436"/>
                    <a:gd name="connsiteY13" fmla="*/ 28934 h 105541"/>
                    <a:gd name="connsiteX14" fmla="*/ 22595 w 64436"/>
                    <a:gd name="connsiteY14" fmla="*/ 56813 h 105541"/>
                    <a:gd name="connsiteX15" fmla="*/ 33691 w 64436"/>
                    <a:gd name="connsiteY15" fmla="*/ 60653 h 105541"/>
                    <a:gd name="connsiteX16" fmla="*/ 48198 w 64436"/>
                    <a:gd name="connsiteY16" fmla="*/ 78718 h 105541"/>
                    <a:gd name="connsiteX17" fmla="*/ 32844 w 64436"/>
                    <a:gd name="connsiteY17" fmla="*/ 93511 h 105541"/>
                    <a:gd name="connsiteX18" fmla="*/ 16194 w 64436"/>
                    <a:gd name="connsiteY18" fmla="*/ 74877 h 105541"/>
                    <a:gd name="connsiteX19" fmla="*/ 16194 w 64436"/>
                    <a:gd name="connsiteY19" fmla="*/ 72317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1">
                      <a:moveTo>
                        <a:pt x="-18" y="72317"/>
                      </a:moveTo>
                      <a:lnTo>
                        <a:pt x="-18" y="74735"/>
                      </a:lnTo>
                      <a:cubicBezTo>
                        <a:pt x="-18" y="88959"/>
                        <a:pt x="5669" y="105743"/>
                        <a:pt x="30843" y="105743"/>
                      </a:cubicBezTo>
                      <a:cubicBezTo>
                        <a:pt x="51332" y="105743"/>
                        <a:pt x="64419" y="96782"/>
                        <a:pt x="64419" y="75162"/>
                      </a:cubicBezTo>
                      <a:cubicBezTo>
                        <a:pt x="64419" y="61222"/>
                        <a:pt x="58161" y="53399"/>
                        <a:pt x="43788" y="48279"/>
                      </a:cubicBezTo>
                      <a:lnTo>
                        <a:pt x="32844" y="44296"/>
                      </a:lnTo>
                      <a:cubicBezTo>
                        <a:pt x="22033" y="40171"/>
                        <a:pt x="17623" y="35762"/>
                        <a:pt x="17623" y="27085"/>
                      </a:cubicBezTo>
                      <a:cubicBezTo>
                        <a:pt x="17623" y="16275"/>
                        <a:pt x="24309" y="12435"/>
                        <a:pt x="31272" y="12435"/>
                      </a:cubicBezTo>
                      <a:cubicBezTo>
                        <a:pt x="41378" y="12435"/>
                        <a:pt x="45502" y="17839"/>
                        <a:pt x="45502" y="27085"/>
                      </a:cubicBezTo>
                      <a:lnTo>
                        <a:pt x="45502" y="29219"/>
                      </a:lnTo>
                      <a:lnTo>
                        <a:pt x="61714" y="29219"/>
                      </a:lnTo>
                      <a:lnTo>
                        <a:pt x="61714" y="26943"/>
                      </a:lnTo>
                      <a:cubicBezTo>
                        <a:pt x="61714" y="16417"/>
                        <a:pt x="59009" y="202"/>
                        <a:pt x="32977" y="202"/>
                      </a:cubicBezTo>
                      <a:cubicBezTo>
                        <a:pt x="13918" y="202"/>
                        <a:pt x="1401" y="10443"/>
                        <a:pt x="1401" y="28934"/>
                      </a:cubicBezTo>
                      <a:cubicBezTo>
                        <a:pt x="1401" y="43442"/>
                        <a:pt x="7802" y="51123"/>
                        <a:pt x="22595" y="56813"/>
                      </a:cubicBezTo>
                      <a:lnTo>
                        <a:pt x="33691" y="60653"/>
                      </a:lnTo>
                      <a:cubicBezTo>
                        <a:pt x="42797" y="63356"/>
                        <a:pt x="48198" y="68050"/>
                        <a:pt x="48198" y="78718"/>
                      </a:cubicBezTo>
                      <a:cubicBezTo>
                        <a:pt x="48198" y="86257"/>
                        <a:pt x="43083" y="93511"/>
                        <a:pt x="32844" y="93511"/>
                      </a:cubicBezTo>
                      <a:cubicBezTo>
                        <a:pt x="21604" y="93511"/>
                        <a:pt x="16194" y="87252"/>
                        <a:pt x="16194" y="74877"/>
                      </a:cubicBezTo>
                      <a:lnTo>
                        <a:pt x="16194" y="723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9" name="Freeform: Shape 438">
                  <a:extLst>
                    <a:ext uri="{FF2B5EF4-FFF2-40B4-BE49-F238E27FC236}">
                      <a16:creationId xmlns:a16="http://schemas.microsoft.com/office/drawing/2014/main" id="{A05D495E-75DD-AF9B-C49C-29F3DDB883FB}"/>
                    </a:ext>
                  </a:extLst>
                </p:cNvPr>
                <p:cNvSpPr/>
                <p:nvPr/>
              </p:nvSpPr>
              <p:spPr>
                <a:xfrm>
                  <a:off x="6712626" y="2309890"/>
                  <a:ext cx="37128" cy="100705"/>
                </a:xfrm>
                <a:custGeom>
                  <a:avLst/>
                  <a:gdLst>
                    <a:gd name="connsiteX0" fmla="*/ 37111 w 37128"/>
                    <a:gd name="connsiteY0" fmla="*/ 100907 h 100705"/>
                    <a:gd name="connsiteX1" fmla="*/ 37111 w 37128"/>
                    <a:gd name="connsiteY1" fmla="*/ 202 h 100705"/>
                    <a:gd name="connsiteX2" fmla="*/ 25309 w 37128"/>
                    <a:gd name="connsiteY2" fmla="*/ 202 h 100705"/>
                    <a:gd name="connsiteX3" fmla="*/ 25309 w 37128"/>
                    <a:gd name="connsiteY3" fmla="*/ 2192 h 100705"/>
                    <a:gd name="connsiteX4" fmla="*/ 1554 w 37128"/>
                    <a:gd name="connsiteY4" fmla="*/ 17270 h 100705"/>
                    <a:gd name="connsiteX5" fmla="*/ -18 w 37128"/>
                    <a:gd name="connsiteY5" fmla="*/ 17270 h 100705"/>
                    <a:gd name="connsiteX6" fmla="*/ -18 w 37128"/>
                    <a:gd name="connsiteY6" fmla="*/ 27796 h 100705"/>
                    <a:gd name="connsiteX7" fmla="*/ 20899 w 37128"/>
                    <a:gd name="connsiteY7" fmla="*/ 27796 h 100705"/>
                    <a:gd name="connsiteX8" fmla="*/ 20899 w 37128"/>
                    <a:gd name="connsiteY8" fmla="*/ 100907 h 100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128" h="100705">
                      <a:moveTo>
                        <a:pt x="37111" y="100907"/>
                      </a:moveTo>
                      <a:lnTo>
                        <a:pt x="37111" y="202"/>
                      </a:lnTo>
                      <a:lnTo>
                        <a:pt x="25309" y="202"/>
                      </a:lnTo>
                      <a:lnTo>
                        <a:pt x="25309" y="2192"/>
                      </a:lnTo>
                      <a:cubicBezTo>
                        <a:pt x="22461" y="14994"/>
                        <a:pt x="11222" y="17270"/>
                        <a:pt x="1554" y="17270"/>
                      </a:cubicBezTo>
                      <a:lnTo>
                        <a:pt x="-18" y="17270"/>
                      </a:lnTo>
                      <a:lnTo>
                        <a:pt x="-18" y="27796"/>
                      </a:lnTo>
                      <a:lnTo>
                        <a:pt x="20899" y="27796"/>
                      </a:lnTo>
                      <a:lnTo>
                        <a:pt x="20899" y="1009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1" name="Graphic 3">
                <a:extLst>
                  <a:ext uri="{FF2B5EF4-FFF2-40B4-BE49-F238E27FC236}">
                    <a16:creationId xmlns:a16="http://schemas.microsoft.com/office/drawing/2014/main" id="{9FD079A5-8F33-7933-2C9F-77F00983CF87}"/>
                  </a:ext>
                </a:extLst>
              </p:cNvPr>
              <p:cNvGrpSpPr/>
              <p:nvPr/>
            </p:nvGrpSpPr>
            <p:grpSpPr>
              <a:xfrm>
                <a:off x="4994120" y="2906097"/>
                <a:ext cx="105546" cy="805076"/>
                <a:chOff x="4994120" y="2906097"/>
                <a:chExt cx="105546" cy="805076"/>
              </a:xfrm>
              <a:solidFill>
                <a:srgbClr val="000000"/>
              </a:solidFill>
            </p:grpSpPr>
            <p:sp>
              <p:nvSpPr>
                <p:cNvPr id="419" name="Freeform: Shape 418">
                  <a:extLst>
                    <a:ext uri="{FF2B5EF4-FFF2-40B4-BE49-F238E27FC236}">
                      <a16:creationId xmlns:a16="http://schemas.microsoft.com/office/drawing/2014/main" id="{88B27337-AC55-5FC2-C1A8-033986AA5E30}"/>
                    </a:ext>
                  </a:extLst>
                </p:cNvPr>
                <p:cNvSpPr/>
                <p:nvPr/>
              </p:nvSpPr>
              <p:spPr>
                <a:xfrm rot="-5400000">
                  <a:off x="5016808" y="3630306"/>
                  <a:ext cx="60169" cy="101565"/>
                </a:xfrm>
                <a:custGeom>
                  <a:avLst/>
                  <a:gdLst>
                    <a:gd name="connsiteX0" fmla="*/ 16726 w 60169"/>
                    <a:gd name="connsiteY0" fmla="*/ 12218 h 101565"/>
                    <a:gd name="connsiteX1" fmla="*/ 27108 w 60169"/>
                    <a:gd name="connsiteY1" fmla="*/ 12218 h 101565"/>
                    <a:gd name="connsiteX2" fmla="*/ 44462 w 60169"/>
                    <a:gd name="connsiteY2" fmla="*/ 29849 h 101565"/>
                    <a:gd name="connsiteX3" fmla="*/ 28241 w 60169"/>
                    <a:gd name="connsiteY3" fmla="*/ 47346 h 101565"/>
                    <a:gd name="connsiteX4" fmla="*/ 16726 w 60169"/>
                    <a:gd name="connsiteY4" fmla="*/ 47346 h 101565"/>
                    <a:gd name="connsiteX5" fmla="*/ 505 w 60169"/>
                    <a:gd name="connsiteY5" fmla="*/ 101543 h 101565"/>
                    <a:gd name="connsiteX6" fmla="*/ 16726 w 60169"/>
                    <a:gd name="connsiteY6" fmla="*/ 101543 h 101565"/>
                    <a:gd name="connsiteX7" fmla="*/ 16726 w 60169"/>
                    <a:gd name="connsiteY7" fmla="*/ 59576 h 101565"/>
                    <a:gd name="connsiteX8" fmla="*/ 30946 w 60169"/>
                    <a:gd name="connsiteY8" fmla="*/ 59576 h 101565"/>
                    <a:gd name="connsiteX9" fmla="*/ 60674 w 60169"/>
                    <a:gd name="connsiteY9" fmla="*/ 29563 h 101565"/>
                    <a:gd name="connsiteX10" fmla="*/ 32651 w 60169"/>
                    <a:gd name="connsiteY10" fmla="*/ -22 h 101565"/>
                    <a:gd name="connsiteX11" fmla="*/ 505 w 60169"/>
                    <a:gd name="connsiteY11" fmla="*/ -22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0169" h="101565">
                      <a:moveTo>
                        <a:pt x="16726" y="12218"/>
                      </a:moveTo>
                      <a:lnTo>
                        <a:pt x="27108" y="12218"/>
                      </a:lnTo>
                      <a:cubicBezTo>
                        <a:pt x="40052" y="12218"/>
                        <a:pt x="44462" y="18895"/>
                        <a:pt x="44462" y="29849"/>
                      </a:cubicBezTo>
                      <a:cubicBezTo>
                        <a:pt x="44462" y="42650"/>
                        <a:pt x="36919" y="47346"/>
                        <a:pt x="28241" y="47346"/>
                      </a:cubicBezTo>
                      <a:lnTo>
                        <a:pt x="16726" y="47346"/>
                      </a:lnTo>
                      <a:close/>
                      <a:moveTo>
                        <a:pt x="505" y="101543"/>
                      </a:moveTo>
                      <a:lnTo>
                        <a:pt x="16726" y="101543"/>
                      </a:lnTo>
                      <a:lnTo>
                        <a:pt x="16726" y="59576"/>
                      </a:lnTo>
                      <a:lnTo>
                        <a:pt x="30946" y="59576"/>
                      </a:lnTo>
                      <a:cubicBezTo>
                        <a:pt x="50006" y="59576"/>
                        <a:pt x="60674" y="47775"/>
                        <a:pt x="60674" y="29563"/>
                      </a:cubicBezTo>
                      <a:cubicBezTo>
                        <a:pt x="60674" y="12218"/>
                        <a:pt x="52139" y="-22"/>
                        <a:pt x="32651" y="-22"/>
                      </a:cubicBezTo>
                      <a:lnTo>
                        <a:pt x="505" y="-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0" name="Freeform: Shape 419">
                  <a:extLst>
                    <a:ext uri="{FF2B5EF4-FFF2-40B4-BE49-F238E27FC236}">
                      <a16:creationId xmlns:a16="http://schemas.microsoft.com/office/drawing/2014/main" id="{2F86760D-280D-45CB-2F94-94ED34357A61}"/>
                    </a:ext>
                  </a:extLst>
                </p:cNvPr>
                <p:cNvSpPr/>
                <p:nvPr/>
              </p:nvSpPr>
              <p:spPr>
                <a:xfrm rot="-5400000">
                  <a:off x="5013893" y="3556268"/>
                  <a:ext cx="65998" cy="101565"/>
                </a:xfrm>
                <a:custGeom>
                  <a:avLst/>
                  <a:gdLst>
                    <a:gd name="connsiteX0" fmla="*/ 497 w 65998"/>
                    <a:gd name="connsiteY0" fmla="*/ 101535 h 101565"/>
                    <a:gd name="connsiteX1" fmla="*/ 16708 w 65998"/>
                    <a:gd name="connsiteY1" fmla="*/ 101535 h 101565"/>
                    <a:gd name="connsiteX2" fmla="*/ 16708 w 65998"/>
                    <a:gd name="connsiteY2" fmla="*/ 57435 h 101565"/>
                    <a:gd name="connsiteX3" fmla="*/ 29939 w 65998"/>
                    <a:gd name="connsiteY3" fmla="*/ 57435 h 101565"/>
                    <a:gd name="connsiteX4" fmla="*/ 44731 w 65998"/>
                    <a:gd name="connsiteY4" fmla="*/ 73370 h 101565"/>
                    <a:gd name="connsiteX5" fmla="*/ 45445 w 65998"/>
                    <a:gd name="connsiteY5" fmla="*/ 92573 h 101565"/>
                    <a:gd name="connsiteX6" fmla="*/ 48150 w 65998"/>
                    <a:gd name="connsiteY6" fmla="*/ 101535 h 101565"/>
                    <a:gd name="connsiteX7" fmla="*/ 66496 w 65998"/>
                    <a:gd name="connsiteY7" fmla="*/ 101535 h 101565"/>
                    <a:gd name="connsiteX8" fmla="*/ 61657 w 65998"/>
                    <a:gd name="connsiteY8" fmla="*/ 92715 h 101565"/>
                    <a:gd name="connsiteX9" fmla="*/ 61085 w 65998"/>
                    <a:gd name="connsiteY9" fmla="*/ 72094 h 101565"/>
                    <a:gd name="connsiteX10" fmla="*/ 45159 w 65998"/>
                    <a:gd name="connsiteY10" fmla="*/ 51320 h 101565"/>
                    <a:gd name="connsiteX11" fmla="*/ 45159 w 65998"/>
                    <a:gd name="connsiteY11" fmla="*/ 51034 h 101565"/>
                    <a:gd name="connsiteX12" fmla="*/ 62085 w 65998"/>
                    <a:gd name="connsiteY12" fmla="*/ 26145 h 101565"/>
                    <a:gd name="connsiteX13" fmla="*/ 36339 w 65998"/>
                    <a:gd name="connsiteY13" fmla="*/ -30 h 101565"/>
                    <a:gd name="connsiteX14" fmla="*/ 497 w 65998"/>
                    <a:gd name="connsiteY14" fmla="*/ -30 h 101565"/>
                    <a:gd name="connsiteX15" fmla="*/ 16708 w 65998"/>
                    <a:gd name="connsiteY15" fmla="*/ 45204 h 101565"/>
                    <a:gd name="connsiteX16" fmla="*/ 16708 w 65998"/>
                    <a:gd name="connsiteY16" fmla="*/ 12210 h 101565"/>
                    <a:gd name="connsiteX17" fmla="*/ 30510 w 65998"/>
                    <a:gd name="connsiteY17" fmla="*/ 12210 h 101565"/>
                    <a:gd name="connsiteX18" fmla="*/ 45874 w 65998"/>
                    <a:gd name="connsiteY18" fmla="*/ 28707 h 101565"/>
                    <a:gd name="connsiteX19" fmla="*/ 29653 w 65998"/>
                    <a:gd name="connsiteY19" fmla="*/ 45204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5998" h="101565">
                      <a:moveTo>
                        <a:pt x="497" y="101535"/>
                      </a:moveTo>
                      <a:lnTo>
                        <a:pt x="16708" y="101535"/>
                      </a:lnTo>
                      <a:lnTo>
                        <a:pt x="16708" y="57435"/>
                      </a:lnTo>
                      <a:lnTo>
                        <a:pt x="29939" y="57435"/>
                      </a:lnTo>
                      <a:cubicBezTo>
                        <a:pt x="41035" y="57435"/>
                        <a:pt x="44445" y="62273"/>
                        <a:pt x="44731" y="73370"/>
                      </a:cubicBezTo>
                      <a:cubicBezTo>
                        <a:pt x="45017" y="80761"/>
                        <a:pt x="44874" y="86457"/>
                        <a:pt x="45445" y="92573"/>
                      </a:cubicBezTo>
                      <a:cubicBezTo>
                        <a:pt x="45874" y="96554"/>
                        <a:pt x="46579" y="99687"/>
                        <a:pt x="48150" y="101535"/>
                      </a:cubicBezTo>
                      <a:lnTo>
                        <a:pt x="66496" y="101535"/>
                      </a:lnTo>
                      <a:cubicBezTo>
                        <a:pt x="64362" y="100107"/>
                        <a:pt x="61943" y="97697"/>
                        <a:pt x="61657" y="92715"/>
                      </a:cubicBezTo>
                      <a:cubicBezTo>
                        <a:pt x="61371" y="86600"/>
                        <a:pt x="61228" y="78628"/>
                        <a:pt x="61085" y="72094"/>
                      </a:cubicBezTo>
                      <a:cubicBezTo>
                        <a:pt x="60523" y="57863"/>
                        <a:pt x="55256" y="52320"/>
                        <a:pt x="45159" y="51320"/>
                      </a:cubicBezTo>
                      <a:lnTo>
                        <a:pt x="45159" y="51034"/>
                      </a:lnTo>
                      <a:cubicBezTo>
                        <a:pt x="56256" y="49329"/>
                        <a:pt x="62085" y="39232"/>
                        <a:pt x="62085" y="26145"/>
                      </a:cubicBezTo>
                      <a:cubicBezTo>
                        <a:pt x="62085" y="7086"/>
                        <a:pt x="50560" y="-30"/>
                        <a:pt x="36339" y="-30"/>
                      </a:cubicBezTo>
                      <a:lnTo>
                        <a:pt x="497" y="-30"/>
                      </a:lnTo>
                      <a:close/>
                      <a:moveTo>
                        <a:pt x="16708" y="45204"/>
                      </a:moveTo>
                      <a:lnTo>
                        <a:pt x="16708" y="12210"/>
                      </a:lnTo>
                      <a:lnTo>
                        <a:pt x="30510" y="12210"/>
                      </a:lnTo>
                      <a:cubicBezTo>
                        <a:pt x="41178" y="12210"/>
                        <a:pt x="45874" y="17896"/>
                        <a:pt x="45874" y="28707"/>
                      </a:cubicBezTo>
                      <a:cubicBezTo>
                        <a:pt x="45874" y="38947"/>
                        <a:pt x="40035" y="45204"/>
                        <a:pt x="29653" y="4520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1" name="Freeform: Shape 420">
                  <a:extLst>
                    <a:ext uri="{FF2B5EF4-FFF2-40B4-BE49-F238E27FC236}">
                      <a16:creationId xmlns:a16="http://schemas.microsoft.com/office/drawing/2014/main" id="{76948635-1C5E-CF18-93D6-4AFE7855156C}"/>
                    </a:ext>
                  </a:extLst>
                </p:cNvPr>
                <p:cNvSpPr/>
                <p:nvPr/>
              </p:nvSpPr>
              <p:spPr>
                <a:xfrm rot="-5400000">
                  <a:off x="5018870" y="3484864"/>
                  <a:ext cx="56045" cy="101565"/>
                </a:xfrm>
                <a:custGeom>
                  <a:avLst/>
                  <a:gdLst>
                    <a:gd name="connsiteX0" fmla="*/ 489 w 56045"/>
                    <a:gd name="connsiteY0" fmla="*/ 101528 h 101565"/>
                    <a:gd name="connsiteX1" fmla="*/ 56534 w 56045"/>
                    <a:gd name="connsiteY1" fmla="*/ 101528 h 101565"/>
                    <a:gd name="connsiteX2" fmla="*/ 56534 w 56045"/>
                    <a:gd name="connsiteY2" fmla="*/ 87869 h 101565"/>
                    <a:gd name="connsiteX3" fmla="*/ 16701 w 56045"/>
                    <a:gd name="connsiteY3" fmla="*/ 87869 h 101565"/>
                    <a:gd name="connsiteX4" fmla="*/ 16701 w 56045"/>
                    <a:gd name="connsiteY4" fmla="*/ 55436 h 101565"/>
                    <a:gd name="connsiteX5" fmla="*/ 53115 w 56045"/>
                    <a:gd name="connsiteY5" fmla="*/ 55436 h 101565"/>
                    <a:gd name="connsiteX6" fmla="*/ 53115 w 56045"/>
                    <a:gd name="connsiteY6" fmla="*/ 41787 h 101565"/>
                    <a:gd name="connsiteX7" fmla="*/ 16701 w 56045"/>
                    <a:gd name="connsiteY7" fmla="*/ 41787 h 101565"/>
                    <a:gd name="connsiteX8" fmla="*/ 16701 w 56045"/>
                    <a:gd name="connsiteY8" fmla="*/ 13622 h 101565"/>
                    <a:gd name="connsiteX9" fmla="*/ 55391 w 56045"/>
                    <a:gd name="connsiteY9" fmla="*/ 13622 h 101565"/>
                    <a:gd name="connsiteX10" fmla="*/ 55391 w 56045"/>
                    <a:gd name="connsiteY10" fmla="*/ -37 h 101565"/>
                    <a:gd name="connsiteX11" fmla="*/ 489 w 56045"/>
                    <a:gd name="connsiteY11" fmla="*/ -37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045" h="101565">
                      <a:moveTo>
                        <a:pt x="489" y="101528"/>
                      </a:moveTo>
                      <a:lnTo>
                        <a:pt x="56534" y="101528"/>
                      </a:lnTo>
                      <a:lnTo>
                        <a:pt x="56534" y="87869"/>
                      </a:lnTo>
                      <a:lnTo>
                        <a:pt x="16701" y="87869"/>
                      </a:lnTo>
                      <a:lnTo>
                        <a:pt x="16701" y="55436"/>
                      </a:lnTo>
                      <a:lnTo>
                        <a:pt x="53115" y="55436"/>
                      </a:lnTo>
                      <a:lnTo>
                        <a:pt x="53115" y="41787"/>
                      </a:lnTo>
                      <a:lnTo>
                        <a:pt x="16701" y="41787"/>
                      </a:lnTo>
                      <a:lnTo>
                        <a:pt x="16701" y="13622"/>
                      </a:lnTo>
                      <a:lnTo>
                        <a:pt x="55391" y="13622"/>
                      </a:lnTo>
                      <a:lnTo>
                        <a:pt x="55391" y="-37"/>
                      </a:lnTo>
                      <a:lnTo>
                        <a:pt x="489" y="-3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2" name="Freeform: Shape 421">
                  <a:extLst>
                    <a:ext uri="{FF2B5EF4-FFF2-40B4-BE49-F238E27FC236}">
                      <a16:creationId xmlns:a16="http://schemas.microsoft.com/office/drawing/2014/main" id="{1FAC3AFD-0E06-6B5F-F3AB-20F978CA316E}"/>
                    </a:ext>
                  </a:extLst>
                </p:cNvPr>
                <p:cNvSpPr/>
                <p:nvPr/>
              </p:nvSpPr>
              <p:spPr>
                <a:xfrm rot="-5400000">
                  <a:off x="5037934" y="3471353"/>
                  <a:ext cx="37261" cy="14516"/>
                </a:xfrm>
                <a:custGeom>
                  <a:avLst/>
                  <a:gdLst>
                    <a:gd name="connsiteX0" fmla="*/ 484 w 37261"/>
                    <a:gd name="connsiteY0" fmla="*/ 14472 h 14516"/>
                    <a:gd name="connsiteX1" fmla="*/ 37746 w 37261"/>
                    <a:gd name="connsiteY1" fmla="*/ 14472 h 14516"/>
                    <a:gd name="connsiteX2" fmla="*/ 37746 w 37261"/>
                    <a:gd name="connsiteY2" fmla="*/ -44 h 14516"/>
                    <a:gd name="connsiteX3" fmla="*/ 484 w 37261"/>
                    <a:gd name="connsiteY3" fmla="*/ -44 h 1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261" h="14516">
                      <a:moveTo>
                        <a:pt x="484" y="14472"/>
                      </a:moveTo>
                      <a:lnTo>
                        <a:pt x="37746" y="14472"/>
                      </a:lnTo>
                      <a:lnTo>
                        <a:pt x="37746" y="-44"/>
                      </a:lnTo>
                      <a:lnTo>
                        <a:pt x="484" y="-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3" name="Freeform: Shape 422">
                  <a:extLst>
                    <a:ext uri="{FF2B5EF4-FFF2-40B4-BE49-F238E27FC236}">
                      <a16:creationId xmlns:a16="http://schemas.microsoft.com/office/drawing/2014/main" id="{2B76F8B9-0093-FE7A-62BD-CDCF443D9495}"/>
                    </a:ext>
                  </a:extLst>
                </p:cNvPr>
                <p:cNvSpPr/>
                <p:nvPr/>
              </p:nvSpPr>
              <p:spPr>
                <a:xfrm rot="-5400000">
                  <a:off x="5019794" y="3367307"/>
                  <a:ext cx="54197" cy="101565"/>
                </a:xfrm>
                <a:custGeom>
                  <a:avLst/>
                  <a:gdLst>
                    <a:gd name="connsiteX0" fmla="*/ 477 w 54197"/>
                    <a:gd name="connsiteY0" fmla="*/ 101516 h 101565"/>
                    <a:gd name="connsiteX1" fmla="*/ 16698 w 54197"/>
                    <a:gd name="connsiteY1" fmla="*/ 101516 h 101565"/>
                    <a:gd name="connsiteX2" fmla="*/ 16698 w 54197"/>
                    <a:gd name="connsiteY2" fmla="*/ 55424 h 101565"/>
                    <a:gd name="connsiteX3" fmla="*/ 52398 w 54197"/>
                    <a:gd name="connsiteY3" fmla="*/ 55424 h 101565"/>
                    <a:gd name="connsiteX4" fmla="*/ 52398 w 54197"/>
                    <a:gd name="connsiteY4" fmla="*/ 41775 h 101565"/>
                    <a:gd name="connsiteX5" fmla="*/ 16698 w 54197"/>
                    <a:gd name="connsiteY5" fmla="*/ 41775 h 101565"/>
                    <a:gd name="connsiteX6" fmla="*/ 16698 w 54197"/>
                    <a:gd name="connsiteY6" fmla="*/ 13609 h 101565"/>
                    <a:gd name="connsiteX7" fmla="*/ 54674 w 54197"/>
                    <a:gd name="connsiteY7" fmla="*/ 13609 h 101565"/>
                    <a:gd name="connsiteX8" fmla="*/ 54674 w 54197"/>
                    <a:gd name="connsiteY8" fmla="*/ -50 h 101565"/>
                    <a:gd name="connsiteX9" fmla="*/ 477 w 54197"/>
                    <a:gd name="connsiteY9" fmla="*/ -50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197" h="101565">
                      <a:moveTo>
                        <a:pt x="477" y="101516"/>
                      </a:moveTo>
                      <a:lnTo>
                        <a:pt x="16698" y="101516"/>
                      </a:lnTo>
                      <a:lnTo>
                        <a:pt x="16698" y="55424"/>
                      </a:lnTo>
                      <a:lnTo>
                        <a:pt x="52398" y="55424"/>
                      </a:lnTo>
                      <a:lnTo>
                        <a:pt x="52398" y="41775"/>
                      </a:lnTo>
                      <a:lnTo>
                        <a:pt x="16698" y="41775"/>
                      </a:lnTo>
                      <a:lnTo>
                        <a:pt x="16698" y="13609"/>
                      </a:lnTo>
                      <a:lnTo>
                        <a:pt x="54674" y="13609"/>
                      </a:lnTo>
                      <a:lnTo>
                        <a:pt x="54674" y="-50"/>
                      </a:lnTo>
                      <a:lnTo>
                        <a:pt x="477" y="-5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4" name="Freeform: Shape 423">
                  <a:extLst>
                    <a:ext uri="{FF2B5EF4-FFF2-40B4-BE49-F238E27FC236}">
                      <a16:creationId xmlns:a16="http://schemas.microsoft.com/office/drawing/2014/main" id="{AD1978B9-DA5D-5320-2307-A3ABB78AA58D}"/>
                    </a:ext>
                  </a:extLst>
                </p:cNvPr>
                <p:cNvSpPr/>
                <p:nvPr/>
              </p:nvSpPr>
              <p:spPr>
                <a:xfrm rot="-5400000">
                  <a:off x="5016808" y="3297750"/>
                  <a:ext cx="62160" cy="103555"/>
                </a:xfrm>
                <a:custGeom>
                  <a:avLst/>
                  <a:gdLst>
                    <a:gd name="connsiteX0" fmla="*/ 470 w 62160"/>
                    <a:gd name="connsiteY0" fmla="*/ -57 h 103555"/>
                    <a:gd name="connsiteX1" fmla="*/ 470 w 62160"/>
                    <a:gd name="connsiteY1" fmla="*/ 71495 h 103555"/>
                    <a:gd name="connsiteX2" fmla="*/ 31617 w 62160"/>
                    <a:gd name="connsiteY2" fmla="*/ 103499 h 103555"/>
                    <a:gd name="connsiteX3" fmla="*/ 62630 w 62160"/>
                    <a:gd name="connsiteY3" fmla="*/ 71495 h 103555"/>
                    <a:gd name="connsiteX4" fmla="*/ 62630 w 62160"/>
                    <a:gd name="connsiteY4" fmla="*/ -57 h 103555"/>
                    <a:gd name="connsiteX5" fmla="*/ 46419 w 62160"/>
                    <a:gd name="connsiteY5" fmla="*/ -57 h 103555"/>
                    <a:gd name="connsiteX6" fmla="*/ 46419 w 62160"/>
                    <a:gd name="connsiteY6" fmla="*/ 72771 h 103555"/>
                    <a:gd name="connsiteX7" fmla="*/ 31617 w 62160"/>
                    <a:gd name="connsiteY7" fmla="*/ 91269 h 103555"/>
                    <a:gd name="connsiteX8" fmla="*/ 16681 w 62160"/>
                    <a:gd name="connsiteY8" fmla="*/ 72771 h 103555"/>
                    <a:gd name="connsiteX9" fmla="*/ 16681 w 62160"/>
                    <a:gd name="connsiteY9" fmla="*/ -57 h 10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5">
                      <a:moveTo>
                        <a:pt x="470" y="-57"/>
                      </a:moveTo>
                      <a:lnTo>
                        <a:pt x="470" y="71495"/>
                      </a:lnTo>
                      <a:cubicBezTo>
                        <a:pt x="470" y="94965"/>
                        <a:pt x="12138" y="103499"/>
                        <a:pt x="31617" y="103499"/>
                      </a:cubicBezTo>
                      <a:cubicBezTo>
                        <a:pt x="50962" y="103499"/>
                        <a:pt x="62630" y="94965"/>
                        <a:pt x="62630" y="71495"/>
                      </a:cubicBezTo>
                      <a:lnTo>
                        <a:pt x="62630" y="-57"/>
                      </a:lnTo>
                      <a:lnTo>
                        <a:pt x="46419" y="-57"/>
                      </a:lnTo>
                      <a:lnTo>
                        <a:pt x="46419" y="72771"/>
                      </a:lnTo>
                      <a:cubicBezTo>
                        <a:pt x="46419" y="85573"/>
                        <a:pt x="41294" y="91269"/>
                        <a:pt x="31617" y="91269"/>
                      </a:cubicBezTo>
                      <a:cubicBezTo>
                        <a:pt x="21806" y="91269"/>
                        <a:pt x="16681" y="85573"/>
                        <a:pt x="16681" y="72771"/>
                      </a:cubicBezTo>
                      <a:lnTo>
                        <a:pt x="16681" y="-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5" name="Freeform: Shape 424">
                  <a:extLst>
                    <a:ext uri="{FF2B5EF4-FFF2-40B4-BE49-F238E27FC236}">
                      <a16:creationId xmlns:a16="http://schemas.microsoft.com/office/drawing/2014/main" id="{92CDC392-8D65-8796-DEC0-BCD5DE8B13B3}"/>
                    </a:ext>
                  </a:extLst>
                </p:cNvPr>
                <p:cNvSpPr/>
                <p:nvPr/>
              </p:nvSpPr>
              <p:spPr>
                <a:xfrm rot="-5400000">
                  <a:off x="5014465" y="3219731"/>
                  <a:ext cx="64855" cy="101565"/>
                </a:xfrm>
                <a:custGeom>
                  <a:avLst/>
                  <a:gdLst>
                    <a:gd name="connsiteX0" fmla="*/ 461 w 64855"/>
                    <a:gd name="connsiteY0" fmla="*/ 101500 h 101565"/>
                    <a:gd name="connsiteX1" fmla="*/ 15816 w 64855"/>
                    <a:gd name="connsiteY1" fmla="*/ 101500 h 101565"/>
                    <a:gd name="connsiteX2" fmla="*/ 15816 w 64855"/>
                    <a:gd name="connsiteY2" fmla="*/ 23833 h 101565"/>
                    <a:gd name="connsiteX3" fmla="*/ 16102 w 64855"/>
                    <a:gd name="connsiteY3" fmla="*/ 23833 h 101565"/>
                    <a:gd name="connsiteX4" fmla="*/ 45553 w 64855"/>
                    <a:gd name="connsiteY4" fmla="*/ 101500 h 101565"/>
                    <a:gd name="connsiteX5" fmla="*/ 65317 w 64855"/>
                    <a:gd name="connsiteY5" fmla="*/ 101500 h 101565"/>
                    <a:gd name="connsiteX6" fmla="*/ 65317 w 64855"/>
                    <a:gd name="connsiteY6" fmla="*/ -65 h 101565"/>
                    <a:gd name="connsiteX7" fmla="*/ 49953 w 64855"/>
                    <a:gd name="connsiteY7" fmla="*/ -65 h 101565"/>
                    <a:gd name="connsiteX8" fmla="*/ 49953 w 64855"/>
                    <a:gd name="connsiteY8" fmla="*/ 75611 h 101565"/>
                    <a:gd name="connsiteX9" fmla="*/ 49677 w 64855"/>
                    <a:gd name="connsiteY9" fmla="*/ 75611 h 101565"/>
                    <a:gd name="connsiteX10" fmla="*/ 20226 w 64855"/>
                    <a:gd name="connsiteY10" fmla="*/ -65 h 101565"/>
                    <a:gd name="connsiteX11" fmla="*/ 461 w 64855"/>
                    <a:gd name="connsiteY11" fmla="*/ -65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55" h="101565">
                      <a:moveTo>
                        <a:pt x="461" y="101500"/>
                      </a:moveTo>
                      <a:lnTo>
                        <a:pt x="15816" y="101500"/>
                      </a:lnTo>
                      <a:lnTo>
                        <a:pt x="15816" y="23833"/>
                      </a:lnTo>
                      <a:lnTo>
                        <a:pt x="16102" y="23833"/>
                      </a:lnTo>
                      <a:lnTo>
                        <a:pt x="45553" y="101500"/>
                      </a:lnTo>
                      <a:lnTo>
                        <a:pt x="65317" y="101500"/>
                      </a:lnTo>
                      <a:lnTo>
                        <a:pt x="65317" y="-65"/>
                      </a:lnTo>
                      <a:lnTo>
                        <a:pt x="49953" y="-65"/>
                      </a:lnTo>
                      <a:lnTo>
                        <a:pt x="49953" y="75611"/>
                      </a:lnTo>
                      <a:lnTo>
                        <a:pt x="49677" y="75611"/>
                      </a:lnTo>
                      <a:lnTo>
                        <a:pt x="20226" y="-65"/>
                      </a:lnTo>
                      <a:lnTo>
                        <a:pt x="461" y="-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6" name="Freeform: Shape 425">
                  <a:extLst>
                    <a:ext uri="{FF2B5EF4-FFF2-40B4-BE49-F238E27FC236}">
                      <a16:creationId xmlns:a16="http://schemas.microsoft.com/office/drawing/2014/main" id="{3F91FE6F-40DF-8E60-3ECE-BC71A66BC8CF}"/>
                    </a:ext>
                  </a:extLst>
                </p:cNvPr>
                <p:cNvSpPr/>
                <p:nvPr/>
              </p:nvSpPr>
              <p:spPr>
                <a:xfrm rot="-5400000">
                  <a:off x="5014464" y="3138511"/>
                  <a:ext cx="64856" cy="105546"/>
                </a:xfrm>
                <a:custGeom>
                  <a:avLst/>
                  <a:gdLst>
                    <a:gd name="connsiteX0" fmla="*/ 49097 w 64856"/>
                    <a:gd name="connsiteY0" fmla="*/ 67068 h 105546"/>
                    <a:gd name="connsiteX1" fmla="*/ 49097 w 64856"/>
                    <a:gd name="connsiteY1" fmla="*/ 68773 h 105546"/>
                    <a:gd name="connsiteX2" fmla="*/ 34019 w 64856"/>
                    <a:gd name="connsiteY2" fmla="*/ 93243 h 105546"/>
                    <a:gd name="connsiteX3" fmla="*/ 16665 w 64856"/>
                    <a:gd name="connsiteY3" fmla="*/ 52276 h 105546"/>
                    <a:gd name="connsiteX4" fmla="*/ 34019 w 64856"/>
                    <a:gd name="connsiteY4" fmla="*/ 12166 h 105546"/>
                    <a:gd name="connsiteX5" fmla="*/ 48526 w 64856"/>
                    <a:gd name="connsiteY5" fmla="*/ 31931 h 105546"/>
                    <a:gd name="connsiteX6" fmla="*/ 48526 w 64856"/>
                    <a:gd name="connsiteY6" fmla="*/ 33636 h 105546"/>
                    <a:gd name="connsiteX7" fmla="*/ 64740 w 64856"/>
                    <a:gd name="connsiteY7" fmla="*/ 33636 h 105546"/>
                    <a:gd name="connsiteX8" fmla="*/ 64740 w 64856"/>
                    <a:gd name="connsiteY8" fmla="*/ 31788 h 105546"/>
                    <a:gd name="connsiteX9" fmla="*/ 34162 w 64856"/>
                    <a:gd name="connsiteY9" fmla="*/ -73 h 105546"/>
                    <a:gd name="connsiteX10" fmla="*/ 453 w 64856"/>
                    <a:gd name="connsiteY10" fmla="*/ 52705 h 105546"/>
                    <a:gd name="connsiteX11" fmla="*/ 34019 w 64856"/>
                    <a:gd name="connsiteY11" fmla="*/ 105473 h 105546"/>
                    <a:gd name="connsiteX12" fmla="*/ 65310 w 64856"/>
                    <a:gd name="connsiteY12" fmla="*/ 69202 h 105546"/>
                    <a:gd name="connsiteX13" fmla="*/ 65310 w 64856"/>
                    <a:gd name="connsiteY13" fmla="*/ 67068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56" h="105546">
                      <a:moveTo>
                        <a:pt x="49097" y="67068"/>
                      </a:moveTo>
                      <a:lnTo>
                        <a:pt x="49097" y="68773"/>
                      </a:lnTo>
                      <a:cubicBezTo>
                        <a:pt x="49097" y="78165"/>
                        <a:pt x="47526" y="93243"/>
                        <a:pt x="34019" y="93243"/>
                      </a:cubicBezTo>
                      <a:cubicBezTo>
                        <a:pt x="22065" y="93243"/>
                        <a:pt x="16665" y="84985"/>
                        <a:pt x="16665" y="52276"/>
                      </a:cubicBezTo>
                      <a:cubicBezTo>
                        <a:pt x="16665" y="19557"/>
                        <a:pt x="22065" y="12166"/>
                        <a:pt x="34019" y="12166"/>
                      </a:cubicBezTo>
                      <a:cubicBezTo>
                        <a:pt x="45678" y="11738"/>
                        <a:pt x="48526" y="22549"/>
                        <a:pt x="48526" y="31931"/>
                      </a:cubicBezTo>
                      <a:lnTo>
                        <a:pt x="48526" y="33636"/>
                      </a:lnTo>
                      <a:lnTo>
                        <a:pt x="64740" y="33636"/>
                      </a:lnTo>
                      <a:lnTo>
                        <a:pt x="64740" y="31788"/>
                      </a:lnTo>
                      <a:cubicBezTo>
                        <a:pt x="64740" y="21263"/>
                        <a:pt x="63034" y="-73"/>
                        <a:pt x="34162" y="-73"/>
                      </a:cubicBezTo>
                      <a:cubicBezTo>
                        <a:pt x="8416" y="-73"/>
                        <a:pt x="453" y="16434"/>
                        <a:pt x="453" y="52705"/>
                      </a:cubicBezTo>
                      <a:cubicBezTo>
                        <a:pt x="453" y="88976"/>
                        <a:pt x="8416" y="105473"/>
                        <a:pt x="34019" y="105473"/>
                      </a:cubicBezTo>
                      <a:cubicBezTo>
                        <a:pt x="57914" y="105473"/>
                        <a:pt x="65310" y="87547"/>
                        <a:pt x="65310" y="69202"/>
                      </a:cubicBezTo>
                      <a:lnTo>
                        <a:pt x="65310" y="670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7" name="Freeform: Shape 426">
                  <a:extLst>
                    <a:ext uri="{FF2B5EF4-FFF2-40B4-BE49-F238E27FC236}">
                      <a16:creationId xmlns:a16="http://schemas.microsoft.com/office/drawing/2014/main" id="{A7D978B5-4C1E-D30D-A115-3586507D0040}"/>
                    </a:ext>
                  </a:extLst>
                </p:cNvPr>
                <p:cNvSpPr/>
                <p:nvPr/>
              </p:nvSpPr>
              <p:spPr>
                <a:xfrm rot="-5400000">
                  <a:off x="5014818" y="3072158"/>
                  <a:ext cx="64149" cy="101565"/>
                </a:xfrm>
                <a:custGeom>
                  <a:avLst/>
                  <a:gdLst>
                    <a:gd name="connsiteX0" fmla="*/ 24626 w 64149"/>
                    <a:gd name="connsiteY0" fmla="*/ 101485 h 101565"/>
                    <a:gd name="connsiteX1" fmla="*/ 40841 w 64149"/>
                    <a:gd name="connsiteY1" fmla="*/ 101485 h 101565"/>
                    <a:gd name="connsiteX2" fmla="*/ 40841 w 64149"/>
                    <a:gd name="connsiteY2" fmla="*/ 13578 h 101565"/>
                    <a:gd name="connsiteX3" fmla="*/ 64596 w 64149"/>
                    <a:gd name="connsiteY3" fmla="*/ 13578 h 101565"/>
                    <a:gd name="connsiteX4" fmla="*/ 64596 w 64149"/>
                    <a:gd name="connsiteY4" fmla="*/ -81 h 101565"/>
                    <a:gd name="connsiteX5" fmla="*/ 446 w 64149"/>
                    <a:gd name="connsiteY5" fmla="*/ -81 h 101565"/>
                    <a:gd name="connsiteX6" fmla="*/ 446 w 64149"/>
                    <a:gd name="connsiteY6" fmla="*/ 13578 h 101565"/>
                    <a:gd name="connsiteX7" fmla="*/ 24626 w 64149"/>
                    <a:gd name="connsiteY7" fmla="*/ 13578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49" h="101565">
                      <a:moveTo>
                        <a:pt x="24626" y="101485"/>
                      </a:moveTo>
                      <a:lnTo>
                        <a:pt x="40841" y="101485"/>
                      </a:lnTo>
                      <a:lnTo>
                        <a:pt x="40841" y="13578"/>
                      </a:lnTo>
                      <a:lnTo>
                        <a:pt x="64596" y="13578"/>
                      </a:lnTo>
                      <a:lnTo>
                        <a:pt x="64596" y="-81"/>
                      </a:lnTo>
                      <a:lnTo>
                        <a:pt x="446" y="-81"/>
                      </a:lnTo>
                      <a:lnTo>
                        <a:pt x="446" y="13578"/>
                      </a:lnTo>
                      <a:lnTo>
                        <a:pt x="24626" y="1357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8" name="Freeform: Shape 427">
                  <a:extLst>
                    <a:ext uri="{FF2B5EF4-FFF2-40B4-BE49-F238E27FC236}">
                      <a16:creationId xmlns:a16="http://schemas.microsoft.com/office/drawing/2014/main" id="{FC1EABCA-322D-E879-0B9C-09EC512F8E6A}"/>
                    </a:ext>
                  </a:extLst>
                </p:cNvPr>
                <p:cNvSpPr/>
                <p:nvPr/>
              </p:nvSpPr>
              <p:spPr>
                <a:xfrm rot="-5400000">
                  <a:off x="5038785" y="3023441"/>
                  <a:ext cx="16215" cy="101565"/>
                </a:xfrm>
                <a:custGeom>
                  <a:avLst/>
                  <a:gdLst>
                    <a:gd name="connsiteX0" fmla="*/ 441 w 16215"/>
                    <a:gd name="connsiteY0" fmla="*/ 101479 h 101565"/>
                    <a:gd name="connsiteX1" fmla="*/ 16656 w 16215"/>
                    <a:gd name="connsiteY1" fmla="*/ 101479 h 101565"/>
                    <a:gd name="connsiteX2" fmla="*/ 16656 w 16215"/>
                    <a:gd name="connsiteY2" fmla="*/ -86 h 101565"/>
                    <a:gd name="connsiteX3" fmla="*/ 441 w 16215"/>
                    <a:gd name="connsiteY3" fmla="*/ -86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5" h="101565">
                      <a:moveTo>
                        <a:pt x="441" y="101479"/>
                      </a:moveTo>
                      <a:lnTo>
                        <a:pt x="16656" y="101479"/>
                      </a:lnTo>
                      <a:lnTo>
                        <a:pt x="16656" y="-86"/>
                      </a:lnTo>
                      <a:lnTo>
                        <a:pt x="441" y="-8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29" name="Freeform: Shape 428">
                  <a:extLst>
                    <a:ext uri="{FF2B5EF4-FFF2-40B4-BE49-F238E27FC236}">
                      <a16:creationId xmlns:a16="http://schemas.microsoft.com/office/drawing/2014/main" id="{F293ED28-8DBD-E3D4-A132-0825377F1ECD}"/>
                    </a:ext>
                  </a:extLst>
                </p:cNvPr>
                <p:cNvSpPr/>
                <p:nvPr/>
              </p:nvSpPr>
              <p:spPr>
                <a:xfrm rot="-5400000">
                  <a:off x="5013324" y="2966119"/>
                  <a:ext cx="67137" cy="105546"/>
                </a:xfrm>
                <a:custGeom>
                  <a:avLst/>
                  <a:gdLst>
                    <a:gd name="connsiteX0" fmla="*/ 34004 w 67137"/>
                    <a:gd name="connsiteY0" fmla="*/ 105455 h 105546"/>
                    <a:gd name="connsiteX1" fmla="*/ 67573 w 67137"/>
                    <a:gd name="connsiteY1" fmla="*/ 52686 h 105546"/>
                    <a:gd name="connsiteX2" fmla="*/ 34004 w 67137"/>
                    <a:gd name="connsiteY2" fmla="*/ -91 h 105546"/>
                    <a:gd name="connsiteX3" fmla="*/ 435 w 67137"/>
                    <a:gd name="connsiteY3" fmla="*/ 52686 h 105546"/>
                    <a:gd name="connsiteX4" fmla="*/ 34004 w 67137"/>
                    <a:gd name="connsiteY4" fmla="*/ 105455 h 105546"/>
                    <a:gd name="connsiteX5" fmla="*/ 34004 w 67137"/>
                    <a:gd name="connsiteY5" fmla="*/ 93225 h 105546"/>
                    <a:gd name="connsiteX6" fmla="*/ 16650 w 67137"/>
                    <a:gd name="connsiteY6" fmla="*/ 52258 h 105546"/>
                    <a:gd name="connsiteX7" fmla="*/ 34004 w 67137"/>
                    <a:gd name="connsiteY7" fmla="*/ 12148 h 105546"/>
                    <a:gd name="connsiteX8" fmla="*/ 51358 w 67137"/>
                    <a:gd name="connsiteY8" fmla="*/ 52258 h 105546"/>
                    <a:gd name="connsiteX9" fmla="*/ 34004 w 67137"/>
                    <a:gd name="connsiteY9" fmla="*/ 93225 h 105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137" h="105546">
                      <a:moveTo>
                        <a:pt x="34004" y="105455"/>
                      </a:moveTo>
                      <a:cubicBezTo>
                        <a:pt x="57332" y="105455"/>
                        <a:pt x="67573" y="88958"/>
                        <a:pt x="67573" y="52686"/>
                      </a:cubicBezTo>
                      <a:cubicBezTo>
                        <a:pt x="67573" y="16415"/>
                        <a:pt x="57332" y="-91"/>
                        <a:pt x="34004" y="-91"/>
                      </a:cubicBezTo>
                      <a:cubicBezTo>
                        <a:pt x="10676" y="-91"/>
                        <a:pt x="435" y="16415"/>
                        <a:pt x="435" y="52686"/>
                      </a:cubicBezTo>
                      <a:cubicBezTo>
                        <a:pt x="435" y="88958"/>
                        <a:pt x="10676" y="105455"/>
                        <a:pt x="34004" y="105455"/>
                      </a:cubicBezTo>
                      <a:close/>
                      <a:moveTo>
                        <a:pt x="34004" y="93225"/>
                      </a:moveTo>
                      <a:cubicBezTo>
                        <a:pt x="24331" y="93225"/>
                        <a:pt x="16650" y="87243"/>
                        <a:pt x="16650" y="52258"/>
                      </a:cubicBezTo>
                      <a:cubicBezTo>
                        <a:pt x="16650" y="18120"/>
                        <a:pt x="24331" y="12148"/>
                        <a:pt x="34004" y="12148"/>
                      </a:cubicBezTo>
                      <a:cubicBezTo>
                        <a:pt x="43677" y="12148"/>
                        <a:pt x="51358" y="18120"/>
                        <a:pt x="51358" y="52258"/>
                      </a:cubicBezTo>
                      <a:cubicBezTo>
                        <a:pt x="51358" y="87243"/>
                        <a:pt x="43677" y="93225"/>
                        <a:pt x="34004" y="9322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30" name="Freeform: Shape 429">
                  <a:extLst>
                    <a:ext uri="{FF2B5EF4-FFF2-40B4-BE49-F238E27FC236}">
                      <a16:creationId xmlns:a16="http://schemas.microsoft.com/office/drawing/2014/main" id="{2F58E0C2-14AE-80B7-2649-256DAB2D4213}"/>
                    </a:ext>
                  </a:extLst>
                </p:cNvPr>
                <p:cNvSpPr/>
                <p:nvPr/>
              </p:nvSpPr>
              <p:spPr>
                <a:xfrm rot="-5400000">
                  <a:off x="5014462" y="2887745"/>
                  <a:ext cx="64861" cy="101565"/>
                </a:xfrm>
                <a:custGeom>
                  <a:avLst/>
                  <a:gdLst>
                    <a:gd name="connsiteX0" fmla="*/ 427 w 64861"/>
                    <a:gd name="connsiteY0" fmla="*/ 101465 h 101565"/>
                    <a:gd name="connsiteX1" fmla="*/ 15789 w 64861"/>
                    <a:gd name="connsiteY1" fmla="*/ 101465 h 101565"/>
                    <a:gd name="connsiteX2" fmla="*/ 15789 w 64861"/>
                    <a:gd name="connsiteY2" fmla="*/ 23798 h 101565"/>
                    <a:gd name="connsiteX3" fmla="*/ 16073 w 64861"/>
                    <a:gd name="connsiteY3" fmla="*/ 23798 h 101565"/>
                    <a:gd name="connsiteX4" fmla="*/ 45517 w 64861"/>
                    <a:gd name="connsiteY4" fmla="*/ 101465 h 101565"/>
                    <a:gd name="connsiteX5" fmla="*/ 65288 w 64861"/>
                    <a:gd name="connsiteY5" fmla="*/ 101465 h 101565"/>
                    <a:gd name="connsiteX6" fmla="*/ 65288 w 64861"/>
                    <a:gd name="connsiteY6" fmla="*/ -100 h 101565"/>
                    <a:gd name="connsiteX7" fmla="*/ 49926 w 64861"/>
                    <a:gd name="connsiteY7" fmla="*/ -100 h 101565"/>
                    <a:gd name="connsiteX8" fmla="*/ 49926 w 64861"/>
                    <a:gd name="connsiteY8" fmla="*/ 75576 h 101565"/>
                    <a:gd name="connsiteX9" fmla="*/ 49641 w 64861"/>
                    <a:gd name="connsiteY9" fmla="*/ 75576 h 101565"/>
                    <a:gd name="connsiteX10" fmla="*/ 20198 w 64861"/>
                    <a:gd name="connsiteY10" fmla="*/ -100 h 101565"/>
                    <a:gd name="connsiteX11" fmla="*/ 427 w 64861"/>
                    <a:gd name="connsiteY11" fmla="*/ -100 h 101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4861" h="101565">
                      <a:moveTo>
                        <a:pt x="427" y="101465"/>
                      </a:moveTo>
                      <a:lnTo>
                        <a:pt x="15789" y="101465"/>
                      </a:lnTo>
                      <a:lnTo>
                        <a:pt x="15789" y="23798"/>
                      </a:lnTo>
                      <a:lnTo>
                        <a:pt x="16073" y="23798"/>
                      </a:lnTo>
                      <a:lnTo>
                        <a:pt x="45517" y="101465"/>
                      </a:lnTo>
                      <a:lnTo>
                        <a:pt x="65288" y="101465"/>
                      </a:lnTo>
                      <a:lnTo>
                        <a:pt x="65288" y="-100"/>
                      </a:lnTo>
                      <a:lnTo>
                        <a:pt x="49926" y="-100"/>
                      </a:lnTo>
                      <a:lnTo>
                        <a:pt x="49926" y="75576"/>
                      </a:lnTo>
                      <a:lnTo>
                        <a:pt x="49641" y="75576"/>
                      </a:lnTo>
                      <a:lnTo>
                        <a:pt x="20198" y="-100"/>
                      </a:lnTo>
                      <a:lnTo>
                        <a:pt x="427" y="-1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8A382648-0E3D-CFBB-DE92-C4C40B11FCBE}"/>
                  </a:ext>
                </a:extLst>
              </p:cNvPr>
              <p:cNvSpPr/>
              <p:nvPr/>
            </p:nvSpPr>
            <p:spPr>
              <a:xfrm>
                <a:off x="3285591" y="4152882"/>
                <a:ext cx="37118" cy="100707"/>
              </a:xfrm>
              <a:custGeom>
                <a:avLst/>
                <a:gdLst>
                  <a:gd name="connsiteX0" fmla="*/ 37115 w 37118"/>
                  <a:gd name="connsiteY0" fmla="*/ 100974 h 100707"/>
                  <a:gd name="connsiteX1" fmla="*/ 37115 w 37118"/>
                  <a:gd name="connsiteY1" fmla="*/ 266 h 100707"/>
                  <a:gd name="connsiteX2" fmla="*/ 25314 w 37118"/>
                  <a:gd name="connsiteY2" fmla="*/ 266 h 100707"/>
                  <a:gd name="connsiteX3" fmla="*/ 25314 w 37118"/>
                  <a:gd name="connsiteY3" fmla="*/ 2256 h 100707"/>
                  <a:gd name="connsiteX4" fmla="*/ 1558 w 37118"/>
                  <a:gd name="connsiteY4" fmla="*/ 17334 h 100707"/>
                  <a:gd name="connsiteX5" fmla="*/ -4 w 37118"/>
                  <a:gd name="connsiteY5" fmla="*/ 17334 h 100707"/>
                  <a:gd name="connsiteX6" fmla="*/ -4 w 37118"/>
                  <a:gd name="connsiteY6" fmla="*/ 27860 h 100707"/>
                  <a:gd name="connsiteX7" fmla="*/ 20904 w 37118"/>
                  <a:gd name="connsiteY7" fmla="*/ 27860 h 100707"/>
                  <a:gd name="connsiteX8" fmla="*/ 20904 w 37118"/>
                  <a:gd name="connsiteY8" fmla="*/ 100974 h 100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118" h="100707">
                    <a:moveTo>
                      <a:pt x="37115" y="100974"/>
                    </a:moveTo>
                    <a:lnTo>
                      <a:pt x="37115" y="266"/>
                    </a:lnTo>
                    <a:lnTo>
                      <a:pt x="25314" y="266"/>
                    </a:lnTo>
                    <a:lnTo>
                      <a:pt x="25314" y="2256"/>
                    </a:lnTo>
                    <a:cubicBezTo>
                      <a:pt x="22466" y="15058"/>
                      <a:pt x="11226" y="17334"/>
                      <a:pt x="1558" y="17334"/>
                    </a:cubicBezTo>
                    <a:lnTo>
                      <a:pt x="-4" y="17334"/>
                    </a:lnTo>
                    <a:lnTo>
                      <a:pt x="-4" y="27860"/>
                    </a:lnTo>
                    <a:lnTo>
                      <a:pt x="20904" y="27860"/>
                    </a:lnTo>
                    <a:lnTo>
                      <a:pt x="20904" y="100974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D0EEAC1B-EF00-5EA4-6AA3-8E07E9D0445E}"/>
                  </a:ext>
                </a:extLst>
              </p:cNvPr>
              <p:cNvSpPr/>
              <p:nvPr/>
            </p:nvSpPr>
            <p:spPr>
              <a:xfrm>
                <a:off x="3274706" y="2426862"/>
                <a:ext cx="58883" cy="100705"/>
              </a:xfrm>
              <a:custGeom>
                <a:avLst/>
                <a:gdLst>
                  <a:gd name="connsiteX0" fmla="*/ 58875 w 58883"/>
                  <a:gd name="connsiteY0" fmla="*/ 87255 h 100705"/>
                  <a:gd name="connsiteX1" fmla="*/ 18050 w 58883"/>
                  <a:gd name="connsiteY1" fmla="*/ 87255 h 100705"/>
                  <a:gd name="connsiteX2" fmla="*/ 58446 w 58883"/>
                  <a:gd name="connsiteY2" fmla="*/ 27088 h 100705"/>
                  <a:gd name="connsiteX3" fmla="*/ 30004 w 58883"/>
                  <a:gd name="connsiteY3" fmla="*/ 204 h 100705"/>
                  <a:gd name="connsiteX4" fmla="*/ 277 w 58883"/>
                  <a:gd name="connsiteY4" fmla="*/ 32635 h 100705"/>
                  <a:gd name="connsiteX5" fmla="*/ 15641 w 58883"/>
                  <a:gd name="connsiteY5" fmla="*/ 32635 h 100705"/>
                  <a:gd name="connsiteX6" fmla="*/ 29719 w 58883"/>
                  <a:gd name="connsiteY6" fmla="*/ 11584 h 100705"/>
                  <a:gd name="connsiteX7" fmla="*/ 42234 w 58883"/>
                  <a:gd name="connsiteY7" fmla="*/ 26803 h 100705"/>
                  <a:gd name="connsiteX8" fmla="*/ -9 w 58883"/>
                  <a:gd name="connsiteY8" fmla="*/ 100910 h 100705"/>
                  <a:gd name="connsiteX9" fmla="*/ 58875 w 58883"/>
                  <a:gd name="connsiteY9" fmla="*/ 100910 h 100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883" h="100705">
                    <a:moveTo>
                      <a:pt x="58875" y="87255"/>
                    </a:moveTo>
                    <a:lnTo>
                      <a:pt x="18050" y="87255"/>
                    </a:lnTo>
                    <a:cubicBezTo>
                      <a:pt x="25737" y="62648"/>
                      <a:pt x="58446" y="60514"/>
                      <a:pt x="58446" y="27088"/>
                    </a:cubicBezTo>
                    <a:cubicBezTo>
                      <a:pt x="58446" y="12437"/>
                      <a:pt x="50626" y="204"/>
                      <a:pt x="30004" y="204"/>
                    </a:cubicBezTo>
                    <a:cubicBezTo>
                      <a:pt x="8525" y="204"/>
                      <a:pt x="277" y="12579"/>
                      <a:pt x="277" y="32635"/>
                    </a:cubicBezTo>
                    <a:lnTo>
                      <a:pt x="15641" y="32635"/>
                    </a:lnTo>
                    <a:cubicBezTo>
                      <a:pt x="15641" y="22394"/>
                      <a:pt x="17631" y="11584"/>
                      <a:pt x="29719" y="11584"/>
                    </a:cubicBezTo>
                    <a:cubicBezTo>
                      <a:pt x="38682" y="11584"/>
                      <a:pt x="42234" y="18553"/>
                      <a:pt x="42234" y="26803"/>
                    </a:cubicBezTo>
                    <a:cubicBezTo>
                      <a:pt x="42234" y="58096"/>
                      <a:pt x="-9" y="57100"/>
                      <a:pt x="-9" y="100910"/>
                    </a:cubicBezTo>
                    <a:lnTo>
                      <a:pt x="58875" y="100910"/>
                    </a:lnTo>
                    <a:close/>
                  </a:path>
                </a:pathLst>
              </a:custGeom>
              <a:solidFill>
                <a:srgbClr val="000000"/>
              </a:solidFill>
              <a:ln w="101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284" name="Graphic 3">
                <a:extLst>
                  <a:ext uri="{FF2B5EF4-FFF2-40B4-BE49-F238E27FC236}">
                    <a16:creationId xmlns:a16="http://schemas.microsoft.com/office/drawing/2014/main" id="{7F4E72CD-9039-8F4B-BF6B-9AC5DFE1D9A7}"/>
                  </a:ext>
                </a:extLst>
              </p:cNvPr>
              <p:cNvGrpSpPr/>
              <p:nvPr/>
            </p:nvGrpSpPr>
            <p:grpSpPr>
              <a:xfrm>
                <a:off x="8952299" y="2041845"/>
                <a:ext cx="605799" cy="105541"/>
                <a:chOff x="8952299" y="2041845"/>
                <a:chExt cx="605799" cy="105541"/>
              </a:xfrm>
              <a:solidFill>
                <a:srgbClr val="000000"/>
              </a:solidFill>
            </p:grpSpPr>
            <p:sp>
              <p:nvSpPr>
                <p:cNvPr id="410" name="Freeform: Shape 409">
                  <a:extLst>
                    <a:ext uri="{FF2B5EF4-FFF2-40B4-BE49-F238E27FC236}">
                      <a16:creationId xmlns:a16="http://schemas.microsoft.com/office/drawing/2014/main" id="{3FCB7279-80A6-F9DD-D407-798388BABCEB}"/>
                    </a:ext>
                  </a:extLst>
                </p:cNvPr>
                <p:cNvSpPr/>
                <p:nvPr/>
              </p:nvSpPr>
              <p:spPr>
                <a:xfrm>
                  <a:off x="8952299" y="2043836"/>
                  <a:ext cx="62303" cy="101558"/>
                </a:xfrm>
                <a:custGeom>
                  <a:avLst/>
                  <a:gdLst>
                    <a:gd name="connsiteX0" fmla="*/ 4 w 62303"/>
                    <a:gd name="connsiteY0" fmla="*/ 101757 h 101558"/>
                    <a:gd name="connsiteX1" fmla="*/ 16225 w 62303"/>
                    <a:gd name="connsiteY1" fmla="*/ 101757 h 101558"/>
                    <a:gd name="connsiteX2" fmla="*/ 16225 w 62303"/>
                    <a:gd name="connsiteY2" fmla="*/ 54534 h 101558"/>
                    <a:gd name="connsiteX3" fmla="*/ 46096 w 62303"/>
                    <a:gd name="connsiteY3" fmla="*/ 54534 h 101558"/>
                    <a:gd name="connsiteX4" fmla="*/ 46096 w 62303"/>
                    <a:gd name="connsiteY4" fmla="*/ 101757 h 101558"/>
                    <a:gd name="connsiteX5" fmla="*/ 62307 w 62303"/>
                    <a:gd name="connsiteY5" fmla="*/ 101757 h 101558"/>
                    <a:gd name="connsiteX6" fmla="*/ 62307 w 62303"/>
                    <a:gd name="connsiteY6" fmla="*/ 198 h 101558"/>
                    <a:gd name="connsiteX7" fmla="*/ 46096 w 62303"/>
                    <a:gd name="connsiteY7" fmla="*/ 198 h 101558"/>
                    <a:gd name="connsiteX8" fmla="*/ 46096 w 62303"/>
                    <a:gd name="connsiteY8" fmla="*/ 40879 h 101558"/>
                    <a:gd name="connsiteX9" fmla="*/ 16225 w 62303"/>
                    <a:gd name="connsiteY9" fmla="*/ 40879 h 101558"/>
                    <a:gd name="connsiteX10" fmla="*/ 16225 w 62303"/>
                    <a:gd name="connsiteY10" fmla="*/ 198 h 101558"/>
                    <a:gd name="connsiteX11" fmla="*/ 4 w 62303"/>
                    <a:gd name="connsiteY11" fmla="*/ 198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2303" h="101558">
                      <a:moveTo>
                        <a:pt x="4" y="101757"/>
                      </a:moveTo>
                      <a:lnTo>
                        <a:pt x="16225" y="101757"/>
                      </a:lnTo>
                      <a:lnTo>
                        <a:pt x="16225" y="54534"/>
                      </a:lnTo>
                      <a:lnTo>
                        <a:pt x="46096" y="54534"/>
                      </a:lnTo>
                      <a:lnTo>
                        <a:pt x="46096" y="101757"/>
                      </a:lnTo>
                      <a:lnTo>
                        <a:pt x="62307" y="101757"/>
                      </a:lnTo>
                      <a:lnTo>
                        <a:pt x="62307" y="198"/>
                      </a:lnTo>
                      <a:lnTo>
                        <a:pt x="46096" y="198"/>
                      </a:lnTo>
                      <a:lnTo>
                        <a:pt x="46096" y="40879"/>
                      </a:lnTo>
                      <a:lnTo>
                        <a:pt x="16225" y="40879"/>
                      </a:lnTo>
                      <a:lnTo>
                        <a:pt x="16225" y="198"/>
                      </a:lnTo>
                      <a:lnTo>
                        <a:pt x="4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1" name="Freeform: Shape 410">
                  <a:extLst>
                    <a:ext uri="{FF2B5EF4-FFF2-40B4-BE49-F238E27FC236}">
                      <a16:creationId xmlns:a16="http://schemas.microsoft.com/office/drawing/2014/main" id="{21C09C09-5616-1B27-A3A8-D8E98287F127}"/>
                    </a:ext>
                  </a:extLst>
                </p:cNvPr>
                <p:cNvSpPr/>
                <p:nvPr/>
              </p:nvSpPr>
              <p:spPr>
                <a:xfrm>
                  <a:off x="9030681" y="2043836"/>
                  <a:ext cx="16211" cy="101558"/>
                </a:xfrm>
                <a:custGeom>
                  <a:avLst/>
                  <a:gdLst>
                    <a:gd name="connsiteX0" fmla="*/ 4 w 16211"/>
                    <a:gd name="connsiteY0" fmla="*/ 101757 h 101558"/>
                    <a:gd name="connsiteX1" fmla="*/ 16215 w 16211"/>
                    <a:gd name="connsiteY1" fmla="*/ 101757 h 101558"/>
                    <a:gd name="connsiteX2" fmla="*/ 16215 w 16211"/>
                    <a:gd name="connsiteY2" fmla="*/ 198 h 101558"/>
                    <a:gd name="connsiteX3" fmla="*/ 4 w 16211"/>
                    <a:gd name="connsiteY3" fmla="*/ 198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4" y="101757"/>
                      </a:moveTo>
                      <a:lnTo>
                        <a:pt x="16215" y="101757"/>
                      </a:lnTo>
                      <a:lnTo>
                        <a:pt x="16215" y="198"/>
                      </a:lnTo>
                      <a:lnTo>
                        <a:pt x="4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2" name="Freeform: Shape 411">
                  <a:extLst>
                    <a:ext uri="{FF2B5EF4-FFF2-40B4-BE49-F238E27FC236}">
                      <a16:creationId xmlns:a16="http://schemas.microsoft.com/office/drawing/2014/main" id="{70DBE2EB-753E-E49F-ED12-0D4FA0615EC1}"/>
                    </a:ext>
                  </a:extLst>
                </p:cNvPr>
                <p:cNvSpPr/>
                <p:nvPr/>
              </p:nvSpPr>
              <p:spPr>
                <a:xfrm>
                  <a:off x="9062961" y="2043836"/>
                  <a:ext cx="63446" cy="101558"/>
                </a:xfrm>
                <a:custGeom>
                  <a:avLst/>
                  <a:gdLst>
                    <a:gd name="connsiteX0" fmla="*/ 16225 w 63446"/>
                    <a:gd name="connsiteY0" fmla="*/ 43012 h 101558"/>
                    <a:gd name="connsiteX1" fmla="*/ 16225 w 63446"/>
                    <a:gd name="connsiteY1" fmla="*/ 12430 h 101558"/>
                    <a:gd name="connsiteX2" fmla="*/ 27597 w 63446"/>
                    <a:gd name="connsiteY2" fmla="*/ 12430 h 101558"/>
                    <a:gd name="connsiteX3" fmla="*/ 43961 w 63446"/>
                    <a:gd name="connsiteY3" fmla="*/ 26939 h 101558"/>
                    <a:gd name="connsiteX4" fmla="*/ 29026 w 63446"/>
                    <a:gd name="connsiteY4" fmla="*/ 43012 h 101558"/>
                    <a:gd name="connsiteX5" fmla="*/ 16225 w 63446"/>
                    <a:gd name="connsiteY5" fmla="*/ 89525 h 101558"/>
                    <a:gd name="connsiteX6" fmla="*/ 16225 w 63446"/>
                    <a:gd name="connsiteY6" fmla="*/ 54392 h 101558"/>
                    <a:gd name="connsiteX7" fmla="*/ 31303 w 63446"/>
                    <a:gd name="connsiteY7" fmla="*/ 54392 h 101558"/>
                    <a:gd name="connsiteX8" fmla="*/ 47229 w 63446"/>
                    <a:gd name="connsiteY8" fmla="*/ 71602 h 101558"/>
                    <a:gd name="connsiteX9" fmla="*/ 32293 w 63446"/>
                    <a:gd name="connsiteY9" fmla="*/ 89525 h 101558"/>
                    <a:gd name="connsiteX10" fmla="*/ 4 w 63446"/>
                    <a:gd name="connsiteY10" fmla="*/ 101757 h 101558"/>
                    <a:gd name="connsiteX11" fmla="*/ 32150 w 63446"/>
                    <a:gd name="connsiteY11" fmla="*/ 101757 h 101558"/>
                    <a:gd name="connsiteX12" fmla="*/ 63450 w 63446"/>
                    <a:gd name="connsiteY12" fmla="*/ 74020 h 101558"/>
                    <a:gd name="connsiteX13" fmla="*/ 45237 w 63446"/>
                    <a:gd name="connsiteY13" fmla="*/ 48133 h 101558"/>
                    <a:gd name="connsiteX14" fmla="*/ 45237 w 63446"/>
                    <a:gd name="connsiteY14" fmla="*/ 47848 h 101558"/>
                    <a:gd name="connsiteX15" fmla="*/ 60173 w 63446"/>
                    <a:gd name="connsiteY15" fmla="*/ 24805 h 101558"/>
                    <a:gd name="connsiteX16" fmla="*/ 32865 w 63446"/>
                    <a:gd name="connsiteY16" fmla="*/ 198 h 101558"/>
                    <a:gd name="connsiteX17" fmla="*/ 4 w 63446"/>
                    <a:gd name="connsiteY17" fmla="*/ 198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446" h="101558">
                      <a:moveTo>
                        <a:pt x="16225" y="43012"/>
                      </a:moveTo>
                      <a:lnTo>
                        <a:pt x="16225" y="12430"/>
                      </a:lnTo>
                      <a:lnTo>
                        <a:pt x="27597" y="12430"/>
                      </a:lnTo>
                      <a:cubicBezTo>
                        <a:pt x="36703" y="12430"/>
                        <a:pt x="43961" y="14849"/>
                        <a:pt x="43961" y="26939"/>
                      </a:cubicBezTo>
                      <a:cubicBezTo>
                        <a:pt x="43961" y="36469"/>
                        <a:pt x="38837" y="43012"/>
                        <a:pt x="29026" y="43012"/>
                      </a:cubicBezTo>
                      <a:close/>
                      <a:moveTo>
                        <a:pt x="16225" y="89525"/>
                      </a:moveTo>
                      <a:lnTo>
                        <a:pt x="16225" y="54392"/>
                      </a:lnTo>
                      <a:lnTo>
                        <a:pt x="31303" y="54392"/>
                      </a:lnTo>
                      <a:cubicBezTo>
                        <a:pt x="40685" y="54392"/>
                        <a:pt x="47229" y="60650"/>
                        <a:pt x="47229" y="71602"/>
                      </a:cubicBezTo>
                      <a:cubicBezTo>
                        <a:pt x="47229" y="83266"/>
                        <a:pt x="41971" y="89525"/>
                        <a:pt x="32293" y="89525"/>
                      </a:cubicBezTo>
                      <a:close/>
                      <a:moveTo>
                        <a:pt x="4" y="101757"/>
                      </a:moveTo>
                      <a:lnTo>
                        <a:pt x="32150" y="101757"/>
                      </a:lnTo>
                      <a:cubicBezTo>
                        <a:pt x="51210" y="101757"/>
                        <a:pt x="63450" y="90947"/>
                        <a:pt x="63450" y="74020"/>
                      </a:cubicBezTo>
                      <a:cubicBezTo>
                        <a:pt x="63450" y="56809"/>
                        <a:pt x="56334" y="50125"/>
                        <a:pt x="45237" y="48133"/>
                      </a:cubicBezTo>
                      <a:lnTo>
                        <a:pt x="45237" y="47848"/>
                      </a:lnTo>
                      <a:cubicBezTo>
                        <a:pt x="55334" y="44719"/>
                        <a:pt x="60173" y="37180"/>
                        <a:pt x="60173" y="24805"/>
                      </a:cubicBezTo>
                      <a:cubicBezTo>
                        <a:pt x="60173" y="6883"/>
                        <a:pt x="47943" y="198"/>
                        <a:pt x="32865" y="198"/>
                      </a:cubicBezTo>
                      <a:lnTo>
                        <a:pt x="4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3" name="Freeform: Shape 412">
                  <a:extLst>
                    <a:ext uri="{FF2B5EF4-FFF2-40B4-BE49-F238E27FC236}">
                      <a16:creationId xmlns:a16="http://schemas.microsoft.com/office/drawing/2014/main" id="{6FDCBC5E-38CE-337D-3011-D2D70500DEBB}"/>
                    </a:ext>
                  </a:extLst>
                </p:cNvPr>
                <p:cNvSpPr/>
                <p:nvPr/>
              </p:nvSpPr>
              <p:spPr>
                <a:xfrm>
                  <a:off x="9138637" y="2043836"/>
                  <a:ext cx="16211" cy="101558"/>
                </a:xfrm>
                <a:custGeom>
                  <a:avLst/>
                  <a:gdLst>
                    <a:gd name="connsiteX0" fmla="*/ 4 w 16211"/>
                    <a:gd name="connsiteY0" fmla="*/ 101757 h 101558"/>
                    <a:gd name="connsiteX1" fmla="*/ 16215 w 16211"/>
                    <a:gd name="connsiteY1" fmla="*/ 101757 h 101558"/>
                    <a:gd name="connsiteX2" fmla="*/ 16215 w 16211"/>
                    <a:gd name="connsiteY2" fmla="*/ 198 h 101558"/>
                    <a:gd name="connsiteX3" fmla="*/ 4 w 16211"/>
                    <a:gd name="connsiteY3" fmla="*/ 198 h 101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211" h="101558">
                      <a:moveTo>
                        <a:pt x="4" y="101757"/>
                      </a:moveTo>
                      <a:lnTo>
                        <a:pt x="16215" y="101757"/>
                      </a:lnTo>
                      <a:lnTo>
                        <a:pt x="16215" y="198"/>
                      </a:lnTo>
                      <a:lnTo>
                        <a:pt x="4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4" name="Freeform: Shape 413">
                  <a:extLst>
                    <a:ext uri="{FF2B5EF4-FFF2-40B4-BE49-F238E27FC236}">
                      <a16:creationId xmlns:a16="http://schemas.microsoft.com/office/drawing/2014/main" id="{416D0264-7464-9011-C6FE-3EC5FFCEFB26}"/>
                    </a:ext>
                  </a:extLst>
                </p:cNvPr>
                <p:cNvSpPr/>
                <p:nvPr/>
              </p:nvSpPr>
              <p:spPr>
                <a:xfrm>
                  <a:off x="9167222" y="2041845"/>
                  <a:ext cx="64436" cy="105541"/>
                </a:xfrm>
                <a:custGeom>
                  <a:avLst/>
                  <a:gdLst>
                    <a:gd name="connsiteX0" fmla="*/ 4 w 64436"/>
                    <a:gd name="connsiteY0" fmla="*/ 72314 h 105541"/>
                    <a:gd name="connsiteX1" fmla="*/ 4 w 64436"/>
                    <a:gd name="connsiteY1" fmla="*/ 74731 h 105541"/>
                    <a:gd name="connsiteX2" fmla="*/ 30874 w 64436"/>
                    <a:gd name="connsiteY2" fmla="*/ 105740 h 105541"/>
                    <a:gd name="connsiteX3" fmla="*/ 64440 w 64436"/>
                    <a:gd name="connsiteY3" fmla="*/ 75158 h 105541"/>
                    <a:gd name="connsiteX4" fmla="*/ 43818 w 64436"/>
                    <a:gd name="connsiteY4" fmla="*/ 48276 h 105541"/>
                    <a:gd name="connsiteX5" fmla="*/ 32865 w 64436"/>
                    <a:gd name="connsiteY5" fmla="*/ 44292 h 105541"/>
                    <a:gd name="connsiteX6" fmla="*/ 17644 w 64436"/>
                    <a:gd name="connsiteY6" fmla="*/ 27082 h 105541"/>
                    <a:gd name="connsiteX7" fmla="*/ 31303 w 64436"/>
                    <a:gd name="connsiteY7" fmla="*/ 12431 h 105541"/>
                    <a:gd name="connsiteX8" fmla="*/ 45523 w 64436"/>
                    <a:gd name="connsiteY8" fmla="*/ 27082 h 105541"/>
                    <a:gd name="connsiteX9" fmla="*/ 45523 w 64436"/>
                    <a:gd name="connsiteY9" fmla="*/ 29215 h 105541"/>
                    <a:gd name="connsiteX10" fmla="*/ 61745 w 64436"/>
                    <a:gd name="connsiteY10" fmla="*/ 29215 h 105541"/>
                    <a:gd name="connsiteX11" fmla="*/ 61745 w 64436"/>
                    <a:gd name="connsiteY11" fmla="*/ 26940 h 105541"/>
                    <a:gd name="connsiteX12" fmla="*/ 33008 w 64436"/>
                    <a:gd name="connsiteY12" fmla="*/ 198 h 105541"/>
                    <a:gd name="connsiteX13" fmla="*/ 1433 w 64436"/>
                    <a:gd name="connsiteY13" fmla="*/ 28930 h 105541"/>
                    <a:gd name="connsiteX14" fmla="*/ 22625 w 64436"/>
                    <a:gd name="connsiteY14" fmla="*/ 56810 h 105541"/>
                    <a:gd name="connsiteX15" fmla="*/ 33722 w 64436"/>
                    <a:gd name="connsiteY15" fmla="*/ 60650 h 105541"/>
                    <a:gd name="connsiteX16" fmla="*/ 48229 w 64436"/>
                    <a:gd name="connsiteY16" fmla="*/ 78715 h 105541"/>
                    <a:gd name="connsiteX17" fmla="*/ 32865 w 64436"/>
                    <a:gd name="connsiteY17" fmla="*/ 93507 h 105541"/>
                    <a:gd name="connsiteX18" fmla="*/ 16225 w 64436"/>
                    <a:gd name="connsiteY18" fmla="*/ 74874 h 105541"/>
                    <a:gd name="connsiteX19" fmla="*/ 16225 w 64436"/>
                    <a:gd name="connsiteY19" fmla="*/ 72314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1">
                      <a:moveTo>
                        <a:pt x="4" y="72314"/>
                      </a:moveTo>
                      <a:lnTo>
                        <a:pt x="4" y="74731"/>
                      </a:lnTo>
                      <a:cubicBezTo>
                        <a:pt x="4" y="88956"/>
                        <a:pt x="5700" y="105740"/>
                        <a:pt x="30874" y="105740"/>
                      </a:cubicBezTo>
                      <a:cubicBezTo>
                        <a:pt x="51353" y="105740"/>
                        <a:pt x="64440" y="96779"/>
                        <a:pt x="64440" y="75158"/>
                      </a:cubicBezTo>
                      <a:cubicBezTo>
                        <a:pt x="64440" y="61219"/>
                        <a:pt x="58182" y="53396"/>
                        <a:pt x="43818" y="48276"/>
                      </a:cubicBezTo>
                      <a:lnTo>
                        <a:pt x="32865" y="44292"/>
                      </a:lnTo>
                      <a:cubicBezTo>
                        <a:pt x="22054" y="40168"/>
                        <a:pt x="17644" y="35758"/>
                        <a:pt x="17644" y="27082"/>
                      </a:cubicBezTo>
                      <a:cubicBezTo>
                        <a:pt x="17644" y="16272"/>
                        <a:pt x="24331" y="12431"/>
                        <a:pt x="31303" y="12431"/>
                      </a:cubicBezTo>
                      <a:cubicBezTo>
                        <a:pt x="41399" y="12431"/>
                        <a:pt x="45523" y="17836"/>
                        <a:pt x="45523" y="27082"/>
                      </a:cubicBezTo>
                      <a:lnTo>
                        <a:pt x="45523" y="29215"/>
                      </a:lnTo>
                      <a:lnTo>
                        <a:pt x="61745" y="29215"/>
                      </a:lnTo>
                      <a:lnTo>
                        <a:pt x="61745" y="26940"/>
                      </a:lnTo>
                      <a:cubicBezTo>
                        <a:pt x="61745" y="16414"/>
                        <a:pt x="59040" y="198"/>
                        <a:pt x="33008" y="198"/>
                      </a:cubicBezTo>
                      <a:cubicBezTo>
                        <a:pt x="13948" y="198"/>
                        <a:pt x="1433" y="10440"/>
                        <a:pt x="1433" y="28930"/>
                      </a:cubicBezTo>
                      <a:cubicBezTo>
                        <a:pt x="1433" y="43439"/>
                        <a:pt x="7833" y="51120"/>
                        <a:pt x="22625" y="56810"/>
                      </a:cubicBezTo>
                      <a:lnTo>
                        <a:pt x="33722" y="60650"/>
                      </a:lnTo>
                      <a:cubicBezTo>
                        <a:pt x="42818" y="63353"/>
                        <a:pt x="48229" y="68047"/>
                        <a:pt x="48229" y="78715"/>
                      </a:cubicBezTo>
                      <a:cubicBezTo>
                        <a:pt x="48229" y="86253"/>
                        <a:pt x="43104" y="93507"/>
                        <a:pt x="32865" y="93507"/>
                      </a:cubicBezTo>
                      <a:cubicBezTo>
                        <a:pt x="21626" y="93507"/>
                        <a:pt x="16225" y="87249"/>
                        <a:pt x="16225" y="74874"/>
                      </a:cubicBezTo>
                      <a:lnTo>
                        <a:pt x="16225" y="723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5" name="Freeform: Shape 414">
                  <a:extLst>
                    <a:ext uri="{FF2B5EF4-FFF2-40B4-BE49-F238E27FC236}">
                      <a16:creationId xmlns:a16="http://schemas.microsoft.com/office/drawing/2014/main" id="{883F9881-96BB-B23F-2589-B976A473AB37}"/>
                    </a:ext>
                  </a:extLst>
                </p:cNvPr>
                <p:cNvSpPr/>
                <p:nvPr/>
              </p:nvSpPr>
              <p:spPr>
                <a:xfrm>
                  <a:off x="9242326" y="2041845"/>
                  <a:ext cx="64865" cy="105541"/>
                </a:xfrm>
                <a:custGeom>
                  <a:avLst/>
                  <a:gdLst>
                    <a:gd name="connsiteX0" fmla="*/ 48648 w 64865"/>
                    <a:gd name="connsiteY0" fmla="*/ 67335 h 105541"/>
                    <a:gd name="connsiteX1" fmla="*/ 48648 w 64865"/>
                    <a:gd name="connsiteY1" fmla="*/ 69042 h 105541"/>
                    <a:gd name="connsiteX2" fmla="*/ 33570 w 64865"/>
                    <a:gd name="connsiteY2" fmla="*/ 93507 h 105541"/>
                    <a:gd name="connsiteX3" fmla="*/ 16225 w 64865"/>
                    <a:gd name="connsiteY3" fmla="*/ 52543 h 105541"/>
                    <a:gd name="connsiteX4" fmla="*/ 33570 w 64865"/>
                    <a:gd name="connsiteY4" fmla="*/ 12431 h 105541"/>
                    <a:gd name="connsiteX5" fmla="*/ 48086 w 64865"/>
                    <a:gd name="connsiteY5" fmla="*/ 32202 h 105541"/>
                    <a:gd name="connsiteX6" fmla="*/ 48086 w 64865"/>
                    <a:gd name="connsiteY6" fmla="*/ 33909 h 105541"/>
                    <a:gd name="connsiteX7" fmla="*/ 64297 w 64865"/>
                    <a:gd name="connsiteY7" fmla="*/ 33909 h 105541"/>
                    <a:gd name="connsiteX8" fmla="*/ 64297 w 64865"/>
                    <a:gd name="connsiteY8" fmla="*/ 32060 h 105541"/>
                    <a:gd name="connsiteX9" fmla="*/ 33713 w 64865"/>
                    <a:gd name="connsiteY9" fmla="*/ 198 h 105541"/>
                    <a:gd name="connsiteX10" fmla="*/ 4 w 64865"/>
                    <a:gd name="connsiteY10" fmla="*/ 52970 h 105541"/>
                    <a:gd name="connsiteX11" fmla="*/ 33570 w 64865"/>
                    <a:gd name="connsiteY11" fmla="*/ 105740 h 105541"/>
                    <a:gd name="connsiteX12" fmla="*/ 64869 w 64865"/>
                    <a:gd name="connsiteY12" fmla="*/ 69469 h 105541"/>
                    <a:gd name="connsiteX13" fmla="*/ 64869 w 64865"/>
                    <a:gd name="connsiteY13" fmla="*/ 67335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865" h="105541">
                      <a:moveTo>
                        <a:pt x="48648" y="67335"/>
                      </a:moveTo>
                      <a:lnTo>
                        <a:pt x="48648" y="69042"/>
                      </a:lnTo>
                      <a:cubicBezTo>
                        <a:pt x="48648" y="78430"/>
                        <a:pt x="47086" y="93507"/>
                        <a:pt x="33570" y="93507"/>
                      </a:cubicBezTo>
                      <a:cubicBezTo>
                        <a:pt x="21626" y="93507"/>
                        <a:pt x="16225" y="85258"/>
                        <a:pt x="16225" y="52543"/>
                      </a:cubicBezTo>
                      <a:cubicBezTo>
                        <a:pt x="16225" y="19827"/>
                        <a:pt x="21626" y="12431"/>
                        <a:pt x="33570" y="12431"/>
                      </a:cubicBezTo>
                      <a:cubicBezTo>
                        <a:pt x="45237" y="12005"/>
                        <a:pt x="48086" y="22814"/>
                        <a:pt x="48086" y="32202"/>
                      </a:cubicBezTo>
                      <a:lnTo>
                        <a:pt x="48086" y="33909"/>
                      </a:lnTo>
                      <a:lnTo>
                        <a:pt x="64297" y="33909"/>
                      </a:lnTo>
                      <a:lnTo>
                        <a:pt x="64297" y="32060"/>
                      </a:lnTo>
                      <a:cubicBezTo>
                        <a:pt x="64297" y="21534"/>
                        <a:pt x="62592" y="198"/>
                        <a:pt x="33713" y="198"/>
                      </a:cubicBezTo>
                      <a:cubicBezTo>
                        <a:pt x="7966" y="198"/>
                        <a:pt x="4" y="16698"/>
                        <a:pt x="4" y="52970"/>
                      </a:cubicBezTo>
                      <a:cubicBezTo>
                        <a:pt x="4" y="89240"/>
                        <a:pt x="7966" y="105740"/>
                        <a:pt x="33570" y="105740"/>
                      </a:cubicBezTo>
                      <a:cubicBezTo>
                        <a:pt x="57468" y="105740"/>
                        <a:pt x="64869" y="87818"/>
                        <a:pt x="64869" y="69469"/>
                      </a:cubicBezTo>
                      <a:lnTo>
                        <a:pt x="64869" y="673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6" name="Freeform: Shape 415">
                  <a:extLst>
                    <a:ext uri="{FF2B5EF4-FFF2-40B4-BE49-F238E27FC236}">
                      <a16:creationId xmlns:a16="http://schemas.microsoft.com/office/drawing/2014/main" id="{47032282-7442-686C-8094-8E2AA132E411}"/>
                    </a:ext>
                  </a:extLst>
                </p:cNvPr>
                <p:cNvSpPr/>
                <p:nvPr/>
              </p:nvSpPr>
              <p:spPr>
                <a:xfrm>
                  <a:off x="9317288" y="2043836"/>
                  <a:ext cx="62160" cy="103550"/>
                </a:xfrm>
                <a:custGeom>
                  <a:avLst/>
                  <a:gdLst>
                    <a:gd name="connsiteX0" fmla="*/ 4 w 62160"/>
                    <a:gd name="connsiteY0" fmla="*/ 198 h 103550"/>
                    <a:gd name="connsiteX1" fmla="*/ 4 w 62160"/>
                    <a:gd name="connsiteY1" fmla="*/ 71744 h 103550"/>
                    <a:gd name="connsiteX2" fmla="*/ 31151 w 62160"/>
                    <a:gd name="connsiteY2" fmla="*/ 103748 h 103550"/>
                    <a:gd name="connsiteX3" fmla="*/ 62164 w 62160"/>
                    <a:gd name="connsiteY3" fmla="*/ 71744 h 103550"/>
                    <a:gd name="connsiteX4" fmla="*/ 62164 w 62160"/>
                    <a:gd name="connsiteY4" fmla="*/ 198 h 103550"/>
                    <a:gd name="connsiteX5" fmla="*/ 45943 w 62160"/>
                    <a:gd name="connsiteY5" fmla="*/ 198 h 103550"/>
                    <a:gd name="connsiteX6" fmla="*/ 45943 w 62160"/>
                    <a:gd name="connsiteY6" fmla="*/ 73025 h 103550"/>
                    <a:gd name="connsiteX7" fmla="*/ 31151 w 62160"/>
                    <a:gd name="connsiteY7" fmla="*/ 91515 h 103550"/>
                    <a:gd name="connsiteX8" fmla="*/ 16215 w 62160"/>
                    <a:gd name="connsiteY8" fmla="*/ 73025 h 103550"/>
                    <a:gd name="connsiteX9" fmla="*/ 16215 w 62160"/>
                    <a:gd name="connsiteY9" fmla="*/ 198 h 10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160" h="103550">
                      <a:moveTo>
                        <a:pt x="4" y="198"/>
                      </a:moveTo>
                      <a:lnTo>
                        <a:pt x="4" y="71744"/>
                      </a:lnTo>
                      <a:cubicBezTo>
                        <a:pt x="4" y="95214"/>
                        <a:pt x="11671" y="103748"/>
                        <a:pt x="31151" y="103748"/>
                      </a:cubicBezTo>
                      <a:cubicBezTo>
                        <a:pt x="50496" y="103748"/>
                        <a:pt x="62164" y="95214"/>
                        <a:pt x="62164" y="71744"/>
                      </a:cubicBezTo>
                      <a:lnTo>
                        <a:pt x="62164" y="198"/>
                      </a:lnTo>
                      <a:lnTo>
                        <a:pt x="45943" y="198"/>
                      </a:lnTo>
                      <a:lnTo>
                        <a:pt x="45943" y="73025"/>
                      </a:lnTo>
                      <a:cubicBezTo>
                        <a:pt x="45943" y="85826"/>
                        <a:pt x="40828" y="91515"/>
                        <a:pt x="31151" y="91515"/>
                      </a:cubicBezTo>
                      <a:cubicBezTo>
                        <a:pt x="21340" y="91515"/>
                        <a:pt x="16215" y="85826"/>
                        <a:pt x="16215" y="73025"/>
                      </a:cubicBezTo>
                      <a:lnTo>
                        <a:pt x="16215" y="1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7" name="Freeform: Shape 416">
                  <a:extLst>
                    <a:ext uri="{FF2B5EF4-FFF2-40B4-BE49-F238E27FC236}">
                      <a16:creationId xmlns:a16="http://schemas.microsoft.com/office/drawing/2014/main" id="{615C09F5-B4CC-0356-87BE-3000623DC377}"/>
                    </a:ext>
                  </a:extLst>
                </p:cNvPr>
                <p:cNvSpPr/>
                <p:nvPr/>
              </p:nvSpPr>
              <p:spPr>
                <a:xfrm>
                  <a:off x="9391250" y="2041845"/>
                  <a:ext cx="64436" cy="105541"/>
                </a:xfrm>
                <a:custGeom>
                  <a:avLst/>
                  <a:gdLst>
                    <a:gd name="connsiteX0" fmla="*/ 4 w 64436"/>
                    <a:gd name="connsiteY0" fmla="*/ 72314 h 105541"/>
                    <a:gd name="connsiteX1" fmla="*/ 4 w 64436"/>
                    <a:gd name="connsiteY1" fmla="*/ 74731 h 105541"/>
                    <a:gd name="connsiteX2" fmla="*/ 30874 w 64436"/>
                    <a:gd name="connsiteY2" fmla="*/ 105740 h 105541"/>
                    <a:gd name="connsiteX3" fmla="*/ 64440 w 64436"/>
                    <a:gd name="connsiteY3" fmla="*/ 75158 h 105541"/>
                    <a:gd name="connsiteX4" fmla="*/ 43818 w 64436"/>
                    <a:gd name="connsiteY4" fmla="*/ 48276 h 105541"/>
                    <a:gd name="connsiteX5" fmla="*/ 32865 w 64436"/>
                    <a:gd name="connsiteY5" fmla="*/ 44292 h 105541"/>
                    <a:gd name="connsiteX6" fmla="*/ 17644 w 64436"/>
                    <a:gd name="connsiteY6" fmla="*/ 27082 h 105541"/>
                    <a:gd name="connsiteX7" fmla="*/ 31303 w 64436"/>
                    <a:gd name="connsiteY7" fmla="*/ 12431 h 105541"/>
                    <a:gd name="connsiteX8" fmla="*/ 45523 w 64436"/>
                    <a:gd name="connsiteY8" fmla="*/ 27082 h 105541"/>
                    <a:gd name="connsiteX9" fmla="*/ 45523 w 64436"/>
                    <a:gd name="connsiteY9" fmla="*/ 29215 h 105541"/>
                    <a:gd name="connsiteX10" fmla="*/ 61735 w 64436"/>
                    <a:gd name="connsiteY10" fmla="*/ 29215 h 105541"/>
                    <a:gd name="connsiteX11" fmla="*/ 61735 w 64436"/>
                    <a:gd name="connsiteY11" fmla="*/ 26940 h 105541"/>
                    <a:gd name="connsiteX12" fmla="*/ 33007 w 64436"/>
                    <a:gd name="connsiteY12" fmla="*/ 198 h 105541"/>
                    <a:gd name="connsiteX13" fmla="*/ 1432 w 64436"/>
                    <a:gd name="connsiteY13" fmla="*/ 28930 h 105541"/>
                    <a:gd name="connsiteX14" fmla="*/ 22625 w 64436"/>
                    <a:gd name="connsiteY14" fmla="*/ 56810 h 105541"/>
                    <a:gd name="connsiteX15" fmla="*/ 33722 w 64436"/>
                    <a:gd name="connsiteY15" fmla="*/ 60650 h 105541"/>
                    <a:gd name="connsiteX16" fmla="*/ 48229 w 64436"/>
                    <a:gd name="connsiteY16" fmla="*/ 78715 h 105541"/>
                    <a:gd name="connsiteX17" fmla="*/ 32865 w 64436"/>
                    <a:gd name="connsiteY17" fmla="*/ 93507 h 105541"/>
                    <a:gd name="connsiteX18" fmla="*/ 16225 w 64436"/>
                    <a:gd name="connsiteY18" fmla="*/ 74874 h 105541"/>
                    <a:gd name="connsiteX19" fmla="*/ 16225 w 64436"/>
                    <a:gd name="connsiteY19" fmla="*/ 72314 h 10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4436" h="105541">
                      <a:moveTo>
                        <a:pt x="4" y="72314"/>
                      </a:moveTo>
                      <a:lnTo>
                        <a:pt x="4" y="74731"/>
                      </a:lnTo>
                      <a:cubicBezTo>
                        <a:pt x="4" y="88956"/>
                        <a:pt x="5699" y="105740"/>
                        <a:pt x="30874" y="105740"/>
                      </a:cubicBezTo>
                      <a:cubicBezTo>
                        <a:pt x="51353" y="105740"/>
                        <a:pt x="64440" y="96779"/>
                        <a:pt x="64440" y="75158"/>
                      </a:cubicBezTo>
                      <a:cubicBezTo>
                        <a:pt x="64440" y="61219"/>
                        <a:pt x="58182" y="53396"/>
                        <a:pt x="43818" y="48276"/>
                      </a:cubicBezTo>
                      <a:lnTo>
                        <a:pt x="32865" y="44292"/>
                      </a:lnTo>
                      <a:cubicBezTo>
                        <a:pt x="22054" y="40168"/>
                        <a:pt x="17644" y="35758"/>
                        <a:pt x="17644" y="27082"/>
                      </a:cubicBezTo>
                      <a:cubicBezTo>
                        <a:pt x="17644" y="16272"/>
                        <a:pt x="24330" y="12431"/>
                        <a:pt x="31303" y="12431"/>
                      </a:cubicBezTo>
                      <a:cubicBezTo>
                        <a:pt x="41399" y="12431"/>
                        <a:pt x="45523" y="17836"/>
                        <a:pt x="45523" y="27082"/>
                      </a:cubicBezTo>
                      <a:lnTo>
                        <a:pt x="45523" y="29215"/>
                      </a:lnTo>
                      <a:lnTo>
                        <a:pt x="61735" y="29215"/>
                      </a:lnTo>
                      <a:lnTo>
                        <a:pt x="61735" y="26940"/>
                      </a:lnTo>
                      <a:cubicBezTo>
                        <a:pt x="61735" y="16414"/>
                        <a:pt x="59040" y="198"/>
                        <a:pt x="33007" y="198"/>
                      </a:cubicBezTo>
                      <a:cubicBezTo>
                        <a:pt x="13948" y="198"/>
                        <a:pt x="1432" y="10440"/>
                        <a:pt x="1432" y="28930"/>
                      </a:cubicBezTo>
                      <a:cubicBezTo>
                        <a:pt x="1432" y="43439"/>
                        <a:pt x="7833" y="51120"/>
                        <a:pt x="22625" y="56810"/>
                      </a:cubicBezTo>
                      <a:lnTo>
                        <a:pt x="33722" y="60650"/>
                      </a:lnTo>
                      <a:cubicBezTo>
                        <a:pt x="42818" y="63353"/>
                        <a:pt x="48229" y="68047"/>
                        <a:pt x="48229" y="78715"/>
                      </a:cubicBezTo>
                      <a:cubicBezTo>
                        <a:pt x="48229" y="86253"/>
                        <a:pt x="43104" y="93507"/>
                        <a:pt x="32865" y="93507"/>
                      </a:cubicBezTo>
                      <a:cubicBezTo>
                        <a:pt x="21625" y="93507"/>
                        <a:pt x="16225" y="87249"/>
                        <a:pt x="16225" y="74874"/>
                      </a:cubicBezTo>
                      <a:lnTo>
                        <a:pt x="16225" y="723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18" name="Freeform: Shape 417">
                  <a:extLst>
                    <a:ext uri="{FF2B5EF4-FFF2-40B4-BE49-F238E27FC236}">
                      <a16:creationId xmlns:a16="http://schemas.microsoft.com/office/drawing/2014/main" id="{E538AC94-5EB5-077C-37DB-15F6A1910670}"/>
                    </a:ext>
                  </a:extLst>
                </p:cNvPr>
                <p:cNvSpPr/>
                <p:nvPr/>
              </p:nvSpPr>
              <p:spPr>
                <a:xfrm>
                  <a:off x="9499215" y="2044690"/>
                  <a:ext cx="58883" cy="100704"/>
                </a:xfrm>
                <a:custGeom>
                  <a:avLst/>
                  <a:gdLst>
                    <a:gd name="connsiteX0" fmla="*/ 58887 w 58883"/>
                    <a:gd name="connsiteY0" fmla="*/ 87248 h 100704"/>
                    <a:gd name="connsiteX1" fmla="*/ 18063 w 58883"/>
                    <a:gd name="connsiteY1" fmla="*/ 87248 h 100704"/>
                    <a:gd name="connsiteX2" fmla="*/ 58459 w 58883"/>
                    <a:gd name="connsiteY2" fmla="*/ 27082 h 100704"/>
                    <a:gd name="connsiteX3" fmla="*/ 30017 w 58883"/>
                    <a:gd name="connsiteY3" fmla="*/ 198 h 100704"/>
                    <a:gd name="connsiteX4" fmla="*/ 290 w 58883"/>
                    <a:gd name="connsiteY4" fmla="*/ 32629 h 100704"/>
                    <a:gd name="connsiteX5" fmla="*/ 15644 w 58883"/>
                    <a:gd name="connsiteY5" fmla="*/ 32629 h 100704"/>
                    <a:gd name="connsiteX6" fmla="*/ 29731 w 58883"/>
                    <a:gd name="connsiteY6" fmla="*/ 11577 h 100704"/>
                    <a:gd name="connsiteX7" fmla="*/ 42247 w 58883"/>
                    <a:gd name="connsiteY7" fmla="*/ 26797 h 100704"/>
                    <a:gd name="connsiteX8" fmla="*/ 4 w 58883"/>
                    <a:gd name="connsiteY8" fmla="*/ 100903 h 100704"/>
                    <a:gd name="connsiteX9" fmla="*/ 58887 w 58883"/>
                    <a:gd name="connsiteY9" fmla="*/ 100903 h 100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8883" h="100704">
                      <a:moveTo>
                        <a:pt x="58887" y="87248"/>
                      </a:moveTo>
                      <a:lnTo>
                        <a:pt x="18063" y="87248"/>
                      </a:lnTo>
                      <a:cubicBezTo>
                        <a:pt x="25750" y="62641"/>
                        <a:pt x="58459" y="60508"/>
                        <a:pt x="58459" y="27082"/>
                      </a:cubicBezTo>
                      <a:cubicBezTo>
                        <a:pt x="58459" y="12430"/>
                        <a:pt x="50639" y="198"/>
                        <a:pt x="30017" y="198"/>
                      </a:cubicBezTo>
                      <a:cubicBezTo>
                        <a:pt x="8538" y="198"/>
                        <a:pt x="290" y="12573"/>
                        <a:pt x="290" y="32629"/>
                      </a:cubicBezTo>
                      <a:lnTo>
                        <a:pt x="15644" y="32629"/>
                      </a:lnTo>
                      <a:cubicBezTo>
                        <a:pt x="15644" y="22388"/>
                        <a:pt x="17635" y="11577"/>
                        <a:pt x="29731" y="11577"/>
                      </a:cubicBezTo>
                      <a:cubicBezTo>
                        <a:pt x="38694" y="11577"/>
                        <a:pt x="42247" y="18547"/>
                        <a:pt x="42247" y="26797"/>
                      </a:cubicBezTo>
                      <a:cubicBezTo>
                        <a:pt x="42247" y="58089"/>
                        <a:pt x="4" y="57094"/>
                        <a:pt x="4" y="100903"/>
                      </a:cubicBezTo>
                      <a:lnTo>
                        <a:pt x="58887" y="1009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1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5" name="Graphic 3">
                <a:extLst>
                  <a:ext uri="{FF2B5EF4-FFF2-40B4-BE49-F238E27FC236}">
                    <a16:creationId xmlns:a16="http://schemas.microsoft.com/office/drawing/2014/main" id="{7A027A57-5E02-413D-850F-19BB54DF3B31}"/>
                  </a:ext>
                </a:extLst>
              </p:cNvPr>
              <p:cNvGrpSpPr/>
              <p:nvPr/>
            </p:nvGrpSpPr>
            <p:grpSpPr>
              <a:xfrm>
                <a:off x="4434342" y="3970206"/>
                <a:ext cx="159417" cy="350297"/>
                <a:chOff x="4434342" y="3970206"/>
                <a:chExt cx="159417" cy="350297"/>
              </a:xfrm>
              <a:noFill/>
            </p:grpSpPr>
            <p:sp>
              <p:nvSpPr>
                <p:cNvPr id="406" name="Freeform: Shape 405">
                  <a:extLst>
                    <a:ext uri="{FF2B5EF4-FFF2-40B4-BE49-F238E27FC236}">
                      <a16:creationId xmlns:a16="http://schemas.microsoft.com/office/drawing/2014/main" id="{27019905-45AF-FD9E-E882-ADDB66D83B92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3970206"/>
                  <a:ext cx="159417" cy="22791"/>
                </a:xfrm>
                <a:custGeom>
                  <a:avLst/>
                  <a:gdLst>
                    <a:gd name="connsiteX0" fmla="*/ 448 w 159417"/>
                    <a:gd name="connsiteY0" fmla="*/ 22856 h 22791"/>
                    <a:gd name="connsiteX1" fmla="*/ 448 w 159417"/>
                    <a:gd name="connsiteY1" fmla="*/ 65 h 22791"/>
                    <a:gd name="connsiteX2" fmla="*/ 159866 w 159417"/>
                    <a:gd name="connsiteY2" fmla="*/ 65 h 22791"/>
                    <a:gd name="connsiteX3" fmla="*/ 159866 w 159417"/>
                    <a:gd name="connsiteY3" fmla="*/ 22856 h 22791"/>
                    <a:gd name="connsiteX4" fmla="*/ 448 w 159417"/>
                    <a:gd name="connsiteY4" fmla="*/ 22856 h 22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17" h="22791">
                      <a:moveTo>
                        <a:pt x="448" y="22856"/>
                      </a:moveTo>
                      <a:cubicBezTo>
                        <a:pt x="448" y="22856"/>
                        <a:pt x="448" y="65"/>
                        <a:pt x="448" y="65"/>
                      </a:cubicBezTo>
                      <a:cubicBezTo>
                        <a:pt x="448" y="65"/>
                        <a:pt x="159866" y="65"/>
                        <a:pt x="159866" y="65"/>
                      </a:cubicBezTo>
                      <a:cubicBezTo>
                        <a:pt x="159866" y="65"/>
                        <a:pt x="159866" y="22856"/>
                        <a:pt x="159866" y="22856"/>
                      </a:cubicBezTo>
                      <a:cubicBezTo>
                        <a:pt x="159866" y="22856"/>
                        <a:pt x="448" y="22856"/>
                        <a:pt x="448" y="2285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7" name="Freeform: Shape 406">
                  <a:extLst>
                    <a:ext uri="{FF2B5EF4-FFF2-40B4-BE49-F238E27FC236}">
                      <a16:creationId xmlns:a16="http://schemas.microsoft.com/office/drawing/2014/main" id="{F3CF847D-85B5-E3FE-60F6-BB1C0A4196A4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3992997"/>
                  <a:ext cx="159417" cy="152772"/>
                </a:xfrm>
                <a:custGeom>
                  <a:avLst/>
                  <a:gdLst>
                    <a:gd name="connsiteX0" fmla="*/ 159866 w 159417"/>
                    <a:gd name="connsiteY0" fmla="*/ 152765 h 152772"/>
                    <a:gd name="connsiteX1" fmla="*/ 47432 w 159417"/>
                    <a:gd name="connsiteY1" fmla="*/ 108971 h 152772"/>
                    <a:gd name="connsiteX2" fmla="*/ 448 w 159417"/>
                    <a:gd name="connsiteY2" fmla="*/ 49 h 15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9417" h="152772">
                      <a:moveTo>
                        <a:pt x="159866" y="152765"/>
                      </a:moveTo>
                      <a:cubicBezTo>
                        <a:pt x="159866" y="152765"/>
                        <a:pt x="94859" y="156239"/>
                        <a:pt x="47432" y="108971"/>
                      </a:cubicBezTo>
                      <a:cubicBezTo>
                        <a:pt x="24700" y="86314"/>
                        <a:pt x="6006" y="51997"/>
                        <a:pt x="448" y="49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8" name="Freeform: Shape 407">
                  <a:extLst>
                    <a:ext uri="{FF2B5EF4-FFF2-40B4-BE49-F238E27FC236}">
                      <a16:creationId xmlns:a16="http://schemas.microsoft.com/office/drawing/2014/main" id="{76D876AE-FB40-8CAB-9E51-DD048B77BE0E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4297723"/>
                  <a:ext cx="159417" cy="22780"/>
                </a:xfrm>
                <a:custGeom>
                  <a:avLst/>
                  <a:gdLst>
                    <a:gd name="connsiteX0" fmla="*/ 448 w 159417"/>
                    <a:gd name="connsiteY0" fmla="*/ 6 h 22780"/>
                    <a:gd name="connsiteX1" fmla="*/ 448 w 159417"/>
                    <a:gd name="connsiteY1" fmla="*/ 22787 h 22780"/>
                    <a:gd name="connsiteX2" fmla="*/ 159866 w 159417"/>
                    <a:gd name="connsiteY2" fmla="*/ 22787 h 22780"/>
                    <a:gd name="connsiteX3" fmla="*/ 159866 w 159417"/>
                    <a:gd name="connsiteY3" fmla="*/ 6 h 22780"/>
                    <a:gd name="connsiteX4" fmla="*/ 448 w 159417"/>
                    <a:gd name="connsiteY4" fmla="*/ 6 h 22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17" h="22780">
                      <a:moveTo>
                        <a:pt x="448" y="6"/>
                      </a:moveTo>
                      <a:cubicBezTo>
                        <a:pt x="448" y="6"/>
                        <a:pt x="448" y="22787"/>
                        <a:pt x="448" y="22787"/>
                      </a:cubicBezTo>
                      <a:cubicBezTo>
                        <a:pt x="448" y="22787"/>
                        <a:pt x="159866" y="22787"/>
                        <a:pt x="159866" y="22787"/>
                      </a:cubicBezTo>
                      <a:cubicBezTo>
                        <a:pt x="159866" y="22787"/>
                        <a:pt x="159866" y="6"/>
                        <a:pt x="159866" y="6"/>
                      </a:cubicBezTo>
                      <a:cubicBezTo>
                        <a:pt x="159866" y="6"/>
                        <a:pt x="448" y="6"/>
                        <a:pt x="448" y="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9" name="Freeform: Shape 408">
                  <a:extLst>
                    <a:ext uri="{FF2B5EF4-FFF2-40B4-BE49-F238E27FC236}">
                      <a16:creationId xmlns:a16="http://schemas.microsoft.com/office/drawing/2014/main" id="{FBB682B2-E937-4B65-19D3-116552DCBE76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4144933"/>
                  <a:ext cx="159417" cy="152790"/>
                </a:xfrm>
                <a:custGeom>
                  <a:avLst/>
                  <a:gdLst>
                    <a:gd name="connsiteX0" fmla="*/ 159866 w 159417"/>
                    <a:gd name="connsiteY0" fmla="*/ 79 h 152790"/>
                    <a:gd name="connsiteX1" fmla="*/ 448 w 159417"/>
                    <a:gd name="connsiteY1" fmla="*/ 152812 h 152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9417" h="152790">
                      <a:moveTo>
                        <a:pt x="159866" y="79"/>
                      </a:moveTo>
                      <a:cubicBezTo>
                        <a:pt x="159866" y="79"/>
                        <a:pt x="17596" y="-7504"/>
                        <a:pt x="448" y="152812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6" name="Graphic 3">
                <a:extLst>
                  <a:ext uri="{FF2B5EF4-FFF2-40B4-BE49-F238E27FC236}">
                    <a16:creationId xmlns:a16="http://schemas.microsoft.com/office/drawing/2014/main" id="{FFD8A9E1-CCB8-7466-109A-1A2CAAE91F2A}"/>
                  </a:ext>
                </a:extLst>
              </p:cNvPr>
              <p:cNvGrpSpPr/>
              <p:nvPr/>
            </p:nvGrpSpPr>
            <p:grpSpPr>
              <a:xfrm>
                <a:off x="4434342" y="2286164"/>
                <a:ext cx="159417" cy="350297"/>
                <a:chOff x="4434342" y="2286164"/>
                <a:chExt cx="159417" cy="350297"/>
              </a:xfrm>
              <a:noFill/>
            </p:grpSpPr>
            <p:sp>
              <p:nvSpPr>
                <p:cNvPr id="402" name="Freeform: Shape 401">
                  <a:extLst>
                    <a:ext uri="{FF2B5EF4-FFF2-40B4-BE49-F238E27FC236}">
                      <a16:creationId xmlns:a16="http://schemas.microsoft.com/office/drawing/2014/main" id="{2E699020-01FD-FA70-5C54-42227D47D7F8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2286164"/>
                  <a:ext cx="159417" cy="22791"/>
                </a:xfrm>
                <a:custGeom>
                  <a:avLst/>
                  <a:gdLst>
                    <a:gd name="connsiteX0" fmla="*/ 448 w 159417"/>
                    <a:gd name="connsiteY0" fmla="*/ 22679 h 22791"/>
                    <a:gd name="connsiteX1" fmla="*/ 448 w 159417"/>
                    <a:gd name="connsiteY1" fmla="*/ -112 h 22791"/>
                    <a:gd name="connsiteX2" fmla="*/ 159866 w 159417"/>
                    <a:gd name="connsiteY2" fmla="*/ -112 h 22791"/>
                    <a:gd name="connsiteX3" fmla="*/ 159866 w 159417"/>
                    <a:gd name="connsiteY3" fmla="*/ 22679 h 22791"/>
                    <a:gd name="connsiteX4" fmla="*/ 448 w 159417"/>
                    <a:gd name="connsiteY4" fmla="*/ 22679 h 22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17" h="22791">
                      <a:moveTo>
                        <a:pt x="448" y="22679"/>
                      </a:moveTo>
                      <a:cubicBezTo>
                        <a:pt x="448" y="22679"/>
                        <a:pt x="448" y="-112"/>
                        <a:pt x="448" y="-112"/>
                      </a:cubicBezTo>
                      <a:cubicBezTo>
                        <a:pt x="448" y="-112"/>
                        <a:pt x="159866" y="-112"/>
                        <a:pt x="159866" y="-112"/>
                      </a:cubicBezTo>
                      <a:cubicBezTo>
                        <a:pt x="159866" y="-112"/>
                        <a:pt x="159866" y="22679"/>
                        <a:pt x="159866" y="22679"/>
                      </a:cubicBezTo>
                      <a:cubicBezTo>
                        <a:pt x="159866" y="22679"/>
                        <a:pt x="448" y="22679"/>
                        <a:pt x="448" y="22679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3" name="Freeform: Shape 402">
                  <a:extLst>
                    <a:ext uri="{FF2B5EF4-FFF2-40B4-BE49-F238E27FC236}">
                      <a16:creationId xmlns:a16="http://schemas.microsoft.com/office/drawing/2014/main" id="{A5F45BAB-D187-321F-FC01-DB48ABAF49D7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2308955"/>
                  <a:ext cx="159417" cy="152772"/>
                </a:xfrm>
                <a:custGeom>
                  <a:avLst/>
                  <a:gdLst>
                    <a:gd name="connsiteX0" fmla="*/ 159866 w 159417"/>
                    <a:gd name="connsiteY0" fmla="*/ 152588 h 152772"/>
                    <a:gd name="connsiteX1" fmla="*/ 47432 w 159417"/>
                    <a:gd name="connsiteY1" fmla="*/ 108794 h 152772"/>
                    <a:gd name="connsiteX2" fmla="*/ 448 w 159417"/>
                    <a:gd name="connsiteY2" fmla="*/ -128 h 152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9417" h="152772">
                      <a:moveTo>
                        <a:pt x="159866" y="152588"/>
                      </a:moveTo>
                      <a:cubicBezTo>
                        <a:pt x="159866" y="152588"/>
                        <a:pt x="94859" y="156062"/>
                        <a:pt x="47432" y="108794"/>
                      </a:cubicBezTo>
                      <a:cubicBezTo>
                        <a:pt x="24700" y="86137"/>
                        <a:pt x="6006" y="51820"/>
                        <a:pt x="448" y="-128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4" name="Freeform: Shape 403">
                  <a:extLst>
                    <a:ext uri="{FF2B5EF4-FFF2-40B4-BE49-F238E27FC236}">
                      <a16:creationId xmlns:a16="http://schemas.microsoft.com/office/drawing/2014/main" id="{3C7BD46F-DE5C-02FC-F549-33FE42D62496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2613681"/>
                  <a:ext cx="159417" cy="22780"/>
                </a:xfrm>
                <a:custGeom>
                  <a:avLst/>
                  <a:gdLst>
                    <a:gd name="connsiteX0" fmla="*/ 448 w 159417"/>
                    <a:gd name="connsiteY0" fmla="*/ -170 h 22780"/>
                    <a:gd name="connsiteX1" fmla="*/ 448 w 159417"/>
                    <a:gd name="connsiteY1" fmla="*/ 22610 h 22780"/>
                    <a:gd name="connsiteX2" fmla="*/ 159866 w 159417"/>
                    <a:gd name="connsiteY2" fmla="*/ 22610 h 22780"/>
                    <a:gd name="connsiteX3" fmla="*/ 159866 w 159417"/>
                    <a:gd name="connsiteY3" fmla="*/ -170 h 22780"/>
                    <a:gd name="connsiteX4" fmla="*/ 448 w 159417"/>
                    <a:gd name="connsiteY4" fmla="*/ -170 h 22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17" h="22780">
                      <a:moveTo>
                        <a:pt x="448" y="-170"/>
                      </a:moveTo>
                      <a:cubicBezTo>
                        <a:pt x="448" y="-170"/>
                        <a:pt x="448" y="22610"/>
                        <a:pt x="448" y="22610"/>
                      </a:cubicBezTo>
                      <a:cubicBezTo>
                        <a:pt x="448" y="22610"/>
                        <a:pt x="159866" y="22610"/>
                        <a:pt x="159866" y="22610"/>
                      </a:cubicBezTo>
                      <a:cubicBezTo>
                        <a:pt x="159866" y="22610"/>
                        <a:pt x="159866" y="-170"/>
                        <a:pt x="159866" y="-170"/>
                      </a:cubicBezTo>
                      <a:cubicBezTo>
                        <a:pt x="159866" y="-170"/>
                        <a:pt x="448" y="-170"/>
                        <a:pt x="448" y="-170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5" name="Freeform: Shape 404">
                  <a:extLst>
                    <a:ext uri="{FF2B5EF4-FFF2-40B4-BE49-F238E27FC236}">
                      <a16:creationId xmlns:a16="http://schemas.microsoft.com/office/drawing/2014/main" id="{F1547D3F-1F9E-EDEE-EB94-904919586D75}"/>
                    </a:ext>
                  </a:extLst>
                </p:cNvPr>
                <p:cNvSpPr/>
                <p:nvPr/>
              </p:nvSpPr>
              <p:spPr>
                <a:xfrm rot="10800000" flipV="1">
                  <a:off x="4434342" y="2460891"/>
                  <a:ext cx="159417" cy="152790"/>
                </a:xfrm>
                <a:custGeom>
                  <a:avLst/>
                  <a:gdLst>
                    <a:gd name="connsiteX0" fmla="*/ 159866 w 159417"/>
                    <a:gd name="connsiteY0" fmla="*/ -98 h 152790"/>
                    <a:gd name="connsiteX1" fmla="*/ 448 w 159417"/>
                    <a:gd name="connsiteY1" fmla="*/ 152635 h 152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9417" h="152790">
                      <a:moveTo>
                        <a:pt x="159866" y="-98"/>
                      </a:moveTo>
                      <a:cubicBezTo>
                        <a:pt x="159866" y="-98"/>
                        <a:pt x="17596" y="-7681"/>
                        <a:pt x="448" y="152635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7" name="Graphic 3">
                <a:extLst>
                  <a:ext uri="{FF2B5EF4-FFF2-40B4-BE49-F238E27FC236}">
                    <a16:creationId xmlns:a16="http://schemas.microsoft.com/office/drawing/2014/main" id="{55B6AC10-2737-B408-EBEE-7BEB1A8B7251}"/>
                  </a:ext>
                </a:extLst>
              </p:cNvPr>
              <p:cNvGrpSpPr/>
              <p:nvPr/>
            </p:nvGrpSpPr>
            <p:grpSpPr>
              <a:xfrm>
                <a:off x="8430023" y="2264935"/>
                <a:ext cx="206547" cy="212771"/>
                <a:chOff x="8430023" y="2264935"/>
                <a:chExt cx="206547" cy="212771"/>
              </a:xfrm>
              <a:noFill/>
            </p:grpSpPr>
            <p:sp>
              <p:nvSpPr>
                <p:cNvPr id="400" name="Freeform: Shape 399">
                  <a:extLst>
                    <a:ext uri="{FF2B5EF4-FFF2-40B4-BE49-F238E27FC236}">
                      <a16:creationId xmlns:a16="http://schemas.microsoft.com/office/drawing/2014/main" id="{E566F1C9-4D88-C558-891B-3B10E6034365}"/>
                    </a:ext>
                  </a:extLst>
                </p:cNvPr>
                <p:cNvSpPr/>
                <p:nvPr/>
              </p:nvSpPr>
              <p:spPr>
                <a:xfrm rot="-5400000">
                  <a:off x="8519492" y="2360628"/>
                  <a:ext cx="27609" cy="206547"/>
                </a:xfrm>
                <a:custGeom>
                  <a:avLst/>
                  <a:gdLst>
                    <a:gd name="connsiteX0" fmla="*/ 28499 w 27609"/>
                    <a:gd name="connsiteY0" fmla="*/ 206277 h 206547"/>
                    <a:gd name="connsiteX1" fmla="*/ 890 w 27609"/>
                    <a:gd name="connsiteY1" fmla="*/ 206277 h 206547"/>
                    <a:gd name="connsiteX2" fmla="*/ 890 w 27609"/>
                    <a:gd name="connsiteY2" fmla="*/ -271 h 206547"/>
                    <a:gd name="connsiteX3" fmla="*/ 28499 w 27609"/>
                    <a:gd name="connsiteY3" fmla="*/ -271 h 206547"/>
                    <a:gd name="connsiteX4" fmla="*/ 28499 w 27609"/>
                    <a:gd name="connsiteY4" fmla="*/ 206277 h 206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09" h="206547">
                      <a:moveTo>
                        <a:pt x="28499" y="206277"/>
                      </a:moveTo>
                      <a:cubicBezTo>
                        <a:pt x="28499" y="206277"/>
                        <a:pt x="890" y="206277"/>
                        <a:pt x="890" y="206277"/>
                      </a:cubicBezTo>
                      <a:cubicBezTo>
                        <a:pt x="890" y="206277"/>
                        <a:pt x="890" y="-271"/>
                        <a:pt x="890" y="-271"/>
                      </a:cubicBezTo>
                      <a:cubicBezTo>
                        <a:pt x="890" y="-271"/>
                        <a:pt x="28499" y="-271"/>
                        <a:pt x="28499" y="-271"/>
                      </a:cubicBezTo>
                      <a:cubicBezTo>
                        <a:pt x="28499" y="-271"/>
                        <a:pt x="28499" y="206277"/>
                        <a:pt x="28499" y="206277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401" name="Freeform: Shape 400">
                  <a:extLst>
                    <a:ext uri="{FF2B5EF4-FFF2-40B4-BE49-F238E27FC236}">
                      <a16:creationId xmlns:a16="http://schemas.microsoft.com/office/drawing/2014/main" id="{14378D47-56E6-0F70-9985-F52CC709B33C}"/>
                    </a:ext>
                  </a:extLst>
                </p:cNvPr>
                <p:cNvSpPr/>
                <p:nvPr/>
              </p:nvSpPr>
              <p:spPr>
                <a:xfrm rot="-5400000">
                  <a:off x="8440716" y="2254242"/>
                  <a:ext cx="185161" cy="206547"/>
                </a:xfrm>
                <a:custGeom>
                  <a:avLst/>
                  <a:gdLst>
                    <a:gd name="connsiteX0" fmla="*/ 185953 w 185161"/>
                    <a:gd name="connsiteY0" fmla="*/ -282 h 206547"/>
                    <a:gd name="connsiteX1" fmla="*/ 860 w 185161"/>
                    <a:gd name="connsiteY1" fmla="*/ 206266 h 206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5161" h="206547">
                      <a:moveTo>
                        <a:pt x="185953" y="-282"/>
                      </a:moveTo>
                      <a:cubicBezTo>
                        <a:pt x="185953" y="-282"/>
                        <a:pt x="195141" y="184049"/>
                        <a:pt x="860" y="206266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8" name="Graphic 3">
                <a:extLst>
                  <a:ext uri="{FF2B5EF4-FFF2-40B4-BE49-F238E27FC236}">
                    <a16:creationId xmlns:a16="http://schemas.microsoft.com/office/drawing/2014/main" id="{7A15EBAF-8457-8E00-F41D-80E222740EF3}"/>
                  </a:ext>
                </a:extLst>
              </p:cNvPr>
              <p:cNvGrpSpPr/>
              <p:nvPr/>
            </p:nvGrpSpPr>
            <p:grpSpPr>
              <a:xfrm>
                <a:off x="8201023" y="1613470"/>
                <a:ext cx="206547" cy="212771"/>
                <a:chOff x="8201023" y="1613470"/>
                <a:chExt cx="206547" cy="212771"/>
              </a:xfrm>
              <a:noFill/>
            </p:grpSpPr>
            <p:sp>
              <p:nvSpPr>
                <p:cNvPr id="398" name="Freeform: Shape 397">
                  <a:extLst>
                    <a:ext uri="{FF2B5EF4-FFF2-40B4-BE49-F238E27FC236}">
                      <a16:creationId xmlns:a16="http://schemas.microsoft.com/office/drawing/2014/main" id="{7BC471C6-E9E9-80D0-EA89-6056C82A6322}"/>
                    </a:ext>
                  </a:extLst>
                </p:cNvPr>
                <p:cNvSpPr/>
                <p:nvPr/>
              </p:nvSpPr>
              <p:spPr>
                <a:xfrm rot="5400000" flipV="1">
                  <a:off x="8290492" y="1524001"/>
                  <a:ext cx="27609" cy="206547"/>
                </a:xfrm>
                <a:custGeom>
                  <a:avLst/>
                  <a:gdLst>
                    <a:gd name="connsiteX0" fmla="*/ 28475 w 27609"/>
                    <a:gd name="connsiteY0" fmla="*/ 206189 h 206547"/>
                    <a:gd name="connsiteX1" fmla="*/ 866 w 27609"/>
                    <a:gd name="connsiteY1" fmla="*/ 206189 h 206547"/>
                    <a:gd name="connsiteX2" fmla="*/ 866 w 27609"/>
                    <a:gd name="connsiteY2" fmla="*/ -358 h 206547"/>
                    <a:gd name="connsiteX3" fmla="*/ 28475 w 27609"/>
                    <a:gd name="connsiteY3" fmla="*/ -358 h 206547"/>
                    <a:gd name="connsiteX4" fmla="*/ 28475 w 27609"/>
                    <a:gd name="connsiteY4" fmla="*/ 206189 h 206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09" h="206547">
                      <a:moveTo>
                        <a:pt x="28475" y="206189"/>
                      </a:moveTo>
                      <a:cubicBezTo>
                        <a:pt x="28475" y="206189"/>
                        <a:pt x="866" y="206189"/>
                        <a:pt x="866" y="206189"/>
                      </a:cubicBezTo>
                      <a:cubicBezTo>
                        <a:pt x="866" y="206189"/>
                        <a:pt x="866" y="-358"/>
                        <a:pt x="866" y="-358"/>
                      </a:cubicBezTo>
                      <a:cubicBezTo>
                        <a:pt x="866" y="-358"/>
                        <a:pt x="28475" y="-358"/>
                        <a:pt x="28475" y="-358"/>
                      </a:cubicBezTo>
                      <a:cubicBezTo>
                        <a:pt x="28475" y="-358"/>
                        <a:pt x="28475" y="206189"/>
                        <a:pt x="28475" y="206189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9" name="Freeform: Shape 398">
                  <a:extLst>
                    <a:ext uri="{FF2B5EF4-FFF2-40B4-BE49-F238E27FC236}">
                      <a16:creationId xmlns:a16="http://schemas.microsoft.com/office/drawing/2014/main" id="{5B4404D0-3241-3BFA-0387-7A9169B30C19}"/>
                    </a:ext>
                  </a:extLst>
                </p:cNvPr>
                <p:cNvSpPr/>
                <p:nvPr/>
              </p:nvSpPr>
              <p:spPr>
                <a:xfrm rot="5400000" flipV="1">
                  <a:off x="8211716" y="1630387"/>
                  <a:ext cx="185161" cy="206547"/>
                </a:xfrm>
                <a:custGeom>
                  <a:avLst/>
                  <a:gdLst>
                    <a:gd name="connsiteX0" fmla="*/ 185929 w 185161"/>
                    <a:gd name="connsiteY0" fmla="*/ -347 h 206547"/>
                    <a:gd name="connsiteX1" fmla="*/ 835 w 185161"/>
                    <a:gd name="connsiteY1" fmla="*/ 206200 h 206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5161" h="206547">
                      <a:moveTo>
                        <a:pt x="185929" y="-347"/>
                      </a:moveTo>
                      <a:cubicBezTo>
                        <a:pt x="185929" y="-347"/>
                        <a:pt x="195117" y="183984"/>
                        <a:pt x="835" y="206200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2605980" sp="2605980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89" name="Graphic 3">
                <a:extLst>
                  <a:ext uri="{FF2B5EF4-FFF2-40B4-BE49-F238E27FC236}">
                    <a16:creationId xmlns:a16="http://schemas.microsoft.com/office/drawing/2014/main" id="{EA0AF8D4-36B5-2652-8E3A-5A1DEF8743AA}"/>
                  </a:ext>
                </a:extLst>
              </p:cNvPr>
              <p:cNvGrpSpPr/>
              <p:nvPr/>
            </p:nvGrpSpPr>
            <p:grpSpPr>
              <a:xfrm>
                <a:off x="5622146" y="2126519"/>
                <a:ext cx="157723" cy="162511"/>
                <a:chOff x="5622146" y="2126519"/>
                <a:chExt cx="157723" cy="162511"/>
              </a:xfrm>
              <a:noFill/>
            </p:grpSpPr>
            <p:sp>
              <p:nvSpPr>
                <p:cNvPr id="396" name="Freeform: Shape 395">
                  <a:extLst>
                    <a:ext uri="{FF2B5EF4-FFF2-40B4-BE49-F238E27FC236}">
                      <a16:creationId xmlns:a16="http://schemas.microsoft.com/office/drawing/2014/main" id="{DCC33EDA-6151-9268-7538-DE454321AF3F}"/>
                    </a:ext>
                  </a:extLst>
                </p:cNvPr>
                <p:cNvSpPr/>
                <p:nvPr/>
              </p:nvSpPr>
              <p:spPr>
                <a:xfrm rot="5400000">
                  <a:off x="5690464" y="2058201"/>
                  <a:ext cx="21087" cy="157723"/>
                </a:xfrm>
                <a:custGeom>
                  <a:avLst/>
                  <a:gdLst>
                    <a:gd name="connsiteX0" fmla="*/ 21680 w 21087"/>
                    <a:gd name="connsiteY0" fmla="*/ 157418 h 157723"/>
                    <a:gd name="connsiteX1" fmla="*/ 593 w 21087"/>
                    <a:gd name="connsiteY1" fmla="*/ 157418 h 157723"/>
                    <a:gd name="connsiteX2" fmla="*/ 593 w 21087"/>
                    <a:gd name="connsiteY2" fmla="*/ -305 h 157723"/>
                    <a:gd name="connsiteX3" fmla="*/ 21680 w 21087"/>
                    <a:gd name="connsiteY3" fmla="*/ -305 h 157723"/>
                    <a:gd name="connsiteX4" fmla="*/ 21680 w 21087"/>
                    <a:gd name="connsiteY4" fmla="*/ 15741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680" y="157418"/>
                      </a:moveTo>
                      <a:cubicBezTo>
                        <a:pt x="21680" y="157418"/>
                        <a:pt x="593" y="157418"/>
                        <a:pt x="593" y="157418"/>
                      </a:cubicBezTo>
                      <a:cubicBezTo>
                        <a:pt x="593" y="157418"/>
                        <a:pt x="593" y="-305"/>
                        <a:pt x="593" y="-305"/>
                      </a:cubicBezTo>
                      <a:cubicBezTo>
                        <a:pt x="593" y="-305"/>
                        <a:pt x="21680" y="-305"/>
                        <a:pt x="21680" y="-305"/>
                      </a:cubicBezTo>
                      <a:cubicBezTo>
                        <a:pt x="21680" y="-305"/>
                        <a:pt x="21680" y="157418"/>
                        <a:pt x="21680" y="157418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7" name="Freeform: Shape 396">
                  <a:extLst>
                    <a:ext uri="{FF2B5EF4-FFF2-40B4-BE49-F238E27FC236}">
                      <a16:creationId xmlns:a16="http://schemas.microsoft.com/office/drawing/2014/main" id="{F777E257-17D4-E1F0-D021-98EB758E3D8A}"/>
                    </a:ext>
                  </a:extLst>
                </p:cNvPr>
                <p:cNvSpPr/>
                <p:nvPr/>
              </p:nvSpPr>
              <p:spPr>
                <a:xfrm rot="5400000">
                  <a:off x="5630296" y="2139457"/>
                  <a:ext cx="141423" cy="157723"/>
                </a:xfrm>
                <a:custGeom>
                  <a:avLst/>
                  <a:gdLst>
                    <a:gd name="connsiteX0" fmla="*/ 141933 w 141423"/>
                    <a:gd name="connsiteY0" fmla="*/ -296 h 157723"/>
                    <a:gd name="connsiteX1" fmla="*/ 562 w 141423"/>
                    <a:gd name="connsiteY1" fmla="*/ 157427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1933" y="-296"/>
                      </a:moveTo>
                      <a:cubicBezTo>
                        <a:pt x="141933" y="-296"/>
                        <a:pt x="148951" y="140462"/>
                        <a:pt x="562" y="157427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0" name="Graphic 3">
                <a:extLst>
                  <a:ext uri="{FF2B5EF4-FFF2-40B4-BE49-F238E27FC236}">
                    <a16:creationId xmlns:a16="http://schemas.microsoft.com/office/drawing/2014/main" id="{0F892877-1327-82C9-81AD-F7608E988F07}"/>
                  </a:ext>
                </a:extLst>
              </p:cNvPr>
              <p:cNvGrpSpPr/>
              <p:nvPr/>
            </p:nvGrpSpPr>
            <p:grpSpPr>
              <a:xfrm>
                <a:off x="5925543" y="3010288"/>
                <a:ext cx="162511" cy="157723"/>
                <a:chOff x="5925543" y="3010288"/>
                <a:chExt cx="162511" cy="157723"/>
              </a:xfrm>
              <a:noFill/>
            </p:grpSpPr>
            <p:sp>
              <p:nvSpPr>
                <p:cNvPr id="394" name="Freeform: Shape 393">
                  <a:extLst>
                    <a:ext uri="{FF2B5EF4-FFF2-40B4-BE49-F238E27FC236}">
                      <a16:creationId xmlns:a16="http://schemas.microsoft.com/office/drawing/2014/main" id="{EF1BCC50-5DCD-F0EB-FBDD-8EF2808F6D34}"/>
                    </a:ext>
                  </a:extLst>
                </p:cNvPr>
                <p:cNvSpPr/>
                <p:nvPr/>
              </p:nvSpPr>
              <p:spPr>
                <a:xfrm rot="10800000" flipV="1">
                  <a:off x="6066967" y="3010288"/>
                  <a:ext cx="21087" cy="157723"/>
                </a:xfrm>
                <a:custGeom>
                  <a:avLst/>
                  <a:gdLst>
                    <a:gd name="connsiteX0" fmla="*/ 21720 w 21087"/>
                    <a:gd name="connsiteY0" fmla="*/ 157518 h 157723"/>
                    <a:gd name="connsiteX1" fmla="*/ 632 w 21087"/>
                    <a:gd name="connsiteY1" fmla="*/ 157518 h 157723"/>
                    <a:gd name="connsiteX2" fmla="*/ 632 w 21087"/>
                    <a:gd name="connsiteY2" fmla="*/ -205 h 157723"/>
                    <a:gd name="connsiteX3" fmla="*/ 21720 w 21087"/>
                    <a:gd name="connsiteY3" fmla="*/ -205 h 157723"/>
                    <a:gd name="connsiteX4" fmla="*/ 21720 w 21087"/>
                    <a:gd name="connsiteY4" fmla="*/ 15751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720" y="157518"/>
                      </a:moveTo>
                      <a:cubicBezTo>
                        <a:pt x="21720" y="157518"/>
                        <a:pt x="632" y="157518"/>
                        <a:pt x="632" y="157518"/>
                      </a:cubicBezTo>
                      <a:cubicBezTo>
                        <a:pt x="632" y="157518"/>
                        <a:pt x="632" y="-205"/>
                        <a:pt x="632" y="-205"/>
                      </a:cubicBezTo>
                      <a:cubicBezTo>
                        <a:pt x="632" y="-205"/>
                        <a:pt x="21720" y="-205"/>
                        <a:pt x="21720" y="-205"/>
                      </a:cubicBezTo>
                      <a:cubicBezTo>
                        <a:pt x="21720" y="-205"/>
                        <a:pt x="21720" y="157518"/>
                        <a:pt x="21720" y="157518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5" name="Freeform: Shape 394">
                  <a:extLst>
                    <a:ext uri="{FF2B5EF4-FFF2-40B4-BE49-F238E27FC236}">
                      <a16:creationId xmlns:a16="http://schemas.microsoft.com/office/drawing/2014/main" id="{8389C3C9-F756-0478-AEC6-552E29DA7E7F}"/>
                    </a:ext>
                  </a:extLst>
                </p:cNvPr>
                <p:cNvSpPr/>
                <p:nvPr/>
              </p:nvSpPr>
              <p:spPr>
                <a:xfrm rot="10800000" flipV="1">
                  <a:off x="5925543" y="3010288"/>
                  <a:ext cx="141423" cy="157723"/>
                </a:xfrm>
                <a:custGeom>
                  <a:avLst/>
                  <a:gdLst>
                    <a:gd name="connsiteX0" fmla="*/ 141964 w 141423"/>
                    <a:gd name="connsiteY0" fmla="*/ -205 h 157723"/>
                    <a:gd name="connsiteX1" fmla="*/ 593 w 141423"/>
                    <a:gd name="connsiteY1" fmla="*/ 15751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1964" y="-205"/>
                      </a:moveTo>
                      <a:cubicBezTo>
                        <a:pt x="141964" y="-205"/>
                        <a:pt x="148982" y="140554"/>
                        <a:pt x="593" y="157518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1" name="Graphic 3">
                <a:extLst>
                  <a:ext uri="{FF2B5EF4-FFF2-40B4-BE49-F238E27FC236}">
                    <a16:creationId xmlns:a16="http://schemas.microsoft.com/office/drawing/2014/main" id="{4AA4652D-9BF9-97D5-D0DE-9225F396FDD7}"/>
                  </a:ext>
                </a:extLst>
              </p:cNvPr>
              <p:cNvGrpSpPr/>
              <p:nvPr/>
            </p:nvGrpSpPr>
            <p:grpSpPr>
              <a:xfrm>
                <a:off x="5432914" y="4746357"/>
                <a:ext cx="157723" cy="162511"/>
                <a:chOff x="5432914" y="4746357"/>
                <a:chExt cx="157723" cy="162511"/>
              </a:xfrm>
              <a:noFill/>
            </p:grpSpPr>
            <p:sp>
              <p:nvSpPr>
                <p:cNvPr id="392" name="Freeform: Shape 391">
                  <a:extLst>
                    <a:ext uri="{FF2B5EF4-FFF2-40B4-BE49-F238E27FC236}">
                      <a16:creationId xmlns:a16="http://schemas.microsoft.com/office/drawing/2014/main" id="{2F8E5279-D2FA-3947-FBD4-C6254D18C09C}"/>
                    </a:ext>
                  </a:extLst>
                </p:cNvPr>
                <p:cNvSpPr/>
                <p:nvPr/>
              </p:nvSpPr>
              <p:spPr>
                <a:xfrm rot="-5400000">
                  <a:off x="5501232" y="4819463"/>
                  <a:ext cx="21087" cy="157723"/>
                </a:xfrm>
                <a:custGeom>
                  <a:avLst/>
                  <a:gdLst>
                    <a:gd name="connsiteX0" fmla="*/ 21660 w 21087"/>
                    <a:gd name="connsiteY0" fmla="*/ 157708 h 157723"/>
                    <a:gd name="connsiteX1" fmla="*/ 573 w 21087"/>
                    <a:gd name="connsiteY1" fmla="*/ 157708 h 157723"/>
                    <a:gd name="connsiteX2" fmla="*/ 573 w 21087"/>
                    <a:gd name="connsiteY2" fmla="*/ -15 h 157723"/>
                    <a:gd name="connsiteX3" fmla="*/ 21660 w 21087"/>
                    <a:gd name="connsiteY3" fmla="*/ -15 h 157723"/>
                    <a:gd name="connsiteX4" fmla="*/ 21660 w 21087"/>
                    <a:gd name="connsiteY4" fmla="*/ 15770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660" y="157708"/>
                      </a:moveTo>
                      <a:cubicBezTo>
                        <a:pt x="21660" y="157708"/>
                        <a:pt x="573" y="157708"/>
                        <a:pt x="573" y="157708"/>
                      </a:cubicBezTo>
                      <a:cubicBezTo>
                        <a:pt x="573" y="157708"/>
                        <a:pt x="573" y="-15"/>
                        <a:pt x="573" y="-15"/>
                      </a:cubicBezTo>
                      <a:cubicBezTo>
                        <a:pt x="573" y="-15"/>
                        <a:pt x="21660" y="-15"/>
                        <a:pt x="21660" y="-15"/>
                      </a:cubicBezTo>
                      <a:cubicBezTo>
                        <a:pt x="21660" y="-15"/>
                        <a:pt x="21660" y="157708"/>
                        <a:pt x="21660" y="157708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3" name="Freeform: Shape 392">
                  <a:extLst>
                    <a:ext uri="{FF2B5EF4-FFF2-40B4-BE49-F238E27FC236}">
                      <a16:creationId xmlns:a16="http://schemas.microsoft.com/office/drawing/2014/main" id="{B8E85743-3170-7D2C-19C2-4EDC7FB65425}"/>
                    </a:ext>
                  </a:extLst>
                </p:cNvPr>
                <p:cNvSpPr/>
                <p:nvPr/>
              </p:nvSpPr>
              <p:spPr>
                <a:xfrm rot="-5400000">
                  <a:off x="5441064" y="4738207"/>
                  <a:ext cx="141423" cy="157723"/>
                </a:xfrm>
                <a:custGeom>
                  <a:avLst/>
                  <a:gdLst>
                    <a:gd name="connsiteX0" fmla="*/ 141914 w 141423"/>
                    <a:gd name="connsiteY0" fmla="*/ -24 h 157723"/>
                    <a:gd name="connsiteX1" fmla="*/ 542 w 141423"/>
                    <a:gd name="connsiteY1" fmla="*/ 157700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1914" y="-24"/>
                      </a:moveTo>
                      <a:cubicBezTo>
                        <a:pt x="141914" y="-24"/>
                        <a:pt x="148931" y="140735"/>
                        <a:pt x="542" y="157700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2" name="Graphic 3">
                <a:extLst>
                  <a:ext uri="{FF2B5EF4-FFF2-40B4-BE49-F238E27FC236}">
                    <a16:creationId xmlns:a16="http://schemas.microsoft.com/office/drawing/2014/main" id="{641CB406-A2E9-C7D7-FCD3-498718F8F4A2}"/>
                  </a:ext>
                </a:extLst>
              </p:cNvPr>
              <p:cNvGrpSpPr/>
              <p:nvPr/>
            </p:nvGrpSpPr>
            <p:grpSpPr>
              <a:xfrm>
                <a:off x="4299289" y="5033659"/>
                <a:ext cx="199367" cy="205380"/>
                <a:chOff x="4299289" y="5033659"/>
                <a:chExt cx="199367" cy="205380"/>
              </a:xfrm>
              <a:noFill/>
            </p:grpSpPr>
            <p:sp>
              <p:nvSpPr>
                <p:cNvPr id="390" name="Freeform: Shape 389">
                  <a:extLst>
                    <a:ext uri="{FF2B5EF4-FFF2-40B4-BE49-F238E27FC236}">
                      <a16:creationId xmlns:a16="http://schemas.microsoft.com/office/drawing/2014/main" id="{8F871C8F-D475-5B5B-AA3A-317492AF0D32}"/>
                    </a:ext>
                  </a:extLst>
                </p:cNvPr>
                <p:cNvSpPr/>
                <p:nvPr/>
              </p:nvSpPr>
              <p:spPr>
                <a:xfrm rot="-5400000" flipV="1">
                  <a:off x="4385648" y="5126030"/>
                  <a:ext cx="26650" cy="199367"/>
                </a:xfrm>
                <a:custGeom>
                  <a:avLst/>
                  <a:gdLst>
                    <a:gd name="connsiteX0" fmla="*/ 27106 w 26650"/>
                    <a:gd name="connsiteY0" fmla="*/ 199387 h 199367"/>
                    <a:gd name="connsiteX1" fmla="*/ 456 w 26650"/>
                    <a:gd name="connsiteY1" fmla="*/ 199387 h 199367"/>
                    <a:gd name="connsiteX2" fmla="*/ 456 w 26650"/>
                    <a:gd name="connsiteY2" fmla="*/ 19 h 199367"/>
                    <a:gd name="connsiteX3" fmla="*/ 27106 w 26650"/>
                    <a:gd name="connsiteY3" fmla="*/ 19 h 199367"/>
                    <a:gd name="connsiteX4" fmla="*/ 27106 w 26650"/>
                    <a:gd name="connsiteY4" fmla="*/ 199387 h 199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650" h="199367">
                      <a:moveTo>
                        <a:pt x="27106" y="199387"/>
                      </a:moveTo>
                      <a:cubicBezTo>
                        <a:pt x="27106" y="199387"/>
                        <a:pt x="456" y="199387"/>
                        <a:pt x="456" y="199387"/>
                      </a:cubicBezTo>
                      <a:cubicBezTo>
                        <a:pt x="456" y="199387"/>
                        <a:pt x="456" y="19"/>
                        <a:pt x="456" y="19"/>
                      </a:cubicBezTo>
                      <a:cubicBezTo>
                        <a:pt x="456" y="19"/>
                        <a:pt x="27106" y="19"/>
                        <a:pt x="27106" y="19"/>
                      </a:cubicBezTo>
                      <a:cubicBezTo>
                        <a:pt x="27106" y="19"/>
                        <a:pt x="27106" y="199387"/>
                        <a:pt x="27106" y="199387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91" name="Freeform: Shape 390">
                  <a:extLst>
                    <a:ext uri="{FF2B5EF4-FFF2-40B4-BE49-F238E27FC236}">
                      <a16:creationId xmlns:a16="http://schemas.microsoft.com/office/drawing/2014/main" id="{21396513-8E1F-2FC5-0434-90F33DB74226}"/>
                    </a:ext>
                  </a:extLst>
                </p:cNvPr>
                <p:cNvSpPr/>
                <p:nvPr/>
              </p:nvSpPr>
              <p:spPr>
                <a:xfrm rot="-5400000" flipV="1">
                  <a:off x="4309608" y="5023340"/>
                  <a:ext cx="178730" cy="199367"/>
                </a:xfrm>
                <a:custGeom>
                  <a:avLst/>
                  <a:gdLst>
                    <a:gd name="connsiteX0" fmla="*/ 179090 w 178730"/>
                    <a:gd name="connsiteY0" fmla="*/ 9 h 199367"/>
                    <a:gd name="connsiteX1" fmla="*/ 425 w 178730"/>
                    <a:gd name="connsiteY1" fmla="*/ 199376 h 199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8730" h="199367">
                      <a:moveTo>
                        <a:pt x="179090" y="9"/>
                      </a:moveTo>
                      <a:cubicBezTo>
                        <a:pt x="179090" y="9"/>
                        <a:pt x="187958" y="177932"/>
                        <a:pt x="425" y="199376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2699798" sp="2699798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3" name="Graphic 3">
                <a:extLst>
                  <a:ext uri="{FF2B5EF4-FFF2-40B4-BE49-F238E27FC236}">
                    <a16:creationId xmlns:a16="http://schemas.microsoft.com/office/drawing/2014/main" id="{65735F05-2E5B-5006-F367-D456B0CE0540}"/>
                  </a:ext>
                </a:extLst>
              </p:cNvPr>
              <p:cNvGrpSpPr/>
              <p:nvPr/>
            </p:nvGrpSpPr>
            <p:grpSpPr>
              <a:xfrm>
                <a:off x="5096479" y="5750287"/>
                <a:ext cx="162511" cy="157723"/>
                <a:chOff x="5096479" y="5750287"/>
                <a:chExt cx="162511" cy="157723"/>
              </a:xfrm>
              <a:noFill/>
            </p:grpSpPr>
            <p:sp>
              <p:nvSpPr>
                <p:cNvPr id="388" name="Freeform: Shape 387">
                  <a:extLst>
                    <a:ext uri="{FF2B5EF4-FFF2-40B4-BE49-F238E27FC236}">
                      <a16:creationId xmlns:a16="http://schemas.microsoft.com/office/drawing/2014/main" id="{B5428F79-C3B7-8925-BB75-BC6982F62198}"/>
                    </a:ext>
                  </a:extLst>
                </p:cNvPr>
                <p:cNvSpPr/>
                <p:nvPr/>
              </p:nvSpPr>
              <p:spPr>
                <a:xfrm>
                  <a:off x="5096479" y="5750287"/>
                  <a:ext cx="21087" cy="157723"/>
                </a:xfrm>
                <a:custGeom>
                  <a:avLst/>
                  <a:gdLst>
                    <a:gd name="connsiteX0" fmla="*/ 21618 w 21087"/>
                    <a:gd name="connsiteY0" fmla="*/ 157806 h 157723"/>
                    <a:gd name="connsiteX1" fmla="*/ 530 w 21087"/>
                    <a:gd name="connsiteY1" fmla="*/ 157806 h 157723"/>
                    <a:gd name="connsiteX2" fmla="*/ 530 w 21087"/>
                    <a:gd name="connsiteY2" fmla="*/ 83 h 157723"/>
                    <a:gd name="connsiteX3" fmla="*/ 21618 w 21087"/>
                    <a:gd name="connsiteY3" fmla="*/ 83 h 157723"/>
                    <a:gd name="connsiteX4" fmla="*/ 21618 w 21087"/>
                    <a:gd name="connsiteY4" fmla="*/ 157806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618" y="157806"/>
                      </a:moveTo>
                      <a:cubicBezTo>
                        <a:pt x="21618" y="157806"/>
                        <a:pt x="530" y="157806"/>
                        <a:pt x="530" y="157806"/>
                      </a:cubicBezTo>
                      <a:cubicBezTo>
                        <a:pt x="530" y="157806"/>
                        <a:pt x="530" y="83"/>
                        <a:pt x="530" y="83"/>
                      </a:cubicBezTo>
                      <a:cubicBezTo>
                        <a:pt x="530" y="83"/>
                        <a:pt x="21618" y="83"/>
                        <a:pt x="21618" y="83"/>
                      </a:cubicBezTo>
                      <a:cubicBezTo>
                        <a:pt x="21618" y="83"/>
                        <a:pt x="21618" y="157806"/>
                        <a:pt x="21618" y="15780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9" name="Freeform: Shape 388">
                  <a:extLst>
                    <a:ext uri="{FF2B5EF4-FFF2-40B4-BE49-F238E27FC236}">
                      <a16:creationId xmlns:a16="http://schemas.microsoft.com/office/drawing/2014/main" id="{1366B765-E6B3-2731-F4BF-F5E5180EC0E8}"/>
                    </a:ext>
                  </a:extLst>
                </p:cNvPr>
                <p:cNvSpPr/>
                <p:nvPr/>
              </p:nvSpPr>
              <p:spPr>
                <a:xfrm>
                  <a:off x="5117566" y="5750287"/>
                  <a:ext cx="141423" cy="157723"/>
                </a:xfrm>
                <a:custGeom>
                  <a:avLst/>
                  <a:gdLst>
                    <a:gd name="connsiteX0" fmla="*/ 141880 w 141423"/>
                    <a:gd name="connsiteY0" fmla="*/ 83 h 157723"/>
                    <a:gd name="connsiteX1" fmla="*/ 508 w 141423"/>
                    <a:gd name="connsiteY1" fmla="*/ 157806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1880" y="83"/>
                      </a:moveTo>
                      <a:cubicBezTo>
                        <a:pt x="141880" y="83"/>
                        <a:pt x="148897" y="140841"/>
                        <a:pt x="508" y="157806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4" name="Graphic 3">
                <a:extLst>
                  <a:ext uri="{FF2B5EF4-FFF2-40B4-BE49-F238E27FC236}">
                    <a16:creationId xmlns:a16="http://schemas.microsoft.com/office/drawing/2014/main" id="{E3542BC1-BD8B-9879-1CFC-50D3A2E4023E}"/>
                  </a:ext>
                </a:extLst>
              </p:cNvPr>
              <p:cNvGrpSpPr/>
              <p:nvPr/>
            </p:nvGrpSpPr>
            <p:grpSpPr>
              <a:xfrm>
                <a:off x="7909719" y="4071348"/>
                <a:ext cx="157723" cy="162511"/>
                <a:chOff x="7909719" y="4071348"/>
                <a:chExt cx="157723" cy="162511"/>
              </a:xfrm>
              <a:noFill/>
            </p:grpSpPr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A78C75F3-364D-F7F5-9C4C-1A4855029B18}"/>
                    </a:ext>
                  </a:extLst>
                </p:cNvPr>
                <p:cNvSpPr/>
                <p:nvPr/>
              </p:nvSpPr>
              <p:spPr>
                <a:xfrm rot="-5400000">
                  <a:off x="7978037" y="4144454"/>
                  <a:ext cx="21087" cy="157723"/>
                </a:xfrm>
                <a:custGeom>
                  <a:avLst/>
                  <a:gdLst>
                    <a:gd name="connsiteX0" fmla="*/ 21920 w 21087"/>
                    <a:gd name="connsiteY0" fmla="*/ 157637 h 157723"/>
                    <a:gd name="connsiteX1" fmla="*/ 833 w 21087"/>
                    <a:gd name="connsiteY1" fmla="*/ 157637 h 157723"/>
                    <a:gd name="connsiteX2" fmla="*/ 833 w 21087"/>
                    <a:gd name="connsiteY2" fmla="*/ -86 h 157723"/>
                    <a:gd name="connsiteX3" fmla="*/ 21920 w 21087"/>
                    <a:gd name="connsiteY3" fmla="*/ -86 h 157723"/>
                    <a:gd name="connsiteX4" fmla="*/ 21920 w 21087"/>
                    <a:gd name="connsiteY4" fmla="*/ 157637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920" y="157637"/>
                      </a:moveTo>
                      <a:cubicBezTo>
                        <a:pt x="21920" y="157637"/>
                        <a:pt x="833" y="157637"/>
                        <a:pt x="833" y="157637"/>
                      </a:cubicBezTo>
                      <a:cubicBezTo>
                        <a:pt x="833" y="157637"/>
                        <a:pt x="833" y="-86"/>
                        <a:pt x="833" y="-86"/>
                      </a:cubicBezTo>
                      <a:cubicBezTo>
                        <a:pt x="833" y="-86"/>
                        <a:pt x="21920" y="-86"/>
                        <a:pt x="21920" y="-86"/>
                      </a:cubicBezTo>
                      <a:cubicBezTo>
                        <a:pt x="21920" y="-86"/>
                        <a:pt x="21920" y="157637"/>
                        <a:pt x="21920" y="157637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7" name="Freeform: Shape 386">
                  <a:extLst>
                    <a:ext uri="{FF2B5EF4-FFF2-40B4-BE49-F238E27FC236}">
                      <a16:creationId xmlns:a16="http://schemas.microsoft.com/office/drawing/2014/main" id="{B866E1E9-2188-B90F-E599-BB8F2F58CF52}"/>
                    </a:ext>
                  </a:extLst>
                </p:cNvPr>
                <p:cNvSpPr/>
                <p:nvPr/>
              </p:nvSpPr>
              <p:spPr>
                <a:xfrm rot="-5400000">
                  <a:off x="7917869" y="4063199"/>
                  <a:ext cx="141423" cy="157723"/>
                </a:xfrm>
                <a:custGeom>
                  <a:avLst/>
                  <a:gdLst>
                    <a:gd name="connsiteX0" fmla="*/ 142174 w 141423"/>
                    <a:gd name="connsiteY0" fmla="*/ -94 h 157723"/>
                    <a:gd name="connsiteX1" fmla="*/ 802 w 141423"/>
                    <a:gd name="connsiteY1" fmla="*/ 157629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2174" y="-94"/>
                      </a:moveTo>
                      <a:cubicBezTo>
                        <a:pt x="142174" y="-94"/>
                        <a:pt x="149191" y="140664"/>
                        <a:pt x="802" y="157629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5" name="Graphic 3">
                <a:extLst>
                  <a:ext uri="{FF2B5EF4-FFF2-40B4-BE49-F238E27FC236}">
                    <a16:creationId xmlns:a16="http://schemas.microsoft.com/office/drawing/2014/main" id="{5FD41075-ECAB-D800-A4BD-07051B8060B1}"/>
                  </a:ext>
                </a:extLst>
              </p:cNvPr>
              <p:cNvGrpSpPr/>
              <p:nvPr/>
            </p:nvGrpSpPr>
            <p:grpSpPr>
              <a:xfrm>
                <a:off x="8857704" y="3199526"/>
                <a:ext cx="157723" cy="162511"/>
                <a:chOff x="8857704" y="3199526"/>
                <a:chExt cx="157723" cy="162511"/>
              </a:xfrm>
              <a:noFill/>
            </p:grpSpPr>
            <p:sp>
              <p:nvSpPr>
                <p:cNvPr id="384" name="Freeform: Shape 383">
                  <a:extLst>
                    <a:ext uri="{FF2B5EF4-FFF2-40B4-BE49-F238E27FC236}">
                      <a16:creationId xmlns:a16="http://schemas.microsoft.com/office/drawing/2014/main" id="{FC5453A0-7A59-06D4-469C-1EF35B367E6C}"/>
                    </a:ext>
                  </a:extLst>
                </p:cNvPr>
                <p:cNvSpPr/>
                <p:nvPr/>
              </p:nvSpPr>
              <p:spPr>
                <a:xfrm rot="-5400000">
                  <a:off x="8926022" y="3272632"/>
                  <a:ext cx="21087" cy="157723"/>
                </a:xfrm>
                <a:custGeom>
                  <a:avLst/>
                  <a:gdLst>
                    <a:gd name="connsiteX0" fmla="*/ 22020 w 21087"/>
                    <a:gd name="connsiteY0" fmla="*/ 157546 h 157723"/>
                    <a:gd name="connsiteX1" fmla="*/ 932 w 21087"/>
                    <a:gd name="connsiteY1" fmla="*/ 157546 h 157723"/>
                    <a:gd name="connsiteX2" fmla="*/ 932 w 21087"/>
                    <a:gd name="connsiteY2" fmla="*/ -177 h 157723"/>
                    <a:gd name="connsiteX3" fmla="*/ 22020 w 21087"/>
                    <a:gd name="connsiteY3" fmla="*/ -177 h 157723"/>
                    <a:gd name="connsiteX4" fmla="*/ 22020 w 21087"/>
                    <a:gd name="connsiteY4" fmla="*/ 157546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2020" y="157546"/>
                      </a:moveTo>
                      <a:cubicBezTo>
                        <a:pt x="22020" y="157546"/>
                        <a:pt x="932" y="157546"/>
                        <a:pt x="932" y="157546"/>
                      </a:cubicBezTo>
                      <a:cubicBezTo>
                        <a:pt x="932" y="157546"/>
                        <a:pt x="932" y="-177"/>
                        <a:pt x="932" y="-177"/>
                      </a:cubicBezTo>
                      <a:cubicBezTo>
                        <a:pt x="932" y="-177"/>
                        <a:pt x="22020" y="-177"/>
                        <a:pt x="22020" y="-177"/>
                      </a:cubicBezTo>
                      <a:cubicBezTo>
                        <a:pt x="22020" y="-177"/>
                        <a:pt x="22020" y="157546"/>
                        <a:pt x="22020" y="15754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5" name="Freeform: Shape 384">
                  <a:extLst>
                    <a:ext uri="{FF2B5EF4-FFF2-40B4-BE49-F238E27FC236}">
                      <a16:creationId xmlns:a16="http://schemas.microsoft.com/office/drawing/2014/main" id="{B4D33B0B-3A15-6665-38B3-40C5E4918C26}"/>
                    </a:ext>
                  </a:extLst>
                </p:cNvPr>
                <p:cNvSpPr/>
                <p:nvPr/>
              </p:nvSpPr>
              <p:spPr>
                <a:xfrm rot="-5400000">
                  <a:off x="8865854" y="3191376"/>
                  <a:ext cx="141423" cy="157723"/>
                </a:xfrm>
                <a:custGeom>
                  <a:avLst/>
                  <a:gdLst>
                    <a:gd name="connsiteX0" fmla="*/ 142273 w 141423"/>
                    <a:gd name="connsiteY0" fmla="*/ -186 h 157723"/>
                    <a:gd name="connsiteX1" fmla="*/ 902 w 141423"/>
                    <a:gd name="connsiteY1" fmla="*/ 157537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2273" y="-186"/>
                      </a:moveTo>
                      <a:cubicBezTo>
                        <a:pt x="142273" y="-186"/>
                        <a:pt x="149291" y="140573"/>
                        <a:pt x="902" y="157537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6" name="Graphic 3">
                <a:extLst>
                  <a:ext uri="{FF2B5EF4-FFF2-40B4-BE49-F238E27FC236}">
                    <a16:creationId xmlns:a16="http://schemas.microsoft.com/office/drawing/2014/main" id="{25F1AC76-AFDE-F9A6-F061-627C2070574F}"/>
                  </a:ext>
                </a:extLst>
              </p:cNvPr>
              <p:cNvGrpSpPr/>
              <p:nvPr/>
            </p:nvGrpSpPr>
            <p:grpSpPr>
              <a:xfrm>
                <a:off x="7710246" y="1554127"/>
                <a:ext cx="157723" cy="162511"/>
                <a:chOff x="7710246" y="1554127"/>
                <a:chExt cx="157723" cy="162511"/>
              </a:xfrm>
              <a:noFill/>
            </p:grpSpPr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44142F87-D943-4C78-2F56-245B72647244}"/>
                    </a:ext>
                  </a:extLst>
                </p:cNvPr>
                <p:cNvSpPr/>
                <p:nvPr/>
              </p:nvSpPr>
              <p:spPr>
                <a:xfrm rot="5400000">
                  <a:off x="7778563" y="1485809"/>
                  <a:ext cx="21087" cy="157723"/>
                </a:xfrm>
                <a:custGeom>
                  <a:avLst/>
                  <a:gdLst>
                    <a:gd name="connsiteX0" fmla="*/ 21899 w 21087"/>
                    <a:gd name="connsiteY0" fmla="*/ 157358 h 157723"/>
                    <a:gd name="connsiteX1" fmla="*/ 812 w 21087"/>
                    <a:gd name="connsiteY1" fmla="*/ 157358 h 157723"/>
                    <a:gd name="connsiteX2" fmla="*/ 812 w 21087"/>
                    <a:gd name="connsiteY2" fmla="*/ -365 h 157723"/>
                    <a:gd name="connsiteX3" fmla="*/ 21899 w 21087"/>
                    <a:gd name="connsiteY3" fmla="*/ -365 h 157723"/>
                    <a:gd name="connsiteX4" fmla="*/ 21899 w 21087"/>
                    <a:gd name="connsiteY4" fmla="*/ 157358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899" y="157358"/>
                      </a:moveTo>
                      <a:cubicBezTo>
                        <a:pt x="21899" y="157358"/>
                        <a:pt x="812" y="157358"/>
                        <a:pt x="812" y="157358"/>
                      </a:cubicBezTo>
                      <a:cubicBezTo>
                        <a:pt x="812" y="157358"/>
                        <a:pt x="812" y="-365"/>
                        <a:pt x="812" y="-365"/>
                      </a:cubicBezTo>
                      <a:cubicBezTo>
                        <a:pt x="812" y="-365"/>
                        <a:pt x="21899" y="-365"/>
                        <a:pt x="21899" y="-365"/>
                      </a:cubicBezTo>
                      <a:cubicBezTo>
                        <a:pt x="21899" y="-365"/>
                        <a:pt x="21899" y="157358"/>
                        <a:pt x="21899" y="157358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3" name="Freeform: Shape 382">
                  <a:extLst>
                    <a:ext uri="{FF2B5EF4-FFF2-40B4-BE49-F238E27FC236}">
                      <a16:creationId xmlns:a16="http://schemas.microsoft.com/office/drawing/2014/main" id="{AD5A5258-3781-B992-FE74-59AB8265D76A}"/>
                    </a:ext>
                  </a:extLst>
                </p:cNvPr>
                <p:cNvSpPr/>
                <p:nvPr/>
              </p:nvSpPr>
              <p:spPr>
                <a:xfrm rot="5400000">
                  <a:off x="7718395" y="1567064"/>
                  <a:ext cx="141423" cy="157723"/>
                </a:xfrm>
                <a:custGeom>
                  <a:avLst/>
                  <a:gdLst>
                    <a:gd name="connsiteX0" fmla="*/ 142153 w 141423"/>
                    <a:gd name="connsiteY0" fmla="*/ -357 h 157723"/>
                    <a:gd name="connsiteX1" fmla="*/ 781 w 141423"/>
                    <a:gd name="connsiteY1" fmla="*/ 157367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2153" y="-357"/>
                      </a:moveTo>
                      <a:cubicBezTo>
                        <a:pt x="142153" y="-357"/>
                        <a:pt x="149170" y="140402"/>
                        <a:pt x="781" y="157367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7" name="Graphic 3">
                <a:extLst>
                  <a:ext uri="{FF2B5EF4-FFF2-40B4-BE49-F238E27FC236}">
                    <a16:creationId xmlns:a16="http://schemas.microsoft.com/office/drawing/2014/main" id="{3FBC86F6-A451-B591-A1F6-60F45544122A}"/>
                  </a:ext>
                </a:extLst>
              </p:cNvPr>
              <p:cNvGrpSpPr/>
              <p:nvPr/>
            </p:nvGrpSpPr>
            <p:grpSpPr>
              <a:xfrm>
                <a:off x="7162808" y="4051913"/>
                <a:ext cx="226440" cy="226440"/>
                <a:chOff x="7162808" y="4051913"/>
                <a:chExt cx="226440" cy="226440"/>
              </a:xfrm>
              <a:noFill/>
            </p:grpSpPr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1BA46F36-2F8E-3609-79E1-7B550A37289C}"/>
                    </a:ext>
                  </a:extLst>
                </p:cNvPr>
                <p:cNvSpPr/>
                <p:nvPr/>
              </p:nvSpPr>
              <p:spPr>
                <a:xfrm rot="2700000">
                  <a:off x="7215484" y="4036270"/>
                  <a:ext cx="21087" cy="157723"/>
                </a:xfrm>
                <a:custGeom>
                  <a:avLst/>
                  <a:gdLst>
                    <a:gd name="connsiteX0" fmla="*/ 21840 w 21087"/>
                    <a:gd name="connsiteY0" fmla="*/ 157626 h 157723"/>
                    <a:gd name="connsiteX1" fmla="*/ 753 w 21087"/>
                    <a:gd name="connsiteY1" fmla="*/ 157626 h 157723"/>
                    <a:gd name="connsiteX2" fmla="*/ 753 w 21087"/>
                    <a:gd name="connsiteY2" fmla="*/ -97 h 157723"/>
                    <a:gd name="connsiteX3" fmla="*/ 21840 w 21087"/>
                    <a:gd name="connsiteY3" fmla="*/ -97 h 157723"/>
                    <a:gd name="connsiteX4" fmla="*/ 21840 w 21087"/>
                    <a:gd name="connsiteY4" fmla="*/ 157626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7" h="157723">
                      <a:moveTo>
                        <a:pt x="21840" y="157626"/>
                      </a:moveTo>
                      <a:cubicBezTo>
                        <a:pt x="21840" y="157626"/>
                        <a:pt x="753" y="157626"/>
                        <a:pt x="753" y="157626"/>
                      </a:cubicBezTo>
                      <a:cubicBezTo>
                        <a:pt x="753" y="157626"/>
                        <a:pt x="753" y="-97"/>
                        <a:pt x="753" y="-97"/>
                      </a:cubicBezTo>
                      <a:cubicBezTo>
                        <a:pt x="753" y="-97"/>
                        <a:pt x="21840" y="-97"/>
                        <a:pt x="21840" y="-97"/>
                      </a:cubicBezTo>
                      <a:cubicBezTo>
                        <a:pt x="21840" y="-97"/>
                        <a:pt x="21840" y="157626"/>
                        <a:pt x="21840" y="157626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1162016B-1C56-DA91-BA92-51964F263654}"/>
                    </a:ext>
                  </a:extLst>
                </p:cNvPr>
                <p:cNvSpPr/>
                <p:nvPr/>
              </p:nvSpPr>
              <p:spPr>
                <a:xfrm rot="2700000">
                  <a:off x="7212772" y="4093727"/>
                  <a:ext cx="141423" cy="157723"/>
                </a:xfrm>
                <a:custGeom>
                  <a:avLst/>
                  <a:gdLst>
                    <a:gd name="connsiteX0" fmla="*/ 142100 w 141423"/>
                    <a:gd name="connsiteY0" fmla="*/ -91 h 157723"/>
                    <a:gd name="connsiteX1" fmla="*/ 728 w 141423"/>
                    <a:gd name="connsiteY1" fmla="*/ 157632 h 15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423" h="157723">
                      <a:moveTo>
                        <a:pt x="142100" y="-91"/>
                      </a:moveTo>
                      <a:cubicBezTo>
                        <a:pt x="142100" y="-91"/>
                        <a:pt x="149117" y="140668"/>
                        <a:pt x="728" y="157632"/>
                      </a:cubicBezTo>
                    </a:path>
                  </a:pathLst>
                </a:custGeom>
                <a:noFill/>
                <a:ln w="5080" cap="flat">
                  <a:solidFill>
                    <a:srgbClr val="898989"/>
                  </a:solidFill>
                  <a:custDash>
                    <a:ds d="3412305" sp="34123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298" name="Graphic 3">
                <a:extLst>
                  <a:ext uri="{FF2B5EF4-FFF2-40B4-BE49-F238E27FC236}">
                    <a16:creationId xmlns:a16="http://schemas.microsoft.com/office/drawing/2014/main" id="{2FAB1027-CC12-850F-2728-340298B3754D}"/>
                  </a:ext>
                </a:extLst>
              </p:cNvPr>
              <p:cNvGrpSpPr/>
              <p:nvPr/>
            </p:nvGrpSpPr>
            <p:grpSpPr>
              <a:xfrm>
                <a:off x="5835157" y="1878687"/>
                <a:ext cx="135565" cy="131548"/>
                <a:chOff x="5835157" y="1878687"/>
                <a:chExt cx="135565" cy="131548"/>
              </a:xfrm>
              <a:noFill/>
            </p:grpSpPr>
            <p:sp>
              <p:nvSpPr>
                <p:cNvPr id="378" name="Freeform: Shape 377">
                  <a:extLst>
                    <a:ext uri="{FF2B5EF4-FFF2-40B4-BE49-F238E27FC236}">
                      <a16:creationId xmlns:a16="http://schemas.microsoft.com/office/drawing/2014/main" id="{5AAD701E-7B75-B239-88F9-35C84CD05948}"/>
                    </a:ext>
                  </a:extLst>
                </p:cNvPr>
                <p:cNvSpPr/>
                <p:nvPr/>
              </p:nvSpPr>
              <p:spPr>
                <a:xfrm flipV="1">
                  <a:off x="5835157" y="1878687"/>
                  <a:ext cx="17591" cy="131548"/>
                </a:xfrm>
                <a:custGeom>
                  <a:avLst/>
                  <a:gdLst>
                    <a:gd name="connsiteX0" fmla="*/ 18199 w 17591"/>
                    <a:gd name="connsiteY0" fmla="*/ 131223 h 131548"/>
                    <a:gd name="connsiteX1" fmla="*/ 608 w 17591"/>
                    <a:gd name="connsiteY1" fmla="*/ 131223 h 131548"/>
                    <a:gd name="connsiteX2" fmla="*/ 608 w 17591"/>
                    <a:gd name="connsiteY2" fmla="*/ -325 h 131548"/>
                    <a:gd name="connsiteX3" fmla="*/ 18199 w 17591"/>
                    <a:gd name="connsiteY3" fmla="*/ -325 h 131548"/>
                    <a:gd name="connsiteX4" fmla="*/ 18199 w 17591"/>
                    <a:gd name="connsiteY4" fmla="*/ 131223 h 131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91" h="131548">
                      <a:moveTo>
                        <a:pt x="18199" y="131223"/>
                      </a:moveTo>
                      <a:cubicBezTo>
                        <a:pt x="18199" y="131223"/>
                        <a:pt x="608" y="131223"/>
                        <a:pt x="608" y="131223"/>
                      </a:cubicBezTo>
                      <a:cubicBezTo>
                        <a:pt x="608" y="131223"/>
                        <a:pt x="608" y="-325"/>
                        <a:pt x="608" y="-325"/>
                      </a:cubicBezTo>
                      <a:cubicBezTo>
                        <a:pt x="608" y="-325"/>
                        <a:pt x="18199" y="-325"/>
                        <a:pt x="18199" y="-325"/>
                      </a:cubicBezTo>
                      <a:cubicBezTo>
                        <a:pt x="18199" y="-325"/>
                        <a:pt x="18199" y="131223"/>
                        <a:pt x="18199" y="131223"/>
                      </a:cubicBezTo>
                      <a:close/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9" name="Freeform: Shape 378">
                  <a:extLst>
                    <a:ext uri="{FF2B5EF4-FFF2-40B4-BE49-F238E27FC236}">
                      <a16:creationId xmlns:a16="http://schemas.microsoft.com/office/drawing/2014/main" id="{2A7DF1F5-47A0-D410-3186-7DE96409FF21}"/>
                    </a:ext>
                  </a:extLst>
                </p:cNvPr>
                <p:cNvSpPr/>
                <p:nvPr/>
              </p:nvSpPr>
              <p:spPr>
                <a:xfrm flipV="1">
                  <a:off x="5852748" y="1878687"/>
                  <a:ext cx="117974" cy="131548"/>
                </a:xfrm>
                <a:custGeom>
                  <a:avLst/>
                  <a:gdLst>
                    <a:gd name="connsiteX0" fmla="*/ 118515 w 117974"/>
                    <a:gd name="connsiteY0" fmla="*/ -325 h 131548"/>
                    <a:gd name="connsiteX1" fmla="*/ 584 w 117974"/>
                    <a:gd name="connsiteY1" fmla="*/ 131223 h 131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7974" h="131548">
                      <a:moveTo>
                        <a:pt x="118515" y="-325"/>
                      </a:moveTo>
                      <a:cubicBezTo>
                        <a:pt x="118515" y="-325"/>
                        <a:pt x="124370" y="117074"/>
                        <a:pt x="584" y="131223"/>
                      </a:cubicBezTo>
                    </a:path>
                  </a:pathLst>
                </a:custGeom>
                <a:noFill/>
                <a:ln w="5080" cap="flat">
                  <a:solidFill>
                    <a:srgbClr val="000000"/>
                  </a:solidFill>
                  <a:custDash>
                    <a:ds d="4090905" sp="4090905"/>
                  </a:custDash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E2072C68-6DA7-D068-C376-DFF19A2584CA}"/>
                  </a:ext>
                </a:extLst>
              </p:cNvPr>
              <p:cNvSpPr/>
              <p:nvPr/>
            </p:nvSpPr>
            <p:spPr>
              <a:xfrm>
                <a:off x="4444518" y="1688821"/>
                <a:ext cx="9525" cy="3254949"/>
              </a:xfrm>
              <a:custGeom>
                <a:avLst/>
                <a:gdLst>
                  <a:gd name="connsiteX0" fmla="*/ -1 w 9525"/>
                  <a:gd name="connsiteY0" fmla="*/ 3255162 h 3254949"/>
                  <a:gd name="connsiteX1" fmla="*/ -1 w 9525"/>
                  <a:gd name="connsiteY1" fmla="*/ 3106819 h 3254949"/>
                  <a:gd name="connsiteX2" fmla="*/ -1 w 9525"/>
                  <a:gd name="connsiteY2" fmla="*/ 2780159 h 3254949"/>
                  <a:gd name="connsiteX3" fmla="*/ -1 w 9525"/>
                  <a:gd name="connsiteY3" fmla="*/ 2632751 h 3254949"/>
                  <a:gd name="connsiteX4" fmla="*/ -1 w 9525"/>
                  <a:gd name="connsiteY4" fmla="*/ 2282659 h 3254949"/>
                  <a:gd name="connsiteX5" fmla="*/ -1 w 9525"/>
                  <a:gd name="connsiteY5" fmla="*/ 944295 h 3254949"/>
                  <a:gd name="connsiteX6" fmla="*/ -1 w 9525"/>
                  <a:gd name="connsiteY6" fmla="*/ 597960 h 3254949"/>
                  <a:gd name="connsiteX7" fmla="*/ -1 w 9525"/>
                  <a:gd name="connsiteY7" fmla="*/ 461572 h 3254949"/>
                  <a:gd name="connsiteX8" fmla="*/ -1 w 9525"/>
                  <a:gd name="connsiteY8" fmla="*/ 150070 h 3254949"/>
                  <a:gd name="connsiteX9" fmla="*/ -1 w 9525"/>
                  <a:gd name="connsiteY9" fmla="*/ 212 h 3254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" h="3254949">
                    <a:moveTo>
                      <a:pt x="-1" y="3255162"/>
                    </a:moveTo>
                    <a:lnTo>
                      <a:pt x="-1" y="3106819"/>
                    </a:lnTo>
                    <a:moveTo>
                      <a:pt x="-1" y="2780159"/>
                    </a:moveTo>
                    <a:lnTo>
                      <a:pt x="-1" y="2632751"/>
                    </a:lnTo>
                    <a:moveTo>
                      <a:pt x="-1" y="2282659"/>
                    </a:moveTo>
                    <a:lnTo>
                      <a:pt x="-1" y="944295"/>
                    </a:lnTo>
                    <a:moveTo>
                      <a:pt x="-1" y="597960"/>
                    </a:moveTo>
                    <a:lnTo>
                      <a:pt x="-1" y="461572"/>
                    </a:lnTo>
                    <a:moveTo>
                      <a:pt x="-1" y="150070"/>
                    </a:moveTo>
                    <a:lnTo>
                      <a:pt x="-1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8B38F92E-15AE-BA08-AEF9-62613B81DCA2}"/>
                  </a:ext>
                </a:extLst>
              </p:cNvPr>
              <p:cNvSpPr/>
              <p:nvPr/>
            </p:nvSpPr>
            <p:spPr>
              <a:xfrm>
                <a:off x="4444518" y="1678717"/>
                <a:ext cx="239096" cy="535447"/>
              </a:xfrm>
              <a:custGeom>
                <a:avLst/>
                <a:gdLst>
                  <a:gd name="connsiteX0" fmla="*/ -1 w 239096"/>
                  <a:gd name="connsiteY0" fmla="*/ 535660 h 535447"/>
                  <a:gd name="connsiteX1" fmla="*/ 239096 w 239096"/>
                  <a:gd name="connsiteY1" fmla="*/ 535660 h 535447"/>
                  <a:gd name="connsiteX2" fmla="*/ 239096 w 239096"/>
                  <a:gd name="connsiteY2" fmla="*/ 212 h 535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9096" h="535447">
                    <a:moveTo>
                      <a:pt x="-1" y="535660"/>
                    </a:moveTo>
                    <a:lnTo>
                      <a:pt x="239096" y="535660"/>
                    </a:lnTo>
                    <a:lnTo>
                      <a:pt x="239096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01BD7635-36F1-EBAF-5172-0235ACA60074}"/>
                  </a:ext>
                </a:extLst>
              </p:cNvPr>
              <p:cNvSpPr/>
              <p:nvPr/>
            </p:nvSpPr>
            <p:spPr>
              <a:xfrm>
                <a:off x="4444518" y="2716780"/>
                <a:ext cx="239096" cy="1183707"/>
              </a:xfrm>
              <a:custGeom>
                <a:avLst/>
                <a:gdLst>
                  <a:gd name="connsiteX0" fmla="*/ -1 w 239096"/>
                  <a:gd name="connsiteY0" fmla="*/ 1183920 h 1183707"/>
                  <a:gd name="connsiteX1" fmla="*/ 239096 w 239096"/>
                  <a:gd name="connsiteY1" fmla="*/ 1183920 h 1183707"/>
                  <a:gd name="connsiteX2" fmla="*/ 239096 w 239096"/>
                  <a:gd name="connsiteY2" fmla="*/ 212 h 1183707"/>
                  <a:gd name="connsiteX3" fmla="*/ -1 w 239096"/>
                  <a:gd name="connsiteY3" fmla="*/ 212 h 1183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096" h="1183707">
                    <a:moveTo>
                      <a:pt x="-1" y="1183920"/>
                    </a:moveTo>
                    <a:lnTo>
                      <a:pt x="239096" y="1183920"/>
                    </a:lnTo>
                    <a:lnTo>
                      <a:pt x="239096" y="212"/>
                    </a:lnTo>
                    <a:lnTo>
                      <a:pt x="-1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2B3E2EFC-98DA-6A99-0580-937D1E65BEF0}"/>
                  </a:ext>
                </a:extLst>
              </p:cNvPr>
              <p:cNvSpPr/>
              <p:nvPr/>
            </p:nvSpPr>
            <p:spPr>
              <a:xfrm>
                <a:off x="2162101" y="3308634"/>
                <a:ext cx="2284094" cy="9525"/>
              </a:xfrm>
              <a:custGeom>
                <a:avLst/>
                <a:gdLst>
                  <a:gd name="connsiteX0" fmla="*/ -1 w 2284094"/>
                  <a:gd name="connsiteY0" fmla="*/ 212 h 9525"/>
                  <a:gd name="connsiteX1" fmla="*/ 795526 w 2284094"/>
                  <a:gd name="connsiteY1" fmla="*/ 212 h 9525"/>
                  <a:gd name="connsiteX2" fmla="*/ 1475125 w 2284094"/>
                  <a:gd name="connsiteY2" fmla="*/ 212 h 9525"/>
                  <a:gd name="connsiteX3" fmla="*/ 2284093 w 2284094"/>
                  <a:gd name="connsiteY3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4094" h="9525">
                    <a:moveTo>
                      <a:pt x="-1" y="212"/>
                    </a:moveTo>
                    <a:lnTo>
                      <a:pt x="795526" y="212"/>
                    </a:lnTo>
                    <a:moveTo>
                      <a:pt x="1475125" y="212"/>
                    </a:moveTo>
                    <a:lnTo>
                      <a:pt x="2284093" y="212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custDash>
                  <a:ds d="800003" sp="800003"/>
                </a:custDash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A1A96A90-2DDB-B060-F59D-CF81B1990332}"/>
                  </a:ext>
                </a:extLst>
              </p:cNvPr>
              <p:cNvSpPr/>
              <p:nvPr/>
            </p:nvSpPr>
            <p:spPr>
              <a:xfrm>
                <a:off x="5414963" y="3020318"/>
                <a:ext cx="354806" cy="211034"/>
              </a:xfrm>
              <a:custGeom>
                <a:avLst/>
                <a:gdLst>
                  <a:gd name="connsiteX0" fmla="*/ 354805 w 354806"/>
                  <a:gd name="connsiteY0" fmla="*/ 212 h 211034"/>
                  <a:gd name="connsiteX1" fmla="*/ 354805 w 354806"/>
                  <a:gd name="connsiteY1" fmla="*/ 211247 h 211034"/>
                  <a:gd name="connsiteX2" fmla="*/ -1 w 354806"/>
                  <a:gd name="connsiteY2" fmla="*/ 211247 h 211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4806" h="211034">
                    <a:moveTo>
                      <a:pt x="354805" y="212"/>
                    </a:moveTo>
                    <a:lnTo>
                      <a:pt x="354805" y="211247"/>
                    </a:lnTo>
                    <a:lnTo>
                      <a:pt x="-1" y="21124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2B731CC5-88C8-5B1A-C7DD-AD7A6D259048}"/>
                  </a:ext>
                </a:extLst>
              </p:cNvPr>
              <p:cNvSpPr/>
              <p:nvPr/>
            </p:nvSpPr>
            <p:spPr>
              <a:xfrm>
                <a:off x="6174582" y="1510341"/>
                <a:ext cx="2036588" cy="1711487"/>
              </a:xfrm>
              <a:custGeom>
                <a:avLst/>
                <a:gdLst>
                  <a:gd name="connsiteX0" fmla="*/ -1 w 2036588"/>
                  <a:gd name="connsiteY0" fmla="*/ 1518818 h 1711487"/>
                  <a:gd name="connsiteX1" fmla="*/ -1 w 2036588"/>
                  <a:gd name="connsiteY1" fmla="*/ 1711699 h 1711487"/>
                  <a:gd name="connsiteX2" fmla="*/ 892939 w 2036588"/>
                  <a:gd name="connsiteY2" fmla="*/ 1711699 h 1711487"/>
                  <a:gd name="connsiteX3" fmla="*/ 1349596 w 2036588"/>
                  <a:gd name="connsiteY3" fmla="*/ 1114883 h 1711487"/>
                  <a:gd name="connsiteX4" fmla="*/ 1349596 w 2036588"/>
                  <a:gd name="connsiteY4" fmla="*/ 256146 h 1711487"/>
                  <a:gd name="connsiteX5" fmla="*/ 1682990 w 2036588"/>
                  <a:gd name="connsiteY5" fmla="*/ 256146 h 1711487"/>
                  <a:gd name="connsiteX6" fmla="*/ 1682990 w 2036588"/>
                  <a:gd name="connsiteY6" fmla="*/ 203481 h 1711487"/>
                  <a:gd name="connsiteX7" fmla="*/ 1682990 w 2036588"/>
                  <a:gd name="connsiteY7" fmla="*/ 44960 h 1711487"/>
                  <a:gd name="connsiteX8" fmla="*/ 1682990 w 2036588"/>
                  <a:gd name="connsiteY8" fmla="*/ 298 h 1711487"/>
                  <a:gd name="connsiteX9" fmla="*/ 2036587 w 2036588"/>
                  <a:gd name="connsiteY9" fmla="*/ 212 h 1711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6588" h="1711487">
                    <a:moveTo>
                      <a:pt x="-1" y="1518818"/>
                    </a:moveTo>
                    <a:lnTo>
                      <a:pt x="-1" y="1711699"/>
                    </a:lnTo>
                    <a:lnTo>
                      <a:pt x="892939" y="1711699"/>
                    </a:lnTo>
                    <a:cubicBezTo>
                      <a:pt x="892939" y="1711699"/>
                      <a:pt x="947175" y="1323675"/>
                      <a:pt x="1349596" y="1114883"/>
                    </a:cubicBezTo>
                    <a:lnTo>
                      <a:pt x="1349596" y="256146"/>
                    </a:lnTo>
                    <a:lnTo>
                      <a:pt x="1682990" y="256146"/>
                    </a:lnTo>
                    <a:lnTo>
                      <a:pt x="1682990" y="203481"/>
                    </a:lnTo>
                    <a:moveTo>
                      <a:pt x="1682990" y="44960"/>
                    </a:moveTo>
                    <a:lnTo>
                      <a:pt x="1682990" y="298"/>
                    </a:lnTo>
                    <a:lnTo>
                      <a:pt x="2036587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340F2709-CD30-90C4-038B-DBCBE9504BC6}"/>
                  </a:ext>
                </a:extLst>
              </p:cNvPr>
              <p:cNvSpPr/>
              <p:nvPr/>
            </p:nvSpPr>
            <p:spPr>
              <a:xfrm>
                <a:off x="4181838" y="3899649"/>
                <a:ext cx="3738038" cy="1912791"/>
              </a:xfrm>
              <a:custGeom>
                <a:avLst/>
                <a:gdLst>
                  <a:gd name="connsiteX0" fmla="*/ 306456 w 3738038"/>
                  <a:gd name="connsiteY0" fmla="*/ 1055953 h 1912791"/>
                  <a:gd name="connsiteX1" fmla="*/ 306456 w 3738038"/>
                  <a:gd name="connsiteY1" fmla="*/ 1135945 h 1912791"/>
                  <a:gd name="connsiteX2" fmla="*/ 306456 w 3738038"/>
                  <a:gd name="connsiteY2" fmla="*/ 1337141 h 1912791"/>
                  <a:gd name="connsiteX3" fmla="*/ 306456 w 3738038"/>
                  <a:gd name="connsiteY3" fmla="*/ 1412912 h 1912791"/>
                  <a:gd name="connsiteX4" fmla="*/ -1 w 3738038"/>
                  <a:gd name="connsiteY4" fmla="*/ 1412912 h 1912791"/>
                  <a:gd name="connsiteX5" fmla="*/ -1 w 3738038"/>
                  <a:gd name="connsiteY5" fmla="*/ 1913003 h 1912791"/>
                  <a:gd name="connsiteX6" fmla="*/ 147331 w 3738038"/>
                  <a:gd name="connsiteY6" fmla="*/ 1913003 h 1912791"/>
                  <a:gd name="connsiteX7" fmla="*/ 328345 w 3738038"/>
                  <a:gd name="connsiteY7" fmla="*/ 1913003 h 1912791"/>
                  <a:gd name="connsiteX8" fmla="*/ 543029 w 3738038"/>
                  <a:gd name="connsiteY8" fmla="*/ 1913003 h 1912791"/>
                  <a:gd name="connsiteX9" fmla="*/ 722356 w 3738038"/>
                  <a:gd name="connsiteY9" fmla="*/ 1913003 h 1912791"/>
                  <a:gd name="connsiteX10" fmla="*/ 791383 w 3738038"/>
                  <a:gd name="connsiteY10" fmla="*/ 1913003 h 1912791"/>
                  <a:gd name="connsiteX11" fmla="*/ 791383 w 3738038"/>
                  <a:gd name="connsiteY11" fmla="*/ 1860806 h 1912791"/>
                  <a:gd name="connsiteX12" fmla="*/ 914304 w 3738038"/>
                  <a:gd name="connsiteY12" fmla="*/ 1860806 h 1912791"/>
                  <a:gd name="connsiteX13" fmla="*/ 1074266 w 3738038"/>
                  <a:gd name="connsiteY13" fmla="*/ 1860806 h 1912791"/>
                  <a:gd name="connsiteX14" fmla="*/ 1520103 w 3738038"/>
                  <a:gd name="connsiteY14" fmla="*/ 1860806 h 1912791"/>
                  <a:gd name="connsiteX15" fmla="*/ 1507006 w 3738038"/>
                  <a:gd name="connsiteY15" fmla="*/ 1614976 h 1912791"/>
                  <a:gd name="connsiteX16" fmla="*/ 1507006 w 3738038"/>
                  <a:gd name="connsiteY16" fmla="*/ 1092996 h 1912791"/>
                  <a:gd name="connsiteX17" fmla="*/ 1261166 w 3738038"/>
                  <a:gd name="connsiteY17" fmla="*/ 1092996 h 1912791"/>
                  <a:gd name="connsiteX18" fmla="*/ 1261166 w 3738038"/>
                  <a:gd name="connsiteY18" fmla="*/ 1008805 h 1912791"/>
                  <a:gd name="connsiteX19" fmla="*/ 1261166 w 3738038"/>
                  <a:gd name="connsiteY19" fmla="*/ 850109 h 1912791"/>
                  <a:gd name="connsiteX20" fmla="*/ 1261166 w 3738038"/>
                  <a:gd name="connsiteY20" fmla="*/ 212 h 1912791"/>
                  <a:gd name="connsiteX21" fmla="*/ 2983696 w 3738038"/>
                  <a:gd name="connsiteY21" fmla="*/ 212 h 1912791"/>
                  <a:gd name="connsiteX22" fmla="*/ 3084632 w 3738038"/>
                  <a:gd name="connsiteY22" fmla="*/ 158632 h 1912791"/>
                  <a:gd name="connsiteX23" fmla="*/ 3202571 w 3738038"/>
                  <a:gd name="connsiteY23" fmla="*/ 269922 h 1912791"/>
                  <a:gd name="connsiteX24" fmla="*/ 3738037 w 3738038"/>
                  <a:gd name="connsiteY24" fmla="*/ 458203 h 1912791"/>
                  <a:gd name="connsiteX25" fmla="*/ 3738037 w 3738038"/>
                  <a:gd name="connsiteY25" fmla="*/ 333606 h 1912791"/>
                  <a:gd name="connsiteX26" fmla="*/ 3738037 w 3738038"/>
                  <a:gd name="connsiteY26" fmla="*/ 173643 h 1912791"/>
                  <a:gd name="connsiteX27" fmla="*/ 3738037 w 3738038"/>
                  <a:gd name="connsiteY27" fmla="*/ 97872 h 1912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738038" h="1912791">
                    <a:moveTo>
                      <a:pt x="306456" y="1055953"/>
                    </a:moveTo>
                    <a:lnTo>
                      <a:pt x="306456" y="1135945"/>
                    </a:lnTo>
                    <a:moveTo>
                      <a:pt x="306456" y="1337141"/>
                    </a:moveTo>
                    <a:lnTo>
                      <a:pt x="306456" y="1412912"/>
                    </a:lnTo>
                    <a:lnTo>
                      <a:pt x="-1" y="1412912"/>
                    </a:lnTo>
                    <a:lnTo>
                      <a:pt x="-1" y="1913003"/>
                    </a:lnTo>
                    <a:lnTo>
                      <a:pt x="147331" y="1913003"/>
                    </a:lnTo>
                    <a:moveTo>
                      <a:pt x="328345" y="1913003"/>
                    </a:moveTo>
                    <a:lnTo>
                      <a:pt x="543029" y="1913003"/>
                    </a:lnTo>
                    <a:moveTo>
                      <a:pt x="722356" y="1913003"/>
                    </a:moveTo>
                    <a:lnTo>
                      <a:pt x="791383" y="1913003"/>
                    </a:lnTo>
                    <a:lnTo>
                      <a:pt x="791383" y="1860806"/>
                    </a:lnTo>
                    <a:lnTo>
                      <a:pt x="914304" y="1860806"/>
                    </a:lnTo>
                    <a:moveTo>
                      <a:pt x="1074266" y="1860806"/>
                    </a:moveTo>
                    <a:lnTo>
                      <a:pt x="1520103" y="1860806"/>
                    </a:lnTo>
                    <a:moveTo>
                      <a:pt x="1507006" y="1614976"/>
                    </a:moveTo>
                    <a:lnTo>
                      <a:pt x="1507006" y="1092996"/>
                    </a:lnTo>
                    <a:lnTo>
                      <a:pt x="1261166" y="1092996"/>
                    </a:lnTo>
                    <a:lnTo>
                      <a:pt x="1261166" y="1008805"/>
                    </a:lnTo>
                    <a:moveTo>
                      <a:pt x="1261166" y="850109"/>
                    </a:moveTo>
                    <a:lnTo>
                      <a:pt x="1261166" y="212"/>
                    </a:lnTo>
                    <a:lnTo>
                      <a:pt x="2983696" y="212"/>
                    </a:lnTo>
                    <a:cubicBezTo>
                      <a:pt x="2983696" y="212"/>
                      <a:pt x="3009909" y="71783"/>
                      <a:pt x="3084632" y="158632"/>
                    </a:cubicBezTo>
                    <a:moveTo>
                      <a:pt x="3202571" y="269922"/>
                    </a:moveTo>
                    <a:cubicBezTo>
                      <a:pt x="3318376" y="355380"/>
                      <a:pt x="3496560" y="438695"/>
                      <a:pt x="3738037" y="458203"/>
                    </a:cubicBezTo>
                    <a:lnTo>
                      <a:pt x="3738037" y="333606"/>
                    </a:lnTo>
                    <a:moveTo>
                      <a:pt x="3738037" y="173643"/>
                    </a:moveTo>
                    <a:lnTo>
                      <a:pt x="3738037" y="9787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A027F581-BF44-371A-2B1A-8FFBBEFB5780}"/>
                  </a:ext>
                </a:extLst>
              </p:cNvPr>
              <p:cNvSpPr/>
              <p:nvPr/>
            </p:nvSpPr>
            <p:spPr>
              <a:xfrm>
                <a:off x="7360854" y="2842222"/>
                <a:ext cx="1163498" cy="1163507"/>
              </a:xfrm>
              <a:custGeom>
                <a:avLst/>
                <a:gdLst>
                  <a:gd name="connsiteX0" fmla="*/ 1163497 w 1163498"/>
                  <a:gd name="connsiteY0" fmla="*/ 581965 h 1163507"/>
                  <a:gd name="connsiteX1" fmla="*/ 581748 w 1163498"/>
                  <a:gd name="connsiteY1" fmla="*/ 1163719 h 1163507"/>
                  <a:gd name="connsiteX2" fmla="*/ -1 w 1163498"/>
                  <a:gd name="connsiteY2" fmla="*/ 581965 h 1163507"/>
                  <a:gd name="connsiteX3" fmla="*/ 581748 w 1163498"/>
                  <a:gd name="connsiteY3" fmla="*/ 212 h 1163507"/>
                  <a:gd name="connsiteX4" fmla="*/ 1163497 w 1163498"/>
                  <a:gd name="connsiteY4" fmla="*/ 581965 h 1163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3498" h="1163507">
                    <a:moveTo>
                      <a:pt x="1163497" y="581965"/>
                    </a:moveTo>
                    <a:cubicBezTo>
                      <a:pt x="1163497" y="903258"/>
                      <a:pt x="903045" y="1163719"/>
                      <a:pt x="581748" y="1163719"/>
                    </a:cubicBezTo>
                    <a:cubicBezTo>
                      <a:pt x="260460" y="1163719"/>
                      <a:pt x="-1" y="903258"/>
                      <a:pt x="-1" y="581965"/>
                    </a:cubicBezTo>
                    <a:cubicBezTo>
                      <a:pt x="-1" y="260671"/>
                      <a:pt x="260460" y="212"/>
                      <a:pt x="581748" y="212"/>
                    </a:cubicBezTo>
                    <a:cubicBezTo>
                      <a:pt x="903045" y="212"/>
                      <a:pt x="1163497" y="260671"/>
                      <a:pt x="1163497" y="581965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AE73037A-7599-F44E-6B96-18112E8AFCDD}"/>
                  </a:ext>
                </a:extLst>
              </p:cNvPr>
              <p:cNvSpPr/>
              <p:nvPr/>
            </p:nvSpPr>
            <p:spPr>
              <a:xfrm>
                <a:off x="5577707" y="3221919"/>
                <a:ext cx="1448066" cy="356118"/>
              </a:xfrm>
              <a:custGeom>
                <a:avLst/>
                <a:gdLst>
                  <a:gd name="connsiteX0" fmla="*/ 1448065 w 1448066"/>
                  <a:gd name="connsiteY0" fmla="*/ 212 h 356118"/>
                  <a:gd name="connsiteX1" fmla="*/ 1448065 w 1448066"/>
                  <a:gd name="connsiteY1" fmla="*/ 356331 h 356118"/>
                  <a:gd name="connsiteX2" fmla="*/ -1 w 1448066"/>
                  <a:gd name="connsiteY2" fmla="*/ 356331 h 35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8066" h="356118">
                    <a:moveTo>
                      <a:pt x="1448065" y="212"/>
                    </a:moveTo>
                    <a:lnTo>
                      <a:pt x="1448065" y="356331"/>
                    </a:lnTo>
                    <a:lnTo>
                      <a:pt x="-1" y="356331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91FF1F69-9268-B546-773B-1FFF195DAE94}"/>
                  </a:ext>
                </a:extLst>
              </p:cNvPr>
              <p:cNvSpPr/>
              <p:nvPr/>
            </p:nvSpPr>
            <p:spPr>
              <a:xfrm>
                <a:off x="8529639" y="2680093"/>
                <a:ext cx="338137" cy="725091"/>
              </a:xfrm>
              <a:custGeom>
                <a:avLst/>
                <a:gdLst>
                  <a:gd name="connsiteX0" fmla="*/ -1 w 338137"/>
                  <a:gd name="connsiteY0" fmla="*/ 725303 h 725091"/>
                  <a:gd name="connsiteX1" fmla="*/ 338136 w 338137"/>
                  <a:gd name="connsiteY1" fmla="*/ 725303 h 725091"/>
                  <a:gd name="connsiteX2" fmla="*/ 338136 w 338137"/>
                  <a:gd name="connsiteY2" fmla="*/ 682441 h 725091"/>
                  <a:gd name="connsiteX3" fmla="*/ 338136 w 338137"/>
                  <a:gd name="connsiteY3" fmla="*/ 523091 h 725091"/>
                  <a:gd name="connsiteX4" fmla="*/ 338136 w 338137"/>
                  <a:gd name="connsiteY4" fmla="*/ 212 h 725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8137" h="725091">
                    <a:moveTo>
                      <a:pt x="-1" y="725303"/>
                    </a:moveTo>
                    <a:lnTo>
                      <a:pt x="338136" y="725303"/>
                    </a:lnTo>
                    <a:lnTo>
                      <a:pt x="338136" y="682441"/>
                    </a:lnTo>
                    <a:moveTo>
                      <a:pt x="338136" y="523091"/>
                    </a:moveTo>
                    <a:lnTo>
                      <a:pt x="338136" y="212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E8F77D61-3A7E-DCBF-5E57-26466FDAA6AE}"/>
                  </a:ext>
                </a:extLst>
              </p:cNvPr>
              <p:cNvSpPr/>
              <p:nvPr/>
            </p:nvSpPr>
            <p:spPr>
              <a:xfrm>
                <a:off x="8207388" y="2577580"/>
                <a:ext cx="230248" cy="106076"/>
              </a:xfrm>
              <a:custGeom>
                <a:avLst/>
                <a:gdLst>
                  <a:gd name="connsiteX0" fmla="*/ 230247 w 230248"/>
                  <a:gd name="connsiteY0" fmla="*/ 106288 h 106076"/>
                  <a:gd name="connsiteX1" fmla="*/ -1 w 230248"/>
                  <a:gd name="connsiteY1" fmla="*/ 212 h 106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0248" h="106076">
                    <a:moveTo>
                      <a:pt x="230247" y="106288"/>
                    </a:moveTo>
                    <a:cubicBezTo>
                      <a:pt x="230247" y="106288"/>
                      <a:pt x="137207" y="5552"/>
                      <a:pt x="-1" y="212"/>
                    </a:cubicBez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20812CAC-87F6-8F32-ED0F-E48930EC8B03}"/>
                  </a:ext>
                </a:extLst>
              </p:cNvPr>
              <p:cNvSpPr/>
              <p:nvPr/>
            </p:nvSpPr>
            <p:spPr>
              <a:xfrm>
                <a:off x="6467476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72F4CAC1-34FF-444B-A693-E5EA6B63024A}"/>
                  </a:ext>
                </a:extLst>
              </p:cNvPr>
              <p:cNvSpPr/>
              <p:nvPr/>
            </p:nvSpPr>
            <p:spPr>
              <a:xfrm>
                <a:off x="6529188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9EC1E7C4-91C7-5CF1-8DE8-1883F41C6A3A}"/>
                  </a:ext>
                </a:extLst>
              </p:cNvPr>
              <p:cNvSpPr/>
              <p:nvPr/>
            </p:nvSpPr>
            <p:spPr>
              <a:xfrm>
                <a:off x="6590901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DCBE6AD7-0DDD-4C6B-93DA-021E11C16CEB}"/>
                  </a:ext>
                </a:extLst>
              </p:cNvPr>
              <p:cNvSpPr/>
              <p:nvPr/>
            </p:nvSpPr>
            <p:spPr>
              <a:xfrm>
                <a:off x="6652613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4E79FE1B-ED76-87B3-B695-8F73DD365CB8}"/>
                  </a:ext>
                </a:extLst>
              </p:cNvPr>
              <p:cNvSpPr/>
              <p:nvPr/>
            </p:nvSpPr>
            <p:spPr>
              <a:xfrm>
                <a:off x="6714335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482473C6-1D85-699C-770A-F537A08AEB29}"/>
                  </a:ext>
                </a:extLst>
              </p:cNvPr>
              <p:cNvSpPr/>
              <p:nvPr/>
            </p:nvSpPr>
            <p:spPr>
              <a:xfrm>
                <a:off x="6776048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26683BBE-92FE-1909-3623-FBF68DC1B9C5}"/>
                  </a:ext>
                </a:extLst>
              </p:cNvPr>
              <p:cNvSpPr/>
              <p:nvPr/>
            </p:nvSpPr>
            <p:spPr>
              <a:xfrm>
                <a:off x="6837760" y="3228972"/>
                <a:ext cx="9525" cy="352427"/>
              </a:xfrm>
              <a:custGeom>
                <a:avLst/>
                <a:gdLst>
                  <a:gd name="connsiteX0" fmla="*/ -1 w 9525"/>
                  <a:gd name="connsiteY0" fmla="*/ 212 h 352427"/>
                  <a:gd name="connsiteX1" fmla="*/ -1 w 9525"/>
                  <a:gd name="connsiteY1" fmla="*/ 352640 h 35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7">
                    <a:moveTo>
                      <a:pt x="-1" y="212"/>
                    </a:moveTo>
                    <a:lnTo>
                      <a:pt x="-1" y="352640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A7921A7E-6776-692D-A145-E29CB9C5454C}"/>
                  </a:ext>
                </a:extLst>
              </p:cNvPr>
              <p:cNvSpPr/>
              <p:nvPr/>
            </p:nvSpPr>
            <p:spPr>
              <a:xfrm>
                <a:off x="5439719" y="5322827"/>
                <a:ext cx="260661" cy="9525"/>
              </a:xfrm>
              <a:custGeom>
                <a:avLst/>
                <a:gdLst>
                  <a:gd name="connsiteX0" fmla="*/ 260660 w 260661"/>
                  <a:gd name="connsiteY0" fmla="*/ 212 h 9525"/>
                  <a:gd name="connsiteX1" fmla="*/ -1 w 260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661" h="9525">
                    <a:moveTo>
                      <a:pt x="26066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25497C96-55C2-4AA3-E305-EACBF153F66E}"/>
                  </a:ext>
                </a:extLst>
              </p:cNvPr>
              <p:cNvSpPr/>
              <p:nvPr/>
            </p:nvSpPr>
            <p:spPr>
              <a:xfrm>
                <a:off x="5439719" y="5384540"/>
                <a:ext cx="260661" cy="9525"/>
              </a:xfrm>
              <a:custGeom>
                <a:avLst/>
                <a:gdLst>
                  <a:gd name="connsiteX0" fmla="*/ 260660 w 260661"/>
                  <a:gd name="connsiteY0" fmla="*/ 212 h 9525"/>
                  <a:gd name="connsiteX1" fmla="*/ -1 w 260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661" h="9525">
                    <a:moveTo>
                      <a:pt x="26066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DDB1FDCE-C8D4-D70A-B397-9AE9E3C285A4}"/>
                  </a:ext>
                </a:extLst>
              </p:cNvPr>
              <p:cNvSpPr/>
              <p:nvPr/>
            </p:nvSpPr>
            <p:spPr>
              <a:xfrm>
                <a:off x="5439719" y="5446252"/>
                <a:ext cx="260661" cy="9525"/>
              </a:xfrm>
              <a:custGeom>
                <a:avLst/>
                <a:gdLst>
                  <a:gd name="connsiteX0" fmla="*/ 260660 w 260661"/>
                  <a:gd name="connsiteY0" fmla="*/ 212 h 9525"/>
                  <a:gd name="connsiteX1" fmla="*/ -1 w 260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661" h="9525">
                    <a:moveTo>
                      <a:pt x="26066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F8CE745F-9460-C129-D055-DB2BCD7ED749}"/>
                  </a:ext>
                </a:extLst>
              </p:cNvPr>
              <p:cNvSpPr/>
              <p:nvPr/>
            </p:nvSpPr>
            <p:spPr>
              <a:xfrm>
                <a:off x="5439719" y="5507965"/>
                <a:ext cx="260661" cy="9525"/>
              </a:xfrm>
              <a:custGeom>
                <a:avLst/>
                <a:gdLst>
                  <a:gd name="connsiteX0" fmla="*/ 260660 w 260661"/>
                  <a:gd name="connsiteY0" fmla="*/ 212 h 9525"/>
                  <a:gd name="connsiteX1" fmla="*/ -1 w 260661"/>
                  <a:gd name="connsiteY1" fmla="*/ 21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661" h="9525">
                    <a:moveTo>
                      <a:pt x="260660" y="212"/>
                    </a:moveTo>
                    <a:lnTo>
                      <a:pt x="-1" y="212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DDBCCAF2-BCA2-1BFA-7860-A6FCADC0BC96}"/>
                  </a:ext>
                </a:extLst>
              </p:cNvPr>
              <p:cNvSpPr/>
              <p:nvPr/>
            </p:nvSpPr>
            <p:spPr>
              <a:xfrm>
                <a:off x="7725985" y="3972639"/>
                <a:ext cx="9525" cy="352425"/>
              </a:xfrm>
              <a:custGeom>
                <a:avLst/>
                <a:gdLst>
                  <a:gd name="connsiteX0" fmla="*/ -1 w 9525"/>
                  <a:gd name="connsiteY0" fmla="*/ 212 h 352425"/>
                  <a:gd name="connsiteX1" fmla="*/ -1 w 9525"/>
                  <a:gd name="connsiteY1" fmla="*/ 35263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5">
                    <a:moveTo>
                      <a:pt x="-1" y="212"/>
                    </a:moveTo>
                    <a:lnTo>
                      <a:pt x="-1" y="352637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E5A8B365-2AA0-DA1C-0205-3B749DCB0823}"/>
                  </a:ext>
                </a:extLst>
              </p:cNvPr>
              <p:cNvSpPr/>
              <p:nvPr/>
            </p:nvSpPr>
            <p:spPr>
              <a:xfrm>
                <a:off x="7787698" y="3987632"/>
                <a:ext cx="9525" cy="352425"/>
              </a:xfrm>
              <a:custGeom>
                <a:avLst/>
                <a:gdLst>
                  <a:gd name="connsiteX0" fmla="*/ -1 w 9525"/>
                  <a:gd name="connsiteY0" fmla="*/ 212 h 352425"/>
                  <a:gd name="connsiteX1" fmla="*/ -1 w 9525"/>
                  <a:gd name="connsiteY1" fmla="*/ 35263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5">
                    <a:moveTo>
                      <a:pt x="-1" y="212"/>
                    </a:moveTo>
                    <a:lnTo>
                      <a:pt x="-1" y="352637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9B6A42A7-6D8B-199A-28B9-DCEA0781FAA0}"/>
                  </a:ext>
                </a:extLst>
              </p:cNvPr>
              <p:cNvSpPr/>
              <p:nvPr/>
            </p:nvSpPr>
            <p:spPr>
              <a:xfrm>
                <a:off x="7849410" y="3995366"/>
                <a:ext cx="9525" cy="352425"/>
              </a:xfrm>
              <a:custGeom>
                <a:avLst/>
                <a:gdLst>
                  <a:gd name="connsiteX0" fmla="*/ -1 w 9525"/>
                  <a:gd name="connsiteY0" fmla="*/ 212 h 352425"/>
                  <a:gd name="connsiteX1" fmla="*/ -1 w 9525"/>
                  <a:gd name="connsiteY1" fmla="*/ 352637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52425">
                    <a:moveTo>
                      <a:pt x="-1" y="212"/>
                    </a:moveTo>
                    <a:lnTo>
                      <a:pt x="-1" y="352637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0F92BBF7-8ECA-51C7-157F-E1DB9E3266DD}"/>
                  </a:ext>
                </a:extLst>
              </p:cNvPr>
              <p:cNvSpPr/>
              <p:nvPr/>
            </p:nvSpPr>
            <p:spPr>
              <a:xfrm>
                <a:off x="558406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C07D0187-98FE-26EA-6D36-C84368FD95F2}"/>
                  </a:ext>
                </a:extLst>
              </p:cNvPr>
              <p:cNvSpPr/>
              <p:nvPr/>
            </p:nvSpPr>
            <p:spPr>
              <a:xfrm>
                <a:off x="561688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D35B9F5A-A782-4070-602C-83AD00A71399}"/>
                  </a:ext>
                </a:extLst>
              </p:cNvPr>
              <p:cNvSpPr/>
              <p:nvPr/>
            </p:nvSpPr>
            <p:spPr>
              <a:xfrm>
                <a:off x="564970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4F68504C-29B7-A543-39B5-C24DAE9B2B20}"/>
                  </a:ext>
                </a:extLst>
              </p:cNvPr>
              <p:cNvSpPr/>
              <p:nvPr/>
            </p:nvSpPr>
            <p:spPr>
              <a:xfrm>
                <a:off x="5682530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C6271A84-0BE5-44EE-7345-B96C8F6ECAB8}"/>
                  </a:ext>
                </a:extLst>
              </p:cNvPr>
              <p:cNvSpPr/>
              <p:nvPr/>
            </p:nvSpPr>
            <p:spPr>
              <a:xfrm>
                <a:off x="5813823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3E4193AF-B8BF-39A1-4E89-A0828B55BD06}"/>
                  </a:ext>
                </a:extLst>
              </p:cNvPr>
              <p:cNvSpPr/>
              <p:nvPr/>
            </p:nvSpPr>
            <p:spPr>
              <a:xfrm>
                <a:off x="5846646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E4DD993B-4E1E-F00B-B86B-0C21F521626B}"/>
                  </a:ext>
                </a:extLst>
              </p:cNvPr>
              <p:cNvSpPr/>
              <p:nvPr/>
            </p:nvSpPr>
            <p:spPr>
              <a:xfrm>
                <a:off x="5715353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AFA1BA01-4C4C-E716-0813-2071C7A55796}"/>
                  </a:ext>
                </a:extLst>
              </p:cNvPr>
              <p:cNvSpPr/>
              <p:nvPr/>
            </p:nvSpPr>
            <p:spPr>
              <a:xfrm>
                <a:off x="5748176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0DE9A108-E6DE-6266-6922-1E265F37DE7B}"/>
                  </a:ext>
                </a:extLst>
              </p:cNvPr>
              <p:cNvSpPr/>
              <p:nvPr/>
            </p:nvSpPr>
            <p:spPr>
              <a:xfrm>
                <a:off x="5781000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7E4F7186-2DD5-E665-7566-8768775D642B}"/>
                  </a:ext>
                </a:extLst>
              </p:cNvPr>
              <p:cNvSpPr/>
              <p:nvPr/>
            </p:nvSpPr>
            <p:spPr>
              <a:xfrm>
                <a:off x="5945115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091813D2-C926-35C2-5115-DECB854D183E}"/>
                  </a:ext>
                </a:extLst>
              </p:cNvPr>
              <p:cNvSpPr/>
              <p:nvPr/>
            </p:nvSpPr>
            <p:spPr>
              <a:xfrm>
                <a:off x="601076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73D61936-1EAE-54F7-4884-4862747BF03E}"/>
                  </a:ext>
                </a:extLst>
              </p:cNvPr>
              <p:cNvSpPr/>
              <p:nvPr/>
            </p:nvSpPr>
            <p:spPr>
              <a:xfrm>
                <a:off x="610923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7FCFA33F-0922-7C0F-A989-F659D07F9F2C}"/>
                  </a:ext>
                </a:extLst>
              </p:cNvPr>
              <p:cNvSpPr/>
              <p:nvPr/>
            </p:nvSpPr>
            <p:spPr>
              <a:xfrm>
                <a:off x="614205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2C4C603C-33A6-E6BC-06E5-CB7E036FE63A}"/>
                  </a:ext>
                </a:extLst>
              </p:cNvPr>
              <p:cNvSpPr/>
              <p:nvPr/>
            </p:nvSpPr>
            <p:spPr>
              <a:xfrm>
                <a:off x="617487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F10E9C5E-F14D-9231-7963-A625D49301EC}"/>
                  </a:ext>
                </a:extLst>
              </p:cNvPr>
              <p:cNvSpPr/>
              <p:nvPr/>
            </p:nvSpPr>
            <p:spPr>
              <a:xfrm>
                <a:off x="620769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7CA88935-4903-B9C0-37B7-A1B240803AC1}"/>
                  </a:ext>
                </a:extLst>
              </p:cNvPr>
              <p:cNvSpPr/>
              <p:nvPr/>
            </p:nvSpPr>
            <p:spPr>
              <a:xfrm>
                <a:off x="627333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33A45CAD-892B-278B-8F62-5C883D7D6E1E}"/>
                  </a:ext>
                </a:extLst>
              </p:cNvPr>
              <p:cNvSpPr/>
              <p:nvPr/>
            </p:nvSpPr>
            <p:spPr>
              <a:xfrm>
                <a:off x="630616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E706DD8B-10C8-BD5A-28B7-BBF0120D5065}"/>
                  </a:ext>
                </a:extLst>
              </p:cNvPr>
              <p:cNvSpPr/>
              <p:nvPr/>
            </p:nvSpPr>
            <p:spPr>
              <a:xfrm>
                <a:off x="6076408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F3440DC1-EB8D-60A6-6523-50182D583784}"/>
                  </a:ext>
                </a:extLst>
              </p:cNvPr>
              <p:cNvSpPr/>
              <p:nvPr/>
            </p:nvSpPr>
            <p:spPr>
              <a:xfrm>
                <a:off x="6043585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B72998BE-B181-E006-2232-894558F16A86}"/>
                  </a:ext>
                </a:extLst>
              </p:cNvPr>
              <p:cNvSpPr/>
              <p:nvPr/>
            </p:nvSpPr>
            <p:spPr>
              <a:xfrm>
                <a:off x="5977938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D3BDBA9E-C39A-4747-F1B3-01A0835284F6}"/>
                  </a:ext>
                </a:extLst>
              </p:cNvPr>
              <p:cNvSpPr/>
              <p:nvPr/>
            </p:nvSpPr>
            <p:spPr>
              <a:xfrm>
                <a:off x="591229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E2076234-7BBF-20A2-AB3E-75EC648D7B32}"/>
                  </a:ext>
                </a:extLst>
              </p:cNvPr>
              <p:cNvSpPr/>
              <p:nvPr/>
            </p:nvSpPr>
            <p:spPr>
              <a:xfrm>
                <a:off x="5879469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F66EE44C-9363-08CB-AB00-934FCC7A97D3}"/>
                  </a:ext>
                </a:extLst>
              </p:cNvPr>
              <p:cNvSpPr/>
              <p:nvPr/>
            </p:nvSpPr>
            <p:spPr>
              <a:xfrm>
                <a:off x="624051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C180ED26-6BBD-94F5-84C8-44B70BCE7CBF}"/>
                  </a:ext>
                </a:extLst>
              </p:cNvPr>
              <p:cNvSpPr/>
              <p:nvPr/>
            </p:nvSpPr>
            <p:spPr>
              <a:xfrm>
                <a:off x="633898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EDFED7B0-BCDC-4DEA-ABED-CBCF8B9B5812}"/>
                  </a:ext>
                </a:extLst>
              </p:cNvPr>
              <p:cNvSpPr/>
              <p:nvPr/>
            </p:nvSpPr>
            <p:spPr>
              <a:xfrm>
                <a:off x="637180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C2D2E31C-400A-7399-BDE8-25FA32D85DF7}"/>
                  </a:ext>
                </a:extLst>
              </p:cNvPr>
              <p:cNvSpPr/>
              <p:nvPr/>
            </p:nvSpPr>
            <p:spPr>
              <a:xfrm>
                <a:off x="6404630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584B8B43-D49D-64F1-696E-9DDD3358603C}"/>
                  </a:ext>
                </a:extLst>
              </p:cNvPr>
              <p:cNvSpPr/>
              <p:nvPr/>
            </p:nvSpPr>
            <p:spPr>
              <a:xfrm>
                <a:off x="6470276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1E7B77E4-8373-569F-5053-EC0FF560EB42}"/>
                  </a:ext>
                </a:extLst>
              </p:cNvPr>
              <p:cNvSpPr/>
              <p:nvPr/>
            </p:nvSpPr>
            <p:spPr>
              <a:xfrm>
                <a:off x="6503099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E857E971-E80E-E9BC-DDC1-48F85226C3C9}"/>
                  </a:ext>
                </a:extLst>
              </p:cNvPr>
              <p:cNvSpPr/>
              <p:nvPr/>
            </p:nvSpPr>
            <p:spPr>
              <a:xfrm>
                <a:off x="653592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83C6EEE6-AD5B-4C6B-FC32-9B5FAF1C6B2F}"/>
                  </a:ext>
                </a:extLst>
              </p:cNvPr>
              <p:cNvSpPr/>
              <p:nvPr/>
            </p:nvSpPr>
            <p:spPr>
              <a:xfrm>
                <a:off x="6568746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F6029486-103C-4296-88D4-EF2B13802214}"/>
                  </a:ext>
                </a:extLst>
              </p:cNvPr>
              <p:cNvSpPr/>
              <p:nvPr/>
            </p:nvSpPr>
            <p:spPr>
              <a:xfrm>
                <a:off x="6601569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B658F2A3-09D0-A28E-7BF3-A2962F52BFC0}"/>
                  </a:ext>
                </a:extLst>
              </p:cNvPr>
              <p:cNvSpPr/>
              <p:nvPr/>
            </p:nvSpPr>
            <p:spPr>
              <a:xfrm>
                <a:off x="663439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CFC8CEF2-8224-1ABA-9D50-83EB6BE59CEC}"/>
                  </a:ext>
                </a:extLst>
              </p:cNvPr>
              <p:cNvSpPr/>
              <p:nvPr/>
            </p:nvSpPr>
            <p:spPr>
              <a:xfrm>
                <a:off x="6667215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6BEDBFF3-31B4-E0F4-92D6-590F8227E1AD}"/>
                  </a:ext>
                </a:extLst>
              </p:cNvPr>
              <p:cNvSpPr/>
              <p:nvPr/>
            </p:nvSpPr>
            <p:spPr>
              <a:xfrm>
                <a:off x="6700038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AFF84142-B5F2-09A7-0F1A-709B62FE3ACD}"/>
                  </a:ext>
                </a:extLst>
              </p:cNvPr>
              <p:cNvSpPr/>
              <p:nvPr/>
            </p:nvSpPr>
            <p:spPr>
              <a:xfrm>
                <a:off x="6732862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910928D1-0CAC-F3E5-173A-8D2DA32FFB22}"/>
                  </a:ext>
                </a:extLst>
              </p:cNvPr>
              <p:cNvSpPr/>
              <p:nvPr/>
            </p:nvSpPr>
            <p:spPr>
              <a:xfrm>
                <a:off x="6765685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3C1263AC-AAED-98D3-CF41-15AE0BBDDA33}"/>
                  </a:ext>
                </a:extLst>
              </p:cNvPr>
              <p:cNvSpPr/>
              <p:nvPr/>
            </p:nvSpPr>
            <p:spPr>
              <a:xfrm>
                <a:off x="6798508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4E3C2795-3D3C-8DE8-FC4E-8CFEF89E9BAD}"/>
                  </a:ext>
                </a:extLst>
              </p:cNvPr>
              <p:cNvSpPr/>
              <p:nvPr/>
            </p:nvSpPr>
            <p:spPr>
              <a:xfrm>
                <a:off x="6831331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532F963F-25D3-AE6C-9D7F-6354F42CDCB2}"/>
                  </a:ext>
                </a:extLst>
              </p:cNvPr>
              <p:cNvSpPr/>
              <p:nvPr/>
            </p:nvSpPr>
            <p:spPr>
              <a:xfrm>
                <a:off x="6864154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9D1D8852-237B-FB3D-225F-7F47710E94BD}"/>
                  </a:ext>
                </a:extLst>
              </p:cNvPr>
              <p:cNvSpPr/>
              <p:nvPr/>
            </p:nvSpPr>
            <p:spPr>
              <a:xfrm>
                <a:off x="6896977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B9DBA118-0DB9-3714-E0C8-E9A66C7FD901}"/>
                  </a:ext>
                </a:extLst>
              </p:cNvPr>
              <p:cNvSpPr/>
              <p:nvPr/>
            </p:nvSpPr>
            <p:spPr>
              <a:xfrm>
                <a:off x="6929800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66530A5F-C572-1400-5E19-EE5878133533}"/>
                  </a:ext>
                </a:extLst>
              </p:cNvPr>
              <p:cNvSpPr/>
              <p:nvPr/>
            </p:nvSpPr>
            <p:spPr>
              <a:xfrm>
                <a:off x="6437453" y="3572808"/>
                <a:ext cx="9525" cy="336013"/>
              </a:xfrm>
              <a:custGeom>
                <a:avLst/>
                <a:gdLst>
                  <a:gd name="connsiteX0" fmla="*/ -1 w 9525"/>
                  <a:gd name="connsiteY0" fmla="*/ 212 h 336013"/>
                  <a:gd name="connsiteX1" fmla="*/ -1 w 9525"/>
                  <a:gd name="connsiteY1" fmla="*/ 336225 h 336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336013">
                    <a:moveTo>
                      <a:pt x="-1" y="212"/>
                    </a:moveTo>
                    <a:lnTo>
                      <a:pt x="-1" y="336225"/>
                    </a:lnTo>
                  </a:path>
                </a:pathLst>
              </a:custGeom>
              <a:noFill/>
              <a:ln w="127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284853C6-CF0D-9B10-F5E3-CD59E4331FEA}"/>
                  </a:ext>
                </a:extLst>
              </p:cNvPr>
              <p:cNvSpPr/>
              <p:nvPr/>
            </p:nvSpPr>
            <p:spPr>
              <a:xfrm>
                <a:off x="5443005" y="4992434"/>
                <a:ext cx="9525" cy="765286"/>
              </a:xfrm>
              <a:custGeom>
                <a:avLst/>
                <a:gdLst>
                  <a:gd name="connsiteX0" fmla="*/ -1 w 9525"/>
                  <a:gd name="connsiteY0" fmla="*/ 212 h 765286"/>
                  <a:gd name="connsiteX1" fmla="*/ -1 w 9525"/>
                  <a:gd name="connsiteY1" fmla="*/ 765498 h 76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65286">
                    <a:moveTo>
                      <a:pt x="-1" y="212"/>
                    </a:moveTo>
                    <a:lnTo>
                      <a:pt x="-1" y="765498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FDB088DD-13BC-9568-B637-56C3FA14D7B1}"/>
                  </a:ext>
                </a:extLst>
              </p:cNvPr>
              <p:cNvSpPr/>
              <p:nvPr/>
            </p:nvSpPr>
            <p:spPr>
              <a:xfrm>
                <a:off x="8211170" y="1863936"/>
                <a:ext cx="227314" cy="358648"/>
              </a:xfrm>
              <a:custGeom>
                <a:avLst/>
                <a:gdLst>
                  <a:gd name="connsiteX0" fmla="*/ -1 w 227314"/>
                  <a:gd name="connsiteY0" fmla="*/ 212 h 358648"/>
                  <a:gd name="connsiteX1" fmla="*/ -1 w 227314"/>
                  <a:gd name="connsiteY1" fmla="*/ 358861 h 358648"/>
                  <a:gd name="connsiteX2" fmla="*/ 227313 w 227314"/>
                  <a:gd name="connsiteY2" fmla="*/ 358861 h 358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7314" h="358648">
                    <a:moveTo>
                      <a:pt x="-1" y="212"/>
                    </a:moveTo>
                    <a:lnTo>
                      <a:pt x="-1" y="358861"/>
                    </a:lnTo>
                    <a:lnTo>
                      <a:pt x="227313" y="358861"/>
                    </a:lnTo>
                  </a:path>
                </a:pathLst>
              </a:custGeom>
              <a:noFill/>
              <a:ln w="25400" cap="flat">
                <a:solidFill>
                  <a:srgbClr val="89898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4AA75969-8D39-857E-8EB0-D4901D7043C7}"/>
                  </a:ext>
                </a:extLst>
              </p:cNvPr>
              <p:cNvSpPr/>
              <p:nvPr/>
            </p:nvSpPr>
            <p:spPr>
              <a:xfrm>
                <a:off x="8211170" y="1510341"/>
                <a:ext cx="1818655" cy="1168552"/>
              </a:xfrm>
              <a:custGeom>
                <a:avLst/>
                <a:gdLst>
                  <a:gd name="connsiteX0" fmla="*/ -1 w 1818655"/>
                  <a:gd name="connsiteY0" fmla="*/ 105298 h 1168552"/>
                  <a:gd name="connsiteX1" fmla="*/ -1 w 1818655"/>
                  <a:gd name="connsiteY1" fmla="*/ 212 h 1168552"/>
                  <a:gd name="connsiteX2" fmla="*/ 1818655 w 1818655"/>
                  <a:gd name="connsiteY2" fmla="*/ 212 h 1168552"/>
                  <a:gd name="connsiteX3" fmla="*/ 1818655 w 1818655"/>
                  <a:gd name="connsiteY3" fmla="*/ 1168765 h 1168552"/>
                  <a:gd name="connsiteX4" fmla="*/ 228999 w 1818655"/>
                  <a:gd name="connsiteY4" fmla="*/ 1168765 h 1168552"/>
                  <a:gd name="connsiteX5" fmla="*/ 228999 w 1818655"/>
                  <a:gd name="connsiteY5" fmla="*/ 967972 h 1168552"/>
                  <a:gd name="connsiteX6" fmla="*/ 228999 w 1818655"/>
                  <a:gd name="connsiteY6" fmla="*/ 757918 h 1168552"/>
                  <a:gd name="connsiteX7" fmla="*/ 228999 w 1818655"/>
                  <a:gd name="connsiteY7" fmla="*/ 353807 h 1168552"/>
                  <a:gd name="connsiteX8" fmla="*/ -1 w 1818655"/>
                  <a:gd name="connsiteY8" fmla="*/ 353807 h 1168552"/>
                  <a:gd name="connsiteX9" fmla="*/ -1 w 1818655"/>
                  <a:gd name="connsiteY9" fmla="*/ 313395 h 116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8655" h="1168552">
                    <a:moveTo>
                      <a:pt x="-1" y="105298"/>
                    </a:moveTo>
                    <a:lnTo>
                      <a:pt x="-1" y="212"/>
                    </a:lnTo>
                    <a:lnTo>
                      <a:pt x="1818655" y="212"/>
                    </a:lnTo>
                    <a:lnTo>
                      <a:pt x="1818655" y="1168765"/>
                    </a:lnTo>
                    <a:lnTo>
                      <a:pt x="228999" y="1168765"/>
                    </a:lnTo>
                    <a:lnTo>
                      <a:pt x="228999" y="967972"/>
                    </a:lnTo>
                    <a:moveTo>
                      <a:pt x="228999" y="757918"/>
                    </a:moveTo>
                    <a:lnTo>
                      <a:pt x="228999" y="353807"/>
                    </a:lnTo>
                    <a:lnTo>
                      <a:pt x="-1" y="353807"/>
                    </a:lnTo>
                    <a:lnTo>
                      <a:pt x="-1" y="313395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grpSp>
            <p:nvGrpSpPr>
              <p:cNvPr id="369" name="Graphic 3">
                <a:extLst>
                  <a:ext uri="{FF2B5EF4-FFF2-40B4-BE49-F238E27FC236}">
                    <a16:creationId xmlns:a16="http://schemas.microsoft.com/office/drawing/2014/main" id="{9AC03D26-A91B-8E4B-5AFD-D8B510A3372E}"/>
                  </a:ext>
                </a:extLst>
              </p:cNvPr>
              <p:cNvGrpSpPr/>
              <p:nvPr/>
            </p:nvGrpSpPr>
            <p:grpSpPr>
              <a:xfrm>
                <a:off x="4290451" y="5858751"/>
                <a:ext cx="257889" cy="257889"/>
                <a:chOff x="4290451" y="5858751"/>
                <a:chExt cx="257889" cy="257889"/>
              </a:xfrm>
              <a:noFill/>
            </p:grpSpPr>
            <p:sp>
              <p:nvSpPr>
                <p:cNvPr id="375" name="Freeform: Shape 374">
                  <a:extLst>
                    <a:ext uri="{FF2B5EF4-FFF2-40B4-BE49-F238E27FC236}">
                      <a16:creationId xmlns:a16="http://schemas.microsoft.com/office/drawing/2014/main" id="{BB421AD2-0BF8-133F-CA4D-1AF8014AC601}"/>
                    </a:ext>
                  </a:extLst>
                </p:cNvPr>
                <p:cNvSpPr/>
                <p:nvPr/>
              </p:nvSpPr>
              <p:spPr>
                <a:xfrm>
                  <a:off x="4290451" y="5858751"/>
                  <a:ext cx="257889" cy="257889"/>
                </a:xfrm>
                <a:custGeom>
                  <a:avLst/>
                  <a:gdLst>
                    <a:gd name="connsiteX0" fmla="*/ -2 w 257889"/>
                    <a:gd name="connsiteY0" fmla="*/ 212 h 257889"/>
                    <a:gd name="connsiteX1" fmla="*/ 257887 w 257889"/>
                    <a:gd name="connsiteY1" fmla="*/ 212 h 257889"/>
                    <a:gd name="connsiteX2" fmla="*/ 257887 w 257889"/>
                    <a:gd name="connsiteY2" fmla="*/ 258101 h 257889"/>
                    <a:gd name="connsiteX3" fmla="*/ -2 w 257889"/>
                    <a:gd name="connsiteY3" fmla="*/ 258101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889" h="257889">
                      <a:moveTo>
                        <a:pt x="-2" y="212"/>
                      </a:moveTo>
                      <a:lnTo>
                        <a:pt x="257887" y="212"/>
                      </a:lnTo>
                      <a:lnTo>
                        <a:pt x="257887" y="258101"/>
                      </a:lnTo>
                      <a:lnTo>
                        <a:pt x="-2" y="258101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6" name="Freeform: Shape 375">
                  <a:extLst>
                    <a:ext uri="{FF2B5EF4-FFF2-40B4-BE49-F238E27FC236}">
                      <a16:creationId xmlns:a16="http://schemas.microsoft.com/office/drawing/2014/main" id="{8E282F20-6080-2F7C-4228-77A955746BC9}"/>
                    </a:ext>
                  </a:extLst>
                </p:cNvPr>
                <p:cNvSpPr/>
                <p:nvPr/>
              </p:nvSpPr>
              <p:spPr>
                <a:xfrm>
                  <a:off x="4290451" y="5858751"/>
                  <a:ext cx="257889" cy="257889"/>
                </a:xfrm>
                <a:custGeom>
                  <a:avLst/>
                  <a:gdLst>
                    <a:gd name="connsiteX0" fmla="*/ -2 w 257889"/>
                    <a:gd name="connsiteY0" fmla="*/ 212 h 257889"/>
                    <a:gd name="connsiteX1" fmla="*/ 257887 w 257889"/>
                    <a:gd name="connsiteY1" fmla="*/ 258101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889" h="257889">
                      <a:moveTo>
                        <a:pt x="-2" y="212"/>
                      </a:moveTo>
                      <a:lnTo>
                        <a:pt x="257887" y="258101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7" name="Freeform: Shape 376">
                  <a:extLst>
                    <a:ext uri="{FF2B5EF4-FFF2-40B4-BE49-F238E27FC236}">
                      <a16:creationId xmlns:a16="http://schemas.microsoft.com/office/drawing/2014/main" id="{BE102CF1-CC83-D38E-91B4-D39B4921D5D5}"/>
                    </a:ext>
                  </a:extLst>
                </p:cNvPr>
                <p:cNvSpPr/>
                <p:nvPr/>
              </p:nvSpPr>
              <p:spPr>
                <a:xfrm>
                  <a:off x="4290451" y="5858751"/>
                  <a:ext cx="257889" cy="257889"/>
                </a:xfrm>
                <a:custGeom>
                  <a:avLst/>
                  <a:gdLst>
                    <a:gd name="connsiteX0" fmla="*/ -2 w 257889"/>
                    <a:gd name="connsiteY0" fmla="*/ 258101 h 257889"/>
                    <a:gd name="connsiteX1" fmla="*/ 257887 w 257889"/>
                    <a:gd name="connsiteY1" fmla="*/ 212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889" h="257889">
                      <a:moveTo>
                        <a:pt x="-2" y="258101"/>
                      </a:moveTo>
                      <a:lnTo>
                        <a:pt x="257887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grpSp>
            <p:nvGrpSpPr>
              <p:cNvPr id="370" name="Graphic 3">
                <a:extLst>
                  <a:ext uri="{FF2B5EF4-FFF2-40B4-BE49-F238E27FC236}">
                    <a16:creationId xmlns:a16="http://schemas.microsoft.com/office/drawing/2014/main" id="{3F73D24B-86AC-F155-C843-C05F59A4B598}"/>
                  </a:ext>
                </a:extLst>
              </p:cNvPr>
              <p:cNvGrpSpPr/>
              <p:nvPr/>
            </p:nvGrpSpPr>
            <p:grpSpPr>
              <a:xfrm>
                <a:off x="4687692" y="5858751"/>
                <a:ext cx="257889" cy="257889"/>
                <a:chOff x="4687692" y="5858751"/>
                <a:chExt cx="257889" cy="257889"/>
              </a:xfrm>
              <a:noFill/>
            </p:grpSpPr>
            <p:sp>
              <p:nvSpPr>
                <p:cNvPr id="372" name="Freeform: Shape 371">
                  <a:extLst>
                    <a:ext uri="{FF2B5EF4-FFF2-40B4-BE49-F238E27FC236}">
                      <a16:creationId xmlns:a16="http://schemas.microsoft.com/office/drawing/2014/main" id="{0D28EDD4-3714-DF1E-F523-5FCA3587D048}"/>
                    </a:ext>
                  </a:extLst>
                </p:cNvPr>
                <p:cNvSpPr/>
                <p:nvPr/>
              </p:nvSpPr>
              <p:spPr>
                <a:xfrm>
                  <a:off x="4687692" y="5858751"/>
                  <a:ext cx="257889" cy="257889"/>
                </a:xfrm>
                <a:custGeom>
                  <a:avLst/>
                  <a:gdLst>
                    <a:gd name="connsiteX0" fmla="*/ 39 w 257889"/>
                    <a:gd name="connsiteY0" fmla="*/ 212 h 257889"/>
                    <a:gd name="connsiteX1" fmla="*/ 257929 w 257889"/>
                    <a:gd name="connsiteY1" fmla="*/ 212 h 257889"/>
                    <a:gd name="connsiteX2" fmla="*/ 257929 w 257889"/>
                    <a:gd name="connsiteY2" fmla="*/ 258101 h 257889"/>
                    <a:gd name="connsiteX3" fmla="*/ 39 w 257889"/>
                    <a:gd name="connsiteY3" fmla="*/ 258101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889" h="257889">
                      <a:moveTo>
                        <a:pt x="39" y="212"/>
                      </a:moveTo>
                      <a:lnTo>
                        <a:pt x="257929" y="212"/>
                      </a:lnTo>
                      <a:lnTo>
                        <a:pt x="257929" y="258101"/>
                      </a:lnTo>
                      <a:lnTo>
                        <a:pt x="39" y="258101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3" name="Freeform: Shape 372">
                  <a:extLst>
                    <a:ext uri="{FF2B5EF4-FFF2-40B4-BE49-F238E27FC236}">
                      <a16:creationId xmlns:a16="http://schemas.microsoft.com/office/drawing/2014/main" id="{64DE5E8E-03BB-9CC4-1C83-7AD4541C6809}"/>
                    </a:ext>
                  </a:extLst>
                </p:cNvPr>
                <p:cNvSpPr/>
                <p:nvPr/>
              </p:nvSpPr>
              <p:spPr>
                <a:xfrm>
                  <a:off x="4687692" y="5858751"/>
                  <a:ext cx="257889" cy="257889"/>
                </a:xfrm>
                <a:custGeom>
                  <a:avLst/>
                  <a:gdLst>
                    <a:gd name="connsiteX0" fmla="*/ 39 w 257889"/>
                    <a:gd name="connsiteY0" fmla="*/ 212 h 257889"/>
                    <a:gd name="connsiteX1" fmla="*/ 257929 w 257889"/>
                    <a:gd name="connsiteY1" fmla="*/ 258101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889" h="257889">
                      <a:moveTo>
                        <a:pt x="39" y="212"/>
                      </a:moveTo>
                      <a:lnTo>
                        <a:pt x="257929" y="258101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  <p:sp>
              <p:nvSpPr>
                <p:cNvPr id="374" name="Freeform: Shape 373">
                  <a:extLst>
                    <a:ext uri="{FF2B5EF4-FFF2-40B4-BE49-F238E27FC236}">
                      <a16:creationId xmlns:a16="http://schemas.microsoft.com/office/drawing/2014/main" id="{3947F3F4-03BF-6D80-FD4F-08F73EF7C183}"/>
                    </a:ext>
                  </a:extLst>
                </p:cNvPr>
                <p:cNvSpPr/>
                <p:nvPr/>
              </p:nvSpPr>
              <p:spPr>
                <a:xfrm>
                  <a:off x="4687692" y="5858751"/>
                  <a:ext cx="257889" cy="257889"/>
                </a:xfrm>
                <a:custGeom>
                  <a:avLst/>
                  <a:gdLst>
                    <a:gd name="connsiteX0" fmla="*/ 39 w 257889"/>
                    <a:gd name="connsiteY0" fmla="*/ 258101 h 257889"/>
                    <a:gd name="connsiteX1" fmla="*/ 257929 w 257889"/>
                    <a:gd name="connsiteY1" fmla="*/ 212 h 257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7889" h="257889">
                      <a:moveTo>
                        <a:pt x="39" y="258101"/>
                      </a:moveTo>
                      <a:lnTo>
                        <a:pt x="257929" y="212"/>
                      </a:lnTo>
                    </a:path>
                  </a:pathLst>
                </a:custGeom>
                <a:noFill/>
                <a:ln w="12700" cap="flat">
                  <a:solidFill>
                    <a:srgbClr val="89898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/>
                </a:p>
              </p:txBody>
            </p:sp>
          </p:grp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437E544C-13EE-27AD-97D2-EDEEFB5CD66D}"/>
                  </a:ext>
                </a:extLst>
              </p:cNvPr>
              <p:cNvSpPr/>
              <p:nvPr/>
            </p:nvSpPr>
            <p:spPr>
              <a:xfrm>
                <a:off x="2162101" y="1631153"/>
                <a:ext cx="5036419" cy="3314131"/>
              </a:xfrm>
              <a:custGeom>
                <a:avLst/>
                <a:gdLst>
                  <a:gd name="connsiteX0" fmla="*/ 3807693 w 5036419"/>
                  <a:gd name="connsiteY0" fmla="*/ 369306 h 3314131"/>
                  <a:gd name="connsiteX1" fmla="*/ 3850555 w 5036419"/>
                  <a:gd name="connsiteY1" fmla="*/ 369306 h 3314131"/>
                  <a:gd name="connsiteX2" fmla="*/ 3850555 w 5036419"/>
                  <a:gd name="connsiteY2" fmla="*/ 212 h 3314131"/>
                  <a:gd name="connsiteX3" fmla="*/ 5036418 w 5036419"/>
                  <a:gd name="connsiteY3" fmla="*/ 212 h 3314131"/>
                  <a:gd name="connsiteX4" fmla="*/ 5036418 w 5036419"/>
                  <a:gd name="connsiteY4" fmla="*/ 912230 h 3314131"/>
                  <a:gd name="connsiteX5" fmla="*/ 4760936 w 5036419"/>
                  <a:gd name="connsiteY5" fmla="*/ 1389377 h 3314131"/>
                  <a:gd name="connsiteX6" fmla="*/ 3926755 w 5036419"/>
                  <a:gd name="connsiteY6" fmla="*/ 1389377 h 3314131"/>
                  <a:gd name="connsiteX7" fmla="*/ 3767135 w 5036419"/>
                  <a:gd name="connsiteY7" fmla="*/ 1389377 h 3314131"/>
                  <a:gd name="connsiteX8" fmla="*/ 3607668 w 5036419"/>
                  <a:gd name="connsiteY8" fmla="*/ 1389377 h 3314131"/>
                  <a:gd name="connsiteX9" fmla="*/ 3607668 w 5036419"/>
                  <a:gd name="connsiteY9" fmla="*/ 655055 h 3314131"/>
                  <a:gd name="connsiteX10" fmla="*/ 3607668 w 5036419"/>
                  <a:gd name="connsiteY10" fmla="*/ 497893 h 3314131"/>
                  <a:gd name="connsiteX11" fmla="*/ 3607668 w 5036419"/>
                  <a:gd name="connsiteY11" fmla="*/ 430486 h 3314131"/>
                  <a:gd name="connsiteX12" fmla="*/ 3674343 w 5036419"/>
                  <a:gd name="connsiteY12" fmla="*/ 369306 h 3314131"/>
                  <a:gd name="connsiteX13" fmla="*/ 3607668 w 5036419"/>
                  <a:gd name="connsiteY13" fmla="*/ 369306 h 3314131"/>
                  <a:gd name="connsiteX14" fmla="*/ 3607668 w 5036419"/>
                  <a:gd name="connsiteY14" fmla="*/ 440743 h 3314131"/>
                  <a:gd name="connsiteX15" fmla="*/ 3281437 w 5036419"/>
                  <a:gd name="connsiteY15" fmla="*/ 440743 h 3314131"/>
                  <a:gd name="connsiteX16" fmla="*/ 3281437 w 5036419"/>
                  <a:gd name="connsiteY16" fmla="*/ 54981 h 3314131"/>
                  <a:gd name="connsiteX17" fmla="*/ -1 w 5036419"/>
                  <a:gd name="connsiteY17" fmla="*/ 54981 h 3314131"/>
                  <a:gd name="connsiteX18" fmla="*/ -1 w 5036419"/>
                  <a:gd name="connsiteY18" fmla="*/ 3314343 h 3314131"/>
                  <a:gd name="connsiteX19" fmla="*/ 2521513 w 5036419"/>
                  <a:gd name="connsiteY19" fmla="*/ 3314343 h 3314131"/>
                  <a:gd name="connsiteX20" fmla="*/ 2521513 w 5036419"/>
                  <a:gd name="connsiteY20" fmla="*/ 2748587 h 3314131"/>
                  <a:gd name="connsiteX21" fmla="*/ 2282417 w 5036419"/>
                  <a:gd name="connsiteY21" fmla="*/ 2748587 h 3314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036419" h="3314131">
                    <a:moveTo>
                      <a:pt x="3807693" y="369306"/>
                    </a:moveTo>
                    <a:lnTo>
                      <a:pt x="3850555" y="369306"/>
                    </a:lnTo>
                    <a:lnTo>
                      <a:pt x="3850555" y="212"/>
                    </a:lnTo>
                    <a:lnTo>
                      <a:pt x="5036418" y="212"/>
                    </a:lnTo>
                    <a:lnTo>
                      <a:pt x="5036418" y="912230"/>
                    </a:lnTo>
                    <a:lnTo>
                      <a:pt x="4760936" y="1389377"/>
                    </a:lnTo>
                    <a:lnTo>
                      <a:pt x="3926755" y="1389377"/>
                    </a:lnTo>
                    <a:moveTo>
                      <a:pt x="3767135" y="1389377"/>
                    </a:moveTo>
                    <a:lnTo>
                      <a:pt x="3607668" y="1389377"/>
                    </a:lnTo>
                    <a:lnTo>
                      <a:pt x="3607668" y="655055"/>
                    </a:lnTo>
                    <a:moveTo>
                      <a:pt x="3607668" y="497893"/>
                    </a:moveTo>
                    <a:lnTo>
                      <a:pt x="3607668" y="430486"/>
                    </a:lnTo>
                    <a:moveTo>
                      <a:pt x="3674343" y="369306"/>
                    </a:moveTo>
                    <a:lnTo>
                      <a:pt x="3607668" y="369306"/>
                    </a:lnTo>
                    <a:lnTo>
                      <a:pt x="3607668" y="440743"/>
                    </a:lnTo>
                    <a:lnTo>
                      <a:pt x="3281437" y="440743"/>
                    </a:lnTo>
                    <a:lnTo>
                      <a:pt x="3281437" y="54981"/>
                    </a:lnTo>
                    <a:lnTo>
                      <a:pt x="-1" y="54981"/>
                    </a:lnTo>
                    <a:lnTo>
                      <a:pt x="-1" y="3314343"/>
                    </a:lnTo>
                    <a:lnTo>
                      <a:pt x="2521513" y="3314343"/>
                    </a:lnTo>
                    <a:lnTo>
                      <a:pt x="2521513" y="2748587"/>
                    </a:lnTo>
                    <a:lnTo>
                      <a:pt x="2282417" y="2748587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578773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RAN1#122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25</a:t>
            </a:r>
            <a:r>
              <a:rPr lang="en-GB" b="1" baseline="30000" dirty="0"/>
              <a:t>th</a:t>
            </a:r>
            <a:r>
              <a:rPr lang="en-GB" b="1" dirty="0"/>
              <a:t> August 2025, 03:30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29</a:t>
            </a:r>
            <a:r>
              <a:rPr lang="en-GB" b="1" baseline="30000" dirty="0"/>
              <a:t>th</a:t>
            </a:r>
            <a:r>
              <a:rPr lang="en-GB" b="1" dirty="0"/>
              <a:t> August 2025, 11:30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Two-way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RAN1#122.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R1-2505100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https://portal.3gpp.org/#/registration?MtgId=60598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18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August </a:t>
            </a:r>
            <a:r>
              <a:rPr lang="en-GB" b="1" dirty="0"/>
              <a:t>2025,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If you’ve registered and won’t be able to attend in person, please unregister yourself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RAN1#122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(R1-2505100).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https://portal.3gpp.org/ngppapp/CreateTdoc.Aspx?mode=create&amp;meetingId=60598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https://portal.3gpp.org/ngppapp/ContributionImport.aspx?mode=bulk&amp;meetingId=60598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(R1-2505100).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</a:t>
            </a:r>
            <a:r>
              <a:rPr lang="en-GB" altLang="en-US" b="1" dirty="0">
                <a:solidFill>
                  <a:srgbClr val="FF0000"/>
                </a:solidFill>
              </a:rPr>
              <a:t>download RAN1#122 </a:t>
            </a:r>
            <a:r>
              <a:rPr lang="en-GB" altLang="en-US" b="1" dirty="0" err="1">
                <a:solidFill>
                  <a:srgbClr val="FF0000"/>
                </a:solidFill>
              </a:rPr>
              <a:t>Tdocs</a:t>
            </a:r>
            <a:r>
              <a:rPr lang="en-GB" altLang="en-US" b="1" dirty="0">
                <a:solidFill>
                  <a:srgbClr val="FF0000"/>
                </a:solidFill>
              </a:rPr>
              <a:t> prior to the start of the meeting </a:t>
            </a:r>
            <a:r>
              <a:rPr lang="en-GB" altLang="en-US" dirty="0"/>
              <a:t>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355626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https://www.3gpp.org/ftp/tsg_ran/WG1_RL1/TSGR1_122/Inbox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August 24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35625</TotalTime>
  <Words>1890</Words>
  <Application>Microsoft Office PowerPoint</Application>
  <PresentationFormat>On-screen Show (4:3)</PresentationFormat>
  <Paragraphs>176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     RAN1#122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CR0376</cp:lastModifiedBy>
  <cp:revision>1087</cp:revision>
  <dcterms:created xsi:type="dcterms:W3CDTF">2008-08-30T09:32:10Z</dcterms:created>
  <dcterms:modified xsi:type="dcterms:W3CDTF">2025-08-15T16:38:29Z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