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1" r:id="rId5"/>
  </p:sldMasterIdLst>
  <p:notesMasterIdLst>
    <p:notesMasterId r:id="rId8"/>
  </p:notesMasterIdLst>
  <p:sldIdLst>
    <p:sldId id="434" r:id="rId6"/>
    <p:sldId id="1118" r:id="rId7"/>
  </p:sldIdLst>
  <p:sldSz cx="12192000" cy="6858000"/>
  <p:notesSz cx="7102475" cy="9037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66FF"/>
    <a:srgbClr val="92D050"/>
    <a:srgbClr val="C5C5C5"/>
    <a:srgbClr val="C800BE"/>
    <a:srgbClr val="FA7100"/>
    <a:srgbClr val="FFA7A7"/>
    <a:srgbClr val="53FFA1"/>
    <a:srgbClr val="FF5B5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4660"/>
  </p:normalViewPr>
  <p:slideViewPr>
    <p:cSldViewPr snapToGrid="0">
      <p:cViewPr>
        <p:scale>
          <a:sx n="64" d="100"/>
          <a:sy n="64" d="100"/>
        </p:scale>
        <p:origin x="924" y="-1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Pani" userId="8443479e-fd35-43ed-8d70-9ad017f1aee3" providerId="ADAL" clId="{7C7E4B99-8234-4795-9F57-58FA91658A0E}"/>
    <pc:docChg chg="modSld">
      <pc:chgData name="Diana Pani" userId="8443479e-fd35-43ed-8d70-9ad017f1aee3" providerId="ADAL" clId="{7C7E4B99-8234-4795-9F57-58FA91658A0E}" dt="2024-03-20T10:47:27.303" v="8" actId="20577"/>
      <pc:docMkLst>
        <pc:docMk/>
      </pc:docMkLst>
      <pc:sldChg chg="modSp mod">
        <pc:chgData name="Diana Pani" userId="8443479e-fd35-43ed-8d70-9ad017f1aee3" providerId="ADAL" clId="{7C7E4B99-8234-4795-9F57-58FA91658A0E}" dt="2024-03-20T09:50:44.426" v="2" actId="404"/>
        <pc:sldMkLst>
          <pc:docMk/>
          <pc:sldMk cId="399343419" sldId="434"/>
        </pc:sldMkLst>
        <pc:spChg chg="mod">
          <ac:chgData name="Diana Pani" userId="8443479e-fd35-43ed-8d70-9ad017f1aee3" providerId="ADAL" clId="{7C7E4B99-8234-4795-9F57-58FA91658A0E}" dt="2024-03-20T09:50:44.426" v="2" actId="404"/>
          <ac:spMkLst>
            <pc:docMk/>
            <pc:sldMk cId="399343419" sldId="434"/>
            <ac:spMk id="7" creationId="{BD4C07CE-5B29-4702-9D1C-D0C398AA13C3}"/>
          </ac:spMkLst>
        </pc:spChg>
      </pc:sldChg>
      <pc:sldChg chg="modSp mod">
        <pc:chgData name="Diana Pani" userId="8443479e-fd35-43ed-8d70-9ad017f1aee3" providerId="ADAL" clId="{7C7E4B99-8234-4795-9F57-58FA91658A0E}" dt="2024-03-20T10:47:27.303" v="8" actId="20577"/>
        <pc:sldMkLst>
          <pc:docMk/>
          <pc:sldMk cId="970780023" sldId="1118"/>
        </pc:sldMkLst>
        <pc:spChg chg="mod">
          <ac:chgData name="Diana Pani" userId="8443479e-fd35-43ed-8d70-9ad017f1aee3" providerId="ADAL" clId="{7C7E4B99-8234-4795-9F57-58FA91658A0E}" dt="2024-03-20T10:47:27.303" v="8" actId="20577"/>
          <ac:spMkLst>
            <pc:docMk/>
            <pc:sldMk cId="970780023" sldId="1118"/>
            <ac:spMk id="3" creationId="{98B34F61-032B-0E06-F629-BFDAE1FAEF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A4948FFD-DDE0-4E13-8CF4-6D833C916B90}" type="datetimeFigureOut">
              <a:rPr lang="en-US" smtClean="0"/>
              <a:t>3/19/2024</a:t>
            </a:fld>
            <a:endParaRPr lang="en-US"/>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4" y="374418"/>
            <a:ext cx="11078400" cy="846355"/>
          </a:xfrm>
          <a:prstGeom prst="rect">
            <a:avLst/>
          </a:prstGeom>
        </p:spPr>
        <p:txBody>
          <a:bodyPr lIns="0" tIns="0" rIns="0" bIns="0"/>
          <a:lstStyle>
            <a:lvl1pPr marL="0" indent="0">
              <a:buNone/>
              <a:defRPr sz="4769"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4" y="1440000"/>
            <a:ext cx="11078400" cy="4747200"/>
          </a:xfrm>
          <a:prstGeom prst="rect">
            <a:avLst/>
          </a:prstGeom>
        </p:spPr>
        <p:txBody>
          <a:bodyPr lIns="0" tIns="0" rIns="0" bIns="0">
            <a:normAutofit/>
          </a:bodyPr>
          <a:lstStyle>
            <a:lvl1pPr marL="249511" indent="-249511">
              <a:spcBef>
                <a:spcPts val="0"/>
              </a:spcBef>
              <a:spcAft>
                <a:spcPts val="650"/>
              </a:spcAft>
              <a:buFont typeface="Nokia Pure Text Light" panose="020B0304040602060303" pitchFamily="34" charset="0"/>
              <a:buChar char="‑"/>
              <a:defRPr sz="1733" b="0">
                <a:solidFill>
                  <a:schemeClr val="bg1"/>
                </a:solidFill>
                <a:latin typeface="Nokia Pure Text Light" panose="020B0403020202020204" pitchFamily="34" charset="0"/>
                <a:ea typeface="Nokia Pure Text Light" panose="020B0403020202020204" pitchFamily="34" charset="0"/>
              </a:defRPr>
            </a:lvl1pPr>
            <a:lvl2pPr marL="495577" indent="-246068">
              <a:spcBef>
                <a:spcPts val="0"/>
              </a:spcBef>
              <a:spcAft>
                <a:spcPts val="650"/>
              </a:spcAft>
              <a:buFont typeface="Nokia Pure Text Light" panose="020B0304040602060303" pitchFamily="34" charset="0"/>
              <a:buChar char="‑"/>
              <a:defRPr sz="1518">
                <a:solidFill>
                  <a:schemeClr val="bg1"/>
                </a:solidFill>
                <a:latin typeface="Nokia Pure Text Light" panose="020B0403020202020204" pitchFamily="34" charset="0"/>
                <a:ea typeface="Nokia Pure Text Light" panose="020B0403020202020204" pitchFamily="34" charset="0"/>
              </a:defRPr>
            </a:lvl2pPr>
            <a:lvl3pPr marL="687271" indent="-185841">
              <a:spcBef>
                <a:spcPts val="0"/>
              </a:spcBef>
              <a:spcAft>
                <a:spcPts val="650"/>
              </a:spcAft>
              <a:buSzPct val="66000"/>
              <a:buFont typeface="Wingdings" panose="05000000000000000000" pitchFamily="2" charset="2"/>
              <a:buChar char="§"/>
              <a:defRPr sz="1300">
                <a:solidFill>
                  <a:schemeClr val="bg1"/>
                </a:solidFill>
                <a:latin typeface="Nokia Pure Text Light" panose="020B0403020202020204" pitchFamily="34" charset="0"/>
                <a:ea typeface="Nokia Pure Text Light" panose="020B0403020202020204" pitchFamily="34" charset="0"/>
              </a:defRPr>
            </a:lvl3pPr>
            <a:lvl4pPr marL="868982" indent="0">
              <a:spcBef>
                <a:spcPts val="0"/>
              </a:spcBef>
              <a:spcAft>
                <a:spcPts val="650"/>
              </a:spcAft>
              <a:buNone/>
              <a:defRPr sz="1084">
                <a:solidFill>
                  <a:schemeClr val="bg1"/>
                </a:solidFill>
                <a:latin typeface="Nokia Pure Text Light" panose="020B0403020202020204" pitchFamily="34" charset="0"/>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bg1"/>
                </a:solidFill>
                <a:latin typeface="Nokia Pure Text Light" panose="020B0403020202020204" pitchFamily="34" charset="0"/>
                <a:ea typeface="Nokia Pure Text Light" panose="020B0403020202020204" pitchFamily="34" charset="0"/>
              </a:defRPr>
            </a:lvl5pPr>
            <a:lvl6pPr marL="1250650" indent="0">
              <a:spcBef>
                <a:spcPts val="0"/>
              </a:spcBef>
              <a:spcAft>
                <a:spcPts val="650"/>
              </a:spcAft>
              <a:buFont typeface="Nokia Pure Text" panose="020B0503020202020204" pitchFamily="34" charset="0"/>
              <a:buNone/>
              <a:defRPr sz="868" baseline="0">
                <a:solidFill>
                  <a:schemeClr val="bg1"/>
                </a:solidFill>
                <a:latin typeface="Nokia Pure Text Light" panose="020B0403020202020204" pitchFamily="34" charset="0"/>
                <a:ea typeface="Nokia Pure Text Light" panose="020B0403020202020204" pitchFamily="34" charset="0"/>
              </a:defRPr>
            </a:lvl6pPr>
            <a:lvl7pPr marL="1500389" indent="0">
              <a:spcBef>
                <a:spcPts val="0"/>
              </a:spcBef>
              <a:spcAft>
                <a:spcPts val="650"/>
              </a:spcAft>
              <a:buNone/>
              <a:defRPr sz="759">
                <a:solidFill>
                  <a:schemeClr val="bg1"/>
                </a:solidFill>
                <a:latin typeface="Nokia Pure Text Light" panose="020B0403020202020204" pitchFamily="34" charset="0"/>
                <a:ea typeface="Nokia Pure Text Light" panose="020B0403020202020204" pitchFamily="34" charset="0"/>
              </a:defRPr>
            </a:lvl7pPr>
            <a:lvl8pPr marL="1750128" indent="0">
              <a:spcBef>
                <a:spcPts val="0"/>
              </a:spcBef>
              <a:spcAft>
                <a:spcPts val="650"/>
              </a:spcAft>
              <a:buNone/>
              <a:defRPr sz="65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7" cy="566400"/>
          </a:xfrm>
          <a:prstGeom prst="rect">
            <a:avLst/>
          </a:prstGeom>
        </p:spPr>
      </p:pic>
      <p:sp>
        <p:nvSpPr>
          <p:cNvPr id="10"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50"/>
              </a:spcAft>
              <a:defRPr baseline="0"/>
            </a:lvl1pPr>
            <a:lvl2pPr>
              <a:spcAft>
                <a:spcPts val="650"/>
              </a:spcAft>
              <a:defRPr/>
            </a:lvl2pPr>
            <a:lvl3pPr>
              <a:spcAft>
                <a:spcPts val="650"/>
              </a:spcAft>
              <a:defRPr/>
            </a:lvl3pPr>
            <a:lvl4pPr>
              <a:spcAft>
                <a:spcPts val="650"/>
              </a:spcAft>
              <a:defRPr/>
            </a:lvl4pPr>
            <a:lvl5pPr>
              <a:spcAft>
                <a:spcPts val="6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6" y="372353"/>
            <a:ext cx="10972801"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501" y="717056"/>
            <a:ext cx="10970199" cy="402167"/>
          </a:xfrm>
        </p:spPr>
        <p:txBody>
          <a:bodyPr/>
          <a:lstStyle>
            <a:lvl1pPr marL="0" indent="0">
              <a:buFont typeface="Arial"/>
              <a:buNone/>
              <a:defRPr sz="1951">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82" y="6319707"/>
            <a:ext cx="2046914"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052" tIns="78052" rIns="78052" bIns="78052" numCol="1" spcCol="0" rtlCol="0" fromWordArt="0" anchor="t" anchorCtr="0" forceAA="0" compatLnSpc="1">
            <a:prstTxWarp prst="textNoShape">
              <a:avLst/>
            </a:prstTxWarp>
            <a:noAutofit/>
          </a:bodyPr>
          <a:lstStyle/>
          <a:p>
            <a:pPr algn="l"/>
            <a:endParaRPr lang="fi-FI" sz="13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5" y="6422400"/>
            <a:ext cx="6048000" cy="163200"/>
          </a:xfrm>
          <a:prstGeom prst="rect">
            <a:avLst/>
          </a:prstGeom>
        </p:spPr>
        <p:txBody>
          <a:bodyPr/>
          <a:lstStyle/>
          <a:p>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92" y="19"/>
            <a:ext cx="5145615"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3" y="2130448"/>
            <a:ext cx="10363201"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5" y="3839308"/>
            <a:ext cx="8534401" cy="1752600"/>
          </a:xfrm>
        </p:spPr>
        <p:txBody>
          <a:bodyPr/>
          <a:lstStyle>
            <a:lvl1pPr marL="0" indent="0" algn="ctr">
              <a:buNone/>
              <a:defRPr/>
            </a:lvl1pPr>
            <a:lvl2pPr marL="495577" indent="0" algn="ctr">
              <a:buNone/>
              <a:defRPr/>
            </a:lvl2pPr>
            <a:lvl3pPr marL="991155" indent="0" algn="ctr">
              <a:buNone/>
              <a:defRPr/>
            </a:lvl3pPr>
            <a:lvl4pPr marL="1486731" indent="0" algn="ctr">
              <a:buNone/>
              <a:defRPr/>
            </a:lvl4pPr>
            <a:lvl5pPr marL="1982308" indent="0" algn="ctr">
              <a:buNone/>
              <a:defRPr/>
            </a:lvl5pPr>
            <a:lvl6pPr marL="2477886" indent="0" algn="ctr">
              <a:buNone/>
              <a:defRPr/>
            </a:lvl6pPr>
            <a:lvl7pPr marL="2973463" indent="0" algn="ctr">
              <a:buNone/>
              <a:defRPr/>
            </a:lvl7pPr>
            <a:lvl8pPr marL="3469041" indent="0" algn="ctr">
              <a:buNone/>
              <a:defRPr/>
            </a:lvl8pPr>
            <a:lvl9pPr marL="3964618" indent="0" algn="ctr">
              <a:buNone/>
              <a:defRPr/>
            </a:lvl9pPr>
          </a:lstStyle>
          <a:p>
            <a:r>
              <a:rPr lang="en-US" dirty="0"/>
              <a:t>Click to edit Master subtitle style</a:t>
            </a:r>
            <a:endParaRPr lang="en-GB" dirty="0"/>
          </a:p>
        </p:txBody>
      </p:sp>
      <p:pic>
        <p:nvPicPr>
          <p:cNvPr id="7" name="Picture 1">
            <a:extLst>
              <a:ext uri="{FF2B5EF4-FFF2-40B4-BE49-F238E27FC236}">
                <a16:creationId xmlns:a16="http://schemas.microsoft.com/office/drawing/2014/main" id="{C5E5EFE4-EEED-4067-9F76-AC2A2D76691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7406" y="0"/>
            <a:ext cx="1948374"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71684" indent="-371684">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n-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4" y="1440000"/>
            <a:ext cx="110784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mn-lt"/>
                <a:ea typeface="Nokia Pure Text Light" panose="020B0403020202020204" pitchFamily="34" charset="0"/>
              </a:defRPr>
            </a:lvl1pPr>
            <a:lvl2pPr marL="249741" indent="0">
              <a:spcBef>
                <a:spcPts val="0"/>
              </a:spcBef>
              <a:spcAft>
                <a:spcPts val="650"/>
              </a:spcAft>
              <a:buNone/>
              <a:defRPr sz="1518">
                <a:solidFill>
                  <a:schemeClr val="tx2"/>
                </a:solidFill>
                <a:latin typeface="+mn-lt"/>
                <a:ea typeface="Nokia Pure Text Light" panose="020B0403020202020204" pitchFamily="34" charset="0"/>
              </a:defRPr>
            </a:lvl2pPr>
            <a:lvl3pPr marL="501432" indent="0">
              <a:spcBef>
                <a:spcPts val="0"/>
              </a:spcBef>
              <a:spcAft>
                <a:spcPts val="650"/>
              </a:spcAft>
              <a:buNone/>
              <a:defRPr sz="1300">
                <a:solidFill>
                  <a:schemeClr val="tx2"/>
                </a:solidFill>
                <a:latin typeface="+mn-lt"/>
                <a:ea typeface="Nokia Pure Text Light" panose="020B0403020202020204" pitchFamily="34" charset="0"/>
              </a:defRPr>
            </a:lvl3pPr>
            <a:lvl4pPr marL="751170" indent="0">
              <a:spcBef>
                <a:spcPts val="0"/>
              </a:spcBef>
              <a:spcAft>
                <a:spcPts val="650"/>
              </a:spcAft>
              <a:buNone/>
              <a:defRPr sz="1084">
                <a:solidFill>
                  <a:schemeClr val="tx2"/>
                </a:solidFill>
                <a:latin typeface="+mn-lt"/>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mn-lt"/>
                <a:ea typeface="Nokia Pure Text Light" panose="020B0403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latin typeface="Nokia Pure Text Light" panose="020B0403020202020204" pitchFamily="34" charset="0"/>
                <a:ea typeface="Nokia Pure Text Light" panose="020B0403020202020204" pitchFamily="34" charset="0"/>
              </a:defRPr>
            </a:lvl6pPr>
            <a:lvl7pPr marL="1748177">
              <a:spcBef>
                <a:spcPts val="0"/>
              </a:spcBef>
              <a:spcAft>
                <a:spcPts val="650"/>
              </a:spcAft>
              <a:defRPr sz="759">
                <a:solidFill>
                  <a:schemeClr val="tx2"/>
                </a:solidFill>
                <a:latin typeface="Nokia Pure Text Light" panose="020B0403020202020204" pitchFamily="34" charset="0"/>
                <a:ea typeface="Nokia Pure Text Light" panose="020B0403020202020204" pitchFamily="34" charset="0"/>
              </a:defRPr>
            </a:lvl7pPr>
            <a:lvl8pPr marL="1997917">
              <a:spcBef>
                <a:spcPts val="0"/>
              </a:spcBef>
              <a:spcAft>
                <a:spcPts val="650"/>
              </a:spcAft>
              <a:defRPr sz="65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4" y="1435200"/>
            <a:ext cx="11078400" cy="4752000"/>
          </a:xfrm>
          <a:prstGeom prst="rect">
            <a:avLst/>
          </a:prstGeom>
        </p:spPr>
        <p:txBody>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4" y="1435200"/>
            <a:ext cx="11078400" cy="4752000"/>
          </a:xfrm>
          <a:prstGeom prst="rect">
            <a:avLst/>
          </a:prstGeom>
        </p:spPr>
        <p:txBody>
          <a:bodyPr/>
          <a:lstStyle>
            <a:lvl1pPr marL="0" indent="0">
              <a:buNone/>
              <a:defRPr sz="1084">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2" y="1440000"/>
            <a:ext cx="5347201"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9"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5"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4"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6" y="6452039"/>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991155" rtl="0" eaLnBrk="1" latinLnBrk="0" hangingPunct="1">
        <a:spcBef>
          <a:spcPct val="0"/>
        </a:spcBef>
        <a:buNone/>
        <a:defRPr sz="2167" kern="1200" baseline="0">
          <a:solidFill>
            <a:schemeClr val="tx1"/>
          </a:solidFill>
          <a:latin typeface="+mj-lt"/>
          <a:ea typeface="+mj-ea"/>
          <a:cs typeface="+mj-cs"/>
        </a:defRPr>
      </a:lvl1pPr>
    </p:titleStyle>
    <p:bodyStyle>
      <a:lvl1pPr marL="371684" indent="-371684" algn="l" defTabSz="991155" rtl="0" eaLnBrk="1" latinLnBrk="0" hangingPunct="1">
        <a:spcBef>
          <a:spcPct val="20000"/>
        </a:spcBef>
        <a:buFont typeface="Arial" panose="020B0604020202020204" pitchFamily="34" charset="0"/>
        <a:buChar char="•"/>
        <a:defRPr sz="3469" kern="1200">
          <a:solidFill>
            <a:schemeClr val="tx1"/>
          </a:solidFill>
          <a:latin typeface="+mn-lt"/>
          <a:ea typeface="+mn-ea"/>
          <a:cs typeface="+mn-cs"/>
        </a:defRPr>
      </a:lvl1pPr>
      <a:lvl2pPr marL="805312" indent="-309735" algn="l" defTabSz="991155" rtl="0" eaLnBrk="1" latinLnBrk="0" hangingPunct="1">
        <a:spcBef>
          <a:spcPct val="20000"/>
        </a:spcBef>
        <a:buFont typeface="Arial" panose="020B0604020202020204" pitchFamily="34" charset="0"/>
        <a:buChar char="–"/>
        <a:defRPr sz="3034" kern="1200">
          <a:solidFill>
            <a:schemeClr val="tx1"/>
          </a:solidFill>
          <a:latin typeface="+mn-lt"/>
          <a:ea typeface="+mn-ea"/>
          <a:cs typeface="+mn-cs"/>
        </a:defRPr>
      </a:lvl2pPr>
      <a:lvl3pPr marL="1238943" indent="-247788" algn="l" defTabSz="991155" rtl="0" eaLnBrk="1" latinLnBrk="0" hangingPunct="1">
        <a:spcBef>
          <a:spcPct val="20000"/>
        </a:spcBef>
        <a:buFont typeface="Arial" panose="020B0604020202020204" pitchFamily="34" charset="0"/>
        <a:buChar char="•"/>
        <a:defRPr sz="2602" kern="1200">
          <a:solidFill>
            <a:schemeClr val="tx1"/>
          </a:solidFill>
          <a:latin typeface="+mn-lt"/>
          <a:ea typeface="+mn-ea"/>
          <a:cs typeface="+mn-cs"/>
        </a:defRPr>
      </a:lvl3pPr>
      <a:lvl4pPr marL="1734520"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30097"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5674"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21252"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6829"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12406"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8"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3"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5" y="3304123"/>
            <a:ext cx="1042273" cy="25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84" dirty="0">
                <a:solidFill>
                  <a:schemeClr val="bg1"/>
                </a:solidFill>
              </a:rPr>
              <a:t>© 3GPP 2012</a:t>
            </a:r>
            <a:endParaRPr lang="en-GB" altLang="en-US" sz="1084" dirty="0"/>
          </a:p>
        </p:txBody>
      </p:sp>
      <p:sp>
        <p:nvSpPr>
          <p:cNvPr id="5" name="Slide Number Placeholder 5">
            <a:extLst>
              <a:ext uri="{FF2B5EF4-FFF2-40B4-BE49-F238E27FC236}">
                <a16:creationId xmlns:a16="http://schemas.microsoft.com/office/drawing/2014/main" id="{E1B2C798-C6B2-4522-A8CF-E337BBB7A7E8}"/>
              </a:ext>
            </a:extLst>
          </p:cNvPr>
          <p:cNvSpPr txBox="1">
            <a:spLocks/>
          </p:cNvSpPr>
          <p:nvPr userDrawn="1"/>
        </p:nvSpPr>
        <p:spPr>
          <a:xfrm>
            <a:off x="11816871" y="6644545"/>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3469">
          <a:solidFill>
            <a:srgbClr val="FF0000"/>
          </a:solidFill>
          <a:latin typeface="+mj-lt"/>
          <a:ea typeface="+mj-ea"/>
          <a:cs typeface="+mj-cs"/>
        </a:defRPr>
      </a:lvl1pPr>
      <a:lvl2pPr algn="ctr" rtl="0" eaLnBrk="0" fontAlgn="base" hangingPunct="0">
        <a:spcBef>
          <a:spcPct val="0"/>
        </a:spcBef>
        <a:spcAft>
          <a:spcPct val="0"/>
        </a:spcAft>
        <a:defRPr sz="3469">
          <a:solidFill>
            <a:srgbClr val="FF0000"/>
          </a:solidFill>
          <a:latin typeface="Calibri" pitchFamily="34" charset="0"/>
        </a:defRPr>
      </a:lvl2pPr>
      <a:lvl3pPr algn="ctr" rtl="0" eaLnBrk="0" fontAlgn="base" hangingPunct="0">
        <a:spcBef>
          <a:spcPct val="0"/>
        </a:spcBef>
        <a:spcAft>
          <a:spcPct val="0"/>
        </a:spcAft>
        <a:defRPr sz="3469">
          <a:solidFill>
            <a:srgbClr val="FF0000"/>
          </a:solidFill>
          <a:latin typeface="Calibri" pitchFamily="34" charset="0"/>
        </a:defRPr>
      </a:lvl3pPr>
      <a:lvl4pPr algn="ctr" rtl="0" eaLnBrk="0" fontAlgn="base" hangingPunct="0">
        <a:spcBef>
          <a:spcPct val="0"/>
        </a:spcBef>
        <a:spcAft>
          <a:spcPct val="0"/>
        </a:spcAft>
        <a:defRPr sz="3469">
          <a:solidFill>
            <a:srgbClr val="FF0000"/>
          </a:solidFill>
          <a:latin typeface="Calibri" pitchFamily="34" charset="0"/>
        </a:defRPr>
      </a:lvl4pPr>
      <a:lvl5pPr algn="ctr" rtl="0" eaLnBrk="0" fontAlgn="base" hangingPunct="0">
        <a:spcBef>
          <a:spcPct val="0"/>
        </a:spcBef>
        <a:spcAft>
          <a:spcPct val="0"/>
        </a:spcAft>
        <a:defRPr sz="3469">
          <a:solidFill>
            <a:srgbClr val="FF0000"/>
          </a:solidFill>
          <a:latin typeface="Calibri" pitchFamily="34" charset="0"/>
        </a:defRPr>
      </a:lvl5pPr>
      <a:lvl6pPr marL="495577" algn="ctr" rtl="0" eaLnBrk="0" fontAlgn="base" hangingPunct="0">
        <a:spcBef>
          <a:spcPct val="0"/>
        </a:spcBef>
        <a:spcAft>
          <a:spcPct val="0"/>
        </a:spcAft>
        <a:defRPr sz="3469">
          <a:solidFill>
            <a:srgbClr val="FF0000"/>
          </a:solidFill>
          <a:latin typeface="Calibri" pitchFamily="34" charset="0"/>
        </a:defRPr>
      </a:lvl6pPr>
      <a:lvl7pPr marL="991155" algn="ctr" rtl="0" eaLnBrk="0" fontAlgn="base" hangingPunct="0">
        <a:spcBef>
          <a:spcPct val="0"/>
        </a:spcBef>
        <a:spcAft>
          <a:spcPct val="0"/>
        </a:spcAft>
        <a:defRPr sz="3469">
          <a:solidFill>
            <a:srgbClr val="FF0000"/>
          </a:solidFill>
          <a:latin typeface="Calibri" pitchFamily="34" charset="0"/>
        </a:defRPr>
      </a:lvl7pPr>
      <a:lvl8pPr marL="1486731" algn="ctr" rtl="0" eaLnBrk="0" fontAlgn="base" hangingPunct="0">
        <a:spcBef>
          <a:spcPct val="0"/>
        </a:spcBef>
        <a:spcAft>
          <a:spcPct val="0"/>
        </a:spcAft>
        <a:defRPr sz="3469">
          <a:solidFill>
            <a:srgbClr val="FF0000"/>
          </a:solidFill>
          <a:latin typeface="Calibri" pitchFamily="34" charset="0"/>
        </a:defRPr>
      </a:lvl8pPr>
      <a:lvl9pPr marL="1982308" algn="ctr" rtl="0" eaLnBrk="0" fontAlgn="base" hangingPunct="0">
        <a:spcBef>
          <a:spcPct val="0"/>
        </a:spcBef>
        <a:spcAft>
          <a:spcPct val="0"/>
        </a:spcAft>
        <a:defRPr sz="3469">
          <a:solidFill>
            <a:srgbClr val="FF0000"/>
          </a:solidFill>
          <a:latin typeface="Calibri" pitchFamily="34" charset="0"/>
        </a:defRPr>
      </a:lvl9pPr>
    </p:titleStyle>
    <p:bodyStyle>
      <a:lvl1pPr marL="371684" indent="-371684" algn="l" rtl="0" eaLnBrk="0" fontAlgn="base" hangingPunct="0">
        <a:spcBef>
          <a:spcPct val="20000"/>
        </a:spcBef>
        <a:spcAft>
          <a:spcPct val="0"/>
        </a:spcAft>
        <a:buBlip>
          <a:blip r:embed="rId5"/>
        </a:buBlip>
        <a:defRPr sz="3034">
          <a:solidFill>
            <a:schemeClr val="tx1"/>
          </a:solidFill>
          <a:latin typeface="+mn-lt"/>
          <a:ea typeface="+mn-ea"/>
          <a:cs typeface="+mn-cs"/>
        </a:defRPr>
      </a:lvl1pPr>
      <a:lvl2pPr marL="805312" indent="-309735" algn="l" rtl="0" eaLnBrk="0" fontAlgn="base" hangingPunct="0">
        <a:spcBef>
          <a:spcPct val="20000"/>
        </a:spcBef>
        <a:spcAft>
          <a:spcPct val="0"/>
        </a:spcAft>
        <a:buClr>
          <a:srgbClr val="C00000"/>
        </a:buClr>
        <a:buFont typeface="Arial" panose="020B0604020202020204" pitchFamily="34" charset="0"/>
        <a:buChar char="•"/>
        <a:defRPr sz="2602">
          <a:solidFill>
            <a:schemeClr val="tx1"/>
          </a:solidFill>
          <a:latin typeface="+mn-lt"/>
        </a:defRPr>
      </a:lvl2pPr>
      <a:lvl3pPr marL="1238943"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3pPr>
      <a:lvl4pPr marL="1734520"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4pPr>
      <a:lvl5pPr marL="2230097" indent="-247788" algn="l" rtl="0" eaLnBrk="0" fontAlgn="base" hangingPunct="0">
        <a:spcBef>
          <a:spcPct val="20000"/>
        </a:spcBef>
        <a:spcAft>
          <a:spcPct val="0"/>
        </a:spcAft>
        <a:buFont typeface="Arial" panose="020B0604020202020204" pitchFamily="34" charset="0"/>
        <a:buChar char="»"/>
        <a:defRPr sz="1733">
          <a:solidFill>
            <a:schemeClr val="tx1"/>
          </a:solidFill>
          <a:latin typeface="+mn-lt"/>
        </a:defRPr>
      </a:lvl5pPr>
      <a:lvl6pPr marL="2725674" indent="-247788" algn="l" rtl="0" eaLnBrk="0" fontAlgn="base" hangingPunct="0">
        <a:spcBef>
          <a:spcPct val="20000"/>
        </a:spcBef>
        <a:spcAft>
          <a:spcPct val="0"/>
        </a:spcAft>
        <a:buFont typeface="Arial" charset="0"/>
        <a:buChar char="»"/>
        <a:defRPr sz="1733">
          <a:solidFill>
            <a:schemeClr val="tx1"/>
          </a:solidFill>
          <a:latin typeface="+mn-lt"/>
        </a:defRPr>
      </a:lvl6pPr>
      <a:lvl7pPr marL="3221252" indent="-247788" algn="l" rtl="0" eaLnBrk="0" fontAlgn="base" hangingPunct="0">
        <a:spcBef>
          <a:spcPct val="20000"/>
        </a:spcBef>
        <a:spcAft>
          <a:spcPct val="0"/>
        </a:spcAft>
        <a:buFont typeface="Arial" charset="0"/>
        <a:buChar char="»"/>
        <a:defRPr sz="1733">
          <a:solidFill>
            <a:schemeClr val="tx1"/>
          </a:solidFill>
          <a:latin typeface="+mn-lt"/>
        </a:defRPr>
      </a:lvl7pPr>
      <a:lvl8pPr marL="3716829" indent="-247788" algn="l" rtl="0" eaLnBrk="0" fontAlgn="base" hangingPunct="0">
        <a:spcBef>
          <a:spcPct val="20000"/>
        </a:spcBef>
        <a:spcAft>
          <a:spcPct val="0"/>
        </a:spcAft>
        <a:buFont typeface="Arial" charset="0"/>
        <a:buChar char="»"/>
        <a:defRPr sz="1733">
          <a:solidFill>
            <a:schemeClr val="tx1"/>
          </a:solidFill>
          <a:latin typeface="+mn-lt"/>
        </a:defRPr>
      </a:lvl8pPr>
      <a:lvl9pPr marL="4212406" indent="-247788" algn="l" rtl="0" eaLnBrk="0" fontAlgn="base" hangingPunct="0">
        <a:spcBef>
          <a:spcPct val="20000"/>
        </a:spcBef>
        <a:spcAft>
          <a:spcPct val="0"/>
        </a:spcAft>
        <a:buFont typeface="Arial" charset="0"/>
        <a:buChar char="»"/>
        <a:defRPr sz="1733">
          <a:solidFill>
            <a:schemeClr val="tx1"/>
          </a:solidFill>
          <a:latin typeface="+mn-lt"/>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CA0F-D8F1-4A1D-B054-9C9D5323BB36}"/>
              </a:ext>
            </a:extLst>
          </p:cNvPr>
          <p:cNvSpPr>
            <a:spLocks noGrp="1"/>
          </p:cNvSpPr>
          <p:nvPr>
            <p:ph type="ctrTitle"/>
          </p:nvPr>
        </p:nvSpPr>
        <p:spPr>
          <a:xfrm>
            <a:off x="1719755" y="3136288"/>
            <a:ext cx="10363201" cy="1470025"/>
          </a:xfrm>
        </p:spPr>
        <p:txBody>
          <a:bodyPr/>
          <a:lstStyle/>
          <a:p>
            <a:r>
              <a:rPr lang="en-US" sz="3600" dirty="0">
                <a:solidFill>
                  <a:schemeClr val="tx1"/>
                </a:solidFill>
              </a:rPr>
              <a:t>Way Forward on Energy Consumption</a:t>
            </a:r>
            <a:br>
              <a:rPr lang="en-US" sz="3600" dirty="0">
                <a:solidFill>
                  <a:schemeClr val="tx1"/>
                </a:solidFill>
              </a:rPr>
            </a:br>
            <a:r>
              <a:rPr lang="en-US" sz="3600" dirty="0">
                <a:solidFill>
                  <a:schemeClr val="tx1"/>
                </a:solidFill>
              </a:rPr>
              <a:t>RAN2 chair (InterDigital)</a:t>
            </a:r>
          </a:p>
        </p:txBody>
      </p:sp>
      <p:sp>
        <p:nvSpPr>
          <p:cNvPr id="7" name="TextBox 6">
            <a:extLst>
              <a:ext uri="{FF2B5EF4-FFF2-40B4-BE49-F238E27FC236}">
                <a16:creationId xmlns:a16="http://schemas.microsoft.com/office/drawing/2014/main" id="{BD4C07CE-5B29-4702-9D1C-D0C398AA13C3}"/>
              </a:ext>
            </a:extLst>
          </p:cNvPr>
          <p:cNvSpPr txBox="1"/>
          <p:nvPr/>
        </p:nvSpPr>
        <p:spPr>
          <a:xfrm>
            <a:off x="5622284" y="822255"/>
            <a:ext cx="6460672" cy="715004"/>
          </a:xfrm>
          <a:prstGeom prst="rect">
            <a:avLst/>
          </a:prstGeom>
          <a:noFill/>
        </p:spPr>
        <p:txBody>
          <a:bodyPr wrap="square">
            <a:spAutoFit/>
          </a:bodyPr>
          <a:lstStyle/>
          <a:p>
            <a:pPr hangingPunct="0">
              <a:spcAft>
                <a:spcPts val="732"/>
              </a:spcAft>
              <a:tabLst>
                <a:tab pos="4975666" algn="r"/>
              </a:tabLst>
            </a:pPr>
            <a:r>
              <a:rPr lang="en-GB" sz="1463" b="1" dirty="0">
                <a:solidFill>
                  <a:srgbClr val="000000"/>
                </a:solidFill>
                <a:latin typeface="Arial" panose="020B0604020202020204" pitchFamily="34" charset="0"/>
                <a:ea typeface="SimSun" panose="02010600030101010101" pitchFamily="2" charset="-122"/>
              </a:rPr>
              <a:t>TSG RAN Meeting #103	    </a:t>
            </a:r>
            <a:r>
              <a:rPr lang="en-US" sz="2000" b="1" dirty="0">
                <a:solidFill>
                  <a:srgbClr val="000000"/>
                </a:solidFill>
                <a:latin typeface="Arial" panose="020B0604020202020204" pitchFamily="34" charset="0"/>
                <a:ea typeface="SimSun" panose="02010600030101010101" pitchFamily="2" charset="-122"/>
              </a:rPr>
              <a:t>RP-240808</a:t>
            </a:r>
            <a:endParaRPr lang="en-US" sz="1050" dirty="0">
              <a:solidFill>
                <a:srgbClr val="000000"/>
              </a:solidFill>
              <a:latin typeface="Times New Roman" panose="02020603050405020304" pitchFamily="18" charset="0"/>
              <a:ea typeface="SimSun" panose="02010600030101010101" pitchFamily="2" charset="-122"/>
            </a:endParaRPr>
          </a:p>
          <a:p>
            <a:r>
              <a:rPr lang="en-GB" sz="1463" b="1" dirty="0">
                <a:solidFill>
                  <a:srgbClr val="000000"/>
                </a:solidFill>
                <a:latin typeface="Arial" panose="020B0604020202020204" pitchFamily="34" charset="0"/>
                <a:ea typeface="SimSun" panose="02010600030101010101" pitchFamily="2" charset="-122"/>
              </a:rPr>
              <a:t>March 18 – 21, 2024</a:t>
            </a:r>
            <a:endParaRPr lang="en-US" sz="1463" dirty="0"/>
          </a:p>
        </p:txBody>
      </p:sp>
    </p:spTree>
    <p:extLst>
      <p:ext uri="{BB962C8B-B14F-4D97-AF65-F5344CB8AC3E}">
        <p14:creationId xmlns:p14="http://schemas.microsoft.com/office/powerpoint/2010/main" val="3993434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9B76-F0F2-C5A0-CC0C-966CBE1BFFA1}"/>
              </a:ext>
            </a:extLst>
          </p:cNvPr>
          <p:cNvSpPr>
            <a:spLocks noGrp="1"/>
          </p:cNvSpPr>
          <p:nvPr>
            <p:ph type="title"/>
          </p:nvPr>
        </p:nvSpPr>
        <p:spPr/>
        <p:txBody>
          <a:bodyPr/>
          <a:lstStyle/>
          <a:p>
            <a:r>
              <a:rPr lang="en-US" dirty="0"/>
              <a:t>Way Forward on Energy Consumption</a:t>
            </a:r>
            <a:br>
              <a:rPr lang="en-US" dirty="0"/>
            </a:br>
            <a:endParaRPr lang="en-US" i="1" dirty="0"/>
          </a:p>
        </p:txBody>
      </p:sp>
      <p:sp>
        <p:nvSpPr>
          <p:cNvPr id="3" name="Content Placeholder 2">
            <a:extLst>
              <a:ext uri="{FF2B5EF4-FFF2-40B4-BE49-F238E27FC236}">
                <a16:creationId xmlns:a16="http://schemas.microsoft.com/office/drawing/2014/main" id="{98B34F61-032B-0E06-F629-BFDAE1FAEFB7}"/>
              </a:ext>
            </a:extLst>
          </p:cNvPr>
          <p:cNvSpPr>
            <a:spLocks noGrp="1"/>
          </p:cNvSpPr>
          <p:nvPr>
            <p:ph idx="1"/>
          </p:nvPr>
        </p:nvSpPr>
        <p:spPr>
          <a:xfrm>
            <a:off x="647703" y="887622"/>
            <a:ext cx="11184467" cy="5403848"/>
          </a:xfrm>
        </p:spPr>
        <p:txBody>
          <a:bodyPr/>
          <a:lstStyle/>
          <a:p>
            <a:r>
              <a:rPr lang="en-US" sz="2400" dirty="0"/>
              <a:t>RAN discussed the LS on UE energy consumption in RP-240029</a:t>
            </a:r>
          </a:p>
          <a:p>
            <a:r>
              <a:rPr lang="en-US" sz="2400" dirty="0"/>
              <a:t>There was no consensus (i.e. no agreement) on how to proceed as the use cases, and feasibility of obtaining per UE network energy consumption information require further clarifications.  </a:t>
            </a:r>
          </a:p>
          <a:p>
            <a:r>
              <a:rPr lang="en-US" sz="2400" dirty="0"/>
              <a:t>For WGs to initiate this type of work and respond to SA2 questions, a new Study Item would have to be approved in RAN (for which at the moment there doesn’t seem to be consensus)</a:t>
            </a:r>
          </a:p>
          <a:p>
            <a:pPr lvl="1"/>
            <a:r>
              <a:rPr lang="en-US" sz="2000" dirty="0"/>
              <a:t>RAN could continue discussions on clarifying the use cases and the need for a SI as part of the discussion on potential additional Rel-19 RAN WI/SIs</a:t>
            </a:r>
          </a:p>
          <a:p>
            <a:r>
              <a:rPr lang="en-US" sz="2400" dirty="0"/>
              <a:t>•	On the following question to RAN2: “SA2 invites RAN2 to indicate whether the base station energy consumption (that varies with radio conditions) can be reported on a per-UE-per-PDU session and per-UE-per-QoS flow basis.”</a:t>
            </a:r>
          </a:p>
          <a:p>
            <a:pPr lvl="1"/>
            <a:r>
              <a:rPr lang="en-US" sz="2000" dirty="0"/>
              <a:t>Propose to respond back to SA2 that from the point of view of RAN2/3 experts in RAN#103, such information at </a:t>
            </a:r>
            <a:r>
              <a:rPr lang="en-US" sz="2000" dirty="0" err="1"/>
              <a:t>gNB</a:t>
            </a:r>
            <a:r>
              <a:rPr lang="en-US" sz="2000" dirty="0"/>
              <a:t> level is extremely difficult to obtain as the RAN2 protocols are not aware of energy consumption per QoS flows or PDU sessions and RAN does not expect to proceed on this aspect in R19. </a:t>
            </a:r>
          </a:p>
          <a:p>
            <a:pPr marL="495577" lvl="1" indent="0">
              <a:buNone/>
            </a:pPr>
            <a:r>
              <a:rPr lang="en-US" sz="2000" dirty="0"/>
              <a:t>0811</a:t>
            </a:r>
            <a:endParaRPr lang="en-US" sz="1600" dirty="0"/>
          </a:p>
        </p:txBody>
      </p:sp>
    </p:spTree>
    <p:extLst>
      <p:ext uri="{BB962C8B-B14F-4D97-AF65-F5344CB8AC3E}">
        <p14:creationId xmlns:p14="http://schemas.microsoft.com/office/powerpoint/2010/main" val="970780023"/>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DF1AD114663945A6BE9B51BE484023" ma:contentTypeVersion="18" ma:contentTypeDescription="Create a new document." ma:contentTypeScope="" ma:versionID="85fd0cfc87120fc1178fa72525c26bdb">
  <xsd:schema xmlns:xsd="http://www.w3.org/2001/XMLSchema" xmlns:xs="http://www.w3.org/2001/XMLSchema" xmlns:p="http://schemas.microsoft.com/office/2006/metadata/properties" xmlns:ns3="3bf2a938-977f-4d5f-8f64-920cbfce838e" xmlns:ns4="bb9c9243-6514-496e-9bea-3e67ed9ba0ed" targetNamespace="http://schemas.microsoft.com/office/2006/metadata/properties" ma:root="true" ma:fieldsID="a35d3c64bd88e351b91225b9cb5e921c" ns3:_="" ns4:_="">
    <xsd:import namespace="3bf2a938-977f-4d5f-8f64-920cbfce838e"/>
    <xsd:import namespace="bb9c9243-6514-496e-9bea-3e67ed9ba0e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f2a938-977f-4d5f-8f64-920cbfce838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c9243-6514-496e-9bea-3e67ed9ba0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bf2a938-977f-4d5f-8f64-920cbfce838e" xsi:nil="true"/>
  </documentManagement>
</p:properties>
</file>

<file path=customXml/itemProps1.xml><?xml version="1.0" encoding="utf-8"?>
<ds:datastoreItem xmlns:ds="http://schemas.openxmlformats.org/officeDocument/2006/customXml" ds:itemID="{EC0BAACF-33C2-4302-B9A5-B6F4298B40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f2a938-977f-4d5f-8f64-920cbfce838e"/>
    <ds:schemaRef ds:uri="bb9c9243-6514-496e-9bea-3e67ed9ba0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043C18-C36A-4136-B7EE-2596B06AF032}">
  <ds:schemaRefs>
    <ds:schemaRef ds:uri="http://schemas.microsoft.com/sharepoint/v3/contenttype/forms"/>
  </ds:schemaRefs>
</ds:datastoreItem>
</file>

<file path=customXml/itemProps3.xml><?xml version="1.0" encoding="utf-8"?>
<ds:datastoreItem xmlns:ds="http://schemas.openxmlformats.org/officeDocument/2006/customXml" ds:itemID="{86E612DE-5231-4ADF-B41B-8B7EBF654126}">
  <ds:schemaRefs>
    <ds:schemaRef ds:uri="http://purl.org/dc/elements/1.1/"/>
    <ds:schemaRef ds:uri="http://schemas.microsoft.com/office/2006/metadata/properties"/>
    <ds:schemaRef ds:uri="bb9c9243-6514-496e-9bea-3e67ed9ba0e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bf2a938-977f-4d5f-8f64-920cbfce83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85417</TotalTime>
  <Words>242</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Way Forward on Energy Consumption RAN2 chair (InterDigital)</vt:lpstr>
      <vt:lpstr>Way Forward on Energy Consumption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Diana Pani</cp:lastModifiedBy>
  <cp:revision>951</cp:revision>
  <cp:lastPrinted>2023-08-02T08:25:48Z</cp:lastPrinted>
  <dcterms:created xsi:type="dcterms:W3CDTF">2018-05-24T11:49:12Z</dcterms:created>
  <dcterms:modified xsi:type="dcterms:W3CDTF">2024-03-20T10:47:33Z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0x01010076DF1AD114663945A6BE9B51BE484023</vt:lpwstr>
  </property>
</Properties>
</file>