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8" r:id="rId4"/>
  </p:sldMasterIdLst>
  <p:notesMasterIdLst>
    <p:notesMasterId r:id="rId8"/>
  </p:notesMasterIdLst>
  <p:handoutMasterIdLst>
    <p:handoutMasterId r:id="rId9"/>
  </p:handoutMasterIdLst>
  <p:sldIdLst>
    <p:sldId id="534" r:id="rId5"/>
    <p:sldId id="2147309795" r:id="rId6"/>
    <p:sldId id="2147309796" r:id="rId7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5DB"/>
    <a:srgbClr val="92D050"/>
    <a:srgbClr val="CCCCFF"/>
    <a:srgbClr val="FFCCCC"/>
    <a:srgbClr val="EFFFFF"/>
    <a:srgbClr val="F7FFFF"/>
    <a:srgbClr val="E2FFFF"/>
    <a:srgbClr val="F3F9EB"/>
    <a:srgbClr val="FFFFCC"/>
    <a:srgbClr val="CC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6B1D6D-00D3-416E-8E97-BF5D3B7C04C5}" v="2" dt="2025-06-02T09:04:11.460"/>
    <p1510:client id="{BEEA0B87-B9B0-4696-A3BB-E6092BA01CCC}" v="3" dt="2025-06-02T00:14:01.292"/>
    <p1510:client id="{C22A7A2E-877F-414D-921F-95754DEC4C32}" v="283" dt="2025-06-02T02:38:09.717"/>
    <p1510:client id="{E2116E34-3982-8E51-BC40-47EFA5586CE9}" v="12" dt="2025-06-02T00:31:38.0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110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oya Shibaike (芝池 尚哉)" userId="5b09a80e-b99f-4d25-9243-d223e12dd20f" providerId="ADAL" clId="{0AEF9371-6D3B-4CA7-88D6-A7DE4C3740C2}"/>
    <pc:docChg chg="modSld">
      <pc:chgData name="Naoya Shibaike (芝池 尚哉)" userId="5b09a80e-b99f-4d25-9243-d223e12dd20f" providerId="ADAL" clId="{0AEF9371-6D3B-4CA7-88D6-A7DE4C3740C2}" dt="2024-12-02T12:54:01.089" v="3" actId="20577"/>
      <pc:docMkLst>
        <pc:docMk/>
      </pc:docMkLst>
      <pc:sldChg chg="modSp mod">
        <pc:chgData name="Naoya Shibaike (芝池 尚哉)" userId="5b09a80e-b99f-4d25-9243-d223e12dd20f" providerId="ADAL" clId="{0AEF9371-6D3B-4CA7-88D6-A7DE4C3740C2}" dt="2024-12-02T12:54:01.089" v="3" actId="20577"/>
        <pc:sldMkLst>
          <pc:docMk/>
          <pc:sldMk cId="1350715311" sldId="2147309797"/>
        </pc:sldMkLst>
      </pc:sldChg>
    </pc:docChg>
  </pc:docChgLst>
  <pc:docChgLst>
    <pc:chgData name="Mayuko Okano (岡野 真由子)" userId="5bbf040f-51a1-45b7-b74b-e243849e5b44" providerId="ADAL" clId="{00470E1F-9DC4-44B9-AE57-E2B72ABFC399}"/>
    <pc:docChg chg="undo custSel modSld">
      <pc:chgData name="Mayuko Okano (岡野 真由子)" userId="5bbf040f-51a1-45b7-b74b-e243849e5b44" providerId="ADAL" clId="{00470E1F-9DC4-44B9-AE57-E2B72ABFC399}" dt="2024-12-02T00:34:01.673" v="323" actId="6549"/>
      <pc:docMkLst>
        <pc:docMk/>
      </pc:docMkLst>
      <pc:sldChg chg="modSp mod">
        <pc:chgData name="Mayuko Okano (岡野 真由子)" userId="5bbf040f-51a1-45b7-b74b-e243849e5b44" providerId="ADAL" clId="{00470E1F-9DC4-44B9-AE57-E2B72ABFC399}" dt="2024-12-02T00:34:01.673" v="323" actId="6549"/>
        <pc:sldMkLst>
          <pc:docMk/>
          <pc:sldMk cId="1350715311" sldId="2147309797"/>
        </pc:sldMkLst>
      </pc:sldChg>
    </pc:docChg>
  </pc:docChgLst>
  <pc:docChgLst>
    <pc:chgData name="Shinya Kumagai (熊谷 慎也)" userId="d22c9741-fed2-4331-abb8-72920a4e3e92" providerId="ADAL" clId="{3EA0B936-0226-47AE-B951-0655ADACAED0}"/>
    <pc:docChg chg="undo custSel modSld">
      <pc:chgData name="Shinya Kumagai (熊谷 慎也)" userId="d22c9741-fed2-4331-abb8-72920a4e3e92" providerId="ADAL" clId="{3EA0B936-0226-47AE-B951-0655ADACAED0}" dt="2025-05-12T00:14:03.516" v="572" actId="20577"/>
      <pc:docMkLst>
        <pc:docMk/>
      </pc:docMkLst>
      <pc:sldChg chg="modSp mod">
        <pc:chgData name="Shinya Kumagai (熊谷 慎也)" userId="d22c9741-fed2-4331-abb8-72920a4e3e92" providerId="ADAL" clId="{3EA0B936-0226-47AE-B951-0655ADACAED0}" dt="2025-05-12T00:14:03.516" v="572" actId="20577"/>
        <pc:sldMkLst>
          <pc:docMk/>
          <pc:sldMk cId="1834774064" sldId="2147309780"/>
        </pc:sldMkLst>
      </pc:sldChg>
    </pc:docChg>
  </pc:docChgLst>
  <pc:docChgLst>
    <pc:chgData name="Shinya Kumagai (熊谷 慎也)" userId="d22c9741-fed2-4331-abb8-72920a4e3e92" providerId="ADAL" clId="{432DA826-0C5C-449F-BD3F-EC3F02B47219}"/>
    <pc:docChg chg="undo custSel modSld">
      <pc:chgData name="Shinya Kumagai (熊谷 慎也)" userId="d22c9741-fed2-4331-abb8-72920a4e3e92" providerId="ADAL" clId="{432DA826-0C5C-449F-BD3F-EC3F02B47219}" dt="2024-07-19T06:42:48.322" v="153" actId="729"/>
      <pc:docMkLst>
        <pc:docMk/>
      </pc:docMkLst>
      <pc:sldChg chg="mod modShow">
        <pc:chgData name="Shinya Kumagai (熊谷 慎也)" userId="d22c9741-fed2-4331-abb8-72920a4e3e92" providerId="ADAL" clId="{432DA826-0C5C-449F-BD3F-EC3F02B47219}" dt="2024-07-19T06:42:48.322" v="153" actId="729"/>
        <pc:sldMkLst>
          <pc:docMk/>
          <pc:sldMk cId="2399016892" sldId="275"/>
        </pc:sldMkLst>
      </pc:sldChg>
      <pc:sldChg chg="mod modShow">
        <pc:chgData name="Shinya Kumagai (熊谷 慎也)" userId="d22c9741-fed2-4331-abb8-72920a4e3e92" providerId="ADAL" clId="{432DA826-0C5C-449F-BD3F-EC3F02B47219}" dt="2024-07-19T06:42:48.322" v="153" actId="729"/>
        <pc:sldMkLst>
          <pc:docMk/>
          <pc:sldMk cId="852734052" sldId="276"/>
        </pc:sldMkLst>
      </pc:sldChg>
      <pc:sldChg chg="mod modShow">
        <pc:chgData name="Shinya Kumagai (熊谷 慎也)" userId="d22c9741-fed2-4331-abb8-72920a4e3e92" providerId="ADAL" clId="{432DA826-0C5C-449F-BD3F-EC3F02B47219}" dt="2024-07-19T06:42:48.322" v="153" actId="729"/>
        <pc:sldMkLst>
          <pc:docMk/>
          <pc:sldMk cId="2710310642" sldId="2147309788"/>
        </pc:sldMkLst>
      </pc:sldChg>
      <pc:sldChg chg="modSp mod">
        <pc:chgData name="Shinya Kumagai (熊谷 慎也)" userId="d22c9741-fed2-4331-abb8-72920a4e3e92" providerId="ADAL" clId="{432DA826-0C5C-449F-BD3F-EC3F02B47219}" dt="2024-07-19T06:42:00.989" v="152" actId="20577"/>
        <pc:sldMkLst>
          <pc:docMk/>
          <pc:sldMk cId="2314399215" sldId="2147309789"/>
        </pc:sldMkLst>
      </pc:sldChg>
      <pc:sldChg chg="mod modShow">
        <pc:chgData name="Shinya Kumagai (熊谷 慎也)" userId="d22c9741-fed2-4331-abb8-72920a4e3e92" providerId="ADAL" clId="{432DA826-0C5C-449F-BD3F-EC3F02B47219}" dt="2024-07-19T06:42:48.322" v="153" actId="729"/>
        <pc:sldMkLst>
          <pc:docMk/>
          <pc:sldMk cId="1794195106" sldId="2147309793"/>
        </pc:sldMkLst>
      </pc:sldChg>
      <pc:sldChg chg="mod modShow">
        <pc:chgData name="Shinya Kumagai (熊谷 慎也)" userId="d22c9741-fed2-4331-abb8-72920a4e3e92" providerId="ADAL" clId="{432DA826-0C5C-449F-BD3F-EC3F02B47219}" dt="2024-07-19T06:42:48.322" v="153" actId="729"/>
        <pc:sldMkLst>
          <pc:docMk/>
          <pc:sldMk cId="1681888318" sldId="2147309794"/>
        </pc:sldMkLst>
      </pc:sldChg>
      <pc:sldChg chg="mod modShow">
        <pc:chgData name="Shinya Kumagai (熊谷 慎也)" userId="d22c9741-fed2-4331-abb8-72920a4e3e92" providerId="ADAL" clId="{432DA826-0C5C-449F-BD3F-EC3F02B47219}" dt="2024-07-19T06:42:48.322" v="153" actId="729"/>
        <pc:sldMkLst>
          <pc:docMk/>
          <pc:sldMk cId="2087153235" sldId="2147309795"/>
        </pc:sldMkLst>
      </pc:sldChg>
      <pc:sldChg chg="mod modShow">
        <pc:chgData name="Shinya Kumagai (熊谷 慎也)" userId="d22c9741-fed2-4331-abb8-72920a4e3e92" providerId="ADAL" clId="{432DA826-0C5C-449F-BD3F-EC3F02B47219}" dt="2024-07-19T06:42:48.322" v="153" actId="729"/>
        <pc:sldMkLst>
          <pc:docMk/>
          <pc:sldMk cId="427683531" sldId="2147309796"/>
        </pc:sldMkLst>
      </pc:sldChg>
    </pc:docChg>
  </pc:docChgLst>
  <pc:docChgLst>
    <pc:chgData name="Yuki Matsumura (松村 祐輝)" userId="ef08b4c0-240a-49e4-b656-9003896686f9" providerId="ADAL" clId="{1C8D2F23-5ADE-4B1D-9A4F-F6304DF980BA}"/>
    <pc:docChg chg="custSel modSld">
      <pc:chgData name="Yuki Matsumura (松村 祐輝)" userId="ef08b4c0-240a-49e4-b656-9003896686f9" providerId="ADAL" clId="{1C8D2F23-5ADE-4B1D-9A4F-F6304DF980BA}" dt="2024-12-03T00:29:35.240" v="257"/>
      <pc:docMkLst>
        <pc:docMk/>
      </pc:docMkLst>
      <pc:sldChg chg="addSp modSp mod">
        <pc:chgData name="Yuki Matsumura (松村 祐輝)" userId="ef08b4c0-240a-49e4-b656-9003896686f9" providerId="ADAL" clId="{1C8D2F23-5ADE-4B1D-9A4F-F6304DF980BA}" dt="2024-12-03T00:29:35.240" v="257"/>
        <pc:sldMkLst>
          <pc:docMk/>
          <pc:sldMk cId="1350715311" sldId="2147309797"/>
        </pc:sldMkLst>
      </pc:sldChg>
    </pc:docChg>
  </pc:docChgLst>
  <pc:docChgLst>
    <pc:chgData name="Kousuke Shima (島 康介)" userId="ab359ab8-9faa-4cba-90ed-28700186c1a2" providerId="ADAL" clId="{52D1E773-B415-4004-B106-0E617601EC3D}"/>
    <pc:docChg chg="modSld">
      <pc:chgData name="Kousuke Shima (島 康介)" userId="ab359ab8-9faa-4cba-90ed-28700186c1a2" providerId="ADAL" clId="{52D1E773-B415-4004-B106-0E617601EC3D}" dt="2024-12-02T11:33:09.425" v="193" actId="20577"/>
      <pc:docMkLst>
        <pc:docMk/>
      </pc:docMkLst>
      <pc:sldChg chg="modSp mod">
        <pc:chgData name="Kousuke Shima (島 康介)" userId="ab359ab8-9faa-4cba-90ed-28700186c1a2" providerId="ADAL" clId="{52D1E773-B415-4004-B106-0E617601EC3D}" dt="2024-12-02T11:33:09.425" v="193" actId="20577"/>
        <pc:sldMkLst>
          <pc:docMk/>
          <pc:sldMk cId="1350715311" sldId="2147309797"/>
        </pc:sldMkLst>
      </pc:sldChg>
    </pc:docChg>
  </pc:docChgLst>
  <pc:docChgLst>
    <pc:chgData name="Hiroki Harada (原田 浩樹)" userId="a8faacbc-3d7c-4f6f-a507-02b0eadbea1a" providerId="ADAL" clId="{BD320937-2A24-4591-A1EB-C0AEFD8538A8}"/>
    <pc:docChg chg="undo custSel modSld">
      <pc:chgData name="Hiroki Harada (原田 浩樹)" userId="a8faacbc-3d7c-4f6f-a507-02b0eadbea1a" providerId="ADAL" clId="{BD320937-2A24-4591-A1EB-C0AEFD8538A8}" dt="2024-07-19T11:44:02.358" v="767" actId="20577"/>
      <pc:docMkLst>
        <pc:docMk/>
      </pc:docMkLst>
      <pc:sldChg chg="modSp mod">
        <pc:chgData name="Hiroki Harada (原田 浩樹)" userId="a8faacbc-3d7c-4f6f-a507-02b0eadbea1a" providerId="ADAL" clId="{BD320937-2A24-4591-A1EB-C0AEFD8538A8}" dt="2024-07-19T11:44:02.358" v="767" actId="20577"/>
        <pc:sldMkLst>
          <pc:docMk/>
          <pc:sldMk cId="2379697559" sldId="2147309790"/>
        </pc:sldMkLst>
      </pc:sldChg>
    </pc:docChg>
  </pc:docChgLst>
  <pc:docChgLst>
    <pc:chgData name="Naoya Shibaike (芝池 尚哉)" userId="5b09a80e-b99f-4d25-9243-d223e12dd20f" providerId="ADAL" clId="{61D93A05-C698-4475-8CD2-2ECE3EDA4701}"/>
    <pc:docChg chg="modSld">
      <pc:chgData name="Naoya Shibaike (芝池 尚哉)" userId="5b09a80e-b99f-4d25-9243-d223e12dd20f" providerId="ADAL" clId="{61D93A05-C698-4475-8CD2-2ECE3EDA4701}" dt="2025-02-27T11:44:40.559" v="12" actId="20577"/>
      <pc:docMkLst>
        <pc:docMk/>
      </pc:docMkLst>
      <pc:sldChg chg="modSp mod">
        <pc:chgData name="Naoya Shibaike (芝池 尚哉)" userId="5b09a80e-b99f-4d25-9243-d223e12dd20f" providerId="ADAL" clId="{61D93A05-C698-4475-8CD2-2ECE3EDA4701}" dt="2025-02-27T11:44:40.559" v="12" actId="20577"/>
        <pc:sldMkLst>
          <pc:docMk/>
          <pc:sldMk cId="1834774064" sldId="2147309780"/>
        </pc:sldMkLst>
      </pc:sldChg>
    </pc:docChg>
  </pc:docChgLst>
  <pc:docChgLst>
    <pc:chgData name="Shinya Kumagai (熊谷 慎也)" userId="S::shinya.kumagai.yw@nttdocomo.com::d22c9741-fed2-4331-abb8-72920a4e3e92" providerId="AD" clId="Web-{33740AD5-4E0D-C83A-B469-C71048C1BFFA}"/>
    <pc:docChg chg="modSld">
      <pc:chgData name="Shinya Kumagai (熊谷 慎也)" userId="S::shinya.kumagai.yw@nttdocomo.com::d22c9741-fed2-4331-abb8-72920a4e3e92" providerId="AD" clId="Web-{33740AD5-4E0D-C83A-B469-C71048C1BFFA}" dt="2023-05-30T05:25:15.423" v="19" actId="20577"/>
      <pc:docMkLst>
        <pc:docMk/>
      </pc:docMkLst>
      <pc:sldChg chg="modSp">
        <pc:chgData name="Shinya Kumagai (熊谷 慎也)" userId="S::shinya.kumagai.yw@nttdocomo.com::d22c9741-fed2-4331-abb8-72920a4e3e92" providerId="AD" clId="Web-{33740AD5-4E0D-C83A-B469-C71048C1BFFA}" dt="2023-05-30T05:25:15.423" v="19" actId="20577"/>
        <pc:sldMkLst>
          <pc:docMk/>
          <pc:sldMk cId="2135436060" sldId="2147309777"/>
        </pc:sldMkLst>
      </pc:sldChg>
      <pc:sldChg chg="modSp">
        <pc:chgData name="Shinya Kumagai (熊谷 慎也)" userId="S::shinya.kumagai.yw@nttdocomo.com::d22c9741-fed2-4331-abb8-72920a4e3e92" providerId="AD" clId="Web-{33740AD5-4E0D-C83A-B469-C71048C1BFFA}" dt="2023-05-30T05:24:07.218" v="17" actId="20577"/>
        <pc:sldMkLst>
          <pc:docMk/>
          <pc:sldMk cId="3100303364" sldId="2147309788"/>
        </pc:sldMkLst>
      </pc:sldChg>
    </pc:docChg>
  </pc:docChgLst>
  <pc:docChgLst>
    <pc:chgData name="Mamoru Okumura (奥村 守)" userId="b36c66f1-6410-4b1a-b34c-eda28a8da7ce" providerId="ADAL" clId="{1B44F1BC-905B-4FDC-A66B-BBBD23F7614B}"/>
    <pc:docChg chg="modSld">
      <pc:chgData name="Mamoru Okumura (奥村 守)" userId="b36c66f1-6410-4b1a-b34c-eda28a8da7ce" providerId="ADAL" clId="{1B44F1BC-905B-4FDC-A66B-BBBD23F7614B}" dt="2024-12-03T00:33:27.226" v="6" actId="20577"/>
      <pc:docMkLst>
        <pc:docMk/>
      </pc:docMkLst>
      <pc:sldChg chg="modSp mod">
        <pc:chgData name="Mamoru Okumura (奥村 守)" userId="b36c66f1-6410-4b1a-b34c-eda28a8da7ce" providerId="ADAL" clId="{1B44F1BC-905B-4FDC-A66B-BBBD23F7614B}" dt="2024-12-03T00:33:27.226" v="6" actId="20577"/>
        <pc:sldMkLst>
          <pc:docMk/>
          <pc:sldMk cId="1350715311" sldId="2147309797"/>
        </pc:sldMkLst>
      </pc:sldChg>
    </pc:docChg>
  </pc:docChgLst>
  <pc:docChgLst>
    <pc:chgData name="Shinya Kumagai (熊谷 慎也)" userId="d22c9741-fed2-4331-abb8-72920a4e3e92" providerId="ADAL" clId="{C2271FF0-8B2C-4486-A036-A40D0DAA4289}"/>
    <pc:docChg chg="undo redo custSel addSld delSld modSld">
      <pc:chgData name="Shinya Kumagai (熊谷 慎也)" userId="d22c9741-fed2-4331-abb8-72920a4e3e92" providerId="ADAL" clId="{C2271FF0-8B2C-4486-A036-A40D0DAA4289}" dt="2024-11-29T04:47:44.739" v="2310" actId="20577"/>
      <pc:docMkLst>
        <pc:docMk/>
      </pc:docMkLst>
      <pc:sldChg chg="addSp modSp mod">
        <pc:chgData name="Shinya Kumagai (熊谷 慎也)" userId="d22c9741-fed2-4331-abb8-72920a4e3e92" providerId="ADAL" clId="{C2271FF0-8B2C-4486-A036-A40D0DAA4289}" dt="2024-11-18T17:20:58.027" v="104" actId="20577"/>
        <pc:sldMkLst>
          <pc:docMk/>
          <pc:sldMk cId="3814896674" sldId="534"/>
        </pc:sldMkLst>
      </pc:sldChg>
      <pc:sldChg chg="del">
        <pc:chgData name="Shinya Kumagai (熊谷 慎也)" userId="d22c9741-fed2-4331-abb8-72920a4e3e92" providerId="ADAL" clId="{C2271FF0-8B2C-4486-A036-A40D0DAA4289}" dt="2024-11-25T17:03:58.649" v="2011" actId="47"/>
        <pc:sldMkLst>
          <pc:docMk/>
          <pc:sldMk cId="2379697559" sldId="2147309790"/>
        </pc:sldMkLst>
      </pc:sldChg>
      <pc:sldChg chg="mod modShow">
        <pc:chgData name="Shinya Kumagai (熊谷 慎也)" userId="d22c9741-fed2-4331-abb8-72920a4e3e92" providerId="ADAL" clId="{C2271FF0-8B2C-4486-A036-A40D0DAA4289}" dt="2024-11-25T17:04:02.791" v="2013" actId="729"/>
        <pc:sldMkLst>
          <pc:docMk/>
          <pc:sldMk cId="2142148118" sldId="2147309793"/>
        </pc:sldMkLst>
      </pc:sldChg>
      <pc:sldChg chg="del">
        <pc:chgData name="Shinya Kumagai (熊谷 慎也)" userId="d22c9741-fed2-4331-abb8-72920a4e3e92" providerId="ADAL" clId="{C2271FF0-8B2C-4486-A036-A40D0DAA4289}" dt="2024-11-25T17:03:59.107" v="2012" actId="47"/>
        <pc:sldMkLst>
          <pc:docMk/>
          <pc:sldMk cId="1512405211" sldId="2147309794"/>
        </pc:sldMkLst>
      </pc:sldChg>
      <pc:sldChg chg="addSp delSp modSp new mod">
        <pc:chgData name="Shinya Kumagai (熊谷 慎也)" userId="d22c9741-fed2-4331-abb8-72920a4e3e92" providerId="ADAL" clId="{C2271FF0-8B2C-4486-A036-A40D0DAA4289}" dt="2024-11-25T16:42:22.005" v="1122" actId="166"/>
        <pc:sldMkLst>
          <pc:docMk/>
          <pc:sldMk cId="1304356973" sldId="2147309795"/>
        </pc:sldMkLst>
      </pc:sldChg>
      <pc:sldChg chg="modSp new mod">
        <pc:chgData name="Shinya Kumagai (熊谷 慎也)" userId="d22c9741-fed2-4331-abb8-72920a4e3e92" providerId="ADAL" clId="{C2271FF0-8B2C-4486-A036-A40D0DAA4289}" dt="2024-11-25T17:21:11.142" v="2267" actId="20577"/>
        <pc:sldMkLst>
          <pc:docMk/>
          <pc:sldMk cId="2668387173" sldId="2147309796"/>
        </pc:sldMkLst>
      </pc:sldChg>
      <pc:sldChg chg="addSp delSp modSp new mod">
        <pc:chgData name="Shinya Kumagai (熊谷 慎也)" userId="d22c9741-fed2-4331-abb8-72920a4e3e92" providerId="ADAL" clId="{C2271FF0-8B2C-4486-A036-A40D0DAA4289}" dt="2024-11-29T04:47:44.739" v="2310" actId="20577"/>
        <pc:sldMkLst>
          <pc:docMk/>
          <pc:sldMk cId="1350715311" sldId="2147309797"/>
        </pc:sldMkLst>
      </pc:sldChg>
    </pc:docChg>
  </pc:docChgLst>
  <pc:docChgLst>
    <pc:chgData name="Shinya Kumagai (熊谷 慎也)" userId="d22c9741-fed2-4331-abb8-72920a4e3e92" providerId="ADAL" clId="{CF3BE0BD-A500-4996-92B1-BC6356A5E655}"/>
    <pc:docChg chg="custSel modMainMaster">
      <pc:chgData name="Shinya Kumagai (熊谷 慎也)" userId="d22c9741-fed2-4331-abb8-72920a4e3e92" providerId="ADAL" clId="{CF3BE0BD-A500-4996-92B1-BC6356A5E655}" dt="2025-06-02T10:28:15.623" v="1" actId="478"/>
      <pc:docMkLst>
        <pc:docMk/>
      </pc:docMkLst>
      <pc:sldMasterChg chg="delSp mod modSldLayout">
        <pc:chgData name="Shinya Kumagai (熊谷 慎也)" userId="d22c9741-fed2-4331-abb8-72920a4e3e92" providerId="ADAL" clId="{CF3BE0BD-A500-4996-92B1-BC6356A5E655}" dt="2025-06-02T10:28:15.623" v="1" actId="478"/>
        <pc:sldMasterMkLst>
          <pc:docMk/>
          <pc:sldMasterMk cId="3934197589" sldId="2147483694"/>
        </pc:sldMasterMkLst>
        <pc:spChg chg="del">
          <ac:chgData name="Shinya Kumagai (熊谷 慎也)" userId="d22c9741-fed2-4331-abb8-72920a4e3e92" providerId="ADAL" clId="{CF3BE0BD-A500-4996-92B1-BC6356A5E655}" dt="2025-06-02T10:28:12.900" v="0" actId="478"/>
          <ac:spMkLst>
            <pc:docMk/>
            <pc:sldMasterMk cId="3934197589" sldId="2147483694"/>
            <ac:spMk id="2" creationId="{93496AA1-5952-0664-F6B0-5A24F9D18C3F}"/>
          </ac:spMkLst>
        </pc:spChg>
        <pc:sldLayoutChg chg="delSp mod">
          <pc:chgData name="Shinya Kumagai (熊谷 慎也)" userId="d22c9741-fed2-4331-abb8-72920a4e3e92" providerId="ADAL" clId="{CF3BE0BD-A500-4996-92B1-BC6356A5E655}" dt="2025-06-02T10:28:15.623" v="1" actId="478"/>
          <pc:sldLayoutMkLst>
            <pc:docMk/>
            <pc:sldMasterMk cId="3934197589" sldId="2147483694"/>
            <pc:sldLayoutMk cId="861687996" sldId="2147483695"/>
          </pc:sldLayoutMkLst>
          <pc:spChg chg="del">
            <ac:chgData name="Shinya Kumagai (熊谷 慎也)" userId="d22c9741-fed2-4331-abb8-72920a4e3e92" providerId="ADAL" clId="{CF3BE0BD-A500-4996-92B1-BC6356A5E655}" dt="2025-06-02T10:28:15.623" v="1" actId="478"/>
            <ac:spMkLst>
              <pc:docMk/>
              <pc:sldMasterMk cId="3934197589" sldId="2147483694"/>
              <pc:sldLayoutMk cId="861687996" sldId="2147483695"/>
              <ac:spMk id="2" creationId="{B1898035-2A40-0F20-FA6A-E0B2EA0EFCEE}"/>
            </ac:spMkLst>
          </pc:spChg>
        </pc:sldLayoutChg>
      </pc:sldMasterChg>
    </pc:docChg>
  </pc:docChgLst>
  <pc:docChgLst>
    <pc:chgData name="Naoya Shibaike (芝池 尚哉)" userId="S::naoya.shibaike.eg@nttdocomo.com::5b09a80e-b99f-4d25-9243-d223e12dd20f" providerId="AD" clId="Web-{7C73C899-9503-E085-11E2-EA66119CB5BC}"/>
    <pc:docChg chg="modSld">
      <pc:chgData name="Naoya Shibaike (芝池 尚哉)" userId="S::naoya.shibaike.eg@nttdocomo.com::5b09a80e-b99f-4d25-9243-d223e12dd20f" providerId="AD" clId="Web-{7C73C899-9503-E085-11E2-EA66119CB5BC}" dt="2024-07-17T03:59:13.802" v="173" actId="20577"/>
      <pc:docMkLst>
        <pc:docMk/>
      </pc:docMkLst>
      <pc:sldChg chg="modSp">
        <pc:chgData name="Naoya Shibaike (芝池 尚哉)" userId="S::naoya.shibaike.eg@nttdocomo.com::5b09a80e-b99f-4d25-9243-d223e12dd20f" providerId="AD" clId="Web-{7C73C899-9503-E085-11E2-EA66119CB5BC}" dt="2024-07-17T03:59:13.802" v="173" actId="20577"/>
        <pc:sldMkLst>
          <pc:docMk/>
          <pc:sldMk cId="2594247161" sldId="2147309791"/>
        </pc:sldMkLst>
      </pc:sldChg>
    </pc:docChg>
  </pc:docChgLst>
  <pc:docChgLst>
    <pc:chgData name="Yuki Matsumura (松村 祐輝)" userId="ef08b4c0-240a-49e4-b656-9003896686f9" providerId="ADAL" clId="{D7198D2E-F5DC-4AF3-A90D-285FB43C3AD9}"/>
    <pc:docChg chg="undo custSel modSld">
      <pc:chgData name="Yuki Matsumura (松村 祐輝)" userId="ef08b4c0-240a-49e4-b656-9003896686f9" providerId="ADAL" clId="{D7198D2E-F5DC-4AF3-A90D-285FB43C3AD9}" dt="2025-02-27T00:07:31.288" v="139" actId="20577"/>
      <pc:docMkLst>
        <pc:docMk/>
      </pc:docMkLst>
      <pc:sldChg chg="modSp mod">
        <pc:chgData name="Yuki Matsumura (松村 祐輝)" userId="ef08b4c0-240a-49e4-b656-9003896686f9" providerId="ADAL" clId="{D7198D2E-F5DC-4AF3-A90D-285FB43C3AD9}" dt="2025-02-27T00:07:31.288" v="139" actId="20577"/>
        <pc:sldMkLst>
          <pc:docMk/>
          <pc:sldMk cId="1834774064" sldId="2147309780"/>
        </pc:sldMkLst>
      </pc:sldChg>
      <pc:sldChg chg="modSp mod">
        <pc:chgData name="Yuki Matsumura (松村 祐輝)" userId="ef08b4c0-240a-49e4-b656-9003896686f9" providerId="ADAL" clId="{D7198D2E-F5DC-4AF3-A90D-285FB43C3AD9}" dt="2025-02-26T06:19:24.574" v="128" actId="6549"/>
        <pc:sldMkLst>
          <pc:docMk/>
          <pc:sldMk cId="1350715311" sldId="2147309797"/>
        </pc:sldMkLst>
      </pc:sldChg>
    </pc:docChg>
  </pc:docChgLst>
  <pc:docChgLst>
    <pc:chgData name="Naoya Shibaike (芝池 尚哉)" userId="5b09a80e-b99f-4d25-9243-d223e12dd20f" providerId="ADAL" clId="{DA73FAB2-0974-46BA-8661-FE092601942F}"/>
    <pc:docChg chg="modSld">
      <pc:chgData name="Naoya Shibaike (芝池 尚哉)" userId="5b09a80e-b99f-4d25-9243-d223e12dd20f" providerId="ADAL" clId="{DA73FAB2-0974-46BA-8661-FE092601942F}" dt="2025-03-03T09:01:40.153" v="13" actId="20577"/>
      <pc:docMkLst>
        <pc:docMk/>
      </pc:docMkLst>
      <pc:sldChg chg="modSp mod">
        <pc:chgData name="Naoya Shibaike (芝池 尚哉)" userId="5b09a80e-b99f-4d25-9243-d223e12dd20f" providerId="ADAL" clId="{DA73FAB2-0974-46BA-8661-FE092601942F}" dt="2025-03-03T09:01:40.153" v="13" actId="20577"/>
        <pc:sldMkLst>
          <pc:docMk/>
          <pc:sldMk cId="1834774064" sldId="2147309780"/>
        </pc:sldMkLst>
      </pc:sldChg>
    </pc:docChg>
  </pc:docChgLst>
  <pc:docChgLst>
    <pc:chgData name="Riki Okawa (大川 立樹)" userId="709f8791-4b5f-4df4-a410-79c11a86443c" providerId="ADAL" clId="{8C07ADB3-00A8-409D-A646-2EA0B68F69FD}"/>
    <pc:docChg chg="modSld">
      <pc:chgData name="Riki Okawa (大川 立樹)" userId="709f8791-4b5f-4df4-a410-79c11a86443c" providerId="ADAL" clId="{8C07ADB3-00A8-409D-A646-2EA0B68F69FD}" dt="2025-02-28T02:52:50.917" v="15" actId="20577"/>
      <pc:docMkLst>
        <pc:docMk/>
      </pc:docMkLst>
      <pc:sldChg chg="modSp mod">
        <pc:chgData name="Riki Okawa (大川 立樹)" userId="709f8791-4b5f-4df4-a410-79c11a86443c" providerId="ADAL" clId="{8C07ADB3-00A8-409D-A646-2EA0B68F69FD}" dt="2025-02-28T02:52:50.917" v="15" actId="20577"/>
        <pc:sldMkLst>
          <pc:docMk/>
          <pc:sldMk cId="1834774064" sldId="2147309780"/>
        </pc:sldMkLst>
      </pc:sldChg>
    </pc:docChg>
  </pc:docChgLst>
  <pc:docChgLst>
    <pc:chgData name="Kouki Yamashita (山下 航輝)" userId="660e5cb2-fa38-4a02-80eb-637b8a21b899" providerId="ADAL" clId="{66FDF6A1-5A68-499F-91FF-A92CD90181C2}"/>
    <pc:docChg chg="custSel modSld">
      <pc:chgData name="Kouki Yamashita (山下 航輝)" userId="660e5cb2-fa38-4a02-80eb-637b8a21b899" providerId="ADAL" clId="{66FDF6A1-5A68-499F-91FF-A92CD90181C2}" dt="2024-09-30T01:05:52.895" v="338" actId="20577"/>
      <pc:docMkLst>
        <pc:docMk/>
      </pc:docMkLst>
      <pc:sldChg chg="modSp mod">
        <pc:chgData name="Kouki Yamashita (山下 航輝)" userId="660e5cb2-fa38-4a02-80eb-637b8a21b899" providerId="ADAL" clId="{66FDF6A1-5A68-499F-91FF-A92CD90181C2}" dt="2024-09-30T01:05:52.895" v="338" actId="20577"/>
        <pc:sldMkLst>
          <pc:docMk/>
          <pc:sldMk cId="2142148118" sldId="2147309793"/>
        </pc:sldMkLst>
      </pc:sldChg>
    </pc:docChg>
  </pc:docChgLst>
  <pc:docChgLst>
    <pc:chgData name="Shinya Kumagai (熊谷 慎也)" userId="d22c9741-fed2-4331-abb8-72920a4e3e92" providerId="ADAL" clId="{A000D4DB-2858-4084-93EF-E07207C56E97}"/>
    <pc:docChg chg="undo custSel modSld">
      <pc:chgData name="Shinya Kumagai (熊谷 慎也)" userId="d22c9741-fed2-4331-abb8-72920a4e3e92" providerId="ADAL" clId="{A000D4DB-2858-4084-93EF-E07207C56E97}" dt="2023-05-30T05:11:55.326" v="563" actId="13926"/>
      <pc:docMkLst>
        <pc:docMk/>
      </pc:docMkLst>
      <pc:sldChg chg="modSp mod">
        <pc:chgData name="Shinya Kumagai (熊谷 慎也)" userId="d22c9741-fed2-4331-abb8-72920a4e3e92" providerId="ADAL" clId="{A000D4DB-2858-4084-93EF-E07207C56E97}" dt="2023-05-30T04:09:10.248" v="0"/>
        <pc:sldMkLst>
          <pc:docMk/>
          <pc:sldMk cId="3814896674" sldId="534"/>
        </pc:sldMkLst>
      </pc:sldChg>
      <pc:sldChg chg="modSp mod">
        <pc:chgData name="Shinya Kumagai (熊谷 慎也)" userId="d22c9741-fed2-4331-abb8-72920a4e3e92" providerId="ADAL" clId="{A000D4DB-2858-4084-93EF-E07207C56E97}" dt="2023-05-30T05:11:55.326" v="563" actId="13926"/>
        <pc:sldMkLst>
          <pc:docMk/>
          <pc:sldMk cId="2135436060" sldId="2147309777"/>
        </pc:sldMkLst>
      </pc:sldChg>
      <pc:sldChg chg="delSp modSp mod">
        <pc:chgData name="Shinya Kumagai (熊谷 慎也)" userId="d22c9741-fed2-4331-abb8-72920a4e3e92" providerId="ADAL" clId="{A000D4DB-2858-4084-93EF-E07207C56E97}" dt="2023-05-30T05:09:59.445" v="561" actId="20577"/>
        <pc:sldMkLst>
          <pc:docMk/>
          <pc:sldMk cId="1834774064" sldId="2147309780"/>
        </pc:sldMkLst>
      </pc:sldChg>
      <pc:sldChg chg="modSp mod">
        <pc:chgData name="Shinya Kumagai (熊谷 慎也)" userId="d22c9741-fed2-4331-abb8-72920a4e3e92" providerId="ADAL" clId="{A000D4DB-2858-4084-93EF-E07207C56E97}" dt="2023-05-30T04:52:45.396" v="353" actId="20577"/>
        <pc:sldMkLst>
          <pc:docMk/>
          <pc:sldMk cId="3100303364" sldId="2147309788"/>
        </pc:sldMkLst>
      </pc:sldChg>
    </pc:docChg>
  </pc:docChgLst>
  <pc:docChgLst>
    <pc:chgData name="Mayuko Okano (岡野 真由子)" userId="5bbf040f-51a1-45b7-b74b-e243849e5b44" providerId="ADAL" clId="{E3CAAC0E-3EA3-41A3-A453-DA4022B11DF1}"/>
    <pc:docChg chg="modSld">
      <pc:chgData name="Mayuko Okano (岡野 真由子)" userId="5bbf040f-51a1-45b7-b74b-e243849e5b44" providerId="ADAL" clId="{E3CAAC0E-3EA3-41A3-A453-DA4022B11DF1}" dt="2025-02-28T01:20:59.276" v="39" actId="20577"/>
      <pc:docMkLst>
        <pc:docMk/>
      </pc:docMkLst>
      <pc:sldChg chg="modSp mod">
        <pc:chgData name="Mayuko Okano (岡野 真由子)" userId="5bbf040f-51a1-45b7-b74b-e243849e5b44" providerId="ADAL" clId="{E3CAAC0E-3EA3-41A3-A453-DA4022B11DF1}" dt="2025-02-28T01:17:07.278" v="4" actId="20577"/>
        <pc:sldMkLst>
          <pc:docMk/>
          <pc:sldMk cId="1834774064" sldId="2147309780"/>
        </pc:sldMkLst>
      </pc:sldChg>
      <pc:sldChg chg="modSp mod">
        <pc:chgData name="Mayuko Okano (岡野 真由子)" userId="5bbf040f-51a1-45b7-b74b-e243849e5b44" providerId="ADAL" clId="{E3CAAC0E-3EA3-41A3-A453-DA4022B11DF1}" dt="2025-02-28T01:20:59.276" v="39" actId="20577"/>
        <pc:sldMkLst>
          <pc:docMk/>
          <pc:sldMk cId="1350715311" sldId="2147309797"/>
        </pc:sldMkLst>
      </pc:sldChg>
    </pc:docChg>
  </pc:docChgLst>
  <pc:docChgLst>
    <pc:chgData name="Haruhi Echigo (越後 春陽)" userId="6c790bd7-a5fc-4f40-8b3a-199fc59356d2" providerId="ADAL" clId="{E5F3432F-DFAF-4E5A-A857-2A62D911B46E}"/>
    <pc:docChg chg="undo custSel modSld">
      <pc:chgData name="Haruhi Echigo (越後 春陽)" userId="6c790bd7-a5fc-4f40-8b3a-199fc59356d2" providerId="ADAL" clId="{E5F3432F-DFAF-4E5A-A857-2A62D911B46E}" dt="2024-12-03T04:07:50.488" v="534" actId="20577"/>
      <pc:docMkLst>
        <pc:docMk/>
      </pc:docMkLst>
      <pc:sldChg chg="addSp modSp mod">
        <pc:chgData name="Haruhi Echigo (越後 春陽)" userId="6c790bd7-a5fc-4f40-8b3a-199fc59356d2" providerId="ADAL" clId="{E5F3432F-DFAF-4E5A-A857-2A62D911B46E}" dt="2024-12-03T04:07:50.488" v="534" actId="20577"/>
        <pc:sldMkLst>
          <pc:docMk/>
          <pc:sldMk cId="2668387173" sldId="2147309796"/>
        </pc:sldMkLst>
      </pc:sldChg>
    </pc:docChg>
  </pc:docChgLst>
  <pc:docChgLst>
    <pc:chgData name="Shinya Kumagai (熊谷 慎也)" userId="S::shinya.kumagai.yw@nttdocomo.com::d22c9741-fed2-4331-abb8-72920a4e3e92" providerId="AD" clId="Web-{B423BEF2-EAC4-7CDD-A1E7-FFE8C53C3180}"/>
    <pc:docChg chg="modSld">
      <pc:chgData name="Shinya Kumagai (熊谷 慎也)" userId="S::shinya.kumagai.yw@nttdocomo.com::d22c9741-fed2-4331-abb8-72920a4e3e92" providerId="AD" clId="Web-{B423BEF2-EAC4-7CDD-A1E7-FFE8C53C3180}" dt="2023-05-30T06:10:28.971" v="31" actId="20577"/>
      <pc:docMkLst>
        <pc:docMk/>
      </pc:docMkLst>
      <pc:sldChg chg="modSp">
        <pc:chgData name="Shinya Kumagai (熊谷 慎也)" userId="S::shinya.kumagai.yw@nttdocomo.com::d22c9741-fed2-4331-abb8-72920a4e3e92" providerId="AD" clId="Web-{B423BEF2-EAC4-7CDD-A1E7-FFE8C53C3180}" dt="2023-05-30T06:10:28.971" v="31" actId="20577"/>
        <pc:sldMkLst>
          <pc:docMk/>
          <pc:sldMk cId="2135436060" sldId="2147309777"/>
        </pc:sldMkLst>
      </pc:sldChg>
    </pc:docChg>
  </pc:docChgLst>
  <pc:docChgLst>
    <pc:chgData name="Tianyang Min (閔 天楊)" userId="S::tianyang.min.ex@nttdocomo.com::be8ec139-ff52-4b94-bccb-30986c53ee5a" providerId="AD" clId="Web-{E2116E34-3982-8E51-BC40-47EFA5586CE9}"/>
    <pc:docChg chg="modSld">
      <pc:chgData name="Tianyang Min (閔 天楊)" userId="S::tianyang.min.ex@nttdocomo.com::be8ec139-ff52-4b94-bccb-30986c53ee5a" providerId="AD" clId="Web-{E2116E34-3982-8E51-BC40-47EFA5586CE9}" dt="2025-06-02T00:31:38.063" v="11" actId="20577"/>
      <pc:docMkLst>
        <pc:docMk/>
      </pc:docMkLst>
      <pc:sldChg chg="modSp">
        <pc:chgData name="Tianyang Min (閔 天楊)" userId="S::tianyang.min.ex@nttdocomo.com::be8ec139-ff52-4b94-bccb-30986c53ee5a" providerId="AD" clId="Web-{E2116E34-3982-8E51-BC40-47EFA5586CE9}" dt="2025-06-02T00:31:38.063" v="11" actId="20577"/>
        <pc:sldMkLst>
          <pc:docMk/>
          <pc:sldMk cId="1151901693" sldId="2147309848"/>
        </pc:sldMkLst>
        <pc:spChg chg="mod">
          <ac:chgData name="Tianyang Min (閔 天楊)" userId="S::tianyang.min.ex@nttdocomo.com::be8ec139-ff52-4b94-bccb-30986c53ee5a" providerId="AD" clId="Web-{E2116E34-3982-8E51-BC40-47EFA5586CE9}" dt="2025-06-02T00:31:38.063" v="11" actId="20577"/>
          <ac:spMkLst>
            <pc:docMk/>
            <pc:sldMk cId="1151901693" sldId="2147309848"/>
            <ac:spMk id="13" creationId="{9E51B9ED-462E-59E0-B131-17897CE96AB4}"/>
          </ac:spMkLst>
        </pc:spChg>
      </pc:sldChg>
    </pc:docChg>
  </pc:docChgLst>
  <pc:docChgLst>
    <pc:chgData name="Shinya Kumagai (熊谷 慎也)" userId="d22c9741-fed2-4331-abb8-72920a4e3e92" providerId="ADAL" clId="{8C06F96A-7B4B-46DB-B145-50CE779F8827}"/>
    <pc:docChg chg="delSld">
      <pc:chgData name="Shinya Kumagai (熊谷 慎也)" userId="d22c9741-fed2-4331-abb8-72920a4e3e92" providerId="ADAL" clId="{8C06F96A-7B4B-46DB-B145-50CE779F8827}" dt="2024-07-22T08:20:20.079" v="6" actId="47"/>
      <pc:docMkLst>
        <pc:docMk/>
      </pc:docMkLst>
      <pc:sldChg chg="del">
        <pc:chgData name="Shinya Kumagai (熊谷 慎也)" userId="d22c9741-fed2-4331-abb8-72920a4e3e92" providerId="ADAL" clId="{8C06F96A-7B4B-46DB-B145-50CE779F8827}" dt="2024-07-22T08:20:20.079" v="6" actId="47"/>
        <pc:sldMkLst>
          <pc:docMk/>
          <pc:sldMk cId="2399016892" sldId="275"/>
        </pc:sldMkLst>
      </pc:sldChg>
      <pc:sldChg chg="del">
        <pc:chgData name="Shinya Kumagai (熊谷 慎也)" userId="d22c9741-fed2-4331-abb8-72920a4e3e92" providerId="ADAL" clId="{8C06F96A-7B4B-46DB-B145-50CE779F8827}" dt="2024-07-22T08:20:19.567" v="5" actId="47"/>
        <pc:sldMkLst>
          <pc:docMk/>
          <pc:sldMk cId="852734052" sldId="276"/>
        </pc:sldMkLst>
      </pc:sldChg>
      <pc:sldChg chg="del">
        <pc:chgData name="Shinya Kumagai (熊谷 慎也)" userId="d22c9741-fed2-4331-abb8-72920a4e3e92" providerId="ADAL" clId="{8C06F96A-7B4B-46DB-B145-50CE779F8827}" dt="2024-07-22T08:20:17.673" v="1" actId="47"/>
        <pc:sldMkLst>
          <pc:docMk/>
          <pc:sldMk cId="2710310642" sldId="2147309788"/>
        </pc:sldMkLst>
      </pc:sldChg>
      <pc:sldChg chg="del">
        <pc:chgData name="Shinya Kumagai (熊谷 慎也)" userId="d22c9741-fed2-4331-abb8-72920a4e3e92" providerId="ADAL" clId="{8C06F96A-7B4B-46DB-B145-50CE779F8827}" dt="2024-07-22T08:20:17.775" v="2" actId="47"/>
        <pc:sldMkLst>
          <pc:docMk/>
          <pc:sldMk cId="1794195106" sldId="2147309793"/>
        </pc:sldMkLst>
      </pc:sldChg>
      <pc:sldChg chg="del">
        <pc:chgData name="Shinya Kumagai (熊谷 慎也)" userId="d22c9741-fed2-4331-abb8-72920a4e3e92" providerId="ADAL" clId="{8C06F96A-7B4B-46DB-B145-50CE779F8827}" dt="2024-07-22T08:20:18.407" v="3" actId="47"/>
        <pc:sldMkLst>
          <pc:docMk/>
          <pc:sldMk cId="1681888318" sldId="2147309794"/>
        </pc:sldMkLst>
      </pc:sldChg>
      <pc:sldChg chg="del">
        <pc:chgData name="Shinya Kumagai (熊谷 慎也)" userId="d22c9741-fed2-4331-abb8-72920a4e3e92" providerId="ADAL" clId="{8C06F96A-7B4B-46DB-B145-50CE779F8827}" dt="2024-07-22T08:20:19.122" v="4" actId="47"/>
        <pc:sldMkLst>
          <pc:docMk/>
          <pc:sldMk cId="2087153235" sldId="2147309795"/>
        </pc:sldMkLst>
      </pc:sldChg>
      <pc:sldChg chg="del">
        <pc:chgData name="Shinya Kumagai (熊谷 慎也)" userId="d22c9741-fed2-4331-abb8-72920a4e3e92" providerId="ADAL" clId="{8C06F96A-7B4B-46DB-B145-50CE779F8827}" dt="2024-07-22T08:20:17.435" v="0" actId="47"/>
        <pc:sldMkLst>
          <pc:docMk/>
          <pc:sldMk cId="427683531" sldId="2147309796"/>
        </pc:sldMkLst>
      </pc:sldChg>
    </pc:docChg>
  </pc:docChgLst>
  <pc:docChgLst>
    <pc:chgData name="Shinya Kumagai (熊谷 慎也)" userId="d22c9741-fed2-4331-abb8-72920a4e3e92" providerId="ADAL" clId="{0066C1D9-8E11-46D7-A564-65D26E2C0AAC}"/>
    <pc:docChg chg="undo custSel addSld delSld modSld">
      <pc:chgData name="Shinya Kumagai (熊谷 慎也)" userId="d22c9741-fed2-4331-abb8-72920a4e3e92" providerId="ADAL" clId="{0066C1D9-8E11-46D7-A564-65D26E2C0AAC}" dt="2025-05-30T08:18:35.509" v="488" actId="13926"/>
      <pc:docMkLst>
        <pc:docMk/>
      </pc:docMkLst>
      <pc:sldChg chg="modSp mod">
        <pc:chgData name="Shinya Kumagai (熊谷 慎也)" userId="d22c9741-fed2-4331-abb8-72920a4e3e92" providerId="ADAL" clId="{0066C1D9-8E11-46D7-A564-65D26E2C0AAC}" dt="2025-05-30T07:24:11.422" v="57" actId="20577"/>
        <pc:sldMkLst>
          <pc:docMk/>
          <pc:sldMk cId="3814896674" sldId="534"/>
        </pc:sldMkLst>
        <pc:spChg chg="mod">
          <ac:chgData name="Shinya Kumagai (熊谷 慎也)" userId="d22c9741-fed2-4331-abb8-72920a4e3e92" providerId="ADAL" clId="{0066C1D9-8E11-46D7-A564-65D26E2C0AAC}" dt="2025-05-30T07:24:11.422" v="57" actId="20577"/>
          <ac:spMkLst>
            <pc:docMk/>
            <pc:sldMk cId="3814896674" sldId="534"/>
            <ac:spMk id="4" creationId="{B2DF5D7B-2EA9-71FA-76EF-D8A2654FDCAE}"/>
          </ac:spMkLst>
        </pc:spChg>
        <pc:spChg chg="mod">
          <ac:chgData name="Shinya Kumagai (熊谷 慎也)" userId="d22c9741-fed2-4331-abb8-72920a4e3e92" providerId="ADAL" clId="{0066C1D9-8E11-46D7-A564-65D26E2C0AAC}" dt="2025-05-30T07:23:55.322" v="45" actId="20577"/>
          <ac:spMkLst>
            <pc:docMk/>
            <pc:sldMk cId="3814896674" sldId="534"/>
            <ac:spMk id="5" creationId="{09B0AAE8-7F83-F023-C5A4-131DF1883C35}"/>
          </ac:spMkLst>
        </pc:spChg>
      </pc:sldChg>
      <pc:sldChg chg="del">
        <pc:chgData name="Shinya Kumagai (熊谷 慎也)" userId="d22c9741-fed2-4331-abb8-72920a4e3e92" providerId="ADAL" clId="{0066C1D9-8E11-46D7-A564-65D26E2C0AAC}" dt="2025-05-30T07:45:24.968" v="195" actId="47"/>
        <pc:sldMkLst>
          <pc:docMk/>
          <pc:sldMk cId="1834774064" sldId="2147309780"/>
        </pc:sldMkLst>
      </pc:sldChg>
      <pc:sldChg chg="modSp mod">
        <pc:chgData name="Shinya Kumagai (熊谷 慎也)" userId="d22c9741-fed2-4331-abb8-72920a4e3e92" providerId="ADAL" clId="{0066C1D9-8E11-46D7-A564-65D26E2C0AAC}" dt="2025-05-30T07:27:19.602" v="153" actId="1038"/>
        <pc:sldMkLst>
          <pc:docMk/>
          <pc:sldMk cId="1304356973" sldId="2147309795"/>
        </pc:sldMkLst>
        <pc:spChg chg="mod">
          <ac:chgData name="Shinya Kumagai (熊谷 慎也)" userId="d22c9741-fed2-4331-abb8-72920a4e3e92" providerId="ADAL" clId="{0066C1D9-8E11-46D7-A564-65D26E2C0AAC}" dt="2025-05-30T07:27:01.165" v="122"/>
          <ac:spMkLst>
            <pc:docMk/>
            <pc:sldMk cId="1304356973" sldId="2147309795"/>
            <ac:spMk id="3" creationId="{F5B281DC-F440-D2C7-540E-960642715B9D}"/>
          </ac:spMkLst>
        </pc:spChg>
        <pc:spChg chg="mod">
          <ac:chgData name="Shinya Kumagai (熊谷 慎也)" userId="d22c9741-fed2-4331-abb8-72920a4e3e92" providerId="ADAL" clId="{0066C1D9-8E11-46D7-A564-65D26E2C0AAC}" dt="2025-05-30T07:27:19.602" v="153" actId="1038"/>
          <ac:spMkLst>
            <pc:docMk/>
            <pc:sldMk cId="1304356973" sldId="2147309795"/>
            <ac:spMk id="25" creationId="{47564E44-FA32-A36D-591A-3E69369C1329}"/>
          </ac:spMkLst>
        </pc:spChg>
      </pc:sldChg>
      <pc:sldChg chg="modSp mod">
        <pc:chgData name="Shinya Kumagai (熊谷 慎也)" userId="d22c9741-fed2-4331-abb8-72920a4e3e92" providerId="ADAL" clId="{0066C1D9-8E11-46D7-A564-65D26E2C0AAC}" dt="2025-05-30T07:29:45.468" v="191" actId="20577"/>
        <pc:sldMkLst>
          <pc:docMk/>
          <pc:sldMk cId="2668387173" sldId="2147309796"/>
        </pc:sldMkLst>
        <pc:spChg chg="mod">
          <ac:chgData name="Shinya Kumagai (熊谷 慎也)" userId="d22c9741-fed2-4331-abb8-72920a4e3e92" providerId="ADAL" clId="{0066C1D9-8E11-46D7-A564-65D26E2C0AAC}" dt="2025-05-30T07:29:45.468" v="191" actId="20577"/>
          <ac:spMkLst>
            <pc:docMk/>
            <pc:sldMk cId="2668387173" sldId="2147309796"/>
            <ac:spMk id="3" creationId="{D016A366-10B6-924A-45AD-C08B23BD2715}"/>
          </ac:spMkLst>
        </pc:spChg>
      </pc:sldChg>
      <pc:sldChg chg="modSp mod">
        <pc:chgData name="Shinya Kumagai (熊谷 慎也)" userId="d22c9741-fed2-4331-abb8-72920a4e3e92" providerId="ADAL" clId="{0066C1D9-8E11-46D7-A564-65D26E2C0AAC}" dt="2025-05-30T08:18:35.509" v="488" actId="13926"/>
        <pc:sldMkLst>
          <pc:docMk/>
          <pc:sldMk cId="1350715311" sldId="2147309797"/>
        </pc:sldMkLst>
        <pc:spChg chg="mod">
          <ac:chgData name="Shinya Kumagai (熊谷 慎也)" userId="d22c9741-fed2-4331-abb8-72920a4e3e92" providerId="ADAL" clId="{0066C1D9-8E11-46D7-A564-65D26E2C0AAC}" dt="2025-05-30T08:18:24.594" v="487" actId="13926"/>
          <ac:spMkLst>
            <pc:docMk/>
            <pc:sldMk cId="1350715311" sldId="2147309797"/>
            <ac:spMk id="4" creationId="{3D61DAD9-2E71-A647-D455-1EEA1DB85F28}"/>
          </ac:spMkLst>
        </pc:spChg>
        <pc:spChg chg="mod">
          <ac:chgData name="Shinya Kumagai (熊谷 慎也)" userId="d22c9741-fed2-4331-abb8-72920a4e3e92" providerId="ADAL" clId="{0066C1D9-8E11-46D7-A564-65D26E2C0AAC}" dt="2025-05-30T08:03:39.900" v="483" actId="13926"/>
          <ac:spMkLst>
            <pc:docMk/>
            <pc:sldMk cId="1350715311" sldId="2147309797"/>
            <ac:spMk id="7" creationId="{664090DE-501C-022B-E784-69301C422C1B}"/>
          </ac:spMkLst>
        </pc:spChg>
        <pc:spChg chg="mod">
          <ac:chgData name="Shinya Kumagai (熊谷 慎也)" userId="d22c9741-fed2-4331-abb8-72920a4e3e92" providerId="ADAL" clId="{0066C1D9-8E11-46D7-A564-65D26E2C0AAC}" dt="2025-05-30T08:18:35.509" v="488" actId="13926"/>
          <ac:spMkLst>
            <pc:docMk/>
            <pc:sldMk cId="1350715311" sldId="2147309797"/>
            <ac:spMk id="8" creationId="{339AA9BC-4C8E-DFDA-D07E-48C698CBF88C}"/>
          </ac:spMkLst>
        </pc:spChg>
      </pc:sldChg>
      <pc:sldChg chg="modSp mod">
        <pc:chgData name="Shinya Kumagai (熊谷 慎也)" userId="d22c9741-fed2-4331-abb8-72920a4e3e92" providerId="ADAL" clId="{0066C1D9-8E11-46D7-A564-65D26E2C0AAC}" dt="2025-05-30T07:25:47.404" v="61"/>
        <pc:sldMkLst>
          <pc:docMk/>
          <pc:sldMk cId="438348075" sldId="2147309798"/>
        </pc:sldMkLst>
        <pc:spChg chg="mod">
          <ac:chgData name="Shinya Kumagai (熊谷 慎也)" userId="d22c9741-fed2-4331-abb8-72920a4e3e92" providerId="ADAL" clId="{0066C1D9-8E11-46D7-A564-65D26E2C0AAC}" dt="2025-05-30T07:25:47.404" v="61"/>
          <ac:spMkLst>
            <pc:docMk/>
            <pc:sldMk cId="438348075" sldId="2147309798"/>
            <ac:spMk id="3" creationId="{25649695-4422-D9AE-3072-9DD72827411A}"/>
          </ac:spMkLst>
        </pc:spChg>
      </pc:sldChg>
      <pc:sldChg chg="del">
        <pc:chgData name="Shinya Kumagai (熊谷 慎也)" userId="d22c9741-fed2-4331-abb8-72920a4e3e92" providerId="ADAL" clId="{0066C1D9-8E11-46D7-A564-65D26E2C0AAC}" dt="2025-05-30T07:28:33.771" v="154" actId="47"/>
        <pc:sldMkLst>
          <pc:docMk/>
          <pc:sldMk cId="822163829" sldId="2147309799"/>
        </pc:sldMkLst>
      </pc:sldChg>
      <pc:sldChg chg="add del">
        <pc:chgData name="Shinya Kumagai (熊谷 慎也)" userId="d22c9741-fed2-4331-abb8-72920a4e3e92" providerId="ADAL" clId="{0066C1D9-8E11-46D7-A564-65D26E2C0AAC}" dt="2025-05-30T07:45:12.546" v="194"/>
        <pc:sldMkLst>
          <pc:docMk/>
          <pc:sldMk cId="1151901693" sldId="2147309848"/>
        </pc:sldMkLst>
      </pc:sldChg>
      <pc:sldChg chg="add del">
        <pc:chgData name="Shinya Kumagai (熊谷 慎也)" userId="d22c9741-fed2-4331-abb8-72920a4e3e92" providerId="ADAL" clId="{0066C1D9-8E11-46D7-A564-65D26E2C0AAC}" dt="2025-05-30T07:45:12.546" v="194"/>
        <pc:sldMkLst>
          <pc:docMk/>
          <pc:sldMk cId="2323111439" sldId="2147309849"/>
        </pc:sldMkLst>
      </pc:sldChg>
      <pc:sldChg chg="add del">
        <pc:chgData name="Shinya Kumagai (熊谷 慎也)" userId="d22c9741-fed2-4331-abb8-72920a4e3e92" providerId="ADAL" clId="{0066C1D9-8E11-46D7-A564-65D26E2C0AAC}" dt="2025-05-30T07:45:12.546" v="194"/>
        <pc:sldMkLst>
          <pc:docMk/>
          <pc:sldMk cId="1655698136" sldId="2147309850"/>
        </pc:sldMkLst>
      </pc:sldChg>
      <pc:sldChg chg="add del">
        <pc:chgData name="Shinya Kumagai (熊谷 慎也)" userId="d22c9741-fed2-4331-abb8-72920a4e3e92" providerId="ADAL" clId="{0066C1D9-8E11-46D7-A564-65D26E2C0AAC}" dt="2025-05-30T07:45:12.546" v="194"/>
        <pc:sldMkLst>
          <pc:docMk/>
          <pc:sldMk cId="337950454" sldId="2147309851"/>
        </pc:sldMkLst>
      </pc:sldChg>
    </pc:docChg>
  </pc:docChgLst>
  <pc:docChgLst>
    <pc:chgData name="Shinya Kumagai (熊谷 慎也)" userId="d22c9741-fed2-4331-abb8-72920a4e3e92" providerId="ADAL" clId="{9B872465-8BBB-400F-96CF-3087A6710D0B}"/>
    <pc:docChg chg="undo custSel addSld delSld modSld">
      <pc:chgData name="Shinya Kumagai (熊谷 慎也)" userId="d22c9741-fed2-4331-abb8-72920a4e3e92" providerId="ADAL" clId="{9B872465-8BBB-400F-96CF-3087A6710D0B}" dt="2025-02-25T14:45:59.007" v="996" actId="20577"/>
      <pc:docMkLst>
        <pc:docMk/>
      </pc:docMkLst>
      <pc:sldChg chg="add">
        <pc:chgData name="Shinya Kumagai (熊谷 慎也)" userId="d22c9741-fed2-4331-abb8-72920a4e3e92" providerId="ADAL" clId="{9B872465-8BBB-400F-96CF-3087A6710D0B}" dt="2025-02-25T14:09:26.725" v="302"/>
        <pc:sldMkLst>
          <pc:docMk/>
          <pc:sldMk cId="3751383928" sldId="282"/>
        </pc:sldMkLst>
      </pc:sldChg>
      <pc:sldChg chg="modSp mod">
        <pc:chgData name="Shinya Kumagai (熊谷 慎也)" userId="d22c9741-fed2-4331-abb8-72920a4e3e92" providerId="ADAL" clId="{9B872465-8BBB-400F-96CF-3087A6710D0B}" dt="2025-02-25T13:49:05.704" v="57" actId="13926"/>
        <pc:sldMkLst>
          <pc:docMk/>
          <pc:sldMk cId="3814896674" sldId="534"/>
        </pc:sldMkLst>
      </pc:sldChg>
      <pc:sldChg chg="add del">
        <pc:chgData name="Shinya Kumagai (熊谷 慎也)" userId="d22c9741-fed2-4331-abb8-72920a4e3e92" providerId="ADAL" clId="{9B872465-8BBB-400F-96CF-3087A6710D0B}" dt="2025-02-25T14:03:42.018" v="296"/>
        <pc:sldMkLst>
          <pc:docMk/>
          <pc:sldMk cId="2898341738" sldId="1121"/>
        </pc:sldMkLst>
      </pc:sldChg>
      <pc:sldChg chg="addSp delSp modSp add mod">
        <pc:chgData name="Shinya Kumagai (熊谷 慎也)" userId="d22c9741-fed2-4331-abb8-72920a4e3e92" providerId="ADAL" clId="{9B872465-8BBB-400F-96CF-3087A6710D0B}" dt="2025-02-25T14:45:59.007" v="996" actId="20577"/>
        <pc:sldMkLst>
          <pc:docMk/>
          <pc:sldMk cId="1834774064" sldId="2147309780"/>
        </pc:sldMkLst>
      </pc:sldChg>
      <pc:sldChg chg="modSp mod">
        <pc:chgData name="Shinya Kumagai (熊谷 慎也)" userId="d22c9741-fed2-4331-abb8-72920a4e3e92" providerId="ADAL" clId="{9B872465-8BBB-400F-96CF-3087A6710D0B}" dt="2025-02-25T13:56:26.649" v="188" actId="20577"/>
        <pc:sldMkLst>
          <pc:docMk/>
          <pc:sldMk cId="1304356973" sldId="2147309795"/>
        </pc:sldMkLst>
      </pc:sldChg>
      <pc:sldChg chg="addSp modSp mod">
        <pc:chgData name="Shinya Kumagai (熊谷 慎也)" userId="d22c9741-fed2-4331-abb8-72920a4e3e92" providerId="ADAL" clId="{9B872465-8BBB-400F-96CF-3087A6710D0B}" dt="2025-02-25T14:03:37.012" v="294"/>
        <pc:sldMkLst>
          <pc:docMk/>
          <pc:sldMk cId="2668387173" sldId="2147309796"/>
        </pc:sldMkLst>
      </pc:sldChg>
      <pc:sldChg chg="addSp delSp modSp mod">
        <pc:chgData name="Shinya Kumagai (熊谷 慎也)" userId="d22c9741-fed2-4331-abb8-72920a4e3e92" providerId="ADAL" clId="{9B872465-8BBB-400F-96CF-3087A6710D0B}" dt="2025-02-25T14:38:08.425" v="872" actId="1035"/>
        <pc:sldMkLst>
          <pc:docMk/>
          <pc:sldMk cId="1350715311" sldId="2147309797"/>
        </pc:sldMkLst>
      </pc:sldChg>
      <pc:sldChg chg="new del">
        <pc:chgData name="Shinya Kumagai (熊谷 慎也)" userId="d22c9741-fed2-4331-abb8-72920a4e3e92" providerId="ADAL" clId="{9B872465-8BBB-400F-96CF-3087A6710D0B}" dt="2025-02-25T13:59:37.784" v="249" actId="680"/>
        <pc:sldMkLst>
          <pc:docMk/>
          <pc:sldMk cId="204250160" sldId="2147309798"/>
        </pc:sldMkLst>
      </pc:sldChg>
      <pc:sldChg chg="addSp delSp modSp new mod">
        <pc:chgData name="Shinya Kumagai (熊谷 慎也)" userId="d22c9741-fed2-4331-abb8-72920a4e3e92" providerId="ADAL" clId="{9B872465-8BBB-400F-96CF-3087A6710D0B}" dt="2025-02-25T14:02:30.580" v="286"/>
        <pc:sldMkLst>
          <pc:docMk/>
          <pc:sldMk cId="438348075" sldId="2147309798"/>
        </pc:sldMkLst>
      </pc:sldChg>
      <pc:sldChg chg="addSp modSp new mod">
        <pc:chgData name="Shinya Kumagai (熊谷 慎也)" userId="d22c9741-fed2-4331-abb8-72920a4e3e92" providerId="ADAL" clId="{9B872465-8BBB-400F-96CF-3087A6710D0B}" dt="2025-02-25T14:03:54.931" v="300" actId="1076"/>
        <pc:sldMkLst>
          <pc:docMk/>
          <pc:sldMk cId="822163829" sldId="2147309799"/>
        </pc:sldMkLst>
      </pc:sldChg>
    </pc:docChg>
  </pc:docChgLst>
  <pc:docChgLst>
    <pc:chgData name="Shohei Yoshioka (吉岡 翔平)" userId="da15752b-1c8d-41c5-8351-57908a1a8d19" providerId="ADAL" clId="{B130F779-3729-438E-AA01-1498CBF2DA9E}"/>
    <pc:docChg chg="addSld modSld">
      <pc:chgData name="Shohei Yoshioka (吉岡 翔平)" userId="da15752b-1c8d-41c5-8351-57908a1a8d19" providerId="ADAL" clId="{B130F779-3729-438E-AA01-1498CBF2DA9E}" dt="2024-09-26T01:23:58.939" v="1064" actId="20577"/>
      <pc:docMkLst>
        <pc:docMk/>
      </pc:docMkLst>
      <pc:sldChg chg="modSp mod">
        <pc:chgData name="Shohei Yoshioka (吉岡 翔平)" userId="da15752b-1c8d-41c5-8351-57908a1a8d19" providerId="ADAL" clId="{B130F779-3729-438E-AA01-1498CBF2DA9E}" dt="2024-09-26T01:11:10.727" v="340" actId="20577"/>
        <pc:sldMkLst>
          <pc:docMk/>
          <pc:sldMk cId="2142148118" sldId="2147309793"/>
        </pc:sldMkLst>
      </pc:sldChg>
      <pc:sldChg chg="addSp modSp new mod">
        <pc:chgData name="Shohei Yoshioka (吉岡 翔平)" userId="da15752b-1c8d-41c5-8351-57908a1a8d19" providerId="ADAL" clId="{B130F779-3729-438E-AA01-1498CBF2DA9E}" dt="2024-09-26T01:23:58.939" v="1064" actId="20577"/>
        <pc:sldMkLst>
          <pc:docMk/>
          <pc:sldMk cId="1512405211" sldId="2147309794"/>
        </pc:sldMkLst>
      </pc:sldChg>
    </pc:docChg>
  </pc:docChgLst>
  <pc:docChgLst>
    <pc:chgData name="Shinya Kumagai (熊谷 慎也)" userId="d22c9741-fed2-4331-abb8-72920a4e3e92" providerId="ADAL" clId="{8BCA1B06-3D14-426D-BD3D-F457CDE0B0E0}"/>
    <pc:docChg chg="custSel delSld modSld">
      <pc:chgData name="Shinya Kumagai (熊谷 慎也)" userId="d22c9741-fed2-4331-abb8-72920a4e3e92" providerId="ADAL" clId="{8BCA1B06-3D14-426D-BD3D-F457CDE0B0E0}" dt="2024-09-27T13:27:07.066" v="363" actId="13926"/>
      <pc:docMkLst>
        <pc:docMk/>
      </pc:docMkLst>
      <pc:sldChg chg="modSp mod">
        <pc:chgData name="Shinya Kumagai (熊谷 慎也)" userId="d22c9741-fed2-4331-abb8-72920a4e3e92" providerId="ADAL" clId="{8BCA1B06-3D14-426D-BD3D-F457CDE0B0E0}" dt="2024-09-26T07:01:55.916" v="241" actId="20577"/>
        <pc:sldMkLst>
          <pc:docMk/>
          <pc:sldMk cId="2379697559" sldId="2147309790"/>
        </pc:sldMkLst>
      </pc:sldChg>
      <pc:sldChg chg="modSp del mod">
        <pc:chgData name="Shinya Kumagai (熊谷 慎也)" userId="d22c9741-fed2-4331-abb8-72920a4e3e92" providerId="ADAL" clId="{8BCA1B06-3D14-426D-BD3D-F457CDE0B0E0}" dt="2024-09-27T09:49:02.817" v="315" actId="47"/>
        <pc:sldMkLst>
          <pc:docMk/>
          <pc:sldMk cId="2755839118" sldId="2147309792"/>
        </pc:sldMkLst>
      </pc:sldChg>
      <pc:sldChg chg="modSp mod">
        <pc:chgData name="Shinya Kumagai (熊谷 慎也)" userId="d22c9741-fed2-4331-abb8-72920a4e3e92" providerId="ADAL" clId="{8BCA1B06-3D14-426D-BD3D-F457CDE0B0E0}" dt="2024-09-27T13:27:07.066" v="363" actId="13926"/>
        <pc:sldMkLst>
          <pc:docMk/>
          <pc:sldMk cId="2142148118" sldId="2147309793"/>
        </pc:sldMkLst>
      </pc:sldChg>
    </pc:docChg>
  </pc:docChgLst>
  <pc:docChgLst>
    <pc:chgData name="Haruhi Echigo (越後 春陽)" userId="6c790bd7-a5fc-4f40-8b3a-199fc59356d2" providerId="ADAL" clId="{68D0424B-0FEC-4789-B79D-4EC447B3C1B1}"/>
    <pc:docChg chg="undo custSel modSld">
      <pc:chgData name="Haruhi Echigo (越後 春陽)" userId="6c790bd7-a5fc-4f40-8b3a-199fc59356d2" providerId="ADAL" clId="{68D0424B-0FEC-4789-B79D-4EC447B3C1B1}" dt="2024-11-29T22:49:08.536" v="605" actId="20577"/>
      <pc:docMkLst>
        <pc:docMk/>
      </pc:docMkLst>
      <pc:sldChg chg="modSp mod">
        <pc:chgData name="Haruhi Echigo (越後 春陽)" userId="6c790bd7-a5fc-4f40-8b3a-199fc59356d2" providerId="ADAL" clId="{68D0424B-0FEC-4789-B79D-4EC447B3C1B1}" dt="2024-11-29T22:49:08.536" v="605" actId="20577"/>
        <pc:sldMkLst>
          <pc:docMk/>
          <pc:sldMk cId="2142148118" sldId="2147309793"/>
        </pc:sldMkLst>
      </pc:sldChg>
      <pc:sldChg chg="modSp mod">
        <pc:chgData name="Haruhi Echigo (越後 春陽)" userId="6c790bd7-a5fc-4f40-8b3a-199fc59356d2" providerId="ADAL" clId="{68D0424B-0FEC-4789-B79D-4EC447B3C1B1}" dt="2024-11-29T22:49:00.326" v="591" actId="20577"/>
        <pc:sldMkLst>
          <pc:docMk/>
          <pc:sldMk cId="1350715311" sldId="2147309797"/>
        </pc:sldMkLst>
      </pc:sldChg>
    </pc:docChg>
  </pc:docChgLst>
  <pc:docChgLst>
    <pc:chgData name="Kei Andou (安藤 桂)" userId="9ebb7893-2cd2-4055-a667-0df88a39490f" providerId="ADAL" clId="{2D8777E3-3D5A-4D43-AF4B-38B28BDAD47B}"/>
    <pc:docChg chg="custSel modSld">
      <pc:chgData name="Kei Andou (安藤 桂)" userId="9ebb7893-2cd2-4055-a667-0df88a39490f" providerId="ADAL" clId="{2D8777E3-3D5A-4D43-AF4B-38B28BDAD47B}" dt="2025-03-03T06:42:24.673" v="1" actId="313"/>
      <pc:docMkLst>
        <pc:docMk/>
      </pc:docMkLst>
      <pc:sldChg chg="modSp mod">
        <pc:chgData name="Kei Andou (安藤 桂)" userId="9ebb7893-2cd2-4055-a667-0df88a39490f" providerId="ADAL" clId="{2D8777E3-3D5A-4D43-AF4B-38B28BDAD47B}" dt="2025-03-03T06:42:24.673" v="1" actId="313"/>
        <pc:sldMkLst>
          <pc:docMk/>
          <pc:sldMk cId="1350715311" sldId="2147309797"/>
        </pc:sldMkLst>
      </pc:sldChg>
    </pc:docChg>
  </pc:docChgLst>
  <pc:docChgLst>
    <pc:chgData name="Shohei Yoshioka (吉岡 翔平)" userId="da15752b-1c8d-41c5-8351-57908a1a8d19" providerId="ADAL" clId="{7F496CE1-8CE6-4B09-AB75-F102038B59F1}"/>
    <pc:docChg chg="undo custSel modSld">
      <pc:chgData name="Shohei Yoshioka (吉岡 翔平)" userId="da15752b-1c8d-41c5-8351-57908a1a8d19" providerId="ADAL" clId="{7F496CE1-8CE6-4B09-AB75-F102038B59F1}" dt="2023-05-30T06:05:53.146" v="82" actId="14100"/>
      <pc:docMkLst>
        <pc:docMk/>
      </pc:docMkLst>
      <pc:sldChg chg="modSp mod">
        <pc:chgData name="Shohei Yoshioka (吉岡 翔平)" userId="da15752b-1c8d-41c5-8351-57908a1a8d19" providerId="ADAL" clId="{7F496CE1-8CE6-4B09-AB75-F102038B59F1}" dt="2023-05-30T06:05:53.146" v="82" actId="14100"/>
        <pc:sldMkLst>
          <pc:docMk/>
          <pc:sldMk cId="2135436060" sldId="2147309777"/>
        </pc:sldMkLst>
      </pc:sldChg>
    </pc:docChg>
  </pc:docChgLst>
  <pc:docChgLst>
    <pc:chgData name="Riki Okawa (大川 立樹)" userId="709f8791-4b5f-4df4-a410-79c11a86443c" providerId="ADAL" clId="{BEEA0B87-B9B0-4696-A3BB-E6092BA01CCC}"/>
    <pc:docChg chg="modSld">
      <pc:chgData name="Riki Okawa (大川 立樹)" userId="709f8791-4b5f-4df4-a410-79c11a86443c" providerId="ADAL" clId="{BEEA0B87-B9B0-4696-A3BB-E6092BA01CCC}" dt="2025-06-02T00:14:36.765" v="61" actId="1036"/>
      <pc:docMkLst>
        <pc:docMk/>
      </pc:docMkLst>
      <pc:sldChg chg="addSp modSp mod">
        <pc:chgData name="Riki Okawa (大川 立樹)" userId="709f8791-4b5f-4df4-a410-79c11a86443c" providerId="ADAL" clId="{BEEA0B87-B9B0-4696-A3BB-E6092BA01CCC}" dt="2025-06-02T00:14:36.765" v="61" actId="1036"/>
        <pc:sldMkLst>
          <pc:docMk/>
          <pc:sldMk cId="2323111439" sldId="2147309849"/>
        </pc:sldMkLst>
        <pc:spChg chg="add mod">
          <ac:chgData name="Riki Okawa (大川 立樹)" userId="709f8791-4b5f-4df4-a410-79c11a86443c" providerId="ADAL" clId="{BEEA0B87-B9B0-4696-A3BB-E6092BA01CCC}" dt="2025-06-02T00:14:08.805" v="32" actId="14100"/>
          <ac:spMkLst>
            <pc:docMk/>
            <pc:sldMk cId="2323111439" sldId="2147309849"/>
            <ac:spMk id="2" creationId="{B0A36049-128F-A1E2-AB94-5AF31F5E6E37}"/>
          </ac:spMkLst>
        </pc:spChg>
        <pc:spChg chg="mod ord">
          <ac:chgData name="Riki Okawa (大川 立樹)" userId="709f8791-4b5f-4df4-a410-79c11a86443c" providerId="ADAL" clId="{BEEA0B87-B9B0-4696-A3BB-E6092BA01CCC}" dt="2025-06-02T00:14:01.292" v="31" actId="164"/>
          <ac:spMkLst>
            <pc:docMk/>
            <pc:sldMk cId="2323111439" sldId="2147309849"/>
            <ac:spMk id="4" creationId="{5AE53371-B7A3-A76B-07D2-CC027B166974}"/>
          </ac:spMkLst>
        </pc:spChg>
        <pc:spChg chg="mod ord">
          <ac:chgData name="Riki Okawa (大川 立樹)" userId="709f8791-4b5f-4df4-a410-79c11a86443c" providerId="ADAL" clId="{BEEA0B87-B9B0-4696-A3BB-E6092BA01CCC}" dt="2025-06-02T00:14:36.765" v="61" actId="1036"/>
          <ac:spMkLst>
            <pc:docMk/>
            <pc:sldMk cId="2323111439" sldId="2147309849"/>
            <ac:spMk id="5" creationId="{225EC1D1-B25E-5846-14D6-4E03F8144D2F}"/>
          </ac:spMkLst>
        </pc:spChg>
        <pc:spChg chg="mod">
          <ac:chgData name="Riki Okawa (大川 立樹)" userId="709f8791-4b5f-4df4-a410-79c11a86443c" providerId="ADAL" clId="{BEEA0B87-B9B0-4696-A3BB-E6092BA01CCC}" dt="2025-06-02T00:12:41.329" v="21" actId="20577"/>
          <ac:spMkLst>
            <pc:docMk/>
            <pc:sldMk cId="2323111439" sldId="2147309849"/>
            <ac:spMk id="16" creationId="{4E384906-295F-F486-5874-D9E84AA429E7}"/>
          </ac:spMkLst>
        </pc:spChg>
        <pc:grpChg chg="add mod">
          <ac:chgData name="Riki Okawa (大川 立樹)" userId="709f8791-4b5f-4df4-a410-79c11a86443c" providerId="ADAL" clId="{BEEA0B87-B9B0-4696-A3BB-E6092BA01CCC}" dt="2025-06-02T00:14:01.292" v="31" actId="164"/>
          <ac:grpSpMkLst>
            <pc:docMk/>
            <pc:sldMk cId="2323111439" sldId="2147309849"/>
            <ac:grpSpMk id="7" creationId="{2342AFE8-EA06-0C59-67FD-0F9AC6E11D26}"/>
          </ac:grpSpMkLst>
        </pc:grpChg>
      </pc:sldChg>
    </pc:docChg>
  </pc:docChgLst>
  <pc:docChgLst>
    <pc:chgData name="Shinya Kumagai (熊谷 慎也)" userId="d22c9741-fed2-4331-abb8-72920a4e3e92" providerId="ADAL" clId="{A46B1D6D-00D3-416E-8E97-BF5D3B7C04C5}"/>
    <pc:docChg chg="addSld delSld modSld">
      <pc:chgData name="Shinya Kumagai (熊谷 慎也)" userId="d22c9741-fed2-4331-abb8-72920a4e3e92" providerId="ADAL" clId="{A46B1D6D-00D3-416E-8E97-BF5D3B7C04C5}" dt="2025-06-02T10:24:45.660" v="65"/>
      <pc:docMkLst>
        <pc:docMk/>
      </pc:docMkLst>
      <pc:sldChg chg="modSp mod">
        <pc:chgData name="Shinya Kumagai (熊谷 慎也)" userId="d22c9741-fed2-4331-abb8-72920a4e3e92" providerId="ADAL" clId="{A46B1D6D-00D3-416E-8E97-BF5D3B7C04C5}" dt="2025-06-02T06:36:36.818" v="49" actId="1036"/>
        <pc:sldMkLst>
          <pc:docMk/>
          <pc:sldMk cId="1350715311" sldId="2147309797"/>
        </pc:sldMkLst>
        <pc:spChg chg="mod">
          <ac:chgData name="Shinya Kumagai (熊谷 慎也)" userId="d22c9741-fed2-4331-abb8-72920a4e3e92" providerId="ADAL" clId="{A46B1D6D-00D3-416E-8E97-BF5D3B7C04C5}" dt="2025-06-02T06:36:36.818" v="49" actId="1036"/>
          <ac:spMkLst>
            <pc:docMk/>
            <pc:sldMk cId="1350715311" sldId="2147309797"/>
            <ac:spMk id="4" creationId="{3D61DAD9-2E71-A647-D455-1EEA1DB85F28}"/>
          </ac:spMkLst>
        </pc:spChg>
        <pc:spChg chg="mod">
          <ac:chgData name="Shinya Kumagai (熊谷 慎也)" userId="d22c9741-fed2-4331-abb8-72920a4e3e92" providerId="ADAL" clId="{A46B1D6D-00D3-416E-8E97-BF5D3B7C04C5}" dt="2025-06-02T06:36:18.972" v="32" actId="20577"/>
          <ac:spMkLst>
            <pc:docMk/>
            <pc:sldMk cId="1350715311" sldId="2147309797"/>
            <ac:spMk id="7" creationId="{664090DE-501C-022B-E784-69301C422C1B}"/>
          </ac:spMkLst>
        </pc:spChg>
        <pc:spChg chg="mod">
          <ac:chgData name="Shinya Kumagai (熊谷 慎也)" userId="d22c9741-fed2-4331-abb8-72920a4e3e92" providerId="ADAL" clId="{A46B1D6D-00D3-416E-8E97-BF5D3B7C04C5}" dt="2025-05-30T10:15:11.412" v="19" actId="13926"/>
          <ac:spMkLst>
            <pc:docMk/>
            <pc:sldMk cId="1350715311" sldId="2147309797"/>
            <ac:spMk id="8" creationId="{339AA9BC-4C8E-DFDA-D07E-48C698CBF88C}"/>
          </ac:spMkLst>
        </pc:spChg>
      </pc:sldChg>
      <pc:sldChg chg="del">
        <pc:chgData name="Shinya Kumagai (熊谷 慎也)" userId="d22c9741-fed2-4331-abb8-72920a4e3e92" providerId="ADAL" clId="{A46B1D6D-00D3-416E-8E97-BF5D3B7C04C5}" dt="2025-06-02T09:04:11.460" v="63" actId="47"/>
        <pc:sldMkLst>
          <pc:docMk/>
          <pc:sldMk cId="1151901693" sldId="2147309848"/>
        </pc:sldMkLst>
      </pc:sldChg>
      <pc:sldChg chg="modSp mod">
        <pc:chgData name="Shinya Kumagai (熊谷 慎也)" userId="d22c9741-fed2-4331-abb8-72920a4e3e92" providerId="ADAL" clId="{A46B1D6D-00D3-416E-8E97-BF5D3B7C04C5}" dt="2025-06-02T08:57:21.413" v="61" actId="20577"/>
        <pc:sldMkLst>
          <pc:docMk/>
          <pc:sldMk cId="2323111439" sldId="2147309849"/>
        </pc:sldMkLst>
        <pc:spChg chg="mod">
          <ac:chgData name="Shinya Kumagai (熊谷 慎也)" userId="d22c9741-fed2-4331-abb8-72920a4e3e92" providerId="ADAL" clId="{A46B1D6D-00D3-416E-8E97-BF5D3B7C04C5}" dt="2025-06-02T08:57:17.985" v="59" actId="20577"/>
          <ac:spMkLst>
            <pc:docMk/>
            <pc:sldMk cId="2323111439" sldId="2147309849"/>
            <ac:spMk id="34" creationId="{52E45394-AD2F-F884-D267-EBD0CC8F687F}"/>
          </ac:spMkLst>
        </pc:spChg>
        <pc:spChg chg="mod">
          <ac:chgData name="Shinya Kumagai (熊谷 慎也)" userId="d22c9741-fed2-4331-abb8-72920a4e3e92" providerId="ADAL" clId="{A46B1D6D-00D3-416E-8E97-BF5D3B7C04C5}" dt="2025-06-02T08:57:15.034" v="57" actId="20577"/>
          <ac:spMkLst>
            <pc:docMk/>
            <pc:sldMk cId="2323111439" sldId="2147309849"/>
            <ac:spMk id="37" creationId="{C7445419-A55E-F830-D796-4C4A2EDB6A57}"/>
          </ac:spMkLst>
        </pc:spChg>
        <pc:spChg chg="mod">
          <ac:chgData name="Shinya Kumagai (熊谷 慎也)" userId="d22c9741-fed2-4331-abb8-72920a4e3e92" providerId="ADAL" clId="{A46B1D6D-00D3-416E-8E97-BF5D3B7C04C5}" dt="2025-06-02T08:57:21.413" v="61" actId="20577"/>
          <ac:spMkLst>
            <pc:docMk/>
            <pc:sldMk cId="2323111439" sldId="2147309849"/>
            <ac:spMk id="45" creationId="{3EC84FB2-7F27-BB74-01BB-773BA339797C}"/>
          </ac:spMkLst>
        </pc:spChg>
        <pc:spChg chg="mod">
          <ac:chgData name="Shinya Kumagai (熊谷 慎也)" userId="d22c9741-fed2-4331-abb8-72920a4e3e92" providerId="ADAL" clId="{A46B1D6D-00D3-416E-8E97-BF5D3B7C04C5}" dt="2025-06-02T08:57:10.678" v="53" actId="20577"/>
          <ac:spMkLst>
            <pc:docMk/>
            <pc:sldMk cId="2323111439" sldId="2147309849"/>
            <ac:spMk id="49" creationId="{66FB4A79-04DD-B8BF-20E7-1095AA579A7D}"/>
          </ac:spMkLst>
        </pc:spChg>
      </pc:sldChg>
      <pc:sldChg chg="modSp add mod">
        <pc:chgData name="Shinya Kumagai (熊谷 慎也)" userId="d22c9741-fed2-4331-abb8-72920a4e3e92" providerId="ADAL" clId="{A46B1D6D-00D3-416E-8E97-BF5D3B7C04C5}" dt="2025-06-02T10:24:45.660" v="65"/>
        <pc:sldMkLst>
          <pc:docMk/>
          <pc:sldMk cId="3023528445" sldId="2147309852"/>
        </pc:sldMkLst>
        <pc:spChg chg="mod">
          <ac:chgData name="Shinya Kumagai (熊谷 慎也)" userId="d22c9741-fed2-4331-abb8-72920a4e3e92" providerId="ADAL" clId="{A46B1D6D-00D3-416E-8E97-BF5D3B7C04C5}" dt="2025-06-02T10:24:39.297" v="64"/>
          <ac:spMkLst>
            <pc:docMk/>
            <pc:sldMk cId="3023528445" sldId="2147309852"/>
            <ac:spMk id="11" creationId="{E7EF256A-ECC0-D4AB-C1A1-2C53B7955573}"/>
          </ac:spMkLst>
        </pc:spChg>
        <pc:spChg chg="mod">
          <ac:chgData name="Shinya Kumagai (熊谷 慎也)" userId="d22c9741-fed2-4331-abb8-72920a4e3e92" providerId="ADAL" clId="{A46B1D6D-00D3-416E-8E97-BF5D3B7C04C5}" dt="2025-06-02T10:24:45.660" v="65"/>
          <ac:spMkLst>
            <pc:docMk/>
            <pc:sldMk cId="3023528445" sldId="2147309852"/>
            <ac:spMk id="13" creationId="{9E51B9ED-462E-59E0-B131-17897CE96AB4}"/>
          </ac:spMkLst>
        </pc:spChg>
      </pc:sldChg>
    </pc:docChg>
  </pc:docChgLst>
  <pc:docChgLst>
    <pc:chgData name="Mayuko Okano (岡野 真由子)" userId="5bbf040f-51a1-45b7-b74b-e243849e5b44" providerId="ADAL" clId="{026F72AA-306F-44BE-AA63-EF26C72D975F}"/>
    <pc:docChg chg="modSld">
      <pc:chgData name="Mayuko Okano (岡野 真由子)" userId="5bbf040f-51a1-45b7-b74b-e243849e5b44" providerId="ADAL" clId="{026F72AA-306F-44BE-AA63-EF26C72D975F}" dt="2025-03-03T06:11:12.330" v="6" actId="20577"/>
      <pc:docMkLst>
        <pc:docMk/>
      </pc:docMkLst>
      <pc:sldChg chg="modSp mod">
        <pc:chgData name="Mayuko Okano (岡野 真由子)" userId="5bbf040f-51a1-45b7-b74b-e243849e5b44" providerId="ADAL" clId="{026F72AA-306F-44BE-AA63-EF26C72D975F}" dt="2025-03-03T06:11:12.330" v="6" actId="20577"/>
        <pc:sldMkLst>
          <pc:docMk/>
          <pc:sldMk cId="1834774064" sldId="2147309780"/>
        </pc:sldMkLst>
      </pc:sldChg>
      <pc:sldChg chg="modSp mod">
        <pc:chgData name="Mayuko Okano (岡野 真由子)" userId="5bbf040f-51a1-45b7-b74b-e243849e5b44" providerId="ADAL" clId="{026F72AA-306F-44BE-AA63-EF26C72D975F}" dt="2025-03-03T02:39:01.323" v="0" actId="13926"/>
        <pc:sldMkLst>
          <pc:docMk/>
          <pc:sldMk cId="1350715311" sldId="2147309797"/>
        </pc:sldMkLst>
      </pc:sldChg>
    </pc:docChg>
  </pc:docChgLst>
  <pc:docChgLst>
    <pc:chgData name="Kouki Yamashita (山下 航輝)" userId="660e5cb2-fa38-4a02-80eb-637b8a21b899" providerId="ADAL" clId="{A9F05780-BE5D-4D07-B2E0-A59D8C71D1E5}"/>
    <pc:docChg chg="modSld">
      <pc:chgData name="Kouki Yamashita (山下 航輝)" userId="660e5cb2-fa38-4a02-80eb-637b8a21b899" providerId="ADAL" clId="{A9F05780-BE5D-4D07-B2E0-A59D8C71D1E5}" dt="2024-12-02T12:37:17.007" v="128" actId="20577"/>
      <pc:docMkLst>
        <pc:docMk/>
      </pc:docMkLst>
      <pc:sldChg chg="modSp mod">
        <pc:chgData name="Kouki Yamashita (山下 航輝)" userId="660e5cb2-fa38-4a02-80eb-637b8a21b899" providerId="ADAL" clId="{A9F05780-BE5D-4D07-B2E0-A59D8C71D1E5}" dt="2024-12-02T12:37:17.007" v="128" actId="20577"/>
        <pc:sldMkLst>
          <pc:docMk/>
          <pc:sldMk cId="1350715311" sldId="2147309797"/>
        </pc:sldMkLst>
      </pc:sldChg>
    </pc:docChg>
  </pc:docChgLst>
  <pc:docChgLst>
    <pc:chgData name="Yuki Matsumura (松村 祐輝)" userId="ef08b4c0-240a-49e4-b656-9003896686f9" providerId="ADAL" clId="{BB4E6953-5CF2-4F53-BBDE-3CBE05FACF06}"/>
    <pc:docChg chg="modSld">
      <pc:chgData name="Yuki Matsumura (松村 祐輝)" userId="ef08b4c0-240a-49e4-b656-9003896686f9" providerId="ADAL" clId="{BB4E6953-5CF2-4F53-BBDE-3CBE05FACF06}" dt="2025-03-03T05:49:09.606" v="16" actId="20577"/>
      <pc:docMkLst>
        <pc:docMk/>
      </pc:docMkLst>
      <pc:sldChg chg="modSp mod">
        <pc:chgData name="Yuki Matsumura (松村 祐輝)" userId="ef08b4c0-240a-49e4-b656-9003896686f9" providerId="ADAL" clId="{BB4E6953-5CF2-4F53-BBDE-3CBE05FACF06}" dt="2025-03-03T05:49:09.606" v="16" actId="20577"/>
        <pc:sldMkLst>
          <pc:docMk/>
          <pc:sldMk cId="1834774064" sldId="2147309780"/>
        </pc:sldMkLst>
      </pc:sldChg>
    </pc:docChg>
  </pc:docChgLst>
  <pc:docChgLst>
    <pc:chgData name="Shinya Kumagai (熊谷 慎也)" userId="d22c9741-fed2-4331-abb8-72920a4e3e92" providerId="ADAL" clId="{F056EDEA-B4D0-4899-A3DA-83FD0DF5C8DB}"/>
    <pc:docChg chg="undo custSel modSld">
      <pc:chgData name="Shinya Kumagai (熊谷 慎也)" userId="d22c9741-fed2-4331-abb8-72920a4e3e92" providerId="ADAL" clId="{F056EDEA-B4D0-4899-A3DA-83FD0DF5C8DB}" dt="2025-03-03T10:26:04.720" v="983" actId="1036"/>
      <pc:docMkLst>
        <pc:docMk/>
      </pc:docMkLst>
      <pc:sldChg chg="modSp mod">
        <pc:chgData name="Shinya Kumagai (熊谷 慎也)" userId="d22c9741-fed2-4331-abb8-72920a4e3e92" providerId="ADAL" clId="{F056EDEA-B4D0-4899-A3DA-83FD0DF5C8DB}" dt="2025-03-02T13:12:56.572" v="310" actId="13926"/>
        <pc:sldMkLst>
          <pc:docMk/>
          <pc:sldMk cId="3814896674" sldId="534"/>
        </pc:sldMkLst>
      </pc:sldChg>
      <pc:sldChg chg="delSp modSp mod">
        <pc:chgData name="Shinya Kumagai (熊谷 慎也)" userId="d22c9741-fed2-4331-abb8-72920a4e3e92" providerId="ADAL" clId="{F056EDEA-B4D0-4899-A3DA-83FD0DF5C8DB}" dt="2025-03-03T09:57:32.611" v="958" actId="1035"/>
        <pc:sldMkLst>
          <pc:docMk/>
          <pc:sldMk cId="1834774064" sldId="2147309780"/>
        </pc:sldMkLst>
      </pc:sldChg>
      <pc:sldChg chg="modSp mod">
        <pc:chgData name="Shinya Kumagai (熊谷 慎也)" userId="d22c9741-fed2-4331-abb8-72920a4e3e92" providerId="ADAL" clId="{F056EDEA-B4D0-4899-A3DA-83FD0DF5C8DB}" dt="2025-03-03T08:39:04.765" v="781" actId="20577"/>
        <pc:sldMkLst>
          <pc:docMk/>
          <pc:sldMk cId="2668387173" sldId="2147309796"/>
        </pc:sldMkLst>
      </pc:sldChg>
      <pc:sldChg chg="modSp mod">
        <pc:chgData name="Shinya Kumagai (熊谷 慎也)" userId="d22c9741-fed2-4331-abb8-72920a4e3e92" providerId="ADAL" clId="{F056EDEA-B4D0-4899-A3DA-83FD0DF5C8DB}" dt="2025-03-03T10:26:04.720" v="983" actId="1036"/>
        <pc:sldMkLst>
          <pc:docMk/>
          <pc:sldMk cId="1350715311" sldId="2147309797"/>
        </pc:sldMkLst>
      </pc:sldChg>
    </pc:docChg>
  </pc:docChgLst>
  <pc:docChgLst>
    <pc:chgData name="Haruhi Echigo (越後 春陽)" userId="6c790bd7-a5fc-4f40-8b3a-199fc59356d2" providerId="ADAL" clId="{6115B743-74B9-49AB-81B5-C6D60FE1F2D7}"/>
    <pc:docChg chg="modSld">
      <pc:chgData name="Haruhi Echigo (越後 春陽)" userId="6c790bd7-a5fc-4f40-8b3a-199fc59356d2" providerId="ADAL" clId="{6115B743-74B9-49AB-81B5-C6D60FE1F2D7}" dt="2024-09-26T07:31:56.503" v="417" actId="20577"/>
      <pc:docMkLst>
        <pc:docMk/>
      </pc:docMkLst>
      <pc:sldChg chg="modSp mod">
        <pc:chgData name="Haruhi Echigo (越後 春陽)" userId="6c790bd7-a5fc-4f40-8b3a-199fc59356d2" providerId="ADAL" clId="{6115B743-74B9-49AB-81B5-C6D60FE1F2D7}" dt="2024-09-26T07:31:56.503" v="417" actId="20577"/>
        <pc:sldMkLst>
          <pc:docMk/>
          <pc:sldMk cId="2142148118" sldId="2147309793"/>
        </pc:sldMkLst>
      </pc:sldChg>
    </pc:docChg>
  </pc:docChgLst>
  <pc:docChgLst>
    <pc:chgData name="Kousuke Shima (島 康介)" userId="ab359ab8-9faa-4cba-90ed-28700186c1a2" providerId="ADAL" clId="{5A1BB9D7-A3A7-4EDE-9B29-6C6FA59920CC}"/>
    <pc:docChg chg="addSld modSld">
      <pc:chgData name="Kousuke Shima (島 康介)" userId="ab359ab8-9faa-4cba-90ed-28700186c1a2" providerId="ADAL" clId="{5A1BB9D7-A3A7-4EDE-9B29-6C6FA59920CC}" dt="2024-09-26T01:05:25.889" v="10" actId="20577"/>
      <pc:docMkLst>
        <pc:docMk/>
      </pc:docMkLst>
      <pc:sldChg chg="modSp add mod">
        <pc:chgData name="Kousuke Shima (島 康介)" userId="ab359ab8-9faa-4cba-90ed-28700186c1a2" providerId="ADAL" clId="{5A1BB9D7-A3A7-4EDE-9B29-6C6FA59920CC}" dt="2024-09-26T01:05:25.889" v="10" actId="20577"/>
        <pc:sldMkLst>
          <pc:docMk/>
          <pc:sldMk cId="2379697559" sldId="2147309790"/>
        </pc:sldMkLst>
      </pc:sldChg>
      <pc:sldChg chg="modSp mod">
        <pc:chgData name="Kousuke Shima (島 康介)" userId="ab359ab8-9faa-4cba-90ed-28700186c1a2" providerId="ADAL" clId="{5A1BB9D7-A3A7-4EDE-9B29-6C6FA59920CC}" dt="2024-09-26T01:03:36.918" v="2" actId="20577"/>
        <pc:sldMkLst>
          <pc:docMk/>
          <pc:sldMk cId="2142148118" sldId="2147309793"/>
        </pc:sldMkLst>
      </pc:sldChg>
    </pc:docChg>
  </pc:docChgLst>
  <pc:docChgLst>
    <pc:chgData name="Mayuko Okano (岡野 真由子)" userId="S::mayuko.okano.ca@nttdocomo.com::5bbf040f-51a1-45b7-b74b-e243849e5b44" providerId="AD" clId="Web-{A9CCA574-66C3-7E8E-1DBC-0A92A3A46F61}"/>
    <pc:docChg chg="modSld">
      <pc:chgData name="Mayuko Okano (岡野 真由子)" userId="S::mayuko.okano.ca@nttdocomo.com::5bbf040f-51a1-45b7-b74b-e243849e5b44" providerId="AD" clId="Web-{A9CCA574-66C3-7E8E-1DBC-0A92A3A46F61}" dt="2023-05-30T09:06:09.847" v="1" actId="20577"/>
      <pc:docMkLst>
        <pc:docMk/>
      </pc:docMkLst>
      <pc:sldChg chg="modSp">
        <pc:chgData name="Mayuko Okano (岡野 真由子)" userId="S::mayuko.okano.ca@nttdocomo.com::5bbf040f-51a1-45b7-b74b-e243849e5b44" providerId="AD" clId="Web-{A9CCA574-66C3-7E8E-1DBC-0A92A3A46F61}" dt="2023-05-30T09:06:09.847" v="1" actId="20577"/>
        <pc:sldMkLst>
          <pc:docMk/>
          <pc:sldMk cId="1834774064" sldId="2147309780"/>
        </pc:sldMkLst>
      </pc:sldChg>
    </pc:docChg>
  </pc:docChgLst>
  <pc:docChgLst>
    <pc:chgData name="Tianyang Min (閔 天楊)" userId="S::tianyang.min.ex@nttdocomo.com::be8ec139-ff52-4b94-bccb-30986c53ee5a" providerId="AD" clId="Web-{D28E858E-0E33-37BB-E3D3-FB9D93EBC3D3}"/>
    <pc:docChg chg="modSld">
      <pc:chgData name="Tianyang Min (閔 天楊)" userId="S::tianyang.min.ex@nttdocomo.com::be8ec139-ff52-4b94-bccb-30986c53ee5a" providerId="AD" clId="Web-{D28E858E-0E33-37BB-E3D3-FB9D93EBC3D3}" dt="2025-03-03T09:31:03.592" v="110" actId="20577"/>
      <pc:docMkLst>
        <pc:docMk/>
      </pc:docMkLst>
      <pc:sldChg chg="modSp">
        <pc:chgData name="Tianyang Min (閔 天楊)" userId="S::tianyang.min.ex@nttdocomo.com::be8ec139-ff52-4b94-bccb-30986c53ee5a" providerId="AD" clId="Web-{D28E858E-0E33-37BB-E3D3-FB9D93EBC3D3}" dt="2025-03-03T09:02:19.566" v="53"/>
        <pc:sldMkLst>
          <pc:docMk/>
          <pc:sldMk cId="1834774064" sldId="2147309780"/>
        </pc:sldMkLst>
      </pc:sldChg>
      <pc:sldChg chg="modSp">
        <pc:chgData name="Tianyang Min (閔 天楊)" userId="S::tianyang.min.ex@nttdocomo.com::be8ec139-ff52-4b94-bccb-30986c53ee5a" providerId="AD" clId="Web-{D28E858E-0E33-37BB-E3D3-FB9D93EBC3D3}" dt="2025-03-03T09:31:03.592" v="110" actId="20577"/>
        <pc:sldMkLst>
          <pc:docMk/>
          <pc:sldMk cId="1350715311" sldId="2147309797"/>
        </pc:sldMkLst>
      </pc:sldChg>
    </pc:docChg>
  </pc:docChgLst>
  <pc:docChgLst>
    <pc:chgData name="Shinya Kumagai (熊谷 慎也)" userId="d22c9741-fed2-4331-abb8-72920a4e3e92" providerId="ADAL" clId="{EE2C9C90-6385-4E26-BC8F-F4D273141B11}"/>
    <pc:docChg chg="undo custSel delSld modSld">
      <pc:chgData name="Shinya Kumagai (熊谷 慎也)" userId="d22c9741-fed2-4331-abb8-72920a4e3e92" providerId="ADAL" clId="{EE2C9C90-6385-4E26-BC8F-F4D273141B11}" dt="2024-12-03T05:48:01.310" v="449" actId="478"/>
      <pc:docMkLst>
        <pc:docMk/>
      </pc:docMkLst>
      <pc:sldChg chg="modSp mod">
        <pc:chgData name="Shinya Kumagai (熊谷 慎也)" userId="d22c9741-fed2-4331-abb8-72920a4e3e92" providerId="ADAL" clId="{EE2C9C90-6385-4E26-BC8F-F4D273141B11}" dt="2024-12-02T04:52:37.793" v="10" actId="13926"/>
        <pc:sldMkLst>
          <pc:docMk/>
          <pc:sldMk cId="3814896674" sldId="534"/>
        </pc:sldMkLst>
      </pc:sldChg>
      <pc:sldChg chg="del">
        <pc:chgData name="Shinya Kumagai (熊谷 慎也)" userId="d22c9741-fed2-4331-abb8-72920a4e3e92" providerId="ADAL" clId="{EE2C9C90-6385-4E26-BC8F-F4D273141B11}" dt="2024-12-03T05:47:48.560" v="447" actId="47"/>
        <pc:sldMkLst>
          <pc:docMk/>
          <pc:sldMk cId="2142148118" sldId="2147309793"/>
        </pc:sldMkLst>
      </pc:sldChg>
      <pc:sldChg chg="modSp mod">
        <pc:chgData name="Shinya Kumagai (熊谷 慎也)" userId="d22c9741-fed2-4331-abb8-72920a4e3e92" providerId="ADAL" clId="{EE2C9C90-6385-4E26-BC8F-F4D273141B11}" dt="2024-12-03T05:46:29.793" v="432" actId="403"/>
        <pc:sldMkLst>
          <pc:docMk/>
          <pc:sldMk cId="1304356973" sldId="2147309795"/>
        </pc:sldMkLst>
      </pc:sldChg>
      <pc:sldChg chg="modSp mod">
        <pc:chgData name="Shinya Kumagai (熊谷 慎也)" userId="d22c9741-fed2-4331-abb8-72920a4e3e92" providerId="ADAL" clId="{EE2C9C90-6385-4E26-BC8F-F4D273141B11}" dt="2024-12-03T05:46:22.921" v="431" actId="255"/>
        <pc:sldMkLst>
          <pc:docMk/>
          <pc:sldMk cId="2668387173" sldId="2147309796"/>
        </pc:sldMkLst>
      </pc:sldChg>
      <pc:sldChg chg="addSp delSp modSp mod">
        <pc:chgData name="Shinya Kumagai (熊谷 慎也)" userId="d22c9741-fed2-4331-abb8-72920a4e3e92" providerId="ADAL" clId="{EE2C9C90-6385-4E26-BC8F-F4D273141B11}" dt="2024-12-03T05:48:01.310" v="449" actId="478"/>
        <pc:sldMkLst>
          <pc:docMk/>
          <pc:sldMk cId="1350715311" sldId="2147309797"/>
        </pc:sldMkLst>
      </pc:sldChg>
    </pc:docChg>
  </pc:docChgLst>
  <pc:docChgLst>
    <pc:chgData name="Mayuko Okano (岡野 真由子)" userId="5bbf040f-51a1-45b7-b74b-e243849e5b44" providerId="ADAL" clId="{0777A674-ED1C-4FD5-89CB-042D70199E3A}"/>
    <pc:docChg chg="custSel modSld">
      <pc:chgData name="Mayuko Okano (岡野 真由子)" userId="5bbf040f-51a1-45b7-b74b-e243849e5b44" providerId="ADAL" clId="{0777A674-ED1C-4FD5-89CB-042D70199E3A}" dt="2024-09-26T02:22:38.666" v="60" actId="20577"/>
      <pc:docMkLst>
        <pc:docMk/>
      </pc:docMkLst>
      <pc:sldChg chg="modSp mod">
        <pc:chgData name="Mayuko Okano (岡野 真由子)" userId="5bbf040f-51a1-45b7-b74b-e243849e5b44" providerId="ADAL" clId="{0777A674-ED1C-4FD5-89CB-042D70199E3A}" dt="2024-09-26T02:22:38.666" v="60" actId="20577"/>
        <pc:sldMkLst>
          <pc:docMk/>
          <pc:sldMk cId="2142148118" sldId="2147309793"/>
        </pc:sldMkLst>
      </pc:sldChg>
    </pc:docChg>
  </pc:docChgLst>
  <pc:docChgLst>
    <pc:chgData name="Yuki Matsumura (松村 祐輝)" userId="ef08b4c0-240a-49e4-b656-9003896686f9" providerId="ADAL" clId="{F9D58672-68FD-48DC-A2EA-15BE2DF99AC1}"/>
    <pc:docChg chg="undo custSel modSld">
      <pc:chgData name="Yuki Matsumura (松村 祐輝)" userId="ef08b4c0-240a-49e4-b656-9003896686f9" providerId="ADAL" clId="{F9D58672-68FD-48DC-A2EA-15BE2DF99AC1}" dt="2024-09-27T01:31:54.171" v="249" actId="6549"/>
      <pc:docMkLst>
        <pc:docMk/>
      </pc:docMkLst>
      <pc:sldChg chg="modSp mod">
        <pc:chgData name="Yuki Matsumura (松村 祐輝)" userId="ef08b4c0-240a-49e4-b656-9003896686f9" providerId="ADAL" clId="{F9D58672-68FD-48DC-A2EA-15BE2DF99AC1}" dt="2024-09-27T01:31:54.171" v="249" actId="6549"/>
        <pc:sldMkLst>
          <pc:docMk/>
          <pc:sldMk cId="2142148118" sldId="2147309793"/>
        </pc:sldMkLst>
      </pc:sldChg>
    </pc:docChg>
  </pc:docChgLst>
  <pc:docChgLst>
    <pc:chgData name="Tianyang Min (閔 天楊)" userId="S::tianyang.min.ex@nttdocomo.com::be8ec139-ff52-4b94-bccb-30986c53ee5a" providerId="AD" clId="Web-{14EE8127-4FD9-AD24-E7E0-5F0A8D27D743}"/>
    <pc:docChg chg="modSld">
      <pc:chgData name="Tianyang Min (閔 天楊)" userId="S::tianyang.min.ex@nttdocomo.com::be8ec139-ff52-4b94-bccb-30986c53ee5a" providerId="AD" clId="Web-{14EE8127-4FD9-AD24-E7E0-5F0A8D27D743}" dt="2025-05-30T10:07:07.020" v="145" actId="20577"/>
      <pc:docMkLst>
        <pc:docMk/>
      </pc:docMkLst>
      <pc:sldChg chg="modSp">
        <pc:chgData name="Tianyang Min (閔 天楊)" userId="S::tianyang.min.ex@nttdocomo.com::be8ec139-ff52-4b94-bccb-30986c53ee5a" providerId="AD" clId="Web-{14EE8127-4FD9-AD24-E7E0-5F0A8D27D743}" dt="2025-05-30T10:07:07.020" v="145" actId="20577"/>
        <pc:sldMkLst>
          <pc:docMk/>
          <pc:sldMk cId="1350715311" sldId="2147309797"/>
        </pc:sldMkLst>
        <pc:spChg chg="mod">
          <ac:chgData name="Tianyang Min (閔 天楊)" userId="S::tianyang.min.ex@nttdocomo.com::be8ec139-ff52-4b94-bccb-30986c53ee5a" providerId="AD" clId="Web-{14EE8127-4FD9-AD24-E7E0-5F0A8D27D743}" dt="2025-05-30T08:42:59.683" v="139" actId="20577"/>
          <ac:spMkLst>
            <pc:docMk/>
            <pc:sldMk cId="1350715311" sldId="2147309797"/>
            <ac:spMk id="4" creationId="{3D61DAD9-2E71-A647-D455-1EEA1DB85F28}"/>
          </ac:spMkLst>
        </pc:spChg>
        <pc:spChg chg="mod">
          <ac:chgData name="Tianyang Min (閔 天楊)" userId="S::tianyang.min.ex@nttdocomo.com::be8ec139-ff52-4b94-bccb-30986c53ee5a" providerId="AD" clId="Web-{14EE8127-4FD9-AD24-E7E0-5F0A8D27D743}" dt="2025-05-30T10:07:07.020" v="145" actId="20577"/>
          <ac:spMkLst>
            <pc:docMk/>
            <pc:sldMk cId="1350715311" sldId="2147309797"/>
            <ac:spMk id="7" creationId="{664090DE-501C-022B-E784-69301C422C1B}"/>
          </ac:spMkLst>
        </pc:spChg>
        <pc:spChg chg="mod">
          <ac:chgData name="Tianyang Min (閔 天楊)" userId="S::tianyang.min.ex@nttdocomo.com::be8ec139-ff52-4b94-bccb-30986c53ee5a" providerId="AD" clId="Web-{14EE8127-4FD9-AD24-E7E0-5F0A8D27D743}" dt="2025-05-30T08:40:06.084" v="122" actId="20577"/>
          <ac:spMkLst>
            <pc:docMk/>
            <pc:sldMk cId="1350715311" sldId="2147309797"/>
            <ac:spMk id="8" creationId="{339AA9BC-4C8E-DFDA-D07E-48C698CBF88C}"/>
          </ac:spMkLst>
        </pc:spChg>
      </pc:sldChg>
    </pc:docChg>
  </pc:docChgLst>
  <pc:docChgLst>
    <pc:chgData name="Kousuke Shima (島 康介)" userId="ab359ab8-9faa-4cba-90ed-28700186c1a2" providerId="ADAL" clId="{C22A7A2E-877F-414D-921F-95754DEC4C32}"/>
    <pc:docChg chg="undo custSel modSld">
      <pc:chgData name="Kousuke Shima (島 康介)" userId="ab359ab8-9faa-4cba-90ed-28700186c1a2" providerId="ADAL" clId="{C22A7A2E-877F-414D-921F-95754DEC4C32}" dt="2025-06-02T02:38:09.733" v="282" actId="20577"/>
      <pc:docMkLst>
        <pc:docMk/>
      </pc:docMkLst>
      <pc:sldChg chg="addSp delSp modSp mod">
        <pc:chgData name="Kousuke Shima (島 康介)" userId="ab359ab8-9faa-4cba-90ed-28700186c1a2" providerId="ADAL" clId="{C22A7A2E-877F-414D-921F-95754DEC4C32}" dt="2025-06-02T02:38:09.733" v="282" actId="20577"/>
        <pc:sldMkLst>
          <pc:docMk/>
          <pc:sldMk cId="1350715311" sldId="2147309797"/>
        </pc:sldMkLst>
        <pc:spChg chg="add del">
          <ac:chgData name="Kousuke Shima (島 康介)" userId="ab359ab8-9faa-4cba-90ed-28700186c1a2" providerId="ADAL" clId="{C22A7A2E-877F-414D-921F-95754DEC4C32}" dt="2025-06-02T02:26:47.428" v="113" actId="22"/>
          <ac:spMkLst>
            <pc:docMk/>
            <pc:sldMk cId="1350715311" sldId="2147309797"/>
            <ac:spMk id="5" creationId="{375B5C40-4741-CE2A-C5AC-1B33F14D30DF}"/>
          </ac:spMkLst>
        </pc:spChg>
        <pc:spChg chg="mod">
          <ac:chgData name="Kousuke Shima (島 康介)" userId="ab359ab8-9faa-4cba-90ed-28700186c1a2" providerId="ADAL" clId="{C22A7A2E-877F-414D-921F-95754DEC4C32}" dt="2025-06-02T02:38:09.733" v="282" actId="20577"/>
          <ac:spMkLst>
            <pc:docMk/>
            <pc:sldMk cId="1350715311" sldId="2147309797"/>
            <ac:spMk id="8" creationId="{339AA9BC-4C8E-DFDA-D07E-48C698CBF88C}"/>
          </ac:spMkLst>
        </pc:spChg>
      </pc:sldChg>
    </pc:docChg>
  </pc:docChgLst>
  <pc:docChgLst>
    <pc:chgData name="Hidekazu Shimodaira (下平 英和)" userId="3fd672c4-e007-4f9d-83e4-2ad823b5666b" providerId="ADAL" clId="{8AC35BCB-2833-44ED-8428-B15C8E24ED43}"/>
    <pc:docChg chg="modSld">
      <pc:chgData name="Hidekazu Shimodaira (下平 英和)" userId="3fd672c4-e007-4f9d-83e4-2ad823b5666b" providerId="ADAL" clId="{8AC35BCB-2833-44ED-8428-B15C8E24ED43}" dt="2025-03-03T05:44:31.449" v="95" actId="20577"/>
      <pc:docMkLst>
        <pc:docMk/>
      </pc:docMkLst>
      <pc:sldChg chg="modSp mod">
        <pc:chgData name="Hidekazu Shimodaira (下平 英和)" userId="3fd672c4-e007-4f9d-83e4-2ad823b5666b" providerId="ADAL" clId="{8AC35BCB-2833-44ED-8428-B15C8E24ED43}" dt="2025-03-03T05:44:31.449" v="95" actId="20577"/>
        <pc:sldMkLst>
          <pc:docMk/>
          <pc:sldMk cId="1834774064" sldId="2147309780"/>
        </pc:sldMkLst>
      </pc:sldChg>
      <pc:sldChg chg="modSp mod">
        <pc:chgData name="Hidekazu Shimodaira (下平 英和)" userId="3fd672c4-e007-4f9d-83e4-2ad823b5666b" providerId="ADAL" clId="{8AC35BCB-2833-44ED-8428-B15C8E24ED43}" dt="2025-03-03T05:22:57.033" v="87" actId="13926"/>
        <pc:sldMkLst>
          <pc:docMk/>
          <pc:sldMk cId="1350715311" sldId="2147309797"/>
        </pc:sldMkLst>
      </pc:sldChg>
    </pc:docChg>
  </pc:docChgLst>
  <pc:docChgLst>
    <pc:chgData name="Mayuko Okano (岡野 真由子)" userId="5bbf040f-51a1-45b7-b74b-e243849e5b44" providerId="ADAL" clId="{23DB670D-B632-4BD1-82EF-612C4A7B61AD}"/>
    <pc:docChg chg="modSld">
      <pc:chgData name="Mayuko Okano (岡野 真由子)" userId="5bbf040f-51a1-45b7-b74b-e243849e5b44" providerId="ADAL" clId="{23DB670D-B632-4BD1-82EF-612C4A7B61AD}" dt="2025-06-01T23:31:23.624" v="7" actId="20577"/>
      <pc:docMkLst>
        <pc:docMk/>
      </pc:docMkLst>
      <pc:sldChg chg="modSp mod">
        <pc:chgData name="Mayuko Okano (岡野 真由子)" userId="5bbf040f-51a1-45b7-b74b-e243849e5b44" providerId="ADAL" clId="{23DB670D-B632-4BD1-82EF-612C4A7B61AD}" dt="2025-06-01T23:31:23.624" v="7" actId="20577"/>
        <pc:sldMkLst>
          <pc:docMk/>
          <pc:sldMk cId="1350715311" sldId="2147309797"/>
        </pc:sldMkLst>
        <pc:spChg chg="mod">
          <ac:chgData name="Mayuko Okano (岡野 真由子)" userId="5bbf040f-51a1-45b7-b74b-e243849e5b44" providerId="ADAL" clId="{23DB670D-B632-4BD1-82EF-612C4A7B61AD}" dt="2025-06-01T23:31:23.624" v="7" actId="20577"/>
          <ac:spMkLst>
            <pc:docMk/>
            <pc:sldMk cId="1350715311" sldId="2147309797"/>
            <ac:spMk id="7" creationId="{664090DE-501C-022B-E784-69301C422C1B}"/>
          </ac:spMkLst>
        </pc:spChg>
      </pc:sldChg>
    </pc:docChg>
  </pc:docChgLst>
  <pc:docChgLst>
    <pc:chgData name="Haruhi Echigo (越後 春陽)" userId="6c790bd7-a5fc-4f40-8b3a-199fc59356d2" providerId="ADAL" clId="{244B6B42-FC5E-41AE-964B-C3F3BAF17F4A}"/>
    <pc:docChg chg="undo custSel modSld">
      <pc:chgData name="Haruhi Echigo (越後 春陽)" userId="6c790bd7-a5fc-4f40-8b3a-199fc59356d2" providerId="ADAL" clId="{244B6B42-FC5E-41AE-964B-C3F3BAF17F4A}" dt="2025-03-03T05:49:40.455" v="30" actId="20577"/>
      <pc:docMkLst>
        <pc:docMk/>
      </pc:docMkLst>
      <pc:sldChg chg="modSp mod">
        <pc:chgData name="Haruhi Echigo (越後 春陽)" userId="6c790bd7-a5fc-4f40-8b3a-199fc59356d2" providerId="ADAL" clId="{244B6B42-FC5E-41AE-964B-C3F3BAF17F4A}" dt="2025-03-03T05:49:40.455" v="30" actId="20577"/>
        <pc:sldMkLst>
          <pc:docMk/>
          <pc:sldMk cId="1834774064" sldId="2147309780"/>
        </pc:sldMkLst>
      </pc:sldChg>
    </pc:docChg>
  </pc:docChgLst>
  <pc:docChgLst>
    <pc:chgData name="Yuki Matsumura (松村 祐輝)" userId="ef08b4c0-240a-49e4-b656-9003896686f9" providerId="ADAL" clId="{D03ACEDB-1F78-419D-B149-C6ED5E85A767}"/>
    <pc:docChg chg="undo custSel modSld">
      <pc:chgData name="Yuki Matsumura (松村 祐輝)" userId="ef08b4c0-240a-49e4-b656-9003896686f9" providerId="ADAL" clId="{D03ACEDB-1F78-419D-B149-C6ED5E85A767}" dt="2025-05-30T08:38:49.033" v="270" actId="20577"/>
      <pc:docMkLst>
        <pc:docMk/>
      </pc:docMkLst>
      <pc:sldChg chg="modSp mod">
        <pc:chgData name="Yuki Matsumura (松村 祐輝)" userId="ef08b4c0-240a-49e4-b656-9003896686f9" providerId="ADAL" clId="{D03ACEDB-1F78-419D-B149-C6ED5E85A767}" dt="2025-05-30T08:38:49.033" v="270" actId="20577"/>
        <pc:sldMkLst>
          <pc:docMk/>
          <pc:sldMk cId="1350715311" sldId="2147309797"/>
        </pc:sldMkLst>
        <pc:spChg chg="mod">
          <ac:chgData name="Yuki Matsumura (松村 祐輝)" userId="ef08b4c0-240a-49e4-b656-9003896686f9" providerId="ADAL" clId="{D03ACEDB-1F78-419D-B149-C6ED5E85A767}" dt="2025-05-30T08:38:49.033" v="270" actId="20577"/>
          <ac:spMkLst>
            <pc:docMk/>
            <pc:sldMk cId="1350715311" sldId="2147309797"/>
            <ac:spMk id="7" creationId="{664090DE-501C-022B-E784-69301C422C1B}"/>
          </ac:spMkLst>
        </pc:spChg>
      </pc:sldChg>
    </pc:docChg>
  </pc:docChgLst>
  <pc:docChgLst>
    <pc:chgData name="Shinya Kumagai (熊谷 慎也)" userId="S::shinya.kumagai.yw@nttdocomo.com::d22c9741-fed2-4331-abb8-72920a4e3e92" providerId="AD" clId="Web-{CB6356FE-70C0-2E71-E14B-17459B63BD9A}"/>
    <pc:docChg chg="modSld">
      <pc:chgData name="Shinya Kumagai (熊谷 慎也)" userId="S::shinya.kumagai.yw@nttdocomo.com::d22c9741-fed2-4331-abb8-72920a4e3e92" providerId="AD" clId="Web-{CB6356FE-70C0-2E71-E14B-17459B63BD9A}" dt="2023-05-31T10:26:54.437" v="194" actId="20577"/>
      <pc:docMkLst>
        <pc:docMk/>
      </pc:docMkLst>
      <pc:sldChg chg="modSp">
        <pc:chgData name="Shinya Kumagai (熊谷 慎也)" userId="S::shinya.kumagai.yw@nttdocomo.com::d22c9741-fed2-4331-abb8-72920a4e3e92" providerId="AD" clId="Web-{CB6356FE-70C0-2E71-E14B-17459B63BD9A}" dt="2023-05-31T10:17:47.673" v="158" actId="20577"/>
        <pc:sldMkLst>
          <pc:docMk/>
          <pc:sldMk cId="2135436060" sldId="2147309777"/>
        </pc:sldMkLst>
      </pc:sldChg>
      <pc:sldChg chg="modSp">
        <pc:chgData name="Shinya Kumagai (熊谷 慎也)" userId="S::shinya.kumagai.yw@nttdocomo.com::d22c9741-fed2-4331-abb8-72920a4e3e92" providerId="AD" clId="Web-{CB6356FE-70C0-2E71-E14B-17459B63BD9A}" dt="2023-05-31T10:26:54.437" v="194" actId="20577"/>
        <pc:sldMkLst>
          <pc:docMk/>
          <pc:sldMk cId="1834774064" sldId="214730978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2025/11/28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4" name="Picture 2" descr="NTTドコモのコーポレートブランドロゴ">
            <a:extLst>
              <a:ext uri="{FF2B5EF4-FFF2-40B4-BE49-F238E27FC236}">
                <a16:creationId xmlns:a16="http://schemas.microsoft.com/office/drawing/2014/main" id="{F2467420-DE5F-6E12-0570-9197E82350F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9" b="21998"/>
          <a:stretch>
            <a:fillRect/>
          </a:stretch>
        </p:blipFill>
        <p:spPr bwMode="auto">
          <a:xfrm>
            <a:off x="9254325" y="214666"/>
            <a:ext cx="2676846" cy="55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32828" y="6458381"/>
            <a:ext cx="544359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NTTドコモのコーポレートブランドロゴ">
            <a:extLst>
              <a:ext uri="{FF2B5EF4-FFF2-40B4-BE49-F238E27FC236}">
                <a16:creationId xmlns:a16="http://schemas.microsoft.com/office/drawing/2014/main" id="{DA7F25FB-CF13-FA15-121F-D3E32D87082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9" b="21998"/>
          <a:stretch>
            <a:fillRect/>
          </a:stretch>
        </p:blipFill>
        <p:spPr bwMode="auto">
          <a:xfrm>
            <a:off x="9254325" y="214666"/>
            <a:ext cx="2676846" cy="55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2" r:id="rId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95A3FF-335A-4C75-A894-AC0D7CC7F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817" y="2392078"/>
            <a:ext cx="10363200" cy="1470025"/>
          </a:xfrm>
        </p:spPr>
        <p:txBody>
          <a:bodyPr/>
          <a:lstStyle/>
          <a:p>
            <a:pPr algn="ctr"/>
            <a:r>
              <a:rPr kumimoji="1" lang="en-US" altLang="ja-JP" dirty="0">
                <a:latin typeface="+mn-lt"/>
              </a:rPr>
              <a:t>Clarification of SIB1 PDSCH repetition for TN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EE0DBC-9B1C-4298-9D33-DC7DCAF0D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8217" y="4689716"/>
            <a:ext cx="8534400" cy="615553"/>
          </a:xfrm>
        </p:spPr>
        <p:txBody>
          <a:bodyPr/>
          <a:lstStyle/>
          <a:p>
            <a:r>
              <a:rPr kumimoji="1" lang="en-US" altLang="ja-JP">
                <a:latin typeface="+mn-lt"/>
              </a:rPr>
              <a:t>NTT DOCOMO, INC.</a:t>
            </a:r>
            <a:endParaRPr kumimoji="1" lang="ja-JP" altLang="en-US">
              <a:latin typeface="+mn-lt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2DF5D7B-2EA9-71FA-76EF-D8A2654FDCAE}"/>
              </a:ext>
            </a:extLst>
          </p:cNvPr>
          <p:cNvSpPr txBox="1"/>
          <p:nvPr/>
        </p:nvSpPr>
        <p:spPr>
          <a:xfrm>
            <a:off x="10526834" y="898634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latin typeface="+mn-lt"/>
                <a:ea typeface="+mn-ea"/>
              </a:rPr>
              <a:t>RP-253487</a:t>
            </a:r>
            <a:endParaRPr kumimoji="1" lang="ja-JP" altLang="en-US" sz="2400" b="1" dirty="0">
              <a:latin typeface="+mn-lt"/>
              <a:ea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9B0AAE8-7F83-F023-C5A4-131DF1883C35}"/>
              </a:ext>
            </a:extLst>
          </p:cNvPr>
          <p:cNvSpPr txBox="1"/>
          <p:nvPr/>
        </p:nvSpPr>
        <p:spPr>
          <a:xfrm>
            <a:off x="0" y="898634"/>
            <a:ext cx="470968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latin typeface="+mn-lt"/>
                <a:ea typeface="+mn-ea"/>
              </a:rPr>
              <a:t>3GPP TSG RAN Meeting #110</a:t>
            </a:r>
          </a:p>
          <a:p>
            <a:r>
              <a:rPr lang="en-US" altLang="ja-JP" sz="2400" b="1" dirty="0">
                <a:latin typeface="+mn-lt"/>
                <a:ea typeface="+mn-ea"/>
              </a:rPr>
              <a:t>Baltimore</a:t>
            </a:r>
            <a:r>
              <a:rPr lang="pl-PL" altLang="ja-JP" sz="2400" b="1" dirty="0">
                <a:latin typeface="+mn-lt"/>
                <a:ea typeface="+mn-ea"/>
              </a:rPr>
              <a:t>, </a:t>
            </a:r>
            <a:r>
              <a:rPr lang="en-US" altLang="ja-JP" sz="2400" b="1" dirty="0">
                <a:latin typeface="+mn-lt"/>
                <a:ea typeface="+mn-ea"/>
              </a:rPr>
              <a:t>US</a:t>
            </a:r>
            <a:r>
              <a:rPr lang="pl-PL" altLang="ja-JP" sz="2400" b="1" dirty="0">
                <a:latin typeface="+mn-lt"/>
                <a:ea typeface="+mn-ea"/>
              </a:rPr>
              <a:t>, </a:t>
            </a:r>
            <a:r>
              <a:rPr lang="en-US" altLang="ja-JP" sz="2400" b="1" dirty="0">
                <a:latin typeface="+mn-lt"/>
                <a:ea typeface="+mn-ea"/>
              </a:rPr>
              <a:t>Dec.</a:t>
            </a:r>
            <a:r>
              <a:rPr lang="pl-PL" altLang="ja-JP" sz="2400" b="1" dirty="0">
                <a:latin typeface="+mn-lt"/>
                <a:ea typeface="+mn-ea"/>
              </a:rPr>
              <a:t> </a:t>
            </a:r>
            <a:r>
              <a:rPr lang="en-US" altLang="ja-JP" sz="2400" b="1" dirty="0">
                <a:latin typeface="+mn-lt"/>
                <a:ea typeface="+mn-ea"/>
              </a:rPr>
              <a:t>8</a:t>
            </a:r>
            <a:r>
              <a:rPr lang="en-US" altLang="ja-JP" sz="2400" b="1" baseline="30000" dirty="0">
                <a:latin typeface="+mn-lt"/>
                <a:ea typeface="+mn-ea"/>
              </a:rPr>
              <a:t>th</a:t>
            </a:r>
            <a:r>
              <a:rPr lang="en-US" altLang="ja-JP" sz="2400" b="1" dirty="0">
                <a:latin typeface="+mn-lt"/>
                <a:ea typeface="+mn-ea"/>
              </a:rPr>
              <a:t> </a:t>
            </a:r>
            <a:r>
              <a:rPr lang="pl-PL" altLang="ja-JP" sz="2400" b="1" dirty="0">
                <a:latin typeface="+mn-lt"/>
                <a:ea typeface="+mn-ea"/>
              </a:rPr>
              <a:t>-</a:t>
            </a:r>
            <a:r>
              <a:rPr lang="en-US" altLang="ja-JP" sz="2400" b="1" dirty="0">
                <a:latin typeface="+mn-lt"/>
                <a:ea typeface="+mn-ea"/>
              </a:rPr>
              <a:t> 11</a:t>
            </a:r>
            <a:r>
              <a:rPr lang="en-US" altLang="ja-JP" sz="2400" b="1" baseline="30000" dirty="0">
                <a:latin typeface="+mn-lt"/>
                <a:ea typeface="+mn-ea"/>
              </a:rPr>
              <a:t>th</a:t>
            </a:r>
            <a:r>
              <a:rPr lang="pl-PL" altLang="ja-JP" sz="2400" b="1" dirty="0">
                <a:latin typeface="+mn-lt"/>
                <a:ea typeface="+mn-ea"/>
              </a:rPr>
              <a:t>, 2025</a:t>
            </a:r>
            <a:endParaRPr lang="en-US" altLang="ja-JP" sz="2400" b="1" dirty="0">
              <a:latin typeface="+mn-lt"/>
              <a:ea typeface="+mn-ea"/>
            </a:endParaRPr>
          </a:p>
          <a:p>
            <a:r>
              <a:rPr lang="en-US" altLang="ja-JP" sz="1800" b="1" dirty="0">
                <a:latin typeface="+mn-lt"/>
                <a:ea typeface="+mn-ea"/>
              </a:rPr>
              <a:t>Agenda item</a:t>
            </a:r>
            <a:r>
              <a:rPr lang="en-US" altLang="ja-JP" sz="1800" b="1">
                <a:latin typeface="+mn-lt"/>
                <a:ea typeface="+mn-ea"/>
              </a:rPr>
              <a:t>: 9.9.2.2</a:t>
            </a:r>
            <a:endParaRPr lang="en-US" altLang="ja-JP" sz="1800" b="1" dirty="0">
              <a:latin typeface="+mn-lt"/>
              <a:ea typeface="+mn-ea"/>
            </a:endParaRPr>
          </a:p>
          <a:p>
            <a:r>
              <a:rPr lang="en-US" altLang="ja-JP" sz="1800" b="1" dirty="0">
                <a:latin typeface="+mn-lt"/>
                <a:ea typeface="+mn-ea"/>
              </a:rPr>
              <a:t>Document for: Discussion</a:t>
            </a:r>
          </a:p>
        </p:txBody>
      </p:sp>
    </p:spTree>
    <p:extLst>
      <p:ext uri="{BB962C8B-B14F-4D97-AF65-F5344CB8AC3E}">
        <p14:creationId xmlns:p14="http://schemas.microsoft.com/office/powerpoint/2010/main" val="381489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5CCABF-F3EC-23C8-45C0-C11B9BF69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5B281DC-F440-D2C7-540E-960642715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693307"/>
          </a:xfrm>
        </p:spPr>
        <p:txBody>
          <a:bodyPr/>
          <a:lstStyle/>
          <a:p>
            <a:r>
              <a:rPr lang="en-US" altLang="ja-JP" sz="2000" dirty="0"/>
              <a:t>At RAN#108, it was proposed in RP-251857 that common PDCCH repetition should be applicable to TN as well as NTN, and it was endorsed as below:</a:t>
            </a:r>
          </a:p>
          <a:p>
            <a:endParaRPr kumimoji="1" lang="en-US" altLang="ja-JP" sz="2000" dirty="0"/>
          </a:p>
          <a:p>
            <a:endParaRPr lang="en-US" altLang="ja-JP" sz="2000" dirty="0"/>
          </a:p>
          <a:p>
            <a:endParaRPr kumimoji="1" lang="en-US" altLang="ja-JP" sz="2000" dirty="0"/>
          </a:p>
          <a:p>
            <a:endParaRPr lang="en-US" altLang="ja-JP" sz="2000" dirty="0"/>
          </a:p>
          <a:p>
            <a:endParaRPr kumimoji="1" lang="en-US" altLang="ja-JP" sz="2000" dirty="0"/>
          </a:p>
          <a:p>
            <a:endParaRPr lang="en-US" altLang="ja-JP" sz="2000" dirty="0"/>
          </a:p>
          <a:p>
            <a:endParaRPr kumimoji="1" lang="en-US" altLang="ja-JP" sz="2000" dirty="0"/>
          </a:p>
          <a:p>
            <a:r>
              <a:rPr lang="en-US" altLang="ja-JP" sz="2000" dirty="0"/>
              <a:t>Corresponding RAN1 agreement below:</a:t>
            </a:r>
            <a:endParaRPr kumimoji="1" lang="ja-JP" altLang="en-US" sz="2000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6AC62D6-0426-606A-DB11-40214C55B69A}"/>
              </a:ext>
            </a:extLst>
          </p:cNvPr>
          <p:cNvSpPr/>
          <p:nvPr/>
        </p:nvSpPr>
        <p:spPr>
          <a:xfrm>
            <a:off x="582246" y="2623991"/>
            <a:ext cx="11027507" cy="14224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265"/>
              </a:spcBef>
              <a:spcAft>
                <a:spcPts val="0"/>
              </a:spcAft>
              <a:buNone/>
              <a:tabLst>
                <a:tab pos="57150" algn="l"/>
                <a:tab pos="1186180" algn="l"/>
                <a:tab pos="6761480" algn="r"/>
              </a:tabLst>
            </a:pPr>
            <a:r>
              <a:rPr lang="en-GB" altLang="ja-JP" sz="12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RP-251857</a:t>
            </a:r>
            <a:r>
              <a:rPr lang="en-GB" altLang="ja-JP" sz="1200" kern="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	</a:t>
            </a:r>
            <a:r>
              <a:rPr lang="en-GB" altLang="ja-JP" sz="1200" b="1" kern="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Applicability of Rel-19 common PDCCH repetition for terrestrial </a:t>
            </a:r>
            <a:r>
              <a:rPr lang="en-GB" altLang="ja-JP" sz="1200" kern="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		</a:t>
            </a:r>
            <a:r>
              <a:rPr lang="en-GB" altLang="ja-JP" sz="12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Huawei, </a:t>
            </a:r>
            <a:r>
              <a:rPr lang="en-GB" altLang="ja-JP" sz="1200" b="1" i="1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HiSilicon</a:t>
            </a:r>
            <a:r>
              <a:rPr lang="en-GB" altLang="ja-JP" sz="12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China </a:t>
            </a:r>
            <a:endParaRPr lang="ja-JP" altLang="ja-JP" sz="1200" kern="100" dirty="0">
              <a:effectLst/>
              <a:latin typeface="Aptos" panose="020B000402020202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None/>
              <a:tabLst>
                <a:tab pos="1186180" algn="l"/>
                <a:tab pos="6761480" algn="r"/>
              </a:tabLst>
            </a:pPr>
            <a:r>
              <a:rPr lang="en-GB" altLang="ja-JP" sz="1200" kern="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	</a:t>
            </a:r>
            <a:r>
              <a:rPr lang="en-GB" altLang="ja-JP" sz="1200" b="1" kern="0" dirty="0">
                <a:solidFill>
                  <a:srgbClr val="000000"/>
                </a:solidFill>
                <a:effectLst/>
                <a:latin typeface="Times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networks</a:t>
            </a:r>
            <a:r>
              <a:rPr lang="en-GB" altLang="ja-JP" sz="1200" kern="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		</a:t>
            </a:r>
            <a:r>
              <a:rPr lang="en-GB" altLang="ja-JP" sz="12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telecom, Apple, OPPO, </a:t>
            </a:r>
            <a:endParaRPr lang="ja-JP" altLang="ja-JP" sz="1200" kern="100" dirty="0">
              <a:effectLst/>
              <a:latin typeface="Aptos" panose="020B000402020202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None/>
              <a:tabLst>
                <a:tab pos="6761480" algn="r"/>
              </a:tabLst>
            </a:pPr>
            <a:r>
              <a:rPr lang="en-GB" altLang="ja-JP" sz="1200" kern="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			</a:t>
            </a:r>
            <a:r>
              <a:rPr lang="en-GB" altLang="ja-JP" sz="12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Lenovo</a:t>
            </a:r>
            <a:endParaRPr lang="ja-JP" altLang="ja-JP" sz="1200" kern="100" dirty="0">
              <a:effectLst/>
              <a:latin typeface="Aptos" panose="020B000402020202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>
              <a:spcBef>
                <a:spcPts val="130"/>
              </a:spcBef>
              <a:spcAft>
                <a:spcPts val="0"/>
              </a:spcAft>
              <a:buNone/>
              <a:tabLst>
                <a:tab pos="57150" algn="l"/>
              </a:tabLst>
            </a:pPr>
            <a:r>
              <a:rPr lang="en-GB" altLang="ja-JP" sz="1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Replaces </a:t>
            </a:r>
            <a:endParaRPr lang="ja-JP" altLang="ja-JP" sz="1200" kern="100" dirty="0">
              <a:effectLst/>
              <a:latin typeface="Aptos" panose="020B000402020202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None/>
              <a:tabLst>
                <a:tab pos="57150" algn="l"/>
              </a:tabLst>
            </a:pPr>
            <a:r>
              <a:rPr lang="en-GB" altLang="ja-JP" sz="1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RP-251651</a:t>
            </a:r>
            <a:endParaRPr lang="ja-JP" altLang="ja-JP" sz="1200" kern="100" dirty="0">
              <a:effectLst/>
              <a:latin typeface="Aptos" panose="020B000402020202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>
              <a:spcBef>
                <a:spcPts val="1245"/>
              </a:spcBef>
              <a:spcAft>
                <a:spcPts val="0"/>
              </a:spcAft>
              <a:buNone/>
              <a:tabLst>
                <a:tab pos="6762115" algn="r"/>
              </a:tabLst>
            </a:pPr>
            <a:r>
              <a:rPr lang="en-GB" altLang="ja-JP" sz="1200" kern="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		</a:t>
            </a:r>
            <a:r>
              <a:rPr lang="en-GB" altLang="ja-JP" sz="1200" u="sng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The document was endorsed.</a:t>
            </a:r>
            <a:endParaRPr lang="ja-JP" altLang="ja-JP" sz="1200" kern="100" dirty="0">
              <a:effectLst/>
              <a:latin typeface="Aptos" panose="020B000402020202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52325478-D8FC-1E7C-B81D-59085C80DD7A}"/>
              </a:ext>
            </a:extLst>
          </p:cNvPr>
          <p:cNvSpPr/>
          <p:nvPr/>
        </p:nvSpPr>
        <p:spPr>
          <a:xfrm>
            <a:off x="582246" y="1781906"/>
            <a:ext cx="11027507" cy="84599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In RP-251857</a:t>
            </a:r>
          </a:p>
          <a:p>
            <a:pPr marL="0" marR="0" lvl="1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Proposal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：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Common PDCCH repetition introduced in Rel-19 NR NTN WI is also applicable for TN for FR1 only.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F0D8A158-1D66-F41B-C84F-D2771B0A6AC6}"/>
              </a:ext>
            </a:extLst>
          </p:cNvPr>
          <p:cNvSpPr/>
          <p:nvPr/>
        </p:nvSpPr>
        <p:spPr>
          <a:xfrm>
            <a:off x="582246" y="4550326"/>
            <a:ext cx="11027507" cy="222987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1219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00"/>
                </a:highligh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Agreement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00FF00"/>
              </a:highlight>
              <a:uLnTx/>
              <a:uFillTx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lvl="0" indent="0" algn="l" defTabSz="1219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Adopt the following TP for TS 38.213</a:t>
            </a:r>
          </a:p>
        </p:txBody>
      </p:sp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23329684-D0C2-9152-ECE9-C159F8B84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285376"/>
              </p:ext>
            </p:extLst>
          </p:nvPr>
        </p:nvGraphicFramePr>
        <p:xfrm>
          <a:off x="845756" y="4991096"/>
          <a:ext cx="10346500" cy="609600"/>
        </p:xfrm>
        <a:graphic>
          <a:graphicData uri="http://schemas.openxmlformats.org/drawingml/2006/table">
            <a:tbl>
              <a:tblPr firstRow="1" firstCol="1" bandRow="1"/>
              <a:tblGrid>
                <a:gridCol w="10346500">
                  <a:extLst>
                    <a:ext uri="{9D8B030D-6E8A-4147-A177-3AD203B41FA5}">
                      <a16:colId xmlns:a16="http://schemas.microsoft.com/office/drawing/2014/main" val="9318738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Times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WI Code: </a:t>
                      </a:r>
                      <a:r>
                        <a:rPr lang="en-GB" sz="1000" dirty="0">
                          <a:effectLst/>
                          <a:latin typeface="Times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TEI19 [</a:t>
                      </a:r>
                      <a:r>
                        <a:rPr lang="en-GB" sz="1000" dirty="0" err="1">
                          <a:effectLst/>
                          <a:latin typeface="Times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Common_PDCCH_Rep_TN</a:t>
                      </a:r>
                      <a:r>
                        <a:rPr lang="en-GB" sz="1000" dirty="0">
                          <a:effectLst/>
                          <a:latin typeface="Times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ja-JP" sz="1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Reason for change</a:t>
                      </a:r>
                      <a:r>
                        <a:rPr lang="en-GB" sz="1000" dirty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: In RAN#108, it was agreed to apply common PDCCH repetition for TN for FR1.</a:t>
                      </a:r>
                      <a:endParaRPr lang="ja-JP" sz="1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Summary of change:</a:t>
                      </a:r>
                      <a:r>
                        <a:rPr lang="en-GB" sz="1000" dirty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Type0-PDCCH repetition introduced in Rel-19 NR NTN WI is also applicable for TN for FR1 only, “NTN” in “For an NTN cell in FR1” is removed.</a:t>
                      </a:r>
                      <a:endParaRPr lang="ja-JP" sz="1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Consequence if not approved:</a:t>
                      </a:r>
                      <a:r>
                        <a:rPr lang="en-GB" sz="1000" dirty="0"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Extension of common PDCCH repetition to TN is not captured in the specifications.</a:t>
                      </a:r>
                      <a:endParaRPr lang="ja-JP" sz="10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47142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表 21">
                <a:extLst>
                  <a:ext uri="{FF2B5EF4-FFF2-40B4-BE49-F238E27FC236}">
                    <a16:creationId xmlns:a16="http://schemas.microsoft.com/office/drawing/2014/main" id="{07E9DD19-70F1-563C-C03E-331FF3FAB3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3539926"/>
                  </p:ext>
                </p:extLst>
              </p:nvPr>
            </p:nvGraphicFramePr>
            <p:xfrm>
              <a:off x="845756" y="5733250"/>
              <a:ext cx="103465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346500">
                      <a:extLst>
                        <a:ext uri="{9D8B030D-6E8A-4147-A177-3AD203B41FA5}">
                          <a16:colId xmlns:a16="http://schemas.microsoft.com/office/drawing/2014/main" val="3226043921"/>
                        </a:ext>
                      </a:extLst>
                    </a:gridCol>
                  </a:tblGrid>
                  <a:tr h="859574"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  <a:tabLst>
                              <a:tab pos="1029970" algn="l"/>
                            </a:tabLst>
                          </a:pPr>
                          <a:r>
                            <a:rPr lang="en-US" sz="1000" b="1" dirty="0">
                              <a:effectLst/>
                              <a:latin typeface="Times New Roman" panose="020206030504050203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a:t>13 UE procedure for monitoring Type0-PDCCH CSS sets</a:t>
                          </a:r>
                          <a:endParaRPr lang="ja-JP" sz="1000" dirty="0">
                            <a:effectLst/>
                            <a:latin typeface="Arial" panose="020B0604020202020204" pitchFamily="34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  <a:p>
                          <a:pPr marL="0" indent="0" algn="ctr">
                            <a:buNone/>
                            <a:tabLst>
                              <a:tab pos="1029970" algn="l"/>
                            </a:tabLst>
                          </a:pPr>
                          <a:r>
                            <a:rPr lang="en-US" sz="10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a:t>*** Unchanged parts are omitted ***</a:t>
                          </a:r>
                          <a:endParaRPr lang="ja-JP" sz="1000" dirty="0">
                            <a:effectLst/>
                            <a:latin typeface="Arial" panose="020B0604020202020204" pitchFamily="34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  <a:p>
                          <a:pPr marL="360680" indent="-180340">
                            <a:spcAft>
                              <a:spcPts val="0"/>
                            </a:spcAft>
                            <a:buNone/>
                          </a:pPr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-	</a:t>
                          </a:r>
                          <a:r>
                            <a:rPr lang="en-US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F</a:t>
                          </a:r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or </a:t>
                          </a:r>
                          <a14:m>
                            <m:oMath xmlns:m="http://schemas.openxmlformats.org/officeDocument/2006/math">
                              <m:r>
                                <a:rPr lang="x-none" altLang="ja-JP" sz="10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𝜇</m:t>
                              </m:r>
                              <m:r>
                                <a:rPr lang="x-none" altLang="ja-JP" sz="10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∈{0, 1, 2, 3}</m:t>
                              </m:r>
                            </m:oMath>
                          </a14:m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and for a </a:t>
                          </a:r>
                          <a:r>
                            <a:rPr lang="en-US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SS/PBCH block index </a:t>
                          </a:r>
                          <a14:m>
                            <m:oMath xmlns:m="http://schemas.openxmlformats.org/officeDocument/2006/math">
                              <m:r>
                                <a:rPr lang="x-none" altLang="ja-JP" sz="10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𝑖</m:t>
                              </m:r>
                            </m:oMath>
                          </a14:m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, the two slots including the associated Type0-PDCCH monitoring occasions are slots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ja-JP" altLang="ja-JP" sz="1000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x-none" altLang="ja-JP" sz="10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x-none" altLang="ja-JP" sz="10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ja-JP" altLang="ja-JP" sz="1000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x-none" altLang="ja-JP" sz="10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x-none" altLang="ja-JP" sz="10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x-none" altLang="ja-JP" sz="10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+1</m:t>
                              </m:r>
                            </m:oMath>
                          </a14:m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. </a:t>
                          </a:r>
                          <a14:m>
                            <m:oMath xmlns:m="http://schemas.openxmlformats.org/officeDocument/2006/math">
                              <m:r>
                                <a:rPr lang="x-none" altLang="ja-JP" sz="10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𝑀</m:t>
                              </m:r>
                            </m:oMath>
                          </a14:m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x-none" altLang="ja-JP" sz="10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𝑂</m:t>
                              </m:r>
                            </m:oMath>
                          </a14:m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, and the index of the first symbol of the CORESET in slots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ja-JP" altLang="ja-JP" sz="1000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x-none" altLang="ja-JP" sz="10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x-none" altLang="ja-JP" sz="10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ja-JP" altLang="ja-JP" sz="1000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x-none" altLang="ja-JP" sz="10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x-none" altLang="ja-JP" sz="10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x-none" altLang="ja-JP" sz="10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+1</m:t>
                              </m:r>
                            </m:oMath>
                          </a14:m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are provided by Table 13-11 and Table 13-12</a:t>
                          </a:r>
                          <a:r>
                            <a:rPr lang="en-US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. </a:t>
                          </a:r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For a</a:t>
                          </a:r>
                          <a:r>
                            <a:rPr lang="x-none" altLang="ja-JP" sz="1000" strike="sngStrike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n NTN</a:t>
                          </a:r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cell in FR1, if the PBCH payload bit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ja-JP" altLang="ja-JP" sz="1000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̄"/>
                                      <m:ctrlPr>
                                        <a:rPr lang="ja-JP" altLang="ja-JP" sz="1000" i="1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x-none" altLang="ja-JP" sz="1000" i="1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  <m:t>𝑎</m:t>
                                      </m:r>
                                    </m:e>
                                  </m:acc>
                                </m:e>
                                <m:sub>
                                  <m:acc>
                                    <m:accPr>
                                      <m:chr m:val="̄"/>
                                      <m:ctrlPr>
                                        <a:rPr lang="ja-JP" altLang="ja-JP" sz="1000" i="1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x-none" altLang="ja-JP" sz="1000" i="1"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  <m:t>𝐴</m:t>
                                      </m:r>
                                    </m:e>
                                  </m:acc>
                                  <m:r>
                                    <a:rPr lang="x-none" altLang="ja-JP" sz="10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+7</m:t>
                                  </m:r>
                                </m:sub>
                              </m:sSub>
                            </m:oMath>
                          </a14:m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has value 1, the UE assumes that a same PDCCH candidate for a CCE aggregation level in slots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ja-JP" altLang="ja-JP" sz="1000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0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altLang="ja-JP" sz="100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ja-JP" altLang="ja-JP" sz="1000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000" i="1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altLang="ja-JP" sz="1000"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altLang="ja-JP" sz="1000" i="1"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+1</m:t>
                              </m:r>
                            </m:oMath>
                          </a14:m>
                          <a:r>
                            <a:rPr lang="en-US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</a:t>
                          </a:r>
                          <a:r>
                            <a:rPr lang="x-none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provides same information for DCI format 1_0 with CRC scrambled by the SI-RNTI</a:t>
                          </a:r>
                          <a:r>
                            <a:rPr lang="en-US" altLang="ja-JP" sz="1000" dirty="0"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.</a:t>
                          </a:r>
                          <a:endParaRPr lang="ja-JP" altLang="ja-JP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  <a:p>
                          <a:pPr marL="0" indent="0" algn="ctr">
                            <a:buNone/>
                            <a:tabLst>
                              <a:tab pos="1029970" algn="l"/>
                            </a:tabLst>
                          </a:pPr>
                          <a:r>
                            <a:rPr lang="en-US" sz="1000" dirty="0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a:t>*** Unchanged parts are omitted ***</a:t>
                          </a:r>
                          <a:endParaRPr lang="ja-JP" sz="1000" dirty="0">
                            <a:effectLst/>
                            <a:latin typeface="Arial" panose="020B0604020202020204" pitchFamily="34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3725782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表 21">
                <a:extLst>
                  <a:ext uri="{FF2B5EF4-FFF2-40B4-BE49-F238E27FC236}">
                    <a16:creationId xmlns:a16="http://schemas.microsoft.com/office/drawing/2014/main" id="{07E9DD19-70F1-563C-C03E-331FF3FAB3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3539926"/>
                  </p:ext>
                </p:extLst>
              </p:nvPr>
            </p:nvGraphicFramePr>
            <p:xfrm>
              <a:off x="845756" y="5733250"/>
              <a:ext cx="103465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346500">
                      <a:extLst>
                        <a:ext uri="{9D8B030D-6E8A-4147-A177-3AD203B41FA5}">
                          <a16:colId xmlns:a16="http://schemas.microsoft.com/office/drawing/2014/main" val="3226043921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9" t="-3974" r="-177" b="-7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3725782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04356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9DA567-17F3-4714-B22A-9E6E542D3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Issue/View/Proposal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D6FF842-961B-6946-5F50-2C569446B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6047797"/>
          </a:xfrm>
        </p:spPr>
        <p:txBody>
          <a:bodyPr/>
          <a:lstStyle/>
          <a:p>
            <a:r>
              <a:rPr kumimoji="1" lang="en-US" altLang="ja-JP" dirty="0"/>
              <a:t>Issue</a:t>
            </a:r>
          </a:p>
          <a:p>
            <a:pPr lvl="1"/>
            <a:r>
              <a:rPr lang="en-US" altLang="ja-JP" dirty="0"/>
              <a:t>There is no explicit text in the RAN plenary decision for SIB1 PDSCH repetition</a:t>
            </a:r>
          </a:p>
          <a:p>
            <a:pPr lvl="1"/>
            <a:r>
              <a:rPr kumimoji="1" lang="en-US" altLang="ja-JP" dirty="0"/>
              <a:t>Meanwhile, the RAN1 agreement for NTN is that when PDCCH repetition for type 0 CSS is enabled, SIB1 PDSCH repetition is also enabled automatically</a:t>
            </a:r>
          </a:p>
          <a:p>
            <a:pPr lvl="2"/>
            <a:endParaRPr kumimoji="1" lang="en-US" altLang="ja-JP" dirty="0"/>
          </a:p>
          <a:p>
            <a:pPr lvl="2"/>
            <a:endParaRPr lang="en-US" altLang="ja-JP" dirty="0"/>
          </a:p>
          <a:p>
            <a:pPr lvl="2"/>
            <a:endParaRPr lang="en-US" altLang="ja-JP" dirty="0"/>
          </a:p>
          <a:p>
            <a:pPr lvl="1"/>
            <a:r>
              <a:rPr lang="en-US" altLang="ja-JP" dirty="0"/>
              <a:t>As a result, two interpretations are possible as below and the corresponding RAN1 spec cannot be stable</a:t>
            </a:r>
          </a:p>
          <a:p>
            <a:pPr lvl="2"/>
            <a:r>
              <a:rPr kumimoji="1" lang="en-US" altLang="ja-JP" dirty="0"/>
              <a:t>Interpretation </a:t>
            </a:r>
            <a:r>
              <a:rPr lang="en-US" altLang="ja-JP" dirty="0"/>
              <a:t>1: SIB1 PDSCH repetition is also applicable to TN, as in TN</a:t>
            </a:r>
          </a:p>
          <a:p>
            <a:pPr lvl="2"/>
            <a:r>
              <a:rPr kumimoji="1" lang="en-US" altLang="ja-JP" dirty="0"/>
              <a:t>Interpretation 2: SIB1 PDSCH repetition is NOT applicable to TN, i.e., it is required to clarify </a:t>
            </a:r>
            <a:r>
              <a:rPr lang="en-US" altLang="ja-JP" dirty="0"/>
              <a:t>further </a:t>
            </a:r>
            <a:r>
              <a:rPr kumimoji="1" lang="en-US" altLang="ja-JP" dirty="0"/>
              <a:t>how to receive SIB1 PDSCH in case of the PDCCH repetition enabled</a:t>
            </a:r>
          </a:p>
          <a:p>
            <a:r>
              <a:rPr kumimoji="1" lang="en-US" altLang="ja-JP" dirty="0"/>
              <a:t>View</a:t>
            </a:r>
          </a:p>
          <a:p>
            <a:pPr lvl="1"/>
            <a:r>
              <a:rPr lang="en-US" altLang="ja-JP" dirty="0"/>
              <a:t>Interpretation 1 seems to be better as no further RAN1 discussion is necessary</a:t>
            </a:r>
          </a:p>
          <a:p>
            <a:pPr lvl="1"/>
            <a:r>
              <a:rPr kumimoji="1" lang="en-US" altLang="ja-JP" dirty="0"/>
              <a:t>Interpretation 2 is not aligned with the enabling/disabling mechanism defined for NTN and therefore leads to further RAN1 discussion/spec change</a:t>
            </a:r>
          </a:p>
          <a:p>
            <a:r>
              <a:rPr lang="en-US" altLang="ja-JP" dirty="0"/>
              <a:t>Proposal</a:t>
            </a:r>
            <a:endParaRPr kumimoji="1" lang="en-US" altLang="ja-JP" dirty="0"/>
          </a:p>
          <a:p>
            <a:pPr lvl="1"/>
            <a:r>
              <a:rPr lang="en-US" altLang="ja-JP" b="1" dirty="0"/>
              <a:t>Proposal: RAN to clarify whether SIB1 PDSCH repetition is applicable to TN or not</a:t>
            </a:r>
          </a:p>
          <a:p>
            <a:pPr lvl="1"/>
            <a:r>
              <a:rPr lang="en-US" altLang="ja-JP" b="1" dirty="0"/>
              <a:t>Proposal: SIB1 PDSCH repetition introduced in Rel-19 NR NTN WI is also applicable for TN for FR1 only.</a:t>
            </a:r>
            <a:endParaRPr kumimoji="1" lang="ja-JP" altLang="en-US" b="1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F023D05-67DF-D00F-8360-810F7348538F}"/>
              </a:ext>
            </a:extLst>
          </p:cNvPr>
          <p:cNvSpPr/>
          <p:nvPr/>
        </p:nvSpPr>
        <p:spPr>
          <a:xfrm>
            <a:off x="582245" y="2319361"/>
            <a:ext cx="11027507" cy="78045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defTabSz="914478" eaLnBrk="1" latinLnBrk="0" hangingPunct="0"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11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In 5.1 of 38.214: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  <a:p>
            <a:pPr fontAlgn="base" hangingPunct="0">
              <a:spcAft>
                <a:spcPts val="0"/>
              </a:spcAft>
              <a:buNone/>
            </a:pPr>
            <a:r>
              <a:rPr lang="en-GB" altLang="ja-JP" sz="1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 UE capable of PDSCH repetitions for broadcast channels, which assumed the DCI format 1_0 in the Type0 PDCCH CSS of </a:t>
            </a:r>
            <a:r>
              <a:rPr lang="en-GB" altLang="ja-JP" sz="1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searchSpaceZero</a:t>
            </a:r>
            <a:r>
              <a:rPr lang="en-GB" altLang="ja-JP" sz="1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transmitted with two inter-slot repetitions may assume that PDSCHs scheduled by the DCI format 1_0 have also been transmitted with inter-slot repetitions in the same slots as the Type0 PDCCH CSS, with the same RV as indicated by the DCI format 1_0.</a:t>
            </a:r>
            <a:endParaRPr kumimoji="0" lang="en-US" altLang="ja-JP" sz="1100" dirty="0">
              <a:solidFill>
                <a:schemeClr val="tx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2073468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d154b3-7606-44e7-99cd-55da7c898a00" xsi:nil="true"/>
    <lcf76f155ced4ddcb4097134ff3c332f xmlns="11c27790-e69e-4dc9-b240-2619c6daab4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DB48EE83D9310469D0C9D2B1A6D465F" ma:contentTypeVersion="16" ma:contentTypeDescription="新しいドキュメントを作成します。" ma:contentTypeScope="" ma:versionID="518f1d776a8a63a72f6a78f9d9fce027">
  <xsd:schema xmlns:xsd="http://www.w3.org/2001/XMLSchema" xmlns:xs="http://www.w3.org/2001/XMLSchema" xmlns:p="http://schemas.microsoft.com/office/2006/metadata/properties" xmlns:ns2="11c27790-e69e-4dc9-b240-2619c6daab48" xmlns:ns3="acd154b3-7606-44e7-99cd-55da7c898a00" targetNamespace="http://schemas.microsoft.com/office/2006/metadata/properties" ma:root="true" ma:fieldsID="5584d67dd051e44b08c63ec51c97e1cf" ns2:_="" ns3:_="">
    <xsd:import namespace="11c27790-e69e-4dc9-b240-2619c6daab48"/>
    <xsd:import namespace="acd154b3-7606-44e7-99cd-55da7c898a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c27790-e69e-4dc9-b240-2619c6daab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d154b3-7606-44e7-99cd-55da7c898a0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8e9c655-e452-4a31-820c-7cb6f9563e1e}" ma:internalName="TaxCatchAll" ma:showField="CatchAllData" ma:web="acd154b3-7606-44e7-99cd-55da7c898a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F0EF07-DBFE-4F4D-9B06-352B6C7CE6FE}">
  <ds:schemaRefs>
    <ds:schemaRef ds:uri="11c27790-e69e-4dc9-b240-2619c6daab48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http://www.w3.org/XML/1998/namespace"/>
    <ds:schemaRef ds:uri="acd154b3-7606-44e7-99cd-55da7c898a00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DCB0158-3E75-4B53-8808-6543452EA39E}">
  <ds:schemaRefs>
    <ds:schemaRef ds:uri="11c27790-e69e-4dc9-b240-2619c6daab48"/>
    <ds:schemaRef ds:uri="acd154b3-7606-44e7-99cd-55da7c898a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f7b7771f-98a2-4ec9-8160-ee37e9359e20}" enabled="1" method="Privileged" siteId="{6786d483-f51b-44bd-b40a-6fe409a5265e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637</Words>
  <Application>Microsoft Office PowerPoint</Application>
  <PresentationFormat>ワイド画面</PresentationFormat>
  <Paragraphs>53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2" baseType="lpstr">
      <vt:lpstr>Aptos</vt:lpstr>
      <vt:lpstr>Arial</vt:lpstr>
      <vt:lpstr>Calibri</vt:lpstr>
      <vt:lpstr>Cambria Math</vt:lpstr>
      <vt:lpstr>Segoe UI</vt:lpstr>
      <vt:lpstr>Times</vt:lpstr>
      <vt:lpstr>Times New Roman</vt:lpstr>
      <vt:lpstr>Wingdings</vt:lpstr>
      <vt:lpstr>1_標準デザイン</vt:lpstr>
      <vt:lpstr>Clarification of SIB1 PDSCH repetition for TN</vt:lpstr>
      <vt:lpstr>Background</vt:lpstr>
      <vt:lpstr>Issue/View/Proposal</vt:lpstr>
    </vt:vector>
  </TitlesOfParts>
  <Company>株式会社NTTドコモ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Shohei Yoshioka (吉岡 翔平)</cp:lastModifiedBy>
  <cp:revision>12</cp:revision>
  <dcterms:created xsi:type="dcterms:W3CDTF">2008-05-20T02:15:22Z</dcterms:created>
  <dcterms:modified xsi:type="dcterms:W3CDTF">2025-11-28T04:17:43Z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0x0101002DB48EE83D9310469D0C9D2B1A6D465F</vt:lpwstr>
  </property>
  <property fmtid="{D5CDD505-2E9C-101B-9397-08002B2CF9AE}" pid="3" name="MSIP_Label_f7b7771f-98a2-4ec9-8160-ee37e9359e20_Enabled">
    <vt:lpwstr>true</vt:lpwstr>
  </property>
  <property fmtid="{D5CDD505-2E9C-101B-9397-08002B2CF9AE}" pid="4" name="MSIP_Label_f7b7771f-98a2-4ec9-8160-ee37e9359e20_SetDate">
    <vt:lpwstr>2023-05-22T23:06:09Z</vt:lpwstr>
  </property>
  <property fmtid="{D5CDD505-2E9C-101B-9397-08002B2CF9AE}" pid="5" name="MSIP_Label_f7b7771f-98a2-4ec9-8160-ee37e9359e20_Method">
    <vt:lpwstr>Privileged</vt:lpwstr>
  </property>
  <property fmtid="{D5CDD505-2E9C-101B-9397-08002B2CF9AE}" pid="6" name="MSIP_Label_f7b7771f-98a2-4ec9-8160-ee37e9359e20_Name">
    <vt:lpwstr>社外開示</vt:lpwstr>
  </property>
  <property fmtid="{D5CDD505-2E9C-101B-9397-08002B2CF9AE}" pid="7" name="MSIP_Label_f7b7771f-98a2-4ec9-8160-ee37e9359e20_SiteId">
    <vt:lpwstr>6786d483-f51b-44bd-b40a-6fe409a5265e</vt:lpwstr>
  </property>
  <property fmtid="{D5CDD505-2E9C-101B-9397-08002B2CF9AE}" pid="8" name="MSIP_Label_f7b7771f-98a2-4ec9-8160-ee37e9359e20_ActionId">
    <vt:lpwstr>505125d7-4215-4fb6-806a-984ab93f9416</vt:lpwstr>
  </property>
  <property fmtid="{D5CDD505-2E9C-101B-9397-08002B2CF9AE}" pid="9" name="MSIP_Label_f7b7771f-98a2-4ec9-8160-ee37e9359e20_ContentBits">
    <vt:lpwstr>0</vt:lpwstr>
  </property>
  <property fmtid="{D5CDD505-2E9C-101B-9397-08002B2CF9AE}" pid="10" name="MediaServiceImageTags">
    <vt:lpwstr/>
  </property>
</Properties>
</file>