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844" autoAdjust="0"/>
    <p:restoredTop sz="91922" autoAdjust="0"/>
  </p:normalViewPr>
  <p:slideViewPr>
    <p:cSldViewPr snapToGrid="0">
      <p:cViewPr varScale="1">
        <p:scale>
          <a:sx n="98" d="100"/>
          <a:sy n="98" d="100"/>
        </p:scale>
        <p:origin x="696" y="6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52" d="100"/>
          <a:sy n="52" d="100"/>
        </p:scale>
        <p:origin x="2688" y="5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1/21/2026</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1/21/2026</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0DE36CE-EB5A-4B62-9DB3-5D129D3755A7}" type="slidenum">
              <a:rPr lang="en-GB" altLang="en-US" smtClean="0"/>
              <a:pPr>
                <a:defRPr/>
              </a:pPr>
              <a:t>9</a:t>
            </a:fld>
            <a:endParaRPr lang="en-GB" altLang="en-US"/>
          </a:p>
        </p:txBody>
      </p:sp>
    </p:spTree>
    <p:extLst>
      <p:ext uri="{BB962C8B-B14F-4D97-AF65-F5344CB8AC3E}">
        <p14:creationId xmlns:p14="http://schemas.microsoft.com/office/powerpoint/2010/main" val="28684240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r>
              <a:rPr lang="en-GB"/>
              <a:t>3GPP 2026</a:t>
            </a:r>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r>
              <a:rPr lang="en-GB"/>
              <a:t>3GPP 2026</a:t>
            </a:r>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r>
              <a:rPr lang="en-GB"/>
              <a:t>3GPP 2026</a:t>
            </a:r>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r>
              <a:rPr lang="en-GB"/>
              <a:t>3GPP 2026</a:t>
            </a:r>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r>
              <a:rPr lang="en-GB"/>
              <a:t>3GPP 2026</a:t>
            </a:r>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r>
              <a:rPr lang="en-GB"/>
              <a:t>3GPP 2026</a:t>
            </a:r>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r>
              <a:rPr lang="en-GB"/>
              <a:t>3GPP 2026</a:t>
            </a:r>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r>
              <a:rPr lang="en-GB"/>
              <a:t>3GPP 2026</a:t>
            </a:r>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r>
              <a:rPr lang="en-GB"/>
              <a:t>3GPP 2026</a:t>
            </a:r>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r>
              <a:rPr lang="en-GB"/>
              <a:t>3GPP 2026</a:t>
            </a:r>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r>
              <a:rPr lang="en-GB"/>
              <a:t>3GPP 2026</a:t>
            </a:r>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2026</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sldNum="0" hd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r>
              <a:rPr lang="en-GB"/>
              <a:t>3GPP 2026</a:t>
            </a:r>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04422"/>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C3-260016</a:t>
            </a:r>
            <a:r>
              <a:rPr lang="en-GB" altLang="en-US" sz="800" dirty="0">
                <a:solidFill>
                  <a:schemeClr val="bg1"/>
                </a:solidFill>
                <a:latin typeface="Arial" panose="020B0604020202020204" pitchFamily="34" charset="0"/>
              </a:rPr>
              <a:t>, 3GPP TSG CT3#145, 9 - 13 February 2026, Goa, India</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dirty="0"/>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699"/>
            <a:ext cx="7437437" cy="3719479"/>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dirty="0"/>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dirty="0"/>
              <a:t>Rule 5: When several clauses are impacted, these impacted clauses -and only those- have to be shown one after the other in the CR, </a:t>
            </a:r>
            <a:r>
              <a:rPr lang="en-GB" altLang="en-US" sz="1400" u="sng" dirty="0"/>
              <a:t>in the spec order</a:t>
            </a:r>
            <a:r>
              <a:rPr lang="en-GB" altLang="en-US" sz="1400" dirty="0"/>
              <a:t>. With this rule strictly enforced, the use of separators ( “next change” tag or equivalent) becomes useless. </a:t>
            </a:r>
          </a:p>
          <a:p>
            <a:pPr marL="739775" lvl="1" indent="-341313"/>
            <a:r>
              <a:rPr lang="en-GB" altLang="en-US" sz="1400" dirty="0"/>
              <a:t>Clauses affected</a:t>
            </a:r>
          </a:p>
          <a:p>
            <a:pPr marL="1139825" lvl="2" indent="-341313"/>
            <a:r>
              <a:rPr lang="en-GB" altLang="en-US" sz="1000" dirty="0"/>
              <a:t>Existing: write down all impacted subclauses. Instead of “5.1”, write “5.1.1, 5.1.2, 5.1.3”</a:t>
            </a:r>
          </a:p>
          <a:p>
            <a:pPr marL="1139825" lvl="2" indent="-341313"/>
            <a:r>
              <a:rPr lang="en-GB" altLang="en-US" sz="1000" dirty="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21278</TotalTime>
  <Words>1159</Words>
  <Application>Microsoft Office PowerPoint</Application>
  <PresentationFormat>On-screen Show (16:9)</PresentationFormat>
  <Paragraphs>78</Paragraphs>
  <Slides>10</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1770</cp:revision>
  <cp:lastPrinted>2017-02-24T12:37:51Z</cp:lastPrinted>
  <dcterms:created xsi:type="dcterms:W3CDTF">2008-08-30T09:32:10Z</dcterms:created>
  <dcterms:modified xsi:type="dcterms:W3CDTF">2026-01-21T13:35:42Z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