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4"/>
  </p:notesMasterIdLst>
  <p:handoutMasterIdLst>
    <p:handoutMasterId r:id="rId5"/>
  </p:handoutMasterIdLst>
  <p:sldIdLst>
    <p:sldId id="341" r:id="rId2"/>
    <p:sldId id="405" r:id="rId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4FC24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9112" autoAdjust="0"/>
  </p:normalViewPr>
  <p:slideViewPr>
    <p:cSldViewPr snapToGrid="0">
      <p:cViewPr varScale="1">
        <p:scale>
          <a:sx n="94" d="100"/>
          <a:sy n="94" d="100"/>
        </p:scale>
        <p:origin x="92" y="11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3296" y="68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2019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07010" y="1460116"/>
            <a:ext cx="11073353" cy="2387600"/>
          </a:xfrm>
        </p:spPr>
        <p:txBody>
          <a:bodyPr/>
          <a:lstStyle/>
          <a:p>
            <a:pPr eaLnBrk="1" hangingPunct="1"/>
            <a:r>
              <a:rPr lang="en-GB" altLang="en-US" dirty="0"/>
              <a:t>Guidance on CT WGs work in Q2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4252829"/>
            <a:ext cx="9144000" cy="16557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i-FI" altLang="en-US" sz="2000" dirty="0"/>
              <a:t>CT4 Chair, CT1 Chair, CT3 Chair</a:t>
            </a:r>
            <a:endParaRPr lang="en-GB" altLang="en-US" sz="2000" dirty="0"/>
          </a:p>
          <a:p>
            <a:pPr marL="0" indent="0" eaLnBrk="1" hangingPunct="1">
              <a:buFontTx/>
              <a:buNone/>
            </a:pPr>
            <a:endParaRPr lang="en-GB" altLang="en-US" sz="20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CA5A4-FBB2-AD62-7D10-2838D98424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6D27D598-27C6-6630-3044-EFCC2C2A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575" y="376076"/>
            <a:ext cx="10515600" cy="1325563"/>
          </a:xfrm>
        </p:spPr>
        <p:txBody>
          <a:bodyPr/>
          <a:lstStyle/>
          <a:p>
            <a:r>
              <a:rPr lang="en-GB" altLang="en-US" dirty="0"/>
              <a:t>Guidance on CT </a:t>
            </a:r>
            <a:r>
              <a:rPr lang="en-GB" altLang="en-US"/>
              <a:t>WGs work </a:t>
            </a:r>
            <a:r>
              <a:rPr lang="en-GB" altLang="en-US" dirty="0"/>
              <a:t>in Q2</a:t>
            </a:r>
            <a:endParaRPr lang="en-US" altLang="fr-FR" dirty="0"/>
          </a:p>
        </p:txBody>
      </p:sp>
      <p:sp>
        <p:nvSpPr>
          <p:cNvPr id="5123" name="Espace réservé du contenu 3">
            <a:extLst>
              <a:ext uri="{FF2B5EF4-FFF2-40B4-BE49-F238E27FC236}">
                <a16:creationId xmlns:a16="http://schemas.microsoft.com/office/drawing/2014/main" id="{CBAC87DE-2056-C669-924C-A30A6EE23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40" y="1858577"/>
            <a:ext cx="10888744" cy="43513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CT WGs will focus on final completion of Rel-18 in Q2, </a:t>
            </a:r>
            <a:r>
              <a:rPr lang="en-US" altLang="zh-CN" sz="2400" dirty="0"/>
              <a:t>Rel-18 Category B/C CRs are allowed to be submitted, and can be agreed based on consensus regardless of whether reflected in an exception sheet.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CN" sz="2400" dirty="0"/>
              <a:t> FASMO criteria shall be strictly enforced for Rel-18 CRs after June and all Rel-18 CRs after that point must include a backward compatibility analysis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CN" sz="2400" dirty="0"/>
              <a:t>Rel-19 work items without dependencies on stage2, e.g. 5GProtoc, </a:t>
            </a:r>
            <a:r>
              <a:rPr lang="en-US" altLang="zh-CN" sz="2400" dirty="0" err="1"/>
              <a:t>SBIProtoc</a:t>
            </a:r>
            <a:r>
              <a:rPr lang="en-US" altLang="zh-CN" sz="2400" dirty="0"/>
              <a:t>, can be agreed in Q2. Rel-19 work item with dependencies on stage2 can ONLY be discussed in Q2 if the corresponding stage 2 work item has been approved.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altLang="zh-CN" sz="2400" dirty="0"/>
              <a:t>No Rel-19 </a:t>
            </a:r>
            <a:r>
              <a:rPr lang="en-US" altLang="zh-CN" sz="2400"/>
              <a:t>CRs shall </a:t>
            </a:r>
            <a:r>
              <a:rPr lang="en-US" altLang="zh-CN" sz="2400" dirty="0"/>
              <a:t>be agreed in Q2.</a:t>
            </a:r>
          </a:p>
        </p:txBody>
      </p:sp>
    </p:spTree>
    <p:extLst>
      <p:ext uri="{BB962C8B-B14F-4D97-AF65-F5344CB8AC3E}">
        <p14:creationId xmlns:p14="http://schemas.microsoft.com/office/powerpoint/2010/main" val="249864432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93104</TotalTime>
  <Words>142</Words>
  <Application>Microsoft Office PowerPoint</Application>
  <PresentationFormat>宽屏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Guidance on CT WGs work in Q2</vt:lpstr>
      <vt:lpstr>Guidance on CT WGs work in Q2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songyue</cp:lastModifiedBy>
  <cp:revision>1168</cp:revision>
  <dcterms:created xsi:type="dcterms:W3CDTF">2010-02-05T13:52:04Z</dcterms:created>
  <dcterms:modified xsi:type="dcterms:W3CDTF">2024-03-18T17:26:05Z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(3)OESPK6gW5UMOTGX816RJDzHCiwvreGEJteo+ZmByIk5dClsk9rZPxc6z8Z88powIUC/AnW/G
8uM9CnWbghBs0ZpuD+yi/sgzpJCvFUUrAyqoeDx2nstQskPPK6Xu5gucaaWSzdq2u9l+/rwq
d9V7iNKaGTblaqkPgC2/p8HT+kB9K6m/uJfpBZk7T0j16JS8yZQth7B63MEEzyiF+zO3hPKh
C+QPdZ6PhGSjC0F8cQ</vt:lpwstr>
  </property>
  <property fmtid="{D5CDD505-2E9C-101B-9397-08002B2CF9AE}" pid="3" name="_2015_ms_pID_7253431">
    <vt:lpwstr>n7W+nUKzBkgOZBrRxVDFzuIvl21jIz7iUEtprEEWeKfQBmDjFpLBzx
R8q2QWdicoCl4NYsispm2bPUyvy+DHrKAsJlcBrB0v9i9SIMxhVzJkhN8zEpdv/RJABqkmUV
4Qq00/j1nVCyctaWaryyCf6ttFgBZ12X5Dr+vjx3cSrTJn7FVGDUvZA8Jgj4hpp4odhHWxGc
eCLh+OQ15tlL10QctcirNuJkfPXu4zwmC+ae</vt:lpwstr>
  </property>
  <property fmtid="{D5CDD505-2E9C-101B-9397-08002B2CF9AE}" pid="4" name="_2015_ms_pID_7253432">
    <vt:lpwstr>Ag==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1676828981</vt:lpwstr>
  </property>
</Properties>
</file>