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84" d="100"/>
          <a:sy n="84" d="100"/>
        </p:scale>
        <p:origin x="461" y="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410CC1E5-1E9F-45B8-ADE1-798EE78BA9D7}"/>
    <pc:docChg chg="modMainMaster">
      <pc:chgData name="Kevin Flynn" userId="8512d3b6-9e1b-4dce-bd11-e4335739214c" providerId="ADAL" clId="{410CC1E5-1E9F-45B8-ADE1-798EE78BA9D7}" dt="2023-01-03T20:47:59.753" v="7" actId="20577"/>
      <pc:docMkLst>
        <pc:docMk/>
      </pc:docMkLst>
      <pc:sldMasterChg chg="modSp mod">
        <pc:chgData name="Kevin Flynn" userId="8512d3b6-9e1b-4dce-bd11-e4335739214c" providerId="ADAL" clId="{410CC1E5-1E9F-45B8-ADE1-798EE78BA9D7}" dt="2023-01-03T20:47:59.753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410CC1E5-1E9F-45B8-ADE1-798EE78BA9D7}" dt="2023-01-03T20:47:42.400" v="3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410CC1E5-1E9F-45B8-ADE1-798EE78BA9D7}" dt="2023-01-03T20:47:59.753" v="7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01F924A4-736D-4E8A-A883-A37C2DA35198}"/>
    <pc:docChg chg="modMainMaster">
      <pc:chgData name="Kevin Flynn" userId="8512d3b6-9e1b-4dce-bd11-e4335739214c" providerId="ADAL" clId="{01F924A4-736D-4E8A-A883-A37C2DA35198}" dt="2024-03-27T10:11:19.269" v="4" actId="478"/>
      <pc:docMkLst>
        <pc:docMk/>
      </pc:docMkLst>
      <pc:sldMasterChg chg="delSp modSp mod">
        <pc:chgData name="Kevin Flynn" userId="8512d3b6-9e1b-4dce-bd11-e4335739214c" providerId="ADAL" clId="{01F924A4-736D-4E8A-A883-A37C2DA35198}" dt="2024-03-27T10:11:19.269" v="4" actId="478"/>
        <pc:sldMasterMkLst>
          <pc:docMk/>
          <pc:sldMasterMk cId="0" sldId="2147485146"/>
        </pc:sldMasterMkLst>
        <pc:spChg chg="del">
          <ac:chgData name="Kevin Flynn" userId="8512d3b6-9e1b-4dce-bd11-e4335739214c" providerId="ADAL" clId="{01F924A4-736D-4E8A-A883-A37C2DA35198}" dt="2024-03-27T10:11:19.269" v="4" actId="478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01F924A4-736D-4E8A-A883-A37C2DA35198}" dt="2024-03-27T10:11:07.146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2024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5302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Kevin Flynn</cp:lastModifiedBy>
  <cp:revision>594</cp:revision>
  <dcterms:created xsi:type="dcterms:W3CDTF">2010-02-05T13:52:04Z</dcterms:created>
  <dcterms:modified xsi:type="dcterms:W3CDTF">2024-03-27T10:12:03Z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