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xls" ContentType="application/vnd.ms-exce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vml" ContentType="application/vnd.openxmlformats-officedocument.vmlDrawing"/>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18"/>
  </p:notesMasterIdLst>
  <p:handoutMasterIdLst>
    <p:handoutMasterId r:id="rId19"/>
  </p:handoutMasterIdLst>
  <p:sldIdLst>
    <p:sldId id="303" r:id="rId2"/>
    <p:sldId id="703" r:id="rId3"/>
    <p:sldId id="704" r:id="rId4"/>
    <p:sldId id="705" r:id="rId5"/>
    <p:sldId id="688" r:id="rId6"/>
    <p:sldId id="590" r:id="rId7"/>
    <p:sldId id="689" r:id="rId8"/>
    <p:sldId id="708" r:id="rId9"/>
    <p:sldId id="654" r:id="rId10"/>
    <p:sldId id="709" r:id="rId11"/>
    <p:sldId id="710" r:id="rId12"/>
    <p:sldId id="701" r:id="rId13"/>
    <p:sldId id="636" r:id="rId14"/>
    <p:sldId id="707" r:id="rId15"/>
    <p:sldId id="706" r:id="rId16"/>
    <p:sldId id="676" r:id="rId17"/>
  </p:sldIdLst>
  <p:sldSz cx="9144000" cy="6858000" type="screen4x3"/>
  <p:notesSz cx="6797675" cy="9928225"/>
  <p:defaultTextStyle>
    <a:defPPr>
      <a:defRPr lang="en-GB"/>
    </a:defPPr>
    <a:lvl1pPr algn="l" rtl="0" fontAlgn="base">
      <a:spcBef>
        <a:spcPct val="0"/>
      </a:spcBef>
      <a:spcAft>
        <a:spcPct val="0"/>
      </a:spcAft>
      <a:defRPr sz="1000"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1000"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1000"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1000"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1000" kern="1200">
        <a:solidFill>
          <a:schemeClr val="tx1"/>
        </a:solidFill>
        <a:latin typeface="Arial" pitchFamily="34" charset="0"/>
        <a:ea typeface="+mn-ea"/>
        <a:cs typeface="Arial" pitchFamily="34" charset="0"/>
      </a:defRPr>
    </a:lvl5pPr>
    <a:lvl6pPr marL="2286000" algn="l" defTabSz="914400" rtl="0" eaLnBrk="1" latinLnBrk="0" hangingPunct="1">
      <a:defRPr sz="1000" kern="1200">
        <a:solidFill>
          <a:schemeClr val="tx1"/>
        </a:solidFill>
        <a:latin typeface="Arial" pitchFamily="34" charset="0"/>
        <a:ea typeface="+mn-ea"/>
        <a:cs typeface="Arial" pitchFamily="34" charset="0"/>
      </a:defRPr>
    </a:lvl6pPr>
    <a:lvl7pPr marL="2743200" algn="l" defTabSz="914400" rtl="0" eaLnBrk="1" latinLnBrk="0" hangingPunct="1">
      <a:defRPr sz="1000" kern="1200">
        <a:solidFill>
          <a:schemeClr val="tx1"/>
        </a:solidFill>
        <a:latin typeface="Arial" pitchFamily="34" charset="0"/>
        <a:ea typeface="+mn-ea"/>
        <a:cs typeface="Arial" pitchFamily="34" charset="0"/>
      </a:defRPr>
    </a:lvl7pPr>
    <a:lvl8pPr marL="3200400" algn="l" defTabSz="914400" rtl="0" eaLnBrk="1" latinLnBrk="0" hangingPunct="1">
      <a:defRPr sz="1000" kern="1200">
        <a:solidFill>
          <a:schemeClr val="tx1"/>
        </a:solidFill>
        <a:latin typeface="Arial" pitchFamily="34" charset="0"/>
        <a:ea typeface="+mn-ea"/>
        <a:cs typeface="Arial" pitchFamily="34" charset="0"/>
      </a:defRPr>
    </a:lvl8pPr>
    <a:lvl9pPr marL="3657600" algn="l" defTabSz="914400" rtl="0" eaLnBrk="1" latinLnBrk="0" hangingPunct="1">
      <a:defRPr sz="1000"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72AF2F"/>
    <a:srgbClr val="2A6EA8"/>
    <a:srgbClr val="B1D254"/>
    <a:srgbClr val="72732F"/>
    <a:srgbClr val="C6D254"/>
    <a:srgbClr val="FF3300"/>
    <a:srgbClr val="5C88D0"/>
    <a:srgbClr val="4D4D4D"/>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91" autoAdjust="0"/>
    <p:restoredTop sz="94625" autoAdjust="0"/>
  </p:normalViewPr>
  <p:slideViewPr>
    <p:cSldViewPr snapToGrid="0">
      <p:cViewPr varScale="1">
        <p:scale>
          <a:sx n="106" d="100"/>
          <a:sy n="106" d="100"/>
        </p:scale>
        <p:origin x="-96" y="-264"/>
      </p:cViewPr>
      <p:guideLst>
        <p:guide orient="horz" pos="2160"/>
        <p:guide pos="2880"/>
      </p:guideLst>
    </p:cSldViewPr>
  </p:slideViewPr>
  <p:notesTextViewPr>
    <p:cViewPr>
      <p:scale>
        <a:sx n="100" d="100"/>
        <a:sy n="100" d="100"/>
      </p:scale>
      <p:origin x="0" y="0"/>
    </p:cViewPr>
  </p:notesTextViewPr>
  <p:sorterViewPr>
    <p:cViewPr>
      <p:scale>
        <a:sx n="80" d="100"/>
        <a:sy n="80" d="100"/>
      </p:scale>
      <p:origin x="0" y="126"/>
    </p:cViewPr>
  </p:sorterViewPr>
  <p:notesViewPr>
    <p:cSldViewPr snapToGrid="0">
      <p:cViewPr varScale="1">
        <p:scale>
          <a:sx n="79" d="100"/>
          <a:sy n="79" d="100"/>
        </p:scale>
        <p:origin x="-2148" y="-102"/>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C:\Documents%20and%20Settings\flynn\Desktop\KF_JMM_chart.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
  <c:clrMapOvr bg1="lt1" tx1="dk1" bg2="lt2" tx2="dk2" accent1="accent1" accent2="accent2" accent3="accent3" accent4="accent4" accent5="accent5" accent6="accent6" hlink="hlink" folHlink="folHlink"/>
  <c:chart>
    <c:title>
      <c:tx>
        <c:rich>
          <a:bodyPr/>
          <a:lstStyle/>
          <a:p>
            <a:pPr>
              <a:defRPr sz="1800"/>
            </a:pPr>
            <a:r>
              <a:rPr lang="en-GB" sz="1800"/>
              <a:t>Participation by Region</a:t>
            </a:r>
          </a:p>
        </c:rich>
      </c:tx>
      <c:layout>
        <c:manualLayout>
          <c:xMode val="edge"/>
          <c:yMode val="edge"/>
          <c:x val="0.14129198737798318"/>
          <c:y val="3.3519553072625698E-2"/>
        </c:manualLayout>
      </c:layout>
    </c:title>
    <c:plotArea>
      <c:layout>
        <c:manualLayout>
          <c:layoutTarget val="inner"/>
          <c:xMode val="edge"/>
          <c:yMode val="edge"/>
          <c:x val="5.0611047214603813E-2"/>
          <c:y val="0.14721828765817802"/>
          <c:w val="0.83136247014067066"/>
          <c:h val="0.82671798706725519"/>
        </c:manualLayout>
      </c:layout>
      <c:pieChart>
        <c:varyColors val="1"/>
        <c:ser>
          <c:idx val="0"/>
          <c:order val="0"/>
          <c:explosion val="6"/>
          <c:dPt>
            <c:idx val="0"/>
            <c:spPr>
              <a:solidFill>
                <a:srgbClr val="FFFF00"/>
              </a:solidFill>
            </c:spPr>
          </c:dPt>
          <c:dPt>
            <c:idx val="1"/>
            <c:spPr>
              <a:solidFill>
                <a:srgbClr val="FFC000"/>
              </a:solidFill>
            </c:spPr>
          </c:dPt>
          <c:dPt>
            <c:idx val="2"/>
            <c:spPr>
              <a:solidFill>
                <a:srgbClr val="72AF2F"/>
              </a:solidFill>
            </c:spPr>
          </c:dPt>
          <c:dLbls>
            <c:dLbl>
              <c:idx val="0"/>
              <c:layout>
                <c:manualLayout>
                  <c:x val="-0.27613317998171577"/>
                  <c:y val="4.4443466913004867E-2"/>
                </c:manualLayout>
              </c:layout>
              <c:tx>
                <c:rich>
                  <a:bodyPr/>
                  <a:lstStyle/>
                  <a:p>
                    <a:r>
                      <a:rPr lang="en-US" sz="1200"/>
                      <a:t>E</a:t>
                    </a:r>
                    <a:r>
                      <a:rPr lang="en-US"/>
                      <a:t>MEA
41%</a:t>
                    </a:r>
                  </a:p>
                </c:rich>
              </c:tx>
              <c:showCatName val="1"/>
              <c:showPercent val="1"/>
            </c:dLbl>
            <c:dLbl>
              <c:idx val="1"/>
              <c:layout>
                <c:manualLayout>
                  <c:x val="2.9802707245864098E-2"/>
                  <c:y val="-0.11620111731843587"/>
                </c:manualLayout>
              </c:layout>
              <c:tx>
                <c:rich>
                  <a:bodyPr/>
                  <a:lstStyle/>
                  <a:p>
                    <a:r>
                      <a:rPr lang="en-US" sz="1200"/>
                      <a:t>A</a:t>
                    </a:r>
                    <a:r>
                      <a:rPr lang="en-US"/>
                      <a:t>mericas
19%</a:t>
                    </a:r>
                  </a:p>
                </c:rich>
              </c:tx>
              <c:showCatName val="1"/>
              <c:showPercent val="1"/>
            </c:dLbl>
            <c:dLbl>
              <c:idx val="2"/>
              <c:layout>
                <c:manualLayout>
                  <c:x val="0.18152614350172663"/>
                  <c:y val="8.9177847182510248E-2"/>
                </c:manualLayout>
              </c:layout>
              <c:tx>
                <c:rich>
                  <a:bodyPr/>
                  <a:lstStyle/>
                  <a:p>
                    <a:r>
                      <a:rPr lang="en-US" sz="1200"/>
                      <a:t>A</a:t>
                    </a:r>
                    <a:r>
                      <a:rPr lang="en-US"/>
                      <a:t>sia
40%</a:t>
                    </a:r>
                  </a:p>
                </c:rich>
              </c:tx>
              <c:showCatName val="1"/>
              <c:showPercent val="1"/>
            </c:dLbl>
            <c:txPr>
              <a:bodyPr/>
              <a:lstStyle/>
              <a:p>
                <a:pPr>
                  <a:defRPr sz="1200"/>
                </a:pPr>
                <a:endParaRPr lang="en-US"/>
              </a:p>
            </c:txPr>
            <c:showCatName val="1"/>
            <c:showPercent val="1"/>
            <c:showLeaderLines val="1"/>
          </c:dLbls>
          <c:cat>
            <c:strRef>
              <c:f>'mtg attend'!$I$5:$K$5</c:f>
              <c:strCache>
                <c:ptCount val="3"/>
                <c:pt idx="0">
                  <c:v>EMEA</c:v>
                </c:pt>
                <c:pt idx="1">
                  <c:v>Americas</c:v>
                </c:pt>
                <c:pt idx="2">
                  <c:v>Asia</c:v>
                </c:pt>
              </c:strCache>
            </c:strRef>
          </c:cat>
          <c:val>
            <c:numRef>
              <c:f>'mtg attend'!$I$6:$K$6</c:f>
              <c:numCache>
                <c:formatCode>General</c:formatCode>
                <c:ptCount val="3"/>
                <c:pt idx="0">
                  <c:v>4527</c:v>
                </c:pt>
                <c:pt idx="1">
                  <c:v>2032</c:v>
                </c:pt>
                <c:pt idx="2">
                  <c:v>4312</c:v>
                </c:pt>
              </c:numCache>
            </c:numRef>
          </c:val>
        </c:ser>
        <c:dLbls>
          <c:showCatName val="1"/>
          <c:showPercent val="1"/>
        </c:dLbls>
        <c:firstSliceAng val="0"/>
      </c:pieChart>
    </c:plotArea>
    <c:plotVisOnly val="1"/>
    <c:dispBlanksAs val="zero"/>
  </c:chart>
  <c:txPr>
    <a:bodyPr/>
    <a:lstStyle/>
    <a:p>
      <a:pPr>
        <a:defRPr sz="1800"/>
      </a:pPr>
      <a:endParaRPr lang="en-US"/>
    </a:p>
  </c:txPr>
  <c:externalData r:id="rId2"/>
</c:chartSpace>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4EF7EE-3451-476C-923B-E44F361DC387}" type="doc">
      <dgm:prSet loTypeId="urn:microsoft.com/office/officeart/2005/8/layout/orgChart1" loCatId="hierarchy" qsTypeId="urn:microsoft.com/office/officeart/2005/8/quickstyle/simple3" qsCatId="simple" csTypeId="urn:microsoft.com/office/officeart/2005/8/colors/accent1_2#1" csCatId="accent1" phldr="1"/>
      <dgm:spPr/>
    </dgm:pt>
    <dgm:pt modelId="{7424C6CC-F3B3-4BEE-8A58-1D124F426A91}">
      <dgm:prSet custT="1"/>
      <dgm:spPr>
        <a:xfrm>
          <a:off x="968462" y="134673"/>
          <a:ext cx="533080" cy="266540"/>
        </a:xfrm>
        <a:solidFill>
          <a:srgbClr val="72AF2F"/>
        </a:solidFill>
      </dgm:spPr>
      <dgm: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Project Coordination Group</a:t>
          </a:r>
        </a:p>
      </dgm:t>
    </dgm:pt>
    <dgm:pt modelId="{CE3A8BD6-871C-4EC8-8FB6-064A870F093D}" type="parTrans" cxnId="{72DB467C-D8C0-4902-8768-67E25B0CC98D}">
      <dgm:prSet/>
      <dgm:spPr/>
      <dgm:t>
        <a:bodyPr/>
        <a:lstStyle/>
        <a:p>
          <a:pPr latinLnBrk="1"/>
          <a:endParaRPr lang="ko-KR" altLang="en-US" sz="1000" b="0">
            <a:solidFill>
              <a:schemeClr val="bg1"/>
            </a:solidFill>
            <a:latin typeface="Calibri" pitchFamily="34" charset="0"/>
            <a:ea typeface="HY헤드라인M" pitchFamily="18" charset="-127"/>
            <a:cs typeface="Calibri" pitchFamily="34" charset="0"/>
          </a:endParaRPr>
        </a:p>
      </dgm:t>
    </dgm:pt>
    <dgm:pt modelId="{D8C5CA6A-FA7D-4AF7-9179-F59BD8B503AE}" type="sibTrans" cxnId="{72DB467C-D8C0-4902-8768-67E25B0CC98D}">
      <dgm:prSet/>
      <dgm:spPr/>
      <dgm:t>
        <a:bodyPr/>
        <a:lstStyle/>
        <a:p>
          <a:pPr latinLnBrk="1"/>
          <a:endParaRPr lang="ko-KR" altLang="en-US" sz="1000" b="0">
            <a:solidFill>
              <a:schemeClr val="bg1"/>
            </a:solidFill>
            <a:latin typeface="Calibri" pitchFamily="34" charset="0"/>
            <a:ea typeface="HY헤드라인M" pitchFamily="18" charset="-127"/>
            <a:cs typeface="Calibri" pitchFamily="34" charset="0"/>
          </a:endParaRPr>
        </a:p>
      </dgm:t>
    </dgm:pt>
    <dgm:pt modelId="{21456EA3-4A3C-42A0-AF37-8857B8F11635}">
      <dgm:prSet custT="1"/>
      <dgm:spPr>
        <a:solidFill>
          <a:srgbClr val="72AF2F"/>
        </a:solidFill>
      </dgm:spPr>
      <dgm: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TSG GERAN</a:t>
          </a:r>
        </a:p>
        <a:p>
          <a:pPr lvl="0" algn="ctr" defTabSz="400050" latinLnBrk="1">
            <a:lnSpc>
              <a:spcPct val="90000"/>
            </a:lnSpc>
            <a:spcBef>
              <a:spcPct val="0"/>
            </a:spcBef>
            <a:spcAft>
              <a:spcPct val="35000"/>
            </a:spcAft>
          </a:pPr>
          <a:r>
            <a:rPr lang="en-US" altLang="ko-KR" sz="1000" dirty="0" smtClean="0">
              <a:solidFill>
                <a:schemeClr val="bg1"/>
              </a:solidFill>
              <a:latin typeface="Calibri" pitchFamily="34" charset="0"/>
              <a:ea typeface="HY헤드라인M" pitchFamily="18" charset="-127"/>
              <a:cs typeface="Calibri" pitchFamily="34" charset="0"/>
            </a:rPr>
            <a:t>GSM/EDGE RAN</a:t>
          </a:r>
          <a:endParaRPr lang="ko-KR" altLang="en-US" sz="1000" dirty="0">
            <a:solidFill>
              <a:schemeClr val="bg1"/>
            </a:solidFill>
            <a:latin typeface="Calibri" pitchFamily="34" charset="0"/>
            <a:ea typeface="HY헤드라인M" pitchFamily="18" charset="-127"/>
            <a:cs typeface="Calibri" pitchFamily="34" charset="0"/>
          </a:endParaRPr>
        </a:p>
      </dgm:t>
    </dgm:pt>
    <dgm:pt modelId="{89275F07-455C-48EB-812A-CB5F13B9F77F}" type="parTrans" cxnId="{03471122-7B42-4780-8D69-0C57328D160A}">
      <dgm:prSet/>
      <dgm:spPr/>
      <dgm:t>
        <a:bodyPr/>
        <a:lstStyle/>
        <a:p>
          <a:pPr latinLnBrk="1"/>
          <a:endParaRPr lang="ko-KR" altLang="en-US" sz="1000">
            <a:latin typeface="Calibri" pitchFamily="34" charset="0"/>
            <a:ea typeface="HY헤드라인M" pitchFamily="18" charset="-127"/>
            <a:cs typeface="Calibri" pitchFamily="34" charset="0"/>
          </a:endParaRPr>
        </a:p>
      </dgm:t>
    </dgm:pt>
    <dgm:pt modelId="{AF227F8F-D2B3-4773-91B3-BD218F3179B2}" type="sibTrans" cxnId="{03471122-7B42-4780-8D69-0C57328D160A}">
      <dgm:prSet/>
      <dgm:spPr/>
      <dgm:t>
        <a:bodyPr/>
        <a:lstStyle/>
        <a:p>
          <a:pPr latinLnBrk="1"/>
          <a:endParaRPr lang="ko-KR" altLang="en-US" sz="1000">
            <a:latin typeface="Calibri" pitchFamily="34" charset="0"/>
            <a:cs typeface="Calibri" pitchFamily="34" charset="0"/>
          </a:endParaRPr>
        </a:p>
      </dgm:t>
    </dgm:pt>
    <dgm:pt modelId="{9665A847-9C34-433F-9C10-BC203D486BD9}">
      <dgm:prSet custT="1"/>
      <dgm:spPr>
        <a:solidFill>
          <a:srgbClr val="72AF2F"/>
        </a:solidFill>
      </dgm:spPr>
      <dgm: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TSG CT</a:t>
          </a:r>
        </a:p>
        <a:p>
          <a:pPr lvl="0" algn="ctr" defTabSz="400050" latinLnBrk="1">
            <a:lnSpc>
              <a:spcPct val="90000"/>
            </a:lnSpc>
            <a:spcBef>
              <a:spcPct val="0"/>
            </a:spcBef>
            <a:spcAft>
              <a:spcPct val="35000"/>
            </a:spcAft>
          </a:pPr>
          <a:r>
            <a:rPr lang="en-US" altLang="ko-KR" sz="1000" dirty="0" smtClean="0">
              <a:solidFill>
                <a:schemeClr val="bg1"/>
              </a:solidFill>
              <a:latin typeface="Calibri" pitchFamily="34" charset="0"/>
              <a:ea typeface="HY헤드라인M" pitchFamily="18" charset="-127"/>
              <a:cs typeface="Calibri" pitchFamily="34" charset="0"/>
            </a:rPr>
            <a:t>Core Network &amp;Terminal</a:t>
          </a:r>
          <a:endParaRPr lang="ko-KR" altLang="en-US" sz="1000" dirty="0">
            <a:solidFill>
              <a:schemeClr val="bg1"/>
            </a:solidFill>
            <a:latin typeface="Calibri" pitchFamily="34" charset="0"/>
            <a:ea typeface="HY헤드라인M" pitchFamily="18" charset="-127"/>
            <a:cs typeface="Calibri" pitchFamily="34" charset="0"/>
          </a:endParaRPr>
        </a:p>
      </dgm:t>
    </dgm:pt>
    <dgm:pt modelId="{0D8F09E0-29D1-4151-93C8-23C8A031C1A2}" type="parTrans" cxnId="{1964FB2C-C093-48C2-9292-06F86642B6AF}">
      <dgm:prSet/>
      <dgm:spPr/>
      <dgm:t>
        <a:bodyPr/>
        <a:lstStyle/>
        <a:p>
          <a:pPr latinLnBrk="1"/>
          <a:endParaRPr lang="ko-KR" altLang="en-US" sz="1000">
            <a:latin typeface="Calibri" pitchFamily="34" charset="0"/>
            <a:ea typeface="HY헤드라인M" pitchFamily="18" charset="-127"/>
            <a:cs typeface="Calibri" pitchFamily="34" charset="0"/>
          </a:endParaRPr>
        </a:p>
      </dgm:t>
    </dgm:pt>
    <dgm:pt modelId="{B2F4054D-C9C7-4E21-9D42-328F69CCAEBA}" type="sibTrans" cxnId="{1964FB2C-C093-48C2-9292-06F86642B6AF}">
      <dgm:prSet/>
      <dgm:spPr/>
      <dgm:t>
        <a:bodyPr/>
        <a:lstStyle/>
        <a:p>
          <a:pPr latinLnBrk="1"/>
          <a:endParaRPr lang="ko-KR" altLang="en-US" sz="1000">
            <a:latin typeface="Calibri" pitchFamily="34" charset="0"/>
            <a:cs typeface="Calibri" pitchFamily="34" charset="0"/>
          </a:endParaRPr>
        </a:p>
      </dgm:t>
    </dgm:pt>
    <dgm:pt modelId="{063E70F0-32E5-4A34-813F-B3BDF19D863F}">
      <dgm:prSet custT="1"/>
      <dgm:spPr>
        <a:solidFill>
          <a:srgbClr val="72AF2F"/>
        </a:solidFill>
      </dgm:spPr>
      <dgm: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TSG SA</a:t>
          </a:r>
        </a:p>
        <a:p>
          <a:pPr lvl="0" algn="ctr" defTabSz="400050" latinLnBrk="1">
            <a:lnSpc>
              <a:spcPct val="90000"/>
            </a:lnSpc>
            <a:spcBef>
              <a:spcPct val="0"/>
            </a:spcBef>
            <a:spcAft>
              <a:spcPct val="35000"/>
            </a:spcAft>
          </a:pPr>
          <a:r>
            <a:rPr lang="en-US" altLang="ko-KR" sz="1000" dirty="0" smtClean="0">
              <a:solidFill>
                <a:schemeClr val="bg1"/>
              </a:solidFill>
              <a:latin typeface="Calibri" pitchFamily="34" charset="0"/>
              <a:ea typeface="HY헤드라인M" pitchFamily="18" charset="-127"/>
              <a:cs typeface="Calibri" pitchFamily="34" charset="0"/>
            </a:rPr>
            <a:t>System Architecture</a:t>
          </a:r>
          <a:endParaRPr lang="ko-KR" altLang="en-US" sz="1000" dirty="0" smtClean="0">
            <a:solidFill>
              <a:schemeClr val="bg1"/>
            </a:solidFill>
            <a:latin typeface="Calibri" pitchFamily="34" charset="0"/>
            <a:ea typeface="HY헤드라인M" pitchFamily="18" charset="-127"/>
            <a:cs typeface="Calibri" pitchFamily="34" charset="0"/>
          </a:endParaRPr>
        </a:p>
      </dgm:t>
    </dgm:pt>
    <dgm:pt modelId="{1FB02F40-C7BC-4786-82AC-577A3B7735DB}" type="parTrans" cxnId="{6BF972E9-7927-4FBE-B413-7D3F26823C46}">
      <dgm:prSet/>
      <dgm:spPr/>
      <dgm:t>
        <a:bodyPr/>
        <a:lstStyle/>
        <a:p>
          <a:pPr latinLnBrk="1"/>
          <a:endParaRPr lang="ko-KR" altLang="en-US" sz="1000">
            <a:latin typeface="Calibri" pitchFamily="34" charset="0"/>
            <a:ea typeface="HY헤드라인M" pitchFamily="18" charset="-127"/>
            <a:cs typeface="Calibri" pitchFamily="34" charset="0"/>
          </a:endParaRPr>
        </a:p>
      </dgm:t>
    </dgm:pt>
    <dgm:pt modelId="{05ED0BE4-317B-4CB6-AC39-4D440C8BE2C4}" type="sibTrans" cxnId="{6BF972E9-7927-4FBE-B413-7D3F26823C46}">
      <dgm:prSet/>
      <dgm:spPr/>
      <dgm:t>
        <a:bodyPr/>
        <a:lstStyle/>
        <a:p>
          <a:pPr latinLnBrk="1"/>
          <a:endParaRPr lang="ko-KR" altLang="en-US" sz="1000">
            <a:latin typeface="Calibri" pitchFamily="34" charset="0"/>
            <a:cs typeface="Calibri" pitchFamily="34" charset="0"/>
          </a:endParaRPr>
        </a:p>
      </dgm:t>
    </dgm:pt>
    <dgm:pt modelId="{1F6CFFFC-A105-4833-B464-95C146053770}">
      <dgm:prSet custT="1"/>
      <dgm:spPr>
        <a:solidFill>
          <a:srgbClr val="72AF2F"/>
        </a:solidFill>
      </dgm:spPr>
      <dgm: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TSG RAN</a:t>
          </a:r>
        </a:p>
        <a:p>
          <a:pPr lvl="0" algn="ctr" defTabSz="400050" latinLnBrk="1">
            <a:lnSpc>
              <a:spcPct val="90000"/>
            </a:lnSpc>
            <a:spcBef>
              <a:spcPct val="0"/>
            </a:spcBef>
            <a:spcAft>
              <a:spcPct val="35000"/>
            </a:spcAft>
          </a:pPr>
          <a:r>
            <a:rPr lang="en-US" altLang="ko-KR" sz="1000" dirty="0" smtClean="0">
              <a:solidFill>
                <a:schemeClr val="bg1"/>
              </a:solidFill>
              <a:latin typeface="Calibri" pitchFamily="34" charset="0"/>
              <a:ea typeface="HY헤드라인M" pitchFamily="18" charset="-127"/>
              <a:cs typeface="Calibri" pitchFamily="34" charset="0"/>
            </a:rPr>
            <a:t>Radio Access N/W</a:t>
          </a:r>
          <a:endParaRPr lang="ko-KR" altLang="en-US" sz="1000" dirty="0">
            <a:solidFill>
              <a:schemeClr val="bg1"/>
            </a:solidFill>
            <a:latin typeface="Calibri" pitchFamily="34" charset="0"/>
            <a:ea typeface="HY헤드라인M" pitchFamily="18" charset="-127"/>
            <a:cs typeface="Calibri" pitchFamily="34" charset="0"/>
          </a:endParaRPr>
        </a:p>
      </dgm:t>
    </dgm:pt>
    <dgm:pt modelId="{64E2AE85-C1B9-4D0C-83FB-37B2EA3C7F1C}" type="parTrans" cxnId="{7B846D1E-2F78-4171-90B4-1490E5017E1F}">
      <dgm:prSet/>
      <dgm:spPr/>
      <dgm:t>
        <a:bodyPr/>
        <a:lstStyle/>
        <a:p>
          <a:pPr latinLnBrk="1"/>
          <a:endParaRPr lang="ko-KR" altLang="en-US" sz="1000">
            <a:latin typeface="Calibri" pitchFamily="34" charset="0"/>
            <a:ea typeface="HY헤드라인M" pitchFamily="18" charset="-127"/>
            <a:cs typeface="Calibri" pitchFamily="34" charset="0"/>
          </a:endParaRPr>
        </a:p>
      </dgm:t>
    </dgm:pt>
    <dgm:pt modelId="{C5E5437B-69C0-4C84-B222-69DA4A51FD1A}" type="sibTrans" cxnId="{7B846D1E-2F78-4171-90B4-1490E5017E1F}">
      <dgm:prSet/>
      <dgm:spPr/>
      <dgm:t>
        <a:bodyPr/>
        <a:lstStyle/>
        <a:p>
          <a:pPr latinLnBrk="1"/>
          <a:endParaRPr lang="ko-KR" altLang="en-US" sz="1000">
            <a:latin typeface="Calibri" pitchFamily="34" charset="0"/>
            <a:cs typeface="Calibri" pitchFamily="34" charset="0"/>
          </a:endParaRPr>
        </a:p>
      </dgm:t>
    </dgm:pt>
    <dgm:pt modelId="{A8C2945F-68D4-498E-8B84-D4D4ED98FAD4}">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RAN5</a:t>
          </a:r>
        </a:p>
        <a:p>
          <a:pPr latinLnBrk="1"/>
          <a:r>
            <a:rPr lang="en-US" altLang="ko-KR" sz="1000" dirty="0" smtClean="0">
              <a:solidFill>
                <a:schemeClr val="bg1"/>
              </a:solidFill>
              <a:latin typeface="Calibri" pitchFamily="34" charset="0"/>
              <a:ea typeface="HY헤드라인M" pitchFamily="18" charset="-127"/>
              <a:cs typeface="Calibri" pitchFamily="34" charset="0"/>
            </a:rPr>
            <a:t>Conformance Test</a:t>
          </a:r>
          <a:endParaRPr lang="ko-KR" altLang="en-US" sz="1000" dirty="0" smtClean="0">
            <a:solidFill>
              <a:schemeClr val="bg1"/>
            </a:solidFill>
            <a:latin typeface="Calibri" pitchFamily="34" charset="0"/>
            <a:ea typeface="HY헤드라인M" pitchFamily="18" charset="-127"/>
            <a:cs typeface="Calibri" pitchFamily="34" charset="0"/>
          </a:endParaRPr>
        </a:p>
      </dgm:t>
    </dgm:pt>
    <dgm:pt modelId="{9913D1D3-1ACA-441F-BECA-E584F2FA4ABA}" type="parTrans" cxnId="{61FF0A05-F5D0-4EAD-8ED5-A6247C689A72}">
      <dgm:prSet/>
      <dgm:spPr/>
      <dgm:t>
        <a:bodyPr/>
        <a:lstStyle/>
        <a:p>
          <a:pPr latinLnBrk="1"/>
          <a:endParaRPr lang="ko-KR" altLang="en-US" sz="1000">
            <a:latin typeface="Calibri" pitchFamily="34" charset="0"/>
            <a:cs typeface="Calibri" pitchFamily="34" charset="0"/>
          </a:endParaRPr>
        </a:p>
      </dgm:t>
    </dgm:pt>
    <dgm:pt modelId="{F87FE924-32C1-4563-825E-15649064E395}" type="sibTrans" cxnId="{61FF0A05-F5D0-4EAD-8ED5-A6247C689A72}">
      <dgm:prSet/>
      <dgm:spPr/>
      <dgm:t>
        <a:bodyPr/>
        <a:lstStyle/>
        <a:p>
          <a:pPr latinLnBrk="1"/>
          <a:endParaRPr lang="ko-KR" altLang="en-US" sz="1000">
            <a:latin typeface="Calibri" pitchFamily="34" charset="0"/>
            <a:cs typeface="Calibri" pitchFamily="34" charset="0"/>
          </a:endParaRPr>
        </a:p>
      </dgm:t>
    </dgm:pt>
    <dgm:pt modelId="{48CBE7DB-2B14-4850-8C89-A6AB7ABCFF53}">
      <dgm:prSet custT="1"/>
      <dgm:spPr>
        <a:solidFill>
          <a:srgbClr val="72AF2F"/>
        </a:solidFill>
      </dgm:spPr>
      <dgm: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RAN1</a:t>
          </a:r>
        </a:p>
        <a:p>
          <a:pPr lvl="0" algn="ctr" defTabSz="400050" latinLnBrk="1">
            <a:lnSpc>
              <a:spcPct val="90000"/>
            </a:lnSpc>
            <a:spcBef>
              <a:spcPct val="0"/>
            </a:spcBef>
            <a:spcAft>
              <a:spcPct val="35000"/>
            </a:spcAft>
          </a:pPr>
          <a:r>
            <a:rPr lang="en-US" altLang="ko-KR" sz="1000" dirty="0" smtClean="0">
              <a:solidFill>
                <a:schemeClr val="bg1"/>
              </a:solidFill>
              <a:latin typeface="Calibri" pitchFamily="34" charset="0"/>
              <a:ea typeface="HY헤드라인M" pitchFamily="18" charset="-127"/>
              <a:cs typeface="Calibri" pitchFamily="34" charset="0"/>
            </a:rPr>
            <a:t>Radio Layer 1</a:t>
          </a:r>
          <a:endParaRPr lang="ko-KR" altLang="en-US" sz="1000" dirty="0">
            <a:solidFill>
              <a:schemeClr val="bg1"/>
            </a:solidFill>
            <a:latin typeface="Calibri" pitchFamily="34" charset="0"/>
            <a:ea typeface="HY헤드라인M" pitchFamily="18" charset="-127"/>
            <a:cs typeface="Calibri" pitchFamily="34" charset="0"/>
          </a:endParaRPr>
        </a:p>
      </dgm:t>
    </dgm:pt>
    <dgm:pt modelId="{7A9AEC1A-1F77-4107-ADBF-228E61E4098E}" type="parTrans" cxnId="{F28BEFEF-439D-4E00-9A35-13458E353F4B}">
      <dgm:prSet/>
      <dgm:spPr/>
      <dgm:t>
        <a:bodyPr/>
        <a:lstStyle/>
        <a:p>
          <a:pPr latinLnBrk="1"/>
          <a:endParaRPr lang="ko-KR" altLang="en-US" sz="1000">
            <a:latin typeface="Calibri" pitchFamily="34" charset="0"/>
            <a:cs typeface="Calibri" pitchFamily="34" charset="0"/>
          </a:endParaRPr>
        </a:p>
      </dgm:t>
    </dgm:pt>
    <dgm:pt modelId="{DE4DC78E-2E45-4572-AE99-680111CDA4B0}" type="sibTrans" cxnId="{F28BEFEF-439D-4E00-9A35-13458E353F4B}">
      <dgm:prSet/>
      <dgm:spPr/>
      <dgm:t>
        <a:bodyPr/>
        <a:lstStyle/>
        <a:p>
          <a:pPr latinLnBrk="1"/>
          <a:endParaRPr lang="ko-KR" altLang="en-US" sz="1000">
            <a:latin typeface="Calibri" pitchFamily="34" charset="0"/>
            <a:cs typeface="Calibri" pitchFamily="34" charset="0"/>
          </a:endParaRPr>
        </a:p>
      </dgm:t>
    </dgm:pt>
    <dgm:pt modelId="{C3B81091-F445-4650-BEFF-7D5106D28C4B}">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RAN2</a:t>
          </a:r>
        </a:p>
        <a:p>
          <a:pPr latinLnBrk="1"/>
          <a:r>
            <a:rPr lang="en-US" altLang="ko-KR" sz="1000" dirty="0" smtClean="0">
              <a:solidFill>
                <a:schemeClr val="bg1"/>
              </a:solidFill>
              <a:latin typeface="Calibri" pitchFamily="34" charset="0"/>
              <a:ea typeface="HY헤드라인M" pitchFamily="18" charset="-127"/>
              <a:cs typeface="Calibri" pitchFamily="34" charset="0"/>
            </a:rPr>
            <a:t>Radio Layer2/3</a:t>
          </a:r>
          <a:endParaRPr lang="ko-KR" altLang="en-US" sz="1000" dirty="0" smtClean="0">
            <a:solidFill>
              <a:schemeClr val="bg1"/>
            </a:solidFill>
            <a:latin typeface="Calibri" pitchFamily="34" charset="0"/>
            <a:ea typeface="HY헤드라인M" pitchFamily="18" charset="-127"/>
            <a:cs typeface="Calibri" pitchFamily="34" charset="0"/>
          </a:endParaRPr>
        </a:p>
      </dgm:t>
    </dgm:pt>
    <dgm:pt modelId="{CD53CEF8-BC8E-448B-9BF6-1444A0D03450}" type="parTrans" cxnId="{FCF4ABC1-D0D6-49A1-9E5A-E0DA965A7C99}">
      <dgm:prSet/>
      <dgm:spPr/>
      <dgm:t>
        <a:bodyPr/>
        <a:lstStyle/>
        <a:p>
          <a:pPr latinLnBrk="1"/>
          <a:endParaRPr lang="ko-KR" altLang="en-US" sz="1000">
            <a:latin typeface="Calibri" pitchFamily="34" charset="0"/>
            <a:cs typeface="Calibri" pitchFamily="34" charset="0"/>
          </a:endParaRPr>
        </a:p>
      </dgm:t>
    </dgm:pt>
    <dgm:pt modelId="{840E2251-3A7A-4BEC-9B05-CEB2F8351FF3}" type="sibTrans" cxnId="{FCF4ABC1-D0D6-49A1-9E5A-E0DA965A7C99}">
      <dgm:prSet/>
      <dgm:spPr/>
      <dgm:t>
        <a:bodyPr/>
        <a:lstStyle/>
        <a:p>
          <a:pPr latinLnBrk="1"/>
          <a:endParaRPr lang="ko-KR" altLang="en-US" sz="1000">
            <a:latin typeface="Calibri" pitchFamily="34" charset="0"/>
            <a:cs typeface="Calibri" pitchFamily="34" charset="0"/>
          </a:endParaRPr>
        </a:p>
      </dgm:t>
    </dgm:pt>
    <dgm:pt modelId="{5978EB7F-C08F-4960-AD34-1244B80C82A0}">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RAN3</a:t>
          </a:r>
        </a:p>
        <a:p>
          <a:pPr latinLnBrk="1"/>
          <a:r>
            <a:rPr lang="en-US" altLang="ko-KR" sz="1000" dirty="0" smtClean="0">
              <a:solidFill>
                <a:schemeClr val="bg1"/>
              </a:solidFill>
              <a:latin typeface="Calibri" pitchFamily="34" charset="0"/>
              <a:ea typeface="HY헤드라인M" pitchFamily="18" charset="-127"/>
              <a:cs typeface="Calibri" pitchFamily="34" charset="0"/>
            </a:rPr>
            <a:t>Access I/F</a:t>
          </a:r>
          <a:endParaRPr lang="ko-KR" altLang="en-US" sz="1000" dirty="0">
            <a:solidFill>
              <a:schemeClr val="bg1"/>
            </a:solidFill>
            <a:latin typeface="Calibri" pitchFamily="34" charset="0"/>
            <a:ea typeface="HY헤드라인M" pitchFamily="18" charset="-127"/>
            <a:cs typeface="Calibri" pitchFamily="34" charset="0"/>
          </a:endParaRPr>
        </a:p>
      </dgm:t>
    </dgm:pt>
    <dgm:pt modelId="{1148E22F-8930-4F1E-821B-23FFBB976F3A}" type="parTrans" cxnId="{675771C3-A615-45B3-8D41-139643450CF9}">
      <dgm:prSet/>
      <dgm:spPr/>
      <dgm:t>
        <a:bodyPr/>
        <a:lstStyle/>
        <a:p>
          <a:pPr latinLnBrk="1"/>
          <a:endParaRPr lang="ko-KR" altLang="en-US" sz="1000">
            <a:latin typeface="Calibri" pitchFamily="34" charset="0"/>
            <a:cs typeface="Calibri" pitchFamily="34" charset="0"/>
          </a:endParaRPr>
        </a:p>
      </dgm:t>
    </dgm:pt>
    <dgm:pt modelId="{06F49A2F-501A-442F-9175-0F50110ABD9F}" type="sibTrans" cxnId="{675771C3-A615-45B3-8D41-139643450CF9}">
      <dgm:prSet/>
      <dgm:spPr/>
      <dgm:t>
        <a:bodyPr/>
        <a:lstStyle/>
        <a:p>
          <a:pPr latinLnBrk="1"/>
          <a:endParaRPr lang="ko-KR" altLang="en-US" sz="1000">
            <a:latin typeface="Calibri" pitchFamily="34" charset="0"/>
            <a:cs typeface="Calibri" pitchFamily="34" charset="0"/>
          </a:endParaRPr>
        </a:p>
      </dgm:t>
    </dgm:pt>
    <dgm:pt modelId="{3D4DDB4F-CDB3-44D7-A1EF-C92BE9D2D78E}">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RAN4</a:t>
          </a:r>
        </a:p>
        <a:p>
          <a:pPr latinLnBrk="1"/>
          <a:r>
            <a:rPr lang="en-US" altLang="ko-KR" sz="1000" dirty="0" smtClean="0">
              <a:solidFill>
                <a:schemeClr val="bg1"/>
              </a:solidFill>
              <a:latin typeface="Calibri" pitchFamily="34" charset="0"/>
              <a:ea typeface="HY헤드라인M" pitchFamily="18" charset="-127"/>
              <a:cs typeface="Calibri" pitchFamily="34" charset="0"/>
            </a:rPr>
            <a:t>Radio Performance</a:t>
          </a:r>
          <a:endParaRPr lang="ko-KR" altLang="en-US" sz="1000" dirty="0" smtClean="0">
            <a:solidFill>
              <a:schemeClr val="bg1"/>
            </a:solidFill>
            <a:latin typeface="Calibri" pitchFamily="34" charset="0"/>
            <a:ea typeface="HY헤드라인M" pitchFamily="18" charset="-127"/>
            <a:cs typeface="Calibri" pitchFamily="34" charset="0"/>
          </a:endParaRPr>
        </a:p>
      </dgm:t>
    </dgm:pt>
    <dgm:pt modelId="{AF26556C-33CF-49A4-B6CE-704339152328}" type="parTrans" cxnId="{56D7C890-6E7B-4AB1-897C-D7D2AAA609CD}">
      <dgm:prSet/>
      <dgm:spPr/>
      <dgm:t>
        <a:bodyPr/>
        <a:lstStyle/>
        <a:p>
          <a:pPr latinLnBrk="1"/>
          <a:endParaRPr lang="ko-KR" altLang="en-US" sz="1000">
            <a:latin typeface="Calibri" pitchFamily="34" charset="0"/>
            <a:cs typeface="Calibri" pitchFamily="34" charset="0"/>
          </a:endParaRPr>
        </a:p>
      </dgm:t>
    </dgm:pt>
    <dgm:pt modelId="{80E7B0B2-C121-4AD3-A833-6CCA172E0C8E}" type="sibTrans" cxnId="{56D7C890-6E7B-4AB1-897C-D7D2AAA609CD}">
      <dgm:prSet/>
      <dgm:spPr/>
      <dgm:t>
        <a:bodyPr/>
        <a:lstStyle/>
        <a:p>
          <a:pPr latinLnBrk="1"/>
          <a:endParaRPr lang="ko-KR" altLang="en-US" sz="1000">
            <a:latin typeface="Calibri" pitchFamily="34" charset="0"/>
            <a:cs typeface="Calibri" pitchFamily="34" charset="0"/>
          </a:endParaRPr>
        </a:p>
      </dgm:t>
    </dgm:pt>
    <dgm:pt modelId="{53281720-04AF-44ED-8899-4E940653A4C9}">
      <dgm:prSet custT="1"/>
      <dgm:spPr>
        <a:solidFill>
          <a:srgbClr val="72AF2F"/>
        </a:solidFill>
      </dgm:spPr>
      <dgm: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SA1</a:t>
          </a:r>
        </a:p>
        <a:p>
          <a:pPr lvl="0" algn="ctr" defTabSz="400050" latinLnBrk="1">
            <a:lnSpc>
              <a:spcPct val="90000"/>
            </a:lnSpc>
            <a:spcBef>
              <a:spcPct val="0"/>
            </a:spcBef>
            <a:spcAft>
              <a:spcPct val="35000"/>
            </a:spcAft>
          </a:pPr>
          <a:r>
            <a:rPr lang="en-US" altLang="ko-KR" sz="1000" dirty="0" smtClean="0">
              <a:solidFill>
                <a:schemeClr val="bg1"/>
              </a:solidFill>
              <a:latin typeface="Calibri" pitchFamily="34" charset="0"/>
              <a:ea typeface="HY헤드라인M" pitchFamily="18" charset="-127"/>
              <a:cs typeface="Calibri" pitchFamily="34" charset="0"/>
            </a:rPr>
            <a:t>Services</a:t>
          </a:r>
          <a:endParaRPr lang="ko-KR" altLang="en-US" sz="1000" dirty="0" smtClean="0">
            <a:solidFill>
              <a:schemeClr val="bg1"/>
            </a:solidFill>
            <a:latin typeface="Calibri" pitchFamily="34" charset="0"/>
            <a:ea typeface="HY헤드라인M" pitchFamily="18" charset="-127"/>
            <a:cs typeface="Calibri" pitchFamily="34" charset="0"/>
          </a:endParaRPr>
        </a:p>
      </dgm:t>
    </dgm:pt>
    <dgm:pt modelId="{53039881-904E-4989-AFA5-FE1EC6F16CBF}" type="parTrans" cxnId="{DCF15AFE-82FF-4B5F-9F7A-D4D4E5687F01}">
      <dgm:prSet/>
      <dgm:spPr/>
      <dgm:t>
        <a:bodyPr/>
        <a:lstStyle/>
        <a:p>
          <a:pPr latinLnBrk="1"/>
          <a:endParaRPr lang="ko-KR" altLang="en-US" sz="1000">
            <a:latin typeface="Calibri" pitchFamily="34" charset="0"/>
            <a:cs typeface="Calibri" pitchFamily="34" charset="0"/>
          </a:endParaRPr>
        </a:p>
      </dgm:t>
    </dgm:pt>
    <dgm:pt modelId="{135480B9-62D8-4F08-9597-28A4B3FCBFC2}" type="sibTrans" cxnId="{DCF15AFE-82FF-4B5F-9F7A-D4D4E5687F01}">
      <dgm:prSet/>
      <dgm:spPr/>
      <dgm:t>
        <a:bodyPr/>
        <a:lstStyle/>
        <a:p>
          <a:pPr latinLnBrk="1"/>
          <a:endParaRPr lang="ko-KR" altLang="en-US" sz="1000">
            <a:latin typeface="Calibri" pitchFamily="34" charset="0"/>
            <a:cs typeface="Calibri" pitchFamily="34" charset="0"/>
          </a:endParaRPr>
        </a:p>
      </dgm:t>
    </dgm:pt>
    <dgm:pt modelId="{7755005D-8105-485A-B4EF-90EE19E3B424}">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SA5</a:t>
          </a:r>
        </a:p>
        <a:p>
          <a:pPr latinLnBrk="1"/>
          <a:r>
            <a:rPr lang="en-US" altLang="ko-KR" sz="1000" dirty="0" smtClean="0">
              <a:solidFill>
                <a:schemeClr val="bg1"/>
              </a:solidFill>
              <a:latin typeface="Calibri" pitchFamily="34" charset="0"/>
              <a:ea typeface="HY헤드라인M" pitchFamily="18" charset="-127"/>
              <a:cs typeface="Calibri" pitchFamily="34" charset="0"/>
            </a:rPr>
            <a:t>O&amp;M, Charging</a:t>
          </a:r>
          <a:endParaRPr lang="ko-KR" altLang="en-US" sz="1000" dirty="0" smtClean="0">
            <a:solidFill>
              <a:schemeClr val="bg1"/>
            </a:solidFill>
            <a:latin typeface="Calibri" pitchFamily="34" charset="0"/>
            <a:ea typeface="HY헤드라인M" pitchFamily="18" charset="-127"/>
            <a:cs typeface="Calibri" pitchFamily="34" charset="0"/>
          </a:endParaRPr>
        </a:p>
      </dgm:t>
    </dgm:pt>
    <dgm:pt modelId="{A9659F89-09FD-4C42-AD44-D913E748ED22}" type="parTrans" cxnId="{3C1E0722-E917-4414-99AD-1F433AB71D98}">
      <dgm:prSet/>
      <dgm:spPr/>
      <dgm:t>
        <a:bodyPr/>
        <a:lstStyle/>
        <a:p>
          <a:pPr latinLnBrk="1"/>
          <a:endParaRPr lang="ko-KR" altLang="en-US" sz="1000">
            <a:latin typeface="Calibri" pitchFamily="34" charset="0"/>
            <a:cs typeface="Calibri" pitchFamily="34" charset="0"/>
          </a:endParaRPr>
        </a:p>
      </dgm:t>
    </dgm:pt>
    <dgm:pt modelId="{1E46AD72-2E4C-4907-B917-D4C49504F197}" type="sibTrans" cxnId="{3C1E0722-E917-4414-99AD-1F433AB71D98}">
      <dgm:prSet/>
      <dgm:spPr/>
      <dgm:t>
        <a:bodyPr/>
        <a:lstStyle/>
        <a:p>
          <a:pPr latinLnBrk="1"/>
          <a:endParaRPr lang="ko-KR" altLang="en-US" sz="1000">
            <a:latin typeface="Calibri" pitchFamily="34" charset="0"/>
            <a:cs typeface="Calibri" pitchFamily="34" charset="0"/>
          </a:endParaRPr>
        </a:p>
      </dgm:t>
    </dgm:pt>
    <dgm:pt modelId="{C3CB00E1-2FBB-4B21-9563-0263E4C2A9C8}">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SA2</a:t>
          </a:r>
        </a:p>
        <a:p>
          <a:pPr latinLnBrk="1"/>
          <a:r>
            <a:rPr lang="en-US" altLang="ko-KR" sz="900" dirty="0" smtClean="0">
              <a:solidFill>
                <a:schemeClr val="bg1"/>
              </a:solidFill>
              <a:latin typeface="Calibri" pitchFamily="34" charset="0"/>
              <a:ea typeface="HY헤드라인M" pitchFamily="18" charset="-127"/>
              <a:cs typeface="Calibri" pitchFamily="34" charset="0"/>
            </a:rPr>
            <a:t>Architecture/Stage2</a:t>
          </a:r>
          <a:endParaRPr lang="ko-KR" altLang="en-US" sz="900" dirty="0" smtClean="0">
            <a:solidFill>
              <a:schemeClr val="bg1"/>
            </a:solidFill>
            <a:latin typeface="Calibri" pitchFamily="34" charset="0"/>
            <a:ea typeface="HY헤드라인M" pitchFamily="18" charset="-127"/>
            <a:cs typeface="Calibri" pitchFamily="34" charset="0"/>
          </a:endParaRPr>
        </a:p>
      </dgm:t>
    </dgm:pt>
    <dgm:pt modelId="{0356788F-A50E-4CBF-87CC-1917BE99063A}" type="parTrans" cxnId="{EBEA09A9-BDD0-4A62-A6EC-422B151B6EF4}">
      <dgm:prSet/>
      <dgm:spPr/>
      <dgm:t>
        <a:bodyPr/>
        <a:lstStyle/>
        <a:p>
          <a:pPr latinLnBrk="1"/>
          <a:endParaRPr lang="ko-KR" altLang="en-US" sz="1000">
            <a:latin typeface="Calibri" pitchFamily="34" charset="0"/>
            <a:cs typeface="Calibri" pitchFamily="34" charset="0"/>
          </a:endParaRPr>
        </a:p>
      </dgm:t>
    </dgm:pt>
    <dgm:pt modelId="{233A0C1B-FD61-47F0-AF3F-CB4C4651AA29}" type="sibTrans" cxnId="{EBEA09A9-BDD0-4A62-A6EC-422B151B6EF4}">
      <dgm:prSet/>
      <dgm:spPr/>
      <dgm:t>
        <a:bodyPr/>
        <a:lstStyle/>
        <a:p>
          <a:pPr latinLnBrk="1"/>
          <a:endParaRPr lang="ko-KR" altLang="en-US" sz="1000">
            <a:latin typeface="Calibri" pitchFamily="34" charset="0"/>
            <a:cs typeface="Calibri" pitchFamily="34" charset="0"/>
          </a:endParaRPr>
        </a:p>
      </dgm:t>
    </dgm:pt>
    <dgm:pt modelId="{CC677245-911B-4068-9A33-4AD9E7B63CBD}">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CT3</a:t>
          </a:r>
        </a:p>
        <a:p>
          <a:pPr latinLnBrk="1"/>
          <a:r>
            <a:rPr lang="en-US" altLang="ko-KR" sz="1000" dirty="0" smtClean="0">
              <a:solidFill>
                <a:schemeClr val="bg1"/>
              </a:solidFill>
              <a:latin typeface="Calibri" pitchFamily="34" charset="0"/>
              <a:ea typeface="HY헤드라인M" pitchFamily="18" charset="-127"/>
              <a:cs typeface="Calibri" pitchFamily="34" charset="0"/>
            </a:rPr>
            <a:t>Network I/F to out</a:t>
          </a:r>
          <a:endParaRPr lang="ko-KR" altLang="en-US" sz="1000" dirty="0" smtClean="0">
            <a:solidFill>
              <a:schemeClr val="bg1"/>
            </a:solidFill>
            <a:latin typeface="Calibri" pitchFamily="34" charset="0"/>
            <a:ea typeface="HY헤드라인M" pitchFamily="18" charset="-127"/>
            <a:cs typeface="Calibri" pitchFamily="34" charset="0"/>
          </a:endParaRPr>
        </a:p>
      </dgm:t>
    </dgm:pt>
    <dgm:pt modelId="{A06C0DC2-3E63-41E7-9937-47B714B47944}" type="parTrans" cxnId="{6277AA18-7424-4217-9622-083CC5ADA97F}">
      <dgm:prSet/>
      <dgm:spPr/>
      <dgm:t>
        <a:bodyPr/>
        <a:lstStyle/>
        <a:p>
          <a:pPr latinLnBrk="1"/>
          <a:endParaRPr lang="ko-KR" altLang="en-US" sz="1000">
            <a:latin typeface="Calibri" pitchFamily="34" charset="0"/>
            <a:cs typeface="Calibri" pitchFamily="34" charset="0"/>
          </a:endParaRPr>
        </a:p>
      </dgm:t>
    </dgm:pt>
    <dgm:pt modelId="{0B18E039-0E86-4415-B661-C487A320E2AA}" type="sibTrans" cxnId="{6277AA18-7424-4217-9622-083CC5ADA97F}">
      <dgm:prSet/>
      <dgm:spPr/>
      <dgm:t>
        <a:bodyPr/>
        <a:lstStyle/>
        <a:p>
          <a:pPr latinLnBrk="1"/>
          <a:endParaRPr lang="ko-KR" altLang="en-US" sz="1000">
            <a:latin typeface="Calibri" pitchFamily="34" charset="0"/>
            <a:cs typeface="Calibri" pitchFamily="34" charset="0"/>
          </a:endParaRPr>
        </a:p>
      </dgm:t>
    </dgm:pt>
    <dgm:pt modelId="{66C938CE-6E81-4A74-85E0-A4DECCAA2BD0}">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CT4</a:t>
          </a:r>
        </a:p>
        <a:p>
          <a:pPr latinLnBrk="1"/>
          <a:r>
            <a:rPr lang="en-US" altLang="ko-KR" sz="1000" dirty="0" smtClean="0">
              <a:solidFill>
                <a:schemeClr val="bg1"/>
              </a:solidFill>
              <a:latin typeface="Calibri" pitchFamily="34" charset="0"/>
              <a:ea typeface="HY헤드라인M" pitchFamily="18" charset="-127"/>
              <a:cs typeface="Calibri" pitchFamily="34" charset="0"/>
            </a:rPr>
            <a:t>Network I/F in 3GPP</a:t>
          </a:r>
          <a:endParaRPr lang="ko-KR" altLang="en-US" sz="1000" dirty="0" smtClean="0">
            <a:solidFill>
              <a:schemeClr val="bg1"/>
            </a:solidFill>
            <a:latin typeface="Calibri" pitchFamily="34" charset="0"/>
            <a:ea typeface="HY헤드라인M" pitchFamily="18" charset="-127"/>
            <a:cs typeface="Calibri" pitchFamily="34" charset="0"/>
          </a:endParaRPr>
        </a:p>
      </dgm:t>
    </dgm:pt>
    <dgm:pt modelId="{086865BD-1858-41CD-9077-597FB3C10155}" type="parTrans" cxnId="{58C42370-22FA-4376-B6D5-CF6F43EF9080}">
      <dgm:prSet/>
      <dgm:spPr/>
      <dgm:t>
        <a:bodyPr/>
        <a:lstStyle/>
        <a:p>
          <a:pPr latinLnBrk="1"/>
          <a:endParaRPr lang="ko-KR" altLang="en-US" sz="1000">
            <a:latin typeface="Calibri" pitchFamily="34" charset="0"/>
            <a:cs typeface="Calibri" pitchFamily="34" charset="0"/>
          </a:endParaRPr>
        </a:p>
      </dgm:t>
    </dgm:pt>
    <dgm:pt modelId="{90ED5EDB-1C4F-4B38-B5B7-618348514EAC}" type="sibTrans" cxnId="{58C42370-22FA-4376-B6D5-CF6F43EF9080}">
      <dgm:prSet/>
      <dgm:spPr/>
      <dgm:t>
        <a:bodyPr/>
        <a:lstStyle/>
        <a:p>
          <a:pPr latinLnBrk="1"/>
          <a:endParaRPr lang="ko-KR" altLang="en-US" sz="1000">
            <a:latin typeface="Calibri" pitchFamily="34" charset="0"/>
            <a:cs typeface="Calibri" pitchFamily="34" charset="0"/>
          </a:endParaRPr>
        </a:p>
      </dgm:t>
    </dgm:pt>
    <dgm:pt modelId="{1E866EF7-B54D-4CC7-8FE5-0E010CFABFE9}">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CT6</a:t>
          </a:r>
        </a:p>
        <a:p>
          <a:pPr latinLnBrk="1"/>
          <a:r>
            <a:rPr lang="en-US" altLang="ko-KR" sz="800" dirty="0" smtClean="0">
              <a:solidFill>
                <a:schemeClr val="bg1"/>
              </a:solidFill>
              <a:latin typeface="Calibri" pitchFamily="34" charset="0"/>
              <a:ea typeface="HY헤드라인M" pitchFamily="18" charset="-127"/>
              <a:cs typeface="Calibri" pitchFamily="34" charset="0"/>
            </a:rPr>
            <a:t>UICC I/F</a:t>
          </a:r>
        </a:p>
        <a:p>
          <a:pPr latinLnBrk="1"/>
          <a:r>
            <a:rPr lang="en-US" altLang="ko-KR" sz="800" dirty="0" smtClean="0">
              <a:solidFill>
                <a:schemeClr val="bg1"/>
              </a:solidFill>
              <a:latin typeface="Calibri" pitchFamily="34" charset="0"/>
              <a:ea typeface="HY헤드라인M" pitchFamily="18" charset="-127"/>
              <a:cs typeface="Calibri" pitchFamily="34" charset="0"/>
            </a:rPr>
            <a:t>Smart Card Appl.</a:t>
          </a:r>
          <a:endParaRPr lang="ko-KR" altLang="en-US" sz="800" dirty="0" smtClean="0">
            <a:solidFill>
              <a:schemeClr val="bg1"/>
            </a:solidFill>
            <a:latin typeface="Calibri" pitchFamily="34" charset="0"/>
            <a:ea typeface="HY헤드라인M" pitchFamily="18" charset="-127"/>
            <a:cs typeface="Calibri" pitchFamily="34" charset="0"/>
          </a:endParaRPr>
        </a:p>
      </dgm:t>
    </dgm:pt>
    <dgm:pt modelId="{566444C1-D9AF-4055-A7BB-CD3AA4E67AE7}" type="parTrans" cxnId="{A7F813AD-8D3B-4109-BFED-C9C14765AB6B}">
      <dgm:prSet/>
      <dgm:spPr/>
      <dgm:t>
        <a:bodyPr/>
        <a:lstStyle/>
        <a:p>
          <a:pPr latinLnBrk="1"/>
          <a:endParaRPr lang="ko-KR" altLang="en-US" sz="1000">
            <a:latin typeface="Calibri" pitchFamily="34" charset="0"/>
            <a:cs typeface="Calibri" pitchFamily="34" charset="0"/>
          </a:endParaRPr>
        </a:p>
      </dgm:t>
    </dgm:pt>
    <dgm:pt modelId="{E101740D-8F07-4420-B526-5A5E55B280F4}" type="sibTrans" cxnId="{A7F813AD-8D3B-4109-BFED-C9C14765AB6B}">
      <dgm:prSet/>
      <dgm:spPr/>
      <dgm:t>
        <a:bodyPr/>
        <a:lstStyle/>
        <a:p>
          <a:pPr latinLnBrk="1"/>
          <a:endParaRPr lang="ko-KR" altLang="en-US" sz="1000">
            <a:latin typeface="Calibri" pitchFamily="34" charset="0"/>
            <a:cs typeface="Calibri" pitchFamily="34" charset="0"/>
          </a:endParaRPr>
        </a:p>
      </dgm:t>
    </dgm:pt>
    <dgm:pt modelId="{9BBAAD14-45AD-4E9A-8804-6815B23EACEE}">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GERAN1</a:t>
          </a:r>
        </a:p>
        <a:p>
          <a:pPr latinLnBrk="1"/>
          <a:r>
            <a:rPr lang="en-US" altLang="ko-KR" sz="1000" dirty="0" smtClean="0">
              <a:solidFill>
                <a:schemeClr val="bg1"/>
              </a:solidFill>
              <a:latin typeface="Calibri" pitchFamily="34" charset="0"/>
              <a:ea typeface="HY헤드라인M" pitchFamily="18" charset="-127"/>
              <a:cs typeface="Calibri" pitchFamily="34" charset="0"/>
            </a:rPr>
            <a:t>PHY</a:t>
          </a:r>
          <a:endParaRPr lang="ko-KR" altLang="en-US" sz="1000" dirty="0" smtClean="0">
            <a:solidFill>
              <a:schemeClr val="bg1"/>
            </a:solidFill>
            <a:latin typeface="Calibri" pitchFamily="34" charset="0"/>
            <a:ea typeface="HY헤드라인M" pitchFamily="18" charset="-127"/>
            <a:cs typeface="Calibri" pitchFamily="34" charset="0"/>
          </a:endParaRPr>
        </a:p>
      </dgm:t>
    </dgm:pt>
    <dgm:pt modelId="{3753EEDE-1A07-412F-BDFA-B4AFBCC38447}" type="parTrans" cxnId="{7F53F7C9-245C-4187-AAC1-CAF08F0028E2}">
      <dgm:prSet/>
      <dgm:spPr/>
      <dgm:t>
        <a:bodyPr/>
        <a:lstStyle/>
        <a:p>
          <a:pPr latinLnBrk="1"/>
          <a:endParaRPr lang="ko-KR" altLang="en-US" sz="1000">
            <a:latin typeface="Calibri" pitchFamily="34" charset="0"/>
            <a:cs typeface="Calibri" pitchFamily="34" charset="0"/>
          </a:endParaRPr>
        </a:p>
      </dgm:t>
    </dgm:pt>
    <dgm:pt modelId="{0D9E69AC-6279-48B5-A25C-9234D0FB1074}" type="sibTrans" cxnId="{7F53F7C9-245C-4187-AAC1-CAF08F0028E2}">
      <dgm:prSet/>
      <dgm:spPr/>
      <dgm:t>
        <a:bodyPr/>
        <a:lstStyle/>
        <a:p>
          <a:pPr latinLnBrk="1"/>
          <a:endParaRPr lang="ko-KR" altLang="en-US" sz="1000">
            <a:latin typeface="Calibri" pitchFamily="34" charset="0"/>
            <a:cs typeface="Calibri" pitchFamily="34" charset="0"/>
          </a:endParaRPr>
        </a:p>
      </dgm:t>
    </dgm:pt>
    <dgm:pt modelId="{620E2930-4A3F-4763-B12B-9EBB7F0112A3}">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GERAN2</a:t>
          </a:r>
        </a:p>
        <a:p>
          <a:pPr latinLnBrk="1"/>
          <a:r>
            <a:rPr lang="en-US" altLang="ko-KR" sz="900" dirty="0" smtClean="0">
              <a:solidFill>
                <a:schemeClr val="bg1"/>
              </a:solidFill>
              <a:latin typeface="Calibri" pitchFamily="34" charset="0"/>
              <a:ea typeface="HY헤드라인M" pitchFamily="18" charset="-127"/>
              <a:cs typeface="Calibri" pitchFamily="34" charset="0"/>
            </a:rPr>
            <a:t>Layer2/3, Access I/F</a:t>
          </a:r>
          <a:endParaRPr lang="ko-KR" altLang="en-US" sz="900" dirty="0" smtClean="0">
            <a:solidFill>
              <a:schemeClr val="bg1"/>
            </a:solidFill>
            <a:latin typeface="Calibri" pitchFamily="34" charset="0"/>
            <a:ea typeface="HY헤드라인M" pitchFamily="18" charset="-127"/>
            <a:cs typeface="Calibri" pitchFamily="34" charset="0"/>
          </a:endParaRPr>
        </a:p>
      </dgm:t>
    </dgm:pt>
    <dgm:pt modelId="{5859AE10-D07C-40BF-9E41-8640D2A72E04}" type="parTrans" cxnId="{4356F4F1-A3EE-4AE0-9837-D88715A1116C}">
      <dgm:prSet/>
      <dgm:spPr/>
      <dgm:t>
        <a:bodyPr/>
        <a:lstStyle/>
        <a:p>
          <a:pPr latinLnBrk="1"/>
          <a:endParaRPr lang="ko-KR" altLang="en-US" sz="1000">
            <a:latin typeface="Calibri" pitchFamily="34" charset="0"/>
            <a:cs typeface="Calibri" pitchFamily="34" charset="0"/>
          </a:endParaRPr>
        </a:p>
      </dgm:t>
    </dgm:pt>
    <dgm:pt modelId="{F1147510-D950-48E4-9089-61D05F52181A}" type="sibTrans" cxnId="{4356F4F1-A3EE-4AE0-9837-D88715A1116C}">
      <dgm:prSet/>
      <dgm:spPr/>
      <dgm:t>
        <a:bodyPr/>
        <a:lstStyle/>
        <a:p>
          <a:pPr latinLnBrk="1"/>
          <a:endParaRPr lang="ko-KR" altLang="en-US" sz="1000">
            <a:latin typeface="Calibri" pitchFamily="34" charset="0"/>
            <a:cs typeface="Calibri" pitchFamily="34" charset="0"/>
          </a:endParaRPr>
        </a:p>
      </dgm:t>
    </dgm:pt>
    <dgm:pt modelId="{C734E082-E2D1-4291-882A-A158F7BF04DF}">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GERAN3</a:t>
          </a:r>
        </a:p>
        <a:p>
          <a:pPr latinLnBrk="1"/>
          <a:r>
            <a:rPr lang="en-US" altLang="ko-KR" sz="1000" dirty="0" smtClean="0">
              <a:solidFill>
                <a:schemeClr val="bg1"/>
              </a:solidFill>
              <a:latin typeface="Calibri" pitchFamily="34" charset="0"/>
              <a:ea typeface="HY헤드라인M" pitchFamily="18" charset="-127"/>
              <a:cs typeface="Calibri" pitchFamily="34" charset="0"/>
            </a:rPr>
            <a:t>Conformance Test</a:t>
          </a:r>
          <a:endParaRPr lang="ko-KR" altLang="en-US" sz="1000" dirty="0" smtClean="0">
            <a:solidFill>
              <a:schemeClr val="bg1"/>
            </a:solidFill>
            <a:latin typeface="Calibri" pitchFamily="34" charset="0"/>
            <a:ea typeface="HY헤드라인M" pitchFamily="18" charset="-127"/>
            <a:cs typeface="Calibri" pitchFamily="34" charset="0"/>
          </a:endParaRPr>
        </a:p>
      </dgm:t>
    </dgm:pt>
    <dgm:pt modelId="{4C52DCBA-122D-43A9-B8E2-A8F2C90235D8}" type="parTrans" cxnId="{A8C7F660-427F-4F9C-9855-D470C6A886F7}">
      <dgm:prSet/>
      <dgm:spPr/>
      <dgm:t>
        <a:bodyPr/>
        <a:lstStyle/>
        <a:p>
          <a:pPr latinLnBrk="1"/>
          <a:endParaRPr lang="ko-KR" altLang="en-US" sz="1000">
            <a:latin typeface="Calibri" pitchFamily="34" charset="0"/>
            <a:cs typeface="Calibri" pitchFamily="34" charset="0"/>
          </a:endParaRPr>
        </a:p>
      </dgm:t>
    </dgm:pt>
    <dgm:pt modelId="{7AB40087-2BB8-4D9D-B4F3-EB2DAD608B66}" type="sibTrans" cxnId="{A8C7F660-427F-4F9C-9855-D470C6A886F7}">
      <dgm:prSet/>
      <dgm:spPr/>
      <dgm:t>
        <a:bodyPr/>
        <a:lstStyle/>
        <a:p>
          <a:pPr latinLnBrk="1"/>
          <a:endParaRPr lang="ko-KR" altLang="en-US" sz="1000">
            <a:latin typeface="Calibri" pitchFamily="34" charset="0"/>
            <a:cs typeface="Calibri" pitchFamily="34" charset="0"/>
          </a:endParaRPr>
        </a:p>
      </dgm:t>
    </dgm:pt>
    <dgm:pt modelId="{8A984C9D-FB33-4A61-8289-2C2DFBFCCA97}">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CT1</a:t>
          </a:r>
        </a:p>
        <a:p>
          <a:pPr latinLnBrk="1"/>
          <a:r>
            <a:rPr kumimoji="1" lang="en-US" altLang="ko-KR" sz="10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NAS (UE-MME I/f)</a:t>
          </a:r>
          <a:endParaRPr kumimoji="1" lang="ko-KR" altLang="en-US" sz="1000" b="0" i="0" u="none" strike="noStrike" cap="none" normalizeH="0" baseline="0" dirty="0" smtClean="0">
            <a:ln/>
            <a:solidFill>
              <a:schemeClr val="bg1"/>
            </a:solidFill>
            <a:effectLst/>
            <a:latin typeface="Calibri" pitchFamily="34" charset="0"/>
            <a:ea typeface="HY헤드라인M" pitchFamily="18" charset="-127"/>
            <a:cs typeface="Calibri" pitchFamily="34" charset="0"/>
          </a:endParaRPr>
        </a:p>
      </dgm:t>
    </dgm:pt>
    <dgm:pt modelId="{C93633B7-2DD7-47C0-B347-B59CEE30ED55}" type="parTrans" cxnId="{01B4EB9A-6BAA-4E33-A420-0EE88BB46319}">
      <dgm:prSet/>
      <dgm:spPr/>
      <dgm:t>
        <a:bodyPr/>
        <a:lstStyle/>
        <a:p>
          <a:pPr latinLnBrk="1"/>
          <a:endParaRPr lang="ko-KR" altLang="en-US" sz="2000">
            <a:latin typeface="Calibri" pitchFamily="34" charset="0"/>
            <a:cs typeface="Calibri" pitchFamily="34" charset="0"/>
          </a:endParaRPr>
        </a:p>
      </dgm:t>
    </dgm:pt>
    <dgm:pt modelId="{47BBD15F-A1DA-4D0E-B047-A5C385B16A7D}" type="sibTrans" cxnId="{01B4EB9A-6BAA-4E33-A420-0EE88BB46319}">
      <dgm:prSet/>
      <dgm:spPr/>
      <dgm:t>
        <a:bodyPr/>
        <a:lstStyle/>
        <a:p>
          <a:pPr latinLnBrk="1"/>
          <a:endParaRPr lang="ko-KR" altLang="en-US" sz="2000">
            <a:latin typeface="Calibri" pitchFamily="34" charset="0"/>
            <a:cs typeface="Calibri" pitchFamily="34" charset="0"/>
          </a:endParaRPr>
        </a:p>
      </dgm:t>
    </dgm:pt>
    <dgm:pt modelId="{1A96E09C-B58F-4AF0-866D-0AF57D6BCFDA}">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SA3</a:t>
          </a:r>
        </a:p>
        <a:p>
          <a:pPr latinLnBrk="1"/>
          <a:r>
            <a:rPr lang="en-US" altLang="ko-KR" sz="1000" dirty="0" smtClean="0">
              <a:solidFill>
                <a:schemeClr val="bg1"/>
              </a:solidFill>
              <a:latin typeface="Calibri" pitchFamily="34" charset="0"/>
              <a:ea typeface="HY헤드라인M" pitchFamily="18" charset="-127"/>
              <a:cs typeface="Calibri" pitchFamily="34" charset="0"/>
            </a:rPr>
            <a:t>Security</a:t>
          </a:r>
          <a:endParaRPr lang="ko-KR" altLang="en-US" sz="1000" dirty="0" smtClean="0">
            <a:solidFill>
              <a:schemeClr val="bg1"/>
            </a:solidFill>
            <a:latin typeface="Calibri" pitchFamily="34" charset="0"/>
            <a:ea typeface="HY헤드라인M" pitchFamily="18" charset="-127"/>
            <a:cs typeface="Calibri" pitchFamily="34" charset="0"/>
          </a:endParaRPr>
        </a:p>
      </dgm:t>
    </dgm:pt>
    <dgm:pt modelId="{50564587-3CC7-4F1E-B7C3-C7D8B3D16CC7}" type="parTrans" cxnId="{473F9050-D8A1-492C-9484-1D05162DDCE3}">
      <dgm:prSet/>
      <dgm:spPr/>
      <dgm:t>
        <a:bodyPr/>
        <a:lstStyle/>
        <a:p>
          <a:pPr latinLnBrk="1"/>
          <a:endParaRPr lang="ko-KR" altLang="en-US" sz="2000">
            <a:latin typeface="Calibri" pitchFamily="34" charset="0"/>
            <a:cs typeface="Calibri" pitchFamily="34" charset="0"/>
          </a:endParaRPr>
        </a:p>
      </dgm:t>
    </dgm:pt>
    <dgm:pt modelId="{7DEFA378-17F3-4A2B-A5B6-EB758EF932B7}" type="sibTrans" cxnId="{473F9050-D8A1-492C-9484-1D05162DDCE3}">
      <dgm:prSet/>
      <dgm:spPr/>
      <dgm:t>
        <a:bodyPr/>
        <a:lstStyle/>
        <a:p>
          <a:pPr latinLnBrk="1"/>
          <a:endParaRPr lang="ko-KR" altLang="en-US" sz="2000">
            <a:latin typeface="Calibri" pitchFamily="34" charset="0"/>
            <a:cs typeface="Calibri" pitchFamily="34" charset="0"/>
          </a:endParaRPr>
        </a:p>
      </dgm:t>
    </dgm:pt>
    <dgm:pt modelId="{17F5A97A-6EE8-45B8-B592-73CD6ED28D40}">
      <dgm:prSet custT="1"/>
      <dgm:spPr>
        <a:solidFill>
          <a:srgbClr val="72AF2F"/>
        </a:solidFill>
      </dgm:spPr>
      <dgm:t>
        <a:bodyPr/>
        <a:lstStyle/>
        <a:p>
          <a:pPr latinLnBrk="1"/>
          <a:r>
            <a:rPr kumimoji="1" lang="en-US" altLang="ko-KR" sz="1400" b="0" i="0" u="none" strike="noStrike" cap="none" normalizeH="0" baseline="0" dirty="0" smtClean="0">
              <a:ln/>
              <a:solidFill>
                <a:schemeClr val="bg1"/>
              </a:solidFill>
              <a:effectLst/>
              <a:latin typeface="Calibri" pitchFamily="34" charset="0"/>
              <a:ea typeface="HY헤드라인M" pitchFamily="18" charset="-127"/>
              <a:cs typeface="Calibri" pitchFamily="34" charset="0"/>
            </a:rPr>
            <a:t>SA4</a:t>
          </a:r>
        </a:p>
        <a:p>
          <a:pPr latinLnBrk="1"/>
          <a:r>
            <a:rPr lang="en-US" altLang="ko-KR" sz="1000" dirty="0" smtClean="0">
              <a:solidFill>
                <a:schemeClr val="bg1"/>
              </a:solidFill>
              <a:latin typeface="Calibri" pitchFamily="34" charset="0"/>
              <a:ea typeface="HY헤드라인M" pitchFamily="18" charset="-127"/>
              <a:cs typeface="Calibri" pitchFamily="34" charset="0"/>
            </a:rPr>
            <a:t>Codec</a:t>
          </a:r>
        </a:p>
      </dgm:t>
    </dgm:pt>
    <dgm:pt modelId="{7BA0256B-6A12-4997-9E59-EEAB1AF351D2}" type="parTrans" cxnId="{A243F165-0119-4D4D-A545-EB20F787B080}">
      <dgm:prSet/>
      <dgm:spPr/>
      <dgm:t>
        <a:bodyPr/>
        <a:lstStyle/>
        <a:p>
          <a:pPr latinLnBrk="1"/>
          <a:endParaRPr lang="ko-KR" altLang="en-US" sz="2000">
            <a:latin typeface="Calibri" pitchFamily="34" charset="0"/>
            <a:cs typeface="Calibri" pitchFamily="34" charset="0"/>
          </a:endParaRPr>
        </a:p>
      </dgm:t>
    </dgm:pt>
    <dgm:pt modelId="{3FBEFD2D-A3F9-4514-9D7A-14F2FB7F03CA}" type="sibTrans" cxnId="{A243F165-0119-4D4D-A545-EB20F787B080}">
      <dgm:prSet/>
      <dgm:spPr/>
      <dgm:t>
        <a:bodyPr/>
        <a:lstStyle/>
        <a:p>
          <a:pPr latinLnBrk="1"/>
          <a:endParaRPr lang="ko-KR" altLang="en-US" sz="2000">
            <a:latin typeface="Calibri" pitchFamily="34" charset="0"/>
            <a:cs typeface="Calibri" pitchFamily="34" charset="0"/>
          </a:endParaRPr>
        </a:p>
      </dgm:t>
    </dgm:pt>
    <dgm:pt modelId="{2AE1B205-7BB8-4819-863C-543B94646EBE}" type="pres">
      <dgm:prSet presAssocID="{684EF7EE-3451-476C-923B-E44F361DC387}" presName="hierChild1" presStyleCnt="0">
        <dgm:presLayoutVars>
          <dgm:orgChart val="1"/>
          <dgm:chPref val="1"/>
          <dgm:dir/>
          <dgm:animOne val="branch"/>
          <dgm:animLvl val="lvl"/>
          <dgm:resizeHandles/>
        </dgm:presLayoutVars>
      </dgm:prSet>
      <dgm:spPr/>
    </dgm:pt>
    <dgm:pt modelId="{B10DE4A3-5F33-4B85-AEC2-976B0E03EF42}" type="pres">
      <dgm:prSet presAssocID="{7424C6CC-F3B3-4BEE-8A58-1D124F426A91}" presName="hierRoot1" presStyleCnt="0">
        <dgm:presLayoutVars>
          <dgm:hierBranch/>
        </dgm:presLayoutVars>
      </dgm:prSet>
      <dgm:spPr/>
    </dgm:pt>
    <dgm:pt modelId="{1767E7B8-0AA5-43FB-8348-9D10CE7BE0B8}" type="pres">
      <dgm:prSet presAssocID="{7424C6CC-F3B3-4BEE-8A58-1D124F426A91}" presName="rootComposite1" presStyleCnt="0"/>
      <dgm:spPr/>
    </dgm:pt>
    <dgm:pt modelId="{FF32EE41-5610-4C5C-8BEC-D4766CB8ECBF}" type="pres">
      <dgm:prSet presAssocID="{7424C6CC-F3B3-4BEE-8A58-1D124F426A91}" presName="rootText1" presStyleLbl="node0" presStyleIdx="0" presStyleCnt="1" custScaleX="216544">
        <dgm:presLayoutVars>
          <dgm:chPref val="3"/>
        </dgm:presLayoutVars>
      </dgm:prSet>
      <dgm:spPr>
        <a:prstGeom prst="rect">
          <a:avLst/>
        </a:prstGeom>
      </dgm:spPr>
      <dgm:t>
        <a:bodyPr/>
        <a:lstStyle/>
        <a:p>
          <a:pPr latinLnBrk="1"/>
          <a:endParaRPr lang="ko-KR" altLang="en-US"/>
        </a:p>
      </dgm:t>
    </dgm:pt>
    <dgm:pt modelId="{8FAE583A-ACA3-48BC-9787-7BEEF7C625B8}" type="pres">
      <dgm:prSet presAssocID="{7424C6CC-F3B3-4BEE-8A58-1D124F426A91}" presName="rootConnector1" presStyleLbl="node1" presStyleIdx="0" presStyleCnt="0"/>
      <dgm:spPr/>
      <dgm:t>
        <a:bodyPr/>
        <a:lstStyle/>
        <a:p>
          <a:pPr latinLnBrk="1"/>
          <a:endParaRPr lang="ko-KR" altLang="en-US"/>
        </a:p>
      </dgm:t>
    </dgm:pt>
    <dgm:pt modelId="{0B27C39E-75F3-4B81-AA9A-93156EBF9A72}" type="pres">
      <dgm:prSet presAssocID="{7424C6CC-F3B3-4BEE-8A58-1D124F426A91}" presName="hierChild2" presStyleCnt="0"/>
      <dgm:spPr/>
    </dgm:pt>
    <dgm:pt modelId="{C42F4AFB-D37C-4401-8DBE-9E0C57A5E95D}" type="pres">
      <dgm:prSet presAssocID="{64E2AE85-C1B9-4D0C-83FB-37B2EA3C7F1C}" presName="Name35" presStyleLbl="parChTrans1D2" presStyleIdx="0" presStyleCnt="4"/>
      <dgm:spPr/>
      <dgm:t>
        <a:bodyPr/>
        <a:lstStyle/>
        <a:p>
          <a:pPr latinLnBrk="1"/>
          <a:endParaRPr lang="ko-KR" altLang="en-US"/>
        </a:p>
      </dgm:t>
    </dgm:pt>
    <dgm:pt modelId="{D785BE7A-AE29-4998-B1E1-4D0090C38A6D}" type="pres">
      <dgm:prSet presAssocID="{1F6CFFFC-A105-4833-B464-95C146053770}" presName="hierRoot2" presStyleCnt="0">
        <dgm:presLayoutVars>
          <dgm:hierBranch val="init"/>
        </dgm:presLayoutVars>
      </dgm:prSet>
      <dgm:spPr/>
    </dgm:pt>
    <dgm:pt modelId="{BE2CED7E-68CA-4AE6-B770-73520630CFCE}" type="pres">
      <dgm:prSet presAssocID="{1F6CFFFC-A105-4833-B464-95C146053770}" presName="rootComposite" presStyleCnt="0"/>
      <dgm:spPr/>
    </dgm:pt>
    <dgm:pt modelId="{C7735EC1-C3DE-424B-9C3F-AB7BB79E2EC5}" type="pres">
      <dgm:prSet presAssocID="{1F6CFFFC-A105-4833-B464-95C146053770}" presName="rootText" presStyleLbl="node2" presStyleIdx="0" presStyleCnt="4">
        <dgm:presLayoutVars>
          <dgm:chPref val="3"/>
        </dgm:presLayoutVars>
      </dgm:prSet>
      <dgm:spPr/>
      <dgm:t>
        <a:bodyPr/>
        <a:lstStyle/>
        <a:p>
          <a:pPr latinLnBrk="1"/>
          <a:endParaRPr lang="ko-KR" altLang="en-US"/>
        </a:p>
      </dgm:t>
    </dgm:pt>
    <dgm:pt modelId="{50EB2CAA-8385-4573-903E-3C6680325069}" type="pres">
      <dgm:prSet presAssocID="{1F6CFFFC-A105-4833-B464-95C146053770}" presName="rootConnector" presStyleLbl="node2" presStyleIdx="0" presStyleCnt="4"/>
      <dgm:spPr/>
      <dgm:t>
        <a:bodyPr/>
        <a:lstStyle/>
        <a:p>
          <a:pPr latinLnBrk="1"/>
          <a:endParaRPr lang="ko-KR" altLang="en-US"/>
        </a:p>
      </dgm:t>
    </dgm:pt>
    <dgm:pt modelId="{D129D3B6-1858-4978-8714-DFE4A7179748}" type="pres">
      <dgm:prSet presAssocID="{1F6CFFFC-A105-4833-B464-95C146053770}" presName="hierChild4" presStyleCnt="0"/>
      <dgm:spPr/>
    </dgm:pt>
    <dgm:pt modelId="{3CB8E35A-F4F3-4F86-8736-40A2DDCE1174}" type="pres">
      <dgm:prSet presAssocID="{7A9AEC1A-1F77-4107-ADBF-228E61E4098E}" presName="Name37" presStyleLbl="parChTrans1D3" presStyleIdx="0" presStyleCnt="17"/>
      <dgm:spPr/>
      <dgm:t>
        <a:bodyPr/>
        <a:lstStyle/>
        <a:p>
          <a:pPr latinLnBrk="1"/>
          <a:endParaRPr lang="ko-KR" altLang="en-US"/>
        </a:p>
      </dgm:t>
    </dgm:pt>
    <dgm:pt modelId="{48109D05-348A-4DA1-B221-2B19BF46FCA5}" type="pres">
      <dgm:prSet presAssocID="{48CBE7DB-2B14-4850-8C89-A6AB7ABCFF53}" presName="hierRoot2" presStyleCnt="0">
        <dgm:presLayoutVars>
          <dgm:hierBranch val="init"/>
        </dgm:presLayoutVars>
      </dgm:prSet>
      <dgm:spPr/>
    </dgm:pt>
    <dgm:pt modelId="{0F8473E0-E6C6-43C9-AA0A-D16F18DC4EC3}" type="pres">
      <dgm:prSet presAssocID="{48CBE7DB-2B14-4850-8C89-A6AB7ABCFF53}" presName="rootComposite" presStyleCnt="0"/>
      <dgm:spPr/>
    </dgm:pt>
    <dgm:pt modelId="{EA2E946B-4929-451A-AB27-A3EB45A85EC6}" type="pres">
      <dgm:prSet presAssocID="{48CBE7DB-2B14-4850-8C89-A6AB7ABCFF53}" presName="rootText" presStyleLbl="node3" presStyleIdx="0" presStyleCnt="17">
        <dgm:presLayoutVars>
          <dgm:chPref val="3"/>
        </dgm:presLayoutVars>
      </dgm:prSet>
      <dgm:spPr/>
      <dgm:t>
        <a:bodyPr/>
        <a:lstStyle/>
        <a:p>
          <a:pPr latinLnBrk="1"/>
          <a:endParaRPr lang="ko-KR" altLang="en-US"/>
        </a:p>
      </dgm:t>
    </dgm:pt>
    <dgm:pt modelId="{30894F8A-1752-4C07-9695-012E6CA00135}" type="pres">
      <dgm:prSet presAssocID="{48CBE7DB-2B14-4850-8C89-A6AB7ABCFF53}" presName="rootConnector" presStyleLbl="node3" presStyleIdx="0" presStyleCnt="17"/>
      <dgm:spPr/>
      <dgm:t>
        <a:bodyPr/>
        <a:lstStyle/>
        <a:p>
          <a:pPr latinLnBrk="1"/>
          <a:endParaRPr lang="ko-KR" altLang="en-US"/>
        </a:p>
      </dgm:t>
    </dgm:pt>
    <dgm:pt modelId="{39922688-FC18-45C6-BE55-428499135F04}" type="pres">
      <dgm:prSet presAssocID="{48CBE7DB-2B14-4850-8C89-A6AB7ABCFF53}" presName="hierChild4" presStyleCnt="0"/>
      <dgm:spPr/>
    </dgm:pt>
    <dgm:pt modelId="{AF5DDF81-A06E-4309-BE36-C3C922385738}" type="pres">
      <dgm:prSet presAssocID="{48CBE7DB-2B14-4850-8C89-A6AB7ABCFF53}" presName="hierChild5" presStyleCnt="0"/>
      <dgm:spPr/>
    </dgm:pt>
    <dgm:pt modelId="{A040CA8F-353E-4B68-A279-0CFDADB9A816}" type="pres">
      <dgm:prSet presAssocID="{CD53CEF8-BC8E-448B-9BF6-1444A0D03450}" presName="Name37" presStyleLbl="parChTrans1D3" presStyleIdx="1" presStyleCnt="17"/>
      <dgm:spPr/>
      <dgm:t>
        <a:bodyPr/>
        <a:lstStyle/>
        <a:p>
          <a:pPr latinLnBrk="1"/>
          <a:endParaRPr lang="ko-KR" altLang="en-US"/>
        </a:p>
      </dgm:t>
    </dgm:pt>
    <dgm:pt modelId="{467D6ADC-F35D-4185-A393-5BCD94B7FCBD}" type="pres">
      <dgm:prSet presAssocID="{C3B81091-F445-4650-BEFF-7D5106D28C4B}" presName="hierRoot2" presStyleCnt="0">
        <dgm:presLayoutVars>
          <dgm:hierBranch val="init"/>
        </dgm:presLayoutVars>
      </dgm:prSet>
      <dgm:spPr/>
    </dgm:pt>
    <dgm:pt modelId="{F1B026FF-C4CB-4167-89EF-3B89649D49A9}" type="pres">
      <dgm:prSet presAssocID="{C3B81091-F445-4650-BEFF-7D5106D28C4B}" presName="rootComposite" presStyleCnt="0"/>
      <dgm:spPr/>
    </dgm:pt>
    <dgm:pt modelId="{7F3AD216-0FB1-4287-98E8-5FE2704E2EF5}" type="pres">
      <dgm:prSet presAssocID="{C3B81091-F445-4650-BEFF-7D5106D28C4B}" presName="rootText" presStyleLbl="node3" presStyleIdx="1" presStyleCnt="17">
        <dgm:presLayoutVars>
          <dgm:chPref val="3"/>
        </dgm:presLayoutVars>
      </dgm:prSet>
      <dgm:spPr/>
      <dgm:t>
        <a:bodyPr/>
        <a:lstStyle/>
        <a:p>
          <a:pPr latinLnBrk="1"/>
          <a:endParaRPr lang="ko-KR" altLang="en-US"/>
        </a:p>
      </dgm:t>
    </dgm:pt>
    <dgm:pt modelId="{5D18CD3F-ABA6-4DEC-8D7D-D63C7B9DA647}" type="pres">
      <dgm:prSet presAssocID="{C3B81091-F445-4650-BEFF-7D5106D28C4B}" presName="rootConnector" presStyleLbl="node3" presStyleIdx="1" presStyleCnt="17"/>
      <dgm:spPr/>
      <dgm:t>
        <a:bodyPr/>
        <a:lstStyle/>
        <a:p>
          <a:pPr latinLnBrk="1"/>
          <a:endParaRPr lang="ko-KR" altLang="en-US"/>
        </a:p>
      </dgm:t>
    </dgm:pt>
    <dgm:pt modelId="{1AC349F8-3B04-464B-8D58-C0E8F8D98CD3}" type="pres">
      <dgm:prSet presAssocID="{C3B81091-F445-4650-BEFF-7D5106D28C4B}" presName="hierChild4" presStyleCnt="0"/>
      <dgm:spPr/>
    </dgm:pt>
    <dgm:pt modelId="{5115C8BC-8B0C-4AA8-B62D-4AACDBA7C636}" type="pres">
      <dgm:prSet presAssocID="{C3B81091-F445-4650-BEFF-7D5106D28C4B}" presName="hierChild5" presStyleCnt="0"/>
      <dgm:spPr/>
    </dgm:pt>
    <dgm:pt modelId="{88AB1D54-1A62-45A1-A87E-6DBEEDCD2248}" type="pres">
      <dgm:prSet presAssocID="{1148E22F-8930-4F1E-821B-23FFBB976F3A}" presName="Name37" presStyleLbl="parChTrans1D3" presStyleIdx="2" presStyleCnt="17"/>
      <dgm:spPr/>
      <dgm:t>
        <a:bodyPr/>
        <a:lstStyle/>
        <a:p>
          <a:pPr latinLnBrk="1"/>
          <a:endParaRPr lang="ko-KR" altLang="en-US"/>
        </a:p>
      </dgm:t>
    </dgm:pt>
    <dgm:pt modelId="{FBD67777-4D06-4465-A9A9-81B321FB39A8}" type="pres">
      <dgm:prSet presAssocID="{5978EB7F-C08F-4960-AD34-1244B80C82A0}" presName="hierRoot2" presStyleCnt="0">
        <dgm:presLayoutVars>
          <dgm:hierBranch val="init"/>
        </dgm:presLayoutVars>
      </dgm:prSet>
      <dgm:spPr/>
    </dgm:pt>
    <dgm:pt modelId="{26361A71-EB9A-4729-94DA-CC2014818189}" type="pres">
      <dgm:prSet presAssocID="{5978EB7F-C08F-4960-AD34-1244B80C82A0}" presName="rootComposite" presStyleCnt="0"/>
      <dgm:spPr/>
    </dgm:pt>
    <dgm:pt modelId="{3F9B8E6E-0415-4353-9D14-7F36D5DE581D}" type="pres">
      <dgm:prSet presAssocID="{5978EB7F-C08F-4960-AD34-1244B80C82A0}" presName="rootText" presStyleLbl="node3" presStyleIdx="2" presStyleCnt="17">
        <dgm:presLayoutVars>
          <dgm:chPref val="3"/>
        </dgm:presLayoutVars>
      </dgm:prSet>
      <dgm:spPr/>
      <dgm:t>
        <a:bodyPr/>
        <a:lstStyle/>
        <a:p>
          <a:pPr latinLnBrk="1"/>
          <a:endParaRPr lang="ko-KR" altLang="en-US"/>
        </a:p>
      </dgm:t>
    </dgm:pt>
    <dgm:pt modelId="{49B71D9D-4E89-4D91-BCE0-D8F13538B4EE}" type="pres">
      <dgm:prSet presAssocID="{5978EB7F-C08F-4960-AD34-1244B80C82A0}" presName="rootConnector" presStyleLbl="node3" presStyleIdx="2" presStyleCnt="17"/>
      <dgm:spPr/>
      <dgm:t>
        <a:bodyPr/>
        <a:lstStyle/>
        <a:p>
          <a:pPr latinLnBrk="1"/>
          <a:endParaRPr lang="ko-KR" altLang="en-US"/>
        </a:p>
      </dgm:t>
    </dgm:pt>
    <dgm:pt modelId="{2CA1C93F-C045-4965-82E3-869C653981B5}" type="pres">
      <dgm:prSet presAssocID="{5978EB7F-C08F-4960-AD34-1244B80C82A0}" presName="hierChild4" presStyleCnt="0"/>
      <dgm:spPr/>
    </dgm:pt>
    <dgm:pt modelId="{8A6329AF-ED66-4FB6-A6A7-AE9E9D6A8668}" type="pres">
      <dgm:prSet presAssocID="{5978EB7F-C08F-4960-AD34-1244B80C82A0}" presName="hierChild5" presStyleCnt="0"/>
      <dgm:spPr/>
    </dgm:pt>
    <dgm:pt modelId="{E0032BEC-3C1A-48F3-A733-8373CF050F4B}" type="pres">
      <dgm:prSet presAssocID="{AF26556C-33CF-49A4-B6CE-704339152328}" presName="Name37" presStyleLbl="parChTrans1D3" presStyleIdx="3" presStyleCnt="17"/>
      <dgm:spPr/>
      <dgm:t>
        <a:bodyPr/>
        <a:lstStyle/>
        <a:p>
          <a:pPr latinLnBrk="1"/>
          <a:endParaRPr lang="ko-KR" altLang="en-US"/>
        </a:p>
      </dgm:t>
    </dgm:pt>
    <dgm:pt modelId="{4AB7A87E-C377-4E15-857B-9D39FBA7DB1E}" type="pres">
      <dgm:prSet presAssocID="{3D4DDB4F-CDB3-44D7-A1EF-C92BE9D2D78E}" presName="hierRoot2" presStyleCnt="0">
        <dgm:presLayoutVars>
          <dgm:hierBranch val="init"/>
        </dgm:presLayoutVars>
      </dgm:prSet>
      <dgm:spPr/>
    </dgm:pt>
    <dgm:pt modelId="{7251054F-4311-4078-8FBF-4F76AF1EFAD1}" type="pres">
      <dgm:prSet presAssocID="{3D4DDB4F-CDB3-44D7-A1EF-C92BE9D2D78E}" presName="rootComposite" presStyleCnt="0"/>
      <dgm:spPr/>
    </dgm:pt>
    <dgm:pt modelId="{91C1ABC5-6275-479E-8B2D-01BB94678D48}" type="pres">
      <dgm:prSet presAssocID="{3D4DDB4F-CDB3-44D7-A1EF-C92BE9D2D78E}" presName="rootText" presStyleLbl="node3" presStyleIdx="3" presStyleCnt="17">
        <dgm:presLayoutVars>
          <dgm:chPref val="3"/>
        </dgm:presLayoutVars>
      </dgm:prSet>
      <dgm:spPr/>
      <dgm:t>
        <a:bodyPr/>
        <a:lstStyle/>
        <a:p>
          <a:pPr latinLnBrk="1"/>
          <a:endParaRPr lang="ko-KR" altLang="en-US"/>
        </a:p>
      </dgm:t>
    </dgm:pt>
    <dgm:pt modelId="{99DCB364-4263-4B7A-91CF-EB8D0513B67E}" type="pres">
      <dgm:prSet presAssocID="{3D4DDB4F-CDB3-44D7-A1EF-C92BE9D2D78E}" presName="rootConnector" presStyleLbl="node3" presStyleIdx="3" presStyleCnt="17"/>
      <dgm:spPr/>
      <dgm:t>
        <a:bodyPr/>
        <a:lstStyle/>
        <a:p>
          <a:pPr latinLnBrk="1"/>
          <a:endParaRPr lang="ko-KR" altLang="en-US"/>
        </a:p>
      </dgm:t>
    </dgm:pt>
    <dgm:pt modelId="{1CCCC5AD-65FA-4388-8C7C-FF8118C7CB48}" type="pres">
      <dgm:prSet presAssocID="{3D4DDB4F-CDB3-44D7-A1EF-C92BE9D2D78E}" presName="hierChild4" presStyleCnt="0"/>
      <dgm:spPr/>
    </dgm:pt>
    <dgm:pt modelId="{257E0431-6C5D-4238-B703-40968F456F10}" type="pres">
      <dgm:prSet presAssocID="{3D4DDB4F-CDB3-44D7-A1EF-C92BE9D2D78E}" presName="hierChild5" presStyleCnt="0"/>
      <dgm:spPr/>
    </dgm:pt>
    <dgm:pt modelId="{0CA5CD8D-E1FA-418E-8DE5-5CE528D04642}" type="pres">
      <dgm:prSet presAssocID="{9913D1D3-1ACA-441F-BECA-E584F2FA4ABA}" presName="Name37" presStyleLbl="parChTrans1D3" presStyleIdx="4" presStyleCnt="17"/>
      <dgm:spPr/>
      <dgm:t>
        <a:bodyPr/>
        <a:lstStyle/>
        <a:p>
          <a:pPr latinLnBrk="1"/>
          <a:endParaRPr lang="ko-KR" altLang="en-US"/>
        </a:p>
      </dgm:t>
    </dgm:pt>
    <dgm:pt modelId="{6F8921CC-27F5-451D-9238-62A27DFD08BC}" type="pres">
      <dgm:prSet presAssocID="{A8C2945F-68D4-498E-8B84-D4D4ED98FAD4}" presName="hierRoot2" presStyleCnt="0">
        <dgm:presLayoutVars>
          <dgm:hierBranch val="init"/>
        </dgm:presLayoutVars>
      </dgm:prSet>
      <dgm:spPr/>
    </dgm:pt>
    <dgm:pt modelId="{020AB145-4C7C-4540-BA51-98D9584A4A60}" type="pres">
      <dgm:prSet presAssocID="{A8C2945F-68D4-498E-8B84-D4D4ED98FAD4}" presName="rootComposite" presStyleCnt="0"/>
      <dgm:spPr/>
    </dgm:pt>
    <dgm:pt modelId="{12E8E178-65FE-4B19-B862-8BD3E40B42B4}" type="pres">
      <dgm:prSet presAssocID="{A8C2945F-68D4-498E-8B84-D4D4ED98FAD4}" presName="rootText" presStyleLbl="node3" presStyleIdx="4" presStyleCnt="17" custLinFactNeighborX="804" custLinFactNeighborY="7657">
        <dgm:presLayoutVars>
          <dgm:chPref val="3"/>
        </dgm:presLayoutVars>
      </dgm:prSet>
      <dgm:spPr/>
      <dgm:t>
        <a:bodyPr/>
        <a:lstStyle/>
        <a:p>
          <a:pPr latinLnBrk="1"/>
          <a:endParaRPr lang="ko-KR" altLang="en-US"/>
        </a:p>
      </dgm:t>
    </dgm:pt>
    <dgm:pt modelId="{F3660063-29CE-4133-B6A8-808E8149E292}" type="pres">
      <dgm:prSet presAssocID="{A8C2945F-68D4-498E-8B84-D4D4ED98FAD4}" presName="rootConnector" presStyleLbl="node3" presStyleIdx="4" presStyleCnt="17"/>
      <dgm:spPr/>
      <dgm:t>
        <a:bodyPr/>
        <a:lstStyle/>
        <a:p>
          <a:pPr latinLnBrk="1"/>
          <a:endParaRPr lang="ko-KR" altLang="en-US"/>
        </a:p>
      </dgm:t>
    </dgm:pt>
    <dgm:pt modelId="{2F6D851A-776D-472E-9427-3C1ADD2BE05A}" type="pres">
      <dgm:prSet presAssocID="{A8C2945F-68D4-498E-8B84-D4D4ED98FAD4}" presName="hierChild4" presStyleCnt="0"/>
      <dgm:spPr/>
    </dgm:pt>
    <dgm:pt modelId="{F8C572D6-1B35-44BA-844F-62F100B648C2}" type="pres">
      <dgm:prSet presAssocID="{A8C2945F-68D4-498E-8B84-D4D4ED98FAD4}" presName="hierChild5" presStyleCnt="0"/>
      <dgm:spPr/>
    </dgm:pt>
    <dgm:pt modelId="{E603211C-33FE-413A-AF93-60B06B93CEE5}" type="pres">
      <dgm:prSet presAssocID="{1F6CFFFC-A105-4833-B464-95C146053770}" presName="hierChild5" presStyleCnt="0"/>
      <dgm:spPr/>
    </dgm:pt>
    <dgm:pt modelId="{BDEC6108-F3B7-4010-B303-23845EB70C7F}" type="pres">
      <dgm:prSet presAssocID="{1FB02F40-C7BC-4786-82AC-577A3B7735DB}" presName="Name35" presStyleLbl="parChTrans1D2" presStyleIdx="1" presStyleCnt="4"/>
      <dgm:spPr/>
      <dgm:t>
        <a:bodyPr/>
        <a:lstStyle/>
        <a:p>
          <a:pPr latinLnBrk="1"/>
          <a:endParaRPr lang="ko-KR" altLang="en-US"/>
        </a:p>
      </dgm:t>
    </dgm:pt>
    <dgm:pt modelId="{4748AA8F-A52F-458C-980D-0BD0D1C624E3}" type="pres">
      <dgm:prSet presAssocID="{063E70F0-32E5-4A34-813F-B3BDF19D863F}" presName="hierRoot2" presStyleCnt="0">
        <dgm:presLayoutVars>
          <dgm:hierBranch val="init"/>
        </dgm:presLayoutVars>
      </dgm:prSet>
      <dgm:spPr/>
    </dgm:pt>
    <dgm:pt modelId="{3309CD1F-35BB-4037-AC24-5038A981AB6E}" type="pres">
      <dgm:prSet presAssocID="{063E70F0-32E5-4A34-813F-B3BDF19D863F}" presName="rootComposite" presStyleCnt="0"/>
      <dgm:spPr/>
    </dgm:pt>
    <dgm:pt modelId="{2C803A61-3FC5-486E-9E2A-2401CC05886A}" type="pres">
      <dgm:prSet presAssocID="{063E70F0-32E5-4A34-813F-B3BDF19D863F}" presName="rootText" presStyleLbl="node2" presStyleIdx="1" presStyleCnt="4">
        <dgm:presLayoutVars>
          <dgm:chPref val="3"/>
        </dgm:presLayoutVars>
      </dgm:prSet>
      <dgm:spPr/>
      <dgm:t>
        <a:bodyPr/>
        <a:lstStyle/>
        <a:p>
          <a:pPr latinLnBrk="1"/>
          <a:endParaRPr lang="ko-KR" altLang="en-US"/>
        </a:p>
      </dgm:t>
    </dgm:pt>
    <dgm:pt modelId="{A91D0361-3FE0-4D65-883C-E042EACFFC9E}" type="pres">
      <dgm:prSet presAssocID="{063E70F0-32E5-4A34-813F-B3BDF19D863F}" presName="rootConnector" presStyleLbl="node2" presStyleIdx="1" presStyleCnt="4"/>
      <dgm:spPr/>
      <dgm:t>
        <a:bodyPr/>
        <a:lstStyle/>
        <a:p>
          <a:pPr latinLnBrk="1"/>
          <a:endParaRPr lang="ko-KR" altLang="en-US"/>
        </a:p>
      </dgm:t>
    </dgm:pt>
    <dgm:pt modelId="{974E334A-2BAB-494F-A538-A8F71400BF74}" type="pres">
      <dgm:prSet presAssocID="{063E70F0-32E5-4A34-813F-B3BDF19D863F}" presName="hierChild4" presStyleCnt="0"/>
      <dgm:spPr/>
    </dgm:pt>
    <dgm:pt modelId="{DA90969A-C9F0-43D0-A3FE-CA378E627C6E}" type="pres">
      <dgm:prSet presAssocID="{53039881-904E-4989-AFA5-FE1EC6F16CBF}" presName="Name37" presStyleLbl="parChTrans1D3" presStyleIdx="5" presStyleCnt="17"/>
      <dgm:spPr/>
      <dgm:t>
        <a:bodyPr/>
        <a:lstStyle/>
        <a:p>
          <a:pPr latinLnBrk="1"/>
          <a:endParaRPr lang="ko-KR" altLang="en-US"/>
        </a:p>
      </dgm:t>
    </dgm:pt>
    <dgm:pt modelId="{8196AADB-1229-433D-9A09-127082E0E1A3}" type="pres">
      <dgm:prSet presAssocID="{53281720-04AF-44ED-8899-4E940653A4C9}" presName="hierRoot2" presStyleCnt="0">
        <dgm:presLayoutVars>
          <dgm:hierBranch val="init"/>
        </dgm:presLayoutVars>
      </dgm:prSet>
      <dgm:spPr/>
    </dgm:pt>
    <dgm:pt modelId="{FE0E4CF3-812E-4ABC-A8C2-F6F9917BA4D9}" type="pres">
      <dgm:prSet presAssocID="{53281720-04AF-44ED-8899-4E940653A4C9}" presName="rootComposite" presStyleCnt="0"/>
      <dgm:spPr/>
    </dgm:pt>
    <dgm:pt modelId="{13C52722-B9BC-42BF-AD04-8E06D684D65E}" type="pres">
      <dgm:prSet presAssocID="{53281720-04AF-44ED-8899-4E940653A4C9}" presName="rootText" presStyleLbl="node3" presStyleIdx="5" presStyleCnt="17">
        <dgm:presLayoutVars>
          <dgm:chPref val="3"/>
        </dgm:presLayoutVars>
      </dgm:prSet>
      <dgm:spPr/>
      <dgm:t>
        <a:bodyPr/>
        <a:lstStyle/>
        <a:p>
          <a:pPr latinLnBrk="1"/>
          <a:endParaRPr lang="ko-KR" altLang="en-US"/>
        </a:p>
      </dgm:t>
    </dgm:pt>
    <dgm:pt modelId="{91C67077-119B-4A74-94D4-1E6AE8431ACB}" type="pres">
      <dgm:prSet presAssocID="{53281720-04AF-44ED-8899-4E940653A4C9}" presName="rootConnector" presStyleLbl="node3" presStyleIdx="5" presStyleCnt="17"/>
      <dgm:spPr/>
      <dgm:t>
        <a:bodyPr/>
        <a:lstStyle/>
        <a:p>
          <a:pPr latinLnBrk="1"/>
          <a:endParaRPr lang="ko-KR" altLang="en-US"/>
        </a:p>
      </dgm:t>
    </dgm:pt>
    <dgm:pt modelId="{8D532719-82B6-4CCE-B28A-C7E116B20E35}" type="pres">
      <dgm:prSet presAssocID="{53281720-04AF-44ED-8899-4E940653A4C9}" presName="hierChild4" presStyleCnt="0"/>
      <dgm:spPr/>
    </dgm:pt>
    <dgm:pt modelId="{E1807C49-1581-4532-9C08-EFA11772887F}" type="pres">
      <dgm:prSet presAssocID="{53281720-04AF-44ED-8899-4E940653A4C9}" presName="hierChild5" presStyleCnt="0"/>
      <dgm:spPr/>
    </dgm:pt>
    <dgm:pt modelId="{2A4B73D3-D647-401F-B10A-5FA2C771BB1D}" type="pres">
      <dgm:prSet presAssocID="{0356788F-A50E-4CBF-87CC-1917BE99063A}" presName="Name37" presStyleLbl="parChTrans1D3" presStyleIdx="6" presStyleCnt="17"/>
      <dgm:spPr/>
      <dgm:t>
        <a:bodyPr/>
        <a:lstStyle/>
        <a:p>
          <a:pPr latinLnBrk="1"/>
          <a:endParaRPr lang="ko-KR" altLang="en-US"/>
        </a:p>
      </dgm:t>
    </dgm:pt>
    <dgm:pt modelId="{27CD2541-A404-4E64-B6F8-23D70C42FD45}" type="pres">
      <dgm:prSet presAssocID="{C3CB00E1-2FBB-4B21-9563-0263E4C2A9C8}" presName="hierRoot2" presStyleCnt="0">
        <dgm:presLayoutVars>
          <dgm:hierBranch val="init"/>
        </dgm:presLayoutVars>
      </dgm:prSet>
      <dgm:spPr/>
    </dgm:pt>
    <dgm:pt modelId="{DF0DA7C6-761A-4D15-8ED6-9298DFF08172}" type="pres">
      <dgm:prSet presAssocID="{C3CB00E1-2FBB-4B21-9563-0263E4C2A9C8}" presName="rootComposite" presStyleCnt="0"/>
      <dgm:spPr/>
    </dgm:pt>
    <dgm:pt modelId="{6DE6367E-6C25-4B23-BD6A-084A90F411DB}" type="pres">
      <dgm:prSet presAssocID="{C3CB00E1-2FBB-4B21-9563-0263E4C2A9C8}" presName="rootText" presStyleLbl="node3" presStyleIdx="6" presStyleCnt="17">
        <dgm:presLayoutVars>
          <dgm:chPref val="3"/>
        </dgm:presLayoutVars>
      </dgm:prSet>
      <dgm:spPr/>
      <dgm:t>
        <a:bodyPr/>
        <a:lstStyle/>
        <a:p>
          <a:pPr latinLnBrk="1"/>
          <a:endParaRPr lang="ko-KR" altLang="en-US"/>
        </a:p>
      </dgm:t>
    </dgm:pt>
    <dgm:pt modelId="{91B434D3-6D01-4995-81D9-83F1A9A9CB19}" type="pres">
      <dgm:prSet presAssocID="{C3CB00E1-2FBB-4B21-9563-0263E4C2A9C8}" presName="rootConnector" presStyleLbl="node3" presStyleIdx="6" presStyleCnt="17"/>
      <dgm:spPr/>
      <dgm:t>
        <a:bodyPr/>
        <a:lstStyle/>
        <a:p>
          <a:pPr latinLnBrk="1"/>
          <a:endParaRPr lang="ko-KR" altLang="en-US"/>
        </a:p>
      </dgm:t>
    </dgm:pt>
    <dgm:pt modelId="{8078843E-4747-44FB-B6E9-9BE95CC64F49}" type="pres">
      <dgm:prSet presAssocID="{C3CB00E1-2FBB-4B21-9563-0263E4C2A9C8}" presName="hierChild4" presStyleCnt="0"/>
      <dgm:spPr/>
    </dgm:pt>
    <dgm:pt modelId="{072F68C6-C348-44EB-9E43-D416005613DA}" type="pres">
      <dgm:prSet presAssocID="{C3CB00E1-2FBB-4B21-9563-0263E4C2A9C8}" presName="hierChild5" presStyleCnt="0"/>
      <dgm:spPr/>
    </dgm:pt>
    <dgm:pt modelId="{F81C63C2-5F0C-4AB8-AA6F-D3FBE1310C47}" type="pres">
      <dgm:prSet presAssocID="{50564587-3CC7-4F1E-B7C3-C7D8B3D16CC7}" presName="Name37" presStyleLbl="parChTrans1D3" presStyleIdx="7" presStyleCnt="17"/>
      <dgm:spPr/>
      <dgm:t>
        <a:bodyPr/>
        <a:lstStyle/>
        <a:p>
          <a:pPr latinLnBrk="1"/>
          <a:endParaRPr lang="ko-KR" altLang="en-US"/>
        </a:p>
      </dgm:t>
    </dgm:pt>
    <dgm:pt modelId="{7351F370-0D70-4C39-84A0-8AD7559A4AE1}" type="pres">
      <dgm:prSet presAssocID="{1A96E09C-B58F-4AF0-866D-0AF57D6BCFDA}" presName="hierRoot2" presStyleCnt="0">
        <dgm:presLayoutVars>
          <dgm:hierBranch val="init"/>
        </dgm:presLayoutVars>
      </dgm:prSet>
      <dgm:spPr/>
    </dgm:pt>
    <dgm:pt modelId="{C5767ABC-F644-493C-917C-2D750CDB91AF}" type="pres">
      <dgm:prSet presAssocID="{1A96E09C-B58F-4AF0-866D-0AF57D6BCFDA}" presName="rootComposite" presStyleCnt="0"/>
      <dgm:spPr/>
    </dgm:pt>
    <dgm:pt modelId="{047BDD20-9FBB-400A-BC9C-0A3D383B8699}" type="pres">
      <dgm:prSet presAssocID="{1A96E09C-B58F-4AF0-866D-0AF57D6BCFDA}" presName="rootText" presStyleLbl="node3" presStyleIdx="7" presStyleCnt="17">
        <dgm:presLayoutVars>
          <dgm:chPref val="3"/>
        </dgm:presLayoutVars>
      </dgm:prSet>
      <dgm:spPr/>
      <dgm:t>
        <a:bodyPr/>
        <a:lstStyle/>
        <a:p>
          <a:pPr latinLnBrk="1"/>
          <a:endParaRPr lang="ko-KR" altLang="en-US"/>
        </a:p>
      </dgm:t>
    </dgm:pt>
    <dgm:pt modelId="{FE400E35-108B-4428-A4A2-4DBFD8A69FF8}" type="pres">
      <dgm:prSet presAssocID="{1A96E09C-B58F-4AF0-866D-0AF57D6BCFDA}" presName="rootConnector" presStyleLbl="node3" presStyleIdx="7" presStyleCnt="17"/>
      <dgm:spPr/>
      <dgm:t>
        <a:bodyPr/>
        <a:lstStyle/>
        <a:p>
          <a:pPr latinLnBrk="1"/>
          <a:endParaRPr lang="ko-KR" altLang="en-US"/>
        </a:p>
      </dgm:t>
    </dgm:pt>
    <dgm:pt modelId="{D73CA912-F6D2-4316-A2AB-7D120FCE66DE}" type="pres">
      <dgm:prSet presAssocID="{1A96E09C-B58F-4AF0-866D-0AF57D6BCFDA}" presName="hierChild4" presStyleCnt="0"/>
      <dgm:spPr/>
    </dgm:pt>
    <dgm:pt modelId="{8EBDE7AE-BD10-48AA-93DD-97AD7E84E88A}" type="pres">
      <dgm:prSet presAssocID="{1A96E09C-B58F-4AF0-866D-0AF57D6BCFDA}" presName="hierChild5" presStyleCnt="0"/>
      <dgm:spPr/>
    </dgm:pt>
    <dgm:pt modelId="{86CBD543-D417-4563-84D7-DFA66829D7B7}" type="pres">
      <dgm:prSet presAssocID="{7BA0256B-6A12-4997-9E59-EEAB1AF351D2}" presName="Name37" presStyleLbl="parChTrans1D3" presStyleIdx="8" presStyleCnt="17"/>
      <dgm:spPr/>
      <dgm:t>
        <a:bodyPr/>
        <a:lstStyle/>
        <a:p>
          <a:pPr latinLnBrk="1"/>
          <a:endParaRPr lang="ko-KR" altLang="en-US"/>
        </a:p>
      </dgm:t>
    </dgm:pt>
    <dgm:pt modelId="{12742C99-9D16-4A03-A0BB-C91BAC394D07}" type="pres">
      <dgm:prSet presAssocID="{17F5A97A-6EE8-45B8-B592-73CD6ED28D40}" presName="hierRoot2" presStyleCnt="0">
        <dgm:presLayoutVars>
          <dgm:hierBranch val="init"/>
        </dgm:presLayoutVars>
      </dgm:prSet>
      <dgm:spPr/>
    </dgm:pt>
    <dgm:pt modelId="{9B9779F8-3A5A-4969-9254-9942DC799C1B}" type="pres">
      <dgm:prSet presAssocID="{17F5A97A-6EE8-45B8-B592-73CD6ED28D40}" presName="rootComposite" presStyleCnt="0"/>
      <dgm:spPr/>
    </dgm:pt>
    <dgm:pt modelId="{C82D001C-3512-4BC6-9DEF-6B685CA1734B}" type="pres">
      <dgm:prSet presAssocID="{17F5A97A-6EE8-45B8-B592-73CD6ED28D40}" presName="rootText" presStyleLbl="node3" presStyleIdx="8" presStyleCnt="17">
        <dgm:presLayoutVars>
          <dgm:chPref val="3"/>
        </dgm:presLayoutVars>
      </dgm:prSet>
      <dgm:spPr/>
      <dgm:t>
        <a:bodyPr/>
        <a:lstStyle/>
        <a:p>
          <a:pPr latinLnBrk="1"/>
          <a:endParaRPr lang="ko-KR" altLang="en-US"/>
        </a:p>
      </dgm:t>
    </dgm:pt>
    <dgm:pt modelId="{C7D071DD-570B-42D0-9295-95FF38F2DCFC}" type="pres">
      <dgm:prSet presAssocID="{17F5A97A-6EE8-45B8-B592-73CD6ED28D40}" presName="rootConnector" presStyleLbl="node3" presStyleIdx="8" presStyleCnt="17"/>
      <dgm:spPr/>
      <dgm:t>
        <a:bodyPr/>
        <a:lstStyle/>
        <a:p>
          <a:pPr latinLnBrk="1"/>
          <a:endParaRPr lang="ko-KR" altLang="en-US"/>
        </a:p>
      </dgm:t>
    </dgm:pt>
    <dgm:pt modelId="{0C2468CF-3DC8-46C2-BA3A-6864A027EB03}" type="pres">
      <dgm:prSet presAssocID="{17F5A97A-6EE8-45B8-B592-73CD6ED28D40}" presName="hierChild4" presStyleCnt="0"/>
      <dgm:spPr/>
    </dgm:pt>
    <dgm:pt modelId="{D1071C55-DF9E-4854-8A56-92E96C81A69D}" type="pres">
      <dgm:prSet presAssocID="{17F5A97A-6EE8-45B8-B592-73CD6ED28D40}" presName="hierChild5" presStyleCnt="0"/>
      <dgm:spPr/>
    </dgm:pt>
    <dgm:pt modelId="{9B61703E-2B8A-4B9D-A3BA-F34F593A163F}" type="pres">
      <dgm:prSet presAssocID="{A9659F89-09FD-4C42-AD44-D913E748ED22}" presName="Name37" presStyleLbl="parChTrans1D3" presStyleIdx="9" presStyleCnt="17"/>
      <dgm:spPr/>
      <dgm:t>
        <a:bodyPr/>
        <a:lstStyle/>
        <a:p>
          <a:pPr latinLnBrk="1"/>
          <a:endParaRPr lang="ko-KR" altLang="en-US"/>
        </a:p>
      </dgm:t>
    </dgm:pt>
    <dgm:pt modelId="{9E06A9BE-8A38-4E81-ACF8-780547D45111}" type="pres">
      <dgm:prSet presAssocID="{7755005D-8105-485A-B4EF-90EE19E3B424}" presName="hierRoot2" presStyleCnt="0">
        <dgm:presLayoutVars>
          <dgm:hierBranch val="init"/>
        </dgm:presLayoutVars>
      </dgm:prSet>
      <dgm:spPr/>
    </dgm:pt>
    <dgm:pt modelId="{9BE573D2-69D4-4C80-B1B7-B406DC8F256F}" type="pres">
      <dgm:prSet presAssocID="{7755005D-8105-485A-B4EF-90EE19E3B424}" presName="rootComposite" presStyleCnt="0"/>
      <dgm:spPr/>
    </dgm:pt>
    <dgm:pt modelId="{48F43E70-26EE-4E3E-A7AE-A5B8AB4A8B8C}" type="pres">
      <dgm:prSet presAssocID="{7755005D-8105-485A-B4EF-90EE19E3B424}" presName="rootText" presStyleLbl="node3" presStyleIdx="9" presStyleCnt="17">
        <dgm:presLayoutVars>
          <dgm:chPref val="3"/>
        </dgm:presLayoutVars>
      </dgm:prSet>
      <dgm:spPr/>
      <dgm:t>
        <a:bodyPr/>
        <a:lstStyle/>
        <a:p>
          <a:pPr latinLnBrk="1"/>
          <a:endParaRPr lang="ko-KR" altLang="en-US"/>
        </a:p>
      </dgm:t>
    </dgm:pt>
    <dgm:pt modelId="{0ADFB5D3-D4EB-41AE-89A7-39D6F34DF0F5}" type="pres">
      <dgm:prSet presAssocID="{7755005D-8105-485A-B4EF-90EE19E3B424}" presName="rootConnector" presStyleLbl="node3" presStyleIdx="9" presStyleCnt="17"/>
      <dgm:spPr/>
      <dgm:t>
        <a:bodyPr/>
        <a:lstStyle/>
        <a:p>
          <a:pPr latinLnBrk="1"/>
          <a:endParaRPr lang="ko-KR" altLang="en-US"/>
        </a:p>
      </dgm:t>
    </dgm:pt>
    <dgm:pt modelId="{1944C545-2644-46BC-A9E4-98174BC2F3E3}" type="pres">
      <dgm:prSet presAssocID="{7755005D-8105-485A-B4EF-90EE19E3B424}" presName="hierChild4" presStyleCnt="0"/>
      <dgm:spPr/>
    </dgm:pt>
    <dgm:pt modelId="{1A2C8042-9F82-4F63-8758-25D0171E4BF4}" type="pres">
      <dgm:prSet presAssocID="{7755005D-8105-485A-B4EF-90EE19E3B424}" presName="hierChild5" presStyleCnt="0"/>
      <dgm:spPr/>
    </dgm:pt>
    <dgm:pt modelId="{0179AA3C-CEEB-4136-A478-339687BB4D93}" type="pres">
      <dgm:prSet presAssocID="{063E70F0-32E5-4A34-813F-B3BDF19D863F}" presName="hierChild5" presStyleCnt="0"/>
      <dgm:spPr/>
    </dgm:pt>
    <dgm:pt modelId="{E1A8C1CE-03F5-4930-B4D9-2DD595DB90A0}" type="pres">
      <dgm:prSet presAssocID="{0D8F09E0-29D1-4151-93C8-23C8A031C1A2}" presName="Name35" presStyleLbl="parChTrans1D2" presStyleIdx="2" presStyleCnt="4"/>
      <dgm:spPr/>
      <dgm:t>
        <a:bodyPr/>
        <a:lstStyle/>
        <a:p>
          <a:pPr latinLnBrk="1"/>
          <a:endParaRPr lang="ko-KR" altLang="en-US"/>
        </a:p>
      </dgm:t>
    </dgm:pt>
    <dgm:pt modelId="{EE1CF6F0-10D1-4FE1-BC89-4F6264BB750D}" type="pres">
      <dgm:prSet presAssocID="{9665A847-9C34-433F-9C10-BC203D486BD9}" presName="hierRoot2" presStyleCnt="0">
        <dgm:presLayoutVars>
          <dgm:hierBranch val="init"/>
        </dgm:presLayoutVars>
      </dgm:prSet>
      <dgm:spPr/>
    </dgm:pt>
    <dgm:pt modelId="{C3D44515-9D25-4155-A290-49350A6E4777}" type="pres">
      <dgm:prSet presAssocID="{9665A847-9C34-433F-9C10-BC203D486BD9}" presName="rootComposite" presStyleCnt="0"/>
      <dgm:spPr/>
    </dgm:pt>
    <dgm:pt modelId="{C5FD1A0C-BD3C-4D67-B1AB-DE7FC755C3B2}" type="pres">
      <dgm:prSet presAssocID="{9665A847-9C34-433F-9C10-BC203D486BD9}" presName="rootText" presStyleLbl="node2" presStyleIdx="2" presStyleCnt="4">
        <dgm:presLayoutVars>
          <dgm:chPref val="3"/>
        </dgm:presLayoutVars>
      </dgm:prSet>
      <dgm:spPr/>
      <dgm:t>
        <a:bodyPr/>
        <a:lstStyle/>
        <a:p>
          <a:pPr latinLnBrk="1"/>
          <a:endParaRPr lang="ko-KR" altLang="en-US"/>
        </a:p>
      </dgm:t>
    </dgm:pt>
    <dgm:pt modelId="{C5CC0BFC-A87B-4E76-84D8-F712328CF523}" type="pres">
      <dgm:prSet presAssocID="{9665A847-9C34-433F-9C10-BC203D486BD9}" presName="rootConnector" presStyleLbl="node2" presStyleIdx="2" presStyleCnt="4"/>
      <dgm:spPr/>
      <dgm:t>
        <a:bodyPr/>
        <a:lstStyle/>
        <a:p>
          <a:pPr latinLnBrk="1"/>
          <a:endParaRPr lang="ko-KR" altLang="en-US"/>
        </a:p>
      </dgm:t>
    </dgm:pt>
    <dgm:pt modelId="{B4382447-6CE9-4ECA-96C8-3459E87495B5}" type="pres">
      <dgm:prSet presAssocID="{9665A847-9C34-433F-9C10-BC203D486BD9}" presName="hierChild4" presStyleCnt="0"/>
      <dgm:spPr/>
    </dgm:pt>
    <dgm:pt modelId="{10B4A602-903A-460F-9DC2-BA7B14C6AA8D}" type="pres">
      <dgm:prSet presAssocID="{C93633B7-2DD7-47C0-B347-B59CEE30ED55}" presName="Name37" presStyleLbl="parChTrans1D3" presStyleIdx="10" presStyleCnt="17"/>
      <dgm:spPr/>
      <dgm:t>
        <a:bodyPr/>
        <a:lstStyle/>
        <a:p>
          <a:pPr latinLnBrk="1"/>
          <a:endParaRPr lang="ko-KR" altLang="en-US"/>
        </a:p>
      </dgm:t>
    </dgm:pt>
    <dgm:pt modelId="{6365A135-8630-49A3-A335-2ED730A4D35E}" type="pres">
      <dgm:prSet presAssocID="{8A984C9D-FB33-4A61-8289-2C2DFBFCCA97}" presName="hierRoot2" presStyleCnt="0">
        <dgm:presLayoutVars>
          <dgm:hierBranch val="init"/>
        </dgm:presLayoutVars>
      </dgm:prSet>
      <dgm:spPr/>
    </dgm:pt>
    <dgm:pt modelId="{83CCAE09-298A-4BA7-A048-F4D3AF550D35}" type="pres">
      <dgm:prSet presAssocID="{8A984C9D-FB33-4A61-8289-2C2DFBFCCA97}" presName="rootComposite" presStyleCnt="0"/>
      <dgm:spPr/>
    </dgm:pt>
    <dgm:pt modelId="{782EF108-3E77-449B-BA06-78F396C80FD3}" type="pres">
      <dgm:prSet presAssocID="{8A984C9D-FB33-4A61-8289-2C2DFBFCCA97}" presName="rootText" presStyleLbl="node3" presStyleIdx="10" presStyleCnt="17">
        <dgm:presLayoutVars>
          <dgm:chPref val="3"/>
        </dgm:presLayoutVars>
      </dgm:prSet>
      <dgm:spPr/>
      <dgm:t>
        <a:bodyPr/>
        <a:lstStyle/>
        <a:p>
          <a:pPr latinLnBrk="1"/>
          <a:endParaRPr lang="ko-KR" altLang="en-US"/>
        </a:p>
      </dgm:t>
    </dgm:pt>
    <dgm:pt modelId="{E9F0ADC6-865F-4B54-9024-6FEC511883DD}" type="pres">
      <dgm:prSet presAssocID="{8A984C9D-FB33-4A61-8289-2C2DFBFCCA97}" presName="rootConnector" presStyleLbl="node3" presStyleIdx="10" presStyleCnt="17"/>
      <dgm:spPr/>
      <dgm:t>
        <a:bodyPr/>
        <a:lstStyle/>
        <a:p>
          <a:pPr latinLnBrk="1"/>
          <a:endParaRPr lang="ko-KR" altLang="en-US"/>
        </a:p>
      </dgm:t>
    </dgm:pt>
    <dgm:pt modelId="{6A0238E8-A650-4495-BC81-E66F7E7A4780}" type="pres">
      <dgm:prSet presAssocID="{8A984C9D-FB33-4A61-8289-2C2DFBFCCA97}" presName="hierChild4" presStyleCnt="0"/>
      <dgm:spPr/>
    </dgm:pt>
    <dgm:pt modelId="{F78DDD71-F2A5-4DEB-B539-68C7E44E844D}" type="pres">
      <dgm:prSet presAssocID="{8A984C9D-FB33-4A61-8289-2C2DFBFCCA97}" presName="hierChild5" presStyleCnt="0"/>
      <dgm:spPr/>
    </dgm:pt>
    <dgm:pt modelId="{E74D7249-57B7-43CA-93F0-7ADCC2815618}" type="pres">
      <dgm:prSet presAssocID="{A06C0DC2-3E63-41E7-9937-47B714B47944}" presName="Name37" presStyleLbl="parChTrans1D3" presStyleIdx="11" presStyleCnt="17"/>
      <dgm:spPr/>
      <dgm:t>
        <a:bodyPr/>
        <a:lstStyle/>
        <a:p>
          <a:pPr latinLnBrk="1"/>
          <a:endParaRPr lang="ko-KR" altLang="en-US"/>
        </a:p>
      </dgm:t>
    </dgm:pt>
    <dgm:pt modelId="{DE8CABA8-A14E-43D4-A369-F0F9BC71C88E}" type="pres">
      <dgm:prSet presAssocID="{CC677245-911B-4068-9A33-4AD9E7B63CBD}" presName="hierRoot2" presStyleCnt="0">
        <dgm:presLayoutVars>
          <dgm:hierBranch val="init"/>
        </dgm:presLayoutVars>
      </dgm:prSet>
      <dgm:spPr/>
    </dgm:pt>
    <dgm:pt modelId="{D6D63B57-7470-4356-89D0-CFA28907E50D}" type="pres">
      <dgm:prSet presAssocID="{CC677245-911B-4068-9A33-4AD9E7B63CBD}" presName="rootComposite" presStyleCnt="0"/>
      <dgm:spPr/>
    </dgm:pt>
    <dgm:pt modelId="{8D7CBD7B-755F-4810-8346-C5102EA8EADF}" type="pres">
      <dgm:prSet presAssocID="{CC677245-911B-4068-9A33-4AD9E7B63CBD}" presName="rootText" presStyleLbl="node3" presStyleIdx="11" presStyleCnt="17">
        <dgm:presLayoutVars>
          <dgm:chPref val="3"/>
        </dgm:presLayoutVars>
      </dgm:prSet>
      <dgm:spPr/>
      <dgm:t>
        <a:bodyPr/>
        <a:lstStyle/>
        <a:p>
          <a:pPr latinLnBrk="1"/>
          <a:endParaRPr lang="ko-KR" altLang="en-US"/>
        </a:p>
      </dgm:t>
    </dgm:pt>
    <dgm:pt modelId="{ADEC45F8-5991-436D-99EB-A63BFBB18070}" type="pres">
      <dgm:prSet presAssocID="{CC677245-911B-4068-9A33-4AD9E7B63CBD}" presName="rootConnector" presStyleLbl="node3" presStyleIdx="11" presStyleCnt="17"/>
      <dgm:spPr/>
      <dgm:t>
        <a:bodyPr/>
        <a:lstStyle/>
        <a:p>
          <a:pPr latinLnBrk="1"/>
          <a:endParaRPr lang="ko-KR" altLang="en-US"/>
        </a:p>
      </dgm:t>
    </dgm:pt>
    <dgm:pt modelId="{828F8A6C-F2B1-463B-AC15-5D63A7F02FF5}" type="pres">
      <dgm:prSet presAssocID="{CC677245-911B-4068-9A33-4AD9E7B63CBD}" presName="hierChild4" presStyleCnt="0"/>
      <dgm:spPr/>
    </dgm:pt>
    <dgm:pt modelId="{150C21F1-B57D-41F4-B384-1CAAA1EB850A}" type="pres">
      <dgm:prSet presAssocID="{CC677245-911B-4068-9A33-4AD9E7B63CBD}" presName="hierChild5" presStyleCnt="0"/>
      <dgm:spPr/>
    </dgm:pt>
    <dgm:pt modelId="{D1C691B7-DAB0-4368-9FFC-28ED9CADEADB}" type="pres">
      <dgm:prSet presAssocID="{086865BD-1858-41CD-9077-597FB3C10155}" presName="Name37" presStyleLbl="parChTrans1D3" presStyleIdx="12" presStyleCnt="17"/>
      <dgm:spPr/>
      <dgm:t>
        <a:bodyPr/>
        <a:lstStyle/>
        <a:p>
          <a:pPr latinLnBrk="1"/>
          <a:endParaRPr lang="ko-KR" altLang="en-US"/>
        </a:p>
      </dgm:t>
    </dgm:pt>
    <dgm:pt modelId="{A1ACD6C7-D600-48C6-8AAB-F7B83D05B0F2}" type="pres">
      <dgm:prSet presAssocID="{66C938CE-6E81-4A74-85E0-A4DECCAA2BD0}" presName="hierRoot2" presStyleCnt="0">
        <dgm:presLayoutVars>
          <dgm:hierBranch val="init"/>
        </dgm:presLayoutVars>
      </dgm:prSet>
      <dgm:spPr/>
    </dgm:pt>
    <dgm:pt modelId="{812F6C77-74C1-43CD-9C14-CEA813B1B574}" type="pres">
      <dgm:prSet presAssocID="{66C938CE-6E81-4A74-85E0-A4DECCAA2BD0}" presName="rootComposite" presStyleCnt="0"/>
      <dgm:spPr/>
    </dgm:pt>
    <dgm:pt modelId="{4AF2D05C-E7CF-415F-9479-94D66EFBCFC0}" type="pres">
      <dgm:prSet presAssocID="{66C938CE-6E81-4A74-85E0-A4DECCAA2BD0}" presName="rootText" presStyleLbl="node3" presStyleIdx="12" presStyleCnt="17">
        <dgm:presLayoutVars>
          <dgm:chPref val="3"/>
        </dgm:presLayoutVars>
      </dgm:prSet>
      <dgm:spPr/>
      <dgm:t>
        <a:bodyPr/>
        <a:lstStyle/>
        <a:p>
          <a:pPr latinLnBrk="1"/>
          <a:endParaRPr lang="ko-KR" altLang="en-US"/>
        </a:p>
      </dgm:t>
    </dgm:pt>
    <dgm:pt modelId="{29ECFC0E-27D8-426D-9FA0-1F2F4B51741B}" type="pres">
      <dgm:prSet presAssocID="{66C938CE-6E81-4A74-85E0-A4DECCAA2BD0}" presName="rootConnector" presStyleLbl="node3" presStyleIdx="12" presStyleCnt="17"/>
      <dgm:spPr/>
      <dgm:t>
        <a:bodyPr/>
        <a:lstStyle/>
        <a:p>
          <a:pPr latinLnBrk="1"/>
          <a:endParaRPr lang="ko-KR" altLang="en-US"/>
        </a:p>
      </dgm:t>
    </dgm:pt>
    <dgm:pt modelId="{ABD340C2-66B3-4383-909D-DE724AD69425}" type="pres">
      <dgm:prSet presAssocID="{66C938CE-6E81-4A74-85E0-A4DECCAA2BD0}" presName="hierChild4" presStyleCnt="0"/>
      <dgm:spPr/>
    </dgm:pt>
    <dgm:pt modelId="{AF84183B-5E06-41D2-894E-E4ED3D873F4B}" type="pres">
      <dgm:prSet presAssocID="{66C938CE-6E81-4A74-85E0-A4DECCAA2BD0}" presName="hierChild5" presStyleCnt="0"/>
      <dgm:spPr/>
    </dgm:pt>
    <dgm:pt modelId="{55B21377-1365-432C-BC41-C2442B99B55D}" type="pres">
      <dgm:prSet presAssocID="{566444C1-D9AF-4055-A7BB-CD3AA4E67AE7}" presName="Name37" presStyleLbl="parChTrans1D3" presStyleIdx="13" presStyleCnt="17"/>
      <dgm:spPr/>
      <dgm:t>
        <a:bodyPr/>
        <a:lstStyle/>
        <a:p>
          <a:pPr latinLnBrk="1"/>
          <a:endParaRPr lang="ko-KR" altLang="en-US"/>
        </a:p>
      </dgm:t>
    </dgm:pt>
    <dgm:pt modelId="{FB77F543-CD22-4DFB-B443-25C0EF97B309}" type="pres">
      <dgm:prSet presAssocID="{1E866EF7-B54D-4CC7-8FE5-0E010CFABFE9}" presName="hierRoot2" presStyleCnt="0">
        <dgm:presLayoutVars>
          <dgm:hierBranch val="init"/>
        </dgm:presLayoutVars>
      </dgm:prSet>
      <dgm:spPr/>
    </dgm:pt>
    <dgm:pt modelId="{5091B651-9782-4DF7-B6EB-1E4408FDC24E}" type="pres">
      <dgm:prSet presAssocID="{1E866EF7-B54D-4CC7-8FE5-0E010CFABFE9}" presName="rootComposite" presStyleCnt="0"/>
      <dgm:spPr/>
    </dgm:pt>
    <dgm:pt modelId="{99E580D1-9334-46EC-AAD6-F67CECA75CFE}" type="pres">
      <dgm:prSet presAssocID="{1E866EF7-B54D-4CC7-8FE5-0E010CFABFE9}" presName="rootText" presStyleLbl="node3" presStyleIdx="13" presStyleCnt="17">
        <dgm:presLayoutVars>
          <dgm:chPref val="3"/>
        </dgm:presLayoutVars>
      </dgm:prSet>
      <dgm:spPr/>
      <dgm:t>
        <a:bodyPr/>
        <a:lstStyle/>
        <a:p>
          <a:pPr latinLnBrk="1"/>
          <a:endParaRPr lang="ko-KR" altLang="en-US"/>
        </a:p>
      </dgm:t>
    </dgm:pt>
    <dgm:pt modelId="{C9F988E7-3525-49F9-B98B-898C0F0ED60F}" type="pres">
      <dgm:prSet presAssocID="{1E866EF7-B54D-4CC7-8FE5-0E010CFABFE9}" presName="rootConnector" presStyleLbl="node3" presStyleIdx="13" presStyleCnt="17"/>
      <dgm:spPr/>
      <dgm:t>
        <a:bodyPr/>
        <a:lstStyle/>
        <a:p>
          <a:pPr latinLnBrk="1"/>
          <a:endParaRPr lang="ko-KR" altLang="en-US"/>
        </a:p>
      </dgm:t>
    </dgm:pt>
    <dgm:pt modelId="{A0E59B7D-4452-4D50-9727-B4CAC44931A9}" type="pres">
      <dgm:prSet presAssocID="{1E866EF7-B54D-4CC7-8FE5-0E010CFABFE9}" presName="hierChild4" presStyleCnt="0"/>
      <dgm:spPr/>
    </dgm:pt>
    <dgm:pt modelId="{1494D8BB-A689-479D-8FD2-5C48B0388B1F}" type="pres">
      <dgm:prSet presAssocID="{1E866EF7-B54D-4CC7-8FE5-0E010CFABFE9}" presName="hierChild5" presStyleCnt="0"/>
      <dgm:spPr/>
    </dgm:pt>
    <dgm:pt modelId="{C31E763C-BBC8-4E6E-9076-39BE17FE4D05}" type="pres">
      <dgm:prSet presAssocID="{9665A847-9C34-433F-9C10-BC203D486BD9}" presName="hierChild5" presStyleCnt="0"/>
      <dgm:spPr/>
    </dgm:pt>
    <dgm:pt modelId="{FA955371-3AB8-4565-ABE6-F8D474894020}" type="pres">
      <dgm:prSet presAssocID="{89275F07-455C-48EB-812A-CB5F13B9F77F}" presName="Name35" presStyleLbl="parChTrans1D2" presStyleIdx="3" presStyleCnt="4"/>
      <dgm:spPr/>
      <dgm:t>
        <a:bodyPr/>
        <a:lstStyle/>
        <a:p>
          <a:pPr latinLnBrk="1"/>
          <a:endParaRPr lang="ko-KR" altLang="en-US"/>
        </a:p>
      </dgm:t>
    </dgm:pt>
    <dgm:pt modelId="{C4B62320-62D0-4719-8A69-CF9047F404C6}" type="pres">
      <dgm:prSet presAssocID="{21456EA3-4A3C-42A0-AF37-8857B8F11635}" presName="hierRoot2" presStyleCnt="0">
        <dgm:presLayoutVars>
          <dgm:hierBranch val="init"/>
        </dgm:presLayoutVars>
      </dgm:prSet>
      <dgm:spPr/>
    </dgm:pt>
    <dgm:pt modelId="{881DFA96-16D3-41C3-8440-CD460A2B026F}" type="pres">
      <dgm:prSet presAssocID="{21456EA3-4A3C-42A0-AF37-8857B8F11635}" presName="rootComposite" presStyleCnt="0"/>
      <dgm:spPr/>
    </dgm:pt>
    <dgm:pt modelId="{BC40B088-645E-456E-8000-40F340C8FE86}" type="pres">
      <dgm:prSet presAssocID="{21456EA3-4A3C-42A0-AF37-8857B8F11635}" presName="rootText" presStyleLbl="node2" presStyleIdx="3" presStyleCnt="4">
        <dgm:presLayoutVars>
          <dgm:chPref val="3"/>
        </dgm:presLayoutVars>
      </dgm:prSet>
      <dgm:spPr/>
      <dgm:t>
        <a:bodyPr/>
        <a:lstStyle/>
        <a:p>
          <a:pPr latinLnBrk="1"/>
          <a:endParaRPr lang="ko-KR" altLang="en-US"/>
        </a:p>
      </dgm:t>
    </dgm:pt>
    <dgm:pt modelId="{97572DF4-5C0E-4F5B-84E8-6DA9F99292CF}" type="pres">
      <dgm:prSet presAssocID="{21456EA3-4A3C-42A0-AF37-8857B8F11635}" presName="rootConnector" presStyleLbl="node2" presStyleIdx="3" presStyleCnt="4"/>
      <dgm:spPr/>
      <dgm:t>
        <a:bodyPr/>
        <a:lstStyle/>
        <a:p>
          <a:pPr latinLnBrk="1"/>
          <a:endParaRPr lang="ko-KR" altLang="en-US"/>
        </a:p>
      </dgm:t>
    </dgm:pt>
    <dgm:pt modelId="{EDFA358E-6C0A-4ED9-B80E-A558F9F52A75}" type="pres">
      <dgm:prSet presAssocID="{21456EA3-4A3C-42A0-AF37-8857B8F11635}" presName="hierChild4" presStyleCnt="0"/>
      <dgm:spPr/>
    </dgm:pt>
    <dgm:pt modelId="{16103A51-CA2B-4007-8C2D-6F462B2EA961}" type="pres">
      <dgm:prSet presAssocID="{3753EEDE-1A07-412F-BDFA-B4AFBCC38447}" presName="Name37" presStyleLbl="parChTrans1D3" presStyleIdx="14" presStyleCnt="17"/>
      <dgm:spPr/>
      <dgm:t>
        <a:bodyPr/>
        <a:lstStyle/>
        <a:p>
          <a:pPr latinLnBrk="1"/>
          <a:endParaRPr lang="ko-KR" altLang="en-US"/>
        </a:p>
      </dgm:t>
    </dgm:pt>
    <dgm:pt modelId="{497F351A-6160-4D59-A5ED-8BEBC06924A7}" type="pres">
      <dgm:prSet presAssocID="{9BBAAD14-45AD-4E9A-8804-6815B23EACEE}" presName="hierRoot2" presStyleCnt="0">
        <dgm:presLayoutVars>
          <dgm:hierBranch val="init"/>
        </dgm:presLayoutVars>
      </dgm:prSet>
      <dgm:spPr/>
    </dgm:pt>
    <dgm:pt modelId="{A7A0A215-1AC9-4AE4-9112-7E788F9B6A45}" type="pres">
      <dgm:prSet presAssocID="{9BBAAD14-45AD-4E9A-8804-6815B23EACEE}" presName="rootComposite" presStyleCnt="0"/>
      <dgm:spPr/>
    </dgm:pt>
    <dgm:pt modelId="{8E363D67-577E-44D9-BD68-2E82D68C43D1}" type="pres">
      <dgm:prSet presAssocID="{9BBAAD14-45AD-4E9A-8804-6815B23EACEE}" presName="rootText" presStyleLbl="node3" presStyleIdx="14" presStyleCnt="17">
        <dgm:presLayoutVars>
          <dgm:chPref val="3"/>
        </dgm:presLayoutVars>
      </dgm:prSet>
      <dgm:spPr/>
      <dgm:t>
        <a:bodyPr/>
        <a:lstStyle/>
        <a:p>
          <a:pPr latinLnBrk="1"/>
          <a:endParaRPr lang="ko-KR" altLang="en-US"/>
        </a:p>
      </dgm:t>
    </dgm:pt>
    <dgm:pt modelId="{B6452018-2AA3-451B-918C-CB2990D894D3}" type="pres">
      <dgm:prSet presAssocID="{9BBAAD14-45AD-4E9A-8804-6815B23EACEE}" presName="rootConnector" presStyleLbl="node3" presStyleIdx="14" presStyleCnt="17"/>
      <dgm:spPr/>
      <dgm:t>
        <a:bodyPr/>
        <a:lstStyle/>
        <a:p>
          <a:pPr latinLnBrk="1"/>
          <a:endParaRPr lang="ko-KR" altLang="en-US"/>
        </a:p>
      </dgm:t>
    </dgm:pt>
    <dgm:pt modelId="{958CC967-057F-4508-8E4E-08AF37DE86AF}" type="pres">
      <dgm:prSet presAssocID="{9BBAAD14-45AD-4E9A-8804-6815B23EACEE}" presName="hierChild4" presStyleCnt="0"/>
      <dgm:spPr/>
    </dgm:pt>
    <dgm:pt modelId="{21E18B14-3AF8-4C83-9F04-E5246AB39D70}" type="pres">
      <dgm:prSet presAssocID="{9BBAAD14-45AD-4E9A-8804-6815B23EACEE}" presName="hierChild5" presStyleCnt="0"/>
      <dgm:spPr/>
    </dgm:pt>
    <dgm:pt modelId="{CDA0B891-260F-4D03-9C17-FF8826E6AF87}" type="pres">
      <dgm:prSet presAssocID="{5859AE10-D07C-40BF-9E41-8640D2A72E04}" presName="Name37" presStyleLbl="parChTrans1D3" presStyleIdx="15" presStyleCnt="17"/>
      <dgm:spPr/>
      <dgm:t>
        <a:bodyPr/>
        <a:lstStyle/>
        <a:p>
          <a:pPr latinLnBrk="1"/>
          <a:endParaRPr lang="ko-KR" altLang="en-US"/>
        </a:p>
      </dgm:t>
    </dgm:pt>
    <dgm:pt modelId="{6B42E4FE-C209-4A83-98CF-82364A9EFBBB}" type="pres">
      <dgm:prSet presAssocID="{620E2930-4A3F-4763-B12B-9EBB7F0112A3}" presName="hierRoot2" presStyleCnt="0">
        <dgm:presLayoutVars>
          <dgm:hierBranch val="init"/>
        </dgm:presLayoutVars>
      </dgm:prSet>
      <dgm:spPr/>
    </dgm:pt>
    <dgm:pt modelId="{B55C0696-678A-41E7-9F48-953D784D698C}" type="pres">
      <dgm:prSet presAssocID="{620E2930-4A3F-4763-B12B-9EBB7F0112A3}" presName="rootComposite" presStyleCnt="0"/>
      <dgm:spPr/>
    </dgm:pt>
    <dgm:pt modelId="{3D113646-7804-4ABF-85F8-038C071CE636}" type="pres">
      <dgm:prSet presAssocID="{620E2930-4A3F-4763-B12B-9EBB7F0112A3}" presName="rootText" presStyleLbl="node3" presStyleIdx="15" presStyleCnt="17">
        <dgm:presLayoutVars>
          <dgm:chPref val="3"/>
        </dgm:presLayoutVars>
      </dgm:prSet>
      <dgm:spPr/>
      <dgm:t>
        <a:bodyPr/>
        <a:lstStyle/>
        <a:p>
          <a:pPr latinLnBrk="1"/>
          <a:endParaRPr lang="ko-KR" altLang="en-US"/>
        </a:p>
      </dgm:t>
    </dgm:pt>
    <dgm:pt modelId="{45CAC693-7C70-4B7C-9D11-23D22CC71B75}" type="pres">
      <dgm:prSet presAssocID="{620E2930-4A3F-4763-B12B-9EBB7F0112A3}" presName="rootConnector" presStyleLbl="node3" presStyleIdx="15" presStyleCnt="17"/>
      <dgm:spPr/>
      <dgm:t>
        <a:bodyPr/>
        <a:lstStyle/>
        <a:p>
          <a:pPr latinLnBrk="1"/>
          <a:endParaRPr lang="ko-KR" altLang="en-US"/>
        </a:p>
      </dgm:t>
    </dgm:pt>
    <dgm:pt modelId="{131EABF3-CB4D-452D-A93C-D67D33F9E58B}" type="pres">
      <dgm:prSet presAssocID="{620E2930-4A3F-4763-B12B-9EBB7F0112A3}" presName="hierChild4" presStyleCnt="0"/>
      <dgm:spPr/>
    </dgm:pt>
    <dgm:pt modelId="{A66D4943-AD95-4721-BEB5-DEDCF472EAC9}" type="pres">
      <dgm:prSet presAssocID="{620E2930-4A3F-4763-B12B-9EBB7F0112A3}" presName="hierChild5" presStyleCnt="0"/>
      <dgm:spPr/>
    </dgm:pt>
    <dgm:pt modelId="{215FB870-71E6-43E5-B617-ED5CA15DC2DC}" type="pres">
      <dgm:prSet presAssocID="{4C52DCBA-122D-43A9-B8E2-A8F2C90235D8}" presName="Name37" presStyleLbl="parChTrans1D3" presStyleIdx="16" presStyleCnt="17"/>
      <dgm:spPr/>
      <dgm:t>
        <a:bodyPr/>
        <a:lstStyle/>
        <a:p>
          <a:pPr latinLnBrk="1"/>
          <a:endParaRPr lang="ko-KR" altLang="en-US"/>
        </a:p>
      </dgm:t>
    </dgm:pt>
    <dgm:pt modelId="{933CED96-2C9C-4248-8395-4F730D46AE69}" type="pres">
      <dgm:prSet presAssocID="{C734E082-E2D1-4291-882A-A158F7BF04DF}" presName="hierRoot2" presStyleCnt="0">
        <dgm:presLayoutVars>
          <dgm:hierBranch val="init"/>
        </dgm:presLayoutVars>
      </dgm:prSet>
      <dgm:spPr/>
    </dgm:pt>
    <dgm:pt modelId="{E20E1055-BAA3-4BE4-8AF8-9D423F2F8BBD}" type="pres">
      <dgm:prSet presAssocID="{C734E082-E2D1-4291-882A-A158F7BF04DF}" presName="rootComposite" presStyleCnt="0"/>
      <dgm:spPr/>
    </dgm:pt>
    <dgm:pt modelId="{64184D64-D81F-4E3D-BF8F-AABF25785B0E}" type="pres">
      <dgm:prSet presAssocID="{C734E082-E2D1-4291-882A-A158F7BF04DF}" presName="rootText" presStyleLbl="node3" presStyleIdx="16" presStyleCnt="17">
        <dgm:presLayoutVars>
          <dgm:chPref val="3"/>
        </dgm:presLayoutVars>
      </dgm:prSet>
      <dgm:spPr/>
      <dgm:t>
        <a:bodyPr/>
        <a:lstStyle/>
        <a:p>
          <a:pPr latinLnBrk="1"/>
          <a:endParaRPr lang="ko-KR" altLang="en-US"/>
        </a:p>
      </dgm:t>
    </dgm:pt>
    <dgm:pt modelId="{9C629EB9-02B4-4781-9C98-24B79DCA6688}" type="pres">
      <dgm:prSet presAssocID="{C734E082-E2D1-4291-882A-A158F7BF04DF}" presName="rootConnector" presStyleLbl="node3" presStyleIdx="16" presStyleCnt="17"/>
      <dgm:spPr/>
      <dgm:t>
        <a:bodyPr/>
        <a:lstStyle/>
        <a:p>
          <a:pPr latinLnBrk="1"/>
          <a:endParaRPr lang="ko-KR" altLang="en-US"/>
        </a:p>
      </dgm:t>
    </dgm:pt>
    <dgm:pt modelId="{5454372C-6580-4EFD-BF42-C46E7BA87E3B}" type="pres">
      <dgm:prSet presAssocID="{C734E082-E2D1-4291-882A-A158F7BF04DF}" presName="hierChild4" presStyleCnt="0"/>
      <dgm:spPr/>
    </dgm:pt>
    <dgm:pt modelId="{E2700699-4EB1-4AF7-9EB0-9AE0D6199375}" type="pres">
      <dgm:prSet presAssocID="{C734E082-E2D1-4291-882A-A158F7BF04DF}" presName="hierChild5" presStyleCnt="0"/>
      <dgm:spPr/>
    </dgm:pt>
    <dgm:pt modelId="{07497D95-4063-4750-A233-6EBAFC9063A6}" type="pres">
      <dgm:prSet presAssocID="{21456EA3-4A3C-42A0-AF37-8857B8F11635}" presName="hierChild5" presStyleCnt="0"/>
      <dgm:spPr/>
    </dgm:pt>
    <dgm:pt modelId="{77E17125-C62E-4E5A-8560-57A794A8CD20}" type="pres">
      <dgm:prSet presAssocID="{7424C6CC-F3B3-4BEE-8A58-1D124F426A91}" presName="hierChild3" presStyleCnt="0"/>
      <dgm:spPr/>
    </dgm:pt>
  </dgm:ptLst>
  <dgm:cxnLst>
    <dgm:cxn modelId="{02CE705D-428C-48B1-894D-D9D2D104315F}" type="presOf" srcId="{48CBE7DB-2B14-4850-8C89-A6AB7ABCFF53}" destId="{EA2E946B-4929-451A-AB27-A3EB45A85EC6}" srcOrd="0" destOrd="0" presId="urn:microsoft.com/office/officeart/2005/8/layout/orgChart1"/>
    <dgm:cxn modelId="{B386E90E-F0FE-4AFD-958C-CF0F01DF8230}" type="presOf" srcId="{A8C2945F-68D4-498E-8B84-D4D4ED98FAD4}" destId="{12E8E178-65FE-4B19-B862-8BD3E40B42B4}" srcOrd="0" destOrd="0" presId="urn:microsoft.com/office/officeart/2005/8/layout/orgChart1"/>
    <dgm:cxn modelId="{473F9050-D8A1-492C-9484-1D05162DDCE3}" srcId="{063E70F0-32E5-4A34-813F-B3BDF19D863F}" destId="{1A96E09C-B58F-4AF0-866D-0AF57D6BCFDA}" srcOrd="2" destOrd="0" parTransId="{50564587-3CC7-4F1E-B7C3-C7D8B3D16CC7}" sibTransId="{7DEFA378-17F3-4A2B-A5B6-EB758EF932B7}"/>
    <dgm:cxn modelId="{472D81F3-15FE-40B1-99A6-66F4411827CB}" type="presOf" srcId="{063E70F0-32E5-4A34-813F-B3BDF19D863F}" destId="{A91D0361-3FE0-4D65-883C-E042EACFFC9E}" srcOrd="1" destOrd="0" presId="urn:microsoft.com/office/officeart/2005/8/layout/orgChart1"/>
    <dgm:cxn modelId="{CE097375-0A25-4632-AF97-4C925019F5BB}" type="presOf" srcId="{5859AE10-D07C-40BF-9E41-8640D2A72E04}" destId="{CDA0B891-260F-4D03-9C17-FF8826E6AF87}" srcOrd="0" destOrd="0" presId="urn:microsoft.com/office/officeart/2005/8/layout/orgChart1"/>
    <dgm:cxn modelId="{2B82C1FE-8F7A-4491-9BF5-0C0E52E87EF9}" type="presOf" srcId="{8A984C9D-FB33-4A61-8289-2C2DFBFCCA97}" destId="{782EF108-3E77-449B-BA06-78F396C80FD3}" srcOrd="0" destOrd="0" presId="urn:microsoft.com/office/officeart/2005/8/layout/orgChart1"/>
    <dgm:cxn modelId="{01B4EB9A-6BAA-4E33-A420-0EE88BB46319}" srcId="{9665A847-9C34-433F-9C10-BC203D486BD9}" destId="{8A984C9D-FB33-4A61-8289-2C2DFBFCCA97}" srcOrd="0" destOrd="0" parTransId="{C93633B7-2DD7-47C0-B347-B59CEE30ED55}" sibTransId="{47BBD15F-A1DA-4D0E-B047-A5C385B16A7D}"/>
    <dgm:cxn modelId="{4CDF863C-AD48-4D77-8E82-7BE90BFD8D87}" type="presOf" srcId="{CC677245-911B-4068-9A33-4AD9E7B63CBD}" destId="{8D7CBD7B-755F-4810-8346-C5102EA8EADF}" srcOrd="0" destOrd="0" presId="urn:microsoft.com/office/officeart/2005/8/layout/orgChart1"/>
    <dgm:cxn modelId="{58C42370-22FA-4376-B6D5-CF6F43EF9080}" srcId="{9665A847-9C34-433F-9C10-BC203D486BD9}" destId="{66C938CE-6E81-4A74-85E0-A4DECCAA2BD0}" srcOrd="2" destOrd="0" parTransId="{086865BD-1858-41CD-9077-597FB3C10155}" sibTransId="{90ED5EDB-1C4F-4B38-B5B7-618348514EAC}"/>
    <dgm:cxn modelId="{FBDC3584-6946-4C13-B3E9-ABED36F5EDEC}" type="presOf" srcId="{5978EB7F-C08F-4960-AD34-1244B80C82A0}" destId="{3F9B8E6E-0415-4353-9D14-7F36D5DE581D}" srcOrd="0" destOrd="0" presId="urn:microsoft.com/office/officeart/2005/8/layout/orgChart1"/>
    <dgm:cxn modelId="{C31FD5A0-F333-4BC4-A240-0A3676AB0EF9}" type="presOf" srcId="{1A96E09C-B58F-4AF0-866D-0AF57D6BCFDA}" destId="{047BDD20-9FBB-400A-BC9C-0A3D383B8699}" srcOrd="0" destOrd="0" presId="urn:microsoft.com/office/officeart/2005/8/layout/orgChart1"/>
    <dgm:cxn modelId="{F28BEFEF-439D-4E00-9A35-13458E353F4B}" srcId="{1F6CFFFC-A105-4833-B464-95C146053770}" destId="{48CBE7DB-2B14-4850-8C89-A6AB7ABCFF53}" srcOrd="0" destOrd="0" parTransId="{7A9AEC1A-1F77-4107-ADBF-228E61E4098E}" sibTransId="{DE4DC78E-2E45-4572-AE99-680111CDA4B0}"/>
    <dgm:cxn modelId="{1623AA18-8605-46B6-B8D0-F032ECFBBC9D}" type="presOf" srcId="{9665A847-9C34-433F-9C10-BC203D486BD9}" destId="{C5FD1A0C-BD3C-4D67-B1AB-DE7FC755C3B2}" srcOrd="0" destOrd="0" presId="urn:microsoft.com/office/officeart/2005/8/layout/orgChart1"/>
    <dgm:cxn modelId="{A696C10B-FD90-415F-B2F8-7B7F5CB14F1E}" type="presOf" srcId="{C734E082-E2D1-4291-882A-A158F7BF04DF}" destId="{64184D64-D81F-4E3D-BF8F-AABF25785B0E}" srcOrd="0" destOrd="0" presId="urn:microsoft.com/office/officeart/2005/8/layout/orgChart1"/>
    <dgm:cxn modelId="{B340B5B3-9C76-4747-9537-C03A48DC5E10}" type="presOf" srcId="{17F5A97A-6EE8-45B8-B592-73CD6ED28D40}" destId="{C7D071DD-570B-42D0-9295-95FF38F2DCFC}" srcOrd="1" destOrd="0" presId="urn:microsoft.com/office/officeart/2005/8/layout/orgChart1"/>
    <dgm:cxn modelId="{9ED61A73-E620-4DA8-8169-92ECFA593F26}" type="presOf" srcId="{CC677245-911B-4068-9A33-4AD9E7B63CBD}" destId="{ADEC45F8-5991-436D-99EB-A63BFBB18070}" srcOrd="1" destOrd="0" presId="urn:microsoft.com/office/officeart/2005/8/layout/orgChart1"/>
    <dgm:cxn modelId="{7B846D1E-2F78-4171-90B4-1490E5017E1F}" srcId="{7424C6CC-F3B3-4BEE-8A58-1D124F426A91}" destId="{1F6CFFFC-A105-4833-B464-95C146053770}" srcOrd="0" destOrd="0" parTransId="{64E2AE85-C1B9-4D0C-83FB-37B2EA3C7F1C}" sibTransId="{C5E5437B-69C0-4C84-B222-69DA4A51FD1A}"/>
    <dgm:cxn modelId="{DCF15AFE-82FF-4B5F-9F7A-D4D4E5687F01}" srcId="{063E70F0-32E5-4A34-813F-B3BDF19D863F}" destId="{53281720-04AF-44ED-8899-4E940653A4C9}" srcOrd="0" destOrd="0" parTransId="{53039881-904E-4989-AFA5-FE1EC6F16CBF}" sibTransId="{135480B9-62D8-4F08-9597-28A4B3FCBFC2}"/>
    <dgm:cxn modelId="{E26CC7D3-4E12-490F-9112-5EF729865D0A}" type="presOf" srcId="{CD53CEF8-BC8E-448B-9BF6-1444A0D03450}" destId="{A040CA8F-353E-4B68-A279-0CFDADB9A816}" srcOrd="0" destOrd="0" presId="urn:microsoft.com/office/officeart/2005/8/layout/orgChart1"/>
    <dgm:cxn modelId="{8BDA6FEE-F31F-4D40-A776-F108F9A7C7E3}" type="presOf" srcId="{66C938CE-6E81-4A74-85E0-A4DECCAA2BD0}" destId="{4AF2D05C-E7CF-415F-9479-94D66EFBCFC0}" srcOrd="0" destOrd="0" presId="urn:microsoft.com/office/officeart/2005/8/layout/orgChart1"/>
    <dgm:cxn modelId="{6277AA18-7424-4217-9622-083CC5ADA97F}" srcId="{9665A847-9C34-433F-9C10-BC203D486BD9}" destId="{CC677245-911B-4068-9A33-4AD9E7B63CBD}" srcOrd="1" destOrd="0" parTransId="{A06C0DC2-3E63-41E7-9937-47B714B47944}" sibTransId="{0B18E039-0E86-4415-B661-C487A320E2AA}"/>
    <dgm:cxn modelId="{6AD8272C-DB27-45AD-BE6B-D41D532DD2D0}" type="presOf" srcId="{7424C6CC-F3B3-4BEE-8A58-1D124F426A91}" destId="{FF32EE41-5610-4C5C-8BEC-D4766CB8ECBF}" srcOrd="0" destOrd="0" presId="urn:microsoft.com/office/officeart/2005/8/layout/orgChart1"/>
    <dgm:cxn modelId="{797B0BCF-D9B0-4EF5-A2D0-59F097928AFB}" type="presOf" srcId="{7755005D-8105-485A-B4EF-90EE19E3B424}" destId="{0ADFB5D3-D4EB-41AE-89A7-39D6F34DF0F5}" srcOrd="1" destOrd="0" presId="urn:microsoft.com/office/officeart/2005/8/layout/orgChart1"/>
    <dgm:cxn modelId="{37846DE0-011A-411B-ABCB-4265D6C3A38E}" type="presOf" srcId="{3753EEDE-1A07-412F-BDFA-B4AFBCC38447}" destId="{16103A51-CA2B-4007-8C2D-6F462B2EA961}" srcOrd="0" destOrd="0" presId="urn:microsoft.com/office/officeart/2005/8/layout/orgChart1"/>
    <dgm:cxn modelId="{09161C5A-BF51-468D-984D-801576AC6588}" type="presOf" srcId="{7424C6CC-F3B3-4BEE-8A58-1D124F426A91}" destId="{8FAE583A-ACA3-48BC-9787-7BEEF7C625B8}" srcOrd="1" destOrd="0" presId="urn:microsoft.com/office/officeart/2005/8/layout/orgChart1"/>
    <dgm:cxn modelId="{ED233BD9-5C80-46E0-8C7F-34A8A5342677}" type="presOf" srcId="{063E70F0-32E5-4A34-813F-B3BDF19D863F}" destId="{2C803A61-3FC5-486E-9E2A-2401CC05886A}" srcOrd="0" destOrd="0" presId="urn:microsoft.com/office/officeart/2005/8/layout/orgChart1"/>
    <dgm:cxn modelId="{EF0F5D60-CD3A-4E32-9400-7FAF16824CFA}" type="presOf" srcId="{C3B81091-F445-4650-BEFF-7D5106D28C4B}" destId="{7F3AD216-0FB1-4287-98E8-5FE2704E2EF5}" srcOrd="0" destOrd="0" presId="urn:microsoft.com/office/officeart/2005/8/layout/orgChart1"/>
    <dgm:cxn modelId="{14A5423F-24C2-450E-AB21-177214BADB5C}" type="presOf" srcId="{C3B81091-F445-4650-BEFF-7D5106D28C4B}" destId="{5D18CD3F-ABA6-4DEC-8D7D-D63C7B9DA647}" srcOrd="1" destOrd="0" presId="urn:microsoft.com/office/officeart/2005/8/layout/orgChart1"/>
    <dgm:cxn modelId="{80FBD892-80C0-46EA-AF41-5CB06EDD58D2}" type="presOf" srcId="{17F5A97A-6EE8-45B8-B592-73CD6ED28D40}" destId="{C82D001C-3512-4BC6-9DEF-6B685CA1734B}" srcOrd="0" destOrd="0" presId="urn:microsoft.com/office/officeart/2005/8/layout/orgChart1"/>
    <dgm:cxn modelId="{A8C7F660-427F-4F9C-9855-D470C6A886F7}" srcId="{21456EA3-4A3C-42A0-AF37-8857B8F11635}" destId="{C734E082-E2D1-4291-882A-A158F7BF04DF}" srcOrd="2" destOrd="0" parTransId="{4C52DCBA-122D-43A9-B8E2-A8F2C90235D8}" sibTransId="{7AB40087-2BB8-4D9D-B4F3-EB2DAD608B66}"/>
    <dgm:cxn modelId="{60C8259F-BBDC-4EBA-B98C-A1C28CC140AC}" type="presOf" srcId="{1A96E09C-B58F-4AF0-866D-0AF57D6BCFDA}" destId="{FE400E35-108B-4428-A4A2-4DBFD8A69FF8}" srcOrd="1" destOrd="0" presId="urn:microsoft.com/office/officeart/2005/8/layout/orgChart1"/>
    <dgm:cxn modelId="{03471122-7B42-4780-8D69-0C57328D160A}" srcId="{7424C6CC-F3B3-4BEE-8A58-1D124F426A91}" destId="{21456EA3-4A3C-42A0-AF37-8857B8F11635}" srcOrd="3" destOrd="0" parTransId="{89275F07-455C-48EB-812A-CB5F13B9F77F}" sibTransId="{AF227F8F-D2B3-4773-91B3-BD218F3179B2}"/>
    <dgm:cxn modelId="{E835F4C3-35E4-4DA0-AE47-26DC77FDDA66}" type="presOf" srcId="{1F6CFFFC-A105-4833-B464-95C146053770}" destId="{50EB2CAA-8385-4573-903E-3C6680325069}" srcOrd="1" destOrd="0" presId="urn:microsoft.com/office/officeart/2005/8/layout/orgChart1"/>
    <dgm:cxn modelId="{9ABBF26A-8C8C-416E-A1EC-AFDE7182B519}" type="presOf" srcId="{48CBE7DB-2B14-4850-8C89-A6AB7ABCFF53}" destId="{30894F8A-1752-4C07-9695-012E6CA00135}" srcOrd="1" destOrd="0" presId="urn:microsoft.com/office/officeart/2005/8/layout/orgChart1"/>
    <dgm:cxn modelId="{B219BFCD-4A01-46CF-A3EE-AAE5C947A54D}" type="presOf" srcId="{0D8F09E0-29D1-4151-93C8-23C8A031C1A2}" destId="{E1A8C1CE-03F5-4930-B4D9-2DD595DB90A0}" srcOrd="0" destOrd="0" presId="urn:microsoft.com/office/officeart/2005/8/layout/orgChart1"/>
    <dgm:cxn modelId="{170DCAF5-C175-480D-9C23-224F306F4EB6}" type="presOf" srcId="{086865BD-1858-41CD-9077-597FB3C10155}" destId="{D1C691B7-DAB0-4368-9FFC-28ED9CADEADB}" srcOrd="0" destOrd="0" presId="urn:microsoft.com/office/officeart/2005/8/layout/orgChart1"/>
    <dgm:cxn modelId="{2426F68F-3FE3-415D-9762-5118984D0C12}" type="presOf" srcId="{620E2930-4A3F-4763-B12B-9EBB7F0112A3}" destId="{45CAC693-7C70-4B7C-9D11-23D22CC71B75}" srcOrd="1" destOrd="0" presId="urn:microsoft.com/office/officeart/2005/8/layout/orgChart1"/>
    <dgm:cxn modelId="{34AF0BD6-C587-4E62-A37C-E20BFC41DBF7}" type="presOf" srcId="{53039881-904E-4989-AFA5-FE1EC6F16CBF}" destId="{DA90969A-C9F0-43D0-A3FE-CA378E627C6E}" srcOrd="0" destOrd="0" presId="urn:microsoft.com/office/officeart/2005/8/layout/orgChart1"/>
    <dgm:cxn modelId="{61FF0A05-F5D0-4EAD-8ED5-A6247C689A72}" srcId="{1F6CFFFC-A105-4833-B464-95C146053770}" destId="{A8C2945F-68D4-498E-8B84-D4D4ED98FAD4}" srcOrd="4" destOrd="0" parTransId="{9913D1D3-1ACA-441F-BECA-E584F2FA4ABA}" sibTransId="{F87FE924-32C1-4563-825E-15649064E395}"/>
    <dgm:cxn modelId="{D091651C-65DD-4017-BBEC-6667B2AB0708}" type="presOf" srcId="{53281720-04AF-44ED-8899-4E940653A4C9}" destId="{13C52722-B9BC-42BF-AD04-8E06D684D65E}" srcOrd="0" destOrd="0" presId="urn:microsoft.com/office/officeart/2005/8/layout/orgChart1"/>
    <dgm:cxn modelId="{D7CDBFFB-4D65-4778-B5A4-06D8D4F9203A}" type="presOf" srcId="{684EF7EE-3451-476C-923B-E44F361DC387}" destId="{2AE1B205-7BB8-4819-863C-543B94646EBE}" srcOrd="0" destOrd="0" presId="urn:microsoft.com/office/officeart/2005/8/layout/orgChart1"/>
    <dgm:cxn modelId="{10B7F72F-CA3F-41F5-AF8D-ABC7E4DC5B10}" type="presOf" srcId="{C3CB00E1-2FBB-4B21-9563-0263E4C2A9C8}" destId="{6DE6367E-6C25-4B23-BD6A-084A90F411DB}" srcOrd="0" destOrd="0" presId="urn:microsoft.com/office/officeart/2005/8/layout/orgChart1"/>
    <dgm:cxn modelId="{A2EE1957-7CC6-4E87-B971-9B2BDD88AE06}" type="presOf" srcId="{50564587-3CC7-4F1E-B7C3-C7D8B3D16CC7}" destId="{F81C63C2-5F0C-4AB8-AA6F-D3FBE1310C47}" srcOrd="0" destOrd="0" presId="urn:microsoft.com/office/officeart/2005/8/layout/orgChart1"/>
    <dgm:cxn modelId="{E2946869-0937-4F5C-BA4A-9D8920BA3BFF}" type="presOf" srcId="{C93633B7-2DD7-47C0-B347-B59CEE30ED55}" destId="{10B4A602-903A-460F-9DC2-BA7B14C6AA8D}" srcOrd="0" destOrd="0" presId="urn:microsoft.com/office/officeart/2005/8/layout/orgChart1"/>
    <dgm:cxn modelId="{D24762D9-04F8-499A-A0CD-8898E0E39C52}" type="presOf" srcId="{9665A847-9C34-433F-9C10-BC203D486BD9}" destId="{C5CC0BFC-A87B-4E76-84D8-F712328CF523}" srcOrd="1" destOrd="0" presId="urn:microsoft.com/office/officeart/2005/8/layout/orgChart1"/>
    <dgm:cxn modelId="{936B76A9-D97A-49B0-B450-91B21CAAD86D}" type="presOf" srcId="{C3CB00E1-2FBB-4B21-9563-0263E4C2A9C8}" destId="{91B434D3-6D01-4995-81D9-83F1A9A9CB19}" srcOrd="1" destOrd="0" presId="urn:microsoft.com/office/officeart/2005/8/layout/orgChart1"/>
    <dgm:cxn modelId="{AE793645-8081-41A4-A0B9-1EA312DA7F4A}" type="presOf" srcId="{64E2AE85-C1B9-4D0C-83FB-37B2EA3C7F1C}" destId="{C42F4AFB-D37C-4401-8DBE-9E0C57A5E95D}" srcOrd="0" destOrd="0" presId="urn:microsoft.com/office/officeart/2005/8/layout/orgChart1"/>
    <dgm:cxn modelId="{56D7C890-6E7B-4AB1-897C-D7D2AAA609CD}" srcId="{1F6CFFFC-A105-4833-B464-95C146053770}" destId="{3D4DDB4F-CDB3-44D7-A1EF-C92BE9D2D78E}" srcOrd="3" destOrd="0" parTransId="{AF26556C-33CF-49A4-B6CE-704339152328}" sibTransId="{80E7B0B2-C121-4AD3-A833-6CCA172E0C8E}"/>
    <dgm:cxn modelId="{15FE634C-7CC9-4511-A46A-1A86B26CFD7B}" type="presOf" srcId="{9BBAAD14-45AD-4E9A-8804-6815B23EACEE}" destId="{8E363D67-577E-44D9-BD68-2E82D68C43D1}" srcOrd="0" destOrd="0" presId="urn:microsoft.com/office/officeart/2005/8/layout/orgChart1"/>
    <dgm:cxn modelId="{FCF4ABC1-D0D6-49A1-9E5A-E0DA965A7C99}" srcId="{1F6CFFFC-A105-4833-B464-95C146053770}" destId="{C3B81091-F445-4650-BEFF-7D5106D28C4B}" srcOrd="1" destOrd="0" parTransId="{CD53CEF8-BC8E-448B-9BF6-1444A0D03450}" sibTransId="{840E2251-3A7A-4BEC-9B05-CEB2F8351FF3}"/>
    <dgm:cxn modelId="{0A0E9C02-66C1-4098-AFF0-372973F5FC0D}" type="presOf" srcId="{1148E22F-8930-4F1E-821B-23FFBB976F3A}" destId="{88AB1D54-1A62-45A1-A87E-6DBEEDCD2248}" srcOrd="0" destOrd="0" presId="urn:microsoft.com/office/officeart/2005/8/layout/orgChart1"/>
    <dgm:cxn modelId="{A7F813AD-8D3B-4109-BFED-C9C14765AB6B}" srcId="{9665A847-9C34-433F-9C10-BC203D486BD9}" destId="{1E866EF7-B54D-4CC7-8FE5-0E010CFABFE9}" srcOrd="3" destOrd="0" parTransId="{566444C1-D9AF-4055-A7BB-CD3AA4E67AE7}" sibTransId="{E101740D-8F07-4420-B526-5A5E55B280F4}"/>
    <dgm:cxn modelId="{72DB467C-D8C0-4902-8768-67E25B0CC98D}" srcId="{684EF7EE-3451-476C-923B-E44F361DC387}" destId="{7424C6CC-F3B3-4BEE-8A58-1D124F426A91}" srcOrd="0" destOrd="0" parTransId="{CE3A8BD6-871C-4EC8-8FB6-064A870F093D}" sibTransId="{D8C5CA6A-FA7D-4AF7-9179-F59BD8B503AE}"/>
    <dgm:cxn modelId="{3C1E0722-E917-4414-99AD-1F433AB71D98}" srcId="{063E70F0-32E5-4A34-813F-B3BDF19D863F}" destId="{7755005D-8105-485A-B4EF-90EE19E3B424}" srcOrd="4" destOrd="0" parTransId="{A9659F89-09FD-4C42-AD44-D913E748ED22}" sibTransId="{1E46AD72-2E4C-4907-B917-D4C49504F197}"/>
    <dgm:cxn modelId="{01C1E495-A675-416C-82B4-102F5CED3E73}" type="presOf" srcId="{A8C2945F-68D4-498E-8B84-D4D4ED98FAD4}" destId="{F3660063-29CE-4133-B6A8-808E8149E292}" srcOrd="1" destOrd="0" presId="urn:microsoft.com/office/officeart/2005/8/layout/orgChart1"/>
    <dgm:cxn modelId="{8DE3ED10-E137-4E0C-A5CA-E75D6D2F80B9}" type="presOf" srcId="{89275F07-455C-48EB-812A-CB5F13B9F77F}" destId="{FA955371-3AB8-4565-ABE6-F8D474894020}" srcOrd="0" destOrd="0" presId="urn:microsoft.com/office/officeart/2005/8/layout/orgChart1"/>
    <dgm:cxn modelId="{B2FAD06B-6A7B-4A62-BB58-CB29B3BD5432}" type="presOf" srcId="{4C52DCBA-122D-43A9-B8E2-A8F2C90235D8}" destId="{215FB870-71E6-43E5-B617-ED5CA15DC2DC}" srcOrd="0" destOrd="0" presId="urn:microsoft.com/office/officeart/2005/8/layout/orgChart1"/>
    <dgm:cxn modelId="{DBAB3FEE-DC88-4211-BA3D-D811645FED70}" type="presOf" srcId="{1E866EF7-B54D-4CC7-8FE5-0E010CFABFE9}" destId="{C9F988E7-3525-49F9-B98B-898C0F0ED60F}" srcOrd="1" destOrd="0" presId="urn:microsoft.com/office/officeart/2005/8/layout/orgChart1"/>
    <dgm:cxn modelId="{7C928FA0-2335-4993-9A31-7CCA90977F9F}" type="presOf" srcId="{53281720-04AF-44ED-8899-4E940653A4C9}" destId="{91C67077-119B-4A74-94D4-1E6AE8431ACB}" srcOrd="1" destOrd="0" presId="urn:microsoft.com/office/officeart/2005/8/layout/orgChart1"/>
    <dgm:cxn modelId="{9FD5633F-5D71-42C6-9459-019722772E19}" type="presOf" srcId="{1FB02F40-C7BC-4786-82AC-577A3B7735DB}" destId="{BDEC6108-F3B7-4010-B303-23845EB70C7F}" srcOrd="0" destOrd="0" presId="urn:microsoft.com/office/officeart/2005/8/layout/orgChart1"/>
    <dgm:cxn modelId="{1964FB2C-C093-48C2-9292-06F86642B6AF}" srcId="{7424C6CC-F3B3-4BEE-8A58-1D124F426A91}" destId="{9665A847-9C34-433F-9C10-BC203D486BD9}" srcOrd="2" destOrd="0" parTransId="{0D8F09E0-29D1-4151-93C8-23C8A031C1A2}" sibTransId="{B2F4054D-C9C7-4E21-9D42-328F69CCAEBA}"/>
    <dgm:cxn modelId="{675771C3-A615-45B3-8D41-139643450CF9}" srcId="{1F6CFFFC-A105-4833-B464-95C146053770}" destId="{5978EB7F-C08F-4960-AD34-1244B80C82A0}" srcOrd="2" destOrd="0" parTransId="{1148E22F-8930-4F1E-821B-23FFBB976F3A}" sibTransId="{06F49A2F-501A-442F-9175-0F50110ABD9F}"/>
    <dgm:cxn modelId="{87F92E13-1D37-4FB3-AF05-C3BA7CAA4E97}" type="presOf" srcId="{8A984C9D-FB33-4A61-8289-2C2DFBFCCA97}" destId="{E9F0ADC6-865F-4B54-9024-6FEC511883DD}" srcOrd="1" destOrd="0" presId="urn:microsoft.com/office/officeart/2005/8/layout/orgChart1"/>
    <dgm:cxn modelId="{3C9BF102-E4ED-4964-A9BD-0DD22945DC35}" type="presOf" srcId="{1E866EF7-B54D-4CC7-8FE5-0E010CFABFE9}" destId="{99E580D1-9334-46EC-AAD6-F67CECA75CFE}" srcOrd="0" destOrd="0" presId="urn:microsoft.com/office/officeart/2005/8/layout/orgChart1"/>
    <dgm:cxn modelId="{7F53F7C9-245C-4187-AAC1-CAF08F0028E2}" srcId="{21456EA3-4A3C-42A0-AF37-8857B8F11635}" destId="{9BBAAD14-45AD-4E9A-8804-6815B23EACEE}" srcOrd="0" destOrd="0" parTransId="{3753EEDE-1A07-412F-BDFA-B4AFBCC38447}" sibTransId="{0D9E69AC-6279-48B5-A25C-9234D0FB1074}"/>
    <dgm:cxn modelId="{7ADC28E3-7D63-4005-B45C-1181AD026E97}" type="presOf" srcId="{9BBAAD14-45AD-4E9A-8804-6815B23EACEE}" destId="{B6452018-2AA3-451B-918C-CB2990D894D3}" srcOrd="1" destOrd="0" presId="urn:microsoft.com/office/officeart/2005/8/layout/orgChart1"/>
    <dgm:cxn modelId="{A243F165-0119-4D4D-A545-EB20F787B080}" srcId="{063E70F0-32E5-4A34-813F-B3BDF19D863F}" destId="{17F5A97A-6EE8-45B8-B592-73CD6ED28D40}" srcOrd="3" destOrd="0" parTransId="{7BA0256B-6A12-4997-9E59-EEAB1AF351D2}" sibTransId="{3FBEFD2D-A3F9-4514-9D7A-14F2FB7F03CA}"/>
    <dgm:cxn modelId="{840FDD11-2724-4994-B40F-E1F4FFAC7258}" type="presOf" srcId="{5978EB7F-C08F-4960-AD34-1244B80C82A0}" destId="{49B71D9D-4E89-4D91-BCE0-D8F13538B4EE}" srcOrd="1" destOrd="0" presId="urn:microsoft.com/office/officeart/2005/8/layout/orgChart1"/>
    <dgm:cxn modelId="{1585DB49-6D22-4731-90C9-5DBD4DECB2BA}" type="presOf" srcId="{3D4DDB4F-CDB3-44D7-A1EF-C92BE9D2D78E}" destId="{99DCB364-4263-4B7A-91CF-EB8D0513B67E}" srcOrd="1" destOrd="0" presId="urn:microsoft.com/office/officeart/2005/8/layout/orgChart1"/>
    <dgm:cxn modelId="{9205305B-E692-482A-993A-4FA08190E1EF}" type="presOf" srcId="{9913D1D3-1ACA-441F-BECA-E584F2FA4ABA}" destId="{0CA5CD8D-E1FA-418E-8DE5-5CE528D04642}" srcOrd="0" destOrd="0" presId="urn:microsoft.com/office/officeart/2005/8/layout/orgChart1"/>
    <dgm:cxn modelId="{21B4B603-352E-4B11-A678-3C4815B1CFA6}" type="presOf" srcId="{1F6CFFFC-A105-4833-B464-95C146053770}" destId="{C7735EC1-C3DE-424B-9C3F-AB7BB79E2EC5}" srcOrd="0" destOrd="0" presId="urn:microsoft.com/office/officeart/2005/8/layout/orgChart1"/>
    <dgm:cxn modelId="{F0C3F00B-DD2F-4ED4-B977-7D87633B9FA9}" type="presOf" srcId="{7A9AEC1A-1F77-4107-ADBF-228E61E4098E}" destId="{3CB8E35A-F4F3-4F86-8736-40A2DDCE1174}" srcOrd="0" destOrd="0" presId="urn:microsoft.com/office/officeart/2005/8/layout/orgChart1"/>
    <dgm:cxn modelId="{E264093C-3919-4E24-B6D8-4CC9F532CEE7}" type="presOf" srcId="{C734E082-E2D1-4291-882A-A158F7BF04DF}" destId="{9C629EB9-02B4-4781-9C98-24B79DCA6688}" srcOrd="1" destOrd="0" presId="urn:microsoft.com/office/officeart/2005/8/layout/orgChart1"/>
    <dgm:cxn modelId="{AB5E2310-B343-42B1-9B3D-E2B304E483BF}" type="presOf" srcId="{66C938CE-6E81-4A74-85E0-A4DECCAA2BD0}" destId="{29ECFC0E-27D8-426D-9FA0-1F2F4B51741B}" srcOrd="1" destOrd="0" presId="urn:microsoft.com/office/officeart/2005/8/layout/orgChart1"/>
    <dgm:cxn modelId="{0437C03D-00A5-4057-A9AF-F8B7F253BCC0}" type="presOf" srcId="{566444C1-D9AF-4055-A7BB-CD3AA4E67AE7}" destId="{55B21377-1365-432C-BC41-C2442B99B55D}" srcOrd="0" destOrd="0" presId="urn:microsoft.com/office/officeart/2005/8/layout/orgChart1"/>
    <dgm:cxn modelId="{DAB91A5D-AEBA-424F-B148-F97DB874BEEA}" type="presOf" srcId="{7BA0256B-6A12-4997-9E59-EEAB1AF351D2}" destId="{86CBD543-D417-4563-84D7-DFA66829D7B7}" srcOrd="0" destOrd="0" presId="urn:microsoft.com/office/officeart/2005/8/layout/orgChart1"/>
    <dgm:cxn modelId="{B43C2C6C-A603-4626-A65D-522A26AFFA07}" type="presOf" srcId="{21456EA3-4A3C-42A0-AF37-8857B8F11635}" destId="{97572DF4-5C0E-4F5B-84E8-6DA9F99292CF}" srcOrd="1" destOrd="0" presId="urn:microsoft.com/office/officeart/2005/8/layout/orgChart1"/>
    <dgm:cxn modelId="{8D05E88D-C157-4C2A-9A6E-C44555FE75E5}" type="presOf" srcId="{AF26556C-33CF-49A4-B6CE-704339152328}" destId="{E0032BEC-3C1A-48F3-A733-8373CF050F4B}" srcOrd="0" destOrd="0" presId="urn:microsoft.com/office/officeart/2005/8/layout/orgChart1"/>
    <dgm:cxn modelId="{FE145C46-365D-4732-84F8-7FBF6441481A}" type="presOf" srcId="{0356788F-A50E-4CBF-87CC-1917BE99063A}" destId="{2A4B73D3-D647-401F-B10A-5FA2C771BB1D}" srcOrd="0" destOrd="0" presId="urn:microsoft.com/office/officeart/2005/8/layout/orgChart1"/>
    <dgm:cxn modelId="{6BF972E9-7927-4FBE-B413-7D3F26823C46}" srcId="{7424C6CC-F3B3-4BEE-8A58-1D124F426A91}" destId="{063E70F0-32E5-4A34-813F-B3BDF19D863F}" srcOrd="1" destOrd="0" parTransId="{1FB02F40-C7BC-4786-82AC-577A3B7735DB}" sibTransId="{05ED0BE4-317B-4CB6-AC39-4D440C8BE2C4}"/>
    <dgm:cxn modelId="{EBEA09A9-BDD0-4A62-A6EC-422B151B6EF4}" srcId="{063E70F0-32E5-4A34-813F-B3BDF19D863F}" destId="{C3CB00E1-2FBB-4B21-9563-0263E4C2A9C8}" srcOrd="1" destOrd="0" parTransId="{0356788F-A50E-4CBF-87CC-1917BE99063A}" sibTransId="{233A0C1B-FD61-47F0-AF3F-CB4C4651AA29}"/>
    <dgm:cxn modelId="{44972A75-DE00-4CAB-BF96-3A9EDDBE15C6}" type="presOf" srcId="{620E2930-4A3F-4763-B12B-9EBB7F0112A3}" destId="{3D113646-7804-4ABF-85F8-038C071CE636}" srcOrd="0" destOrd="0" presId="urn:microsoft.com/office/officeart/2005/8/layout/orgChart1"/>
    <dgm:cxn modelId="{39B99FF1-7D97-4655-BAE1-7023B4A97DD6}" type="presOf" srcId="{7755005D-8105-485A-B4EF-90EE19E3B424}" destId="{48F43E70-26EE-4E3E-A7AE-A5B8AB4A8B8C}" srcOrd="0" destOrd="0" presId="urn:microsoft.com/office/officeart/2005/8/layout/orgChart1"/>
    <dgm:cxn modelId="{79A81BF7-5093-4BA9-B051-A4C19F5E2D11}" type="presOf" srcId="{A9659F89-09FD-4C42-AD44-D913E748ED22}" destId="{9B61703E-2B8A-4B9D-A3BA-F34F593A163F}" srcOrd="0" destOrd="0" presId="urn:microsoft.com/office/officeart/2005/8/layout/orgChart1"/>
    <dgm:cxn modelId="{4356F4F1-A3EE-4AE0-9837-D88715A1116C}" srcId="{21456EA3-4A3C-42A0-AF37-8857B8F11635}" destId="{620E2930-4A3F-4763-B12B-9EBB7F0112A3}" srcOrd="1" destOrd="0" parTransId="{5859AE10-D07C-40BF-9E41-8640D2A72E04}" sibTransId="{F1147510-D950-48E4-9089-61D05F52181A}"/>
    <dgm:cxn modelId="{B20C1857-009F-4E4F-90F0-12B12DCA5EA4}" type="presOf" srcId="{21456EA3-4A3C-42A0-AF37-8857B8F11635}" destId="{BC40B088-645E-456E-8000-40F340C8FE86}" srcOrd="0" destOrd="0" presId="urn:microsoft.com/office/officeart/2005/8/layout/orgChart1"/>
    <dgm:cxn modelId="{A90AF6DC-43CD-4C8D-B8B9-161C878ECA74}" type="presOf" srcId="{A06C0DC2-3E63-41E7-9937-47B714B47944}" destId="{E74D7249-57B7-43CA-93F0-7ADCC2815618}" srcOrd="0" destOrd="0" presId="urn:microsoft.com/office/officeart/2005/8/layout/orgChart1"/>
    <dgm:cxn modelId="{5C7B4891-4FA4-4A49-A6B3-BA4CAFC1FF84}" type="presOf" srcId="{3D4DDB4F-CDB3-44D7-A1EF-C92BE9D2D78E}" destId="{91C1ABC5-6275-479E-8B2D-01BB94678D48}" srcOrd="0" destOrd="0" presId="urn:microsoft.com/office/officeart/2005/8/layout/orgChart1"/>
    <dgm:cxn modelId="{2458FDD4-0526-4BA9-BB38-0CAAA3D80953}" type="presParOf" srcId="{2AE1B205-7BB8-4819-863C-543B94646EBE}" destId="{B10DE4A3-5F33-4B85-AEC2-976B0E03EF42}" srcOrd="0" destOrd="0" presId="urn:microsoft.com/office/officeart/2005/8/layout/orgChart1"/>
    <dgm:cxn modelId="{7FDF5ED0-18E6-4474-B092-ED59CDDCDCB9}" type="presParOf" srcId="{B10DE4A3-5F33-4B85-AEC2-976B0E03EF42}" destId="{1767E7B8-0AA5-43FB-8348-9D10CE7BE0B8}" srcOrd="0" destOrd="0" presId="urn:microsoft.com/office/officeart/2005/8/layout/orgChart1"/>
    <dgm:cxn modelId="{09135A9F-21D3-4361-9E48-D2D8F085A193}" type="presParOf" srcId="{1767E7B8-0AA5-43FB-8348-9D10CE7BE0B8}" destId="{FF32EE41-5610-4C5C-8BEC-D4766CB8ECBF}" srcOrd="0" destOrd="0" presId="urn:microsoft.com/office/officeart/2005/8/layout/orgChart1"/>
    <dgm:cxn modelId="{F1263CE5-0B5A-4A1B-BC94-681DA2AD05D6}" type="presParOf" srcId="{1767E7B8-0AA5-43FB-8348-9D10CE7BE0B8}" destId="{8FAE583A-ACA3-48BC-9787-7BEEF7C625B8}" srcOrd="1" destOrd="0" presId="urn:microsoft.com/office/officeart/2005/8/layout/orgChart1"/>
    <dgm:cxn modelId="{7DA1BB29-5760-4AFC-9ECD-A2ADB9D01D3E}" type="presParOf" srcId="{B10DE4A3-5F33-4B85-AEC2-976B0E03EF42}" destId="{0B27C39E-75F3-4B81-AA9A-93156EBF9A72}" srcOrd="1" destOrd="0" presId="urn:microsoft.com/office/officeart/2005/8/layout/orgChart1"/>
    <dgm:cxn modelId="{6FFE1C47-B65C-4B2E-8750-719B38D84B70}" type="presParOf" srcId="{0B27C39E-75F3-4B81-AA9A-93156EBF9A72}" destId="{C42F4AFB-D37C-4401-8DBE-9E0C57A5E95D}" srcOrd="0" destOrd="0" presId="urn:microsoft.com/office/officeart/2005/8/layout/orgChart1"/>
    <dgm:cxn modelId="{1B96DE1F-EA0B-457E-9E4D-42973E1CDD01}" type="presParOf" srcId="{0B27C39E-75F3-4B81-AA9A-93156EBF9A72}" destId="{D785BE7A-AE29-4998-B1E1-4D0090C38A6D}" srcOrd="1" destOrd="0" presId="urn:microsoft.com/office/officeart/2005/8/layout/orgChart1"/>
    <dgm:cxn modelId="{2694D5FF-83E8-472A-8710-FB12D51095D6}" type="presParOf" srcId="{D785BE7A-AE29-4998-B1E1-4D0090C38A6D}" destId="{BE2CED7E-68CA-4AE6-B770-73520630CFCE}" srcOrd="0" destOrd="0" presId="urn:microsoft.com/office/officeart/2005/8/layout/orgChart1"/>
    <dgm:cxn modelId="{9CFD4796-AB07-4BD8-B66F-FE627D79ECA8}" type="presParOf" srcId="{BE2CED7E-68CA-4AE6-B770-73520630CFCE}" destId="{C7735EC1-C3DE-424B-9C3F-AB7BB79E2EC5}" srcOrd="0" destOrd="0" presId="urn:microsoft.com/office/officeart/2005/8/layout/orgChart1"/>
    <dgm:cxn modelId="{5123E589-0727-4927-A122-C2CF5C4B2057}" type="presParOf" srcId="{BE2CED7E-68CA-4AE6-B770-73520630CFCE}" destId="{50EB2CAA-8385-4573-903E-3C6680325069}" srcOrd="1" destOrd="0" presId="urn:microsoft.com/office/officeart/2005/8/layout/orgChart1"/>
    <dgm:cxn modelId="{319F70CF-845C-4DF7-BB2F-6BB87B599C22}" type="presParOf" srcId="{D785BE7A-AE29-4998-B1E1-4D0090C38A6D}" destId="{D129D3B6-1858-4978-8714-DFE4A7179748}" srcOrd="1" destOrd="0" presId="urn:microsoft.com/office/officeart/2005/8/layout/orgChart1"/>
    <dgm:cxn modelId="{ADC0799E-6325-4936-B5AE-5712E1BDBBEC}" type="presParOf" srcId="{D129D3B6-1858-4978-8714-DFE4A7179748}" destId="{3CB8E35A-F4F3-4F86-8736-40A2DDCE1174}" srcOrd="0" destOrd="0" presId="urn:microsoft.com/office/officeart/2005/8/layout/orgChart1"/>
    <dgm:cxn modelId="{B1EC631F-310C-4C7B-B00E-FC1A4E6D4475}" type="presParOf" srcId="{D129D3B6-1858-4978-8714-DFE4A7179748}" destId="{48109D05-348A-4DA1-B221-2B19BF46FCA5}" srcOrd="1" destOrd="0" presId="urn:microsoft.com/office/officeart/2005/8/layout/orgChart1"/>
    <dgm:cxn modelId="{E6F21C20-C319-4CEE-BE9D-28C7BD061ED1}" type="presParOf" srcId="{48109D05-348A-4DA1-B221-2B19BF46FCA5}" destId="{0F8473E0-E6C6-43C9-AA0A-D16F18DC4EC3}" srcOrd="0" destOrd="0" presId="urn:microsoft.com/office/officeart/2005/8/layout/orgChart1"/>
    <dgm:cxn modelId="{4A73BF6D-EEF8-4146-B726-11B24D7F0D1C}" type="presParOf" srcId="{0F8473E0-E6C6-43C9-AA0A-D16F18DC4EC3}" destId="{EA2E946B-4929-451A-AB27-A3EB45A85EC6}" srcOrd="0" destOrd="0" presId="urn:microsoft.com/office/officeart/2005/8/layout/orgChart1"/>
    <dgm:cxn modelId="{CC461059-9E53-4DC5-B5F2-4BE0147565F3}" type="presParOf" srcId="{0F8473E0-E6C6-43C9-AA0A-D16F18DC4EC3}" destId="{30894F8A-1752-4C07-9695-012E6CA00135}" srcOrd="1" destOrd="0" presId="urn:microsoft.com/office/officeart/2005/8/layout/orgChart1"/>
    <dgm:cxn modelId="{7935E4CE-DC4F-4823-8E4D-A70BE1F9540C}" type="presParOf" srcId="{48109D05-348A-4DA1-B221-2B19BF46FCA5}" destId="{39922688-FC18-45C6-BE55-428499135F04}" srcOrd="1" destOrd="0" presId="urn:microsoft.com/office/officeart/2005/8/layout/orgChart1"/>
    <dgm:cxn modelId="{AC98AD2E-0DB5-45F5-B8C0-7478BFAB14BA}" type="presParOf" srcId="{48109D05-348A-4DA1-B221-2B19BF46FCA5}" destId="{AF5DDF81-A06E-4309-BE36-C3C922385738}" srcOrd="2" destOrd="0" presId="urn:microsoft.com/office/officeart/2005/8/layout/orgChart1"/>
    <dgm:cxn modelId="{3F6FEF9C-09E6-4B5B-9003-CFBCD9A4F4CE}" type="presParOf" srcId="{D129D3B6-1858-4978-8714-DFE4A7179748}" destId="{A040CA8F-353E-4B68-A279-0CFDADB9A816}" srcOrd="2" destOrd="0" presId="urn:microsoft.com/office/officeart/2005/8/layout/orgChart1"/>
    <dgm:cxn modelId="{74B0D5ED-282E-42BD-A829-2049A897B4E1}" type="presParOf" srcId="{D129D3B6-1858-4978-8714-DFE4A7179748}" destId="{467D6ADC-F35D-4185-A393-5BCD94B7FCBD}" srcOrd="3" destOrd="0" presId="urn:microsoft.com/office/officeart/2005/8/layout/orgChart1"/>
    <dgm:cxn modelId="{3D1631E8-2053-42E2-A5A8-23DE485B7ECF}" type="presParOf" srcId="{467D6ADC-F35D-4185-A393-5BCD94B7FCBD}" destId="{F1B026FF-C4CB-4167-89EF-3B89649D49A9}" srcOrd="0" destOrd="0" presId="urn:microsoft.com/office/officeart/2005/8/layout/orgChart1"/>
    <dgm:cxn modelId="{36E242A5-8FF1-4337-A4C0-480A5625E89C}" type="presParOf" srcId="{F1B026FF-C4CB-4167-89EF-3B89649D49A9}" destId="{7F3AD216-0FB1-4287-98E8-5FE2704E2EF5}" srcOrd="0" destOrd="0" presId="urn:microsoft.com/office/officeart/2005/8/layout/orgChart1"/>
    <dgm:cxn modelId="{29F5A75F-CF38-4E21-9950-1F82F840518B}" type="presParOf" srcId="{F1B026FF-C4CB-4167-89EF-3B89649D49A9}" destId="{5D18CD3F-ABA6-4DEC-8D7D-D63C7B9DA647}" srcOrd="1" destOrd="0" presId="urn:microsoft.com/office/officeart/2005/8/layout/orgChart1"/>
    <dgm:cxn modelId="{563130F3-21B8-4CD2-9A1C-C92EC6330DA5}" type="presParOf" srcId="{467D6ADC-F35D-4185-A393-5BCD94B7FCBD}" destId="{1AC349F8-3B04-464B-8D58-C0E8F8D98CD3}" srcOrd="1" destOrd="0" presId="urn:microsoft.com/office/officeart/2005/8/layout/orgChart1"/>
    <dgm:cxn modelId="{742918EC-D164-4CFC-ABC3-5ED03BE7FAC4}" type="presParOf" srcId="{467D6ADC-F35D-4185-A393-5BCD94B7FCBD}" destId="{5115C8BC-8B0C-4AA8-B62D-4AACDBA7C636}" srcOrd="2" destOrd="0" presId="urn:microsoft.com/office/officeart/2005/8/layout/orgChart1"/>
    <dgm:cxn modelId="{6587058C-E4F6-459F-9B29-42C9D6D9F428}" type="presParOf" srcId="{D129D3B6-1858-4978-8714-DFE4A7179748}" destId="{88AB1D54-1A62-45A1-A87E-6DBEEDCD2248}" srcOrd="4" destOrd="0" presId="urn:microsoft.com/office/officeart/2005/8/layout/orgChart1"/>
    <dgm:cxn modelId="{38C2AAA7-85DD-407E-AC75-D01F87D1CE57}" type="presParOf" srcId="{D129D3B6-1858-4978-8714-DFE4A7179748}" destId="{FBD67777-4D06-4465-A9A9-81B321FB39A8}" srcOrd="5" destOrd="0" presId="urn:microsoft.com/office/officeart/2005/8/layout/orgChart1"/>
    <dgm:cxn modelId="{A8EB8111-D94E-46A3-AC9E-32EADE1B7FA9}" type="presParOf" srcId="{FBD67777-4D06-4465-A9A9-81B321FB39A8}" destId="{26361A71-EB9A-4729-94DA-CC2014818189}" srcOrd="0" destOrd="0" presId="urn:microsoft.com/office/officeart/2005/8/layout/orgChart1"/>
    <dgm:cxn modelId="{EC21AE47-38E8-47CE-B8AA-D928ABD4CD12}" type="presParOf" srcId="{26361A71-EB9A-4729-94DA-CC2014818189}" destId="{3F9B8E6E-0415-4353-9D14-7F36D5DE581D}" srcOrd="0" destOrd="0" presId="urn:microsoft.com/office/officeart/2005/8/layout/orgChart1"/>
    <dgm:cxn modelId="{01332981-ED7F-4AF8-A345-24C4A344ED8F}" type="presParOf" srcId="{26361A71-EB9A-4729-94DA-CC2014818189}" destId="{49B71D9D-4E89-4D91-BCE0-D8F13538B4EE}" srcOrd="1" destOrd="0" presId="urn:microsoft.com/office/officeart/2005/8/layout/orgChart1"/>
    <dgm:cxn modelId="{C9293BA9-7417-4FDD-98A9-175B75D94875}" type="presParOf" srcId="{FBD67777-4D06-4465-A9A9-81B321FB39A8}" destId="{2CA1C93F-C045-4965-82E3-869C653981B5}" srcOrd="1" destOrd="0" presId="urn:microsoft.com/office/officeart/2005/8/layout/orgChart1"/>
    <dgm:cxn modelId="{F7C781E5-4EA2-4AC5-BA56-7017081141AC}" type="presParOf" srcId="{FBD67777-4D06-4465-A9A9-81B321FB39A8}" destId="{8A6329AF-ED66-4FB6-A6A7-AE9E9D6A8668}" srcOrd="2" destOrd="0" presId="urn:microsoft.com/office/officeart/2005/8/layout/orgChart1"/>
    <dgm:cxn modelId="{45971D58-F1D0-43F8-928B-B67F332DAF51}" type="presParOf" srcId="{D129D3B6-1858-4978-8714-DFE4A7179748}" destId="{E0032BEC-3C1A-48F3-A733-8373CF050F4B}" srcOrd="6" destOrd="0" presId="urn:microsoft.com/office/officeart/2005/8/layout/orgChart1"/>
    <dgm:cxn modelId="{0B12D68A-2246-4FD6-B869-6CAC6724143D}" type="presParOf" srcId="{D129D3B6-1858-4978-8714-DFE4A7179748}" destId="{4AB7A87E-C377-4E15-857B-9D39FBA7DB1E}" srcOrd="7" destOrd="0" presId="urn:microsoft.com/office/officeart/2005/8/layout/orgChart1"/>
    <dgm:cxn modelId="{4B1A4F9C-3A85-45CD-81E6-CF1CA551D5F4}" type="presParOf" srcId="{4AB7A87E-C377-4E15-857B-9D39FBA7DB1E}" destId="{7251054F-4311-4078-8FBF-4F76AF1EFAD1}" srcOrd="0" destOrd="0" presId="urn:microsoft.com/office/officeart/2005/8/layout/orgChart1"/>
    <dgm:cxn modelId="{BCCE21BE-9F66-4FAA-A3CB-E1B035321774}" type="presParOf" srcId="{7251054F-4311-4078-8FBF-4F76AF1EFAD1}" destId="{91C1ABC5-6275-479E-8B2D-01BB94678D48}" srcOrd="0" destOrd="0" presId="urn:microsoft.com/office/officeart/2005/8/layout/orgChart1"/>
    <dgm:cxn modelId="{DB50EF39-EDCF-43E8-B284-EEA7CE599FC6}" type="presParOf" srcId="{7251054F-4311-4078-8FBF-4F76AF1EFAD1}" destId="{99DCB364-4263-4B7A-91CF-EB8D0513B67E}" srcOrd="1" destOrd="0" presId="urn:microsoft.com/office/officeart/2005/8/layout/orgChart1"/>
    <dgm:cxn modelId="{D44CC784-55FB-454C-9085-689A79AEC8E7}" type="presParOf" srcId="{4AB7A87E-C377-4E15-857B-9D39FBA7DB1E}" destId="{1CCCC5AD-65FA-4388-8C7C-FF8118C7CB48}" srcOrd="1" destOrd="0" presId="urn:microsoft.com/office/officeart/2005/8/layout/orgChart1"/>
    <dgm:cxn modelId="{D12F69A3-1646-4151-A400-41D487DEAB8D}" type="presParOf" srcId="{4AB7A87E-C377-4E15-857B-9D39FBA7DB1E}" destId="{257E0431-6C5D-4238-B703-40968F456F10}" srcOrd="2" destOrd="0" presId="urn:microsoft.com/office/officeart/2005/8/layout/orgChart1"/>
    <dgm:cxn modelId="{20CA06F7-32BD-4263-BED1-9632E4D8CA68}" type="presParOf" srcId="{D129D3B6-1858-4978-8714-DFE4A7179748}" destId="{0CA5CD8D-E1FA-418E-8DE5-5CE528D04642}" srcOrd="8" destOrd="0" presId="urn:microsoft.com/office/officeart/2005/8/layout/orgChart1"/>
    <dgm:cxn modelId="{12FF1ABF-45B8-4ACD-9AF5-6F3F6CB02229}" type="presParOf" srcId="{D129D3B6-1858-4978-8714-DFE4A7179748}" destId="{6F8921CC-27F5-451D-9238-62A27DFD08BC}" srcOrd="9" destOrd="0" presId="urn:microsoft.com/office/officeart/2005/8/layout/orgChart1"/>
    <dgm:cxn modelId="{4D826C10-D4C4-499C-81B1-BBC882FE2BA0}" type="presParOf" srcId="{6F8921CC-27F5-451D-9238-62A27DFD08BC}" destId="{020AB145-4C7C-4540-BA51-98D9584A4A60}" srcOrd="0" destOrd="0" presId="urn:microsoft.com/office/officeart/2005/8/layout/orgChart1"/>
    <dgm:cxn modelId="{2B747D67-FCD1-4B08-B563-5C75FE564907}" type="presParOf" srcId="{020AB145-4C7C-4540-BA51-98D9584A4A60}" destId="{12E8E178-65FE-4B19-B862-8BD3E40B42B4}" srcOrd="0" destOrd="0" presId="urn:microsoft.com/office/officeart/2005/8/layout/orgChart1"/>
    <dgm:cxn modelId="{9458CF36-E55D-45A6-9B84-115F4F056585}" type="presParOf" srcId="{020AB145-4C7C-4540-BA51-98D9584A4A60}" destId="{F3660063-29CE-4133-B6A8-808E8149E292}" srcOrd="1" destOrd="0" presId="urn:microsoft.com/office/officeart/2005/8/layout/orgChart1"/>
    <dgm:cxn modelId="{E03FCEED-E299-4F9C-A286-BEE47D251569}" type="presParOf" srcId="{6F8921CC-27F5-451D-9238-62A27DFD08BC}" destId="{2F6D851A-776D-472E-9427-3C1ADD2BE05A}" srcOrd="1" destOrd="0" presId="urn:microsoft.com/office/officeart/2005/8/layout/orgChart1"/>
    <dgm:cxn modelId="{31594730-34EB-4BC4-9D4D-B2F4C0BF183D}" type="presParOf" srcId="{6F8921CC-27F5-451D-9238-62A27DFD08BC}" destId="{F8C572D6-1B35-44BA-844F-62F100B648C2}" srcOrd="2" destOrd="0" presId="urn:microsoft.com/office/officeart/2005/8/layout/orgChart1"/>
    <dgm:cxn modelId="{220D4135-A19D-4E9C-8319-CECFB3302F4B}" type="presParOf" srcId="{D785BE7A-AE29-4998-B1E1-4D0090C38A6D}" destId="{E603211C-33FE-413A-AF93-60B06B93CEE5}" srcOrd="2" destOrd="0" presId="urn:microsoft.com/office/officeart/2005/8/layout/orgChart1"/>
    <dgm:cxn modelId="{8712F66C-11D3-4736-97DB-84B123BB90F1}" type="presParOf" srcId="{0B27C39E-75F3-4B81-AA9A-93156EBF9A72}" destId="{BDEC6108-F3B7-4010-B303-23845EB70C7F}" srcOrd="2" destOrd="0" presId="urn:microsoft.com/office/officeart/2005/8/layout/orgChart1"/>
    <dgm:cxn modelId="{134D60AA-F4A2-428B-A685-36F1E5290DF2}" type="presParOf" srcId="{0B27C39E-75F3-4B81-AA9A-93156EBF9A72}" destId="{4748AA8F-A52F-458C-980D-0BD0D1C624E3}" srcOrd="3" destOrd="0" presId="urn:microsoft.com/office/officeart/2005/8/layout/orgChart1"/>
    <dgm:cxn modelId="{E65EBEA2-B327-4AD2-A3D6-A90BC353F651}" type="presParOf" srcId="{4748AA8F-A52F-458C-980D-0BD0D1C624E3}" destId="{3309CD1F-35BB-4037-AC24-5038A981AB6E}" srcOrd="0" destOrd="0" presId="urn:microsoft.com/office/officeart/2005/8/layout/orgChart1"/>
    <dgm:cxn modelId="{7F45A35F-95C7-42E9-8E07-0C1261C380FE}" type="presParOf" srcId="{3309CD1F-35BB-4037-AC24-5038A981AB6E}" destId="{2C803A61-3FC5-486E-9E2A-2401CC05886A}" srcOrd="0" destOrd="0" presId="urn:microsoft.com/office/officeart/2005/8/layout/orgChart1"/>
    <dgm:cxn modelId="{65C7DA4A-6F65-40ED-8627-9CA044630B09}" type="presParOf" srcId="{3309CD1F-35BB-4037-AC24-5038A981AB6E}" destId="{A91D0361-3FE0-4D65-883C-E042EACFFC9E}" srcOrd="1" destOrd="0" presId="urn:microsoft.com/office/officeart/2005/8/layout/orgChart1"/>
    <dgm:cxn modelId="{77E0DF78-E495-4150-90B3-C6FE859CEC42}" type="presParOf" srcId="{4748AA8F-A52F-458C-980D-0BD0D1C624E3}" destId="{974E334A-2BAB-494F-A538-A8F71400BF74}" srcOrd="1" destOrd="0" presId="urn:microsoft.com/office/officeart/2005/8/layout/orgChart1"/>
    <dgm:cxn modelId="{5BEE7411-7500-4C7D-BE27-7E34165E066C}" type="presParOf" srcId="{974E334A-2BAB-494F-A538-A8F71400BF74}" destId="{DA90969A-C9F0-43D0-A3FE-CA378E627C6E}" srcOrd="0" destOrd="0" presId="urn:microsoft.com/office/officeart/2005/8/layout/orgChart1"/>
    <dgm:cxn modelId="{9A83B693-B8A3-4516-95AA-0FDE4BE042E0}" type="presParOf" srcId="{974E334A-2BAB-494F-A538-A8F71400BF74}" destId="{8196AADB-1229-433D-9A09-127082E0E1A3}" srcOrd="1" destOrd="0" presId="urn:microsoft.com/office/officeart/2005/8/layout/orgChart1"/>
    <dgm:cxn modelId="{DF431169-3C33-48FD-941D-6DF9728D5C25}" type="presParOf" srcId="{8196AADB-1229-433D-9A09-127082E0E1A3}" destId="{FE0E4CF3-812E-4ABC-A8C2-F6F9917BA4D9}" srcOrd="0" destOrd="0" presId="urn:microsoft.com/office/officeart/2005/8/layout/orgChart1"/>
    <dgm:cxn modelId="{8E1C582D-09D3-4952-9FB0-850903474017}" type="presParOf" srcId="{FE0E4CF3-812E-4ABC-A8C2-F6F9917BA4D9}" destId="{13C52722-B9BC-42BF-AD04-8E06D684D65E}" srcOrd="0" destOrd="0" presId="urn:microsoft.com/office/officeart/2005/8/layout/orgChart1"/>
    <dgm:cxn modelId="{85680EFE-921C-48D2-BE45-B382CF006283}" type="presParOf" srcId="{FE0E4CF3-812E-4ABC-A8C2-F6F9917BA4D9}" destId="{91C67077-119B-4A74-94D4-1E6AE8431ACB}" srcOrd="1" destOrd="0" presId="urn:microsoft.com/office/officeart/2005/8/layout/orgChart1"/>
    <dgm:cxn modelId="{0B7FBD79-E48F-4A76-82CF-6DBF16709627}" type="presParOf" srcId="{8196AADB-1229-433D-9A09-127082E0E1A3}" destId="{8D532719-82B6-4CCE-B28A-C7E116B20E35}" srcOrd="1" destOrd="0" presId="urn:microsoft.com/office/officeart/2005/8/layout/orgChart1"/>
    <dgm:cxn modelId="{8116FD9D-AC71-49B8-B2D5-37613C6BD980}" type="presParOf" srcId="{8196AADB-1229-433D-9A09-127082E0E1A3}" destId="{E1807C49-1581-4532-9C08-EFA11772887F}" srcOrd="2" destOrd="0" presId="urn:microsoft.com/office/officeart/2005/8/layout/orgChart1"/>
    <dgm:cxn modelId="{DE8CC815-F0E9-4C88-9E90-D48A483A7CB2}" type="presParOf" srcId="{974E334A-2BAB-494F-A538-A8F71400BF74}" destId="{2A4B73D3-D647-401F-B10A-5FA2C771BB1D}" srcOrd="2" destOrd="0" presId="urn:microsoft.com/office/officeart/2005/8/layout/orgChart1"/>
    <dgm:cxn modelId="{467FE4BF-32D2-4090-9F7F-021CAE52EF8E}" type="presParOf" srcId="{974E334A-2BAB-494F-A538-A8F71400BF74}" destId="{27CD2541-A404-4E64-B6F8-23D70C42FD45}" srcOrd="3" destOrd="0" presId="urn:microsoft.com/office/officeart/2005/8/layout/orgChart1"/>
    <dgm:cxn modelId="{CC9D33D9-F1A6-45F4-8F63-2A1EB2DC3107}" type="presParOf" srcId="{27CD2541-A404-4E64-B6F8-23D70C42FD45}" destId="{DF0DA7C6-761A-4D15-8ED6-9298DFF08172}" srcOrd="0" destOrd="0" presId="urn:microsoft.com/office/officeart/2005/8/layout/orgChart1"/>
    <dgm:cxn modelId="{38A11094-BA59-4933-B755-9EFFA9C8B184}" type="presParOf" srcId="{DF0DA7C6-761A-4D15-8ED6-9298DFF08172}" destId="{6DE6367E-6C25-4B23-BD6A-084A90F411DB}" srcOrd="0" destOrd="0" presId="urn:microsoft.com/office/officeart/2005/8/layout/orgChart1"/>
    <dgm:cxn modelId="{A2987EFB-13C8-42C2-9514-6EB6E8955F3E}" type="presParOf" srcId="{DF0DA7C6-761A-4D15-8ED6-9298DFF08172}" destId="{91B434D3-6D01-4995-81D9-83F1A9A9CB19}" srcOrd="1" destOrd="0" presId="urn:microsoft.com/office/officeart/2005/8/layout/orgChart1"/>
    <dgm:cxn modelId="{0B90143F-F0B5-484F-9CA1-42173CB0EC5F}" type="presParOf" srcId="{27CD2541-A404-4E64-B6F8-23D70C42FD45}" destId="{8078843E-4747-44FB-B6E9-9BE95CC64F49}" srcOrd="1" destOrd="0" presId="urn:microsoft.com/office/officeart/2005/8/layout/orgChart1"/>
    <dgm:cxn modelId="{E2328DEF-7DF4-405D-85A4-11544DCC0455}" type="presParOf" srcId="{27CD2541-A404-4E64-B6F8-23D70C42FD45}" destId="{072F68C6-C348-44EB-9E43-D416005613DA}" srcOrd="2" destOrd="0" presId="urn:microsoft.com/office/officeart/2005/8/layout/orgChart1"/>
    <dgm:cxn modelId="{750C5685-1AB5-429C-B202-AFBE3A8A7C5A}" type="presParOf" srcId="{974E334A-2BAB-494F-A538-A8F71400BF74}" destId="{F81C63C2-5F0C-4AB8-AA6F-D3FBE1310C47}" srcOrd="4" destOrd="0" presId="urn:microsoft.com/office/officeart/2005/8/layout/orgChart1"/>
    <dgm:cxn modelId="{102457C5-0A3D-4F18-A029-8BA977539B18}" type="presParOf" srcId="{974E334A-2BAB-494F-A538-A8F71400BF74}" destId="{7351F370-0D70-4C39-84A0-8AD7559A4AE1}" srcOrd="5" destOrd="0" presId="urn:microsoft.com/office/officeart/2005/8/layout/orgChart1"/>
    <dgm:cxn modelId="{E18C3894-90A6-4712-BB68-91A3A282A143}" type="presParOf" srcId="{7351F370-0D70-4C39-84A0-8AD7559A4AE1}" destId="{C5767ABC-F644-493C-917C-2D750CDB91AF}" srcOrd="0" destOrd="0" presId="urn:microsoft.com/office/officeart/2005/8/layout/orgChart1"/>
    <dgm:cxn modelId="{35A9EE2E-23C9-4A49-828E-61A6016ED86D}" type="presParOf" srcId="{C5767ABC-F644-493C-917C-2D750CDB91AF}" destId="{047BDD20-9FBB-400A-BC9C-0A3D383B8699}" srcOrd="0" destOrd="0" presId="urn:microsoft.com/office/officeart/2005/8/layout/orgChart1"/>
    <dgm:cxn modelId="{E5427A17-E8A5-4C35-A00D-6E4C5F5F1C36}" type="presParOf" srcId="{C5767ABC-F644-493C-917C-2D750CDB91AF}" destId="{FE400E35-108B-4428-A4A2-4DBFD8A69FF8}" srcOrd="1" destOrd="0" presId="urn:microsoft.com/office/officeart/2005/8/layout/orgChart1"/>
    <dgm:cxn modelId="{E12A02A6-8B21-48EE-9332-64F9D751431A}" type="presParOf" srcId="{7351F370-0D70-4C39-84A0-8AD7559A4AE1}" destId="{D73CA912-F6D2-4316-A2AB-7D120FCE66DE}" srcOrd="1" destOrd="0" presId="urn:microsoft.com/office/officeart/2005/8/layout/orgChart1"/>
    <dgm:cxn modelId="{8A7CF41C-75E0-4A82-A0A4-34956A422628}" type="presParOf" srcId="{7351F370-0D70-4C39-84A0-8AD7559A4AE1}" destId="{8EBDE7AE-BD10-48AA-93DD-97AD7E84E88A}" srcOrd="2" destOrd="0" presId="urn:microsoft.com/office/officeart/2005/8/layout/orgChart1"/>
    <dgm:cxn modelId="{96FF7E23-8120-487B-B312-0E34E9A39725}" type="presParOf" srcId="{974E334A-2BAB-494F-A538-A8F71400BF74}" destId="{86CBD543-D417-4563-84D7-DFA66829D7B7}" srcOrd="6" destOrd="0" presId="urn:microsoft.com/office/officeart/2005/8/layout/orgChart1"/>
    <dgm:cxn modelId="{05EBC960-9A52-4414-9E33-D6B42E21BAFA}" type="presParOf" srcId="{974E334A-2BAB-494F-A538-A8F71400BF74}" destId="{12742C99-9D16-4A03-A0BB-C91BAC394D07}" srcOrd="7" destOrd="0" presId="urn:microsoft.com/office/officeart/2005/8/layout/orgChart1"/>
    <dgm:cxn modelId="{48D75B4C-7773-4FF6-B04B-A8BF58E3DA8A}" type="presParOf" srcId="{12742C99-9D16-4A03-A0BB-C91BAC394D07}" destId="{9B9779F8-3A5A-4969-9254-9942DC799C1B}" srcOrd="0" destOrd="0" presId="urn:microsoft.com/office/officeart/2005/8/layout/orgChart1"/>
    <dgm:cxn modelId="{B02E738E-1E13-4A85-8794-E8664AA49929}" type="presParOf" srcId="{9B9779F8-3A5A-4969-9254-9942DC799C1B}" destId="{C82D001C-3512-4BC6-9DEF-6B685CA1734B}" srcOrd="0" destOrd="0" presId="urn:microsoft.com/office/officeart/2005/8/layout/orgChart1"/>
    <dgm:cxn modelId="{F70F605B-D69B-4700-9FBA-005A3CFC7DA3}" type="presParOf" srcId="{9B9779F8-3A5A-4969-9254-9942DC799C1B}" destId="{C7D071DD-570B-42D0-9295-95FF38F2DCFC}" srcOrd="1" destOrd="0" presId="urn:microsoft.com/office/officeart/2005/8/layout/orgChart1"/>
    <dgm:cxn modelId="{974ABE87-908D-4D5B-8CEC-DD17188E61CE}" type="presParOf" srcId="{12742C99-9D16-4A03-A0BB-C91BAC394D07}" destId="{0C2468CF-3DC8-46C2-BA3A-6864A027EB03}" srcOrd="1" destOrd="0" presId="urn:microsoft.com/office/officeart/2005/8/layout/orgChart1"/>
    <dgm:cxn modelId="{CEEF21F7-A655-4828-95A8-C5026A455420}" type="presParOf" srcId="{12742C99-9D16-4A03-A0BB-C91BAC394D07}" destId="{D1071C55-DF9E-4854-8A56-92E96C81A69D}" srcOrd="2" destOrd="0" presId="urn:microsoft.com/office/officeart/2005/8/layout/orgChart1"/>
    <dgm:cxn modelId="{7C4EFDBF-7F11-4A47-B1FD-78A532F3F489}" type="presParOf" srcId="{974E334A-2BAB-494F-A538-A8F71400BF74}" destId="{9B61703E-2B8A-4B9D-A3BA-F34F593A163F}" srcOrd="8" destOrd="0" presId="urn:microsoft.com/office/officeart/2005/8/layout/orgChart1"/>
    <dgm:cxn modelId="{B7F3C205-8882-4933-BEB6-2BE57470EF9D}" type="presParOf" srcId="{974E334A-2BAB-494F-A538-A8F71400BF74}" destId="{9E06A9BE-8A38-4E81-ACF8-780547D45111}" srcOrd="9" destOrd="0" presId="urn:microsoft.com/office/officeart/2005/8/layout/orgChart1"/>
    <dgm:cxn modelId="{0169AE08-6931-4926-838A-A24656E8E20A}" type="presParOf" srcId="{9E06A9BE-8A38-4E81-ACF8-780547D45111}" destId="{9BE573D2-69D4-4C80-B1B7-B406DC8F256F}" srcOrd="0" destOrd="0" presId="urn:microsoft.com/office/officeart/2005/8/layout/orgChart1"/>
    <dgm:cxn modelId="{8350DF26-1187-47F6-9CC3-B7479947B166}" type="presParOf" srcId="{9BE573D2-69D4-4C80-B1B7-B406DC8F256F}" destId="{48F43E70-26EE-4E3E-A7AE-A5B8AB4A8B8C}" srcOrd="0" destOrd="0" presId="urn:microsoft.com/office/officeart/2005/8/layout/orgChart1"/>
    <dgm:cxn modelId="{B3DABFC3-4384-4A94-93E6-E4A93B601940}" type="presParOf" srcId="{9BE573D2-69D4-4C80-B1B7-B406DC8F256F}" destId="{0ADFB5D3-D4EB-41AE-89A7-39D6F34DF0F5}" srcOrd="1" destOrd="0" presId="urn:microsoft.com/office/officeart/2005/8/layout/orgChart1"/>
    <dgm:cxn modelId="{92F084A5-AE00-478A-9992-C162AD59E8A0}" type="presParOf" srcId="{9E06A9BE-8A38-4E81-ACF8-780547D45111}" destId="{1944C545-2644-46BC-A9E4-98174BC2F3E3}" srcOrd="1" destOrd="0" presId="urn:microsoft.com/office/officeart/2005/8/layout/orgChart1"/>
    <dgm:cxn modelId="{96CEF33F-AE5E-4F71-B4FE-507D5CF579CE}" type="presParOf" srcId="{9E06A9BE-8A38-4E81-ACF8-780547D45111}" destId="{1A2C8042-9F82-4F63-8758-25D0171E4BF4}" srcOrd="2" destOrd="0" presId="urn:microsoft.com/office/officeart/2005/8/layout/orgChart1"/>
    <dgm:cxn modelId="{4BDBAF43-2073-4960-8C67-9F05529D6B83}" type="presParOf" srcId="{4748AA8F-A52F-458C-980D-0BD0D1C624E3}" destId="{0179AA3C-CEEB-4136-A478-339687BB4D93}" srcOrd="2" destOrd="0" presId="urn:microsoft.com/office/officeart/2005/8/layout/orgChart1"/>
    <dgm:cxn modelId="{AB46412F-E765-4FE2-8488-DE1A949DEA4E}" type="presParOf" srcId="{0B27C39E-75F3-4B81-AA9A-93156EBF9A72}" destId="{E1A8C1CE-03F5-4930-B4D9-2DD595DB90A0}" srcOrd="4" destOrd="0" presId="urn:microsoft.com/office/officeart/2005/8/layout/orgChart1"/>
    <dgm:cxn modelId="{CBA1C0E7-1273-4436-9E22-2ABFB9B9DB37}" type="presParOf" srcId="{0B27C39E-75F3-4B81-AA9A-93156EBF9A72}" destId="{EE1CF6F0-10D1-4FE1-BC89-4F6264BB750D}" srcOrd="5" destOrd="0" presId="urn:microsoft.com/office/officeart/2005/8/layout/orgChart1"/>
    <dgm:cxn modelId="{08CCE623-F0D6-41C1-BE9F-76BE1B6358E6}" type="presParOf" srcId="{EE1CF6F0-10D1-4FE1-BC89-4F6264BB750D}" destId="{C3D44515-9D25-4155-A290-49350A6E4777}" srcOrd="0" destOrd="0" presId="urn:microsoft.com/office/officeart/2005/8/layout/orgChart1"/>
    <dgm:cxn modelId="{F6216914-5AB5-4650-89DB-27BF65705C44}" type="presParOf" srcId="{C3D44515-9D25-4155-A290-49350A6E4777}" destId="{C5FD1A0C-BD3C-4D67-B1AB-DE7FC755C3B2}" srcOrd="0" destOrd="0" presId="urn:microsoft.com/office/officeart/2005/8/layout/orgChart1"/>
    <dgm:cxn modelId="{BFAC4D60-7F40-4BAC-8B73-D95ACA1B752D}" type="presParOf" srcId="{C3D44515-9D25-4155-A290-49350A6E4777}" destId="{C5CC0BFC-A87B-4E76-84D8-F712328CF523}" srcOrd="1" destOrd="0" presId="urn:microsoft.com/office/officeart/2005/8/layout/orgChart1"/>
    <dgm:cxn modelId="{F7A22765-F3E6-481F-A1E3-5B73CEB04706}" type="presParOf" srcId="{EE1CF6F0-10D1-4FE1-BC89-4F6264BB750D}" destId="{B4382447-6CE9-4ECA-96C8-3459E87495B5}" srcOrd="1" destOrd="0" presId="urn:microsoft.com/office/officeart/2005/8/layout/orgChart1"/>
    <dgm:cxn modelId="{BEC02C3C-299E-474B-A62A-DC7762566992}" type="presParOf" srcId="{B4382447-6CE9-4ECA-96C8-3459E87495B5}" destId="{10B4A602-903A-460F-9DC2-BA7B14C6AA8D}" srcOrd="0" destOrd="0" presId="urn:microsoft.com/office/officeart/2005/8/layout/orgChart1"/>
    <dgm:cxn modelId="{B59FADBF-C7AB-4399-9664-252C6BBADDDC}" type="presParOf" srcId="{B4382447-6CE9-4ECA-96C8-3459E87495B5}" destId="{6365A135-8630-49A3-A335-2ED730A4D35E}" srcOrd="1" destOrd="0" presId="urn:microsoft.com/office/officeart/2005/8/layout/orgChart1"/>
    <dgm:cxn modelId="{69D3F5DF-F313-47E1-B90B-B344ED689EEB}" type="presParOf" srcId="{6365A135-8630-49A3-A335-2ED730A4D35E}" destId="{83CCAE09-298A-4BA7-A048-F4D3AF550D35}" srcOrd="0" destOrd="0" presId="urn:microsoft.com/office/officeart/2005/8/layout/orgChart1"/>
    <dgm:cxn modelId="{3DF1C5B0-DA2C-409E-9563-57C084C08F28}" type="presParOf" srcId="{83CCAE09-298A-4BA7-A048-F4D3AF550D35}" destId="{782EF108-3E77-449B-BA06-78F396C80FD3}" srcOrd="0" destOrd="0" presId="urn:microsoft.com/office/officeart/2005/8/layout/orgChart1"/>
    <dgm:cxn modelId="{5A9600FF-5549-4785-AE4D-33555E5FEEC5}" type="presParOf" srcId="{83CCAE09-298A-4BA7-A048-F4D3AF550D35}" destId="{E9F0ADC6-865F-4B54-9024-6FEC511883DD}" srcOrd="1" destOrd="0" presId="urn:microsoft.com/office/officeart/2005/8/layout/orgChart1"/>
    <dgm:cxn modelId="{23966BE7-039B-4B27-A0D2-7F03BCA19E92}" type="presParOf" srcId="{6365A135-8630-49A3-A335-2ED730A4D35E}" destId="{6A0238E8-A650-4495-BC81-E66F7E7A4780}" srcOrd="1" destOrd="0" presId="urn:microsoft.com/office/officeart/2005/8/layout/orgChart1"/>
    <dgm:cxn modelId="{32C6F9ED-EAE2-4682-9DE0-207567A3E690}" type="presParOf" srcId="{6365A135-8630-49A3-A335-2ED730A4D35E}" destId="{F78DDD71-F2A5-4DEB-B539-68C7E44E844D}" srcOrd="2" destOrd="0" presId="urn:microsoft.com/office/officeart/2005/8/layout/orgChart1"/>
    <dgm:cxn modelId="{C36F23E7-D6C6-44EB-9005-AC3C18F7DB78}" type="presParOf" srcId="{B4382447-6CE9-4ECA-96C8-3459E87495B5}" destId="{E74D7249-57B7-43CA-93F0-7ADCC2815618}" srcOrd="2" destOrd="0" presId="urn:microsoft.com/office/officeart/2005/8/layout/orgChart1"/>
    <dgm:cxn modelId="{767FC4A5-5C4F-4972-8A2C-FD45DD9216ED}" type="presParOf" srcId="{B4382447-6CE9-4ECA-96C8-3459E87495B5}" destId="{DE8CABA8-A14E-43D4-A369-F0F9BC71C88E}" srcOrd="3" destOrd="0" presId="urn:microsoft.com/office/officeart/2005/8/layout/orgChart1"/>
    <dgm:cxn modelId="{B848430D-26DC-484A-A5FC-3E6C39A28140}" type="presParOf" srcId="{DE8CABA8-A14E-43D4-A369-F0F9BC71C88E}" destId="{D6D63B57-7470-4356-89D0-CFA28907E50D}" srcOrd="0" destOrd="0" presId="urn:microsoft.com/office/officeart/2005/8/layout/orgChart1"/>
    <dgm:cxn modelId="{45114690-B09B-46E3-A653-A05580171EE3}" type="presParOf" srcId="{D6D63B57-7470-4356-89D0-CFA28907E50D}" destId="{8D7CBD7B-755F-4810-8346-C5102EA8EADF}" srcOrd="0" destOrd="0" presId="urn:microsoft.com/office/officeart/2005/8/layout/orgChart1"/>
    <dgm:cxn modelId="{DA0B1A76-0E27-4793-8743-E774AAF84B4A}" type="presParOf" srcId="{D6D63B57-7470-4356-89D0-CFA28907E50D}" destId="{ADEC45F8-5991-436D-99EB-A63BFBB18070}" srcOrd="1" destOrd="0" presId="urn:microsoft.com/office/officeart/2005/8/layout/orgChart1"/>
    <dgm:cxn modelId="{1C51C24E-EFFC-4281-9F85-580388576C88}" type="presParOf" srcId="{DE8CABA8-A14E-43D4-A369-F0F9BC71C88E}" destId="{828F8A6C-F2B1-463B-AC15-5D63A7F02FF5}" srcOrd="1" destOrd="0" presId="urn:microsoft.com/office/officeart/2005/8/layout/orgChart1"/>
    <dgm:cxn modelId="{2D47FA17-12AF-480C-9F7F-574AAF34BD8D}" type="presParOf" srcId="{DE8CABA8-A14E-43D4-A369-F0F9BC71C88E}" destId="{150C21F1-B57D-41F4-B384-1CAAA1EB850A}" srcOrd="2" destOrd="0" presId="urn:microsoft.com/office/officeart/2005/8/layout/orgChart1"/>
    <dgm:cxn modelId="{B2C54519-A763-4E00-935C-7B55C756ABD3}" type="presParOf" srcId="{B4382447-6CE9-4ECA-96C8-3459E87495B5}" destId="{D1C691B7-DAB0-4368-9FFC-28ED9CADEADB}" srcOrd="4" destOrd="0" presId="urn:microsoft.com/office/officeart/2005/8/layout/orgChart1"/>
    <dgm:cxn modelId="{8A19B703-8E7F-4C90-8129-048241D7ACEB}" type="presParOf" srcId="{B4382447-6CE9-4ECA-96C8-3459E87495B5}" destId="{A1ACD6C7-D600-48C6-8AAB-F7B83D05B0F2}" srcOrd="5" destOrd="0" presId="urn:microsoft.com/office/officeart/2005/8/layout/orgChart1"/>
    <dgm:cxn modelId="{3AFF3F1E-2B31-4F6F-B785-8853BBAF4DF7}" type="presParOf" srcId="{A1ACD6C7-D600-48C6-8AAB-F7B83D05B0F2}" destId="{812F6C77-74C1-43CD-9C14-CEA813B1B574}" srcOrd="0" destOrd="0" presId="urn:microsoft.com/office/officeart/2005/8/layout/orgChart1"/>
    <dgm:cxn modelId="{10D7AB02-692D-4E01-9C5D-D353BD058642}" type="presParOf" srcId="{812F6C77-74C1-43CD-9C14-CEA813B1B574}" destId="{4AF2D05C-E7CF-415F-9479-94D66EFBCFC0}" srcOrd="0" destOrd="0" presId="urn:microsoft.com/office/officeart/2005/8/layout/orgChart1"/>
    <dgm:cxn modelId="{6FF0F5BA-BB42-436E-9B69-445EB80CC0E2}" type="presParOf" srcId="{812F6C77-74C1-43CD-9C14-CEA813B1B574}" destId="{29ECFC0E-27D8-426D-9FA0-1F2F4B51741B}" srcOrd="1" destOrd="0" presId="urn:microsoft.com/office/officeart/2005/8/layout/orgChart1"/>
    <dgm:cxn modelId="{CC23880B-B75B-4CE2-B946-B7D5909EFC35}" type="presParOf" srcId="{A1ACD6C7-D600-48C6-8AAB-F7B83D05B0F2}" destId="{ABD340C2-66B3-4383-909D-DE724AD69425}" srcOrd="1" destOrd="0" presId="urn:microsoft.com/office/officeart/2005/8/layout/orgChart1"/>
    <dgm:cxn modelId="{64ED9869-A93B-416D-BB61-7E57081B40BC}" type="presParOf" srcId="{A1ACD6C7-D600-48C6-8AAB-F7B83D05B0F2}" destId="{AF84183B-5E06-41D2-894E-E4ED3D873F4B}" srcOrd="2" destOrd="0" presId="urn:microsoft.com/office/officeart/2005/8/layout/orgChart1"/>
    <dgm:cxn modelId="{8F6066E1-2B21-4EF5-B613-1DF99CDF3F5C}" type="presParOf" srcId="{B4382447-6CE9-4ECA-96C8-3459E87495B5}" destId="{55B21377-1365-432C-BC41-C2442B99B55D}" srcOrd="6" destOrd="0" presId="urn:microsoft.com/office/officeart/2005/8/layout/orgChart1"/>
    <dgm:cxn modelId="{8067D160-234A-4E42-85A4-EB74CD8BD98D}" type="presParOf" srcId="{B4382447-6CE9-4ECA-96C8-3459E87495B5}" destId="{FB77F543-CD22-4DFB-B443-25C0EF97B309}" srcOrd="7" destOrd="0" presId="urn:microsoft.com/office/officeart/2005/8/layout/orgChart1"/>
    <dgm:cxn modelId="{A44CD076-86CB-4A8A-9F5A-38AA7ECC61D7}" type="presParOf" srcId="{FB77F543-CD22-4DFB-B443-25C0EF97B309}" destId="{5091B651-9782-4DF7-B6EB-1E4408FDC24E}" srcOrd="0" destOrd="0" presId="urn:microsoft.com/office/officeart/2005/8/layout/orgChart1"/>
    <dgm:cxn modelId="{3FD2EC7A-0FA0-46F2-A3E3-3999DD1B2D9A}" type="presParOf" srcId="{5091B651-9782-4DF7-B6EB-1E4408FDC24E}" destId="{99E580D1-9334-46EC-AAD6-F67CECA75CFE}" srcOrd="0" destOrd="0" presId="urn:microsoft.com/office/officeart/2005/8/layout/orgChart1"/>
    <dgm:cxn modelId="{8933F42A-6896-42AB-8420-FFF51A37F417}" type="presParOf" srcId="{5091B651-9782-4DF7-B6EB-1E4408FDC24E}" destId="{C9F988E7-3525-49F9-B98B-898C0F0ED60F}" srcOrd="1" destOrd="0" presId="urn:microsoft.com/office/officeart/2005/8/layout/orgChart1"/>
    <dgm:cxn modelId="{7E1D37BD-CE52-445F-BE6D-4230E33421A8}" type="presParOf" srcId="{FB77F543-CD22-4DFB-B443-25C0EF97B309}" destId="{A0E59B7D-4452-4D50-9727-B4CAC44931A9}" srcOrd="1" destOrd="0" presId="urn:microsoft.com/office/officeart/2005/8/layout/orgChart1"/>
    <dgm:cxn modelId="{535BAF7F-3D04-4E16-A270-8B6030EF0BD3}" type="presParOf" srcId="{FB77F543-CD22-4DFB-B443-25C0EF97B309}" destId="{1494D8BB-A689-479D-8FD2-5C48B0388B1F}" srcOrd="2" destOrd="0" presId="urn:microsoft.com/office/officeart/2005/8/layout/orgChart1"/>
    <dgm:cxn modelId="{B570E69E-C138-44A3-A9A9-56842D25C55B}" type="presParOf" srcId="{EE1CF6F0-10D1-4FE1-BC89-4F6264BB750D}" destId="{C31E763C-BBC8-4E6E-9076-39BE17FE4D05}" srcOrd="2" destOrd="0" presId="urn:microsoft.com/office/officeart/2005/8/layout/orgChart1"/>
    <dgm:cxn modelId="{DF70D69A-9D43-46D4-8B01-F01E67866862}" type="presParOf" srcId="{0B27C39E-75F3-4B81-AA9A-93156EBF9A72}" destId="{FA955371-3AB8-4565-ABE6-F8D474894020}" srcOrd="6" destOrd="0" presId="urn:microsoft.com/office/officeart/2005/8/layout/orgChart1"/>
    <dgm:cxn modelId="{FCF6677D-7F25-4787-A80C-23B45BDDEC68}" type="presParOf" srcId="{0B27C39E-75F3-4B81-AA9A-93156EBF9A72}" destId="{C4B62320-62D0-4719-8A69-CF9047F404C6}" srcOrd="7" destOrd="0" presId="urn:microsoft.com/office/officeart/2005/8/layout/orgChart1"/>
    <dgm:cxn modelId="{30C159B1-554D-49FA-A5F7-F7E2ED1DFFCD}" type="presParOf" srcId="{C4B62320-62D0-4719-8A69-CF9047F404C6}" destId="{881DFA96-16D3-41C3-8440-CD460A2B026F}" srcOrd="0" destOrd="0" presId="urn:microsoft.com/office/officeart/2005/8/layout/orgChart1"/>
    <dgm:cxn modelId="{E51A4591-71DF-4F2E-ACAA-7AD87774803C}" type="presParOf" srcId="{881DFA96-16D3-41C3-8440-CD460A2B026F}" destId="{BC40B088-645E-456E-8000-40F340C8FE86}" srcOrd="0" destOrd="0" presId="urn:microsoft.com/office/officeart/2005/8/layout/orgChart1"/>
    <dgm:cxn modelId="{AD145AF3-402B-47E4-AA07-83110E67CB3A}" type="presParOf" srcId="{881DFA96-16D3-41C3-8440-CD460A2B026F}" destId="{97572DF4-5C0E-4F5B-84E8-6DA9F99292CF}" srcOrd="1" destOrd="0" presId="urn:microsoft.com/office/officeart/2005/8/layout/orgChart1"/>
    <dgm:cxn modelId="{33C1FD50-36BD-4E35-A3C3-F119908093F1}" type="presParOf" srcId="{C4B62320-62D0-4719-8A69-CF9047F404C6}" destId="{EDFA358E-6C0A-4ED9-B80E-A558F9F52A75}" srcOrd="1" destOrd="0" presId="urn:microsoft.com/office/officeart/2005/8/layout/orgChart1"/>
    <dgm:cxn modelId="{F5C63819-7AF9-492D-BF41-52B4852BDD38}" type="presParOf" srcId="{EDFA358E-6C0A-4ED9-B80E-A558F9F52A75}" destId="{16103A51-CA2B-4007-8C2D-6F462B2EA961}" srcOrd="0" destOrd="0" presId="urn:microsoft.com/office/officeart/2005/8/layout/orgChart1"/>
    <dgm:cxn modelId="{9D6A3961-C9A8-4A10-B9BE-ABFA0C942BBB}" type="presParOf" srcId="{EDFA358E-6C0A-4ED9-B80E-A558F9F52A75}" destId="{497F351A-6160-4D59-A5ED-8BEBC06924A7}" srcOrd="1" destOrd="0" presId="urn:microsoft.com/office/officeart/2005/8/layout/orgChart1"/>
    <dgm:cxn modelId="{FB463869-CC2C-40B3-9A51-8D045A40765C}" type="presParOf" srcId="{497F351A-6160-4D59-A5ED-8BEBC06924A7}" destId="{A7A0A215-1AC9-4AE4-9112-7E788F9B6A45}" srcOrd="0" destOrd="0" presId="urn:microsoft.com/office/officeart/2005/8/layout/orgChart1"/>
    <dgm:cxn modelId="{6D129184-6A85-475A-809E-76C7AE1A8230}" type="presParOf" srcId="{A7A0A215-1AC9-4AE4-9112-7E788F9B6A45}" destId="{8E363D67-577E-44D9-BD68-2E82D68C43D1}" srcOrd="0" destOrd="0" presId="urn:microsoft.com/office/officeart/2005/8/layout/orgChart1"/>
    <dgm:cxn modelId="{0BB4ACF2-7A99-4F5E-952C-0DF74FC43CCA}" type="presParOf" srcId="{A7A0A215-1AC9-4AE4-9112-7E788F9B6A45}" destId="{B6452018-2AA3-451B-918C-CB2990D894D3}" srcOrd="1" destOrd="0" presId="urn:microsoft.com/office/officeart/2005/8/layout/orgChart1"/>
    <dgm:cxn modelId="{B9FBE63B-0699-4149-9F58-F953DC044930}" type="presParOf" srcId="{497F351A-6160-4D59-A5ED-8BEBC06924A7}" destId="{958CC967-057F-4508-8E4E-08AF37DE86AF}" srcOrd="1" destOrd="0" presId="urn:microsoft.com/office/officeart/2005/8/layout/orgChart1"/>
    <dgm:cxn modelId="{FF9F2E30-D15C-4DB2-8987-D6B03E6A38AA}" type="presParOf" srcId="{497F351A-6160-4D59-A5ED-8BEBC06924A7}" destId="{21E18B14-3AF8-4C83-9F04-E5246AB39D70}" srcOrd="2" destOrd="0" presId="urn:microsoft.com/office/officeart/2005/8/layout/orgChart1"/>
    <dgm:cxn modelId="{F91F56DC-E1E4-41EC-A0ED-DBE8758AF8B6}" type="presParOf" srcId="{EDFA358E-6C0A-4ED9-B80E-A558F9F52A75}" destId="{CDA0B891-260F-4D03-9C17-FF8826E6AF87}" srcOrd="2" destOrd="0" presId="urn:microsoft.com/office/officeart/2005/8/layout/orgChart1"/>
    <dgm:cxn modelId="{E35AA7EE-6E13-4E51-8C3B-0C08ADC0EF10}" type="presParOf" srcId="{EDFA358E-6C0A-4ED9-B80E-A558F9F52A75}" destId="{6B42E4FE-C209-4A83-98CF-82364A9EFBBB}" srcOrd="3" destOrd="0" presId="urn:microsoft.com/office/officeart/2005/8/layout/orgChart1"/>
    <dgm:cxn modelId="{935758E3-8571-4CD4-A6C0-E01D2CD42FEA}" type="presParOf" srcId="{6B42E4FE-C209-4A83-98CF-82364A9EFBBB}" destId="{B55C0696-678A-41E7-9F48-953D784D698C}" srcOrd="0" destOrd="0" presId="urn:microsoft.com/office/officeart/2005/8/layout/orgChart1"/>
    <dgm:cxn modelId="{87559F21-8AA7-4AB6-A60F-AF01E729B4E6}" type="presParOf" srcId="{B55C0696-678A-41E7-9F48-953D784D698C}" destId="{3D113646-7804-4ABF-85F8-038C071CE636}" srcOrd="0" destOrd="0" presId="urn:microsoft.com/office/officeart/2005/8/layout/orgChart1"/>
    <dgm:cxn modelId="{749AD071-9321-4B9C-B65D-4E012F171DD6}" type="presParOf" srcId="{B55C0696-678A-41E7-9F48-953D784D698C}" destId="{45CAC693-7C70-4B7C-9D11-23D22CC71B75}" srcOrd="1" destOrd="0" presId="urn:microsoft.com/office/officeart/2005/8/layout/orgChart1"/>
    <dgm:cxn modelId="{87DC6C6A-6BEA-4FD3-AA82-238367446687}" type="presParOf" srcId="{6B42E4FE-C209-4A83-98CF-82364A9EFBBB}" destId="{131EABF3-CB4D-452D-A93C-D67D33F9E58B}" srcOrd="1" destOrd="0" presId="urn:microsoft.com/office/officeart/2005/8/layout/orgChart1"/>
    <dgm:cxn modelId="{D34A6AFD-F008-4931-ADDF-B5E5381E1A8C}" type="presParOf" srcId="{6B42E4FE-C209-4A83-98CF-82364A9EFBBB}" destId="{A66D4943-AD95-4721-BEB5-DEDCF472EAC9}" srcOrd="2" destOrd="0" presId="urn:microsoft.com/office/officeart/2005/8/layout/orgChart1"/>
    <dgm:cxn modelId="{DEBFE6FF-526A-4554-9FBF-6B4089D3DC97}" type="presParOf" srcId="{EDFA358E-6C0A-4ED9-B80E-A558F9F52A75}" destId="{215FB870-71E6-43E5-B617-ED5CA15DC2DC}" srcOrd="4" destOrd="0" presId="urn:microsoft.com/office/officeart/2005/8/layout/orgChart1"/>
    <dgm:cxn modelId="{3223186C-CC74-4FF6-9C1A-9F5EBCA984EA}" type="presParOf" srcId="{EDFA358E-6C0A-4ED9-B80E-A558F9F52A75}" destId="{933CED96-2C9C-4248-8395-4F730D46AE69}" srcOrd="5" destOrd="0" presId="urn:microsoft.com/office/officeart/2005/8/layout/orgChart1"/>
    <dgm:cxn modelId="{7E9743CA-7460-4E60-8478-52DBBC1D370B}" type="presParOf" srcId="{933CED96-2C9C-4248-8395-4F730D46AE69}" destId="{E20E1055-BAA3-4BE4-8AF8-9D423F2F8BBD}" srcOrd="0" destOrd="0" presId="urn:microsoft.com/office/officeart/2005/8/layout/orgChart1"/>
    <dgm:cxn modelId="{53CFBAE5-8E27-43D2-8C05-D526344E2CA1}" type="presParOf" srcId="{E20E1055-BAA3-4BE4-8AF8-9D423F2F8BBD}" destId="{64184D64-D81F-4E3D-BF8F-AABF25785B0E}" srcOrd="0" destOrd="0" presId="urn:microsoft.com/office/officeart/2005/8/layout/orgChart1"/>
    <dgm:cxn modelId="{2831F286-CA86-4E43-8AFE-2E1C2E936B9D}" type="presParOf" srcId="{E20E1055-BAA3-4BE4-8AF8-9D423F2F8BBD}" destId="{9C629EB9-02B4-4781-9C98-24B79DCA6688}" srcOrd="1" destOrd="0" presId="urn:microsoft.com/office/officeart/2005/8/layout/orgChart1"/>
    <dgm:cxn modelId="{2AB51904-0695-4932-A011-1DC962617DE3}" type="presParOf" srcId="{933CED96-2C9C-4248-8395-4F730D46AE69}" destId="{5454372C-6580-4EFD-BF42-C46E7BA87E3B}" srcOrd="1" destOrd="0" presId="urn:microsoft.com/office/officeart/2005/8/layout/orgChart1"/>
    <dgm:cxn modelId="{B7E34AA3-F4F1-4DA7-8ED0-C7546E6433DB}" type="presParOf" srcId="{933CED96-2C9C-4248-8395-4F730D46AE69}" destId="{E2700699-4EB1-4AF7-9EB0-9AE0D6199375}" srcOrd="2" destOrd="0" presId="urn:microsoft.com/office/officeart/2005/8/layout/orgChart1"/>
    <dgm:cxn modelId="{07EB2EF5-4BA1-4881-85AC-21D5F950DCF6}" type="presParOf" srcId="{C4B62320-62D0-4719-8A69-CF9047F404C6}" destId="{07497D95-4063-4750-A233-6EBAFC9063A6}" srcOrd="2" destOrd="0" presId="urn:microsoft.com/office/officeart/2005/8/layout/orgChart1"/>
    <dgm:cxn modelId="{F46F0B8F-9524-4B11-B2E4-025F3B66E089}" type="presParOf" srcId="{B10DE4A3-5F33-4B85-AEC2-976B0E03EF42}" destId="{77E17125-C62E-4E5A-8560-57A794A8CD20}" srcOrd="2" destOrd="0" presId="urn:microsoft.com/office/officeart/2005/8/layout/orgChart1"/>
  </dgm:cxnLst>
  <dgm:bg>
    <a:no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798EF9-42E2-4434-B5D7-94E8F9075EFE}"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E5560AD1-2FC2-42A9-A336-1853DADC0233}">
      <dgm:prSet phldrT="[Text]" custT="1">
        <dgm:style>
          <a:lnRef idx="0">
            <a:schemeClr val="accent1"/>
          </a:lnRef>
          <a:fillRef idx="3">
            <a:schemeClr val="accent1"/>
          </a:fillRef>
          <a:effectRef idx="3">
            <a:schemeClr val="accent1"/>
          </a:effectRef>
          <a:fontRef idx="minor">
            <a:schemeClr val="lt1"/>
          </a:fontRef>
        </dgm:style>
      </dgm:prSet>
      <dgm:spPr>
        <a:solidFill>
          <a:srgbClr val="72AF2F"/>
        </a:solidFill>
      </dgm:spPr>
      <dgm:t>
        <a:bodyPr/>
        <a:lstStyle/>
        <a:p>
          <a:r>
            <a:rPr lang="en-US" sz="2400" smtClean="0">
              <a:solidFill>
                <a:schemeClr val="bg1"/>
              </a:solidFill>
              <a:effectLst>
                <a:outerShdw blurRad="38100" dist="38100" dir="2700000" algn="tl">
                  <a:srgbClr val="000000">
                    <a:alpha val="43137"/>
                  </a:srgbClr>
                </a:outerShdw>
              </a:effectLst>
              <a:latin typeface="+mn-lt"/>
            </a:rPr>
            <a:t>Rel-12</a:t>
          </a:r>
          <a:endParaRPr lang="en-US" sz="2400" dirty="0">
            <a:solidFill>
              <a:schemeClr val="bg1"/>
            </a:solidFill>
            <a:effectLst>
              <a:outerShdw blurRad="38100" dist="38100" dir="2700000" algn="tl">
                <a:srgbClr val="000000">
                  <a:alpha val="43137"/>
                </a:srgbClr>
              </a:outerShdw>
            </a:effectLst>
            <a:latin typeface="+mn-lt"/>
          </a:endParaRPr>
        </a:p>
      </dgm:t>
    </dgm:pt>
    <dgm:pt modelId="{36A661EA-D773-4CD7-9FE4-7F8F6831C64D}" type="parTrans" cxnId="{F3443C21-7DE3-4B99-A32A-8672366D3A8D}">
      <dgm:prSet/>
      <dgm:spPr/>
      <dgm:t>
        <a:bodyPr/>
        <a:lstStyle/>
        <a:p>
          <a:endParaRPr lang="en-US" sz="1600">
            <a:latin typeface="+mn-lt"/>
          </a:endParaRPr>
        </a:p>
      </dgm:t>
    </dgm:pt>
    <dgm:pt modelId="{AA98B717-DAC9-49FB-9BF2-3641D4C65496}" type="sibTrans" cxnId="{F3443C21-7DE3-4B99-A32A-8672366D3A8D}">
      <dgm:prSet/>
      <dgm:spPr/>
      <dgm:t>
        <a:bodyPr/>
        <a:lstStyle/>
        <a:p>
          <a:endParaRPr lang="en-US" sz="1600">
            <a:latin typeface="+mn-lt"/>
          </a:endParaRPr>
        </a:p>
      </dgm:t>
    </dgm:pt>
    <dgm:pt modelId="{DCE5D6DE-105D-43CB-9974-7D0249EEC86E}">
      <dgm:prSet phldrT="[Text]" custT="1">
        <dgm:style>
          <a:lnRef idx="0">
            <a:schemeClr val="accent1"/>
          </a:lnRef>
          <a:fillRef idx="3">
            <a:schemeClr val="accent1"/>
          </a:fillRef>
          <a:effectRef idx="3">
            <a:schemeClr val="accent1"/>
          </a:effectRef>
          <a:fontRef idx="minor">
            <a:schemeClr val="lt1"/>
          </a:fontRef>
        </dgm:style>
      </dgm:prSet>
      <dgm:spPr>
        <a:noFill/>
      </dgm:spPr>
      <dgm:t>
        <a:bodyPr/>
        <a:lstStyle/>
        <a:p>
          <a:r>
            <a:rPr lang="en-US" sz="1800" b="0" u="sng" dirty="0" smtClean="0">
              <a:solidFill>
                <a:schemeClr val="tx1"/>
              </a:solidFill>
              <a:effectLst/>
              <a:latin typeface="+mn-lt"/>
            </a:rPr>
            <a:t>Non-3GPP: Offload &amp; Convergence</a:t>
          </a:r>
          <a:endParaRPr lang="en-GB" sz="1800" b="0" u="sng" dirty="0" smtClean="0">
            <a:solidFill>
              <a:schemeClr val="tx1"/>
            </a:solidFill>
            <a:effectLst/>
            <a:latin typeface="+mn-lt"/>
          </a:endParaRPr>
        </a:p>
        <a:p>
          <a:r>
            <a:rPr lang="en-GB" sz="1200" b="0" dirty="0" smtClean="0">
              <a:solidFill>
                <a:schemeClr val="tx1"/>
              </a:solidFill>
              <a:effectLst/>
              <a:latin typeface="+mn-lt"/>
            </a:rPr>
            <a:t>&gt; WLAN Network Selection for 3GPP Terminals (WLAN_NS) </a:t>
          </a:r>
        </a:p>
        <a:p>
          <a:r>
            <a:rPr lang="en-GB" sz="1200" b="0" dirty="0" smtClean="0">
              <a:solidFill>
                <a:schemeClr val="tx1"/>
              </a:solidFill>
              <a:effectLst/>
              <a:latin typeface="+mn-lt"/>
            </a:rPr>
            <a:t>&gt; Study on Optimized Offloading to WLAN in 3GPP-RAT mobility (FS_WORM) </a:t>
          </a:r>
        </a:p>
        <a:p>
          <a:r>
            <a:rPr lang="en-GB" sz="1200" b="0" dirty="0" smtClean="0">
              <a:solidFill>
                <a:schemeClr val="tx1"/>
              </a:solidFill>
              <a:effectLst/>
              <a:latin typeface="+mn-lt"/>
            </a:rPr>
            <a:t>&gt; Study on S2a Mobility based On GTP and WLAN access to EPC (</a:t>
          </a:r>
          <a:r>
            <a:rPr lang="en-GB" sz="1200" b="0" dirty="0" err="1" smtClean="0">
              <a:solidFill>
                <a:schemeClr val="tx1"/>
              </a:solidFill>
              <a:effectLst/>
              <a:latin typeface="+mn-lt"/>
            </a:rPr>
            <a:t>FS_SaMOG</a:t>
          </a:r>
          <a:r>
            <a:rPr lang="en-GB" sz="1200" b="0" dirty="0" smtClean="0">
              <a:solidFill>
                <a:schemeClr val="tx1"/>
              </a:solidFill>
              <a:effectLst/>
              <a:latin typeface="+mn-lt"/>
            </a:rPr>
            <a:t>)</a:t>
          </a:r>
        </a:p>
        <a:p>
          <a:r>
            <a:rPr lang="en-GB" sz="1200" b="0" dirty="0" smtClean="0">
              <a:solidFill>
                <a:schemeClr val="tx1"/>
              </a:solidFill>
              <a:effectLst/>
              <a:latin typeface="+mn-lt"/>
            </a:rPr>
            <a:t>&gt;Policy and Charging Control for supporting fixed broadband access networks (P4C)</a:t>
          </a:r>
        </a:p>
        <a:p>
          <a:r>
            <a:rPr lang="en-GB" sz="1200" b="0" dirty="0" smtClean="0">
              <a:solidFill>
                <a:schemeClr val="tx1"/>
              </a:solidFill>
              <a:effectLst/>
              <a:latin typeface="+mn-lt"/>
            </a:rPr>
            <a:t>&gt; IMS Business </a:t>
          </a:r>
          <a:r>
            <a:rPr lang="en-GB" sz="1200" b="0" dirty="0" err="1" smtClean="0">
              <a:solidFill>
                <a:schemeClr val="tx1"/>
              </a:solidFill>
              <a:effectLst/>
              <a:latin typeface="+mn-lt"/>
            </a:rPr>
            <a:t>Trunking</a:t>
          </a:r>
          <a:r>
            <a:rPr lang="en-GB" sz="1200" b="0" dirty="0" smtClean="0">
              <a:solidFill>
                <a:schemeClr val="tx1"/>
              </a:solidFill>
              <a:effectLst/>
              <a:latin typeface="+mn-lt"/>
            </a:rPr>
            <a:t> for IP-PBX in Static Mode of Operation (</a:t>
          </a:r>
          <a:r>
            <a:rPr lang="en-GB" sz="1200" b="0" dirty="0" err="1" smtClean="0">
              <a:solidFill>
                <a:schemeClr val="tx1"/>
              </a:solidFill>
              <a:effectLst/>
              <a:latin typeface="+mn-lt"/>
            </a:rPr>
            <a:t>BusTI</a:t>
          </a:r>
          <a:r>
            <a:rPr lang="en-GB" sz="1200" b="0" dirty="0" smtClean="0">
              <a:solidFill>
                <a:schemeClr val="tx1"/>
              </a:solidFill>
              <a:effectLst/>
              <a:latin typeface="+mn-lt"/>
            </a:rPr>
            <a:t>) </a:t>
          </a:r>
          <a:endParaRPr lang="en-US" sz="1200" b="0" dirty="0" smtClean="0">
            <a:solidFill>
              <a:schemeClr val="tx1"/>
            </a:solidFill>
            <a:effectLst/>
            <a:latin typeface="+mn-lt"/>
          </a:endParaRPr>
        </a:p>
      </dgm:t>
    </dgm:pt>
    <dgm:pt modelId="{CF37FC4D-C94B-4AEA-B4D0-1651AE3FF7EA}" type="parTrans" cxnId="{D233C08C-3E58-4AAB-97E6-B03A05DBDEE8}">
      <dgm:prSet custT="1"/>
      <dgm:spPr/>
      <dgm:t>
        <a:bodyPr/>
        <a:lstStyle/>
        <a:p>
          <a:endParaRPr lang="en-US" sz="400">
            <a:latin typeface="+mn-lt"/>
          </a:endParaRPr>
        </a:p>
      </dgm:t>
    </dgm:pt>
    <dgm:pt modelId="{33D169F5-3A3A-4255-84FB-EFFF15B0772B}" type="sibTrans" cxnId="{D233C08C-3E58-4AAB-97E6-B03A05DBDEE8}">
      <dgm:prSet/>
      <dgm:spPr/>
      <dgm:t>
        <a:bodyPr/>
        <a:lstStyle/>
        <a:p>
          <a:endParaRPr lang="en-US" sz="1600">
            <a:latin typeface="+mn-lt"/>
          </a:endParaRPr>
        </a:p>
      </dgm:t>
    </dgm:pt>
    <dgm:pt modelId="{B8982193-700E-4C2B-8874-ED8FF7EE12A8}">
      <dgm:prSet phldrT="[Text]" custT="1">
        <dgm:style>
          <a:lnRef idx="0">
            <a:schemeClr val="accent1"/>
          </a:lnRef>
          <a:fillRef idx="3">
            <a:schemeClr val="accent1"/>
          </a:fillRef>
          <a:effectRef idx="3">
            <a:schemeClr val="accent1"/>
          </a:effectRef>
          <a:fontRef idx="minor">
            <a:schemeClr val="lt1"/>
          </a:fontRef>
        </dgm:style>
      </dgm:prSet>
      <dgm:spPr>
        <a:noFill/>
      </dgm:spPr>
      <dgm:t>
        <a:bodyPr/>
        <a:lstStyle/>
        <a:p>
          <a:r>
            <a:rPr lang="en-US" sz="1800" b="0" u="sng" smtClean="0">
              <a:solidFill>
                <a:schemeClr val="tx1"/>
              </a:solidFill>
              <a:latin typeface="+mn-lt"/>
            </a:rPr>
            <a:t>Operational Excellence</a:t>
          </a:r>
        </a:p>
        <a:p>
          <a:r>
            <a:rPr lang="en-GB" sz="1200" b="0" smtClean="0">
              <a:solidFill>
                <a:schemeClr val="tx1"/>
              </a:solidFill>
              <a:latin typeface="+mn-lt"/>
            </a:rPr>
            <a:t>&gt; Self-Organizing Networks (SON) </a:t>
          </a:r>
        </a:p>
        <a:p>
          <a:r>
            <a:rPr lang="en-GB" sz="1200" b="0" smtClean="0">
              <a:solidFill>
                <a:schemeClr val="tx1"/>
              </a:solidFill>
              <a:latin typeface="+mn-lt"/>
            </a:rPr>
            <a:t>&gt; </a:t>
          </a:r>
          <a:r>
            <a:rPr lang="en-US" sz="1200" b="0" smtClean="0">
              <a:solidFill>
                <a:schemeClr val="tx1"/>
              </a:solidFill>
              <a:latin typeface="+mn-lt"/>
            </a:rPr>
            <a:t>OSS Interface Harmonization</a:t>
          </a:r>
          <a:endParaRPr lang="en-GB" sz="1200" b="0" smtClean="0">
            <a:solidFill>
              <a:schemeClr val="tx1"/>
            </a:solidFill>
            <a:latin typeface="+mn-lt"/>
          </a:endParaRPr>
        </a:p>
        <a:p>
          <a:r>
            <a:rPr lang="en-GB" sz="1200" b="0" smtClean="0">
              <a:solidFill>
                <a:schemeClr val="tx1"/>
              </a:solidFill>
              <a:latin typeface="+mn-lt"/>
            </a:rPr>
            <a:t>&gt; Codec for Enhanced Voice Services (EVS_codec) </a:t>
          </a:r>
        </a:p>
        <a:p>
          <a:r>
            <a:rPr lang="en-GB" sz="1200" b="0" smtClean="0">
              <a:solidFill>
                <a:schemeClr val="tx1"/>
              </a:solidFill>
              <a:latin typeface="+mn-lt"/>
            </a:rPr>
            <a:t>&gt; High Efficiency Video Coding (HEVC)</a:t>
          </a:r>
        </a:p>
        <a:p>
          <a:r>
            <a:rPr lang="en-GB" sz="1200" b="0" smtClean="0">
              <a:solidFill>
                <a:schemeClr val="tx1"/>
              </a:solidFill>
              <a:latin typeface="+mn-lt"/>
            </a:rPr>
            <a:t>&gt; Study on Security Assurance Methodology for 3GPP Network Elements (FS_SECAM)  </a:t>
          </a:r>
          <a:endParaRPr lang="en-US" sz="1200" b="0" dirty="0" smtClean="0">
            <a:solidFill>
              <a:schemeClr val="tx1"/>
            </a:solidFill>
            <a:latin typeface="+mn-lt"/>
          </a:endParaRPr>
        </a:p>
      </dgm:t>
    </dgm:pt>
    <dgm:pt modelId="{BDF6D692-6699-442F-96B5-F0984CD9DB7C}" type="parTrans" cxnId="{8AA453A5-538C-4B1F-BF70-F6FFDB2815E9}">
      <dgm:prSet custT="1"/>
      <dgm:spPr/>
      <dgm:t>
        <a:bodyPr/>
        <a:lstStyle/>
        <a:p>
          <a:endParaRPr lang="en-US" sz="400">
            <a:latin typeface="+mn-lt"/>
          </a:endParaRPr>
        </a:p>
      </dgm:t>
    </dgm:pt>
    <dgm:pt modelId="{E85287B3-C35B-4984-A46F-B2EFF3E17958}" type="sibTrans" cxnId="{8AA453A5-538C-4B1F-BF70-F6FFDB2815E9}">
      <dgm:prSet/>
      <dgm:spPr/>
      <dgm:t>
        <a:bodyPr/>
        <a:lstStyle/>
        <a:p>
          <a:endParaRPr lang="en-US" sz="1600">
            <a:latin typeface="+mn-lt"/>
          </a:endParaRPr>
        </a:p>
      </dgm:t>
    </dgm:pt>
    <dgm:pt modelId="{3ACC0477-11B2-4096-BB30-2B619B77987A}">
      <dgm:prSet phldrT="[Text]" custT="1">
        <dgm:style>
          <a:lnRef idx="0">
            <a:schemeClr val="accent1"/>
          </a:lnRef>
          <a:fillRef idx="3">
            <a:schemeClr val="accent1"/>
          </a:fillRef>
          <a:effectRef idx="3">
            <a:schemeClr val="accent1"/>
          </a:effectRef>
          <a:fontRef idx="minor">
            <a:schemeClr val="lt1"/>
          </a:fontRef>
        </dgm:style>
      </dgm:prSet>
      <dgm:spPr>
        <a:noFill/>
      </dgm:spPr>
      <dgm:t>
        <a:bodyPr/>
        <a:lstStyle/>
        <a:p>
          <a:r>
            <a:rPr lang="en-US" sz="1800" b="0" u="sng" smtClean="0">
              <a:solidFill>
                <a:schemeClr val="tx1"/>
              </a:solidFill>
              <a:latin typeface="+mn-lt"/>
            </a:rPr>
            <a:t>New Opportunities</a:t>
          </a:r>
        </a:p>
        <a:p>
          <a:r>
            <a:rPr lang="en-GB" sz="1200" b="0" smtClean="0">
              <a:solidFill>
                <a:schemeClr val="tx1"/>
              </a:solidFill>
              <a:latin typeface="+mn-lt"/>
            </a:rPr>
            <a:t>&gt; Study on Proximity-based Services (FS_ProSe)</a:t>
          </a:r>
        </a:p>
        <a:p>
          <a:r>
            <a:rPr lang="en-US" sz="1200" b="0" smtClean="0">
              <a:solidFill>
                <a:schemeClr val="tx1"/>
              </a:solidFill>
              <a:latin typeface="+mn-lt"/>
            </a:rPr>
            <a:t>&gt; Group Communication System Enablers for LTE (GCSE_LTE)</a:t>
          </a:r>
          <a:r>
            <a:rPr lang="en-GB" sz="1200" b="0" smtClean="0">
              <a:solidFill>
                <a:schemeClr val="tx1"/>
              </a:solidFill>
              <a:latin typeface="+mn-lt"/>
            </a:rPr>
            <a:t> </a:t>
          </a:r>
        </a:p>
        <a:p>
          <a:r>
            <a:rPr lang="en-US" sz="1200" b="0" smtClean="0">
              <a:solidFill>
                <a:schemeClr val="tx1"/>
              </a:solidFill>
              <a:latin typeface="+mn-lt"/>
            </a:rPr>
            <a:t>&gt; Study on Improved Support for Dynamic Adaptive Streaming over HTTP in 3GPP (FS_IS_DASH)</a:t>
          </a:r>
          <a:endParaRPr lang="en-GB" sz="1200" b="0" smtClean="0">
            <a:solidFill>
              <a:schemeClr val="tx1"/>
            </a:solidFill>
            <a:latin typeface="+mn-lt"/>
          </a:endParaRPr>
        </a:p>
        <a:p>
          <a:r>
            <a:rPr lang="en-GB" sz="1200" b="0" smtClean="0">
              <a:solidFill>
                <a:schemeClr val="tx1"/>
              </a:solidFill>
              <a:latin typeface="+mn-lt"/>
            </a:rPr>
            <a:t>&gt; Integration of Single Sign-On (SSO) frameworks with 3GPP networks (SSO_Int) </a:t>
          </a:r>
        </a:p>
        <a:p>
          <a:r>
            <a:rPr lang="en-GB" sz="1200" b="0" smtClean="0">
              <a:solidFill>
                <a:schemeClr val="tx1"/>
              </a:solidFill>
              <a:latin typeface="+mn-lt"/>
            </a:rPr>
            <a:t>&gt; Machine-Type and other mobile data applications Communications enhancements (MTCe: MONTE, GROUP)</a:t>
          </a:r>
          <a:endParaRPr lang="en-US" sz="1200" b="0" dirty="0" smtClean="0">
            <a:solidFill>
              <a:schemeClr val="tx1"/>
            </a:solidFill>
            <a:latin typeface="+mn-lt"/>
          </a:endParaRPr>
        </a:p>
      </dgm:t>
    </dgm:pt>
    <dgm:pt modelId="{AC5AB0A0-A8A5-4897-80ED-B4C24197DEB9}" type="parTrans" cxnId="{DFDEFDB7-9774-402C-AF2E-E2C213BF8D89}">
      <dgm:prSet custT="1"/>
      <dgm:spPr/>
      <dgm:t>
        <a:bodyPr/>
        <a:lstStyle/>
        <a:p>
          <a:endParaRPr lang="en-US" sz="400">
            <a:latin typeface="+mn-lt"/>
          </a:endParaRPr>
        </a:p>
      </dgm:t>
    </dgm:pt>
    <dgm:pt modelId="{C320A1C2-22DB-4472-898E-65C002C8B4F5}" type="sibTrans" cxnId="{DFDEFDB7-9774-402C-AF2E-E2C213BF8D89}">
      <dgm:prSet/>
      <dgm:spPr/>
      <dgm:t>
        <a:bodyPr/>
        <a:lstStyle/>
        <a:p>
          <a:endParaRPr lang="en-US" sz="1600">
            <a:latin typeface="+mn-lt"/>
          </a:endParaRPr>
        </a:p>
      </dgm:t>
    </dgm:pt>
    <dgm:pt modelId="{086A0E29-4D3D-4BB5-851D-560968679C62}">
      <dgm:prSet phldrT="[Text]" custT="1">
        <dgm:style>
          <a:lnRef idx="0">
            <a:schemeClr val="accent1"/>
          </a:lnRef>
          <a:fillRef idx="3">
            <a:schemeClr val="accent1"/>
          </a:fillRef>
          <a:effectRef idx="3">
            <a:schemeClr val="accent1"/>
          </a:effectRef>
          <a:fontRef idx="minor">
            <a:schemeClr val="lt1"/>
          </a:fontRef>
        </dgm:style>
      </dgm:prSet>
      <dgm:spPr>
        <a:noFill/>
      </dgm:spPr>
      <dgm:t>
        <a:bodyPr/>
        <a:lstStyle/>
        <a:p>
          <a:r>
            <a:rPr lang="en-US" sz="1800" b="0" u="sng" smtClean="0">
              <a:solidFill>
                <a:schemeClr val="tx1"/>
              </a:solidFill>
              <a:effectLst/>
              <a:latin typeface="+mn-lt"/>
            </a:rPr>
            <a:t>System Stability</a:t>
          </a:r>
        </a:p>
        <a:p>
          <a:r>
            <a:rPr lang="en-GB" sz="1200" b="0" smtClean="0">
              <a:solidFill>
                <a:schemeClr val="tx1"/>
              </a:solidFill>
              <a:effectLst/>
              <a:latin typeface="+mn-lt"/>
            </a:rPr>
            <a:t>&gt; User Plane Congestion management  (UPCON)</a:t>
          </a:r>
        </a:p>
        <a:p>
          <a:r>
            <a:rPr lang="en-GB" sz="1200" b="0" smtClean="0">
              <a:solidFill>
                <a:schemeClr val="tx1"/>
              </a:solidFill>
              <a:effectLst/>
              <a:latin typeface="+mn-lt"/>
            </a:rPr>
            <a:t>&gt; Study on Core Network Overload (FS_CNO)</a:t>
          </a:r>
        </a:p>
        <a:p>
          <a:r>
            <a:rPr lang="en-GB" sz="1200" b="0" smtClean="0">
              <a:solidFill>
                <a:schemeClr val="tx1"/>
              </a:solidFill>
              <a:effectLst/>
              <a:latin typeface="+mn-lt"/>
            </a:rPr>
            <a:t>&gt; Machine-Type and other mobile data applications Communications enhancements (MTCe: SDDTE, UEPCOP) </a:t>
          </a:r>
          <a:endParaRPr lang="en-US" sz="1200" b="0" dirty="0" smtClean="0">
            <a:solidFill>
              <a:schemeClr val="tx1"/>
            </a:solidFill>
            <a:effectLst/>
            <a:latin typeface="+mn-lt"/>
          </a:endParaRPr>
        </a:p>
      </dgm:t>
    </dgm:pt>
    <dgm:pt modelId="{D47CD6B5-6FD2-4016-A184-01973D3792EB}" type="parTrans" cxnId="{077D7D58-51F1-441C-85EE-D0EA494B618E}">
      <dgm:prSet custT="1"/>
      <dgm:spPr/>
      <dgm:t>
        <a:bodyPr/>
        <a:lstStyle/>
        <a:p>
          <a:endParaRPr lang="en-US" sz="400">
            <a:latin typeface="+mn-lt"/>
          </a:endParaRPr>
        </a:p>
      </dgm:t>
    </dgm:pt>
    <dgm:pt modelId="{E7E865AD-CDA8-4D8E-848D-46F2BC252D66}" type="sibTrans" cxnId="{077D7D58-51F1-441C-85EE-D0EA494B618E}">
      <dgm:prSet/>
      <dgm:spPr/>
      <dgm:t>
        <a:bodyPr/>
        <a:lstStyle/>
        <a:p>
          <a:endParaRPr lang="en-US" sz="1600">
            <a:latin typeface="+mn-lt"/>
          </a:endParaRPr>
        </a:p>
      </dgm:t>
    </dgm:pt>
    <dgm:pt modelId="{CEE9109A-142C-4B3E-B7AB-DE6E803B7354}" type="pres">
      <dgm:prSet presAssocID="{A3798EF9-42E2-4434-B5D7-94E8F9075EFE}" presName="cycle" presStyleCnt="0">
        <dgm:presLayoutVars>
          <dgm:chMax val="1"/>
          <dgm:dir/>
          <dgm:animLvl val="ctr"/>
          <dgm:resizeHandles val="exact"/>
        </dgm:presLayoutVars>
      </dgm:prSet>
      <dgm:spPr/>
      <dgm:t>
        <a:bodyPr/>
        <a:lstStyle/>
        <a:p>
          <a:endParaRPr lang="en-GB"/>
        </a:p>
      </dgm:t>
    </dgm:pt>
    <dgm:pt modelId="{3589C07F-E641-44EB-95C1-EF50A19F96E1}" type="pres">
      <dgm:prSet presAssocID="{E5560AD1-2FC2-42A9-A336-1853DADC0233}" presName="centerShape" presStyleLbl="node0" presStyleIdx="0" presStyleCnt="1" custLinFactNeighborX="1352"/>
      <dgm:spPr/>
      <dgm:t>
        <a:bodyPr/>
        <a:lstStyle/>
        <a:p>
          <a:endParaRPr lang="en-US"/>
        </a:p>
      </dgm:t>
    </dgm:pt>
    <dgm:pt modelId="{464C7A24-9E51-41B2-B7C8-889D56D5267D}" type="pres">
      <dgm:prSet presAssocID="{CF37FC4D-C94B-4AEA-B4D0-1651AE3FF7EA}" presName="Name9" presStyleLbl="parChTrans1D2" presStyleIdx="0" presStyleCnt="4"/>
      <dgm:spPr/>
      <dgm:t>
        <a:bodyPr/>
        <a:lstStyle/>
        <a:p>
          <a:endParaRPr lang="en-GB"/>
        </a:p>
      </dgm:t>
    </dgm:pt>
    <dgm:pt modelId="{1469714D-EAE2-4B5A-A1B7-6281DA04448C}" type="pres">
      <dgm:prSet presAssocID="{CF37FC4D-C94B-4AEA-B4D0-1651AE3FF7EA}" presName="connTx" presStyleLbl="parChTrans1D2" presStyleIdx="0" presStyleCnt="4"/>
      <dgm:spPr/>
      <dgm:t>
        <a:bodyPr/>
        <a:lstStyle/>
        <a:p>
          <a:endParaRPr lang="en-GB"/>
        </a:p>
      </dgm:t>
    </dgm:pt>
    <dgm:pt modelId="{4C6CDD68-1DEA-4DEF-83B9-0E25138F48A1}" type="pres">
      <dgm:prSet presAssocID="{DCE5D6DE-105D-43CB-9974-7D0249EEC86E}" presName="node" presStyleLbl="node1" presStyleIdx="0" presStyleCnt="4" custScaleX="440290" custScaleY="128724" custRadScaleRad="95241" custRadScaleInc="1070">
        <dgm:presLayoutVars>
          <dgm:bulletEnabled val="1"/>
        </dgm:presLayoutVars>
      </dgm:prSet>
      <dgm:spPr>
        <a:prstGeom prst="flowChartAlternateProcess">
          <a:avLst/>
        </a:prstGeom>
      </dgm:spPr>
      <dgm:t>
        <a:bodyPr/>
        <a:lstStyle/>
        <a:p>
          <a:endParaRPr lang="en-US"/>
        </a:p>
      </dgm:t>
    </dgm:pt>
    <dgm:pt modelId="{C1EB7662-A7AA-4F3D-8DFF-F05769B2EA28}" type="pres">
      <dgm:prSet presAssocID="{BDF6D692-6699-442F-96B5-F0984CD9DB7C}" presName="Name9" presStyleLbl="parChTrans1D2" presStyleIdx="1" presStyleCnt="4"/>
      <dgm:spPr/>
      <dgm:t>
        <a:bodyPr/>
        <a:lstStyle/>
        <a:p>
          <a:endParaRPr lang="en-GB"/>
        </a:p>
      </dgm:t>
    </dgm:pt>
    <dgm:pt modelId="{4C3D5F6C-624B-462E-9304-7F854EDA1D52}" type="pres">
      <dgm:prSet presAssocID="{BDF6D692-6699-442F-96B5-F0984CD9DB7C}" presName="connTx" presStyleLbl="parChTrans1D2" presStyleIdx="1" presStyleCnt="4"/>
      <dgm:spPr/>
      <dgm:t>
        <a:bodyPr/>
        <a:lstStyle/>
        <a:p>
          <a:endParaRPr lang="en-GB"/>
        </a:p>
      </dgm:t>
    </dgm:pt>
    <dgm:pt modelId="{DC9E2C1D-3202-4EA2-A504-8343CC124899}" type="pres">
      <dgm:prSet presAssocID="{B8982193-700E-4C2B-8874-ED8FF7EE12A8}" presName="node" presStyleLbl="node1" presStyleIdx="1" presStyleCnt="4" custScaleX="259232" custScaleY="124138" custRadScaleRad="152754" custRadScaleInc="2271">
        <dgm:presLayoutVars>
          <dgm:bulletEnabled val="1"/>
        </dgm:presLayoutVars>
      </dgm:prSet>
      <dgm:spPr>
        <a:prstGeom prst="flowChartAlternateProcess">
          <a:avLst/>
        </a:prstGeom>
      </dgm:spPr>
      <dgm:t>
        <a:bodyPr/>
        <a:lstStyle/>
        <a:p>
          <a:endParaRPr lang="en-US"/>
        </a:p>
      </dgm:t>
    </dgm:pt>
    <dgm:pt modelId="{428EEF67-5190-41E2-8035-7413DD383525}" type="pres">
      <dgm:prSet presAssocID="{AC5AB0A0-A8A5-4897-80ED-B4C24197DEB9}" presName="Name9" presStyleLbl="parChTrans1D2" presStyleIdx="2" presStyleCnt="4"/>
      <dgm:spPr/>
      <dgm:t>
        <a:bodyPr/>
        <a:lstStyle/>
        <a:p>
          <a:endParaRPr lang="en-GB"/>
        </a:p>
      </dgm:t>
    </dgm:pt>
    <dgm:pt modelId="{448F0A56-C44C-4EFF-B02A-168C1554AB52}" type="pres">
      <dgm:prSet presAssocID="{AC5AB0A0-A8A5-4897-80ED-B4C24197DEB9}" presName="connTx" presStyleLbl="parChTrans1D2" presStyleIdx="2" presStyleCnt="4"/>
      <dgm:spPr/>
      <dgm:t>
        <a:bodyPr/>
        <a:lstStyle/>
        <a:p>
          <a:endParaRPr lang="en-GB"/>
        </a:p>
      </dgm:t>
    </dgm:pt>
    <dgm:pt modelId="{BACBC1FF-AB57-4CC6-8136-0303AC8E9FC9}" type="pres">
      <dgm:prSet presAssocID="{3ACC0477-11B2-4096-BB30-2B619B77987A}" presName="node" presStyleLbl="node1" presStyleIdx="2" presStyleCnt="4" custScaleX="557879" custScaleY="118598" custRadScaleRad="103542" custRadScaleInc="-608">
        <dgm:presLayoutVars>
          <dgm:bulletEnabled val="1"/>
        </dgm:presLayoutVars>
      </dgm:prSet>
      <dgm:spPr>
        <a:prstGeom prst="flowChartAlternateProcess">
          <a:avLst/>
        </a:prstGeom>
      </dgm:spPr>
      <dgm:t>
        <a:bodyPr/>
        <a:lstStyle/>
        <a:p>
          <a:endParaRPr lang="en-US"/>
        </a:p>
      </dgm:t>
    </dgm:pt>
    <dgm:pt modelId="{FDA498BB-E3ED-435E-B8F3-8EB62A28A826}" type="pres">
      <dgm:prSet presAssocID="{D47CD6B5-6FD2-4016-A184-01973D3792EB}" presName="Name9" presStyleLbl="parChTrans1D2" presStyleIdx="3" presStyleCnt="4"/>
      <dgm:spPr/>
      <dgm:t>
        <a:bodyPr/>
        <a:lstStyle/>
        <a:p>
          <a:endParaRPr lang="en-GB"/>
        </a:p>
      </dgm:t>
    </dgm:pt>
    <dgm:pt modelId="{C7E39F65-42A7-40B3-A7D4-A07CD687118C}" type="pres">
      <dgm:prSet presAssocID="{D47CD6B5-6FD2-4016-A184-01973D3792EB}" presName="connTx" presStyleLbl="parChTrans1D2" presStyleIdx="3" presStyleCnt="4"/>
      <dgm:spPr/>
      <dgm:t>
        <a:bodyPr/>
        <a:lstStyle/>
        <a:p>
          <a:endParaRPr lang="en-GB"/>
        </a:p>
      </dgm:t>
    </dgm:pt>
    <dgm:pt modelId="{00AF9653-30E5-420D-9077-2EFDF83B43A1}" type="pres">
      <dgm:prSet presAssocID="{086A0E29-4D3D-4BB5-851D-560968679C62}" presName="node" presStyleLbl="node1" presStyleIdx="3" presStyleCnt="4" custScaleX="262485" custScaleY="124989" custRadScaleRad="147648" custRadScaleInc="-2336">
        <dgm:presLayoutVars>
          <dgm:bulletEnabled val="1"/>
        </dgm:presLayoutVars>
      </dgm:prSet>
      <dgm:spPr>
        <a:prstGeom prst="flowChartAlternateProcess">
          <a:avLst/>
        </a:prstGeom>
      </dgm:spPr>
      <dgm:t>
        <a:bodyPr/>
        <a:lstStyle/>
        <a:p>
          <a:endParaRPr lang="en-US"/>
        </a:p>
      </dgm:t>
    </dgm:pt>
  </dgm:ptLst>
  <dgm:cxnLst>
    <dgm:cxn modelId="{BEAAECEB-6C28-408E-A9BA-2CBB6C54C786}" type="presOf" srcId="{E5560AD1-2FC2-42A9-A336-1853DADC0233}" destId="{3589C07F-E641-44EB-95C1-EF50A19F96E1}" srcOrd="0" destOrd="0" presId="urn:microsoft.com/office/officeart/2005/8/layout/radial1"/>
    <dgm:cxn modelId="{E3F2F25C-F024-4C99-A63A-BDFF16F10290}" type="presOf" srcId="{AC5AB0A0-A8A5-4897-80ED-B4C24197DEB9}" destId="{448F0A56-C44C-4EFF-B02A-168C1554AB52}" srcOrd="1" destOrd="0" presId="urn:microsoft.com/office/officeart/2005/8/layout/radial1"/>
    <dgm:cxn modelId="{F3443C21-7DE3-4B99-A32A-8672366D3A8D}" srcId="{A3798EF9-42E2-4434-B5D7-94E8F9075EFE}" destId="{E5560AD1-2FC2-42A9-A336-1853DADC0233}" srcOrd="0" destOrd="0" parTransId="{36A661EA-D773-4CD7-9FE4-7F8F6831C64D}" sibTransId="{AA98B717-DAC9-49FB-9BF2-3641D4C65496}"/>
    <dgm:cxn modelId="{4C996E13-E992-4A94-9109-5D5C2C3130B4}" type="presOf" srcId="{B8982193-700E-4C2B-8874-ED8FF7EE12A8}" destId="{DC9E2C1D-3202-4EA2-A504-8343CC124899}" srcOrd="0" destOrd="0" presId="urn:microsoft.com/office/officeart/2005/8/layout/radial1"/>
    <dgm:cxn modelId="{8AA453A5-538C-4B1F-BF70-F6FFDB2815E9}" srcId="{E5560AD1-2FC2-42A9-A336-1853DADC0233}" destId="{B8982193-700E-4C2B-8874-ED8FF7EE12A8}" srcOrd="1" destOrd="0" parTransId="{BDF6D692-6699-442F-96B5-F0984CD9DB7C}" sibTransId="{E85287B3-C35B-4984-A46F-B2EFF3E17958}"/>
    <dgm:cxn modelId="{D4CDFF32-8A7B-40EB-AFAD-358B3E4F2918}" type="presOf" srcId="{BDF6D692-6699-442F-96B5-F0984CD9DB7C}" destId="{4C3D5F6C-624B-462E-9304-7F854EDA1D52}" srcOrd="1" destOrd="0" presId="urn:microsoft.com/office/officeart/2005/8/layout/radial1"/>
    <dgm:cxn modelId="{077D7D58-51F1-441C-85EE-D0EA494B618E}" srcId="{E5560AD1-2FC2-42A9-A336-1853DADC0233}" destId="{086A0E29-4D3D-4BB5-851D-560968679C62}" srcOrd="3" destOrd="0" parTransId="{D47CD6B5-6FD2-4016-A184-01973D3792EB}" sibTransId="{E7E865AD-CDA8-4D8E-848D-46F2BC252D66}"/>
    <dgm:cxn modelId="{763F00C0-EEB5-492C-B81B-EF85F6C04FB4}" type="presOf" srcId="{086A0E29-4D3D-4BB5-851D-560968679C62}" destId="{00AF9653-30E5-420D-9077-2EFDF83B43A1}" srcOrd="0" destOrd="0" presId="urn:microsoft.com/office/officeart/2005/8/layout/radial1"/>
    <dgm:cxn modelId="{CEDFE4BA-1181-48E3-8B28-38A324A61789}" type="presOf" srcId="{DCE5D6DE-105D-43CB-9974-7D0249EEC86E}" destId="{4C6CDD68-1DEA-4DEF-83B9-0E25138F48A1}" srcOrd="0" destOrd="0" presId="urn:microsoft.com/office/officeart/2005/8/layout/radial1"/>
    <dgm:cxn modelId="{5337B360-C31E-4ECC-A163-0DDA51E0BB8C}" type="presOf" srcId="{D47CD6B5-6FD2-4016-A184-01973D3792EB}" destId="{FDA498BB-E3ED-435E-B8F3-8EB62A28A826}" srcOrd="0" destOrd="0" presId="urn:microsoft.com/office/officeart/2005/8/layout/radial1"/>
    <dgm:cxn modelId="{D233C08C-3E58-4AAB-97E6-B03A05DBDEE8}" srcId="{E5560AD1-2FC2-42A9-A336-1853DADC0233}" destId="{DCE5D6DE-105D-43CB-9974-7D0249EEC86E}" srcOrd="0" destOrd="0" parTransId="{CF37FC4D-C94B-4AEA-B4D0-1651AE3FF7EA}" sibTransId="{33D169F5-3A3A-4255-84FB-EFFF15B0772B}"/>
    <dgm:cxn modelId="{455D9967-7D62-4C6F-AA34-DE7ABDD2EFFE}" type="presOf" srcId="{CF37FC4D-C94B-4AEA-B4D0-1651AE3FF7EA}" destId="{464C7A24-9E51-41B2-B7C8-889D56D5267D}" srcOrd="0" destOrd="0" presId="urn:microsoft.com/office/officeart/2005/8/layout/radial1"/>
    <dgm:cxn modelId="{B9CE9142-3602-4C83-906E-87D3755A78A6}" type="presOf" srcId="{D47CD6B5-6FD2-4016-A184-01973D3792EB}" destId="{C7E39F65-42A7-40B3-A7D4-A07CD687118C}" srcOrd="1" destOrd="0" presId="urn:microsoft.com/office/officeart/2005/8/layout/radial1"/>
    <dgm:cxn modelId="{DFDEFDB7-9774-402C-AF2E-E2C213BF8D89}" srcId="{E5560AD1-2FC2-42A9-A336-1853DADC0233}" destId="{3ACC0477-11B2-4096-BB30-2B619B77987A}" srcOrd="2" destOrd="0" parTransId="{AC5AB0A0-A8A5-4897-80ED-B4C24197DEB9}" sibTransId="{C320A1C2-22DB-4472-898E-65C002C8B4F5}"/>
    <dgm:cxn modelId="{DE325E0C-F1A5-40B5-8157-4EEF3AD723E8}" type="presOf" srcId="{3ACC0477-11B2-4096-BB30-2B619B77987A}" destId="{BACBC1FF-AB57-4CC6-8136-0303AC8E9FC9}" srcOrd="0" destOrd="0" presId="urn:microsoft.com/office/officeart/2005/8/layout/radial1"/>
    <dgm:cxn modelId="{AFB9B277-4B41-4982-8C2C-9089A035E9C6}" type="presOf" srcId="{BDF6D692-6699-442F-96B5-F0984CD9DB7C}" destId="{C1EB7662-A7AA-4F3D-8DFF-F05769B2EA28}" srcOrd="0" destOrd="0" presId="urn:microsoft.com/office/officeart/2005/8/layout/radial1"/>
    <dgm:cxn modelId="{3E442F37-CF54-4629-B859-F03526FB3608}" type="presOf" srcId="{A3798EF9-42E2-4434-B5D7-94E8F9075EFE}" destId="{CEE9109A-142C-4B3E-B7AB-DE6E803B7354}" srcOrd="0" destOrd="0" presId="urn:microsoft.com/office/officeart/2005/8/layout/radial1"/>
    <dgm:cxn modelId="{E0CE1927-C7A7-4205-9969-D20127B20AF1}" type="presOf" srcId="{CF37FC4D-C94B-4AEA-B4D0-1651AE3FF7EA}" destId="{1469714D-EAE2-4B5A-A1B7-6281DA04448C}" srcOrd="1" destOrd="0" presId="urn:microsoft.com/office/officeart/2005/8/layout/radial1"/>
    <dgm:cxn modelId="{36BBAA5F-6149-4B99-A65F-A56F5219834A}" type="presOf" srcId="{AC5AB0A0-A8A5-4897-80ED-B4C24197DEB9}" destId="{428EEF67-5190-41E2-8035-7413DD383525}" srcOrd="0" destOrd="0" presId="urn:microsoft.com/office/officeart/2005/8/layout/radial1"/>
    <dgm:cxn modelId="{7F93BDEA-98CF-4BE1-AEA0-907B467306AE}" type="presParOf" srcId="{CEE9109A-142C-4B3E-B7AB-DE6E803B7354}" destId="{3589C07F-E641-44EB-95C1-EF50A19F96E1}" srcOrd="0" destOrd="0" presId="urn:microsoft.com/office/officeart/2005/8/layout/radial1"/>
    <dgm:cxn modelId="{094EA2CB-9FCD-4220-8641-AC2C00A6A8B5}" type="presParOf" srcId="{CEE9109A-142C-4B3E-B7AB-DE6E803B7354}" destId="{464C7A24-9E51-41B2-B7C8-889D56D5267D}" srcOrd="1" destOrd="0" presId="urn:microsoft.com/office/officeart/2005/8/layout/radial1"/>
    <dgm:cxn modelId="{19E14808-6F74-4434-B81B-AF4D5BABF1D4}" type="presParOf" srcId="{464C7A24-9E51-41B2-B7C8-889D56D5267D}" destId="{1469714D-EAE2-4B5A-A1B7-6281DA04448C}" srcOrd="0" destOrd="0" presId="urn:microsoft.com/office/officeart/2005/8/layout/radial1"/>
    <dgm:cxn modelId="{8BC31EE2-70C1-4998-84D6-48A009AF2179}" type="presParOf" srcId="{CEE9109A-142C-4B3E-B7AB-DE6E803B7354}" destId="{4C6CDD68-1DEA-4DEF-83B9-0E25138F48A1}" srcOrd="2" destOrd="0" presId="urn:microsoft.com/office/officeart/2005/8/layout/radial1"/>
    <dgm:cxn modelId="{7C86B430-32E6-4386-848F-3C3023D414C5}" type="presParOf" srcId="{CEE9109A-142C-4B3E-B7AB-DE6E803B7354}" destId="{C1EB7662-A7AA-4F3D-8DFF-F05769B2EA28}" srcOrd="3" destOrd="0" presId="urn:microsoft.com/office/officeart/2005/8/layout/radial1"/>
    <dgm:cxn modelId="{85D380C4-25AE-4D6A-9F3B-10B36DF3944C}" type="presParOf" srcId="{C1EB7662-A7AA-4F3D-8DFF-F05769B2EA28}" destId="{4C3D5F6C-624B-462E-9304-7F854EDA1D52}" srcOrd="0" destOrd="0" presId="urn:microsoft.com/office/officeart/2005/8/layout/radial1"/>
    <dgm:cxn modelId="{22DF911B-D573-45BD-98F8-F182CAFBEEE4}" type="presParOf" srcId="{CEE9109A-142C-4B3E-B7AB-DE6E803B7354}" destId="{DC9E2C1D-3202-4EA2-A504-8343CC124899}" srcOrd="4" destOrd="0" presId="urn:microsoft.com/office/officeart/2005/8/layout/radial1"/>
    <dgm:cxn modelId="{920797AF-2EB4-4AF3-A5F9-F2737DB2087C}" type="presParOf" srcId="{CEE9109A-142C-4B3E-B7AB-DE6E803B7354}" destId="{428EEF67-5190-41E2-8035-7413DD383525}" srcOrd="5" destOrd="0" presId="urn:microsoft.com/office/officeart/2005/8/layout/radial1"/>
    <dgm:cxn modelId="{3813F5C1-CF91-49B4-8381-E9483BDAEC81}" type="presParOf" srcId="{428EEF67-5190-41E2-8035-7413DD383525}" destId="{448F0A56-C44C-4EFF-B02A-168C1554AB52}" srcOrd="0" destOrd="0" presId="urn:microsoft.com/office/officeart/2005/8/layout/radial1"/>
    <dgm:cxn modelId="{FD079946-BA6B-4D5A-9D6D-53846B59AF04}" type="presParOf" srcId="{CEE9109A-142C-4B3E-B7AB-DE6E803B7354}" destId="{BACBC1FF-AB57-4CC6-8136-0303AC8E9FC9}" srcOrd="6" destOrd="0" presId="urn:microsoft.com/office/officeart/2005/8/layout/radial1"/>
    <dgm:cxn modelId="{5BAF4428-5CBE-48E7-AE66-699FAF8D0008}" type="presParOf" srcId="{CEE9109A-142C-4B3E-B7AB-DE6E803B7354}" destId="{FDA498BB-E3ED-435E-B8F3-8EB62A28A826}" srcOrd="7" destOrd="0" presId="urn:microsoft.com/office/officeart/2005/8/layout/radial1"/>
    <dgm:cxn modelId="{EFE05BEC-E90D-41AE-83A0-15857A95C4FF}" type="presParOf" srcId="{FDA498BB-E3ED-435E-B8F3-8EB62A28A826}" destId="{C7E39F65-42A7-40B3-A7D4-A07CD687118C}" srcOrd="0" destOrd="0" presId="urn:microsoft.com/office/officeart/2005/8/layout/radial1"/>
    <dgm:cxn modelId="{32BA0503-4211-4BA5-A576-36926F3521FF}" type="presParOf" srcId="{CEE9109A-142C-4B3E-B7AB-DE6E803B7354}" destId="{00AF9653-30E5-420D-9077-2EFDF83B43A1}" srcOrd="8" destOrd="0" presId="urn:microsoft.com/office/officeart/2005/8/layout/radial1"/>
  </dgm:cxnLst>
  <dgm:bg>
    <a:no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15FB870-71E6-43E5-B617-ED5CA15DC2DC}">
      <dsp:nvSpPr>
        <dsp:cNvPr id="0" name=""/>
        <dsp:cNvSpPr/>
      </dsp:nvSpPr>
      <dsp:spPr>
        <a:xfrm>
          <a:off x="5783715" y="1257007"/>
          <a:ext cx="155660" cy="1950943"/>
        </a:xfrm>
        <a:custGeom>
          <a:avLst/>
          <a:gdLst/>
          <a:ahLst/>
          <a:cxnLst/>
          <a:rect l="0" t="0" r="0" b="0"/>
          <a:pathLst>
            <a:path>
              <a:moveTo>
                <a:pt x="0" y="0"/>
              </a:moveTo>
              <a:lnTo>
                <a:pt x="0" y="1950943"/>
              </a:lnTo>
              <a:lnTo>
                <a:pt x="155660" y="19509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A0B891-260F-4D03-9C17-FF8826E6AF87}">
      <dsp:nvSpPr>
        <dsp:cNvPr id="0" name=""/>
        <dsp:cNvSpPr/>
      </dsp:nvSpPr>
      <dsp:spPr>
        <a:xfrm>
          <a:off x="5783715" y="1257007"/>
          <a:ext cx="155660" cy="1214150"/>
        </a:xfrm>
        <a:custGeom>
          <a:avLst/>
          <a:gdLst/>
          <a:ahLst/>
          <a:cxnLst/>
          <a:rect l="0" t="0" r="0" b="0"/>
          <a:pathLst>
            <a:path>
              <a:moveTo>
                <a:pt x="0" y="0"/>
              </a:moveTo>
              <a:lnTo>
                <a:pt x="0" y="1214150"/>
              </a:lnTo>
              <a:lnTo>
                <a:pt x="155660" y="12141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103A51-CA2B-4007-8C2D-6F462B2EA961}">
      <dsp:nvSpPr>
        <dsp:cNvPr id="0" name=""/>
        <dsp:cNvSpPr/>
      </dsp:nvSpPr>
      <dsp:spPr>
        <a:xfrm>
          <a:off x="5783715" y="1257007"/>
          <a:ext cx="155660" cy="477358"/>
        </a:xfrm>
        <a:custGeom>
          <a:avLst/>
          <a:gdLst/>
          <a:ahLst/>
          <a:cxnLst/>
          <a:rect l="0" t="0" r="0" b="0"/>
          <a:pathLst>
            <a:path>
              <a:moveTo>
                <a:pt x="0" y="0"/>
              </a:moveTo>
              <a:lnTo>
                <a:pt x="0" y="477358"/>
              </a:lnTo>
              <a:lnTo>
                <a:pt x="155660" y="4773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955371-3AB8-4565-ABE6-F8D474894020}">
      <dsp:nvSpPr>
        <dsp:cNvPr id="0" name=""/>
        <dsp:cNvSpPr/>
      </dsp:nvSpPr>
      <dsp:spPr>
        <a:xfrm>
          <a:off x="4315319" y="520215"/>
          <a:ext cx="1883490" cy="217924"/>
        </a:xfrm>
        <a:custGeom>
          <a:avLst/>
          <a:gdLst/>
          <a:ahLst/>
          <a:cxnLst/>
          <a:rect l="0" t="0" r="0" b="0"/>
          <a:pathLst>
            <a:path>
              <a:moveTo>
                <a:pt x="0" y="0"/>
              </a:moveTo>
              <a:lnTo>
                <a:pt x="0" y="108962"/>
              </a:lnTo>
              <a:lnTo>
                <a:pt x="1883490" y="108962"/>
              </a:lnTo>
              <a:lnTo>
                <a:pt x="1883490" y="2179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B21377-1365-432C-BC41-C2442B99B55D}">
      <dsp:nvSpPr>
        <dsp:cNvPr id="0" name=""/>
        <dsp:cNvSpPr/>
      </dsp:nvSpPr>
      <dsp:spPr>
        <a:xfrm>
          <a:off x="4528055" y="1257007"/>
          <a:ext cx="155660" cy="2687735"/>
        </a:xfrm>
        <a:custGeom>
          <a:avLst/>
          <a:gdLst/>
          <a:ahLst/>
          <a:cxnLst/>
          <a:rect l="0" t="0" r="0" b="0"/>
          <a:pathLst>
            <a:path>
              <a:moveTo>
                <a:pt x="0" y="0"/>
              </a:moveTo>
              <a:lnTo>
                <a:pt x="0" y="2687735"/>
              </a:lnTo>
              <a:lnTo>
                <a:pt x="155660" y="26877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C691B7-DAB0-4368-9FFC-28ED9CADEADB}">
      <dsp:nvSpPr>
        <dsp:cNvPr id="0" name=""/>
        <dsp:cNvSpPr/>
      </dsp:nvSpPr>
      <dsp:spPr>
        <a:xfrm>
          <a:off x="4528055" y="1257007"/>
          <a:ext cx="155660" cy="1950943"/>
        </a:xfrm>
        <a:custGeom>
          <a:avLst/>
          <a:gdLst/>
          <a:ahLst/>
          <a:cxnLst/>
          <a:rect l="0" t="0" r="0" b="0"/>
          <a:pathLst>
            <a:path>
              <a:moveTo>
                <a:pt x="0" y="0"/>
              </a:moveTo>
              <a:lnTo>
                <a:pt x="0" y="1950943"/>
              </a:lnTo>
              <a:lnTo>
                <a:pt x="155660" y="19509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4D7249-57B7-43CA-93F0-7ADCC2815618}">
      <dsp:nvSpPr>
        <dsp:cNvPr id="0" name=""/>
        <dsp:cNvSpPr/>
      </dsp:nvSpPr>
      <dsp:spPr>
        <a:xfrm>
          <a:off x="4528055" y="1257007"/>
          <a:ext cx="155660" cy="1214150"/>
        </a:xfrm>
        <a:custGeom>
          <a:avLst/>
          <a:gdLst/>
          <a:ahLst/>
          <a:cxnLst/>
          <a:rect l="0" t="0" r="0" b="0"/>
          <a:pathLst>
            <a:path>
              <a:moveTo>
                <a:pt x="0" y="0"/>
              </a:moveTo>
              <a:lnTo>
                <a:pt x="0" y="1214150"/>
              </a:lnTo>
              <a:lnTo>
                <a:pt x="155660" y="12141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0B4A602-903A-460F-9DC2-BA7B14C6AA8D}">
      <dsp:nvSpPr>
        <dsp:cNvPr id="0" name=""/>
        <dsp:cNvSpPr/>
      </dsp:nvSpPr>
      <dsp:spPr>
        <a:xfrm>
          <a:off x="4528055" y="1257007"/>
          <a:ext cx="155660" cy="477358"/>
        </a:xfrm>
        <a:custGeom>
          <a:avLst/>
          <a:gdLst/>
          <a:ahLst/>
          <a:cxnLst/>
          <a:rect l="0" t="0" r="0" b="0"/>
          <a:pathLst>
            <a:path>
              <a:moveTo>
                <a:pt x="0" y="0"/>
              </a:moveTo>
              <a:lnTo>
                <a:pt x="0" y="477358"/>
              </a:lnTo>
              <a:lnTo>
                <a:pt x="155660" y="4773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1A8C1CE-03F5-4930-B4D9-2DD595DB90A0}">
      <dsp:nvSpPr>
        <dsp:cNvPr id="0" name=""/>
        <dsp:cNvSpPr/>
      </dsp:nvSpPr>
      <dsp:spPr>
        <a:xfrm>
          <a:off x="4315319" y="520215"/>
          <a:ext cx="627830" cy="217924"/>
        </a:xfrm>
        <a:custGeom>
          <a:avLst/>
          <a:gdLst/>
          <a:ahLst/>
          <a:cxnLst/>
          <a:rect l="0" t="0" r="0" b="0"/>
          <a:pathLst>
            <a:path>
              <a:moveTo>
                <a:pt x="0" y="0"/>
              </a:moveTo>
              <a:lnTo>
                <a:pt x="0" y="108962"/>
              </a:lnTo>
              <a:lnTo>
                <a:pt x="627830" y="108962"/>
              </a:lnTo>
              <a:lnTo>
                <a:pt x="627830" y="2179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61703E-2B8A-4B9D-A3BA-F34F593A163F}">
      <dsp:nvSpPr>
        <dsp:cNvPr id="0" name=""/>
        <dsp:cNvSpPr/>
      </dsp:nvSpPr>
      <dsp:spPr>
        <a:xfrm>
          <a:off x="3272394" y="1257007"/>
          <a:ext cx="155660" cy="3424528"/>
        </a:xfrm>
        <a:custGeom>
          <a:avLst/>
          <a:gdLst/>
          <a:ahLst/>
          <a:cxnLst/>
          <a:rect l="0" t="0" r="0" b="0"/>
          <a:pathLst>
            <a:path>
              <a:moveTo>
                <a:pt x="0" y="0"/>
              </a:moveTo>
              <a:lnTo>
                <a:pt x="0" y="3424528"/>
              </a:lnTo>
              <a:lnTo>
                <a:pt x="155660" y="342452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CBD543-D417-4563-84D7-DFA66829D7B7}">
      <dsp:nvSpPr>
        <dsp:cNvPr id="0" name=""/>
        <dsp:cNvSpPr/>
      </dsp:nvSpPr>
      <dsp:spPr>
        <a:xfrm>
          <a:off x="3272394" y="1257007"/>
          <a:ext cx="155660" cy="2687735"/>
        </a:xfrm>
        <a:custGeom>
          <a:avLst/>
          <a:gdLst/>
          <a:ahLst/>
          <a:cxnLst/>
          <a:rect l="0" t="0" r="0" b="0"/>
          <a:pathLst>
            <a:path>
              <a:moveTo>
                <a:pt x="0" y="0"/>
              </a:moveTo>
              <a:lnTo>
                <a:pt x="0" y="2687735"/>
              </a:lnTo>
              <a:lnTo>
                <a:pt x="155660" y="26877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1C63C2-5F0C-4AB8-AA6F-D3FBE1310C47}">
      <dsp:nvSpPr>
        <dsp:cNvPr id="0" name=""/>
        <dsp:cNvSpPr/>
      </dsp:nvSpPr>
      <dsp:spPr>
        <a:xfrm>
          <a:off x="3272394" y="1257007"/>
          <a:ext cx="155660" cy="1950943"/>
        </a:xfrm>
        <a:custGeom>
          <a:avLst/>
          <a:gdLst/>
          <a:ahLst/>
          <a:cxnLst/>
          <a:rect l="0" t="0" r="0" b="0"/>
          <a:pathLst>
            <a:path>
              <a:moveTo>
                <a:pt x="0" y="0"/>
              </a:moveTo>
              <a:lnTo>
                <a:pt x="0" y="1950943"/>
              </a:lnTo>
              <a:lnTo>
                <a:pt x="155660" y="19509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4B73D3-D647-401F-B10A-5FA2C771BB1D}">
      <dsp:nvSpPr>
        <dsp:cNvPr id="0" name=""/>
        <dsp:cNvSpPr/>
      </dsp:nvSpPr>
      <dsp:spPr>
        <a:xfrm>
          <a:off x="3272394" y="1257007"/>
          <a:ext cx="155660" cy="1214150"/>
        </a:xfrm>
        <a:custGeom>
          <a:avLst/>
          <a:gdLst/>
          <a:ahLst/>
          <a:cxnLst/>
          <a:rect l="0" t="0" r="0" b="0"/>
          <a:pathLst>
            <a:path>
              <a:moveTo>
                <a:pt x="0" y="0"/>
              </a:moveTo>
              <a:lnTo>
                <a:pt x="0" y="1214150"/>
              </a:lnTo>
              <a:lnTo>
                <a:pt x="155660" y="12141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90969A-C9F0-43D0-A3FE-CA378E627C6E}">
      <dsp:nvSpPr>
        <dsp:cNvPr id="0" name=""/>
        <dsp:cNvSpPr/>
      </dsp:nvSpPr>
      <dsp:spPr>
        <a:xfrm>
          <a:off x="3272394" y="1257007"/>
          <a:ext cx="155660" cy="477358"/>
        </a:xfrm>
        <a:custGeom>
          <a:avLst/>
          <a:gdLst/>
          <a:ahLst/>
          <a:cxnLst/>
          <a:rect l="0" t="0" r="0" b="0"/>
          <a:pathLst>
            <a:path>
              <a:moveTo>
                <a:pt x="0" y="0"/>
              </a:moveTo>
              <a:lnTo>
                <a:pt x="0" y="477358"/>
              </a:lnTo>
              <a:lnTo>
                <a:pt x="155660" y="4773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EC6108-F3B7-4010-B303-23845EB70C7F}">
      <dsp:nvSpPr>
        <dsp:cNvPr id="0" name=""/>
        <dsp:cNvSpPr/>
      </dsp:nvSpPr>
      <dsp:spPr>
        <a:xfrm>
          <a:off x="3687489" y="520215"/>
          <a:ext cx="627830" cy="217924"/>
        </a:xfrm>
        <a:custGeom>
          <a:avLst/>
          <a:gdLst/>
          <a:ahLst/>
          <a:cxnLst/>
          <a:rect l="0" t="0" r="0" b="0"/>
          <a:pathLst>
            <a:path>
              <a:moveTo>
                <a:pt x="627830" y="0"/>
              </a:moveTo>
              <a:lnTo>
                <a:pt x="627830" y="108962"/>
              </a:lnTo>
              <a:lnTo>
                <a:pt x="0" y="108962"/>
              </a:lnTo>
              <a:lnTo>
                <a:pt x="0" y="2179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A5CD8D-E1FA-418E-8DE5-5CE528D04642}">
      <dsp:nvSpPr>
        <dsp:cNvPr id="0" name=""/>
        <dsp:cNvSpPr/>
      </dsp:nvSpPr>
      <dsp:spPr>
        <a:xfrm>
          <a:off x="2016734" y="1257007"/>
          <a:ext cx="164003" cy="3425875"/>
        </a:xfrm>
        <a:custGeom>
          <a:avLst/>
          <a:gdLst/>
          <a:ahLst/>
          <a:cxnLst/>
          <a:rect l="0" t="0" r="0" b="0"/>
          <a:pathLst>
            <a:path>
              <a:moveTo>
                <a:pt x="0" y="0"/>
              </a:moveTo>
              <a:lnTo>
                <a:pt x="0" y="3425875"/>
              </a:lnTo>
              <a:lnTo>
                <a:pt x="164003" y="34258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032BEC-3C1A-48F3-A733-8373CF050F4B}">
      <dsp:nvSpPr>
        <dsp:cNvPr id="0" name=""/>
        <dsp:cNvSpPr/>
      </dsp:nvSpPr>
      <dsp:spPr>
        <a:xfrm>
          <a:off x="2016734" y="1257007"/>
          <a:ext cx="155660" cy="2687735"/>
        </a:xfrm>
        <a:custGeom>
          <a:avLst/>
          <a:gdLst/>
          <a:ahLst/>
          <a:cxnLst/>
          <a:rect l="0" t="0" r="0" b="0"/>
          <a:pathLst>
            <a:path>
              <a:moveTo>
                <a:pt x="0" y="0"/>
              </a:moveTo>
              <a:lnTo>
                <a:pt x="0" y="2687735"/>
              </a:lnTo>
              <a:lnTo>
                <a:pt x="155660" y="26877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AB1D54-1A62-45A1-A87E-6DBEEDCD2248}">
      <dsp:nvSpPr>
        <dsp:cNvPr id="0" name=""/>
        <dsp:cNvSpPr/>
      </dsp:nvSpPr>
      <dsp:spPr>
        <a:xfrm>
          <a:off x="2016734" y="1257007"/>
          <a:ext cx="155660" cy="1950943"/>
        </a:xfrm>
        <a:custGeom>
          <a:avLst/>
          <a:gdLst/>
          <a:ahLst/>
          <a:cxnLst/>
          <a:rect l="0" t="0" r="0" b="0"/>
          <a:pathLst>
            <a:path>
              <a:moveTo>
                <a:pt x="0" y="0"/>
              </a:moveTo>
              <a:lnTo>
                <a:pt x="0" y="1950943"/>
              </a:lnTo>
              <a:lnTo>
                <a:pt x="155660" y="19509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40CA8F-353E-4B68-A279-0CFDADB9A816}">
      <dsp:nvSpPr>
        <dsp:cNvPr id="0" name=""/>
        <dsp:cNvSpPr/>
      </dsp:nvSpPr>
      <dsp:spPr>
        <a:xfrm>
          <a:off x="2016734" y="1257007"/>
          <a:ext cx="155660" cy="1214150"/>
        </a:xfrm>
        <a:custGeom>
          <a:avLst/>
          <a:gdLst/>
          <a:ahLst/>
          <a:cxnLst/>
          <a:rect l="0" t="0" r="0" b="0"/>
          <a:pathLst>
            <a:path>
              <a:moveTo>
                <a:pt x="0" y="0"/>
              </a:moveTo>
              <a:lnTo>
                <a:pt x="0" y="1214150"/>
              </a:lnTo>
              <a:lnTo>
                <a:pt x="155660" y="12141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B8E35A-F4F3-4F86-8736-40A2DDCE1174}">
      <dsp:nvSpPr>
        <dsp:cNvPr id="0" name=""/>
        <dsp:cNvSpPr/>
      </dsp:nvSpPr>
      <dsp:spPr>
        <a:xfrm>
          <a:off x="2016734" y="1257007"/>
          <a:ext cx="155660" cy="477358"/>
        </a:xfrm>
        <a:custGeom>
          <a:avLst/>
          <a:gdLst/>
          <a:ahLst/>
          <a:cxnLst/>
          <a:rect l="0" t="0" r="0" b="0"/>
          <a:pathLst>
            <a:path>
              <a:moveTo>
                <a:pt x="0" y="0"/>
              </a:moveTo>
              <a:lnTo>
                <a:pt x="0" y="477358"/>
              </a:lnTo>
              <a:lnTo>
                <a:pt x="155660" y="4773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2F4AFB-D37C-4401-8DBE-9E0C57A5E95D}">
      <dsp:nvSpPr>
        <dsp:cNvPr id="0" name=""/>
        <dsp:cNvSpPr/>
      </dsp:nvSpPr>
      <dsp:spPr>
        <a:xfrm>
          <a:off x="2431828" y="520215"/>
          <a:ext cx="1883490" cy="217924"/>
        </a:xfrm>
        <a:custGeom>
          <a:avLst/>
          <a:gdLst/>
          <a:ahLst/>
          <a:cxnLst/>
          <a:rect l="0" t="0" r="0" b="0"/>
          <a:pathLst>
            <a:path>
              <a:moveTo>
                <a:pt x="1883490" y="0"/>
              </a:moveTo>
              <a:lnTo>
                <a:pt x="1883490" y="108962"/>
              </a:lnTo>
              <a:lnTo>
                <a:pt x="0" y="108962"/>
              </a:lnTo>
              <a:lnTo>
                <a:pt x="0" y="2179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32EE41-5610-4C5C-8BEC-D4766CB8ECBF}">
      <dsp:nvSpPr>
        <dsp:cNvPr id="0" name=""/>
        <dsp:cNvSpPr/>
      </dsp:nvSpPr>
      <dsp:spPr>
        <a:xfrm>
          <a:off x="3191742" y="1347"/>
          <a:ext cx="2247154"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Project Coordination Group</a:t>
          </a:r>
        </a:p>
      </dsp:txBody>
      <dsp:txXfrm>
        <a:off x="3191742" y="1347"/>
        <a:ext cx="2247154" cy="518867"/>
      </dsp:txXfrm>
    </dsp:sp>
    <dsp:sp modelId="{C7735EC1-C3DE-424B-9C3F-AB7BB79E2EC5}">
      <dsp:nvSpPr>
        <dsp:cNvPr id="0" name=""/>
        <dsp:cNvSpPr/>
      </dsp:nvSpPr>
      <dsp:spPr>
        <a:xfrm>
          <a:off x="1912960" y="738139"/>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TSG RAN</a:t>
          </a:r>
        </a:p>
        <a:p>
          <a:pPr lvl="0" algn="ctr" defTabSz="40005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Radio Access N/W</a:t>
          </a:r>
          <a:endParaRPr lang="ko-KR" altLang="en-US" sz="1000" kern="1200" dirty="0">
            <a:solidFill>
              <a:schemeClr val="bg1"/>
            </a:solidFill>
            <a:latin typeface="Calibri" pitchFamily="34" charset="0"/>
            <a:ea typeface="HY헤드라인M" pitchFamily="18" charset="-127"/>
            <a:cs typeface="Calibri" pitchFamily="34" charset="0"/>
          </a:endParaRPr>
        </a:p>
      </dsp:txBody>
      <dsp:txXfrm>
        <a:off x="1912960" y="738139"/>
        <a:ext cx="1037735" cy="518867"/>
      </dsp:txXfrm>
    </dsp:sp>
    <dsp:sp modelId="{EA2E946B-4929-451A-AB27-A3EB45A85EC6}">
      <dsp:nvSpPr>
        <dsp:cNvPr id="0" name=""/>
        <dsp:cNvSpPr/>
      </dsp:nvSpPr>
      <dsp:spPr>
        <a:xfrm>
          <a:off x="2172394" y="1474932"/>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RAN1</a:t>
          </a:r>
        </a:p>
        <a:p>
          <a:pPr lvl="0" algn="ctr" defTabSz="40005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Radio Layer 1</a:t>
          </a:r>
          <a:endParaRPr lang="ko-KR" altLang="en-US" sz="1000" kern="1200" dirty="0">
            <a:solidFill>
              <a:schemeClr val="bg1"/>
            </a:solidFill>
            <a:latin typeface="Calibri" pitchFamily="34" charset="0"/>
            <a:ea typeface="HY헤드라인M" pitchFamily="18" charset="-127"/>
            <a:cs typeface="Calibri" pitchFamily="34" charset="0"/>
          </a:endParaRPr>
        </a:p>
      </dsp:txBody>
      <dsp:txXfrm>
        <a:off x="2172394" y="1474932"/>
        <a:ext cx="1037735" cy="518867"/>
      </dsp:txXfrm>
    </dsp:sp>
    <dsp:sp modelId="{7F3AD216-0FB1-4287-98E8-5FE2704E2EF5}">
      <dsp:nvSpPr>
        <dsp:cNvPr id="0" name=""/>
        <dsp:cNvSpPr/>
      </dsp:nvSpPr>
      <dsp:spPr>
        <a:xfrm>
          <a:off x="2172394" y="2211724"/>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RAN2</a:t>
          </a:r>
        </a:p>
        <a:p>
          <a:pPr lvl="0" algn="ctr" defTabSz="62230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Radio Layer2/3</a:t>
          </a:r>
          <a:endParaRPr lang="ko-KR" altLang="en-US" sz="1000" kern="1200" dirty="0" smtClean="0">
            <a:solidFill>
              <a:schemeClr val="bg1"/>
            </a:solidFill>
            <a:latin typeface="Calibri" pitchFamily="34" charset="0"/>
            <a:ea typeface="HY헤드라인M" pitchFamily="18" charset="-127"/>
            <a:cs typeface="Calibri" pitchFamily="34" charset="0"/>
          </a:endParaRPr>
        </a:p>
      </dsp:txBody>
      <dsp:txXfrm>
        <a:off x="2172394" y="2211724"/>
        <a:ext cx="1037735" cy="518867"/>
      </dsp:txXfrm>
    </dsp:sp>
    <dsp:sp modelId="{3F9B8E6E-0415-4353-9D14-7F36D5DE581D}">
      <dsp:nvSpPr>
        <dsp:cNvPr id="0" name=""/>
        <dsp:cNvSpPr/>
      </dsp:nvSpPr>
      <dsp:spPr>
        <a:xfrm>
          <a:off x="2172394" y="2948517"/>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RAN3</a:t>
          </a:r>
        </a:p>
        <a:p>
          <a:pPr lvl="0" algn="ctr" defTabSz="62230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Access I/F</a:t>
          </a:r>
          <a:endParaRPr lang="ko-KR" altLang="en-US" sz="1000" kern="1200" dirty="0">
            <a:solidFill>
              <a:schemeClr val="bg1"/>
            </a:solidFill>
            <a:latin typeface="Calibri" pitchFamily="34" charset="0"/>
            <a:ea typeface="HY헤드라인M" pitchFamily="18" charset="-127"/>
            <a:cs typeface="Calibri" pitchFamily="34" charset="0"/>
          </a:endParaRPr>
        </a:p>
      </dsp:txBody>
      <dsp:txXfrm>
        <a:off x="2172394" y="2948517"/>
        <a:ext cx="1037735" cy="518867"/>
      </dsp:txXfrm>
    </dsp:sp>
    <dsp:sp modelId="{91C1ABC5-6275-479E-8B2D-01BB94678D48}">
      <dsp:nvSpPr>
        <dsp:cNvPr id="0" name=""/>
        <dsp:cNvSpPr/>
      </dsp:nvSpPr>
      <dsp:spPr>
        <a:xfrm>
          <a:off x="2172394" y="3685309"/>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RAN4</a:t>
          </a:r>
        </a:p>
        <a:p>
          <a:pPr lvl="0" algn="ctr" defTabSz="62230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Radio Performance</a:t>
          </a:r>
          <a:endParaRPr lang="ko-KR" altLang="en-US" sz="1000" kern="1200" dirty="0" smtClean="0">
            <a:solidFill>
              <a:schemeClr val="bg1"/>
            </a:solidFill>
            <a:latin typeface="Calibri" pitchFamily="34" charset="0"/>
            <a:ea typeface="HY헤드라인M" pitchFamily="18" charset="-127"/>
            <a:cs typeface="Calibri" pitchFamily="34" charset="0"/>
          </a:endParaRPr>
        </a:p>
      </dsp:txBody>
      <dsp:txXfrm>
        <a:off x="2172394" y="3685309"/>
        <a:ext cx="1037735" cy="518867"/>
      </dsp:txXfrm>
    </dsp:sp>
    <dsp:sp modelId="{12E8E178-65FE-4B19-B862-8BD3E40B42B4}">
      <dsp:nvSpPr>
        <dsp:cNvPr id="0" name=""/>
        <dsp:cNvSpPr/>
      </dsp:nvSpPr>
      <dsp:spPr>
        <a:xfrm>
          <a:off x="2180738" y="4423449"/>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RAN5</a:t>
          </a:r>
        </a:p>
        <a:p>
          <a:pPr lvl="0" algn="ctr" defTabSz="62230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Conformance Test</a:t>
          </a:r>
          <a:endParaRPr lang="ko-KR" altLang="en-US" sz="1000" kern="1200" dirty="0" smtClean="0">
            <a:solidFill>
              <a:schemeClr val="bg1"/>
            </a:solidFill>
            <a:latin typeface="Calibri" pitchFamily="34" charset="0"/>
            <a:ea typeface="HY헤드라인M" pitchFamily="18" charset="-127"/>
            <a:cs typeface="Calibri" pitchFamily="34" charset="0"/>
          </a:endParaRPr>
        </a:p>
      </dsp:txBody>
      <dsp:txXfrm>
        <a:off x="2180738" y="4423449"/>
        <a:ext cx="1037735" cy="518867"/>
      </dsp:txXfrm>
    </dsp:sp>
    <dsp:sp modelId="{2C803A61-3FC5-486E-9E2A-2401CC05886A}">
      <dsp:nvSpPr>
        <dsp:cNvPr id="0" name=""/>
        <dsp:cNvSpPr/>
      </dsp:nvSpPr>
      <dsp:spPr>
        <a:xfrm>
          <a:off x="3168621" y="738139"/>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TSG SA</a:t>
          </a:r>
        </a:p>
        <a:p>
          <a:pPr lvl="0" algn="ctr" defTabSz="40005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System Architecture</a:t>
          </a:r>
          <a:endParaRPr lang="ko-KR" altLang="en-US" sz="1000" kern="1200" dirty="0" smtClean="0">
            <a:solidFill>
              <a:schemeClr val="bg1"/>
            </a:solidFill>
            <a:latin typeface="Calibri" pitchFamily="34" charset="0"/>
            <a:ea typeface="HY헤드라인M" pitchFamily="18" charset="-127"/>
            <a:cs typeface="Calibri" pitchFamily="34" charset="0"/>
          </a:endParaRPr>
        </a:p>
      </dsp:txBody>
      <dsp:txXfrm>
        <a:off x="3168621" y="738139"/>
        <a:ext cx="1037735" cy="518867"/>
      </dsp:txXfrm>
    </dsp:sp>
    <dsp:sp modelId="{13C52722-B9BC-42BF-AD04-8E06D684D65E}">
      <dsp:nvSpPr>
        <dsp:cNvPr id="0" name=""/>
        <dsp:cNvSpPr/>
      </dsp:nvSpPr>
      <dsp:spPr>
        <a:xfrm>
          <a:off x="3428055" y="1474932"/>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SA1</a:t>
          </a:r>
        </a:p>
        <a:p>
          <a:pPr lvl="0" algn="ctr" defTabSz="40005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Services</a:t>
          </a:r>
          <a:endParaRPr lang="ko-KR" altLang="en-US" sz="1000" kern="1200" dirty="0" smtClean="0">
            <a:solidFill>
              <a:schemeClr val="bg1"/>
            </a:solidFill>
            <a:latin typeface="Calibri" pitchFamily="34" charset="0"/>
            <a:ea typeface="HY헤드라인M" pitchFamily="18" charset="-127"/>
            <a:cs typeface="Calibri" pitchFamily="34" charset="0"/>
          </a:endParaRPr>
        </a:p>
      </dsp:txBody>
      <dsp:txXfrm>
        <a:off x="3428055" y="1474932"/>
        <a:ext cx="1037735" cy="518867"/>
      </dsp:txXfrm>
    </dsp:sp>
    <dsp:sp modelId="{6DE6367E-6C25-4B23-BD6A-084A90F411DB}">
      <dsp:nvSpPr>
        <dsp:cNvPr id="0" name=""/>
        <dsp:cNvSpPr/>
      </dsp:nvSpPr>
      <dsp:spPr>
        <a:xfrm>
          <a:off x="3428055" y="2211724"/>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SA2</a:t>
          </a:r>
        </a:p>
        <a:p>
          <a:pPr lvl="0" algn="ctr" defTabSz="622300" latinLnBrk="1">
            <a:lnSpc>
              <a:spcPct val="90000"/>
            </a:lnSpc>
            <a:spcBef>
              <a:spcPct val="0"/>
            </a:spcBef>
            <a:spcAft>
              <a:spcPct val="35000"/>
            </a:spcAft>
          </a:pPr>
          <a:r>
            <a:rPr lang="en-US" altLang="ko-KR" sz="900" kern="1200" dirty="0" smtClean="0">
              <a:solidFill>
                <a:schemeClr val="bg1"/>
              </a:solidFill>
              <a:latin typeface="Calibri" pitchFamily="34" charset="0"/>
              <a:ea typeface="HY헤드라인M" pitchFamily="18" charset="-127"/>
              <a:cs typeface="Calibri" pitchFamily="34" charset="0"/>
            </a:rPr>
            <a:t>Architecture/Stage2</a:t>
          </a:r>
          <a:endParaRPr lang="ko-KR" altLang="en-US" sz="900" kern="1200" dirty="0" smtClean="0">
            <a:solidFill>
              <a:schemeClr val="bg1"/>
            </a:solidFill>
            <a:latin typeface="Calibri" pitchFamily="34" charset="0"/>
            <a:ea typeface="HY헤드라인M" pitchFamily="18" charset="-127"/>
            <a:cs typeface="Calibri" pitchFamily="34" charset="0"/>
          </a:endParaRPr>
        </a:p>
      </dsp:txBody>
      <dsp:txXfrm>
        <a:off x="3428055" y="2211724"/>
        <a:ext cx="1037735" cy="518867"/>
      </dsp:txXfrm>
    </dsp:sp>
    <dsp:sp modelId="{047BDD20-9FBB-400A-BC9C-0A3D383B8699}">
      <dsp:nvSpPr>
        <dsp:cNvPr id="0" name=""/>
        <dsp:cNvSpPr/>
      </dsp:nvSpPr>
      <dsp:spPr>
        <a:xfrm>
          <a:off x="3428055" y="2948517"/>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SA3</a:t>
          </a:r>
        </a:p>
        <a:p>
          <a:pPr lvl="0" algn="ctr" defTabSz="62230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Security</a:t>
          </a:r>
          <a:endParaRPr lang="ko-KR" altLang="en-US" sz="1000" kern="1200" dirty="0" smtClean="0">
            <a:solidFill>
              <a:schemeClr val="bg1"/>
            </a:solidFill>
            <a:latin typeface="Calibri" pitchFamily="34" charset="0"/>
            <a:ea typeface="HY헤드라인M" pitchFamily="18" charset="-127"/>
            <a:cs typeface="Calibri" pitchFamily="34" charset="0"/>
          </a:endParaRPr>
        </a:p>
      </dsp:txBody>
      <dsp:txXfrm>
        <a:off x="3428055" y="2948517"/>
        <a:ext cx="1037735" cy="518867"/>
      </dsp:txXfrm>
    </dsp:sp>
    <dsp:sp modelId="{C82D001C-3512-4BC6-9DEF-6B685CA1734B}">
      <dsp:nvSpPr>
        <dsp:cNvPr id="0" name=""/>
        <dsp:cNvSpPr/>
      </dsp:nvSpPr>
      <dsp:spPr>
        <a:xfrm>
          <a:off x="3428055" y="3685309"/>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SA4</a:t>
          </a:r>
        </a:p>
        <a:p>
          <a:pPr lvl="0" algn="ctr" defTabSz="62230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Codec</a:t>
          </a:r>
        </a:p>
      </dsp:txBody>
      <dsp:txXfrm>
        <a:off x="3428055" y="3685309"/>
        <a:ext cx="1037735" cy="518867"/>
      </dsp:txXfrm>
    </dsp:sp>
    <dsp:sp modelId="{48F43E70-26EE-4E3E-A7AE-A5B8AB4A8B8C}">
      <dsp:nvSpPr>
        <dsp:cNvPr id="0" name=""/>
        <dsp:cNvSpPr/>
      </dsp:nvSpPr>
      <dsp:spPr>
        <a:xfrm>
          <a:off x="3428055" y="4422101"/>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SA5</a:t>
          </a:r>
        </a:p>
        <a:p>
          <a:pPr lvl="0" algn="ctr" defTabSz="62230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O&amp;M, Charging</a:t>
          </a:r>
          <a:endParaRPr lang="ko-KR" altLang="en-US" sz="1000" kern="1200" dirty="0" smtClean="0">
            <a:solidFill>
              <a:schemeClr val="bg1"/>
            </a:solidFill>
            <a:latin typeface="Calibri" pitchFamily="34" charset="0"/>
            <a:ea typeface="HY헤드라인M" pitchFamily="18" charset="-127"/>
            <a:cs typeface="Calibri" pitchFamily="34" charset="0"/>
          </a:endParaRPr>
        </a:p>
      </dsp:txBody>
      <dsp:txXfrm>
        <a:off x="3428055" y="4422101"/>
        <a:ext cx="1037735" cy="518867"/>
      </dsp:txXfrm>
    </dsp:sp>
    <dsp:sp modelId="{C5FD1A0C-BD3C-4D67-B1AB-DE7FC755C3B2}">
      <dsp:nvSpPr>
        <dsp:cNvPr id="0" name=""/>
        <dsp:cNvSpPr/>
      </dsp:nvSpPr>
      <dsp:spPr>
        <a:xfrm>
          <a:off x="4424281" y="738139"/>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TSG CT</a:t>
          </a:r>
        </a:p>
        <a:p>
          <a:pPr lvl="0" algn="ctr" defTabSz="40005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Core Network &amp;Terminal</a:t>
          </a:r>
          <a:endParaRPr lang="ko-KR" altLang="en-US" sz="1000" kern="1200" dirty="0">
            <a:solidFill>
              <a:schemeClr val="bg1"/>
            </a:solidFill>
            <a:latin typeface="Calibri" pitchFamily="34" charset="0"/>
            <a:ea typeface="HY헤드라인M" pitchFamily="18" charset="-127"/>
            <a:cs typeface="Calibri" pitchFamily="34" charset="0"/>
          </a:endParaRPr>
        </a:p>
      </dsp:txBody>
      <dsp:txXfrm>
        <a:off x="4424281" y="738139"/>
        <a:ext cx="1037735" cy="518867"/>
      </dsp:txXfrm>
    </dsp:sp>
    <dsp:sp modelId="{782EF108-3E77-449B-BA06-78F396C80FD3}">
      <dsp:nvSpPr>
        <dsp:cNvPr id="0" name=""/>
        <dsp:cNvSpPr/>
      </dsp:nvSpPr>
      <dsp:spPr>
        <a:xfrm>
          <a:off x="4683715" y="1474932"/>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CT1</a:t>
          </a:r>
        </a:p>
        <a:p>
          <a:pPr lvl="0" algn="ctr" defTabSz="622300" latinLnBrk="1">
            <a:lnSpc>
              <a:spcPct val="90000"/>
            </a:lnSpc>
            <a:spcBef>
              <a:spcPct val="0"/>
            </a:spcBef>
            <a:spcAft>
              <a:spcPct val="35000"/>
            </a:spcAft>
          </a:pPr>
          <a:r>
            <a:rPr kumimoji="1" lang="en-US" altLang="ko-KR" sz="10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NAS (UE-MME I/f)</a:t>
          </a:r>
          <a:endParaRPr kumimoji="1" lang="ko-KR" altLang="en-US" sz="10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endParaRPr>
        </a:p>
      </dsp:txBody>
      <dsp:txXfrm>
        <a:off x="4683715" y="1474932"/>
        <a:ext cx="1037735" cy="518867"/>
      </dsp:txXfrm>
    </dsp:sp>
    <dsp:sp modelId="{8D7CBD7B-755F-4810-8346-C5102EA8EADF}">
      <dsp:nvSpPr>
        <dsp:cNvPr id="0" name=""/>
        <dsp:cNvSpPr/>
      </dsp:nvSpPr>
      <dsp:spPr>
        <a:xfrm>
          <a:off x="4683715" y="2211724"/>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CT3</a:t>
          </a:r>
        </a:p>
        <a:p>
          <a:pPr lvl="0" algn="ctr" defTabSz="62230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Network I/F to out</a:t>
          </a:r>
          <a:endParaRPr lang="ko-KR" altLang="en-US" sz="1000" kern="1200" dirty="0" smtClean="0">
            <a:solidFill>
              <a:schemeClr val="bg1"/>
            </a:solidFill>
            <a:latin typeface="Calibri" pitchFamily="34" charset="0"/>
            <a:ea typeface="HY헤드라인M" pitchFamily="18" charset="-127"/>
            <a:cs typeface="Calibri" pitchFamily="34" charset="0"/>
          </a:endParaRPr>
        </a:p>
      </dsp:txBody>
      <dsp:txXfrm>
        <a:off x="4683715" y="2211724"/>
        <a:ext cx="1037735" cy="518867"/>
      </dsp:txXfrm>
    </dsp:sp>
    <dsp:sp modelId="{4AF2D05C-E7CF-415F-9479-94D66EFBCFC0}">
      <dsp:nvSpPr>
        <dsp:cNvPr id="0" name=""/>
        <dsp:cNvSpPr/>
      </dsp:nvSpPr>
      <dsp:spPr>
        <a:xfrm>
          <a:off x="4683715" y="2948517"/>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CT4</a:t>
          </a:r>
        </a:p>
        <a:p>
          <a:pPr lvl="0" algn="ctr" defTabSz="62230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Network I/F in 3GPP</a:t>
          </a:r>
          <a:endParaRPr lang="ko-KR" altLang="en-US" sz="1000" kern="1200" dirty="0" smtClean="0">
            <a:solidFill>
              <a:schemeClr val="bg1"/>
            </a:solidFill>
            <a:latin typeface="Calibri" pitchFamily="34" charset="0"/>
            <a:ea typeface="HY헤드라인M" pitchFamily="18" charset="-127"/>
            <a:cs typeface="Calibri" pitchFamily="34" charset="0"/>
          </a:endParaRPr>
        </a:p>
      </dsp:txBody>
      <dsp:txXfrm>
        <a:off x="4683715" y="2948517"/>
        <a:ext cx="1037735" cy="518867"/>
      </dsp:txXfrm>
    </dsp:sp>
    <dsp:sp modelId="{99E580D1-9334-46EC-AAD6-F67CECA75CFE}">
      <dsp:nvSpPr>
        <dsp:cNvPr id="0" name=""/>
        <dsp:cNvSpPr/>
      </dsp:nvSpPr>
      <dsp:spPr>
        <a:xfrm>
          <a:off x="4683715" y="3685309"/>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CT6</a:t>
          </a:r>
        </a:p>
        <a:p>
          <a:pPr lvl="0" algn="ctr" defTabSz="622300" latinLnBrk="1">
            <a:lnSpc>
              <a:spcPct val="90000"/>
            </a:lnSpc>
            <a:spcBef>
              <a:spcPct val="0"/>
            </a:spcBef>
            <a:spcAft>
              <a:spcPct val="35000"/>
            </a:spcAft>
          </a:pPr>
          <a:r>
            <a:rPr lang="en-US" altLang="ko-KR" sz="800" kern="1200" dirty="0" smtClean="0">
              <a:solidFill>
                <a:schemeClr val="bg1"/>
              </a:solidFill>
              <a:latin typeface="Calibri" pitchFamily="34" charset="0"/>
              <a:ea typeface="HY헤드라인M" pitchFamily="18" charset="-127"/>
              <a:cs typeface="Calibri" pitchFamily="34" charset="0"/>
            </a:rPr>
            <a:t>UICC I/F</a:t>
          </a:r>
        </a:p>
        <a:p>
          <a:pPr lvl="0" algn="ctr" defTabSz="622300" latinLnBrk="1">
            <a:lnSpc>
              <a:spcPct val="90000"/>
            </a:lnSpc>
            <a:spcBef>
              <a:spcPct val="0"/>
            </a:spcBef>
            <a:spcAft>
              <a:spcPct val="35000"/>
            </a:spcAft>
          </a:pPr>
          <a:r>
            <a:rPr lang="en-US" altLang="ko-KR" sz="800" kern="1200" dirty="0" smtClean="0">
              <a:solidFill>
                <a:schemeClr val="bg1"/>
              </a:solidFill>
              <a:latin typeface="Calibri" pitchFamily="34" charset="0"/>
              <a:ea typeface="HY헤드라인M" pitchFamily="18" charset="-127"/>
              <a:cs typeface="Calibri" pitchFamily="34" charset="0"/>
            </a:rPr>
            <a:t>Smart Card Appl.</a:t>
          </a:r>
          <a:endParaRPr lang="ko-KR" altLang="en-US" sz="800" kern="1200" dirty="0" smtClean="0">
            <a:solidFill>
              <a:schemeClr val="bg1"/>
            </a:solidFill>
            <a:latin typeface="Calibri" pitchFamily="34" charset="0"/>
            <a:ea typeface="HY헤드라인M" pitchFamily="18" charset="-127"/>
            <a:cs typeface="Calibri" pitchFamily="34" charset="0"/>
          </a:endParaRPr>
        </a:p>
      </dsp:txBody>
      <dsp:txXfrm>
        <a:off x="4683715" y="3685309"/>
        <a:ext cx="1037735" cy="518867"/>
      </dsp:txXfrm>
    </dsp:sp>
    <dsp:sp modelId="{BC40B088-645E-456E-8000-40F340C8FE86}">
      <dsp:nvSpPr>
        <dsp:cNvPr id="0" name=""/>
        <dsp:cNvSpPr/>
      </dsp:nvSpPr>
      <dsp:spPr>
        <a:xfrm>
          <a:off x="5679942" y="738139"/>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TSG GERAN</a:t>
          </a:r>
        </a:p>
        <a:p>
          <a:pPr lvl="0" algn="ctr" defTabSz="40005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GSM/EDGE RAN</a:t>
          </a:r>
          <a:endParaRPr lang="ko-KR" altLang="en-US" sz="1000" kern="1200" dirty="0">
            <a:solidFill>
              <a:schemeClr val="bg1"/>
            </a:solidFill>
            <a:latin typeface="Calibri" pitchFamily="34" charset="0"/>
            <a:ea typeface="HY헤드라인M" pitchFamily="18" charset="-127"/>
            <a:cs typeface="Calibri" pitchFamily="34" charset="0"/>
          </a:endParaRPr>
        </a:p>
      </dsp:txBody>
      <dsp:txXfrm>
        <a:off x="5679942" y="738139"/>
        <a:ext cx="1037735" cy="518867"/>
      </dsp:txXfrm>
    </dsp:sp>
    <dsp:sp modelId="{8E363D67-577E-44D9-BD68-2E82D68C43D1}">
      <dsp:nvSpPr>
        <dsp:cNvPr id="0" name=""/>
        <dsp:cNvSpPr/>
      </dsp:nvSpPr>
      <dsp:spPr>
        <a:xfrm>
          <a:off x="5939376" y="1474932"/>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GERAN1</a:t>
          </a:r>
        </a:p>
        <a:p>
          <a:pPr lvl="0" algn="ctr" defTabSz="62230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PHY</a:t>
          </a:r>
          <a:endParaRPr lang="ko-KR" altLang="en-US" sz="1000" kern="1200" dirty="0" smtClean="0">
            <a:solidFill>
              <a:schemeClr val="bg1"/>
            </a:solidFill>
            <a:latin typeface="Calibri" pitchFamily="34" charset="0"/>
            <a:ea typeface="HY헤드라인M" pitchFamily="18" charset="-127"/>
            <a:cs typeface="Calibri" pitchFamily="34" charset="0"/>
          </a:endParaRPr>
        </a:p>
      </dsp:txBody>
      <dsp:txXfrm>
        <a:off x="5939376" y="1474932"/>
        <a:ext cx="1037735" cy="518867"/>
      </dsp:txXfrm>
    </dsp:sp>
    <dsp:sp modelId="{3D113646-7804-4ABF-85F8-038C071CE636}">
      <dsp:nvSpPr>
        <dsp:cNvPr id="0" name=""/>
        <dsp:cNvSpPr/>
      </dsp:nvSpPr>
      <dsp:spPr>
        <a:xfrm>
          <a:off x="5939376" y="2211724"/>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GERAN2</a:t>
          </a:r>
        </a:p>
        <a:p>
          <a:pPr lvl="0" algn="ctr" defTabSz="622300" latinLnBrk="1">
            <a:lnSpc>
              <a:spcPct val="90000"/>
            </a:lnSpc>
            <a:spcBef>
              <a:spcPct val="0"/>
            </a:spcBef>
            <a:spcAft>
              <a:spcPct val="35000"/>
            </a:spcAft>
          </a:pPr>
          <a:r>
            <a:rPr lang="en-US" altLang="ko-KR" sz="900" kern="1200" dirty="0" smtClean="0">
              <a:solidFill>
                <a:schemeClr val="bg1"/>
              </a:solidFill>
              <a:latin typeface="Calibri" pitchFamily="34" charset="0"/>
              <a:ea typeface="HY헤드라인M" pitchFamily="18" charset="-127"/>
              <a:cs typeface="Calibri" pitchFamily="34" charset="0"/>
            </a:rPr>
            <a:t>Layer2/3, Access I/F</a:t>
          </a:r>
          <a:endParaRPr lang="ko-KR" altLang="en-US" sz="900" kern="1200" dirty="0" smtClean="0">
            <a:solidFill>
              <a:schemeClr val="bg1"/>
            </a:solidFill>
            <a:latin typeface="Calibri" pitchFamily="34" charset="0"/>
            <a:ea typeface="HY헤드라인M" pitchFamily="18" charset="-127"/>
            <a:cs typeface="Calibri" pitchFamily="34" charset="0"/>
          </a:endParaRPr>
        </a:p>
      </dsp:txBody>
      <dsp:txXfrm>
        <a:off x="5939376" y="2211724"/>
        <a:ext cx="1037735" cy="518867"/>
      </dsp:txXfrm>
    </dsp:sp>
    <dsp:sp modelId="{64184D64-D81F-4E3D-BF8F-AABF25785B0E}">
      <dsp:nvSpPr>
        <dsp:cNvPr id="0" name=""/>
        <dsp:cNvSpPr/>
      </dsp:nvSpPr>
      <dsp:spPr>
        <a:xfrm>
          <a:off x="5939376" y="2948517"/>
          <a:ext cx="1037735" cy="518867"/>
        </a:xfrm>
        <a:prstGeom prst="rect">
          <a:avLst/>
        </a:prstGeom>
        <a:solidFill>
          <a:srgbClr val="72AF2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latinLnBrk="1">
            <a:lnSpc>
              <a:spcPct val="90000"/>
            </a:lnSpc>
            <a:spcBef>
              <a:spcPct val="0"/>
            </a:spcBef>
            <a:spcAft>
              <a:spcPct val="35000"/>
            </a:spcAft>
          </a:pPr>
          <a:r>
            <a:rPr kumimoji="1" lang="en-US" altLang="ko-KR" sz="1400" b="0" i="0" u="none" strike="noStrike" kern="1200" cap="none" normalizeH="0" baseline="0" dirty="0" smtClean="0">
              <a:ln/>
              <a:solidFill>
                <a:schemeClr val="bg1"/>
              </a:solidFill>
              <a:effectLst/>
              <a:latin typeface="Calibri" pitchFamily="34" charset="0"/>
              <a:ea typeface="HY헤드라인M" pitchFamily="18" charset="-127"/>
              <a:cs typeface="Calibri" pitchFamily="34" charset="0"/>
            </a:rPr>
            <a:t>GERAN3</a:t>
          </a:r>
        </a:p>
        <a:p>
          <a:pPr lvl="0" algn="ctr" defTabSz="622300" latinLnBrk="1">
            <a:lnSpc>
              <a:spcPct val="90000"/>
            </a:lnSpc>
            <a:spcBef>
              <a:spcPct val="0"/>
            </a:spcBef>
            <a:spcAft>
              <a:spcPct val="35000"/>
            </a:spcAft>
          </a:pPr>
          <a:r>
            <a:rPr lang="en-US" altLang="ko-KR" sz="1000" kern="1200" dirty="0" smtClean="0">
              <a:solidFill>
                <a:schemeClr val="bg1"/>
              </a:solidFill>
              <a:latin typeface="Calibri" pitchFamily="34" charset="0"/>
              <a:ea typeface="HY헤드라인M" pitchFamily="18" charset="-127"/>
              <a:cs typeface="Calibri" pitchFamily="34" charset="0"/>
            </a:rPr>
            <a:t>Conformance Test</a:t>
          </a:r>
          <a:endParaRPr lang="ko-KR" altLang="en-US" sz="1000" kern="1200" dirty="0" smtClean="0">
            <a:solidFill>
              <a:schemeClr val="bg1"/>
            </a:solidFill>
            <a:latin typeface="Calibri" pitchFamily="34" charset="0"/>
            <a:ea typeface="HY헤드라인M" pitchFamily="18" charset="-127"/>
            <a:cs typeface="Calibri" pitchFamily="34" charset="0"/>
          </a:endParaRPr>
        </a:p>
      </dsp:txBody>
      <dsp:txXfrm>
        <a:off x="5939376" y="2948517"/>
        <a:ext cx="1037735" cy="51886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589C07F-E641-44EB-95C1-EF50A19F96E1}">
      <dsp:nvSpPr>
        <dsp:cNvPr id="0" name=""/>
        <dsp:cNvSpPr/>
      </dsp:nvSpPr>
      <dsp:spPr>
        <a:xfrm>
          <a:off x="3877019" y="1866008"/>
          <a:ext cx="1391708" cy="1391708"/>
        </a:xfrm>
        <a:prstGeom prst="ellipse">
          <a:avLst/>
        </a:prstGeom>
        <a:solidFill>
          <a:srgbClr val="72AF2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smtClean="0">
              <a:solidFill>
                <a:schemeClr val="bg1"/>
              </a:solidFill>
              <a:effectLst>
                <a:outerShdw blurRad="38100" dist="38100" dir="2700000" algn="tl">
                  <a:srgbClr val="000000">
                    <a:alpha val="43137"/>
                  </a:srgbClr>
                </a:outerShdw>
              </a:effectLst>
              <a:latin typeface="+mn-lt"/>
            </a:rPr>
            <a:t>Rel-12</a:t>
          </a:r>
          <a:endParaRPr lang="en-US" sz="2400" kern="1200" dirty="0">
            <a:solidFill>
              <a:schemeClr val="bg1"/>
            </a:solidFill>
            <a:effectLst>
              <a:outerShdw blurRad="38100" dist="38100" dir="2700000" algn="tl">
                <a:srgbClr val="000000">
                  <a:alpha val="43137"/>
                </a:srgbClr>
              </a:outerShdw>
            </a:effectLst>
            <a:latin typeface="+mn-lt"/>
          </a:endParaRPr>
        </a:p>
      </dsp:txBody>
      <dsp:txXfrm>
        <a:off x="3877019" y="1866008"/>
        <a:ext cx="1391708" cy="1391708"/>
      </dsp:txXfrm>
    </dsp:sp>
    <dsp:sp modelId="{464C7A24-9E51-41B2-B7C8-889D56D5267D}">
      <dsp:nvSpPr>
        <dsp:cNvPr id="0" name=""/>
        <dsp:cNvSpPr/>
      </dsp:nvSpPr>
      <dsp:spPr>
        <a:xfrm rot="16131295">
          <a:off x="4490441" y="1785133"/>
          <a:ext cx="134367" cy="27687"/>
        </a:xfrm>
        <a:custGeom>
          <a:avLst/>
          <a:gdLst/>
          <a:ahLst/>
          <a:cxnLst/>
          <a:rect l="0" t="0" r="0" b="0"/>
          <a:pathLst>
            <a:path>
              <a:moveTo>
                <a:pt x="0" y="13843"/>
              </a:moveTo>
              <a:lnTo>
                <a:pt x="134367" y="138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latin typeface="+mn-lt"/>
          </a:endParaRPr>
        </a:p>
      </dsp:txBody>
      <dsp:txXfrm rot="16131295">
        <a:off x="4554265" y="1795618"/>
        <a:ext cx="6718" cy="6718"/>
      </dsp:txXfrm>
    </dsp:sp>
    <dsp:sp modelId="{4C6CDD68-1DEA-4DEF-83B9-0E25138F48A1}">
      <dsp:nvSpPr>
        <dsp:cNvPr id="0" name=""/>
        <dsp:cNvSpPr/>
      </dsp:nvSpPr>
      <dsp:spPr>
        <a:xfrm>
          <a:off x="1474602" y="-59639"/>
          <a:ext cx="6127551" cy="1791462"/>
        </a:xfrm>
        <a:prstGeom prst="flowChartAlternateProcess">
          <a:avLst/>
        </a:prstGeom>
        <a:no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0" u="sng" kern="1200" dirty="0" smtClean="0">
              <a:solidFill>
                <a:schemeClr val="tx1"/>
              </a:solidFill>
              <a:effectLst/>
              <a:latin typeface="+mn-lt"/>
            </a:rPr>
            <a:t>Non-3GPP: Offload &amp; Convergence</a:t>
          </a:r>
          <a:endParaRPr lang="en-GB" sz="1800" b="0" u="sng" kern="1200" dirty="0" smtClean="0">
            <a:solidFill>
              <a:schemeClr val="tx1"/>
            </a:solidFill>
            <a:effectLst/>
            <a:latin typeface="+mn-lt"/>
          </a:endParaRPr>
        </a:p>
        <a:p>
          <a:pPr lvl="0" algn="ctr" defTabSz="800100">
            <a:lnSpc>
              <a:spcPct val="90000"/>
            </a:lnSpc>
            <a:spcBef>
              <a:spcPct val="0"/>
            </a:spcBef>
            <a:spcAft>
              <a:spcPct val="35000"/>
            </a:spcAft>
          </a:pPr>
          <a:r>
            <a:rPr lang="en-GB" sz="1200" b="0" kern="1200" dirty="0" smtClean="0">
              <a:solidFill>
                <a:schemeClr val="tx1"/>
              </a:solidFill>
              <a:effectLst/>
              <a:latin typeface="+mn-lt"/>
            </a:rPr>
            <a:t>&gt; WLAN Network Selection for 3GPP Terminals (WLAN_NS) </a:t>
          </a:r>
        </a:p>
        <a:p>
          <a:pPr lvl="0" algn="ctr" defTabSz="800100">
            <a:lnSpc>
              <a:spcPct val="90000"/>
            </a:lnSpc>
            <a:spcBef>
              <a:spcPct val="0"/>
            </a:spcBef>
            <a:spcAft>
              <a:spcPct val="35000"/>
            </a:spcAft>
          </a:pPr>
          <a:r>
            <a:rPr lang="en-GB" sz="1200" b="0" kern="1200" dirty="0" smtClean="0">
              <a:solidFill>
                <a:schemeClr val="tx1"/>
              </a:solidFill>
              <a:effectLst/>
              <a:latin typeface="+mn-lt"/>
            </a:rPr>
            <a:t>&gt; Study on Optimized Offloading to WLAN in 3GPP-RAT mobility (FS_WORM) </a:t>
          </a:r>
        </a:p>
        <a:p>
          <a:pPr lvl="0" algn="ctr" defTabSz="800100">
            <a:lnSpc>
              <a:spcPct val="90000"/>
            </a:lnSpc>
            <a:spcBef>
              <a:spcPct val="0"/>
            </a:spcBef>
            <a:spcAft>
              <a:spcPct val="35000"/>
            </a:spcAft>
          </a:pPr>
          <a:r>
            <a:rPr lang="en-GB" sz="1200" b="0" kern="1200" dirty="0" smtClean="0">
              <a:solidFill>
                <a:schemeClr val="tx1"/>
              </a:solidFill>
              <a:effectLst/>
              <a:latin typeface="+mn-lt"/>
            </a:rPr>
            <a:t>&gt; Study on S2a Mobility based On GTP and WLAN access to EPC (</a:t>
          </a:r>
          <a:r>
            <a:rPr lang="en-GB" sz="1200" b="0" kern="1200" dirty="0" err="1" smtClean="0">
              <a:solidFill>
                <a:schemeClr val="tx1"/>
              </a:solidFill>
              <a:effectLst/>
              <a:latin typeface="+mn-lt"/>
            </a:rPr>
            <a:t>FS_SaMOG</a:t>
          </a:r>
          <a:r>
            <a:rPr lang="en-GB" sz="1200" b="0" kern="1200" dirty="0" smtClean="0">
              <a:solidFill>
                <a:schemeClr val="tx1"/>
              </a:solidFill>
              <a:effectLst/>
              <a:latin typeface="+mn-lt"/>
            </a:rPr>
            <a:t>)</a:t>
          </a:r>
        </a:p>
        <a:p>
          <a:pPr lvl="0" algn="ctr" defTabSz="800100">
            <a:lnSpc>
              <a:spcPct val="90000"/>
            </a:lnSpc>
            <a:spcBef>
              <a:spcPct val="0"/>
            </a:spcBef>
            <a:spcAft>
              <a:spcPct val="35000"/>
            </a:spcAft>
          </a:pPr>
          <a:r>
            <a:rPr lang="en-GB" sz="1200" b="0" kern="1200" dirty="0" smtClean="0">
              <a:solidFill>
                <a:schemeClr val="tx1"/>
              </a:solidFill>
              <a:effectLst/>
              <a:latin typeface="+mn-lt"/>
            </a:rPr>
            <a:t>&gt;Policy and Charging Control for supporting fixed broadband access networks (P4C)</a:t>
          </a:r>
        </a:p>
        <a:p>
          <a:pPr lvl="0" algn="ctr" defTabSz="800100">
            <a:lnSpc>
              <a:spcPct val="90000"/>
            </a:lnSpc>
            <a:spcBef>
              <a:spcPct val="0"/>
            </a:spcBef>
            <a:spcAft>
              <a:spcPct val="35000"/>
            </a:spcAft>
          </a:pPr>
          <a:r>
            <a:rPr lang="en-GB" sz="1200" b="0" kern="1200" dirty="0" smtClean="0">
              <a:solidFill>
                <a:schemeClr val="tx1"/>
              </a:solidFill>
              <a:effectLst/>
              <a:latin typeface="+mn-lt"/>
            </a:rPr>
            <a:t>&gt; IMS Business </a:t>
          </a:r>
          <a:r>
            <a:rPr lang="en-GB" sz="1200" b="0" kern="1200" dirty="0" err="1" smtClean="0">
              <a:solidFill>
                <a:schemeClr val="tx1"/>
              </a:solidFill>
              <a:effectLst/>
              <a:latin typeface="+mn-lt"/>
            </a:rPr>
            <a:t>Trunking</a:t>
          </a:r>
          <a:r>
            <a:rPr lang="en-GB" sz="1200" b="0" kern="1200" dirty="0" smtClean="0">
              <a:solidFill>
                <a:schemeClr val="tx1"/>
              </a:solidFill>
              <a:effectLst/>
              <a:latin typeface="+mn-lt"/>
            </a:rPr>
            <a:t> for IP-PBX in Static Mode of Operation (</a:t>
          </a:r>
          <a:r>
            <a:rPr lang="en-GB" sz="1200" b="0" kern="1200" dirty="0" err="1" smtClean="0">
              <a:solidFill>
                <a:schemeClr val="tx1"/>
              </a:solidFill>
              <a:effectLst/>
              <a:latin typeface="+mn-lt"/>
            </a:rPr>
            <a:t>BusTI</a:t>
          </a:r>
          <a:r>
            <a:rPr lang="en-GB" sz="1200" b="0" kern="1200" dirty="0" smtClean="0">
              <a:solidFill>
                <a:schemeClr val="tx1"/>
              </a:solidFill>
              <a:effectLst/>
              <a:latin typeface="+mn-lt"/>
            </a:rPr>
            <a:t>) </a:t>
          </a:r>
          <a:endParaRPr lang="en-US" sz="1200" b="0" kern="1200" dirty="0" smtClean="0">
            <a:solidFill>
              <a:schemeClr val="tx1"/>
            </a:solidFill>
            <a:effectLst/>
            <a:latin typeface="+mn-lt"/>
          </a:endParaRPr>
        </a:p>
      </dsp:txBody>
      <dsp:txXfrm>
        <a:off x="1474602" y="-59639"/>
        <a:ext cx="6127551" cy="1791462"/>
      </dsp:txXfrm>
    </dsp:sp>
    <dsp:sp modelId="{C1EB7662-A7AA-4F3D-8DFF-F05769B2EA28}">
      <dsp:nvSpPr>
        <dsp:cNvPr id="0" name=""/>
        <dsp:cNvSpPr/>
      </dsp:nvSpPr>
      <dsp:spPr>
        <a:xfrm rot="63533">
          <a:off x="5268594" y="2562474"/>
          <a:ext cx="172760" cy="27687"/>
        </a:xfrm>
        <a:custGeom>
          <a:avLst/>
          <a:gdLst/>
          <a:ahLst/>
          <a:cxnLst/>
          <a:rect l="0" t="0" r="0" b="0"/>
          <a:pathLst>
            <a:path>
              <a:moveTo>
                <a:pt x="0" y="13843"/>
              </a:moveTo>
              <a:lnTo>
                <a:pt x="172760" y="138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latin typeface="+mn-lt"/>
          </a:endParaRPr>
        </a:p>
      </dsp:txBody>
      <dsp:txXfrm rot="63533">
        <a:off x="5350655" y="2571999"/>
        <a:ext cx="8638" cy="8638"/>
      </dsp:txXfrm>
    </dsp:sp>
    <dsp:sp modelId="{DC9E2C1D-3202-4EA2-A504-8343CC124899}">
      <dsp:nvSpPr>
        <dsp:cNvPr id="0" name=""/>
        <dsp:cNvSpPr/>
      </dsp:nvSpPr>
      <dsp:spPr>
        <a:xfrm>
          <a:off x="5439998" y="1747411"/>
          <a:ext cx="3607752" cy="1727638"/>
        </a:xfrm>
        <a:prstGeom prst="flowChartAlternateProcess">
          <a:avLst/>
        </a:prstGeom>
        <a:no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0" u="sng" kern="1200" smtClean="0">
              <a:solidFill>
                <a:schemeClr val="tx1"/>
              </a:solidFill>
              <a:latin typeface="+mn-lt"/>
            </a:rPr>
            <a:t>Operational Excellence</a:t>
          </a:r>
        </a:p>
        <a:p>
          <a:pPr lvl="0" algn="ctr" defTabSz="800100">
            <a:lnSpc>
              <a:spcPct val="90000"/>
            </a:lnSpc>
            <a:spcBef>
              <a:spcPct val="0"/>
            </a:spcBef>
            <a:spcAft>
              <a:spcPct val="35000"/>
            </a:spcAft>
          </a:pPr>
          <a:r>
            <a:rPr lang="en-GB" sz="1200" b="0" kern="1200" smtClean="0">
              <a:solidFill>
                <a:schemeClr val="tx1"/>
              </a:solidFill>
              <a:latin typeface="+mn-lt"/>
            </a:rPr>
            <a:t>&gt; Self-Organizing Networks (SON) </a:t>
          </a:r>
        </a:p>
        <a:p>
          <a:pPr lvl="0" algn="ctr" defTabSz="800100">
            <a:lnSpc>
              <a:spcPct val="90000"/>
            </a:lnSpc>
            <a:spcBef>
              <a:spcPct val="0"/>
            </a:spcBef>
            <a:spcAft>
              <a:spcPct val="35000"/>
            </a:spcAft>
          </a:pPr>
          <a:r>
            <a:rPr lang="en-GB" sz="1200" b="0" kern="1200" smtClean="0">
              <a:solidFill>
                <a:schemeClr val="tx1"/>
              </a:solidFill>
              <a:latin typeface="+mn-lt"/>
            </a:rPr>
            <a:t>&gt; </a:t>
          </a:r>
          <a:r>
            <a:rPr lang="en-US" sz="1200" b="0" kern="1200" smtClean="0">
              <a:solidFill>
                <a:schemeClr val="tx1"/>
              </a:solidFill>
              <a:latin typeface="+mn-lt"/>
            </a:rPr>
            <a:t>OSS Interface Harmonization</a:t>
          </a:r>
          <a:endParaRPr lang="en-GB" sz="1200" b="0" kern="1200" smtClean="0">
            <a:solidFill>
              <a:schemeClr val="tx1"/>
            </a:solidFill>
            <a:latin typeface="+mn-lt"/>
          </a:endParaRPr>
        </a:p>
        <a:p>
          <a:pPr lvl="0" algn="ctr" defTabSz="800100">
            <a:lnSpc>
              <a:spcPct val="90000"/>
            </a:lnSpc>
            <a:spcBef>
              <a:spcPct val="0"/>
            </a:spcBef>
            <a:spcAft>
              <a:spcPct val="35000"/>
            </a:spcAft>
          </a:pPr>
          <a:r>
            <a:rPr lang="en-GB" sz="1200" b="0" kern="1200" smtClean="0">
              <a:solidFill>
                <a:schemeClr val="tx1"/>
              </a:solidFill>
              <a:latin typeface="+mn-lt"/>
            </a:rPr>
            <a:t>&gt; Codec for Enhanced Voice Services (EVS_codec) </a:t>
          </a:r>
        </a:p>
        <a:p>
          <a:pPr lvl="0" algn="ctr" defTabSz="800100">
            <a:lnSpc>
              <a:spcPct val="90000"/>
            </a:lnSpc>
            <a:spcBef>
              <a:spcPct val="0"/>
            </a:spcBef>
            <a:spcAft>
              <a:spcPct val="35000"/>
            </a:spcAft>
          </a:pPr>
          <a:r>
            <a:rPr lang="en-GB" sz="1200" b="0" kern="1200" smtClean="0">
              <a:solidFill>
                <a:schemeClr val="tx1"/>
              </a:solidFill>
              <a:latin typeface="+mn-lt"/>
            </a:rPr>
            <a:t>&gt; High Efficiency Video Coding (HEVC)</a:t>
          </a:r>
        </a:p>
        <a:p>
          <a:pPr lvl="0" algn="ctr" defTabSz="800100">
            <a:lnSpc>
              <a:spcPct val="90000"/>
            </a:lnSpc>
            <a:spcBef>
              <a:spcPct val="0"/>
            </a:spcBef>
            <a:spcAft>
              <a:spcPct val="35000"/>
            </a:spcAft>
          </a:pPr>
          <a:r>
            <a:rPr lang="en-GB" sz="1200" b="0" kern="1200" smtClean="0">
              <a:solidFill>
                <a:schemeClr val="tx1"/>
              </a:solidFill>
              <a:latin typeface="+mn-lt"/>
            </a:rPr>
            <a:t>&gt; Study on Security Assurance Methodology for 3GPP Network Elements (FS_SECAM)  </a:t>
          </a:r>
          <a:endParaRPr lang="en-US" sz="1200" b="0" kern="1200" dirty="0" smtClean="0">
            <a:solidFill>
              <a:schemeClr val="tx1"/>
            </a:solidFill>
            <a:latin typeface="+mn-lt"/>
          </a:endParaRPr>
        </a:p>
      </dsp:txBody>
      <dsp:txXfrm>
        <a:off x="5439998" y="1747411"/>
        <a:ext cx="3607752" cy="1727638"/>
      </dsp:txXfrm>
    </dsp:sp>
    <dsp:sp modelId="{428EEF67-5190-41E2-8035-7413DD383525}">
      <dsp:nvSpPr>
        <dsp:cNvPr id="0" name=""/>
        <dsp:cNvSpPr/>
      </dsp:nvSpPr>
      <dsp:spPr>
        <a:xfrm rot="5475947">
          <a:off x="4408688" y="3389265"/>
          <a:ext cx="291195" cy="27687"/>
        </a:xfrm>
        <a:custGeom>
          <a:avLst/>
          <a:gdLst/>
          <a:ahLst/>
          <a:cxnLst/>
          <a:rect l="0" t="0" r="0" b="0"/>
          <a:pathLst>
            <a:path>
              <a:moveTo>
                <a:pt x="0" y="13843"/>
              </a:moveTo>
              <a:lnTo>
                <a:pt x="291195" y="138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latin typeface="+mn-lt"/>
          </a:endParaRPr>
        </a:p>
      </dsp:txBody>
      <dsp:txXfrm rot="5475947">
        <a:off x="4547006" y="3395829"/>
        <a:ext cx="14559" cy="14559"/>
      </dsp:txXfrm>
    </dsp:sp>
    <dsp:sp modelId="{BACBC1FF-AB57-4CC6-8136-0303AC8E9FC9}">
      <dsp:nvSpPr>
        <dsp:cNvPr id="0" name=""/>
        <dsp:cNvSpPr/>
      </dsp:nvSpPr>
      <dsp:spPr>
        <a:xfrm>
          <a:off x="650811" y="3548662"/>
          <a:ext cx="7764047" cy="1650538"/>
        </a:xfrm>
        <a:prstGeom prst="flowChartAlternateProcess">
          <a:avLst/>
        </a:prstGeom>
        <a:no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0" u="sng" kern="1200" smtClean="0">
              <a:solidFill>
                <a:schemeClr val="tx1"/>
              </a:solidFill>
              <a:latin typeface="+mn-lt"/>
            </a:rPr>
            <a:t>New Opportunities</a:t>
          </a:r>
        </a:p>
        <a:p>
          <a:pPr lvl="0" algn="ctr" defTabSz="800100">
            <a:lnSpc>
              <a:spcPct val="90000"/>
            </a:lnSpc>
            <a:spcBef>
              <a:spcPct val="0"/>
            </a:spcBef>
            <a:spcAft>
              <a:spcPct val="35000"/>
            </a:spcAft>
          </a:pPr>
          <a:r>
            <a:rPr lang="en-GB" sz="1200" b="0" kern="1200" smtClean="0">
              <a:solidFill>
                <a:schemeClr val="tx1"/>
              </a:solidFill>
              <a:latin typeface="+mn-lt"/>
            </a:rPr>
            <a:t>&gt; Study on Proximity-based Services (FS_ProSe)</a:t>
          </a:r>
        </a:p>
        <a:p>
          <a:pPr lvl="0" algn="ctr" defTabSz="800100">
            <a:lnSpc>
              <a:spcPct val="90000"/>
            </a:lnSpc>
            <a:spcBef>
              <a:spcPct val="0"/>
            </a:spcBef>
            <a:spcAft>
              <a:spcPct val="35000"/>
            </a:spcAft>
          </a:pPr>
          <a:r>
            <a:rPr lang="en-US" sz="1200" b="0" kern="1200" smtClean="0">
              <a:solidFill>
                <a:schemeClr val="tx1"/>
              </a:solidFill>
              <a:latin typeface="+mn-lt"/>
            </a:rPr>
            <a:t>&gt; Group Communication System Enablers for LTE (GCSE_LTE)</a:t>
          </a:r>
          <a:r>
            <a:rPr lang="en-GB" sz="1200" b="0" kern="1200" smtClean="0">
              <a:solidFill>
                <a:schemeClr val="tx1"/>
              </a:solidFill>
              <a:latin typeface="+mn-lt"/>
            </a:rPr>
            <a:t> </a:t>
          </a:r>
        </a:p>
        <a:p>
          <a:pPr lvl="0" algn="ctr" defTabSz="800100">
            <a:lnSpc>
              <a:spcPct val="90000"/>
            </a:lnSpc>
            <a:spcBef>
              <a:spcPct val="0"/>
            </a:spcBef>
            <a:spcAft>
              <a:spcPct val="35000"/>
            </a:spcAft>
          </a:pPr>
          <a:r>
            <a:rPr lang="en-US" sz="1200" b="0" kern="1200" smtClean="0">
              <a:solidFill>
                <a:schemeClr val="tx1"/>
              </a:solidFill>
              <a:latin typeface="+mn-lt"/>
            </a:rPr>
            <a:t>&gt; Study on Improved Support for Dynamic Adaptive Streaming over HTTP in 3GPP (FS_IS_DASH)</a:t>
          </a:r>
          <a:endParaRPr lang="en-GB" sz="1200" b="0" kern="1200" smtClean="0">
            <a:solidFill>
              <a:schemeClr val="tx1"/>
            </a:solidFill>
            <a:latin typeface="+mn-lt"/>
          </a:endParaRPr>
        </a:p>
        <a:p>
          <a:pPr lvl="0" algn="ctr" defTabSz="800100">
            <a:lnSpc>
              <a:spcPct val="90000"/>
            </a:lnSpc>
            <a:spcBef>
              <a:spcPct val="0"/>
            </a:spcBef>
            <a:spcAft>
              <a:spcPct val="35000"/>
            </a:spcAft>
          </a:pPr>
          <a:r>
            <a:rPr lang="en-GB" sz="1200" b="0" kern="1200" smtClean="0">
              <a:solidFill>
                <a:schemeClr val="tx1"/>
              </a:solidFill>
              <a:latin typeface="+mn-lt"/>
            </a:rPr>
            <a:t>&gt; Integration of Single Sign-On (SSO) frameworks with 3GPP networks (SSO_Int) </a:t>
          </a:r>
        </a:p>
        <a:p>
          <a:pPr lvl="0" algn="ctr" defTabSz="800100">
            <a:lnSpc>
              <a:spcPct val="90000"/>
            </a:lnSpc>
            <a:spcBef>
              <a:spcPct val="0"/>
            </a:spcBef>
            <a:spcAft>
              <a:spcPct val="35000"/>
            </a:spcAft>
          </a:pPr>
          <a:r>
            <a:rPr lang="en-GB" sz="1200" b="0" kern="1200" smtClean="0">
              <a:solidFill>
                <a:schemeClr val="tx1"/>
              </a:solidFill>
              <a:latin typeface="+mn-lt"/>
            </a:rPr>
            <a:t>&gt; Machine-Type and other mobile data applications Communications enhancements (MTCe: MONTE, GROUP)</a:t>
          </a:r>
          <a:endParaRPr lang="en-US" sz="1200" b="0" kern="1200" dirty="0" smtClean="0">
            <a:solidFill>
              <a:schemeClr val="tx1"/>
            </a:solidFill>
            <a:latin typeface="+mn-lt"/>
          </a:endParaRPr>
        </a:p>
      </dsp:txBody>
      <dsp:txXfrm>
        <a:off x="650811" y="3548662"/>
        <a:ext cx="7764047" cy="1650538"/>
      </dsp:txXfrm>
    </dsp:sp>
    <dsp:sp modelId="{FDA498BB-E3ED-435E-B8F3-8EB62A28A826}">
      <dsp:nvSpPr>
        <dsp:cNvPr id="0" name=""/>
        <dsp:cNvSpPr/>
      </dsp:nvSpPr>
      <dsp:spPr>
        <a:xfrm rot="10738062">
          <a:off x="3674032" y="2562385"/>
          <a:ext cx="203116" cy="27687"/>
        </a:xfrm>
        <a:custGeom>
          <a:avLst/>
          <a:gdLst/>
          <a:ahLst/>
          <a:cxnLst/>
          <a:rect l="0" t="0" r="0" b="0"/>
          <a:pathLst>
            <a:path>
              <a:moveTo>
                <a:pt x="0" y="13843"/>
              </a:moveTo>
              <a:lnTo>
                <a:pt x="203116" y="138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latin typeface="+mn-lt"/>
          </a:endParaRPr>
        </a:p>
      </dsp:txBody>
      <dsp:txXfrm rot="10738062">
        <a:off x="3770513" y="2571150"/>
        <a:ext cx="10155" cy="10155"/>
      </dsp:txXfrm>
    </dsp:sp>
    <dsp:sp modelId="{00AF9653-30E5-420D-9077-2EFDF83B43A1}">
      <dsp:nvSpPr>
        <dsp:cNvPr id="0" name=""/>
        <dsp:cNvSpPr/>
      </dsp:nvSpPr>
      <dsp:spPr>
        <a:xfrm>
          <a:off x="22330" y="1741205"/>
          <a:ext cx="3653025" cy="1739482"/>
        </a:xfrm>
        <a:prstGeom prst="flowChartAlternateProcess">
          <a:avLst/>
        </a:prstGeom>
        <a:no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0" u="sng" kern="1200" smtClean="0">
              <a:solidFill>
                <a:schemeClr val="tx1"/>
              </a:solidFill>
              <a:effectLst/>
              <a:latin typeface="+mn-lt"/>
            </a:rPr>
            <a:t>System Stability</a:t>
          </a:r>
        </a:p>
        <a:p>
          <a:pPr lvl="0" algn="ctr" defTabSz="800100">
            <a:lnSpc>
              <a:spcPct val="90000"/>
            </a:lnSpc>
            <a:spcBef>
              <a:spcPct val="0"/>
            </a:spcBef>
            <a:spcAft>
              <a:spcPct val="35000"/>
            </a:spcAft>
          </a:pPr>
          <a:r>
            <a:rPr lang="en-GB" sz="1200" b="0" kern="1200" smtClean="0">
              <a:solidFill>
                <a:schemeClr val="tx1"/>
              </a:solidFill>
              <a:effectLst/>
              <a:latin typeface="+mn-lt"/>
            </a:rPr>
            <a:t>&gt; User Plane Congestion management  (UPCON)</a:t>
          </a:r>
        </a:p>
        <a:p>
          <a:pPr lvl="0" algn="ctr" defTabSz="800100">
            <a:lnSpc>
              <a:spcPct val="90000"/>
            </a:lnSpc>
            <a:spcBef>
              <a:spcPct val="0"/>
            </a:spcBef>
            <a:spcAft>
              <a:spcPct val="35000"/>
            </a:spcAft>
          </a:pPr>
          <a:r>
            <a:rPr lang="en-GB" sz="1200" b="0" kern="1200" smtClean="0">
              <a:solidFill>
                <a:schemeClr val="tx1"/>
              </a:solidFill>
              <a:effectLst/>
              <a:latin typeface="+mn-lt"/>
            </a:rPr>
            <a:t>&gt; Study on Core Network Overload (FS_CNO)</a:t>
          </a:r>
        </a:p>
        <a:p>
          <a:pPr lvl="0" algn="ctr" defTabSz="800100">
            <a:lnSpc>
              <a:spcPct val="90000"/>
            </a:lnSpc>
            <a:spcBef>
              <a:spcPct val="0"/>
            </a:spcBef>
            <a:spcAft>
              <a:spcPct val="35000"/>
            </a:spcAft>
          </a:pPr>
          <a:r>
            <a:rPr lang="en-GB" sz="1200" b="0" kern="1200" smtClean="0">
              <a:solidFill>
                <a:schemeClr val="tx1"/>
              </a:solidFill>
              <a:effectLst/>
              <a:latin typeface="+mn-lt"/>
            </a:rPr>
            <a:t>&gt; Machine-Type and other mobile data applications Communications enhancements (MTCe: SDDTE, UEPCOP) </a:t>
          </a:r>
          <a:endParaRPr lang="en-US" sz="1200" b="0" kern="1200" dirty="0" smtClean="0">
            <a:solidFill>
              <a:schemeClr val="tx1"/>
            </a:solidFill>
            <a:effectLst/>
            <a:latin typeface="+mn-lt"/>
          </a:endParaRPr>
        </a:p>
      </dsp:txBody>
      <dsp:txXfrm>
        <a:off x="22330" y="1741205"/>
        <a:ext cx="3653025" cy="173948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8DF5E175-7454-45F4-B61D-198D1303490F}" type="datetime1">
              <a:rPr lang="en-US"/>
              <a:pPr>
                <a:defRPr/>
              </a:pPr>
              <a:t>5/3/2013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dirty="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1C91352-6739-4BB8-B18B-9CFE892E92EC}" type="slidenum">
              <a:rPr lang="en-GB"/>
              <a:pPr>
                <a:defRPr/>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DE36C17E-BB2F-4FE5-82BE-530D8ADF2680}" type="datetime1">
              <a:rPr lang="en-US"/>
              <a:pPr>
                <a:defRPr/>
              </a:pPr>
              <a:t>5/3/2013</a:t>
            </a:fld>
            <a:endParaRPr lang="en-US" dirty="0"/>
          </a:p>
        </p:txBody>
      </p:sp>
      <p:sp>
        <p:nvSpPr>
          <p:cNvPr id="28676"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2AC21F8A-5C4C-46D9-B357-248C06B4F5C0}" type="slidenum">
              <a:rPr lang="en-GB"/>
              <a:pPr>
                <a:defRPr/>
              </a:pPr>
              <a:t>‹#›</a:t>
            </a:fld>
            <a:endParaRPr lang="en-GB"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AE5A0F13-0C95-4011-B138-352C14F741A0}" type="slidenum">
              <a:rPr lang="en-GB" smtClean="0">
                <a:cs typeface="Arial" pitchFamily="34" charset="0"/>
              </a:rPr>
              <a:pPr/>
              <a:t>1</a:t>
            </a:fld>
            <a:endParaRPr lang="en-GB" smtClean="0">
              <a:cs typeface="Arial" pitchFamily="34" charset="0"/>
            </a:endParaRPr>
          </a:p>
        </p:txBody>
      </p:sp>
      <p:sp>
        <p:nvSpPr>
          <p:cNvPr id="29699" name="Rectangle 2"/>
          <p:cNvSpPr>
            <a:spLocks noGrp="1" noRot="1" noChangeAspect="1" noChangeArrowheads="1" noTextEdit="1"/>
          </p:cNvSpPr>
          <p:nvPr>
            <p:ph type="sldImg"/>
          </p:nvPr>
        </p:nvSpPr>
        <p:spPr>
          <a:xfrm>
            <a:off x="915988" y="742950"/>
            <a:ext cx="4967287" cy="3725863"/>
          </a:xfrm>
          <a:ln/>
        </p:spPr>
      </p:sp>
      <p:sp>
        <p:nvSpPr>
          <p:cNvPr id="29700" name="Rectangle 3"/>
          <p:cNvSpPr>
            <a:spLocks noGrp="1" noChangeArrowheads="1"/>
          </p:cNvSpPr>
          <p:nvPr>
            <p:ph type="body" idx="1"/>
          </p:nvPr>
        </p:nvSpPr>
        <p:spPr>
          <a:xfrm>
            <a:off x="904875" y="4718050"/>
            <a:ext cx="4987925" cy="4467225"/>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p:txBody>
          <a:bodyPr/>
          <a:lstStyle/>
          <a:p>
            <a:pPr>
              <a:defRPr/>
            </a:pPr>
            <a:fld id="{0731A92A-F018-46B5-8B1A-1F8716E2014E}" type="slidenum">
              <a:rPr lang="en-GB" smtClean="0"/>
              <a:pPr>
                <a:defRPr/>
              </a:pPr>
              <a:t>4</a:t>
            </a:fld>
            <a:endParaRPr lang="en-GB"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GB" dirty="0" smtClean="0">
                <a:latin typeface="+mn-lt"/>
              </a:rPr>
              <a:t>Standards that match market needs and deliver the right technical capabilities with true interoperability are a critical building block in creating successful national and international communication systems. Over the coming years 3GPP will be working with the commercial cellular and public safety community to develop enhancements to apply LTE to public safety and commercial critical communication scenarios. Companies and organizations with an interest in that process are encouraged to participate in 3GPP and to follow the </a:t>
            </a:r>
            <a:r>
              <a:rPr lang="en-GB" smtClean="0">
                <a:latin typeface="+mn-lt"/>
              </a:rPr>
              <a:t>development.</a:t>
            </a:r>
          </a:p>
          <a:p>
            <a:pPr>
              <a:defRPr/>
            </a:pPr>
            <a:endParaRPr lang="en-GB" dirty="0" smtClean="0">
              <a:latin typeface="+mn-lt"/>
            </a:endParaRPr>
          </a:p>
          <a:p>
            <a:pPr>
              <a:defRPr/>
            </a:pPr>
            <a:r>
              <a:rPr lang="en-GB" dirty="0" smtClean="0">
                <a:latin typeface="+mn-lt"/>
              </a:rPr>
              <a:t>Starting from LTE Release 12, which is planned for freezing in mid-2014, the LTE standard will provide features including Proximity Services and Group Call Enablers that enable LTE to be used as part of a broadband public safety network. This will provide public safety users with economic benefits from increased use of common off-the-self technology (COTS) and technical benefits from improved data rates and multimedia communication. Commercial cellular operators will gain access to new capabilities that can enable new types of consumer and business services as well as being able to play a role in delivering public safety communications. Ultimately the most important benefits will be delivery of an enhanced public safety system which will provide better service to the whole community.</a:t>
            </a:r>
          </a:p>
          <a:p>
            <a:pPr>
              <a:defRPr/>
            </a:pPr>
            <a:endParaRPr lang="en-GB" dirty="0"/>
          </a:p>
        </p:txBody>
      </p:sp>
      <p:sp>
        <p:nvSpPr>
          <p:cNvPr id="4" name="Slide Number Placeholder 3"/>
          <p:cNvSpPr>
            <a:spLocks noGrp="1"/>
          </p:cNvSpPr>
          <p:nvPr>
            <p:ph type="sldNum" sz="quarter" idx="5"/>
          </p:nvPr>
        </p:nvSpPr>
        <p:spPr/>
        <p:txBody>
          <a:bodyPr/>
          <a:lstStyle/>
          <a:p>
            <a:pPr>
              <a:defRPr/>
            </a:pPr>
            <a:fld id="{906535A7-F970-4F2B-9BDF-12D9C1DAD622}" type="slidenum">
              <a:rPr lang="en-GB" smtClean="0"/>
              <a:pPr>
                <a:defRPr/>
              </a:pPr>
              <a:t>15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AutoShape 14"/>
          <p:cNvSpPr>
            <a:spLocks noChangeArrowheads="1"/>
          </p:cNvSpPr>
          <p:nvPr userDrawn="1"/>
        </p:nvSpPr>
        <p:spPr bwMode="auto">
          <a:xfrm>
            <a:off x="590550" y="6373813"/>
            <a:ext cx="6054725" cy="323850"/>
          </a:xfrm>
          <a:prstGeom prst="homePlate">
            <a:avLst>
              <a:gd name="adj" fmla="val 91576"/>
            </a:avLst>
          </a:prstGeom>
          <a:solidFill>
            <a:srgbClr val="72AF2F">
              <a:alpha val="95000"/>
            </a:srgbClr>
          </a:solidFill>
          <a:ln w="9525">
            <a:noFill/>
            <a:miter lim="800000"/>
            <a:headEnd/>
            <a:tailEnd/>
          </a:ln>
          <a:effectLst/>
        </p:spPr>
        <p:txBody>
          <a:bodyPr wrap="none" anchor="ctr"/>
          <a:lstStyle/>
          <a:p>
            <a:pPr eaLnBrk="0" hangingPunct="0">
              <a:defRPr/>
            </a:pPr>
            <a:endParaRPr lang="en-GB" dirty="0">
              <a:latin typeface="Arial" charset="0"/>
              <a:cs typeface="+mn-cs"/>
            </a:endParaRPr>
          </a:p>
        </p:txBody>
      </p:sp>
      <p:pic>
        <p:nvPicPr>
          <p:cNvPr id="4" name="Picture 7" descr="green2.jpg"/>
          <p:cNvPicPr>
            <a:picLocks noChangeAspect="1"/>
          </p:cNvPicPr>
          <p:nvPr/>
        </p:nvPicPr>
        <p:blipFill>
          <a:blip r:embed="rId2" cstate="print"/>
          <a:srcRect/>
          <a:stretch>
            <a:fillRect/>
          </a:stretch>
        </p:blipFill>
        <p:spPr bwMode="auto">
          <a:xfrm>
            <a:off x="8562975" y="6475413"/>
            <a:ext cx="365125" cy="239712"/>
          </a:xfrm>
          <a:prstGeom prst="rect">
            <a:avLst/>
          </a:prstGeom>
          <a:noFill/>
          <a:ln w="9525">
            <a:noFill/>
            <a:miter lim="800000"/>
            <a:headEnd/>
            <a:tailEnd/>
          </a:ln>
        </p:spPr>
      </p:pic>
      <p:pic>
        <p:nvPicPr>
          <p:cNvPr id="5" name="Picture 6" descr="3GPP_TM_RD.jpg"/>
          <p:cNvPicPr>
            <a:picLocks noChangeAspect="1"/>
          </p:cNvPicPr>
          <p:nvPr/>
        </p:nvPicPr>
        <p:blipFill>
          <a:blip r:embed="rId3" cstate="print"/>
          <a:srcRect/>
          <a:stretch>
            <a:fillRect/>
          </a:stretch>
        </p:blipFill>
        <p:spPr bwMode="auto">
          <a:xfrm>
            <a:off x="7383463" y="188913"/>
            <a:ext cx="1493837" cy="869950"/>
          </a:xfrm>
          <a:prstGeom prst="rect">
            <a:avLst/>
          </a:prstGeom>
          <a:noFill/>
          <a:ln w="9525">
            <a:noFill/>
            <a:miter lim="800000"/>
            <a:headEnd/>
            <a:tailEnd/>
          </a:ln>
        </p:spPr>
      </p:pic>
      <p:pic>
        <p:nvPicPr>
          <p:cNvPr id="6" name="Picture 7" descr="green2.jpg"/>
          <p:cNvPicPr>
            <a:picLocks noChangeAspect="1"/>
          </p:cNvPicPr>
          <p:nvPr userDrawn="1"/>
        </p:nvPicPr>
        <p:blipFill>
          <a:blip r:embed="rId2" cstate="print"/>
          <a:srcRect/>
          <a:stretch>
            <a:fillRect/>
          </a:stretch>
        </p:blipFill>
        <p:spPr bwMode="auto">
          <a:xfrm>
            <a:off x="8562975" y="6475413"/>
            <a:ext cx="365125" cy="239712"/>
          </a:xfrm>
          <a:prstGeom prst="rect">
            <a:avLst/>
          </a:prstGeom>
          <a:noFill/>
          <a:ln w="9525">
            <a:noFill/>
            <a:miter lim="800000"/>
            <a:headEnd/>
            <a:tailEnd/>
          </a:ln>
        </p:spPr>
      </p:pic>
      <p:pic>
        <p:nvPicPr>
          <p:cNvPr id="7" name="Picture 20" descr="3GPP_TM_RD.jpg"/>
          <p:cNvPicPr>
            <a:picLocks noChangeAspect="1"/>
          </p:cNvPicPr>
          <p:nvPr userDrawn="1"/>
        </p:nvPicPr>
        <p:blipFill>
          <a:blip r:embed="rId3" cstate="print"/>
          <a:srcRect/>
          <a:stretch>
            <a:fillRect/>
          </a:stretch>
        </p:blipFill>
        <p:spPr bwMode="auto">
          <a:xfrm>
            <a:off x="7383463" y="188913"/>
            <a:ext cx="1493837" cy="869950"/>
          </a:xfrm>
          <a:prstGeom prst="rect">
            <a:avLst/>
          </a:prstGeom>
          <a:noFill/>
          <a:ln w="9525">
            <a:noFill/>
            <a:miter lim="800000"/>
            <a:headEnd/>
            <a:tailEnd/>
          </a:ln>
        </p:spPr>
      </p:pic>
      <p:pic>
        <p:nvPicPr>
          <p:cNvPr id="8" name="Picture 13" descr="green2.jpg"/>
          <p:cNvPicPr>
            <a:picLocks noChangeAspect="1"/>
          </p:cNvPicPr>
          <p:nvPr userDrawn="1"/>
        </p:nvPicPr>
        <p:blipFill>
          <a:blip r:embed="rId2" cstate="print"/>
          <a:srcRect/>
          <a:stretch>
            <a:fillRect/>
          </a:stretch>
        </p:blipFill>
        <p:spPr bwMode="auto">
          <a:xfrm>
            <a:off x="8562975" y="6475413"/>
            <a:ext cx="365125" cy="239712"/>
          </a:xfrm>
          <a:prstGeom prst="rect">
            <a:avLst/>
          </a:prstGeom>
          <a:noFill/>
          <a:ln w="9525">
            <a:noFill/>
            <a:miter lim="800000"/>
            <a:headEnd/>
            <a:tailEnd/>
          </a:ln>
        </p:spPr>
      </p:pic>
      <p:sp>
        <p:nvSpPr>
          <p:cNvPr id="12" name="Oval 11"/>
          <p:cNvSpPr/>
          <p:nvPr userDrawn="1"/>
        </p:nvSpPr>
        <p:spPr bwMode="auto">
          <a:xfrm>
            <a:off x="8609992" y="6503213"/>
            <a:ext cx="270662" cy="182880"/>
          </a:xfrm>
          <a:prstGeom prst="ellipse">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charset="0"/>
            </a:endParaRPr>
          </a:p>
        </p:txBody>
      </p:sp>
      <p:sp>
        <p:nvSpPr>
          <p:cNvPr id="11" name="Slide Number Placeholder 5"/>
          <p:cNvSpPr txBox="1">
            <a:spLocks/>
          </p:cNvSpPr>
          <p:nvPr userDrawn="1"/>
        </p:nvSpPr>
        <p:spPr>
          <a:xfrm>
            <a:off x="8585200" y="6483350"/>
            <a:ext cx="395288" cy="222250"/>
          </a:xfrm>
          <a:prstGeom prst="rect">
            <a:avLst/>
          </a:prstGeom>
        </p:spPr>
        <p:txBody>
          <a:bodyPr/>
          <a:lstStyle>
            <a:lvl1pPr>
              <a:defRPr/>
            </a:lvl1pPr>
          </a:lstStyle>
          <a:p>
            <a:pPr eaLnBrk="0" hangingPunct="0">
              <a:defRPr/>
            </a:pPr>
            <a:fld id="{16D5296D-C293-43FA-9A26-0531BA0B6F52}" type="slidenum">
              <a:rPr lang="en-GB" smtClean="0">
                <a:solidFill>
                  <a:schemeClr val="tx1"/>
                </a:solidFill>
                <a:cs typeface="+mn-cs"/>
              </a:rPr>
              <a:pPr eaLnBrk="0" hangingPunct="0">
                <a:defRPr/>
              </a:pPr>
              <a:t>‹#›</a:t>
            </a:fld>
            <a:endParaRPr lang="en-GB" dirty="0">
              <a:solidFill>
                <a:schemeClr val="tx1"/>
              </a:solidFill>
              <a:cs typeface="+mn-cs"/>
            </a:endParaRPr>
          </a:p>
        </p:txBody>
      </p:sp>
      <p:sp>
        <p:nvSpPr>
          <p:cNvPr id="14" name="Rectangle 13"/>
          <p:cNvSpPr/>
          <p:nvPr userDrawn="1"/>
        </p:nvSpPr>
        <p:spPr>
          <a:xfrm>
            <a:off x="2286000" y="6409765"/>
            <a:ext cx="3827929" cy="244135"/>
          </a:xfrm>
          <a:prstGeom prst="rect">
            <a:avLst/>
          </a:prstGeom>
        </p:spPr>
        <p:txBody>
          <a:bodyPr wrap="square">
            <a:spAutoFit/>
          </a:bodyPr>
          <a:lstStyle/>
          <a:p>
            <a:pPr algn="r" eaLnBrk="0" hangingPunct="0">
              <a:defRPr/>
            </a:pPr>
            <a:r>
              <a:rPr lang="en-GB" dirty="0" smtClean="0">
                <a:solidFill>
                  <a:schemeClr val="bg1"/>
                </a:solidFill>
              </a:rPr>
              <a:t>LTE India,</a:t>
            </a:r>
            <a:r>
              <a:rPr lang="en-GB" baseline="0" dirty="0" smtClean="0">
                <a:solidFill>
                  <a:schemeClr val="bg1"/>
                </a:solidFill>
              </a:rPr>
              <a:t> </a:t>
            </a:r>
            <a:r>
              <a:rPr lang="en-GB" dirty="0" smtClean="0">
                <a:solidFill>
                  <a:schemeClr val="bg1"/>
                </a:solidFill>
              </a:rPr>
              <a:t>New Delhi, </a:t>
            </a:r>
            <a:r>
              <a:rPr lang="en-GB" baseline="0" dirty="0" smtClean="0">
                <a:solidFill>
                  <a:schemeClr val="bg1"/>
                </a:solidFill>
              </a:rPr>
              <a:t>May 10, </a:t>
            </a:r>
            <a:r>
              <a:rPr lang="en-GB" dirty="0" smtClean="0">
                <a:solidFill>
                  <a:schemeClr val="bg1"/>
                </a:solidFill>
              </a:rPr>
              <a:t>2013</a:t>
            </a:r>
            <a:endParaRPr lang="en-GB" dirty="0"/>
          </a:p>
        </p:txBody>
      </p:sp>
      <p:sp>
        <p:nvSpPr>
          <p:cNvPr id="15" name="TextBox 14"/>
          <p:cNvSpPr txBox="1"/>
          <p:nvPr userDrawn="1"/>
        </p:nvSpPr>
        <p:spPr>
          <a:xfrm>
            <a:off x="558800" y="6350000"/>
            <a:ext cx="6173788" cy="400050"/>
          </a:xfrm>
          <a:prstGeom prst="rect">
            <a:avLst/>
          </a:prstGeom>
          <a:noFill/>
        </p:spPr>
        <p:txBody>
          <a:bodyPr anchor="ctr">
            <a:normAutofit/>
          </a:bodyPr>
          <a:lstStyle/>
          <a:p>
            <a:pPr eaLnBrk="0" hangingPunct="0">
              <a:defRPr/>
            </a:pPr>
            <a:r>
              <a:rPr lang="en-GB" dirty="0">
                <a:solidFill>
                  <a:schemeClr val="bg1"/>
                </a:solidFill>
              </a:rPr>
              <a:t> © 3GPP </a:t>
            </a:r>
            <a:r>
              <a:rPr lang="en-GB" dirty="0" smtClean="0">
                <a:solidFill>
                  <a:schemeClr val="bg1"/>
                </a:solidFill>
              </a:rPr>
              <a:t>2013</a:t>
            </a:r>
            <a:endParaRPr lang="en-GB" dirty="0">
              <a:solidFill>
                <a:schemeClr val="bg1"/>
              </a:solidFill>
            </a:endParaRPr>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82600" y="228600"/>
            <a:ext cx="6834188" cy="1143000"/>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485775" y="1454150"/>
            <a:ext cx="8388350" cy="4830763"/>
          </a:xfrm>
        </p:spPr>
        <p:txBody>
          <a:bodyPr/>
          <a:lstStyle/>
          <a:p>
            <a:pPr lvl="0"/>
            <a:endParaRPr lang="en-GB" noProof="0" smtClean="0"/>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jpe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34" name="AutoShape 14"/>
          <p:cNvSpPr>
            <a:spLocks noChangeArrowheads="1"/>
          </p:cNvSpPr>
          <p:nvPr userDrawn="1"/>
        </p:nvSpPr>
        <p:spPr bwMode="auto">
          <a:xfrm>
            <a:off x="590550" y="6373813"/>
            <a:ext cx="6054725" cy="323850"/>
          </a:xfrm>
          <a:prstGeom prst="homePlate">
            <a:avLst>
              <a:gd name="adj" fmla="val 91576"/>
            </a:avLst>
          </a:prstGeom>
          <a:solidFill>
            <a:srgbClr val="72AF2F">
              <a:alpha val="95000"/>
            </a:srgbClr>
          </a:solidFill>
          <a:ln w="9525">
            <a:noFill/>
            <a:miter lim="800000"/>
            <a:headEnd/>
            <a:tailEnd/>
          </a:ln>
          <a:effectLst/>
        </p:spPr>
        <p:txBody>
          <a:bodyPr wrap="none" anchor="ctr"/>
          <a:lstStyle/>
          <a:p>
            <a:pPr eaLnBrk="0" hangingPunct="0">
              <a:defRPr/>
            </a:pPr>
            <a:endParaRPr lang="en-GB" dirty="0">
              <a:latin typeface="Arial" charset="0"/>
              <a:cs typeface="+mn-cs"/>
            </a:endParaRPr>
          </a:p>
        </p:txBody>
      </p:sp>
      <p:pic>
        <p:nvPicPr>
          <p:cNvPr id="3076" name="Picture 7" descr="green2.jpg"/>
          <p:cNvPicPr>
            <a:picLocks noChangeAspect="1"/>
          </p:cNvPicPr>
          <p:nvPr/>
        </p:nvPicPr>
        <p:blipFill>
          <a:blip r:embed="rId7" cstate="print"/>
          <a:srcRect/>
          <a:stretch>
            <a:fillRect/>
          </a:stretch>
        </p:blipFill>
        <p:spPr bwMode="auto">
          <a:xfrm>
            <a:off x="8562975" y="6475413"/>
            <a:ext cx="365125" cy="239712"/>
          </a:xfrm>
          <a:prstGeom prst="rect">
            <a:avLst/>
          </a:prstGeom>
          <a:noFill/>
          <a:ln w="9525">
            <a:noFill/>
            <a:miter lim="800000"/>
            <a:headEnd/>
            <a:tailEnd/>
          </a:ln>
        </p:spPr>
      </p:pic>
      <p:sp>
        <p:nvSpPr>
          <p:cNvPr id="3077" name="Title Placeholder 1"/>
          <p:cNvSpPr>
            <a:spLocks noGrp="1"/>
          </p:cNvSpPr>
          <p:nvPr>
            <p:ph type="title"/>
          </p:nvPr>
        </p:nvSpPr>
        <p:spPr bwMode="auto">
          <a:xfrm>
            <a:off x="2084388" y="228600"/>
            <a:ext cx="523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3078" name="Text Placeholder 2"/>
          <p:cNvSpPr>
            <a:spLocks noGrp="1"/>
          </p:cNvSpPr>
          <p:nvPr>
            <p:ph type="body" idx="1"/>
          </p:nvPr>
        </p:nvSpPr>
        <p:spPr bwMode="auto">
          <a:xfrm>
            <a:off x="485775" y="1454150"/>
            <a:ext cx="8388350" cy="483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 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pic>
        <p:nvPicPr>
          <p:cNvPr id="3079" name="Picture 6" descr="3GPP_TM_RD.jpg"/>
          <p:cNvPicPr>
            <a:picLocks noChangeAspect="1"/>
          </p:cNvPicPr>
          <p:nvPr/>
        </p:nvPicPr>
        <p:blipFill>
          <a:blip r:embed="rId8" cstate="print"/>
          <a:srcRect/>
          <a:stretch>
            <a:fillRect/>
          </a:stretch>
        </p:blipFill>
        <p:spPr bwMode="auto">
          <a:xfrm>
            <a:off x="7383463" y="188913"/>
            <a:ext cx="1493837" cy="869950"/>
          </a:xfrm>
          <a:prstGeom prst="rect">
            <a:avLst/>
          </a:prstGeom>
          <a:noFill/>
          <a:ln w="9525">
            <a:noFill/>
            <a:miter lim="800000"/>
            <a:headEnd/>
            <a:tailEnd/>
          </a:ln>
        </p:spPr>
      </p:pic>
      <p:sp>
        <p:nvSpPr>
          <p:cNvPr id="9" name="Slide Number Placeholder 5"/>
          <p:cNvSpPr>
            <a:spLocks noGrp="1"/>
          </p:cNvSpPr>
          <p:nvPr>
            <p:ph type="sldNum" sz="quarter" idx="4"/>
          </p:nvPr>
        </p:nvSpPr>
        <p:spPr>
          <a:xfrm>
            <a:off x="8558213" y="6483350"/>
            <a:ext cx="395287" cy="222250"/>
          </a:xfrm>
          <a:prstGeom prst="rect">
            <a:avLst/>
          </a:prstGeom>
        </p:spPr>
        <p:txBody>
          <a:bodyPr/>
          <a:lstStyle>
            <a:lvl1pPr eaLnBrk="1" hangingPunct="1">
              <a:defRPr sz="1100">
                <a:solidFill>
                  <a:schemeClr val="bg1"/>
                </a:solidFill>
                <a:latin typeface="Arial" charset="0"/>
                <a:cs typeface="+mn-cs"/>
              </a:defRPr>
            </a:lvl1pPr>
          </a:lstStyle>
          <a:p>
            <a:pPr>
              <a:defRPr/>
            </a:pPr>
            <a:fld id="{38FE2340-4DFD-4D7C-A9F6-1AF5BE6A9438}" type="slidenum">
              <a:rPr lang="en-GB"/>
              <a:pPr>
                <a:defRPr/>
              </a:pPr>
              <a:t>‹#›</a:t>
            </a:fld>
            <a:endParaRPr lang="en-GB" dirty="0"/>
          </a:p>
        </p:txBody>
      </p:sp>
      <p:pic>
        <p:nvPicPr>
          <p:cNvPr id="3081" name="Picture 7" descr="green2.jpg"/>
          <p:cNvPicPr>
            <a:picLocks noChangeAspect="1"/>
          </p:cNvPicPr>
          <p:nvPr userDrawn="1"/>
        </p:nvPicPr>
        <p:blipFill>
          <a:blip r:embed="rId7" cstate="print"/>
          <a:srcRect/>
          <a:stretch>
            <a:fillRect/>
          </a:stretch>
        </p:blipFill>
        <p:spPr bwMode="auto">
          <a:xfrm>
            <a:off x="8562975" y="6475413"/>
            <a:ext cx="365125" cy="239712"/>
          </a:xfrm>
          <a:prstGeom prst="rect">
            <a:avLst/>
          </a:prstGeom>
          <a:noFill/>
          <a:ln w="9525">
            <a:noFill/>
            <a:miter lim="800000"/>
            <a:headEnd/>
            <a:tailEnd/>
          </a:ln>
        </p:spPr>
      </p:pic>
      <p:pic>
        <p:nvPicPr>
          <p:cNvPr id="3082" name="Picture 6" descr="3GPP_TM_RD.jpg"/>
          <p:cNvPicPr>
            <a:picLocks noChangeAspect="1"/>
          </p:cNvPicPr>
          <p:nvPr userDrawn="1"/>
        </p:nvPicPr>
        <p:blipFill>
          <a:blip r:embed="rId8" cstate="print"/>
          <a:srcRect/>
          <a:stretch>
            <a:fillRect/>
          </a:stretch>
        </p:blipFill>
        <p:spPr bwMode="auto">
          <a:xfrm>
            <a:off x="7383463" y="188913"/>
            <a:ext cx="1493837" cy="869950"/>
          </a:xfrm>
          <a:prstGeom prst="rect">
            <a:avLst/>
          </a:prstGeom>
          <a:noFill/>
          <a:ln w="9525">
            <a:noFill/>
            <a:miter lim="800000"/>
            <a:headEnd/>
            <a:tailEnd/>
          </a:ln>
        </p:spPr>
      </p:pic>
      <p:pic>
        <p:nvPicPr>
          <p:cNvPr id="3083" name="Picture 13" descr="green2.jpg"/>
          <p:cNvPicPr>
            <a:picLocks noChangeAspect="1"/>
          </p:cNvPicPr>
          <p:nvPr userDrawn="1"/>
        </p:nvPicPr>
        <p:blipFill>
          <a:blip r:embed="rId7" cstate="print"/>
          <a:srcRect/>
          <a:stretch>
            <a:fillRect/>
          </a:stretch>
        </p:blipFill>
        <p:spPr bwMode="auto">
          <a:xfrm>
            <a:off x="8562975" y="6475413"/>
            <a:ext cx="365125" cy="239712"/>
          </a:xfrm>
          <a:prstGeom prst="rect">
            <a:avLst/>
          </a:prstGeom>
          <a:noFill/>
          <a:ln w="9525">
            <a:noFill/>
            <a:miter lim="800000"/>
            <a:headEnd/>
            <a:tailEnd/>
          </a:ln>
        </p:spPr>
      </p:pic>
      <p:sp>
        <p:nvSpPr>
          <p:cNvPr id="14" name="TextBox 13"/>
          <p:cNvSpPr txBox="1"/>
          <p:nvPr userDrawn="1"/>
        </p:nvSpPr>
        <p:spPr>
          <a:xfrm>
            <a:off x="558800" y="6350000"/>
            <a:ext cx="6173788" cy="400050"/>
          </a:xfrm>
          <a:prstGeom prst="rect">
            <a:avLst/>
          </a:prstGeom>
          <a:noFill/>
        </p:spPr>
        <p:txBody>
          <a:bodyPr anchor="ctr">
            <a:normAutofit/>
          </a:bodyPr>
          <a:lstStyle/>
          <a:p>
            <a:pPr eaLnBrk="0" hangingPunct="0">
              <a:defRPr/>
            </a:pPr>
            <a:r>
              <a:rPr lang="en-GB" dirty="0">
                <a:solidFill>
                  <a:schemeClr val="bg1"/>
                </a:solidFill>
              </a:rPr>
              <a:t> © 3GPP </a:t>
            </a:r>
            <a:r>
              <a:rPr lang="en-GB" dirty="0" smtClean="0">
                <a:solidFill>
                  <a:schemeClr val="bg1"/>
                </a:solidFill>
              </a:rPr>
              <a:t>2013</a:t>
            </a:r>
            <a:endParaRPr lang="en-GB" dirty="0">
              <a:solidFill>
                <a:schemeClr val="bg1"/>
              </a:solidFill>
            </a:endParaRPr>
          </a:p>
        </p:txBody>
      </p:sp>
      <p:sp>
        <p:nvSpPr>
          <p:cNvPr id="16" name="Oval 15"/>
          <p:cNvSpPr/>
          <p:nvPr userDrawn="1"/>
        </p:nvSpPr>
        <p:spPr bwMode="auto">
          <a:xfrm>
            <a:off x="8609992" y="6503213"/>
            <a:ext cx="270662" cy="182880"/>
          </a:xfrm>
          <a:prstGeom prst="ellipse">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charset="0"/>
            </a:endParaRPr>
          </a:p>
        </p:txBody>
      </p:sp>
      <p:sp>
        <p:nvSpPr>
          <p:cNvPr id="15" name="Slide Number Placeholder 5"/>
          <p:cNvSpPr txBox="1">
            <a:spLocks/>
          </p:cNvSpPr>
          <p:nvPr userDrawn="1"/>
        </p:nvSpPr>
        <p:spPr>
          <a:xfrm>
            <a:off x="8585200" y="6468720"/>
            <a:ext cx="395288" cy="222250"/>
          </a:xfrm>
          <a:prstGeom prst="rect">
            <a:avLst/>
          </a:prstGeom>
        </p:spPr>
        <p:txBody>
          <a:bodyPr/>
          <a:lstStyle>
            <a:lvl1pPr>
              <a:defRPr/>
            </a:lvl1pPr>
          </a:lstStyle>
          <a:p>
            <a:pPr eaLnBrk="0" hangingPunct="0">
              <a:defRPr/>
            </a:pPr>
            <a:fld id="{887FCB80-97A7-442F-A6F0-DA0539364C40}" type="slidenum">
              <a:rPr lang="en-GB" smtClean="0">
                <a:solidFill>
                  <a:schemeClr val="tx1"/>
                </a:solidFill>
                <a:cs typeface="+mn-cs"/>
              </a:rPr>
              <a:pPr eaLnBrk="0" hangingPunct="0">
                <a:defRPr/>
              </a:pPr>
              <a:t>‹#›</a:t>
            </a:fld>
            <a:endParaRPr lang="en-GB" dirty="0">
              <a:solidFill>
                <a:schemeClr val="tx1"/>
              </a:solidFill>
              <a:cs typeface="+mn-cs"/>
            </a:endParaRPr>
          </a:p>
        </p:txBody>
      </p:sp>
      <p:sp>
        <p:nvSpPr>
          <p:cNvPr id="17" name="Rectangle 16"/>
          <p:cNvSpPr/>
          <p:nvPr userDrawn="1"/>
        </p:nvSpPr>
        <p:spPr>
          <a:xfrm>
            <a:off x="2286000" y="6409765"/>
            <a:ext cx="3827929" cy="244135"/>
          </a:xfrm>
          <a:prstGeom prst="rect">
            <a:avLst/>
          </a:prstGeom>
        </p:spPr>
        <p:txBody>
          <a:bodyPr wrap="square">
            <a:spAutoFit/>
          </a:bodyPr>
          <a:lstStyle/>
          <a:p>
            <a:pPr algn="r" eaLnBrk="0" hangingPunct="0">
              <a:defRPr/>
            </a:pPr>
            <a:r>
              <a:rPr lang="en-GB" dirty="0" smtClean="0">
                <a:solidFill>
                  <a:schemeClr val="bg1"/>
                </a:solidFill>
              </a:rPr>
              <a:t>LTE India,</a:t>
            </a:r>
            <a:r>
              <a:rPr lang="en-GB" baseline="0" dirty="0" smtClean="0">
                <a:solidFill>
                  <a:schemeClr val="bg1"/>
                </a:solidFill>
              </a:rPr>
              <a:t> </a:t>
            </a:r>
            <a:r>
              <a:rPr lang="en-GB" dirty="0" smtClean="0">
                <a:solidFill>
                  <a:schemeClr val="bg1"/>
                </a:solidFill>
              </a:rPr>
              <a:t>New Delhi, </a:t>
            </a:r>
            <a:r>
              <a:rPr lang="en-GB" baseline="0" dirty="0" smtClean="0">
                <a:solidFill>
                  <a:schemeClr val="bg1"/>
                </a:solidFill>
              </a:rPr>
              <a:t>May 10, </a:t>
            </a:r>
            <a:r>
              <a:rPr lang="en-GB" dirty="0" smtClean="0">
                <a:solidFill>
                  <a:schemeClr val="bg1"/>
                </a:solidFill>
              </a:rPr>
              <a:t>2013</a:t>
            </a:r>
            <a:endParaRPr lang="en-GB" dirty="0"/>
          </a:p>
        </p:txBody>
      </p:sp>
      <p:pic>
        <p:nvPicPr>
          <p:cNvPr id="18" name="Picture 1"/>
          <p:cNvPicPr>
            <a:picLocks noChangeAspect="1" noChangeArrowheads="1"/>
          </p:cNvPicPr>
          <p:nvPr userDrawn="1"/>
        </p:nvPicPr>
        <p:blipFill>
          <a:blip r:embed="rId9" cstate="print"/>
          <a:srcRect/>
          <a:stretch>
            <a:fillRect/>
          </a:stretch>
        </p:blipFill>
        <p:spPr bwMode="auto">
          <a:xfrm>
            <a:off x="333543" y="206187"/>
            <a:ext cx="1570204" cy="118334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Lst>
  <p:transition spd="slow"/>
  <p:timing>
    <p:tnLst>
      <p:par>
        <p:cTn id="1" dur="indefinite" restart="never" nodeType="tmRoot"/>
      </p:par>
    </p:tnLst>
  </p:timing>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10"/>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hyperlink" Target="http://www.3gpp.org/ftp/Information/WORK_PLAN/Description_Releases/"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5.xml"/><Relationship Id="rId1" Type="http://schemas.openxmlformats.org/officeDocument/2006/relationships/vmlDrawing" Target="../drawings/vmlDrawing1.vml"/><Relationship Id="rId5" Type="http://schemas.openxmlformats.org/officeDocument/2006/relationships/chart" Target="../charts/char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jpeg"/><Relationship Id="rId1" Type="http://schemas.openxmlformats.org/officeDocument/2006/relationships/slideLayout" Target="../slideLayouts/slideLayout3.xml"/><Relationship Id="rId4" Type="http://schemas.openxmlformats.org/officeDocument/2006/relationships/image" Target="../media/image1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6"/>
          <p:cNvSpPr>
            <a:spLocks noChangeArrowheads="1"/>
          </p:cNvSpPr>
          <p:nvPr/>
        </p:nvSpPr>
        <p:spPr bwMode="auto">
          <a:xfrm>
            <a:off x="0" y="0"/>
            <a:ext cx="2252663" cy="1404938"/>
          </a:xfrm>
          <a:prstGeom prst="rect">
            <a:avLst/>
          </a:prstGeom>
          <a:solidFill>
            <a:schemeClr val="bg1"/>
          </a:solidFill>
          <a:ln w="9525" algn="ctr">
            <a:noFill/>
            <a:round/>
            <a:headEnd/>
            <a:tailEnd/>
          </a:ln>
        </p:spPr>
        <p:txBody>
          <a:bodyPr/>
          <a:lstStyle/>
          <a:p>
            <a:pPr eaLnBrk="0" hangingPunct="0"/>
            <a:endParaRPr lang="en-US"/>
          </a:p>
        </p:txBody>
      </p:sp>
      <p:sp>
        <p:nvSpPr>
          <p:cNvPr id="9219" name="Rectangle 2"/>
          <p:cNvSpPr>
            <a:spLocks noGrp="1" noChangeArrowheads="1"/>
          </p:cNvSpPr>
          <p:nvPr>
            <p:ph type="ctrTitle" idx="4294967295"/>
          </p:nvPr>
        </p:nvSpPr>
        <p:spPr>
          <a:xfrm>
            <a:off x="665163" y="1832355"/>
            <a:ext cx="8069262" cy="1753527"/>
          </a:xfrm>
        </p:spPr>
        <p:txBody>
          <a:bodyPr>
            <a:normAutofit fontScale="90000"/>
          </a:bodyPr>
          <a:lstStyle/>
          <a:p>
            <a:pPr>
              <a:defRPr/>
            </a:pPr>
            <a:r>
              <a:rPr lang="en-GB" dirty="0" smtClean="0"/>
              <a:t> </a:t>
            </a:r>
            <a:r>
              <a:rPr lang="en-US" b="1" dirty="0" smtClean="0"/>
              <a:t>3GPP and LTE-Advanced Status</a:t>
            </a:r>
            <a:r>
              <a:rPr lang="en-GB" b="1" i="1" dirty="0" smtClean="0"/>
              <a:t/>
            </a:r>
            <a:br>
              <a:rPr lang="en-GB" b="1" i="1" dirty="0" smtClean="0"/>
            </a:br>
            <a:r>
              <a:rPr lang="en-GB" dirty="0" smtClean="0">
                <a:latin typeface="Arial" pitchFamily="34" charset="0"/>
              </a:rPr>
              <a:t> </a:t>
            </a:r>
            <a:r>
              <a:rPr lang="en-US" dirty="0" smtClean="0">
                <a:effectLst>
                  <a:outerShdw blurRad="38100" dist="38100" dir="2700000" algn="tl">
                    <a:srgbClr val="C0C0C0"/>
                  </a:outerShdw>
                </a:effectLst>
                <a:latin typeface="Arial" pitchFamily="34" charset="0"/>
              </a:rPr>
              <a:t/>
            </a:r>
            <a:br>
              <a:rPr lang="en-US" dirty="0" smtClean="0">
                <a:effectLst>
                  <a:outerShdw blurRad="38100" dist="38100" dir="2700000" algn="tl">
                    <a:srgbClr val="C0C0C0"/>
                  </a:outerShdw>
                </a:effectLst>
                <a:latin typeface="Arial" pitchFamily="34" charset="0"/>
              </a:rPr>
            </a:br>
            <a:r>
              <a:rPr lang="en-US" sz="2800" dirty="0" smtClean="0">
                <a:effectLst>
                  <a:outerShdw blurRad="38100" dist="38100" dir="2700000" algn="tl">
                    <a:srgbClr val="C0C0C0"/>
                  </a:outerShdw>
                </a:effectLst>
              </a:rPr>
              <a:t/>
            </a:r>
            <a:br>
              <a:rPr lang="en-US" sz="2800" dirty="0" smtClean="0">
                <a:effectLst>
                  <a:outerShdw blurRad="38100" dist="38100" dir="2700000" algn="tl">
                    <a:srgbClr val="C0C0C0"/>
                  </a:outerShdw>
                </a:effectLst>
              </a:rPr>
            </a:br>
            <a:endParaRPr lang="en-GB" sz="2800" dirty="0" smtClean="0">
              <a:effectLst>
                <a:outerShdw blurRad="38100" dist="38100" dir="2700000" algn="tl">
                  <a:srgbClr val="C0C0C0"/>
                </a:outerShdw>
              </a:effectLst>
            </a:endParaRPr>
          </a:p>
        </p:txBody>
      </p:sp>
      <p:sp>
        <p:nvSpPr>
          <p:cNvPr id="9220" name="Subtitle 6"/>
          <p:cNvSpPr>
            <a:spLocks noGrp="1"/>
          </p:cNvSpPr>
          <p:nvPr>
            <p:ph type="subTitle" idx="4294967295"/>
          </p:nvPr>
        </p:nvSpPr>
        <p:spPr>
          <a:xfrm>
            <a:off x="1354885" y="2403101"/>
            <a:ext cx="6524625" cy="1870075"/>
          </a:xfrm>
        </p:spPr>
        <p:txBody>
          <a:bodyPr/>
          <a:lstStyle/>
          <a:p>
            <a:pPr marL="0" indent="0" algn="ctr">
              <a:lnSpc>
                <a:spcPct val="80000"/>
              </a:lnSpc>
              <a:buFontTx/>
              <a:buNone/>
            </a:pPr>
            <a:r>
              <a:rPr lang="en-US" sz="2000" dirty="0" smtClean="0"/>
              <a:t/>
            </a:r>
            <a:br>
              <a:rPr lang="en-US" sz="2000" dirty="0" smtClean="0"/>
            </a:br>
            <a:r>
              <a:rPr lang="en-US" dirty="0" smtClean="0">
                <a:latin typeface="Arial" pitchFamily="34" charset="0"/>
              </a:rPr>
              <a:t>Adrian Scrase</a:t>
            </a:r>
            <a:endParaRPr lang="en-US" sz="1600" dirty="0" smtClean="0">
              <a:latin typeface="Arial" pitchFamily="34" charset="0"/>
            </a:endParaRPr>
          </a:p>
          <a:p>
            <a:pPr marL="0" indent="0" algn="ctr">
              <a:lnSpc>
                <a:spcPct val="80000"/>
              </a:lnSpc>
              <a:buFontTx/>
              <a:buNone/>
            </a:pPr>
            <a:endParaRPr lang="en-US" sz="2000" dirty="0" smtClean="0">
              <a:latin typeface="Arial" pitchFamily="34" charset="0"/>
            </a:endParaRPr>
          </a:p>
          <a:p>
            <a:pPr marL="0" indent="0" algn="ctr">
              <a:lnSpc>
                <a:spcPct val="80000"/>
              </a:lnSpc>
              <a:buFontTx/>
              <a:buNone/>
            </a:pPr>
            <a:r>
              <a:rPr lang="en-US" sz="1600" dirty="0" smtClean="0">
                <a:latin typeface="Arial" pitchFamily="34" charset="0"/>
              </a:rPr>
              <a:t>Head of 3GPP MCC, </a:t>
            </a:r>
          </a:p>
          <a:p>
            <a:pPr marL="0" indent="0" algn="ctr">
              <a:lnSpc>
                <a:spcPct val="80000"/>
              </a:lnSpc>
              <a:buFontTx/>
              <a:buNone/>
            </a:pPr>
            <a:r>
              <a:rPr lang="en-US" sz="1600" dirty="0" smtClean="0">
                <a:latin typeface="Arial" pitchFamily="34" charset="0"/>
              </a:rPr>
              <a:t>ETSI CTO</a:t>
            </a:r>
          </a:p>
          <a:p>
            <a:pPr marL="0" indent="0" algn="ctr">
              <a:lnSpc>
                <a:spcPct val="80000"/>
              </a:lnSpc>
              <a:buFontTx/>
              <a:buNone/>
            </a:pPr>
            <a:endParaRPr lang="en-GB" sz="2000" dirty="0" smtClean="0">
              <a:latin typeface="Arial" pitchFamily="34"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タイトル 1"/>
          <p:cNvSpPr>
            <a:spLocks noGrp="1"/>
          </p:cNvSpPr>
          <p:nvPr>
            <p:ph type="title"/>
          </p:nvPr>
        </p:nvSpPr>
        <p:spPr>
          <a:xfrm>
            <a:off x="1619250" y="274638"/>
            <a:ext cx="5672138" cy="1143000"/>
          </a:xfrm>
        </p:spPr>
        <p:txBody>
          <a:bodyPr/>
          <a:lstStyle/>
          <a:p>
            <a:r>
              <a:rPr kumimoji="1" lang="en-US" altLang="ja-JP" dirty="0" smtClean="0">
                <a:ea typeface="ＭＳ Ｐゴシック" pitchFamily="34" charset="-128"/>
              </a:rPr>
              <a:t>Release </a:t>
            </a:r>
            <a:r>
              <a:rPr kumimoji="1" lang="en-US" altLang="ja-JP" dirty="0" smtClean="0">
                <a:ea typeface="ＭＳ Ｐゴシック" pitchFamily="34" charset="-128"/>
              </a:rPr>
              <a:t>12 </a:t>
            </a:r>
            <a:r>
              <a:rPr kumimoji="1" lang="en-US" altLang="ja-JP" dirty="0" smtClean="0">
                <a:ea typeface="ＭＳ Ｐゴシック" pitchFamily="34" charset="-128"/>
              </a:rPr>
              <a:t>RAN</a:t>
            </a:r>
            <a:br>
              <a:rPr kumimoji="1" lang="en-US" altLang="ja-JP" dirty="0" smtClean="0">
                <a:ea typeface="ＭＳ Ｐゴシック" pitchFamily="34" charset="-128"/>
              </a:rPr>
            </a:br>
            <a:r>
              <a:rPr kumimoji="1" lang="en-US" altLang="ja-JP" dirty="0" smtClean="0">
                <a:ea typeface="ＭＳ Ｐゴシック" pitchFamily="34" charset="-128"/>
              </a:rPr>
              <a:t>‘</a:t>
            </a:r>
            <a:r>
              <a:rPr kumimoji="1" lang="en-US" altLang="ja-JP" i="1" dirty="0" smtClean="0">
                <a:ea typeface="ＭＳ Ｐゴシック" pitchFamily="34" charset="-128"/>
              </a:rPr>
              <a:t>Requirements</a:t>
            </a:r>
            <a:r>
              <a:rPr kumimoji="1" lang="en-US" altLang="ja-JP" i="1" dirty="0" smtClean="0">
                <a:ea typeface="ＭＳ Ｐゴシック" pitchFamily="34" charset="-128"/>
              </a:rPr>
              <a:t>’</a:t>
            </a:r>
            <a:endParaRPr kumimoji="1" lang="ja-JP" altLang="en-US" i="1" smtClean="0">
              <a:ea typeface="ＭＳ Ｐゴシック" pitchFamily="34" charset="-128"/>
            </a:endParaRPr>
          </a:p>
        </p:txBody>
      </p:sp>
      <p:sp>
        <p:nvSpPr>
          <p:cNvPr id="18436" name="コンテンツ プレースホルダ 2"/>
          <p:cNvSpPr>
            <a:spLocks noGrp="1"/>
          </p:cNvSpPr>
          <p:nvPr>
            <p:ph idx="1"/>
          </p:nvPr>
        </p:nvSpPr>
        <p:spPr>
          <a:xfrm>
            <a:off x="806824" y="1685365"/>
            <a:ext cx="7879976" cy="4440798"/>
          </a:xfrm>
        </p:spPr>
        <p:txBody>
          <a:bodyPr/>
          <a:lstStyle/>
          <a:p>
            <a:pPr>
              <a:buFontTx/>
              <a:buNone/>
            </a:pPr>
            <a:r>
              <a:rPr kumimoji="1" lang="en-US" altLang="ja-JP" dirty="0" smtClean="0">
                <a:ea typeface="ＭＳ Ｐゴシック" pitchFamily="34" charset="-128"/>
              </a:rPr>
              <a:t>Common and converged requirements identified:</a:t>
            </a:r>
          </a:p>
          <a:p>
            <a:pPr>
              <a:buFontTx/>
              <a:buNone/>
            </a:pPr>
            <a:endParaRPr kumimoji="1" lang="en-US" altLang="ja-JP" dirty="0" smtClean="0">
              <a:ea typeface="ＭＳ Ｐゴシック" pitchFamily="34" charset="-128"/>
            </a:endParaRPr>
          </a:p>
          <a:p>
            <a:r>
              <a:rPr kumimoji="1" lang="en-US" altLang="ja-JP" sz="2400" dirty="0" smtClean="0">
                <a:ea typeface="ＭＳ Ｐゴシック" pitchFamily="34" charset="-128"/>
              </a:rPr>
              <a:t>Capacity increase to cope with traffic explosion</a:t>
            </a:r>
          </a:p>
          <a:p>
            <a:r>
              <a:rPr kumimoji="1" lang="en-US" altLang="ja-JP" sz="2400" dirty="0" smtClean="0">
                <a:ea typeface="ＭＳ Ｐゴシック" pitchFamily="34" charset="-128"/>
              </a:rPr>
              <a:t>Energy saving</a:t>
            </a:r>
          </a:p>
          <a:p>
            <a:r>
              <a:rPr kumimoji="1" lang="en-US" altLang="ja-JP" sz="2400" dirty="0" smtClean="0">
                <a:ea typeface="ＭＳ Ｐゴシック" pitchFamily="34" charset="-128"/>
              </a:rPr>
              <a:t>Cost efficiency</a:t>
            </a:r>
          </a:p>
          <a:p>
            <a:r>
              <a:rPr kumimoji="1" lang="en-US" altLang="ja-JP" sz="2400" dirty="0" smtClean="0">
                <a:ea typeface="ＭＳ Ｐゴシック" pitchFamily="34" charset="-128"/>
              </a:rPr>
              <a:t>Support for diverse application and traffic types</a:t>
            </a:r>
          </a:p>
          <a:p>
            <a:r>
              <a:rPr kumimoji="1" lang="en-US" altLang="ja-JP" sz="2400" dirty="0" smtClean="0">
                <a:ea typeface="ＭＳ Ｐゴシック" pitchFamily="34" charset="-128"/>
              </a:rPr>
              <a:t>Higher user experience/data rate</a:t>
            </a:r>
          </a:p>
          <a:p>
            <a:r>
              <a:rPr kumimoji="1" lang="en-US" altLang="ja-JP" sz="2400" dirty="0" smtClean="0">
                <a:ea typeface="ＭＳ Ｐゴシック" pitchFamily="34" charset="-128"/>
              </a:rPr>
              <a:t>Backhaul enhancement</a:t>
            </a:r>
            <a:endParaRPr kumimoji="1" lang="ja-JP" altLang="en-US" sz="2400" smtClean="0">
              <a:ea typeface="ＭＳ Ｐゴシック" pitchFamily="34" charset="-128"/>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r>
              <a:rPr lang="en-US" altLang="ja-JP" dirty="0" smtClean="0">
                <a:ea typeface="ＭＳ Ｐゴシック" pitchFamily="34" charset="-128"/>
              </a:rPr>
              <a:t>Release </a:t>
            </a:r>
            <a:r>
              <a:rPr lang="en-US" altLang="ja-JP" dirty="0" smtClean="0">
                <a:ea typeface="ＭＳ Ｐゴシック" pitchFamily="34" charset="-128"/>
              </a:rPr>
              <a:t>12 </a:t>
            </a:r>
            <a:br>
              <a:rPr lang="en-US" altLang="ja-JP" dirty="0" smtClean="0">
                <a:ea typeface="ＭＳ Ｐゴシック" pitchFamily="34" charset="-128"/>
              </a:rPr>
            </a:br>
            <a:r>
              <a:rPr lang="en-US" altLang="ja-JP" i="1" dirty="0" smtClean="0">
                <a:ea typeface="ＭＳ Ｐゴシック" pitchFamily="34" charset="-128"/>
              </a:rPr>
              <a:t>RAN Priorities</a:t>
            </a:r>
            <a:endParaRPr lang="ja-JP" altLang="en-US" i="1" smtClean="0">
              <a:ea typeface="ＭＳ Ｐゴシック" pitchFamily="34" charset="-128"/>
            </a:endParaRPr>
          </a:p>
        </p:txBody>
      </p:sp>
      <p:sp>
        <p:nvSpPr>
          <p:cNvPr id="19459" name="コンテンツ プレースホルダ 2"/>
          <p:cNvSpPr>
            <a:spLocks noGrp="1"/>
          </p:cNvSpPr>
          <p:nvPr>
            <p:ph idx="1"/>
          </p:nvPr>
        </p:nvSpPr>
        <p:spPr>
          <a:xfrm>
            <a:off x="457200" y="1474687"/>
            <a:ext cx="8229600" cy="4352365"/>
          </a:xfrm>
        </p:spPr>
        <p:txBody>
          <a:bodyPr/>
          <a:lstStyle/>
          <a:p>
            <a:pPr>
              <a:lnSpc>
                <a:spcPct val="80000"/>
              </a:lnSpc>
            </a:pPr>
            <a:r>
              <a:rPr lang="en-US" altLang="ja-JP" sz="2000" dirty="0" smtClean="0">
                <a:ea typeface="ＭＳ Ｐゴシック" pitchFamily="34" charset="-128"/>
              </a:rPr>
              <a:t> Small </a:t>
            </a:r>
            <a:r>
              <a:rPr lang="en-US" altLang="ja-JP" sz="2000" dirty="0" smtClean="0">
                <a:ea typeface="ＭＳ Ｐゴシック" pitchFamily="34" charset="-128"/>
              </a:rPr>
              <a:t>Cell Enhancements:</a:t>
            </a:r>
          </a:p>
          <a:p>
            <a:pPr lvl="1">
              <a:lnSpc>
                <a:spcPct val="80000"/>
              </a:lnSpc>
            </a:pPr>
            <a:r>
              <a:rPr lang="en-GB" sz="2000" dirty="0" smtClean="0"/>
              <a:t>TR </a:t>
            </a:r>
            <a:r>
              <a:rPr lang="en-GB" sz="2000" dirty="0" smtClean="0"/>
              <a:t>36.932 </a:t>
            </a:r>
            <a:r>
              <a:rPr lang="en-GB" sz="2000" dirty="0" smtClean="0"/>
              <a:t>‘</a:t>
            </a:r>
            <a:r>
              <a:rPr lang="en-GB" sz="2000" dirty="0" smtClean="0"/>
              <a:t>Scenarios and </a:t>
            </a:r>
            <a:r>
              <a:rPr lang="en-GB" sz="2000" dirty="0" smtClean="0"/>
              <a:t>Requirements’</a:t>
            </a:r>
            <a:endParaRPr lang="en-GB" sz="2000" dirty="0" smtClean="0">
              <a:ea typeface="ＭＳ Ｐゴシック" pitchFamily="34" charset="-128"/>
            </a:endParaRPr>
          </a:p>
          <a:p>
            <a:r>
              <a:rPr lang="en-US" altLang="ja-JP" sz="2000" dirty="0" smtClean="0">
                <a:ea typeface="ＭＳ Ｐゴシック" pitchFamily="34" charset="-128"/>
              </a:rPr>
              <a:t>LTE Multi-Antenna/site technologies such as:</a:t>
            </a:r>
          </a:p>
          <a:p>
            <a:pPr lvl="1"/>
            <a:r>
              <a:rPr lang="en-US" altLang="ja-JP" sz="2000" dirty="0" smtClean="0">
                <a:ea typeface="ＭＳ Ｐゴシック" pitchFamily="34" charset="-128"/>
              </a:rPr>
              <a:t>3D MIMO/</a:t>
            </a:r>
            <a:r>
              <a:rPr lang="en-US" altLang="ja-JP" sz="2000" dirty="0" err="1" smtClean="0">
                <a:ea typeface="ＭＳ Ｐゴシック" pitchFamily="34" charset="-128"/>
              </a:rPr>
              <a:t>beamforming</a:t>
            </a:r>
            <a:r>
              <a:rPr lang="en-US" altLang="ja-JP" sz="2000" dirty="0" smtClean="0">
                <a:ea typeface="ＭＳ Ｐゴシック" pitchFamily="34" charset="-128"/>
              </a:rPr>
              <a:t> </a:t>
            </a:r>
            <a:r>
              <a:rPr lang="en-US" altLang="ja-JP" sz="2000" dirty="0" smtClean="0">
                <a:ea typeface="ＭＳ Ｐゴシック" pitchFamily="34" charset="-128"/>
              </a:rPr>
              <a:t>to </a:t>
            </a:r>
            <a:r>
              <a:rPr lang="en-US" altLang="ja-JP" sz="2000" dirty="0" smtClean="0">
                <a:ea typeface="ＭＳ Ｐゴシック" pitchFamily="34" charset="-128"/>
              </a:rPr>
              <a:t>allow beam control in both horizontal </a:t>
            </a:r>
            <a:br>
              <a:rPr lang="en-US" altLang="ja-JP" sz="2000" dirty="0" smtClean="0">
                <a:ea typeface="ＭＳ Ｐゴシック" pitchFamily="34" charset="-128"/>
              </a:rPr>
            </a:br>
            <a:r>
              <a:rPr lang="en-US" altLang="ja-JP" sz="2000" dirty="0" smtClean="0">
                <a:ea typeface="ＭＳ Ｐゴシック" pitchFamily="34" charset="-128"/>
              </a:rPr>
              <a:t>and vertical directions</a:t>
            </a:r>
          </a:p>
          <a:p>
            <a:pPr lvl="1"/>
            <a:r>
              <a:rPr lang="en-US" altLang="ja-JP" sz="2000" dirty="0" smtClean="0">
                <a:ea typeface="ＭＳ Ｐゴシック" pitchFamily="34" charset="-128"/>
              </a:rPr>
              <a:t>Further </a:t>
            </a:r>
            <a:r>
              <a:rPr lang="en-US" altLang="ja-JP" sz="2000" dirty="0" err="1" smtClean="0">
                <a:ea typeface="ＭＳ Ｐゴシック" pitchFamily="34" charset="-128"/>
              </a:rPr>
              <a:t>CoMP</a:t>
            </a:r>
            <a:r>
              <a:rPr lang="en-US" altLang="ja-JP" sz="2000" dirty="0" smtClean="0">
                <a:ea typeface="ＭＳ Ｐゴシック" pitchFamily="34" charset="-128"/>
              </a:rPr>
              <a:t>/MIMO </a:t>
            </a:r>
            <a:r>
              <a:rPr lang="en-US" altLang="ja-JP" sz="2000" dirty="0" smtClean="0">
                <a:ea typeface="ＭＳ Ｐゴシック" pitchFamily="34" charset="-128"/>
              </a:rPr>
              <a:t>enhancements</a:t>
            </a:r>
          </a:p>
          <a:p>
            <a:r>
              <a:rPr lang="en-US" altLang="ja-JP" sz="2000" dirty="0" smtClean="0">
                <a:ea typeface="ＭＳ Ｐゴシック" pitchFamily="34" charset="-128"/>
              </a:rPr>
              <a:t>New procedures and functionalities for LTE to support diverse traffic </a:t>
            </a:r>
            <a:r>
              <a:rPr lang="en-US" altLang="ja-JP" sz="2000" dirty="0" smtClean="0">
                <a:ea typeface="ＭＳ Ｐゴシック" pitchFamily="34" charset="-128"/>
              </a:rPr>
              <a:t>types</a:t>
            </a:r>
            <a:endParaRPr lang="en-US" altLang="ja-JP" sz="2000" dirty="0" smtClean="0">
              <a:ea typeface="ＭＳ Ｐゴシック" pitchFamily="34" charset="-128"/>
            </a:endParaRPr>
          </a:p>
          <a:p>
            <a:pPr lvl="1"/>
            <a:r>
              <a:rPr lang="en-US" altLang="ja-JP" sz="2000" dirty="0" smtClean="0">
                <a:ea typeface="ＭＳ Ｐゴシック" pitchFamily="34" charset="-128"/>
              </a:rPr>
              <a:t>Control signaling reduction, etc</a:t>
            </a:r>
            <a:r>
              <a:rPr lang="en-US" altLang="ja-JP" sz="2000" dirty="0" smtClean="0">
                <a:ea typeface="ＭＳ Ｐゴシック" pitchFamily="34" charset="-128"/>
              </a:rPr>
              <a:t>.</a:t>
            </a:r>
          </a:p>
          <a:p>
            <a:r>
              <a:rPr kumimoji="1" lang="en-US" altLang="ja-JP" sz="2000" dirty="0" smtClean="0">
                <a:ea typeface="ＭＳ Ｐゴシック" pitchFamily="34" charset="-128"/>
              </a:rPr>
              <a:t>Interworking with </a:t>
            </a:r>
            <a:r>
              <a:rPr kumimoji="1" lang="en-US" altLang="ja-JP" sz="2000" dirty="0" err="1" smtClean="0">
                <a:ea typeface="ＭＳ Ｐゴシック" pitchFamily="34" charset="-128"/>
              </a:rPr>
              <a:t>WiFi</a:t>
            </a:r>
            <a:endParaRPr kumimoji="1" lang="en-US" altLang="ja-JP" sz="2000" dirty="0" smtClean="0">
              <a:ea typeface="ＭＳ Ｐゴシック" pitchFamily="34" charset="-128"/>
            </a:endParaRPr>
          </a:p>
          <a:p>
            <a:r>
              <a:rPr kumimoji="1" lang="en-US" altLang="ja-JP" sz="2000" dirty="0" smtClean="0">
                <a:ea typeface="ＭＳ Ｐゴシック" pitchFamily="34" charset="-128"/>
              </a:rPr>
              <a:t>Others:</a:t>
            </a:r>
            <a:endParaRPr kumimoji="1" lang="en-US" altLang="ja-JP" sz="2000" dirty="0" smtClean="0">
              <a:ea typeface="ＭＳ Ｐゴシック" pitchFamily="34" charset="-128"/>
            </a:endParaRPr>
          </a:p>
          <a:p>
            <a:pPr lvl="1"/>
            <a:r>
              <a:rPr kumimoji="1" lang="en-US" altLang="ja-JP" sz="1200" dirty="0" smtClean="0">
                <a:ea typeface="ＭＳ Ｐゴシック" pitchFamily="34" charset="-128"/>
              </a:rPr>
              <a:t>Machine type communications(MTC)</a:t>
            </a:r>
          </a:p>
          <a:p>
            <a:pPr lvl="1"/>
            <a:r>
              <a:rPr kumimoji="1" lang="en-US" altLang="ja-JP" sz="1200" dirty="0" smtClean="0">
                <a:ea typeface="ＭＳ Ｐゴシック" pitchFamily="34" charset="-128"/>
              </a:rPr>
              <a:t>Self-organizing  network(SON)</a:t>
            </a:r>
          </a:p>
          <a:p>
            <a:pPr lvl="1"/>
            <a:r>
              <a:rPr kumimoji="1" lang="en-US" altLang="ja-JP" sz="1200" dirty="0" smtClean="0">
                <a:ea typeface="ＭＳ Ｐゴシック" pitchFamily="34" charset="-128"/>
              </a:rPr>
              <a:t>Minimization of drive test(MDT)</a:t>
            </a:r>
          </a:p>
          <a:p>
            <a:pPr lvl="1"/>
            <a:r>
              <a:rPr kumimoji="1" lang="en-US" altLang="ja-JP" sz="1200" dirty="0" smtClean="0">
                <a:ea typeface="ＭＳ Ｐゴシック" pitchFamily="34" charset="-128"/>
              </a:rPr>
              <a:t>Advanced </a:t>
            </a:r>
            <a:r>
              <a:rPr kumimoji="1" lang="en-US" altLang="ja-JP" sz="1200" dirty="0" smtClean="0">
                <a:ea typeface="ＭＳ Ｐゴシック" pitchFamily="34" charset="-128"/>
              </a:rPr>
              <a:t>receiver</a:t>
            </a:r>
            <a:endParaRPr kumimoji="1" lang="en-US" altLang="ja-JP" sz="1200" dirty="0" smtClean="0">
              <a:ea typeface="ＭＳ Ｐゴシック" pitchFamily="34" charset="-128"/>
            </a:endParaRPr>
          </a:p>
          <a:p>
            <a:pPr lvl="1"/>
            <a:r>
              <a:rPr kumimoji="1" lang="en-US" altLang="ja-JP" sz="1200" dirty="0" smtClean="0">
                <a:ea typeface="ＭＳ Ｐゴシック" pitchFamily="34" charset="-128"/>
              </a:rPr>
              <a:t>Device to Device(D2D)</a:t>
            </a:r>
          </a:p>
          <a:p>
            <a:pPr lvl="1"/>
            <a:r>
              <a:rPr kumimoji="1" lang="en-US" altLang="ja-JP" sz="1200" dirty="0" smtClean="0">
                <a:ea typeface="ＭＳ Ｐゴシック" pitchFamily="34" charset="-128"/>
              </a:rPr>
              <a:t>Further enhancements for HSPA including interworking with LTE</a:t>
            </a:r>
          </a:p>
          <a:p>
            <a:endParaRPr lang="en-US" altLang="ja-JP" dirty="0" smtClean="0">
              <a:ea typeface="ＭＳ Ｐゴシック" pitchFamily="34" charset="-128"/>
            </a:endParaRPr>
          </a:p>
          <a:p>
            <a:endParaRPr lang="en-US" altLang="ja-JP" dirty="0" smtClean="0">
              <a:ea typeface="ＭＳ Ｐゴシック" pitchFamily="34" charset="-128"/>
            </a:endParaRPr>
          </a:p>
          <a:p>
            <a:pPr>
              <a:lnSpc>
                <a:spcPct val="80000"/>
              </a:lnSpc>
            </a:pPr>
            <a:endParaRPr lang="en-GB" sz="2000" dirty="0" smtClean="0"/>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304800" y="6096000"/>
            <a:ext cx="7736541" cy="7620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charset="0"/>
            </a:endParaRPr>
          </a:p>
        </p:txBody>
      </p:sp>
      <p:sp>
        <p:nvSpPr>
          <p:cNvPr id="25602" name="Title 1"/>
          <p:cNvSpPr>
            <a:spLocks noGrp="1"/>
          </p:cNvSpPr>
          <p:nvPr>
            <p:ph type="title"/>
          </p:nvPr>
        </p:nvSpPr>
        <p:spPr>
          <a:xfrm>
            <a:off x="2084388" y="228600"/>
            <a:ext cx="5232400" cy="998538"/>
          </a:xfrm>
        </p:spPr>
        <p:txBody>
          <a:bodyPr/>
          <a:lstStyle/>
          <a:p>
            <a:r>
              <a:rPr lang="en-US" dirty="0" smtClean="0"/>
              <a:t>Release 12</a:t>
            </a:r>
            <a:br>
              <a:rPr lang="en-US" dirty="0" smtClean="0"/>
            </a:br>
            <a:r>
              <a:rPr lang="en-US" i="1" dirty="0" smtClean="0"/>
              <a:t>SA Priorities </a:t>
            </a:r>
            <a:endParaRPr lang="en-US" i="1" dirty="0" smtClean="0"/>
          </a:p>
        </p:txBody>
      </p:sp>
      <p:sp>
        <p:nvSpPr>
          <p:cNvPr id="25603" name="Content Placeholder 2"/>
          <p:cNvSpPr>
            <a:spLocks noGrp="1"/>
          </p:cNvSpPr>
          <p:nvPr>
            <p:ph idx="1"/>
          </p:nvPr>
        </p:nvSpPr>
        <p:spPr/>
        <p:txBody>
          <a:bodyPr/>
          <a:lstStyle/>
          <a:p>
            <a:pPr>
              <a:buFontTx/>
              <a:buNone/>
            </a:pPr>
            <a:endParaRPr lang="en-US" smtClean="0"/>
          </a:p>
          <a:p>
            <a:pPr lvl="1"/>
            <a:endParaRPr lang="nb-NO" smtClean="0"/>
          </a:p>
        </p:txBody>
      </p:sp>
      <p:graphicFrame>
        <p:nvGraphicFramePr>
          <p:cNvPr id="6" name="Diagram 5"/>
          <p:cNvGraphicFramePr/>
          <p:nvPr/>
        </p:nvGraphicFramePr>
        <p:xfrm>
          <a:off x="36095" y="1251284"/>
          <a:ext cx="9047751" cy="5053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p:cNvSpPr>
          <p:nvPr>
            <p:ph type="title" idx="4294967295"/>
          </p:nvPr>
        </p:nvSpPr>
        <p:spPr>
          <a:xfrm>
            <a:off x="1057275" y="234950"/>
            <a:ext cx="6834188" cy="1143000"/>
          </a:xfrm>
        </p:spPr>
        <p:txBody>
          <a:bodyPr/>
          <a:lstStyle/>
          <a:p>
            <a:r>
              <a:rPr lang="fi-FI" smtClean="0"/>
              <a:t>Core Network optimised for</a:t>
            </a:r>
            <a:br>
              <a:rPr lang="fi-FI" smtClean="0"/>
            </a:br>
            <a:r>
              <a:rPr lang="fi-FI" smtClean="0"/>
              <a:t> IP traffic and services</a:t>
            </a:r>
            <a:endParaRPr lang="en-US" smtClean="0"/>
          </a:p>
        </p:txBody>
      </p:sp>
      <p:sp>
        <p:nvSpPr>
          <p:cNvPr id="16387" name="Rectangle 5"/>
          <p:cNvSpPr>
            <a:spLocks noGrp="1"/>
          </p:cNvSpPr>
          <p:nvPr>
            <p:ph type="body" idx="4294967295"/>
          </p:nvPr>
        </p:nvSpPr>
        <p:spPr>
          <a:xfrm>
            <a:off x="457200" y="1600200"/>
            <a:ext cx="8229600" cy="4525963"/>
          </a:xfrm>
        </p:spPr>
        <p:txBody>
          <a:bodyPr/>
          <a:lstStyle/>
          <a:p>
            <a:r>
              <a:rPr lang="fi-FI" sz="2000" dirty="0" smtClean="0"/>
              <a:t> Multi-access, operators can influence the selection</a:t>
            </a:r>
          </a:p>
          <a:p>
            <a:r>
              <a:rPr lang="fi-FI" sz="2000" dirty="0" smtClean="0"/>
              <a:t> Dual-stack IPv4/v6 connectivity</a:t>
            </a:r>
          </a:p>
          <a:p>
            <a:r>
              <a:rPr lang="fi-FI" sz="2000" dirty="0" smtClean="0"/>
              <a:t> Network initiated QoS, PCC</a:t>
            </a:r>
          </a:p>
          <a:p>
            <a:r>
              <a:rPr lang="fi-FI" sz="2000" dirty="0" smtClean="0"/>
              <a:t> Various ways to combine or split traffic off inside the network</a:t>
            </a:r>
          </a:p>
          <a:p>
            <a:pPr lvl="1"/>
            <a:r>
              <a:rPr lang="fi-FI" sz="2000" dirty="0" smtClean="0"/>
              <a:t>Local IP Access (LIPA)</a:t>
            </a:r>
          </a:p>
          <a:p>
            <a:pPr lvl="1"/>
            <a:r>
              <a:rPr lang="fi-FI" sz="2000" dirty="0" smtClean="0"/>
              <a:t>Selective IP Traffic Offloading (SIPTO)</a:t>
            </a:r>
          </a:p>
          <a:p>
            <a:pPr lvl="1"/>
            <a:r>
              <a:rPr lang="fi-FI" sz="2000" dirty="0" smtClean="0"/>
              <a:t>WLAN offloading</a:t>
            </a:r>
          </a:p>
          <a:p>
            <a:r>
              <a:rPr lang="fi-FI" sz="2000" dirty="0" smtClean="0"/>
              <a:t> IP Multimedia Subsystem</a:t>
            </a:r>
          </a:p>
          <a:p>
            <a:r>
              <a:rPr lang="fi-FI" sz="2000" dirty="0" smtClean="0"/>
              <a:t> Single Radio Voice Call Continuity (SRVCC)</a:t>
            </a:r>
          </a:p>
          <a:p>
            <a:r>
              <a:rPr lang="fi-FI" sz="2000" dirty="0" smtClean="0"/>
              <a:t> Network Sharing</a:t>
            </a:r>
            <a:endParaRPr lang="en-US" sz="2000" dirty="0" smtClean="0"/>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4" descr="WiDs002.jpg"/>
          <p:cNvPicPr>
            <a:picLocks noChangeAspect="1"/>
          </p:cNvPicPr>
          <p:nvPr/>
        </p:nvPicPr>
        <p:blipFill>
          <a:blip r:embed="rId2" cstate="print"/>
          <a:srcRect/>
          <a:stretch>
            <a:fillRect/>
          </a:stretch>
        </p:blipFill>
        <p:spPr bwMode="auto">
          <a:xfrm>
            <a:off x="4708525" y="4105275"/>
            <a:ext cx="4259263" cy="2232025"/>
          </a:xfrm>
          <a:prstGeom prst="rect">
            <a:avLst/>
          </a:prstGeom>
          <a:noFill/>
          <a:ln w="9525">
            <a:noFill/>
            <a:miter lim="800000"/>
            <a:headEnd/>
            <a:tailEnd/>
          </a:ln>
        </p:spPr>
      </p:pic>
      <p:sp>
        <p:nvSpPr>
          <p:cNvPr id="26627" name="Title 1"/>
          <p:cNvSpPr>
            <a:spLocks/>
          </p:cNvSpPr>
          <p:nvPr/>
        </p:nvSpPr>
        <p:spPr bwMode="auto">
          <a:xfrm>
            <a:off x="2084388" y="228600"/>
            <a:ext cx="5232400" cy="1143000"/>
          </a:xfrm>
          <a:prstGeom prst="rect">
            <a:avLst/>
          </a:prstGeom>
          <a:noFill/>
          <a:ln w="9525">
            <a:noFill/>
            <a:miter lim="800000"/>
            <a:headEnd/>
            <a:tailEnd/>
          </a:ln>
        </p:spPr>
        <p:txBody>
          <a:bodyPr anchor="ctr"/>
          <a:lstStyle/>
          <a:p>
            <a:pPr algn="ctr" eaLnBrk="0" hangingPunct="0"/>
            <a:r>
              <a:rPr lang="en-US" sz="3200">
                <a:solidFill>
                  <a:srgbClr val="FF0000"/>
                </a:solidFill>
                <a:latin typeface="Calibri" pitchFamily="34" charset="0"/>
              </a:rPr>
              <a:t>Machine-to-Machine (M2M)</a:t>
            </a:r>
          </a:p>
        </p:txBody>
      </p:sp>
      <p:sp>
        <p:nvSpPr>
          <p:cNvPr id="34823" name="Content Placeholder 2"/>
          <p:cNvSpPr>
            <a:spLocks/>
          </p:cNvSpPr>
          <p:nvPr/>
        </p:nvSpPr>
        <p:spPr bwMode="auto">
          <a:xfrm>
            <a:off x="381000" y="1487488"/>
            <a:ext cx="7985125" cy="2713037"/>
          </a:xfrm>
          <a:prstGeom prst="rect">
            <a:avLst/>
          </a:prstGeom>
          <a:noFill/>
          <a:ln w="9525">
            <a:noFill/>
            <a:miter lim="800000"/>
            <a:headEnd/>
            <a:tailEnd/>
          </a:ln>
        </p:spPr>
        <p:txBody>
          <a:bodyPr/>
          <a:lstStyle/>
          <a:p>
            <a:pPr marL="342900" indent="-342900" eaLnBrk="0" hangingPunct="0">
              <a:spcBef>
                <a:spcPct val="20000"/>
              </a:spcBef>
              <a:buFontTx/>
              <a:buBlip>
                <a:blip r:embed="rId3"/>
              </a:buBlip>
              <a:defRPr/>
            </a:pPr>
            <a:r>
              <a:rPr lang="en-US" sz="2400" dirty="0">
                <a:latin typeface="Calibri" pitchFamily="34" charset="0"/>
              </a:rPr>
              <a:t> </a:t>
            </a:r>
            <a:r>
              <a:rPr lang="en-US" sz="2000" dirty="0">
                <a:latin typeface="Calibri" pitchFamily="34" charset="0"/>
              </a:rPr>
              <a:t>M2M is recognized as a key segment in future packet networks</a:t>
            </a:r>
          </a:p>
          <a:p>
            <a:pPr marL="342900" indent="-342900" eaLnBrk="0" hangingPunct="0">
              <a:spcBef>
                <a:spcPct val="20000"/>
              </a:spcBef>
              <a:buFontTx/>
              <a:buBlip>
                <a:blip r:embed="rId3"/>
              </a:buBlip>
              <a:defRPr/>
            </a:pPr>
            <a:endParaRPr lang="en-US" sz="2000" dirty="0">
              <a:latin typeface="Calibri" pitchFamily="34" charset="0"/>
            </a:endParaRPr>
          </a:p>
          <a:p>
            <a:pPr marL="342900" indent="-342900" eaLnBrk="0" hangingPunct="0">
              <a:spcBef>
                <a:spcPct val="20000"/>
              </a:spcBef>
              <a:buFontTx/>
              <a:buBlip>
                <a:blip r:embed="rId3"/>
              </a:buBlip>
              <a:defRPr/>
            </a:pPr>
            <a:r>
              <a:rPr lang="en-US" sz="2000" dirty="0">
                <a:latin typeface="Calibri" pitchFamily="34" charset="0"/>
              </a:rPr>
              <a:t> Initial 3GPP efforts have focused on the ability to differentiate machine-type devices</a:t>
            </a:r>
          </a:p>
          <a:p>
            <a:pPr marL="742950" lvl="1" indent="-285750" eaLnBrk="0" hangingPunct="0">
              <a:spcBef>
                <a:spcPct val="20000"/>
              </a:spcBef>
              <a:buClr>
                <a:srgbClr val="C00000"/>
              </a:buClr>
              <a:buFont typeface="Arial" pitchFamily="34" charset="0"/>
              <a:buChar char="•"/>
              <a:defRPr/>
            </a:pPr>
            <a:r>
              <a:rPr lang="en-US" sz="1800" dirty="0">
                <a:solidFill>
                  <a:srgbClr val="FF0000"/>
                </a:solidFill>
                <a:latin typeface="Calibri" pitchFamily="34" charset="0"/>
              </a:rPr>
              <a:t>This allows the operator to selectively handle such devices in overload situations</a:t>
            </a:r>
          </a:p>
          <a:p>
            <a:pPr marL="1143000" lvl="2" indent="-228600" eaLnBrk="0" hangingPunct="0">
              <a:spcBef>
                <a:spcPct val="20000"/>
              </a:spcBef>
              <a:buFont typeface="Wingdings" pitchFamily="2" charset="2"/>
              <a:buChar char="Ø"/>
              <a:defRPr/>
            </a:pPr>
            <a:r>
              <a:rPr lang="en-US" sz="1600" dirty="0">
                <a:solidFill>
                  <a:schemeClr val="tx1">
                    <a:lumMod val="50000"/>
                    <a:lumOff val="50000"/>
                  </a:schemeClr>
                </a:solidFill>
                <a:latin typeface="Calibri" pitchFamily="34" charset="0"/>
              </a:rPr>
              <a:t>Low priority indicator has been added to the relevant UE-network procedures</a:t>
            </a:r>
          </a:p>
          <a:p>
            <a:pPr marL="1143000" lvl="2" indent="-228600" eaLnBrk="0" hangingPunct="0">
              <a:spcBef>
                <a:spcPct val="20000"/>
              </a:spcBef>
              <a:buFont typeface="Wingdings" pitchFamily="2" charset="2"/>
              <a:buChar char="Ø"/>
              <a:defRPr/>
            </a:pPr>
            <a:r>
              <a:rPr lang="en-US" sz="1600" dirty="0">
                <a:solidFill>
                  <a:schemeClr val="tx1">
                    <a:lumMod val="50000"/>
                    <a:lumOff val="50000"/>
                  </a:schemeClr>
                </a:solidFill>
                <a:latin typeface="Calibri" pitchFamily="34" charset="0"/>
              </a:rPr>
              <a:t>Overload and Congestion control is done on both core network and radio access network based on this indicator</a:t>
            </a:r>
            <a:endParaRPr lang="en-US" sz="2000" dirty="0">
              <a:solidFill>
                <a:schemeClr val="tx1">
                  <a:lumMod val="50000"/>
                  <a:lumOff val="50000"/>
                </a:schemeClr>
              </a:solidFill>
              <a:latin typeface="Calibri" pitchFamily="34" charset="0"/>
            </a:endParaRPr>
          </a:p>
        </p:txBody>
      </p:sp>
      <p:sp>
        <p:nvSpPr>
          <p:cNvPr id="6" name="Rectangle 5"/>
          <p:cNvSpPr/>
          <p:nvPr/>
        </p:nvSpPr>
        <p:spPr>
          <a:xfrm>
            <a:off x="430213" y="4456113"/>
            <a:ext cx="4168681" cy="1400383"/>
          </a:xfrm>
          <a:prstGeom prst="rect">
            <a:avLst/>
          </a:prstGeom>
        </p:spPr>
        <p:txBody>
          <a:bodyPr wrap="square">
            <a:spAutoFit/>
          </a:bodyPr>
          <a:lstStyle/>
          <a:p>
            <a:pPr marL="342900" indent="-342900" eaLnBrk="0" hangingPunct="0">
              <a:spcBef>
                <a:spcPct val="20000"/>
              </a:spcBef>
              <a:buFontTx/>
              <a:buBlip>
                <a:blip r:embed="rId3"/>
              </a:buBlip>
              <a:defRPr/>
            </a:pPr>
            <a:r>
              <a:rPr lang="en-US" sz="2000" dirty="0">
                <a:latin typeface="+mn-lt"/>
              </a:rPr>
              <a:t>Functions for device triggering and small data transmission added</a:t>
            </a:r>
          </a:p>
          <a:p>
            <a:pPr marL="342900" indent="-342900" eaLnBrk="0" hangingPunct="0">
              <a:spcBef>
                <a:spcPct val="20000"/>
              </a:spcBef>
              <a:buFontTx/>
              <a:buBlip>
                <a:blip r:embed="rId3"/>
              </a:buBlip>
              <a:defRPr/>
            </a:pPr>
            <a:r>
              <a:rPr lang="en-US" sz="2000" dirty="0">
                <a:latin typeface="+mn-lt"/>
              </a:rPr>
              <a:t>Still a lot to do…Look at; </a:t>
            </a:r>
            <a:r>
              <a:rPr lang="en-GB" sz="900" dirty="0">
                <a:latin typeface="+mn-lt"/>
                <a:hlinkClick r:id="rId4"/>
              </a:rPr>
              <a:t>http://www.3gpp.org/ftp/Information/WORK_PLAN/Description_Releases/</a:t>
            </a:r>
            <a:r>
              <a:rPr lang="en-GB" sz="900" dirty="0">
                <a:latin typeface="+mn-lt"/>
              </a:rPr>
              <a:t> </a:t>
            </a:r>
            <a:r>
              <a:rPr lang="en-GB" sz="1200" dirty="0">
                <a:latin typeface="+mn-lt"/>
              </a:rPr>
              <a:t>(See MTC (M2M) overview there)</a:t>
            </a:r>
            <a:endParaRPr lang="en-US" sz="2000" dirty="0">
              <a:latin typeface="+mn-lt"/>
            </a:endParaRPr>
          </a:p>
        </p:txBody>
      </p:sp>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bwMode="auto">
          <a:xfrm>
            <a:off x="0" y="0"/>
            <a:ext cx="1990165" cy="131781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charset="0"/>
            </a:endParaRPr>
          </a:p>
        </p:txBody>
      </p:sp>
      <p:sp>
        <p:nvSpPr>
          <p:cNvPr id="25602" name="Content Placeholder 1"/>
          <p:cNvSpPr>
            <a:spLocks noGrp="1"/>
          </p:cNvSpPr>
          <p:nvPr>
            <p:ph idx="1"/>
          </p:nvPr>
        </p:nvSpPr>
        <p:spPr>
          <a:xfrm>
            <a:off x="485775" y="1454151"/>
            <a:ext cx="8388350" cy="3548156"/>
          </a:xfrm>
        </p:spPr>
        <p:txBody>
          <a:bodyPr/>
          <a:lstStyle/>
          <a:p>
            <a:r>
              <a:rPr lang="en-GB" sz="2000" dirty="0" smtClean="0"/>
              <a:t>3GPP has started work on public safety </a:t>
            </a:r>
            <a:r>
              <a:rPr lang="en-GB" sz="2000" dirty="0" smtClean="0"/>
              <a:t>standards</a:t>
            </a:r>
            <a:endParaRPr lang="en-GB" sz="2000" dirty="0" smtClean="0"/>
          </a:p>
          <a:p>
            <a:r>
              <a:rPr lang="en-GB" sz="2000" dirty="0" smtClean="0"/>
              <a:t> 3GPP is cooperating with the public safety community</a:t>
            </a:r>
          </a:p>
          <a:p>
            <a:pPr lvl="1"/>
            <a:r>
              <a:rPr lang="en-GB" sz="2000" dirty="0" smtClean="0"/>
              <a:t>Technical participation in Release 12 is </a:t>
            </a:r>
            <a:r>
              <a:rPr lang="en-GB" sz="2000" dirty="0" smtClean="0"/>
              <a:t>on-going</a:t>
            </a:r>
            <a:endParaRPr lang="en-GB" sz="2000" dirty="0" smtClean="0"/>
          </a:p>
          <a:p>
            <a:r>
              <a:rPr lang="en-GB" sz="2000" dirty="0" smtClean="0"/>
              <a:t> LTE based public safety </a:t>
            </a:r>
            <a:r>
              <a:rPr lang="en-GB" sz="2000" dirty="0" smtClean="0"/>
              <a:t>networks;</a:t>
            </a:r>
            <a:endParaRPr lang="en-GB" sz="2000" dirty="0" smtClean="0"/>
          </a:p>
          <a:p>
            <a:pPr lvl="1"/>
            <a:r>
              <a:rPr lang="en-GB" sz="2000" dirty="0" smtClean="0"/>
              <a:t>Use common off the shelf technology</a:t>
            </a:r>
          </a:p>
          <a:p>
            <a:pPr lvl="1"/>
            <a:r>
              <a:rPr lang="en-GB" sz="2000" dirty="0" smtClean="0"/>
              <a:t>Improve on existing capabilities with broadband and multimedia</a:t>
            </a:r>
          </a:p>
        </p:txBody>
      </p:sp>
      <p:sp>
        <p:nvSpPr>
          <p:cNvPr id="25603" name="Title 2"/>
          <p:cNvSpPr>
            <a:spLocks noGrp="1"/>
          </p:cNvSpPr>
          <p:nvPr>
            <p:ph type="title"/>
          </p:nvPr>
        </p:nvSpPr>
        <p:spPr/>
        <p:txBody>
          <a:bodyPr/>
          <a:lstStyle/>
          <a:p>
            <a:r>
              <a:rPr lang="en-GB" dirty="0" smtClean="0"/>
              <a:t>Public Safety</a:t>
            </a:r>
            <a:endParaRPr lang="en-GB" dirty="0" smtClean="0"/>
          </a:p>
        </p:txBody>
      </p:sp>
      <p:graphicFrame>
        <p:nvGraphicFramePr>
          <p:cNvPr id="7" name="Content Placeholder 3"/>
          <p:cNvGraphicFramePr>
            <a:graphicFrameLocks/>
          </p:cNvGraphicFramePr>
          <p:nvPr/>
        </p:nvGraphicFramePr>
        <p:xfrm>
          <a:off x="1570971" y="4147578"/>
          <a:ext cx="5708370" cy="1778092"/>
        </p:xfrm>
        <a:graphic>
          <a:graphicData uri="http://schemas.openxmlformats.org/drawingml/2006/table">
            <a:tbl>
              <a:tblPr bandRow="1">
                <a:tableStyleId>{EB344D84-9AFB-497E-A393-DC336BA19D2E}</a:tableStyleId>
              </a:tblPr>
              <a:tblGrid>
                <a:gridCol w="2496570"/>
                <a:gridCol w="1215523"/>
                <a:gridCol w="1996277"/>
              </a:tblGrid>
              <a:tr h="355618">
                <a:tc>
                  <a:txBody>
                    <a:bodyPr/>
                    <a:lstStyle/>
                    <a:p>
                      <a:pPr>
                        <a:lnSpc>
                          <a:spcPct val="115000"/>
                        </a:lnSpc>
                        <a:spcAft>
                          <a:spcPts val="0"/>
                        </a:spcAft>
                      </a:pPr>
                      <a:r>
                        <a:rPr lang="en-GB" sz="1000" dirty="0">
                          <a:effectLst/>
                        </a:rPr>
                        <a:t>Work Item</a:t>
                      </a:r>
                      <a:endParaRPr lang="en-GB" sz="1000" dirty="0">
                        <a:solidFill>
                          <a:schemeClr val="tx1"/>
                        </a:solidFill>
                        <a:effectLst/>
                        <a:latin typeface="Calibri"/>
                        <a:ea typeface="Calibri"/>
                        <a:cs typeface="Times New Roman"/>
                      </a:endParaRPr>
                    </a:p>
                  </a:txBody>
                  <a:tcPr marL="68577" marR="68577" marT="0" marB="0"/>
                </a:tc>
                <a:tc>
                  <a:txBody>
                    <a:bodyPr/>
                    <a:lstStyle/>
                    <a:p>
                      <a:pPr algn="ctr">
                        <a:lnSpc>
                          <a:spcPct val="115000"/>
                        </a:lnSpc>
                        <a:spcAft>
                          <a:spcPts val="0"/>
                        </a:spcAft>
                      </a:pPr>
                      <a:r>
                        <a:rPr lang="en-GB" sz="1000" dirty="0">
                          <a:effectLst/>
                        </a:rPr>
                        <a:t>3GPP Release</a:t>
                      </a:r>
                      <a:endParaRPr lang="en-GB" sz="1000" dirty="0">
                        <a:solidFill>
                          <a:schemeClr val="tx1"/>
                        </a:solidFill>
                        <a:effectLst/>
                        <a:latin typeface="Calibri"/>
                        <a:ea typeface="Calibri"/>
                        <a:cs typeface="Times New Roman"/>
                      </a:endParaRPr>
                    </a:p>
                  </a:txBody>
                  <a:tcPr marL="68577" marR="68577" marT="0" marB="0"/>
                </a:tc>
                <a:tc>
                  <a:txBody>
                    <a:bodyPr/>
                    <a:lstStyle/>
                    <a:p>
                      <a:pPr algn="ctr">
                        <a:lnSpc>
                          <a:spcPct val="115000"/>
                        </a:lnSpc>
                        <a:spcAft>
                          <a:spcPts val="0"/>
                        </a:spcAft>
                      </a:pPr>
                      <a:r>
                        <a:rPr lang="en-GB" sz="1000" dirty="0">
                          <a:effectLst/>
                        </a:rPr>
                        <a:t>Work Item Document Reference</a:t>
                      </a:r>
                      <a:endParaRPr lang="en-GB" sz="1000" dirty="0">
                        <a:solidFill>
                          <a:schemeClr val="tx1"/>
                        </a:solidFill>
                        <a:effectLst/>
                        <a:latin typeface="Calibri"/>
                        <a:ea typeface="Calibri"/>
                        <a:cs typeface="Times New Roman"/>
                      </a:endParaRPr>
                    </a:p>
                  </a:txBody>
                  <a:tcPr marL="68577" marR="68577" marT="0" marB="0"/>
                </a:tc>
              </a:tr>
              <a:tr h="533428">
                <a:tc>
                  <a:txBody>
                    <a:bodyPr/>
                    <a:lstStyle/>
                    <a:p>
                      <a:pPr>
                        <a:lnSpc>
                          <a:spcPct val="115000"/>
                        </a:lnSpc>
                        <a:spcAft>
                          <a:spcPts val="0"/>
                        </a:spcAft>
                      </a:pPr>
                      <a:r>
                        <a:rPr lang="en-GB" sz="1000" dirty="0">
                          <a:effectLst/>
                        </a:rPr>
                        <a:t>Proximity-based Services Specification</a:t>
                      </a:r>
                      <a:br>
                        <a:rPr lang="en-GB" sz="1000" dirty="0">
                          <a:effectLst/>
                        </a:rPr>
                      </a:br>
                      <a:r>
                        <a:rPr lang="en-GB" sz="1000" dirty="0">
                          <a:effectLst/>
                        </a:rPr>
                        <a:t>(</a:t>
                      </a:r>
                      <a:r>
                        <a:rPr lang="en-GB" sz="1000" dirty="0" err="1">
                          <a:effectLst/>
                        </a:rPr>
                        <a:t>ProSe</a:t>
                      </a:r>
                      <a:r>
                        <a:rPr lang="en-GB" sz="1000" dirty="0">
                          <a:effectLst/>
                        </a:rPr>
                        <a:t>)</a:t>
                      </a:r>
                      <a:endParaRPr lang="en-GB" sz="1000" dirty="0">
                        <a:solidFill>
                          <a:srgbClr val="000000"/>
                        </a:solidFill>
                        <a:effectLst/>
                        <a:latin typeface="Calibri"/>
                        <a:ea typeface="Calibri"/>
                        <a:cs typeface="Times New Roman"/>
                      </a:endParaRPr>
                    </a:p>
                  </a:txBody>
                  <a:tcPr marL="68577" marR="68577" marT="0" marB="0"/>
                </a:tc>
                <a:tc>
                  <a:txBody>
                    <a:bodyPr/>
                    <a:lstStyle/>
                    <a:p>
                      <a:pPr algn="ctr">
                        <a:lnSpc>
                          <a:spcPct val="115000"/>
                        </a:lnSpc>
                        <a:spcAft>
                          <a:spcPts val="0"/>
                        </a:spcAft>
                      </a:pPr>
                      <a:r>
                        <a:rPr lang="en-GB" sz="1000">
                          <a:effectLst/>
                        </a:rPr>
                        <a:t>12</a:t>
                      </a:r>
                      <a:endParaRPr lang="en-GB" sz="1000">
                        <a:solidFill>
                          <a:srgbClr val="000000"/>
                        </a:solidFill>
                        <a:effectLst/>
                        <a:latin typeface="Calibri"/>
                        <a:ea typeface="Calibri"/>
                        <a:cs typeface="Times New Roman"/>
                      </a:endParaRPr>
                    </a:p>
                  </a:txBody>
                  <a:tcPr marL="68577" marR="68577" marT="0" marB="0"/>
                </a:tc>
                <a:tc>
                  <a:txBody>
                    <a:bodyPr/>
                    <a:lstStyle/>
                    <a:p>
                      <a:pPr algn="ctr">
                        <a:lnSpc>
                          <a:spcPct val="115000"/>
                        </a:lnSpc>
                        <a:spcAft>
                          <a:spcPts val="0"/>
                        </a:spcAft>
                      </a:pPr>
                      <a:r>
                        <a:rPr lang="en-GB" sz="1000" dirty="0" smtClean="0">
                          <a:effectLst/>
                        </a:rPr>
                        <a:t>SP-120883</a:t>
                      </a:r>
                      <a:endParaRPr lang="en-GB" sz="1000" dirty="0">
                        <a:solidFill>
                          <a:srgbClr val="000000"/>
                        </a:solidFill>
                        <a:effectLst/>
                        <a:latin typeface="Calibri"/>
                        <a:ea typeface="Calibri"/>
                        <a:cs typeface="Times New Roman"/>
                      </a:endParaRPr>
                    </a:p>
                  </a:txBody>
                  <a:tcPr marL="68577" marR="68577" marT="0" marB="0"/>
                </a:tc>
              </a:tr>
              <a:tr h="355618">
                <a:tc>
                  <a:txBody>
                    <a:bodyPr/>
                    <a:lstStyle/>
                    <a:p>
                      <a:pPr>
                        <a:lnSpc>
                          <a:spcPct val="115000"/>
                        </a:lnSpc>
                        <a:spcAft>
                          <a:spcPts val="0"/>
                        </a:spcAft>
                      </a:pPr>
                      <a:r>
                        <a:rPr lang="en-GB" sz="1000" dirty="0">
                          <a:effectLst/>
                        </a:rPr>
                        <a:t>Group Communication System Enablers for LTE (GCSE_LTE)</a:t>
                      </a:r>
                      <a:endParaRPr lang="en-GB" sz="1000" dirty="0">
                        <a:solidFill>
                          <a:srgbClr val="000000"/>
                        </a:solidFill>
                        <a:effectLst/>
                        <a:latin typeface="Calibri"/>
                        <a:ea typeface="Calibri"/>
                        <a:cs typeface="Times New Roman"/>
                      </a:endParaRPr>
                    </a:p>
                  </a:txBody>
                  <a:tcPr marL="68577" marR="68577" marT="0" marB="0"/>
                </a:tc>
                <a:tc>
                  <a:txBody>
                    <a:bodyPr/>
                    <a:lstStyle/>
                    <a:p>
                      <a:pPr algn="ctr">
                        <a:lnSpc>
                          <a:spcPct val="115000"/>
                        </a:lnSpc>
                        <a:spcAft>
                          <a:spcPts val="0"/>
                        </a:spcAft>
                      </a:pPr>
                      <a:r>
                        <a:rPr lang="en-GB" sz="1000">
                          <a:effectLst/>
                        </a:rPr>
                        <a:t>12</a:t>
                      </a:r>
                      <a:endParaRPr lang="en-GB" sz="1000">
                        <a:solidFill>
                          <a:srgbClr val="000000"/>
                        </a:solidFill>
                        <a:effectLst/>
                        <a:latin typeface="Calibri"/>
                        <a:ea typeface="Calibri"/>
                        <a:cs typeface="Times New Roman"/>
                      </a:endParaRPr>
                    </a:p>
                  </a:txBody>
                  <a:tcPr marL="68577" marR="68577" marT="0" marB="0"/>
                </a:tc>
                <a:tc>
                  <a:txBody>
                    <a:bodyPr/>
                    <a:lstStyle/>
                    <a:p>
                      <a:pPr algn="ctr">
                        <a:lnSpc>
                          <a:spcPct val="115000"/>
                        </a:lnSpc>
                        <a:spcAft>
                          <a:spcPts val="0"/>
                        </a:spcAft>
                      </a:pPr>
                      <a:r>
                        <a:rPr lang="en-GB" sz="1000" dirty="0" smtClean="0">
                          <a:effectLst/>
                        </a:rPr>
                        <a:t>SP-120876</a:t>
                      </a:r>
                      <a:endParaRPr lang="en-GB" sz="1000" dirty="0">
                        <a:solidFill>
                          <a:srgbClr val="000000"/>
                        </a:solidFill>
                        <a:effectLst/>
                        <a:latin typeface="Calibri"/>
                        <a:ea typeface="Calibri"/>
                        <a:cs typeface="Times New Roman"/>
                      </a:endParaRPr>
                    </a:p>
                  </a:txBody>
                  <a:tcPr marL="68577" marR="68577" marT="0" marB="0"/>
                </a:tc>
              </a:tr>
              <a:tr h="533428">
                <a:tc>
                  <a:txBody>
                    <a:bodyPr/>
                    <a:lstStyle/>
                    <a:p>
                      <a:pPr>
                        <a:lnSpc>
                          <a:spcPct val="115000"/>
                        </a:lnSpc>
                        <a:spcAft>
                          <a:spcPts val="0"/>
                        </a:spcAft>
                      </a:pPr>
                      <a:r>
                        <a:rPr lang="en-GB" sz="1000">
                          <a:effectLst/>
                        </a:rPr>
                        <a:t>Public Safety Broadband High Power User Equipment for Band 14 for Region 2</a:t>
                      </a:r>
                      <a:endParaRPr lang="en-GB" sz="1000">
                        <a:solidFill>
                          <a:srgbClr val="000000"/>
                        </a:solidFill>
                        <a:effectLst/>
                        <a:latin typeface="Calibri"/>
                        <a:ea typeface="Calibri"/>
                        <a:cs typeface="Times New Roman"/>
                      </a:endParaRPr>
                    </a:p>
                  </a:txBody>
                  <a:tcPr marL="68577" marR="68577" marT="0" marB="0"/>
                </a:tc>
                <a:tc>
                  <a:txBody>
                    <a:bodyPr/>
                    <a:lstStyle/>
                    <a:p>
                      <a:pPr algn="ctr">
                        <a:lnSpc>
                          <a:spcPct val="115000"/>
                        </a:lnSpc>
                        <a:spcAft>
                          <a:spcPts val="0"/>
                        </a:spcAft>
                      </a:pPr>
                      <a:r>
                        <a:rPr lang="en-GB" sz="1000" dirty="0">
                          <a:effectLst/>
                        </a:rPr>
                        <a:t>11</a:t>
                      </a:r>
                      <a:endParaRPr lang="en-GB" sz="1000" dirty="0">
                        <a:solidFill>
                          <a:srgbClr val="000000"/>
                        </a:solidFill>
                        <a:effectLst/>
                        <a:latin typeface="Calibri"/>
                        <a:ea typeface="Calibri"/>
                        <a:cs typeface="Times New Roman"/>
                      </a:endParaRPr>
                    </a:p>
                  </a:txBody>
                  <a:tcPr marL="68577" marR="68577" marT="0" marB="0"/>
                </a:tc>
                <a:tc>
                  <a:txBody>
                    <a:bodyPr/>
                    <a:lstStyle/>
                    <a:p>
                      <a:pPr algn="ctr">
                        <a:lnSpc>
                          <a:spcPct val="115000"/>
                        </a:lnSpc>
                        <a:spcAft>
                          <a:spcPts val="0"/>
                        </a:spcAft>
                      </a:pPr>
                      <a:r>
                        <a:rPr lang="en-GB" sz="1000" dirty="0" smtClean="0">
                          <a:effectLst/>
                        </a:rPr>
                        <a:t>RP-120362</a:t>
                      </a:r>
                      <a:endParaRPr lang="en-GB" sz="1000" dirty="0">
                        <a:solidFill>
                          <a:srgbClr val="000000"/>
                        </a:solidFill>
                        <a:effectLst/>
                        <a:latin typeface="Calibri"/>
                        <a:ea typeface="Calibri"/>
                        <a:cs typeface="Times New Roman"/>
                      </a:endParaRPr>
                    </a:p>
                  </a:txBody>
                  <a:tcPr marL="68577" marR="68577" marT="0" marB="0"/>
                </a:tc>
              </a:tr>
            </a:tbl>
          </a:graphicData>
        </a:graphic>
      </p:graphicFrame>
      <p:sp>
        <p:nvSpPr>
          <p:cNvPr id="8" name="Rectangle 7"/>
          <p:cNvSpPr/>
          <p:nvPr/>
        </p:nvSpPr>
        <p:spPr>
          <a:xfrm>
            <a:off x="2582022" y="6064437"/>
            <a:ext cx="3619500" cy="277813"/>
          </a:xfrm>
          <a:prstGeom prst="rect">
            <a:avLst/>
          </a:prstGeom>
        </p:spPr>
        <p:txBody>
          <a:bodyPr wrap="none">
            <a:spAutoFit/>
          </a:bodyPr>
          <a:lstStyle/>
          <a:p>
            <a:pPr>
              <a:defRPr/>
            </a:pPr>
            <a:r>
              <a:rPr lang="en-US" sz="1200" dirty="0">
                <a:latin typeface="+mn-lt"/>
              </a:rPr>
              <a:t>http://www.3gpp.org/ftp/Information/WORK_PLAN/</a:t>
            </a:r>
            <a:endParaRPr lang="en-US" sz="1200" dirty="0">
              <a:latin typeface="+mn-lt"/>
            </a:endParaRPr>
          </a:p>
        </p:txBody>
      </p:sp>
      <p:pic>
        <p:nvPicPr>
          <p:cNvPr id="9" name="Picture 2" descr="http://1.bp.blogspot.com/-sYshK7rZ0U4/TgOUrwXscSI/AAAAAAAAADk/7377iWVr9PY/s320/npstc.jpg"/>
          <p:cNvPicPr>
            <a:picLocks noChangeAspect="1" noChangeArrowheads="1"/>
          </p:cNvPicPr>
          <p:nvPr/>
        </p:nvPicPr>
        <p:blipFill>
          <a:blip r:embed="rId3" cstate="print"/>
          <a:srcRect/>
          <a:stretch>
            <a:fillRect/>
          </a:stretch>
        </p:blipFill>
        <p:spPr bwMode="auto">
          <a:xfrm>
            <a:off x="6696637" y="2223245"/>
            <a:ext cx="1017119" cy="635383"/>
          </a:xfrm>
          <a:prstGeom prst="rect">
            <a:avLst/>
          </a:prstGeom>
          <a:noFill/>
          <a:ln w="9525">
            <a:noFill/>
            <a:miter lim="800000"/>
            <a:headEnd/>
            <a:tailEnd/>
          </a:ln>
        </p:spPr>
      </p:pic>
      <p:pic>
        <p:nvPicPr>
          <p:cNvPr id="10" name="Picture 4" descr="http://www.aaradio.com.au/news-and-events/wp-content/uploads/2012/07/TCCA_logo_RGB.jpg"/>
          <p:cNvPicPr>
            <a:picLocks noChangeAspect="1" noChangeArrowheads="1"/>
          </p:cNvPicPr>
          <p:nvPr/>
        </p:nvPicPr>
        <p:blipFill>
          <a:blip r:embed="rId4" cstate="print"/>
          <a:srcRect/>
          <a:stretch>
            <a:fillRect/>
          </a:stretch>
        </p:blipFill>
        <p:spPr bwMode="auto">
          <a:xfrm>
            <a:off x="7709646" y="1601970"/>
            <a:ext cx="1043549" cy="794064"/>
          </a:xfrm>
          <a:prstGeom prst="rect">
            <a:avLst/>
          </a:prstGeom>
          <a:noFill/>
          <a:ln w="9525">
            <a:noFill/>
            <a:miter lim="800000"/>
            <a:headEnd/>
            <a:tailEnd/>
          </a:ln>
        </p:spPr>
      </p:pic>
      <p:pic>
        <p:nvPicPr>
          <p:cNvPr id="11" name="Picture 10" descr="Hard_hat_LTE.jpg"/>
          <p:cNvPicPr>
            <a:picLocks noChangeAspect="1"/>
          </p:cNvPicPr>
          <p:nvPr/>
        </p:nvPicPr>
        <p:blipFill>
          <a:blip r:embed="rId5" cstate="print"/>
          <a:stretch>
            <a:fillRect/>
          </a:stretch>
        </p:blipFill>
        <p:spPr>
          <a:xfrm>
            <a:off x="156459" y="17930"/>
            <a:ext cx="1304784" cy="1331196"/>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Key messages</a:t>
            </a:r>
          </a:p>
        </p:txBody>
      </p:sp>
      <p:sp>
        <p:nvSpPr>
          <p:cNvPr id="26627" name="Content Placeholder 2"/>
          <p:cNvSpPr>
            <a:spLocks noGrp="1"/>
          </p:cNvSpPr>
          <p:nvPr>
            <p:ph idx="1"/>
          </p:nvPr>
        </p:nvSpPr>
        <p:spPr>
          <a:xfrm>
            <a:off x="440952" y="1516903"/>
            <a:ext cx="8388350" cy="2624791"/>
          </a:xfrm>
        </p:spPr>
        <p:txBody>
          <a:bodyPr/>
          <a:lstStyle/>
          <a:p>
            <a:pPr>
              <a:buNone/>
            </a:pPr>
            <a:r>
              <a:rPr lang="en-US" sz="2400" dirty="0" smtClean="0"/>
              <a:t>3GPP </a:t>
            </a:r>
            <a:r>
              <a:rPr lang="en-US" sz="2400" dirty="0" smtClean="0"/>
              <a:t>is fully focused on:</a:t>
            </a:r>
          </a:p>
          <a:p>
            <a:pPr lvl="1">
              <a:buBlip>
                <a:blip r:embed="rId2"/>
              </a:buBlip>
            </a:pPr>
            <a:r>
              <a:rPr lang="en-US" sz="2000" dirty="0" smtClean="0"/>
              <a:t>Addressing </a:t>
            </a:r>
            <a:r>
              <a:rPr lang="en-US" sz="2000" dirty="0" smtClean="0"/>
              <a:t>the </a:t>
            </a:r>
            <a:r>
              <a:rPr lang="en-US" sz="2000" dirty="0" err="1" smtClean="0"/>
              <a:t>smartphone</a:t>
            </a:r>
            <a:r>
              <a:rPr lang="en-US" sz="2000" dirty="0" smtClean="0"/>
              <a:t> challenge with innovative features across radio and </a:t>
            </a:r>
            <a:r>
              <a:rPr lang="en-US" sz="2000" dirty="0" smtClean="0"/>
              <a:t>core</a:t>
            </a:r>
            <a:endParaRPr lang="en-US" sz="2000" dirty="0" smtClean="0"/>
          </a:p>
          <a:p>
            <a:pPr lvl="1">
              <a:buBlip>
                <a:blip r:embed="rId2"/>
              </a:buBlip>
            </a:pPr>
            <a:r>
              <a:rPr lang="en-US" sz="2000" dirty="0" smtClean="0"/>
              <a:t>Optimizing </a:t>
            </a:r>
            <a:r>
              <a:rPr lang="en-US" sz="2000" dirty="0" smtClean="0"/>
              <a:t>the network for machine-to-machine </a:t>
            </a:r>
            <a:r>
              <a:rPr lang="en-US" sz="2000" dirty="0" smtClean="0"/>
              <a:t>support</a:t>
            </a:r>
            <a:endParaRPr lang="en-US" sz="2000" dirty="0" smtClean="0"/>
          </a:p>
          <a:p>
            <a:pPr lvl="1">
              <a:buBlip>
                <a:blip r:embed="rId2"/>
              </a:buBlip>
            </a:pPr>
            <a:r>
              <a:rPr lang="nb-NO" sz="2000" dirty="0" smtClean="0"/>
              <a:t>Providing </a:t>
            </a:r>
            <a:r>
              <a:rPr lang="nb-NO" sz="2000" dirty="0" smtClean="0"/>
              <a:t>the industry with timely </a:t>
            </a:r>
            <a:r>
              <a:rPr lang="nb-NO" sz="2000" dirty="0" smtClean="0"/>
              <a:t>evolution</a:t>
            </a:r>
            <a:endParaRPr lang="en-US" sz="2000" dirty="0" smtClean="0"/>
          </a:p>
          <a:p>
            <a:pPr lvl="1">
              <a:buBlip>
                <a:blip r:embed="rId2"/>
              </a:buBlip>
            </a:pPr>
            <a:r>
              <a:rPr lang="nb-NO" sz="2000" dirty="0" smtClean="0"/>
              <a:t>Securing </a:t>
            </a:r>
            <a:r>
              <a:rPr lang="nb-NO" sz="2000" dirty="0" smtClean="0"/>
              <a:t>backwards compatibility over the 3GPP accesses</a:t>
            </a:r>
          </a:p>
          <a:p>
            <a:pPr lvl="1">
              <a:buBlip>
                <a:blip r:embed="rId2"/>
              </a:buBlip>
            </a:pPr>
            <a:endParaRPr lang="nb-NO" sz="2000" dirty="0" smtClean="0"/>
          </a:p>
        </p:txBody>
      </p:sp>
      <p:sp>
        <p:nvSpPr>
          <p:cNvPr id="4" name="Rectangle 8"/>
          <p:cNvSpPr>
            <a:spLocks noChangeArrowheads="1"/>
          </p:cNvSpPr>
          <p:nvPr/>
        </p:nvSpPr>
        <p:spPr bwMode="auto">
          <a:xfrm>
            <a:off x="1918821" y="4583971"/>
            <a:ext cx="1277938" cy="646113"/>
          </a:xfrm>
          <a:prstGeom prst="rect">
            <a:avLst/>
          </a:prstGeom>
          <a:noFill/>
          <a:ln w="9525">
            <a:noFill/>
            <a:miter lim="800000"/>
            <a:headEnd/>
            <a:tailEnd/>
          </a:ln>
        </p:spPr>
        <p:txBody>
          <a:bodyPr>
            <a:spAutoFit/>
          </a:bodyPr>
          <a:lstStyle/>
          <a:p>
            <a:pPr eaLnBrk="0" hangingPunct="0"/>
            <a:r>
              <a:rPr lang="en-US" sz="1200" dirty="0">
                <a:latin typeface="Calibri" pitchFamily="34" charset="0"/>
                <a:ea typeface="Kozuka Gothic Pro B" pitchFamily="34" charset="-128"/>
              </a:rPr>
              <a:t>More Information about 3GPP:</a:t>
            </a:r>
            <a:endParaRPr lang="en-GB" sz="1200" dirty="0">
              <a:latin typeface="Calibri" pitchFamily="34" charset="0"/>
            </a:endParaRPr>
          </a:p>
        </p:txBody>
      </p:sp>
      <p:sp>
        <p:nvSpPr>
          <p:cNvPr id="5" name="TextBox 4"/>
          <p:cNvSpPr txBox="1"/>
          <p:nvPr/>
        </p:nvSpPr>
        <p:spPr>
          <a:xfrm>
            <a:off x="2002398" y="4956754"/>
            <a:ext cx="5138737" cy="519113"/>
          </a:xfrm>
          <a:prstGeom prst="rect">
            <a:avLst/>
          </a:prstGeom>
          <a:noFill/>
        </p:spPr>
        <p:txBody>
          <a:bodyPr>
            <a:spAutoFit/>
          </a:bodyPr>
          <a:lstStyle/>
          <a:p>
            <a:pPr algn="ctr" eaLnBrk="0" hangingPunct="0">
              <a:defRPr/>
            </a:pPr>
            <a:r>
              <a:rPr lang="en-GB" sz="2800" b="1" dirty="0">
                <a:solidFill>
                  <a:schemeClr val="bg1">
                    <a:lumMod val="85000"/>
                  </a:schemeClr>
                </a:solidFill>
                <a:cs typeface="+mn-cs"/>
              </a:rPr>
              <a:t>www.3gpp.org</a:t>
            </a:r>
          </a:p>
        </p:txBody>
      </p:sp>
      <p:sp>
        <p:nvSpPr>
          <p:cNvPr id="6" name="Rectangle 5"/>
          <p:cNvSpPr/>
          <p:nvPr/>
        </p:nvSpPr>
        <p:spPr>
          <a:xfrm>
            <a:off x="3572810" y="5551038"/>
            <a:ext cx="1973263" cy="336550"/>
          </a:xfrm>
          <a:prstGeom prst="rect">
            <a:avLst/>
          </a:prstGeom>
        </p:spPr>
        <p:txBody>
          <a:bodyPr wrap="none">
            <a:spAutoFit/>
          </a:bodyPr>
          <a:lstStyle/>
          <a:p>
            <a:pPr algn="ctr" eaLnBrk="0" hangingPunct="0">
              <a:buFont typeface="Calibri" pitchFamily="34" charset="0"/>
              <a:buNone/>
              <a:defRPr/>
            </a:pPr>
            <a:r>
              <a:rPr lang="en-GB" sz="1600" b="1" dirty="0">
                <a:solidFill>
                  <a:schemeClr val="tx1">
                    <a:lumMod val="50000"/>
                    <a:lumOff val="50000"/>
                  </a:schemeClr>
                </a:solidFill>
                <a:cs typeface="+mn-cs"/>
              </a:rPr>
              <a:t>contact@3gpp.org</a:t>
            </a:r>
            <a:endParaRPr lang="en-US" sz="4800" b="1" dirty="0">
              <a:solidFill>
                <a:schemeClr val="tx1">
                  <a:lumMod val="50000"/>
                  <a:lumOff val="50000"/>
                </a:schemeClr>
              </a:solidFill>
              <a:cs typeface="+mn-cs"/>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p:cNvSpPr>
          <p:nvPr>
            <p:ph type="title"/>
          </p:nvPr>
        </p:nvSpPr>
        <p:spPr>
          <a:xfrm>
            <a:off x="2079625" y="144463"/>
            <a:ext cx="4867275" cy="1125537"/>
          </a:xfrm>
        </p:spPr>
        <p:txBody>
          <a:bodyPr/>
          <a:lstStyle/>
          <a:p>
            <a:pPr>
              <a:defRPr/>
            </a:pPr>
            <a:r>
              <a:rPr lang="en-US" sz="3600" dirty="0" smtClean="0">
                <a:solidFill>
                  <a:srgbClr val="FF3300"/>
                </a:solidFill>
                <a:latin typeface="+mn-lt"/>
              </a:rPr>
              <a:t>What is 3GPP?</a:t>
            </a:r>
            <a:endParaRPr lang="en-GB" sz="3600" dirty="0" smtClean="0">
              <a:latin typeface="+mn-lt"/>
            </a:endParaRPr>
          </a:p>
        </p:txBody>
      </p:sp>
      <p:sp>
        <p:nvSpPr>
          <p:cNvPr id="10243" name="Rectangle 28"/>
          <p:cNvSpPr>
            <a:spLocks noChangeArrowheads="1"/>
          </p:cNvSpPr>
          <p:nvPr/>
        </p:nvSpPr>
        <p:spPr bwMode="auto">
          <a:xfrm>
            <a:off x="142875" y="1370013"/>
            <a:ext cx="3514725" cy="4570412"/>
          </a:xfrm>
          <a:prstGeom prst="rect">
            <a:avLst/>
          </a:prstGeom>
          <a:noFill/>
          <a:ln w="9525">
            <a:noFill/>
            <a:miter lim="800000"/>
            <a:headEnd/>
            <a:tailEnd/>
          </a:ln>
        </p:spPr>
        <p:txBody>
          <a:bodyPr>
            <a:spAutoFit/>
          </a:bodyPr>
          <a:lstStyle/>
          <a:p>
            <a:pPr marL="271463" indent="-271463" eaLnBrk="0" hangingPunct="0">
              <a:lnSpc>
                <a:spcPct val="150000"/>
              </a:lnSpc>
              <a:buFontTx/>
              <a:buBlip>
                <a:blip r:embed="rId2"/>
              </a:buBlip>
            </a:pPr>
            <a:r>
              <a:rPr lang="en-US" sz="1800">
                <a:latin typeface="Calibri" pitchFamily="34" charset="0"/>
              </a:rPr>
              <a:t> </a:t>
            </a:r>
            <a:r>
              <a:rPr lang="en-US" sz="2400">
                <a:latin typeface="Calibri" pitchFamily="34" charset="0"/>
              </a:rPr>
              <a:t>Organizational Partners</a:t>
            </a:r>
            <a:endParaRPr lang="en-US" sz="2000">
              <a:latin typeface="Calibri" pitchFamily="34" charset="0"/>
            </a:endParaRPr>
          </a:p>
          <a:p>
            <a:pPr marL="728663" lvl="1" indent="-271463" eaLnBrk="0" hangingPunct="0">
              <a:lnSpc>
                <a:spcPct val="150000"/>
              </a:lnSpc>
              <a:buClr>
                <a:srgbClr val="FF0000"/>
              </a:buClr>
              <a:buFont typeface="Arial" pitchFamily="34" charset="0"/>
              <a:buChar char="•"/>
            </a:pPr>
            <a:r>
              <a:rPr lang="en-US" sz="1800">
                <a:latin typeface="Calibri" pitchFamily="34" charset="0"/>
              </a:rPr>
              <a:t>6  Regional standards organizations</a:t>
            </a:r>
            <a:br>
              <a:rPr lang="en-US" sz="1800">
                <a:latin typeface="Calibri" pitchFamily="34" charset="0"/>
              </a:rPr>
            </a:br>
            <a:r>
              <a:rPr lang="en-US" sz="1200">
                <a:solidFill>
                  <a:schemeClr val="tx2"/>
                </a:solidFill>
                <a:latin typeface="Calibri" pitchFamily="34" charset="0"/>
              </a:rPr>
              <a:t>(Asia, Europe &amp; North America)</a:t>
            </a:r>
            <a:r>
              <a:rPr lang="en-US" sz="2000">
                <a:latin typeface="Calibri" pitchFamily="34" charset="0"/>
              </a:rPr>
              <a:t/>
            </a:r>
            <a:br>
              <a:rPr lang="en-US" sz="2000">
                <a:latin typeface="Calibri" pitchFamily="34" charset="0"/>
              </a:rPr>
            </a:br>
            <a:endParaRPr lang="en-US" sz="2000">
              <a:latin typeface="Calibri" pitchFamily="34" charset="0"/>
            </a:endParaRPr>
          </a:p>
          <a:p>
            <a:pPr marL="271463" indent="-271463" eaLnBrk="0" hangingPunct="0">
              <a:lnSpc>
                <a:spcPct val="150000"/>
              </a:lnSpc>
              <a:buClr>
                <a:srgbClr val="FF0000"/>
              </a:buClr>
              <a:buFontTx/>
              <a:buBlip>
                <a:blip r:embed="rId2"/>
              </a:buBlip>
            </a:pPr>
            <a:r>
              <a:rPr lang="en-US" sz="2000">
                <a:latin typeface="Calibri" pitchFamily="34" charset="0"/>
              </a:rPr>
              <a:t> </a:t>
            </a:r>
            <a:r>
              <a:rPr lang="en-US" sz="2400">
                <a:latin typeface="Calibri" pitchFamily="34" charset="0"/>
              </a:rPr>
              <a:t>Market Representative Partners</a:t>
            </a:r>
            <a:endParaRPr lang="en-US" sz="2000">
              <a:latin typeface="Calibri" pitchFamily="34" charset="0"/>
            </a:endParaRPr>
          </a:p>
          <a:p>
            <a:pPr marL="728663" lvl="1" indent="-271463" eaLnBrk="0" hangingPunct="0">
              <a:lnSpc>
                <a:spcPct val="150000"/>
              </a:lnSpc>
              <a:buClr>
                <a:srgbClr val="FF0000"/>
              </a:buClr>
              <a:buFont typeface="Arial" pitchFamily="34" charset="0"/>
              <a:buChar char="•"/>
            </a:pPr>
            <a:r>
              <a:rPr lang="en-US" sz="1800">
                <a:latin typeface="Calibri" pitchFamily="34" charset="0"/>
              </a:rPr>
              <a:t>13  Market partners representing  the broader industry</a:t>
            </a:r>
          </a:p>
        </p:txBody>
      </p:sp>
      <p:pic>
        <p:nvPicPr>
          <p:cNvPr id="10244" name="Picture 1" descr="C:\Documents and Settings\flynn\Desktop\3gpp_Officer\0_Images\LOGOS\2011_10_OP.jpg"/>
          <p:cNvPicPr>
            <a:picLocks noChangeAspect="1" noChangeArrowheads="1"/>
          </p:cNvPicPr>
          <p:nvPr/>
        </p:nvPicPr>
        <p:blipFill>
          <a:blip r:embed="rId3" cstate="print"/>
          <a:srcRect/>
          <a:stretch>
            <a:fillRect/>
          </a:stretch>
        </p:blipFill>
        <p:spPr bwMode="auto">
          <a:xfrm>
            <a:off x="4346575" y="1470025"/>
            <a:ext cx="2259013" cy="1762125"/>
          </a:xfrm>
          <a:prstGeom prst="rect">
            <a:avLst/>
          </a:prstGeom>
          <a:noFill/>
          <a:ln w="9525">
            <a:noFill/>
            <a:miter lim="800000"/>
            <a:headEnd/>
            <a:tailEnd/>
          </a:ln>
        </p:spPr>
      </p:pic>
      <p:pic>
        <p:nvPicPr>
          <p:cNvPr id="10245" name="Picture 9" descr="2012_MRPs.jpg"/>
          <p:cNvPicPr>
            <a:picLocks noChangeAspect="1"/>
          </p:cNvPicPr>
          <p:nvPr/>
        </p:nvPicPr>
        <p:blipFill>
          <a:blip r:embed="rId4" cstate="print"/>
          <a:srcRect/>
          <a:stretch>
            <a:fillRect/>
          </a:stretch>
        </p:blipFill>
        <p:spPr bwMode="auto">
          <a:xfrm>
            <a:off x="3382963" y="4208463"/>
            <a:ext cx="3781425" cy="2146300"/>
          </a:xfrm>
          <a:prstGeom prst="rect">
            <a:avLst/>
          </a:prstGeom>
          <a:noFill/>
          <a:ln w="9525">
            <a:noFill/>
            <a:miter lim="800000"/>
            <a:headEnd/>
            <a:tailEnd/>
          </a:ln>
        </p:spPr>
      </p:pic>
      <p:grpSp>
        <p:nvGrpSpPr>
          <p:cNvPr id="2" name="Group 22"/>
          <p:cNvGrpSpPr>
            <a:grpSpLocks/>
          </p:cNvGrpSpPr>
          <p:nvPr/>
        </p:nvGrpSpPr>
        <p:grpSpPr bwMode="auto">
          <a:xfrm>
            <a:off x="7085013" y="1385888"/>
            <a:ext cx="1754187" cy="1597025"/>
            <a:chOff x="7084291" y="1265107"/>
            <a:chExt cx="1754909" cy="1598166"/>
          </a:xfrm>
        </p:grpSpPr>
        <p:grpSp>
          <p:nvGrpSpPr>
            <p:cNvPr id="3" name="Group 21"/>
            <p:cNvGrpSpPr>
              <a:grpSpLocks/>
            </p:cNvGrpSpPr>
            <p:nvPr/>
          </p:nvGrpSpPr>
          <p:grpSpPr bwMode="auto">
            <a:xfrm>
              <a:off x="7084291" y="1265107"/>
              <a:ext cx="1754909" cy="1598166"/>
              <a:chOff x="7084291" y="1265107"/>
              <a:chExt cx="1754909" cy="1598166"/>
            </a:xfrm>
          </p:grpSpPr>
          <p:sp>
            <p:nvSpPr>
              <p:cNvPr id="10263" name="Rectangle 16"/>
              <p:cNvSpPr>
                <a:spLocks noChangeArrowheads="1"/>
              </p:cNvSpPr>
              <p:nvPr/>
            </p:nvSpPr>
            <p:spPr bwMode="auto">
              <a:xfrm>
                <a:off x="7084291" y="1902691"/>
                <a:ext cx="1745673" cy="960582"/>
              </a:xfrm>
              <a:prstGeom prst="rect">
                <a:avLst/>
              </a:prstGeom>
              <a:solidFill>
                <a:srgbClr val="72AF2F"/>
              </a:solidFill>
              <a:ln w="9525" algn="ctr">
                <a:noFill/>
                <a:round/>
                <a:headEnd/>
                <a:tailEnd/>
              </a:ln>
            </p:spPr>
            <p:txBody>
              <a:bodyPr/>
              <a:lstStyle/>
              <a:p>
                <a:pPr eaLnBrk="0" hangingPunct="0"/>
                <a:endParaRPr lang="en-US"/>
              </a:p>
            </p:txBody>
          </p:sp>
          <p:sp>
            <p:nvSpPr>
              <p:cNvPr id="10264" name="Isosceles Triangle 17"/>
              <p:cNvSpPr>
                <a:spLocks noChangeArrowheads="1"/>
              </p:cNvSpPr>
              <p:nvPr/>
            </p:nvSpPr>
            <p:spPr bwMode="auto">
              <a:xfrm>
                <a:off x="8248073" y="1690254"/>
                <a:ext cx="591127" cy="221673"/>
              </a:xfrm>
              <a:prstGeom prst="triangle">
                <a:avLst>
                  <a:gd name="adj" fmla="val 50000"/>
                </a:avLst>
              </a:prstGeom>
              <a:solidFill>
                <a:srgbClr val="72AF2F"/>
              </a:solidFill>
              <a:ln w="9525" algn="ctr">
                <a:noFill/>
                <a:round/>
                <a:headEnd/>
                <a:tailEnd/>
              </a:ln>
            </p:spPr>
            <p:txBody>
              <a:bodyPr/>
              <a:lstStyle/>
              <a:p>
                <a:pPr eaLnBrk="0" hangingPunct="0"/>
                <a:endParaRPr lang="en-US"/>
              </a:p>
            </p:txBody>
          </p:sp>
          <p:sp>
            <p:nvSpPr>
              <p:cNvPr id="10265" name="Isosceles Triangle 18"/>
              <p:cNvSpPr>
                <a:spLocks noChangeArrowheads="1"/>
              </p:cNvSpPr>
              <p:nvPr/>
            </p:nvSpPr>
            <p:spPr bwMode="auto">
              <a:xfrm>
                <a:off x="7755395" y="1685637"/>
                <a:ext cx="591127" cy="221673"/>
              </a:xfrm>
              <a:prstGeom prst="triangle">
                <a:avLst>
                  <a:gd name="adj" fmla="val 50000"/>
                </a:avLst>
              </a:prstGeom>
              <a:solidFill>
                <a:srgbClr val="72AF2F"/>
              </a:solidFill>
              <a:ln w="9525" algn="ctr">
                <a:noFill/>
                <a:round/>
                <a:headEnd/>
                <a:tailEnd/>
              </a:ln>
            </p:spPr>
            <p:txBody>
              <a:bodyPr/>
              <a:lstStyle/>
              <a:p>
                <a:pPr eaLnBrk="0" hangingPunct="0"/>
                <a:endParaRPr lang="en-US"/>
              </a:p>
            </p:txBody>
          </p:sp>
          <p:sp>
            <p:nvSpPr>
              <p:cNvPr id="10266" name="Isosceles Triangle 19"/>
              <p:cNvSpPr>
                <a:spLocks noChangeArrowheads="1"/>
              </p:cNvSpPr>
              <p:nvPr/>
            </p:nvSpPr>
            <p:spPr bwMode="auto">
              <a:xfrm>
                <a:off x="7294493" y="1694873"/>
                <a:ext cx="591127" cy="221673"/>
              </a:xfrm>
              <a:prstGeom prst="triangle">
                <a:avLst>
                  <a:gd name="adj" fmla="val 50000"/>
                </a:avLst>
              </a:prstGeom>
              <a:solidFill>
                <a:srgbClr val="72AF2F"/>
              </a:solidFill>
              <a:ln w="9525" algn="ctr">
                <a:noFill/>
                <a:round/>
                <a:headEnd/>
                <a:tailEnd/>
              </a:ln>
            </p:spPr>
            <p:txBody>
              <a:bodyPr/>
              <a:lstStyle/>
              <a:p>
                <a:pPr eaLnBrk="0" hangingPunct="0"/>
                <a:endParaRPr lang="en-US"/>
              </a:p>
            </p:txBody>
          </p:sp>
          <p:sp>
            <p:nvSpPr>
              <p:cNvPr id="10267" name="Rectangle 20"/>
              <p:cNvSpPr>
                <a:spLocks noChangeArrowheads="1"/>
              </p:cNvSpPr>
              <p:nvPr/>
            </p:nvSpPr>
            <p:spPr bwMode="auto">
              <a:xfrm>
                <a:off x="7084292" y="1265107"/>
                <a:ext cx="212802" cy="1085547"/>
              </a:xfrm>
              <a:prstGeom prst="rect">
                <a:avLst/>
              </a:prstGeom>
              <a:solidFill>
                <a:srgbClr val="72AF2F"/>
              </a:solidFill>
              <a:ln w="9525" algn="ctr">
                <a:noFill/>
                <a:round/>
                <a:headEnd/>
                <a:tailEnd/>
              </a:ln>
            </p:spPr>
            <p:txBody>
              <a:bodyPr/>
              <a:lstStyle/>
              <a:p>
                <a:pPr eaLnBrk="0" hangingPunct="0"/>
                <a:endParaRPr lang="en-US"/>
              </a:p>
            </p:txBody>
          </p:sp>
        </p:grpSp>
        <p:sp>
          <p:nvSpPr>
            <p:cNvPr id="12" name="TextBox 6"/>
            <p:cNvSpPr txBox="1">
              <a:spLocks noChangeArrowheads="1"/>
            </p:cNvSpPr>
            <p:nvPr/>
          </p:nvSpPr>
          <p:spPr bwMode="auto">
            <a:xfrm>
              <a:off x="7189109" y="1975226"/>
              <a:ext cx="1437278" cy="708531"/>
            </a:xfrm>
            <a:prstGeom prst="rect">
              <a:avLst/>
            </a:prstGeom>
            <a:solidFill>
              <a:srgbClr val="72AF2F"/>
            </a:solidFill>
            <a:ln w="9525">
              <a:noFill/>
              <a:miter lim="800000"/>
              <a:headEnd/>
              <a:tailEnd/>
            </a:ln>
          </p:spPr>
          <p:txBody>
            <a:bodyPr>
              <a:spAutoFit/>
            </a:bodyPr>
            <a:lstStyle/>
            <a:p>
              <a:pPr algn="ctr">
                <a:defRPr/>
              </a:pPr>
              <a:r>
                <a:rPr lang="en-US" sz="2000" dirty="0">
                  <a:solidFill>
                    <a:schemeClr val="bg1"/>
                  </a:solidFill>
                  <a:latin typeface="+mn-lt"/>
                </a:rPr>
                <a:t>Member Companies</a:t>
              </a:r>
              <a:endParaRPr lang="en-US" sz="1800" dirty="0">
                <a:solidFill>
                  <a:schemeClr val="bg1"/>
                </a:solidFill>
                <a:latin typeface="+mn-lt"/>
              </a:endParaRPr>
            </a:p>
          </p:txBody>
        </p:sp>
      </p:grpSp>
      <p:sp>
        <p:nvSpPr>
          <p:cNvPr id="10247" name="Right Brace 23"/>
          <p:cNvSpPr>
            <a:spLocks/>
          </p:cNvSpPr>
          <p:nvPr/>
        </p:nvSpPr>
        <p:spPr bwMode="auto">
          <a:xfrm>
            <a:off x="6659563" y="1708150"/>
            <a:ext cx="193675" cy="1155700"/>
          </a:xfrm>
          <a:prstGeom prst="rightBrace">
            <a:avLst>
              <a:gd name="adj1" fmla="val 102327"/>
              <a:gd name="adj2" fmla="val 48255"/>
            </a:avLst>
          </a:prstGeom>
          <a:noFill/>
          <a:ln w="9525" algn="ctr">
            <a:solidFill>
              <a:schemeClr val="tx1"/>
            </a:solidFill>
            <a:round/>
            <a:headEnd/>
            <a:tailEnd/>
          </a:ln>
        </p:spPr>
        <p:txBody>
          <a:bodyPr/>
          <a:lstStyle/>
          <a:p>
            <a:pPr eaLnBrk="0" hangingPunct="0"/>
            <a:endParaRPr lang="en-US"/>
          </a:p>
        </p:txBody>
      </p:sp>
      <p:sp>
        <p:nvSpPr>
          <p:cNvPr id="10248" name="Right Brace 82"/>
          <p:cNvSpPr>
            <a:spLocks/>
          </p:cNvSpPr>
          <p:nvPr/>
        </p:nvSpPr>
        <p:spPr bwMode="auto">
          <a:xfrm>
            <a:off x="6959600" y="4724400"/>
            <a:ext cx="193675" cy="1154113"/>
          </a:xfrm>
          <a:prstGeom prst="rightBrace">
            <a:avLst>
              <a:gd name="adj1" fmla="val 102186"/>
              <a:gd name="adj2" fmla="val 48255"/>
            </a:avLst>
          </a:prstGeom>
          <a:noFill/>
          <a:ln w="9525" algn="ctr">
            <a:solidFill>
              <a:schemeClr val="tx1"/>
            </a:solidFill>
            <a:round/>
            <a:headEnd/>
            <a:tailEnd/>
          </a:ln>
        </p:spPr>
        <p:txBody>
          <a:bodyPr/>
          <a:lstStyle/>
          <a:p>
            <a:pPr eaLnBrk="0" hangingPunct="0"/>
            <a:endParaRPr lang="en-US"/>
          </a:p>
        </p:txBody>
      </p:sp>
      <p:grpSp>
        <p:nvGrpSpPr>
          <p:cNvPr id="4" name="Group 114"/>
          <p:cNvGrpSpPr>
            <a:grpSpLocks/>
          </p:cNvGrpSpPr>
          <p:nvPr/>
        </p:nvGrpSpPr>
        <p:grpSpPr bwMode="auto">
          <a:xfrm>
            <a:off x="7315200" y="4162425"/>
            <a:ext cx="1828800" cy="1427163"/>
            <a:chOff x="7315574" y="4162677"/>
            <a:chExt cx="1828428" cy="1426688"/>
          </a:xfrm>
        </p:grpSpPr>
        <p:grpSp>
          <p:nvGrpSpPr>
            <p:cNvPr id="5" name="Group 21"/>
            <p:cNvGrpSpPr/>
            <p:nvPr/>
          </p:nvGrpSpPr>
          <p:grpSpPr>
            <a:xfrm>
              <a:off x="7832621" y="4458956"/>
              <a:ext cx="1311381" cy="811265"/>
              <a:chOff x="7081976" y="1106132"/>
              <a:chExt cx="1771757" cy="1757141"/>
            </a:xfrm>
            <a:solidFill>
              <a:schemeClr val="accent1">
                <a:alpha val="40000"/>
              </a:schemeClr>
            </a:solidFill>
          </p:grpSpPr>
          <p:sp>
            <p:nvSpPr>
              <p:cNvPr id="109" name="Rectangle 108"/>
              <p:cNvSpPr/>
              <p:nvPr/>
            </p:nvSpPr>
            <p:spPr bwMode="auto">
              <a:xfrm>
                <a:off x="7084291" y="1902691"/>
                <a:ext cx="1745673" cy="960582"/>
              </a:xfrm>
              <a:prstGeom prst="rect">
                <a:avLst/>
              </a:prstGeom>
              <a:solidFill>
                <a:srgbClr val="72AF2F">
                  <a:alpha val="49000"/>
                </a:srgbClr>
              </a:solidFill>
              <a:ln w="9525" cap="flat" cmpd="sng" algn="ctr">
                <a:noFill/>
                <a:prstDash val="solid"/>
                <a:round/>
                <a:headEnd type="none" w="med" len="med"/>
                <a:tailEnd type="none" w="med" len="med"/>
              </a:ln>
              <a:effectLst/>
            </p:spPr>
            <p:txBody>
              <a:bodyPr/>
              <a:lstStyle/>
              <a:p>
                <a:pPr eaLnBrk="0" hangingPunct="0">
                  <a:defRPr/>
                </a:pPr>
                <a:endParaRPr lang="en-GB">
                  <a:latin typeface="Arial" charset="0"/>
                </a:endParaRPr>
              </a:p>
            </p:txBody>
          </p:sp>
          <p:sp>
            <p:nvSpPr>
              <p:cNvPr id="110" name="Isosceles Triangle 109"/>
              <p:cNvSpPr/>
              <p:nvPr/>
            </p:nvSpPr>
            <p:spPr bwMode="auto">
              <a:xfrm>
                <a:off x="8291071" y="1651038"/>
                <a:ext cx="562662" cy="248997"/>
              </a:xfrm>
              <a:prstGeom prst="triangle">
                <a:avLst/>
              </a:prstGeom>
              <a:solidFill>
                <a:srgbClr val="72AF2F">
                  <a:alpha val="49000"/>
                </a:srgbClr>
              </a:solidFill>
              <a:ln w="9525" cap="flat" cmpd="sng" algn="ctr">
                <a:noFill/>
                <a:prstDash val="solid"/>
                <a:round/>
                <a:headEnd type="none" w="med" len="med"/>
                <a:tailEnd type="none" w="med" len="med"/>
              </a:ln>
              <a:effectLst/>
            </p:spPr>
            <p:txBody>
              <a:bodyPr/>
              <a:lstStyle/>
              <a:p>
                <a:pPr eaLnBrk="0" hangingPunct="0">
                  <a:defRPr/>
                </a:pPr>
                <a:endParaRPr lang="en-GB">
                  <a:latin typeface="Arial" charset="0"/>
                </a:endParaRPr>
              </a:p>
            </p:txBody>
          </p:sp>
          <p:sp>
            <p:nvSpPr>
              <p:cNvPr id="111" name="Isosceles Triangle 110"/>
              <p:cNvSpPr/>
              <p:nvPr/>
            </p:nvSpPr>
            <p:spPr bwMode="auto">
              <a:xfrm>
                <a:off x="7827819" y="1685637"/>
                <a:ext cx="591127" cy="221673"/>
              </a:xfrm>
              <a:prstGeom prst="triangle">
                <a:avLst/>
              </a:prstGeom>
              <a:solidFill>
                <a:srgbClr val="72AF2F">
                  <a:alpha val="49000"/>
                </a:srgbClr>
              </a:solidFill>
              <a:ln w="9525" cap="flat" cmpd="sng" algn="ctr">
                <a:noFill/>
                <a:prstDash val="solid"/>
                <a:round/>
                <a:headEnd type="none" w="med" len="med"/>
                <a:tailEnd type="none" w="med" len="med"/>
              </a:ln>
              <a:effectLst/>
            </p:spPr>
            <p:txBody>
              <a:bodyPr/>
              <a:lstStyle/>
              <a:p>
                <a:pPr eaLnBrk="0" hangingPunct="0">
                  <a:defRPr/>
                </a:pPr>
                <a:endParaRPr lang="en-GB">
                  <a:latin typeface="Arial" charset="0"/>
                </a:endParaRPr>
              </a:p>
            </p:txBody>
          </p:sp>
          <p:sp>
            <p:nvSpPr>
              <p:cNvPr id="112" name="Isosceles Triangle 111"/>
              <p:cNvSpPr/>
              <p:nvPr/>
            </p:nvSpPr>
            <p:spPr bwMode="auto">
              <a:xfrm>
                <a:off x="7339507" y="1675264"/>
                <a:ext cx="591126" cy="221674"/>
              </a:xfrm>
              <a:prstGeom prst="triangle">
                <a:avLst/>
              </a:prstGeom>
              <a:solidFill>
                <a:srgbClr val="72AF2F">
                  <a:alpha val="49000"/>
                </a:srgbClr>
              </a:solidFill>
              <a:ln w="9525" cap="flat" cmpd="sng" algn="ctr">
                <a:noFill/>
                <a:prstDash val="solid"/>
                <a:round/>
                <a:headEnd type="none" w="med" len="med"/>
                <a:tailEnd type="none" w="med" len="med"/>
              </a:ln>
              <a:effectLst/>
            </p:spPr>
            <p:txBody>
              <a:bodyPr/>
              <a:lstStyle/>
              <a:p>
                <a:pPr eaLnBrk="0" hangingPunct="0">
                  <a:defRPr/>
                </a:pPr>
                <a:endParaRPr lang="en-GB">
                  <a:latin typeface="Arial" charset="0"/>
                </a:endParaRPr>
              </a:p>
            </p:txBody>
          </p:sp>
          <p:sp>
            <p:nvSpPr>
              <p:cNvPr id="113" name="Rectangle 112"/>
              <p:cNvSpPr/>
              <p:nvPr/>
            </p:nvSpPr>
            <p:spPr bwMode="auto">
              <a:xfrm>
                <a:off x="7081976" y="1106132"/>
                <a:ext cx="229621" cy="788326"/>
              </a:xfrm>
              <a:prstGeom prst="rect">
                <a:avLst/>
              </a:prstGeom>
              <a:solidFill>
                <a:srgbClr val="72AF2F">
                  <a:alpha val="49000"/>
                </a:srgbClr>
              </a:solidFill>
              <a:ln w="9525" cap="flat" cmpd="sng" algn="ctr">
                <a:noFill/>
                <a:prstDash val="solid"/>
                <a:round/>
                <a:headEnd type="none" w="med" len="med"/>
                <a:tailEnd type="none" w="med" len="med"/>
              </a:ln>
              <a:effectLst/>
            </p:spPr>
            <p:txBody>
              <a:bodyPr/>
              <a:lstStyle/>
              <a:p>
                <a:pPr eaLnBrk="0" hangingPunct="0">
                  <a:defRPr/>
                </a:pPr>
                <a:endParaRPr lang="en-GB">
                  <a:latin typeface="Arial" charset="0"/>
                </a:endParaRPr>
              </a:p>
            </p:txBody>
          </p:sp>
        </p:grpSp>
        <p:grpSp>
          <p:nvGrpSpPr>
            <p:cNvPr id="6" name="Group 21"/>
            <p:cNvGrpSpPr/>
            <p:nvPr/>
          </p:nvGrpSpPr>
          <p:grpSpPr>
            <a:xfrm>
              <a:off x="7546697" y="4627581"/>
              <a:ext cx="1309667" cy="802212"/>
              <a:chOff x="7084291" y="1125740"/>
              <a:chExt cx="1769442" cy="1737533"/>
            </a:xfrm>
            <a:solidFill>
              <a:schemeClr val="accent1">
                <a:alpha val="40000"/>
              </a:schemeClr>
            </a:solidFill>
          </p:grpSpPr>
          <p:sp>
            <p:nvSpPr>
              <p:cNvPr id="103" name="Rectangle 102"/>
              <p:cNvSpPr/>
              <p:nvPr/>
            </p:nvSpPr>
            <p:spPr bwMode="auto">
              <a:xfrm>
                <a:off x="7084291" y="1902691"/>
                <a:ext cx="1745673" cy="960582"/>
              </a:xfrm>
              <a:prstGeom prst="rect">
                <a:avLst/>
              </a:prstGeom>
              <a:solidFill>
                <a:srgbClr val="72AF2F">
                  <a:alpha val="49000"/>
                </a:srgbClr>
              </a:solidFill>
              <a:ln w="9525" cap="flat" cmpd="sng" algn="ctr">
                <a:noFill/>
                <a:prstDash val="solid"/>
                <a:round/>
                <a:headEnd type="none" w="med" len="med"/>
                <a:tailEnd type="none" w="med" len="med"/>
              </a:ln>
              <a:effectLst/>
            </p:spPr>
            <p:txBody>
              <a:bodyPr/>
              <a:lstStyle/>
              <a:p>
                <a:pPr eaLnBrk="0" hangingPunct="0">
                  <a:defRPr/>
                </a:pPr>
                <a:endParaRPr lang="en-GB">
                  <a:latin typeface="Arial" charset="0"/>
                </a:endParaRPr>
              </a:p>
            </p:txBody>
          </p:sp>
          <p:sp>
            <p:nvSpPr>
              <p:cNvPr id="104" name="Isosceles Triangle 103"/>
              <p:cNvSpPr/>
              <p:nvPr/>
            </p:nvSpPr>
            <p:spPr bwMode="auto">
              <a:xfrm>
                <a:off x="8262607" y="1690254"/>
                <a:ext cx="591126" cy="221674"/>
              </a:xfrm>
              <a:prstGeom prst="triangle">
                <a:avLst/>
              </a:prstGeom>
              <a:solidFill>
                <a:srgbClr val="72AF2F">
                  <a:alpha val="49000"/>
                </a:srgbClr>
              </a:solidFill>
              <a:ln w="9525" cap="flat" cmpd="sng" algn="ctr">
                <a:noFill/>
                <a:prstDash val="solid"/>
                <a:round/>
                <a:headEnd type="none" w="med" len="med"/>
                <a:tailEnd type="none" w="med" len="med"/>
              </a:ln>
              <a:effectLst/>
            </p:spPr>
            <p:txBody>
              <a:bodyPr/>
              <a:lstStyle/>
              <a:p>
                <a:pPr eaLnBrk="0" hangingPunct="0">
                  <a:defRPr/>
                </a:pPr>
                <a:endParaRPr lang="en-GB">
                  <a:latin typeface="Arial" charset="0"/>
                </a:endParaRPr>
              </a:p>
            </p:txBody>
          </p:sp>
          <p:sp>
            <p:nvSpPr>
              <p:cNvPr id="105" name="Isosceles Triangle 104"/>
              <p:cNvSpPr/>
              <p:nvPr/>
            </p:nvSpPr>
            <p:spPr bwMode="auto">
              <a:xfrm>
                <a:off x="7827819" y="1685637"/>
                <a:ext cx="591127" cy="221673"/>
              </a:xfrm>
              <a:prstGeom prst="triangle">
                <a:avLst/>
              </a:prstGeom>
              <a:solidFill>
                <a:srgbClr val="72AF2F">
                  <a:alpha val="49000"/>
                </a:srgbClr>
              </a:solidFill>
              <a:ln w="9525" cap="flat" cmpd="sng" algn="ctr">
                <a:noFill/>
                <a:prstDash val="solid"/>
                <a:round/>
                <a:headEnd type="none" w="med" len="med"/>
                <a:tailEnd type="none" w="med" len="med"/>
              </a:ln>
              <a:effectLst/>
            </p:spPr>
            <p:txBody>
              <a:bodyPr/>
              <a:lstStyle/>
              <a:p>
                <a:pPr eaLnBrk="0" hangingPunct="0">
                  <a:defRPr/>
                </a:pPr>
                <a:endParaRPr lang="en-GB">
                  <a:latin typeface="Arial" charset="0"/>
                </a:endParaRPr>
              </a:p>
            </p:txBody>
          </p:sp>
          <p:sp>
            <p:nvSpPr>
              <p:cNvPr id="106" name="Isosceles Triangle 105"/>
              <p:cNvSpPr/>
              <p:nvPr/>
            </p:nvSpPr>
            <p:spPr bwMode="auto">
              <a:xfrm>
                <a:off x="7339507" y="1694872"/>
                <a:ext cx="591126" cy="221674"/>
              </a:xfrm>
              <a:prstGeom prst="triangle">
                <a:avLst/>
              </a:prstGeom>
              <a:solidFill>
                <a:srgbClr val="72AF2F">
                  <a:alpha val="49000"/>
                </a:srgbClr>
              </a:solidFill>
              <a:ln w="9525" cap="flat" cmpd="sng" algn="ctr">
                <a:noFill/>
                <a:prstDash val="solid"/>
                <a:round/>
                <a:headEnd type="none" w="med" len="med"/>
                <a:tailEnd type="none" w="med" len="med"/>
              </a:ln>
              <a:effectLst/>
            </p:spPr>
            <p:txBody>
              <a:bodyPr/>
              <a:lstStyle/>
              <a:p>
                <a:pPr eaLnBrk="0" hangingPunct="0">
                  <a:defRPr/>
                </a:pPr>
                <a:endParaRPr lang="en-GB">
                  <a:latin typeface="Arial" charset="0"/>
                </a:endParaRPr>
              </a:p>
            </p:txBody>
          </p:sp>
          <p:sp>
            <p:nvSpPr>
              <p:cNvPr id="107" name="Rectangle 106"/>
              <p:cNvSpPr/>
              <p:nvPr/>
            </p:nvSpPr>
            <p:spPr bwMode="auto">
              <a:xfrm>
                <a:off x="7094208" y="1125740"/>
                <a:ext cx="229621" cy="788326"/>
              </a:xfrm>
              <a:prstGeom prst="rect">
                <a:avLst/>
              </a:prstGeom>
              <a:solidFill>
                <a:srgbClr val="72AF2F">
                  <a:alpha val="49000"/>
                </a:srgbClr>
              </a:solidFill>
              <a:ln w="9525" cap="flat" cmpd="sng" algn="ctr">
                <a:noFill/>
                <a:prstDash val="solid"/>
                <a:round/>
                <a:headEnd type="none" w="med" len="med"/>
                <a:tailEnd type="none" w="med" len="med"/>
              </a:ln>
              <a:effectLst/>
            </p:spPr>
            <p:txBody>
              <a:bodyPr/>
              <a:lstStyle/>
              <a:p>
                <a:pPr eaLnBrk="0" hangingPunct="0">
                  <a:defRPr/>
                </a:pPr>
                <a:endParaRPr lang="en-GB">
                  <a:latin typeface="Arial" charset="0"/>
                </a:endParaRPr>
              </a:p>
            </p:txBody>
          </p:sp>
        </p:grpSp>
        <p:grpSp>
          <p:nvGrpSpPr>
            <p:cNvPr id="7" name="Group 56"/>
            <p:cNvGrpSpPr>
              <a:grpSpLocks/>
            </p:cNvGrpSpPr>
            <p:nvPr/>
          </p:nvGrpSpPr>
          <p:grpSpPr bwMode="auto">
            <a:xfrm>
              <a:off x="7315574" y="4797911"/>
              <a:ext cx="1302327" cy="791454"/>
              <a:chOff x="7079674" y="1149041"/>
              <a:chExt cx="1759526" cy="1714232"/>
            </a:xfrm>
          </p:grpSpPr>
          <p:grpSp>
            <p:nvGrpSpPr>
              <p:cNvPr id="8" name="Group 21"/>
              <p:cNvGrpSpPr>
                <a:grpSpLocks/>
              </p:cNvGrpSpPr>
              <p:nvPr/>
            </p:nvGrpSpPr>
            <p:grpSpPr bwMode="auto">
              <a:xfrm>
                <a:off x="7079674" y="1149041"/>
                <a:ext cx="1759526" cy="1714232"/>
                <a:chOff x="7079674" y="1149041"/>
                <a:chExt cx="1759526" cy="1714232"/>
              </a:xfrm>
            </p:grpSpPr>
            <p:sp>
              <p:nvSpPr>
                <p:cNvPr id="10256" name="Rectangle 59"/>
                <p:cNvSpPr>
                  <a:spLocks noChangeArrowheads="1"/>
                </p:cNvSpPr>
                <p:nvPr/>
              </p:nvSpPr>
              <p:spPr bwMode="auto">
                <a:xfrm>
                  <a:off x="7084291" y="1902691"/>
                  <a:ext cx="1745673" cy="960582"/>
                </a:xfrm>
                <a:prstGeom prst="rect">
                  <a:avLst/>
                </a:prstGeom>
                <a:solidFill>
                  <a:srgbClr val="72AF2F"/>
                </a:solidFill>
                <a:ln w="9525" algn="ctr">
                  <a:noFill/>
                  <a:round/>
                  <a:headEnd/>
                  <a:tailEnd/>
                </a:ln>
              </p:spPr>
              <p:txBody>
                <a:bodyPr/>
                <a:lstStyle/>
                <a:p>
                  <a:pPr eaLnBrk="0" hangingPunct="0"/>
                  <a:endParaRPr lang="en-US"/>
                </a:p>
              </p:txBody>
            </p:sp>
            <p:sp>
              <p:nvSpPr>
                <p:cNvPr id="10257" name="Isosceles Triangle 60"/>
                <p:cNvSpPr>
                  <a:spLocks noChangeArrowheads="1"/>
                </p:cNvSpPr>
                <p:nvPr/>
              </p:nvSpPr>
              <p:spPr bwMode="auto">
                <a:xfrm>
                  <a:off x="8248073" y="1690254"/>
                  <a:ext cx="591127" cy="221673"/>
                </a:xfrm>
                <a:prstGeom prst="triangle">
                  <a:avLst>
                    <a:gd name="adj" fmla="val 50000"/>
                  </a:avLst>
                </a:prstGeom>
                <a:solidFill>
                  <a:srgbClr val="72AF2F"/>
                </a:solidFill>
                <a:ln w="9525" algn="ctr">
                  <a:noFill/>
                  <a:round/>
                  <a:headEnd/>
                  <a:tailEnd/>
                </a:ln>
              </p:spPr>
              <p:txBody>
                <a:bodyPr/>
                <a:lstStyle/>
                <a:p>
                  <a:pPr eaLnBrk="0" hangingPunct="0"/>
                  <a:endParaRPr lang="en-US"/>
                </a:p>
              </p:txBody>
            </p:sp>
            <p:sp>
              <p:nvSpPr>
                <p:cNvPr id="10258" name="Isosceles Triangle 61"/>
                <p:cNvSpPr>
                  <a:spLocks noChangeArrowheads="1"/>
                </p:cNvSpPr>
                <p:nvPr/>
              </p:nvSpPr>
              <p:spPr bwMode="auto">
                <a:xfrm>
                  <a:off x="7827819" y="1685637"/>
                  <a:ext cx="591127" cy="221673"/>
                </a:xfrm>
                <a:prstGeom prst="triangle">
                  <a:avLst>
                    <a:gd name="adj" fmla="val 50000"/>
                  </a:avLst>
                </a:prstGeom>
                <a:solidFill>
                  <a:srgbClr val="72AF2F"/>
                </a:solidFill>
                <a:ln w="9525" algn="ctr">
                  <a:noFill/>
                  <a:round/>
                  <a:headEnd/>
                  <a:tailEnd/>
                </a:ln>
              </p:spPr>
              <p:txBody>
                <a:bodyPr/>
                <a:lstStyle/>
                <a:p>
                  <a:pPr eaLnBrk="0" hangingPunct="0"/>
                  <a:endParaRPr lang="en-US"/>
                </a:p>
              </p:txBody>
            </p:sp>
            <p:sp>
              <p:nvSpPr>
                <p:cNvPr id="10259" name="Isosceles Triangle 62"/>
                <p:cNvSpPr>
                  <a:spLocks noChangeArrowheads="1"/>
                </p:cNvSpPr>
                <p:nvPr/>
              </p:nvSpPr>
              <p:spPr bwMode="auto">
                <a:xfrm>
                  <a:off x="7412182" y="1694873"/>
                  <a:ext cx="591127" cy="221673"/>
                </a:xfrm>
                <a:prstGeom prst="triangle">
                  <a:avLst>
                    <a:gd name="adj" fmla="val 50000"/>
                  </a:avLst>
                </a:prstGeom>
                <a:solidFill>
                  <a:srgbClr val="72AF2F"/>
                </a:solidFill>
                <a:ln w="9525" algn="ctr">
                  <a:noFill/>
                  <a:round/>
                  <a:headEnd/>
                  <a:tailEnd/>
                </a:ln>
              </p:spPr>
              <p:txBody>
                <a:bodyPr/>
                <a:lstStyle/>
                <a:p>
                  <a:pPr eaLnBrk="0" hangingPunct="0"/>
                  <a:endParaRPr lang="en-US"/>
                </a:p>
              </p:txBody>
            </p:sp>
            <p:sp>
              <p:nvSpPr>
                <p:cNvPr id="10260" name="Rectangle 63"/>
                <p:cNvSpPr>
                  <a:spLocks noChangeArrowheads="1"/>
                </p:cNvSpPr>
                <p:nvPr/>
              </p:nvSpPr>
              <p:spPr bwMode="auto">
                <a:xfrm>
                  <a:off x="7079674" y="1149041"/>
                  <a:ext cx="232042" cy="1201613"/>
                </a:xfrm>
                <a:prstGeom prst="rect">
                  <a:avLst/>
                </a:prstGeom>
                <a:solidFill>
                  <a:srgbClr val="72AF2F"/>
                </a:solidFill>
                <a:ln w="9525" algn="ctr">
                  <a:noFill/>
                  <a:round/>
                  <a:headEnd/>
                  <a:tailEnd/>
                </a:ln>
              </p:spPr>
              <p:txBody>
                <a:bodyPr/>
                <a:lstStyle/>
                <a:p>
                  <a:pPr eaLnBrk="0" hangingPunct="0"/>
                  <a:endParaRPr lang="en-US"/>
                </a:p>
              </p:txBody>
            </p:sp>
          </p:grpSp>
          <p:sp>
            <p:nvSpPr>
              <p:cNvPr id="59" name="TextBox 6"/>
              <p:cNvSpPr txBox="1">
                <a:spLocks noChangeArrowheads="1"/>
              </p:cNvSpPr>
              <p:nvPr/>
            </p:nvSpPr>
            <p:spPr bwMode="auto">
              <a:xfrm>
                <a:off x="7189038" y="1973021"/>
                <a:ext cx="1438876" cy="670267"/>
              </a:xfrm>
              <a:prstGeom prst="rect">
                <a:avLst/>
              </a:prstGeom>
              <a:noFill/>
              <a:ln w="9525">
                <a:noFill/>
                <a:miter lim="800000"/>
                <a:headEnd/>
                <a:tailEnd/>
              </a:ln>
            </p:spPr>
            <p:txBody>
              <a:bodyPr>
                <a:spAutoFit/>
              </a:bodyPr>
              <a:lstStyle/>
              <a:p>
                <a:pPr algn="ctr">
                  <a:defRPr/>
                </a:pPr>
                <a:r>
                  <a:rPr lang="en-US" sz="700" dirty="0">
                    <a:solidFill>
                      <a:schemeClr val="bg1"/>
                    </a:solidFill>
                    <a:latin typeface="+mn-lt"/>
                  </a:rPr>
                  <a:t>Member Companies</a:t>
                </a:r>
                <a:endParaRPr lang="en-US" sz="600" dirty="0">
                  <a:solidFill>
                    <a:schemeClr val="bg1"/>
                  </a:solidFill>
                  <a:latin typeface="+mn-lt"/>
                </a:endParaRPr>
              </a:p>
            </p:txBody>
          </p:sp>
        </p:grpSp>
        <p:sp>
          <p:nvSpPr>
            <p:cNvPr id="10253" name="TextBox 113"/>
            <p:cNvSpPr txBox="1">
              <a:spLocks noChangeArrowheads="1"/>
            </p:cNvSpPr>
            <p:nvPr/>
          </p:nvSpPr>
          <p:spPr bwMode="auto">
            <a:xfrm>
              <a:off x="8574613" y="4162677"/>
              <a:ext cx="569387" cy="369332"/>
            </a:xfrm>
            <a:prstGeom prst="rect">
              <a:avLst/>
            </a:prstGeom>
            <a:noFill/>
            <a:ln w="9525">
              <a:noFill/>
              <a:miter lim="800000"/>
              <a:headEnd/>
              <a:tailEnd/>
            </a:ln>
          </p:spPr>
          <p:txBody>
            <a:bodyPr wrap="none">
              <a:spAutoFit/>
            </a:bodyPr>
            <a:lstStyle/>
            <a:p>
              <a:r>
                <a:rPr lang="en-GB" sz="1800"/>
                <a:t>(…)</a:t>
              </a:r>
            </a:p>
          </p:txBody>
        </p:sp>
      </p:grpSp>
    </p:spTree>
  </p:cSld>
  <p:clrMapOvr>
    <a:masterClrMapping/>
  </p:clrMapOvr>
  <p:transition spd="slow" advClick="0" advTm="3000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1503363" y="136525"/>
            <a:ext cx="6554787" cy="1187450"/>
          </a:xfrm>
        </p:spPr>
        <p:txBody>
          <a:bodyPr/>
          <a:lstStyle/>
          <a:p>
            <a:r>
              <a:rPr lang="en-US" sz="3600" smtClean="0">
                <a:solidFill>
                  <a:srgbClr val="FF3300"/>
                </a:solidFill>
              </a:rPr>
              <a:t>3GPP Membership</a:t>
            </a:r>
            <a:endParaRPr lang="en-GB" sz="3600" smtClean="0">
              <a:solidFill>
                <a:srgbClr val="FF3300"/>
              </a:solidFill>
            </a:endParaRPr>
          </a:p>
        </p:txBody>
      </p:sp>
      <p:graphicFrame>
        <p:nvGraphicFramePr>
          <p:cNvPr id="1026" name="Object 7"/>
          <p:cNvGraphicFramePr>
            <a:graphicFrameLocks noGrp="1" noChangeAspect="1"/>
          </p:cNvGraphicFramePr>
          <p:nvPr>
            <p:ph idx="1"/>
          </p:nvPr>
        </p:nvGraphicFramePr>
        <p:xfrm>
          <a:off x="4122738" y="2409825"/>
          <a:ext cx="4652962" cy="3681413"/>
        </p:xfrm>
        <a:graphic>
          <a:graphicData uri="http://schemas.openxmlformats.org/presentationml/2006/ole">
            <p:oleObj spid="_x0000_s31746" r:id="rId3" imgW="4657748" imgH="3682303" progId="Excel.Sheet.8">
              <p:embed/>
            </p:oleObj>
          </a:graphicData>
        </a:graphic>
      </p:graphicFrame>
      <p:sp>
        <p:nvSpPr>
          <p:cNvPr id="2054" name="TextBox 6"/>
          <p:cNvSpPr txBox="1">
            <a:spLocks noChangeArrowheads="1"/>
          </p:cNvSpPr>
          <p:nvPr/>
        </p:nvSpPr>
        <p:spPr bwMode="auto">
          <a:xfrm>
            <a:off x="407988" y="2046288"/>
            <a:ext cx="3384550" cy="830262"/>
          </a:xfrm>
          <a:prstGeom prst="rect">
            <a:avLst/>
          </a:prstGeom>
          <a:noFill/>
          <a:ln w="9525">
            <a:noFill/>
            <a:miter lim="800000"/>
            <a:headEnd/>
            <a:tailEnd/>
          </a:ln>
        </p:spPr>
        <p:txBody>
          <a:bodyPr>
            <a:spAutoFit/>
          </a:bodyPr>
          <a:lstStyle/>
          <a:p>
            <a:pPr>
              <a:buFontTx/>
              <a:buBlip>
                <a:blip r:embed="rId4"/>
              </a:buBlip>
              <a:defRPr/>
            </a:pPr>
            <a:r>
              <a:rPr lang="en-GB" sz="2400" dirty="0">
                <a:latin typeface="+mn-lt"/>
              </a:rPr>
              <a:t> 39 Countries</a:t>
            </a:r>
          </a:p>
          <a:p>
            <a:pPr>
              <a:buFontTx/>
              <a:buBlip>
                <a:blip r:embed="rId4"/>
              </a:buBlip>
              <a:defRPr/>
            </a:pPr>
            <a:endParaRPr lang="en-GB" sz="2400" dirty="0">
              <a:latin typeface="+mn-lt"/>
            </a:endParaRPr>
          </a:p>
        </p:txBody>
      </p:sp>
      <p:grpSp>
        <p:nvGrpSpPr>
          <p:cNvPr id="2" name="Group 17"/>
          <p:cNvGrpSpPr>
            <a:grpSpLocks/>
          </p:cNvGrpSpPr>
          <p:nvPr/>
        </p:nvGrpSpPr>
        <p:grpSpPr bwMode="auto">
          <a:xfrm>
            <a:off x="5187950" y="4984750"/>
            <a:ext cx="2597150" cy="790575"/>
            <a:chOff x="4967790" y="4994584"/>
            <a:chExt cx="3014687" cy="788902"/>
          </a:xfrm>
        </p:grpSpPr>
        <p:sp>
          <p:nvSpPr>
            <p:cNvPr id="9" name="TextBox 8"/>
            <p:cNvSpPr txBox="1"/>
            <p:nvPr/>
          </p:nvSpPr>
          <p:spPr>
            <a:xfrm rot="16200000">
              <a:off x="4731845" y="5232113"/>
              <a:ext cx="766724" cy="294835"/>
            </a:xfrm>
            <a:prstGeom prst="rect">
              <a:avLst/>
            </a:prstGeom>
            <a:noFill/>
          </p:spPr>
          <p:txBody>
            <a:bodyPr wrap="none">
              <a:spAutoFit/>
            </a:bodyPr>
            <a:lstStyle/>
            <a:p>
              <a:pPr>
                <a:defRPr/>
              </a:pPr>
              <a:r>
                <a:rPr lang="en-GB" sz="1050" spc="600" dirty="0">
                  <a:solidFill>
                    <a:schemeClr val="bg1"/>
                  </a:solidFill>
                  <a:effectLst>
                    <a:outerShdw blurRad="38100" dist="38100" dir="2700000" algn="tl">
                      <a:srgbClr val="000000">
                        <a:alpha val="43137"/>
                      </a:srgbClr>
                    </a:outerShdw>
                  </a:effectLst>
                  <a:latin typeface="+mn-lt"/>
                </a:rPr>
                <a:t>2004</a:t>
              </a:r>
            </a:p>
          </p:txBody>
        </p:sp>
        <p:sp>
          <p:nvSpPr>
            <p:cNvPr id="10" name="TextBox 9"/>
            <p:cNvSpPr txBox="1"/>
            <p:nvPr/>
          </p:nvSpPr>
          <p:spPr>
            <a:xfrm rot="16200000">
              <a:off x="5067220" y="5230529"/>
              <a:ext cx="766724" cy="294835"/>
            </a:xfrm>
            <a:prstGeom prst="rect">
              <a:avLst/>
            </a:prstGeom>
            <a:noFill/>
          </p:spPr>
          <p:txBody>
            <a:bodyPr wrap="none">
              <a:spAutoFit/>
            </a:bodyPr>
            <a:lstStyle/>
            <a:p>
              <a:pPr>
                <a:defRPr/>
              </a:pPr>
              <a:r>
                <a:rPr lang="en-GB" sz="1050" spc="600" dirty="0">
                  <a:solidFill>
                    <a:schemeClr val="bg1"/>
                  </a:solidFill>
                  <a:effectLst>
                    <a:outerShdw blurRad="38100" dist="38100" dir="2700000" algn="tl">
                      <a:srgbClr val="000000">
                        <a:alpha val="43137"/>
                      </a:srgbClr>
                    </a:outerShdw>
                  </a:effectLst>
                  <a:latin typeface="+mn-lt"/>
                </a:rPr>
                <a:t>2005</a:t>
              </a:r>
            </a:p>
          </p:txBody>
        </p:sp>
        <p:sp>
          <p:nvSpPr>
            <p:cNvPr id="11" name="TextBox 10"/>
            <p:cNvSpPr txBox="1"/>
            <p:nvPr/>
          </p:nvSpPr>
          <p:spPr>
            <a:xfrm rot="16200000">
              <a:off x="5417337" y="5244786"/>
              <a:ext cx="766724" cy="294835"/>
            </a:xfrm>
            <a:prstGeom prst="rect">
              <a:avLst/>
            </a:prstGeom>
            <a:noFill/>
          </p:spPr>
          <p:txBody>
            <a:bodyPr wrap="none">
              <a:spAutoFit/>
            </a:bodyPr>
            <a:lstStyle/>
            <a:p>
              <a:pPr>
                <a:defRPr/>
              </a:pPr>
              <a:r>
                <a:rPr lang="en-GB" sz="1050" spc="600" dirty="0">
                  <a:solidFill>
                    <a:schemeClr val="bg1"/>
                  </a:solidFill>
                  <a:effectLst>
                    <a:outerShdw blurRad="38100" dist="38100" dir="2700000" algn="tl">
                      <a:srgbClr val="000000">
                        <a:alpha val="43137"/>
                      </a:srgbClr>
                    </a:outerShdw>
                  </a:effectLst>
                  <a:latin typeface="+mn-lt"/>
                </a:rPr>
                <a:t>2006</a:t>
              </a:r>
            </a:p>
          </p:txBody>
        </p:sp>
        <p:sp>
          <p:nvSpPr>
            <p:cNvPr id="12" name="TextBox 11"/>
            <p:cNvSpPr txBox="1"/>
            <p:nvPr/>
          </p:nvSpPr>
          <p:spPr>
            <a:xfrm rot="16200000">
              <a:off x="5761926" y="5252707"/>
              <a:ext cx="766724" cy="294835"/>
            </a:xfrm>
            <a:prstGeom prst="rect">
              <a:avLst/>
            </a:prstGeom>
            <a:noFill/>
          </p:spPr>
          <p:txBody>
            <a:bodyPr wrap="none">
              <a:spAutoFit/>
            </a:bodyPr>
            <a:lstStyle/>
            <a:p>
              <a:pPr>
                <a:defRPr/>
              </a:pPr>
              <a:r>
                <a:rPr lang="en-GB" sz="1050" spc="600" dirty="0">
                  <a:solidFill>
                    <a:schemeClr val="bg1"/>
                  </a:solidFill>
                  <a:effectLst>
                    <a:outerShdw blurRad="38100" dist="38100" dir="2700000" algn="tl">
                      <a:srgbClr val="000000">
                        <a:alpha val="43137"/>
                      </a:srgbClr>
                    </a:outerShdw>
                  </a:effectLst>
                  <a:latin typeface="+mn-lt"/>
                </a:rPr>
                <a:t>2007</a:t>
              </a:r>
            </a:p>
          </p:txBody>
        </p:sp>
        <p:sp>
          <p:nvSpPr>
            <p:cNvPr id="13" name="TextBox 12"/>
            <p:cNvSpPr txBox="1"/>
            <p:nvPr/>
          </p:nvSpPr>
          <p:spPr>
            <a:xfrm rot="16200000">
              <a:off x="6099142" y="5252707"/>
              <a:ext cx="766724" cy="294835"/>
            </a:xfrm>
            <a:prstGeom prst="rect">
              <a:avLst/>
            </a:prstGeom>
            <a:noFill/>
          </p:spPr>
          <p:txBody>
            <a:bodyPr wrap="none">
              <a:spAutoFit/>
            </a:bodyPr>
            <a:lstStyle/>
            <a:p>
              <a:pPr>
                <a:defRPr/>
              </a:pPr>
              <a:r>
                <a:rPr lang="en-GB" sz="1050" spc="600" dirty="0">
                  <a:solidFill>
                    <a:schemeClr val="bg1"/>
                  </a:solidFill>
                  <a:effectLst>
                    <a:outerShdw blurRad="38100" dist="38100" dir="2700000" algn="tl">
                      <a:srgbClr val="000000">
                        <a:alpha val="43137"/>
                      </a:srgbClr>
                    </a:outerShdw>
                  </a:effectLst>
                  <a:latin typeface="+mn-lt"/>
                </a:rPr>
                <a:t>2008</a:t>
              </a:r>
            </a:p>
          </p:txBody>
        </p:sp>
        <p:sp>
          <p:nvSpPr>
            <p:cNvPr id="14" name="TextBox 13"/>
            <p:cNvSpPr txBox="1"/>
            <p:nvPr/>
          </p:nvSpPr>
          <p:spPr>
            <a:xfrm rot="16200000">
              <a:off x="6434517" y="5244786"/>
              <a:ext cx="766724" cy="294835"/>
            </a:xfrm>
            <a:prstGeom prst="rect">
              <a:avLst/>
            </a:prstGeom>
            <a:noFill/>
          </p:spPr>
          <p:txBody>
            <a:bodyPr wrap="none">
              <a:spAutoFit/>
            </a:bodyPr>
            <a:lstStyle/>
            <a:p>
              <a:pPr>
                <a:defRPr/>
              </a:pPr>
              <a:r>
                <a:rPr lang="en-GB" sz="1050" spc="600" dirty="0">
                  <a:solidFill>
                    <a:schemeClr val="bg1"/>
                  </a:solidFill>
                  <a:effectLst>
                    <a:outerShdw blurRad="38100" dist="38100" dir="2700000" algn="tl">
                      <a:srgbClr val="000000">
                        <a:alpha val="43137"/>
                      </a:srgbClr>
                    </a:outerShdw>
                  </a:effectLst>
                  <a:latin typeface="+mn-lt"/>
                </a:rPr>
                <a:t>2009</a:t>
              </a:r>
            </a:p>
          </p:txBody>
        </p:sp>
        <p:sp>
          <p:nvSpPr>
            <p:cNvPr id="15" name="TextBox 14"/>
            <p:cNvSpPr txBox="1"/>
            <p:nvPr/>
          </p:nvSpPr>
          <p:spPr>
            <a:xfrm rot="16200000">
              <a:off x="6771735" y="5244786"/>
              <a:ext cx="766724" cy="294835"/>
            </a:xfrm>
            <a:prstGeom prst="rect">
              <a:avLst/>
            </a:prstGeom>
            <a:noFill/>
          </p:spPr>
          <p:txBody>
            <a:bodyPr wrap="none">
              <a:spAutoFit/>
            </a:bodyPr>
            <a:lstStyle/>
            <a:p>
              <a:pPr>
                <a:defRPr/>
              </a:pPr>
              <a:r>
                <a:rPr lang="en-GB" sz="1050" spc="600" dirty="0">
                  <a:solidFill>
                    <a:schemeClr val="bg1"/>
                  </a:solidFill>
                  <a:effectLst>
                    <a:outerShdw blurRad="38100" dist="38100" dir="2700000" algn="tl">
                      <a:srgbClr val="000000">
                        <a:alpha val="43137"/>
                      </a:srgbClr>
                    </a:outerShdw>
                  </a:effectLst>
                  <a:latin typeface="+mn-lt"/>
                </a:rPr>
                <a:t>2010</a:t>
              </a:r>
            </a:p>
          </p:txBody>
        </p:sp>
        <p:sp>
          <p:nvSpPr>
            <p:cNvPr id="16" name="TextBox 15"/>
            <p:cNvSpPr txBox="1"/>
            <p:nvPr/>
          </p:nvSpPr>
          <p:spPr>
            <a:xfrm rot="16200000">
              <a:off x="7107110" y="5230529"/>
              <a:ext cx="766724" cy="294835"/>
            </a:xfrm>
            <a:prstGeom prst="rect">
              <a:avLst/>
            </a:prstGeom>
            <a:noFill/>
          </p:spPr>
          <p:txBody>
            <a:bodyPr wrap="none">
              <a:spAutoFit/>
            </a:bodyPr>
            <a:lstStyle/>
            <a:p>
              <a:pPr>
                <a:defRPr/>
              </a:pPr>
              <a:r>
                <a:rPr lang="en-GB" sz="1050" spc="600" dirty="0">
                  <a:solidFill>
                    <a:schemeClr val="bg1"/>
                  </a:solidFill>
                  <a:effectLst>
                    <a:outerShdw blurRad="38100" dist="38100" dir="2700000" algn="tl">
                      <a:srgbClr val="000000">
                        <a:alpha val="43137"/>
                      </a:srgbClr>
                    </a:outerShdw>
                  </a:effectLst>
                  <a:latin typeface="+mn-lt"/>
                </a:rPr>
                <a:t>2011</a:t>
              </a:r>
            </a:p>
          </p:txBody>
        </p:sp>
        <p:sp>
          <p:nvSpPr>
            <p:cNvPr id="17" name="TextBox 16"/>
            <p:cNvSpPr txBox="1"/>
            <p:nvPr/>
          </p:nvSpPr>
          <p:spPr>
            <a:xfrm rot="16200000">
              <a:off x="7451698" y="5230529"/>
              <a:ext cx="766724" cy="294835"/>
            </a:xfrm>
            <a:prstGeom prst="rect">
              <a:avLst/>
            </a:prstGeom>
            <a:noFill/>
          </p:spPr>
          <p:txBody>
            <a:bodyPr wrap="none">
              <a:spAutoFit/>
            </a:bodyPr>
            <a:lstStyle/>
            <a:p>
              <a:pPr>
                <a:defRPr/>
              </a:pPr>
              <a:r>
                <a:rPr lang="en-GB" sz="1050" spc="600" dirty="0">
                  <a:solidFill>
                    <a:schemeClr val="bg1"/>
                  </a:solidFill>
                  <a:effectLst>
                    <a:outerShdw blurRad="38100" dist="38100" dir="2700000" algn="tl">
                      <a:srgbClr val="000000">
                        <a:alpha val="43137"/>
                      </a:srgbClr>
                    </a:outerShdw>
                  </a:effectLst>
                  <a:latin typeface="+mn-lt"/>
                </a:rPr>
                <a:t>2012</a:t>
              </a:r>
            </a:p>
          </p:txBody>
        </p:sp>
      </p:grpSp>
      <p:graphicFrame>
        <p:nvGraphicFramePr>
          <p:cNvPr id="20" name="Chart 19"/>
          <p:cNvGraphicFramePr>
            <a:graphicFrameLocks/>
          </p:cNvGraphicFramePr>
          <p:nvPr/>
        </p:nvGraphicFramePr>
        <p:xfrm>
          <a:off x="495490" y="2475462"/>
          <a:ext cx="3390900" cy="3409950"/>
        </p:xfrm>
        <a:graphic>
          <a:graphicData uri="http://schemas.openxmlformats.org/drawingml/2006/chart">
            <c:chart xmlns:c="http://schemas.openxmlformats.org/drawingml/2006/chart" xmlns:r="http://schemas.openxmlformats.org/officeDocument/2006/relationships" r:id="rId5"/>
          </a:graphicData>
        </a:graphic>
      </p:graphicFrame>
      <p:sp>
        <p:nvSpPr>
          <p:cNvPr id="21" name="TextBox 6"/>
          <p:cNvSpPr txBox="1">
            <a:spLocks noChangeArrowheads="1"/>
          </p:cNvSpPr>
          <p:nvPr/>
        </p:nvSpPr>
        <p:spPr bwMode="auto">
          <a:xfrm>
            <a:off x="3919538" y="2044700"/>
            <a:ext cx="4953000" cy="461963"/>
          </a:xfrm>
          <a:prstGeom prst="rect">
            <a:avLst/>
          </a:prstGeom>
          <a:noFill/>
          <a:ln w="9525">
            <a:noFill/>
            <a:miter lim="800000"/>
            <a:headEnd/>
            <a:tailEnd/>
          </a:ln>
        </p:spPr>
        <p:txBody>
          <a:bodyPr>
            <a:spAutoFit/>
          </a:bodyPr>
          <a:lstStyle/>
          <a:p>
            <a:pPr>
              <a:buFontTx/>
              <a:buBlip>
                <a:blip r:embed="rId4"/>
              </a:buBlip>
              <a:defRPr/>
            </a:pPr>
            <a:r>
              <a:rPr lang="en-US" sz="2000" dirty="0">
                <a:solidFill>
                  <a:schemeClr val="tx1">
                    <a:lumMod val="50000"/>
                    <a:lumOff val="50000"/>
                  </a:schemeClr>
                </a:solidFill>
                <a:latin typeface="+mn-lt"/>
              </a:rPr>
              <a:t> </a:t>
            </a:r>
            <a:r>
              <a:rPr lang="en-US" sz="2400" dirty="0">
                <a:latin typeface="+mn-lt"/>
              </a:rPr>
              <a:t>390 Companies </a:t>
            </a:r>
            <a:r>
              <a:rPr lang="en-US" sz="1050" dirty="0">
                <a:latin typeface="+mn-lt"/>
              </a:rPr>
              <a:t>(via Regional Partners) </a:t>
            </a:r>
            <a:endParaRPr lang="en-US" sz="900" dirty="0">
              <a:latin typeface="+mn-lt"/>
            </a:endParaRPr>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Oval 29"/>
          <p:cNvSpPr/>
          <p:nvPr/>
        </p:nvSpPr>
        <p:spPr bwMode="auto">
          <a:xfrm>
            <a:off x="0" y="1079500"/>
            <a:ext cx="9144000" cy="5192713"/>
          </a:xfrm>
          <a:prstGeom prst="ellipse">
            <a:avLst/>
          </a:prstGeom>
          <a:no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a:lstStyle/>
          <a:p>
            <a:pPr eaLnBrk="0" hangingPunct="0">
              <a:defRPr/>
            </a:pPr>
            <a:endParaRPr lang="en-GB">
              <a:solidFill>
                <a:schemeClr val="tx1"/>
              </a:solidFill>
              <a:latin typeface="Arial" charset="0"/>
            </a:endParaRPr>
          </a:p>
        </p:txBody>
      </p:sp>
      <p:sp>
        <p:nvSpPr>
          <p:cNvPr id="29" name="Rounded Rectangle 28"/>
          <p:cNvSpPr/>
          <p:nvPr/>
        </p:nvSpPr>
        <p:spPr bwMode="auto">
          <a:xfrm>
            <a:off x="6124575" y="1862138"/>
            <a:ext cx="2770188" cy="1987550"/>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a:lstStyle/>
          <a:p>
            <a:pPr algn="ctr">
              <a:defRPr/>
            </a:pPr>
            <a:r>
              <a:rPr lang="en-GB" sz="2400" dirty="0"/>
              <a:t>Services</a:t>
            </a:r>
          </a:p>
        </p:txBody>
      </p:sp>
      <p:sp>
        <p:nvSpPr>
          <p:cNvPr id="28" name="Rounded Rectangle 27"/>
          <p:cNvSpPr/>
          <p:nvPr/>
        </p:nvSpPr>
        <p:spPr bwMode="auto">
          <a:xfrm>
            <a:off x="3254375" y="1825625"/>
            <a:ext cx="2770188" cy="3451225"/>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a:lstStyle/>
          <a:p>
            <a:pPr algn="ctr" eaLnBrk="0" hangingPunct="0">
              <a:defRPr/>
            </a:pPr>
            <a:r>
              <a:rPr lang="en-GB" sz="2400" dirty="0"/>
              <a:t>The Core network</a:t>
            </a:r>
            <a:endParaRPr lang="en-GB" sz="2400" dirty="0">
              <a:solidFill>
                <a:schemeClr val="tx1"/>
              </a:solidFill>
              <a:latin typeface="Arial" charset="0"/>
            </a:endParaRPr>
          </a:p>
        </p:txBody>
      </p:sp>
      <p:sp>
        <p:nvSpPr>
          <p:cNvPr id="27" name="Rounded Rectangle 26"/>
          <p:cNvSpPr/>
          <p:nvPr/>
        </p:nvSpPr>
        <p:spPr bwMode="auto">
          <a:xfrm>
            <a:off x="368300" y="1846263"/>
            <a:ext cx="2768600" cy="3451225"/>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a:lstStyle/>
          <a:p>
            <a:pPr algn="ctr" eaLnBrk="0" hangingPunct="0">
              <a:defRPr/>
            </a:pPr>
            <a:r>
              <a:rPr lang="en-GB" sz="2400" dirty="0"/>
              <a:t>Radio Interfaces</a:t>
            </a:r>
            <a:endParaRPr lang="en-GB" sz="2400" dirty="0">
              <a:solidFill>
                <a:schemeClr val="tx1"/>
              </a:solidFill>
              <a:latin typeface="Arial" charset="0"/>
            </a:endParaRPr>
          </a:p>
        </p:txBody>
      </p:sp>
      <p:sp>
        <p:nvSpPr>
          <p:cNvPr id="11270" name="Rectangle 2"/>
          <p:cNvSpPr>
            <a:spLocks noGrp="1"/>
          </p:cNvSpPr>
          <p:nvPr>
            <p:ph type="title"/>
          </p:nvPr>
        </p:nvSpPr>
        <p:spPr/>
        <p:txBody>
          <a:bodyPr/>
          <a:lstStyle/>
          <a:p>
            <a:r>
              <a:rPr lang="fr-FR" smtClean="0"/>
              <a:t>Whole System Approach</a:t>
            </a:r>
            <a:endParaRPr lang="en-GB" smtClean="0"/>
          </a:p>
        </p:txBody>
      </p:sp>
      <p:grpSp>
        <p:nvGrpSpPr>
          <p:cNvPr id="2" name="Group 72"/>
          <p:cNvGrpSpPr>
            <a:grpSpLocks/>
          </p:cNvGrpSpPr>
          <p:nvPr/>
        </p:nvGrpSpPr>
        <p:grpSpPr bwMode="auto">
          <a:xfrm>
            <a:off x="3322638" y="2516188"/>
            <a:ext cx="2593975" cy="2232025"/>
            <a:chOff x="4013" y="2568"/>
            <a:chExt cx="1634" cy="1406"/>
          </a:xfrm>
          <a:solidFill>
            <a:srgbClr val="72AF2F"/>
          </a:solidFill>
        </p:grpSpPr>
        <p:sp>
          <p:nvSpPr>
            <p:cNvPr id="12310" name="AutoShape 57"/>
            <p:cNvSpPr>
              <a:spLocks noChangeArrowheads="1"/>
            </p:cNvSpPr>
            <p:nvPr/>
          </p:nvSpPr>
          <p:spPr bwMode="auto">
            <a:xfrm>
              <a:off x="4013" y="2568"/>
              <a:ext cx="1634" cy="318"/>
            </a:xfrm>
            <a:prstGeom prst="flowChartAlternateProcess">
              <a:avLst/>
            </a:prstGeom>
            <a:grpFill/>
            <a:ln w="0">
              <a:noFill/>
              <a:miter lim="800000"/>
              <a:headEnd/>
              <a:tailEnd/>
            </a:ln>
          </p:spPr>
          <p:txBody>
            <a:bodyPr wrap="none" anchor="ctr"/>
            <a:lstStyle/>
            <a:p>
              <a:pPr>
                <a:defRPr/>
              </a:pPr>
              <a:r>
                <a:rPr lang="en-US" sz="1600">
                  <a:solidFill>
                    <a:schemeClr val="bg1"/>
                  </a:solidFill>
                  <a:latin typeface="Tahoma" pitchFamily="34" charset="0"/>
                </a:rPr>
                <a:t>All-IP network</a:t>
              </a:r>
              <a:endParaRPr lang="en-GB" sz="1600">
                <a:latin typeface="Tahoma" pitchFamily="34" charset="0"/>
              </a:endParaRPr>
            </a:p>
          </p:txBody>
        </p:sp>
        <p:sp>
          <p:nvSpPr>
            <p:cNvPr id="12311" name="AutoShape 58"/>
            <p:cNvSpPr>
              <a:spLocks noChangeArrowheads="1"/>
            </p:cNvSpPr>
            <p:nvPr/>
          </p:nvSpPr>
          <p:spPr bwMode="auto">
            <a:xfrm>
              <a:off x="4013" y="3293"/>
              <a:ext cx="1634" cy="318"/>
            </a:xfrm>
            <a:prstGeom prst="flowChartAlternateProcess">
              <a:avLst/>
            </a:prstGeom>
            <a:grpFill/>
            <a:ln w="0">
              <a:noFill/>
              <a:miter lim="800000"/>
              <a:headEnd/>
              <a:tailEnd/>
            </a:ln>
          </p:spPr>
          <p:txBody>
            <a:bodyPr wrap="none" anchor="ctr"/>
            <a:lstStyle/>
            <a:p>
              <a:pPr>
                <a:defRPr/>
              </a:pPr>
              <a:r>
                <a:rPr lang="en-US" sz="1600">
                  <a:solidFill>
                    <a:schemeClr val="bg1"/>
                  </a:solidFill>
                  <a:latin typeface="Tahoma" pitchFamily="34" charset="0"/>
                </a:rPr>
                <a:t>Improved security</a:t>
              </a:r>
              <a:endParaRPr lang="en-GB" sz="1600">
                <a:solidFill>
                  <a:schemeClr val="bg1"/>
                </a:solidFill>
                <a:latin typeface="Tahoma" pitchFamily="34" charset="0"/>
              </a:endParaRPr>
            </a:p>
          </p:txBody>
        </p:sp>
        <p:sp>
          <p:nvSpPr>
            <p:cNvPr id="12312" name="AutoShape 59"/>
            <p:cNvSpPr>
              <a:spLocks noChangeArrowheads="1"/>
            </p:cNvSpPr>
            <p:nvPr/>
          </p:nvSpPr>
          <p:spPr bwMode="auto">
            <a:xfrm>
              <a:off x="4013" y="2931"/>
              <a:ext cx="1634" cy="318"/>
            </a:xfrm>
            <a:prstGeom prst="flowChartAlternateProcess">
              <a:avLst/>
            </a:prstGeom>
            <a:grpFill/>
            <a:ln w="0">
              <a:noFill/>
              <a:miter lim="800000"/>
              <a:headEnd/>
              <a:tailEnd/>
            </a:ln>
          </p:spPr>
          <p:txBody>
            <a:bodyPr wrap="none" anchor="ctr"/>
            <a:lstStyle/>
            <a:p>
              <a:pPr>
                <a:defRPr/>
              </a:pPr>
              <a:r>
                <a:rPr lang="en-US" sz="1600">
                  <a:solidFill>
                    <a:schemeClr val="bg1"/>
                  </a:solidFill>
                  <a:latin typeface="Tahoma" pitchFamily="34" charset="0"/>
                </a:rPr>
                <a:t>Support of non-3GPP </a:t>
              </a:r>
              <a:br>
                <a:rPr lang="en-US" sz="1600">
                  <a:solidFill>
                    <a:schemeClr val="bg1"/>
                  </a:solidFill>
                  <a:latin typeface="Tahoma" pitchFamily="34" charset="0"/>
                </a:rPr>
              </a:br>
              <a:r>
                <a:rPr lang="en-US" sz="1600">
                  <a:solidFill>
                    <a:schemeClr val="bg1"/>
                  </a:solidFill>
                  <a:latin typeface="Tahoma" pitchFamily="34" charset="0"/>
                </a:rPr>
                <a:t>accesses</a:t>
              </a:r>
            </a:p>
          </p:txBody>
        </p:sp>
        <p:sp>
          <p:nvSpPr>
            <p:cNvPr id="12313" name="AutoShape 60"/>
            <p:cNvSpPr>
              <a:spLocks noChangeArrowheads="1"/>
            </p:cNvSpPr>
            <p:nvPr/>
          </p:nvSpPr>
          <p:spPr bwMode="auto">
            <a:xfrm>
              <a:off x="4013" y="3656"/>
              <a:ext cx="1634" cy="318"/>
            </a:xfrm>
            <a:prstGeom prst="flowChartAlternateProcess">
              <a:avLst/>
            </a:prstGeom>
            <a:grpFill/>
            <a:ln w="0">
              <a:noFill/>
              <a:miter lim="800000"/>
              <a:headEnd/>
              <a:tailEnd/>
            </a:ln>
          </p:spPr>
          <p:txBody>
            <a:bodyPr wrap="none" anchor="ctr"/>
            <a:lstStyle/>
            <a:p>
              <a:pPr>
                <a:defRPr/>
              </a:pPr>
              <a:r>
                <a:rPr lang="en-US" sz="1600">
                  <a:solidFill>
                    <a:schemeClr val="bg1"/>
                  </a:solidFill>
                  <a:latin typeface="Tahoma" pitchFamily="34" charset="0"/>
                </a:rPr>
                <a:t>Greater device diversity</a:t>
              </a:r>
            </a:p>
          </p:txBody>
        </p:sp>
      </p:grpSp>
      <p:grpSp>
        <p:nvGrpSpPr>
          <p:cNvPr id="3" name="Group 73"/>
          <p:cNvGrpSpPr>
            <a:grpSpLocks/>
          </p:cNvGrpSpPr>
          <p:nvPr/>
        </p:nvGrpSpPr>
        <p:grpSpPr bwMode="auto">
          <a:xfrm>
            <a:off x="6248400" y="2520950"/>
            <a:ext cx="2520950" cy="1081088"/>
            <a:chOff x="113" y="3158"/>
            <a:chExt cx="1497" cy="681"/>
          </a:xfrm>
          <a:solidFill>
            <a:srgbClr val="72AF2F"/>
          </a:solidFill>
        </p:grpSpPr>
        <p:sp>
          <p:nvSpPr>
            <p:cNvPr id="12308" name="AutoShape 63"/>
            <p:cNvSpPr>
              <a:spLocks noChangeArrowheads="1"/>
            </p:cNvSpPr>
            <p:nvPr/>
          </p:nvSpPr>
          <p:spPr bwMode="auto">
            <a:xfrm>
              <a:off x="113" y="3158"/>
              <a:ext cx="1497" cy="318"/>
            </a:xfrm>
            <a:prstGeom prst="flowChartAlternateProcess">
              <a:avLst/>
            </a:prstGeom>
            <a:grpFill/>
            <a:ln w="0">
              <a:noFill/>
              <a:miter lim="800000"/>
              <a:headEnd/>
              <a:tailEnd/>
            </a:ln>
          </p:spPr>
          <p:txBody>
            <a:bodyPr wrap="none" anchor="ctr"/>
            <a:lstStyle/>
            <a:p>
              <a:pPr>
                <a:defRPr/>
              </a:pPr>
              <a:r>
                <a:rPr lang="en-US" sz="1600">
                  <a:solidFill>
                    <a:schemeClr val="bg1"/>
                  </a:solidFill>
                  <a:latin typeface="Tahoma" pitchFamily="34" charset="0"/>
                </a:rPr>
                <a:t>More IMS applications</a:t>
              </a:r>
              <a:endParaRPr lang="en-GB" sz="1600">
                <a:latin typeface="Tahoma" pitchFamily="34" charset="0"/>
              </a:endParaRPr>
            </a:p>
          </p:txBody>
        </p:sp>
        <p:sp>
          <p:nvSpPr>
            <p:cNvPr id="12309" name="AutoShape 64"/>
            <p:cNvSpPr>
              <a:spLocks noChangeArrowheads="1"/>
            </p:cNvSpPr>
            <p:nvPr/>
          </p:nvSpPr>
          <p:spPr bwMode="auto">
            <a:xfrm>
              <a:off x="113" y="3521"/>
              <a:ext cx="1497" cy="318"/>
            </a:xfrm>
            <a:prstGeom prst="flowChartAlternateProcess">
              <a:avLst/>
            </a:prstGeom>
            <a:grpFill/>
            <a:ln w="0">
              <a:noFill/>
              <a:miter lim="800000"/>
              <a:headEnd/>
              <a:tailEnd/>
            </a:ln>
          </p:spPr>
          <p:txBody>
            <a:bodyPr wrap="none" anchor="ctr"/>
            <a:lstStyle/>
            <a:p>
              <a:pPr>
                <a:defRPr/>
              </a:pPr>
              <a:r>
                <a:rPr lang="en-US" sz="1600">
                  <a:solidFill>
                    <a:schemeClr val="bg1"/>
                  </a:solidFill>
                  <a:latin typeface="Tahoma" pitchFamily="34" charset="0"/>
                </a:rPr>
                <a:t>Greater session continuity</a:t>
              </a:r>
            </a:p>
          </p:txBody>
        </p:sp>
      </p:grpSp>
      <p:grpSp>
        <p:nvGrpSpPr>
          <p:cNvPr id="4" name="Group 71"/>
          <p:cNvGrpSpPr>
            <a:grpSpLocks/>
          </p:cNvGrpSpPr>
          <p:nvPr/>
        </p:nvGrpSpPr>
        <p:grpSpPr bwMode="auto">
          <a:xfrm>
            <a:off x="425077" y="2514787"/>
            <a:ext cx="2701926" cy="2232025"/>
            <a:chOff x="3560" y="754"/>
            <a:chExt cx="1702" cy="1406"/>
          </a:xfrm>
          <a:solidFill>
            <a:schemeClr val="accent2"/>
          </a:solidFill>
        </p:grpSpPr>
        <p:sp>
          <p:nvSpPr>
            <p:cNvPr id="14402" name="AutoShape 66"/>
            <p:cNvSpPr>
              <a:spLocks noChangeArrowheads="1"/>
            </p:cNvSpPr>
            <p:nvPr/>
          </p:nvSpPr>
          <p:spPr bwMode="auto">
            <a:xfrm>
              <a:off x="3561" y="754"/>
              <a:ext cx="1634" cy="318"/>
            </a:xfrm>
            <a:prstGeom prst="flowChartAlternateProcess">
              <a:avLst/>
            </a:prstGeom>
            <a:solidFill>
              <a:srgbClr val="72AF2F"/>
            </a:solidFill>
            <a:ln w="0">
              <a:noFill/>
              <a:miter lim="800000"/>
              <a:headEnd/>
              <a:tailEnd/>
            </a:ln>
            <a:effectLst/>
          </p:spPr>
          <p:txBody>
            <a:bodyPr wrap="none" anchor="ctr"/>
            <a:lstStyle/>
            <a:p>
              <a:pPr>
                <a:defRPr/>
              </a:pPr>
              <a:r>
                <a:rPr lang="en-US" sz="1600" dirty="0">
                  <a:solidFill>
                    <a:schemeClr val="bg1"/>
                  </a:solidFill>
                  <a:latin typeface="Tahoma" pitchFamily="34" charset="0"/>
                </a:rPr>
                <a:t>Higher data throughput</a:t>
              </a:r>
              <a:endParaRPr lang="en-GB" sz="1600" dirty="0">
                <a:latin typeface="Tahoma" pitchFamily="34" charset="0"/>
              </a:endParaRPr>
            </a:p>
          </p:txBody>
        </p:sp>
        <p:sp>
          <p:nvSpPr>
            <p:cNvPr id="14403" name="AutoShape 67"/>
            <p:cNvSpPr>
              <a:spLocks noChangeArrowheads="1"/>
            </p:cNvSpPr>
            <p:nvPr/>
          </p:nvSpPr>
          <p:spPr bwMode="auto">
            <a:xfrm>
              <a:off x="3560" y="1117"/>
              <a:ext cx="1634" cy="318"/>
            </a:xfrm>
            <a:prstGeom prst="flowChartAlternateProcess">
              <a:avLst/>
            </a:prstGeom>
            <a:solidFill>
              <a:srgbClr val="72AF2F"/>
            </a:solidFill>
            <a:ln w="0">
              <a:noFill/>
              <a:miter lim="800000"/>
              <a:headEnd/>
              <a:tailEnd/>
            </a:ln>
            <a:effectLst/>
          </p:spPr>
          <p:txBody>
            <a:bodyPr wrap="none" anchor="ctr"/>
            <a:lstStyle/>
            <a:p>
              <a:pPr>
                <a:defRPr/>
              </a:pPr>
              <a:r>
                <a:rPr lang="en-US" sz="1600">
                  <a:solidFill>
                    <a:schemeClr val="bg1"/>
                  </a:solidFill>
                  <a:latin typeface="Tahoma" pitchFamily="34" charset="0"/>
                </a:rPr>
                <a:t>Lower latency</a:t>
              </a:r>
              <a:endParaRPr lang="en-GB" sz="1600">
                <a:solidFill>
                  <a:schemeClr val="bg1"/>
                </a:solidFill>
                <a:latin typeface="Tahoma" pitchFamily="34" charset="0"/>
              </a:endParaRPr>
            </a:p>
          </p:txBody>
        </p:sp>
        <p:sp>
          <p:nvSpPr>
            <p:cNvPr id="14404" name="AutoShape 68"/>
            <p:cNvSpPr>
              <a:spLocks noChangeArrowheads="1"/>
            </p:cNvSpPr>
            <p:nvPr/>
          </p:nvSpPr>
          <p:spPr bwMode="auto">
            <a:xfrm>
              <a:off x="3561" y="1480"/>
              <a:ext cx="1634" cy="318"/>
            </a:xfrm>
            <a:prstGeom prst="flowChartAlternateProcess">
              <a:avLst/>
            </a:prstGeom>
            <a:solidFill>
              <a:srgbClr val="72AF2F"/>
            </a:solidFill>
            <a:ln w="0">
              <a:noFill/>
              <a:miter lim="800000"/>
              <a:headEnd/>
              <a:tailEnd/>
            </a:ln>
            <a:effectLst/>
          </p:spPr>
          <p:txBody>
            <a:bodyPr wrap="none" anchor="ctr"/>
            <a:lstStyle/>
            <a:p>
              <a:pPr>
                <a:defRPr/>
              </a:pPr>
              <a:r>
                <a:rPr lang="en-US" sz="1600">
                  <a:solidFill>
                    <a:schemeClr val="bg1"/>
                  </a:solidFill>
                  <a:latin typeface="Tahoma" pitchFamily="34" charset="0"/>
                </a:rPr>
                <a:t>More spectrum flexibility</a:t>
              </a:r>
            </a:p>
          </p:txBody>
        </p:sp>
        <p:sp>
          <p:nvSpPr>
            <p:cNvPr id="14405" name="AutoShape 69"/>
            <p:cNvSpPr>
              <a:spLocks noChangeArrowheads="1"/>
            </p:cNvSpPr>
            <p:nvPr/>
          </p:nvSpPr>
          <p:spPr bwMode="auto">
            <a:xfrm>
              <a:off x="3561" y="1842"/>
              <a:ext cx="1701" cy="318"/>
            </a:xfrm>
            <a:prstGeom prst="flowChartAlternateProcess">
              <a:avLst/>
            </a:prstGeom>
            <a:solidFill>
              <a:srgbClr val="72AF2F"/>
            </a:solidFill>
            <a:ln w="0">
              <a:noFill/>
              <a:miter lim="800000"/>
              <a:headEnd/>
              <a:tailEnd/>
            </a:ln>
            <a:effectLst/>
          </p:spPr>
          <p:txBody>
            <a:bodyPr wrap="none" anchor="ctr"/>
            <a:lstStyle/>
            <a:p>
              <a:pPr>
                <a:defRPr/>
              </a:pPr>
              <a:r>
                <a:rPr lang="en-US" sz="1600" dirty="0">
                  <a:solidFill>
                    <a:schemeClr val="bg1"/>
                  </a:solidFill>
                  <a:latin typeface="Tahoma" pitchFamily="34" charset="0"/>
                </a:rPr>
                <a:t>Improved CAPEX and OPEX</a:t>
              </a:r>
            </a:p>
          </p:txBody>
        </p:sp>
      </p:grpSp>
      <p:sp>
        <p:nvSpPr>
          <p:cNvPr id="32" name="Rounded Rectangle 31"/>
          <p:cNvSpPr/>
          <p:nvPr/>
        </p:nvSpPr>
        <p:spPr bwMode="auto">
          <a:xfrm>
            <a:off x="6157913" y="3933825"/>
            <a:ext cx="2770187" cy="1397000"/>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a:lstStyle/>
          <a:p>
            <a:pPr algn="ctr">
              <a:defRPr/>
            </a:pPr>
            <a:r>
              <a:rPr lang="en-GB" sz="2400" dirty="0"/>
              <a:t>Legacy</a:t>
            </a:r>
          </a:p>
        </p:txBody>
      </p:sp>
      <p:sp>
        <p:nvSpPr>
          <p:cNvPr id="11275" name="AutoShape 64"/>
          <p:cNvSpPr>
            <a:spLocks noChangeArrowheads="1"/>
          </p:cNvSpPr>
          <p:nvPr/>
        </p:nvSpPr>
        <p:spPr bwMode="auto">
          <a:xfrm>
            <a:off x="6281738" y="4429125"/>
            <a:ext cx="2520950" cy="504825"/>
          </a:xfrm>
          <a:prstGeom prst="flowChartAlternateProcess">
            <a:avLst/>
          </a:prstGeom>
          <a:solidFill>
            <a:srgbClr val="72AF2F"/>
          </a:solidFill>
          <a:ln w="0">
            <a:noFill/>
            <a:miter lim="800000"/>
            <a:headEnd/>
            <a:tailEnd/>
          </a:ln>
        </p:spPr>
        <p:txBody>
          <a:bodyPr wrap="none" anchor="ctr"/>
          <a:lstStyle/>
          <a:p>
            <a:r>
              <a:rPr lang="en-US" sz="1600">
                <a:solidFill>
                  <a:schemeClr val="bg1"/>
                </a:solidFill>
                <a:latin typeface="Tahoma" pitchFamily="34" charset="0"/>
              </a:rPr>
              <a:t>Interworking (Incl. GELTE)</a:t>
            </a:r>
          </a:p>
        </p:txBody>
      </p:sp>
    </p:spTree>
    <p:custDataLst>
      <p:tags r:id="rId1"/>
    </p:custDataLst>
  </p:cSld>
  <p:clrMapOvr>
    <a:masterClrMapping/>
  </p:clrMapOvr>
  <p:transition spd="slow"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 name="Diagram 260"/>
          <p:cNvGraphicFramePr/>
          <p:nvPr/>
        </p:nvGraphicFramePr>
        <p:xfrm>
          <a:off x="9746" y="1315892"/>
          <a:ext cx="8890073" cy="49423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0178" name="제목 1"/>
          <p:cNvSpPr>
            <a:spLocks noGrp="1"/>
          </p:cNvSpPr>
          <p:nvPr>
            <p:ph type="title" idx="4294967295"/>
          </p:nvPr>
        </p:nvSpPr>
        <p:spPr/>
        <p:txBody>
          <a:bodyPr/>
          <a:lstStyle/>
          <a:p>
            <a:pPr>
              <a:defRPr/>
            </a:pPr>
            <a:r>
              <a:rPr lang="en-US" altLang="ko-KR" kern="1200" dirty="0" smtClean="0">
                <a:ea typeface="+mn-ea"/>
                <a:cs typeface="Arial" charset="0"/>
              </a:rPr>
              <a:t>3GPP Organization structure</a:t>
            </a:r>
            <a:endParaRPr lang="ko-KR" altLang="en-US" kern="1200" dirty="0" smtClean="0">
              <a:ea typeface="+mn-ea"/>
              <a:cs typeface="Arial" charset="0"/>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5"/>
          <p:cNvSpPr>
            <a:spLocks noChangeArrowheads="1"/>
          </p:cNvSpPr>
          <p:nvPr/>
        </p:nvSpPr>
        <p:spPr bwMode="auto">
          <a:xfrm>
            <a:off x="0" y="0"/>
            <a:ext cx="2360613" cy="1427163"/>
          </a:xfrm>
          <a:prstGeom prst="rect">
            <a:avLst/>
          </a:prstGeom>
          <a:solidFill>
            <a:schemeClr val="bg1"/>
          </a:solidFill>
          <a:ln w="9525" algn="ctr">
            <a:noFill/>
            <a:round/>
            <a:headEnd/>
            <a:tailEnd/>
          </a:ln>
        </p:spPr>
        <p:txBody>
          <a:bodyPr/>
          <a:lstStyle/>
          <a:p>
            <a:pPr eaLnBrk="0" hangingPunct="0"/>
            <a:endParaRPr lang="en-US"/>
          </a:p>
        </p:txBody>
      </p:sp>
      <p:sp>
        <p:nvSpPr>
          <p:cNvPr id="6147" name="Title 1"/>
          <p:cNvSpPr>
            <a:spLocks noGrp="1"/>
          </p:cNvSpPr>
          <p:nvPr>
            <p:ph type="title"/>
          </p:nvPr>
        </p:nvSpPr>
        <p:spPr>
          <a:xfrm>
            <a:off x="623888" y="0"/>
            <a:ext cx="6834187" cy="1143000"/>
          </a:xfrm>
        </p:spPr>
        <p:txBody>
          <a:bodyPr/>
          <a:lstStyle/>
          <a:p>
            <a:pPr>
              <a:defRPr/>
            </a:pPr>
            <a:r>
              <a:rPr lang="en-GB" dirty="0" smtClean="0">
                <a:latin typeface="+mn-lt"/>
                <a:cs typeface="Arial" pitchFamily="34" charset="0"/>
              </a:rPr>
              <a:t>Technical areas</a:t>
            </a:r>
          </a:p>
        </p:txBody>
      </p:sp>
      <p:sp>
        <p:nvSpPr>
          <p:cNvPr id="13316" name="Rectangle 6"/>
          <p:cNvSpPr>
            <a:spLocks noChangeArrowheads="1"/>
          </p:cNvSpPr>
          <p:nvPr/>
        </p:nvSpPr>
        <p:spPr bwMode="auto">
          <a:xfrm>
            <a:off x="379413" y="1117600"/>
            <a:ext cx="5894387" cy="4816475"/>
          </a:xfrm>
          <a:prstGeom prst="rect">
            <a:avLst/>
          </a:prstGeom>
          <a:noFill/>
          <a:ln w="9525">
            <a:noFill/>
            <a:miter lim="800000"/>
            <a:headEnd/>
            <a:tailEnd/>
          </a:ln>
        </p:spPr>
        <p:txBody>
          <a:bodyPr>
            <a:spAutoFit/>
          </a:bodyPr>
          <a:lstStyle/>
          <a:p>
            <a:pPr eaLnBrk="0" hangingPunct="0"/>
            <a:r>
              <a:rPr lang="en-GB" b="1"/>
              <a:t>GSM 1G</a:t>
            </a:r>
          </a:p>
          <a:p>
            <a:pPr eaLnBrk="0" hangingPunct="0"/>
            <a:r>
              <a:rPr lang="en-GB"/>
              <a:t>Analog technology.</a:t>
            </a:r>
          </a:p>
          <a:p>
            <a:pPr eaLnBrk="0" hangingPunct="0"/>
            <a:r>
              <a:rPr lang="en-GB"/>
              <a:t>Deployed in the 1980s.</a:t>
            </a:r>
          </a:p>
          <a:p>
            <a:pPr eaLnBrk="0" hangingPunct="0"/>
            <a:endParaRPr lang="en-GB" b="1"/>
          </a:p>
          <a:p>
            <a:pPr eaLnBrk="0" hangingPunct="0"/>
            <a:r>
              <a:rPr lang="en-GB" b="1"/>
              <a:t>GSM 2G</a:t>
            </a:r>
          </a:p>
          <a:p>
            <a:pPr eaLnBrk="0" hangingPunct="0"/>
            <a:r>
              <a:rPr lang="en-GB"/>
              <a:t>Digital Technology.</a:t>
            </a:r>
          </a:p>
          <a:p>
            <a:pPr eaLnBrk="0" hangingPunct="0"/>
            <a:r>
              <a:rPr lang="en-GB"/>
              <a:t>First digital systems.</a:t>
            </a:r>
          </a:p>
          <a:p>
            <a:pPr eaLnBrk="0" hangingPunct="0"/>
            <a:r>
              <a:rPr lang="en-GB"/>
              <a:t>Deployed in the 1990s.</a:t>
            </a:r>
          </a:p>
          <a:p>
            <a:pPr eaLnBrk="0" hangingPunct="0"/>
            <a:r>
              <a:rPr lang="en-GB"/>
              <a:t>New services such as SMS</a:t>
            </a:r>
          </a:p>
          <a:p>
            <a:pPr eaLnBrk="0" hangingPunct="0"/>
            <a:r>
              <a:rPr lang="en-GB"/>
              <a:t>and low-rate data.</a:t>
            </a:r>
          </a:p>
          <a:p>
            <a:pPr eaLnBrk="0" hangingPunct="0"/>
            <a:r>
              <a:rPr lang="en-GB"/>
              <a:t>Primary technologies</a:t>
            </a:r>
          </a:p>
          <a:p>
            <a:pPr eaLnBrk="0" hangingPunct="0"/>
            <a:r>
              <a:rPr lang="en-GB"/>
              <a:t>include IS-95 CDMA and</a:t>
            </a:r>
          </a:p>
          <a:p>
            <a:pPr eaLnBrk="0" hangingPunct="0"/>
            <a:r>
              <a:rPr lang="en-GB"/>
              <a:t>GSM.</a:t>
            </a:r>
          </a:p>
          <a:p>
            <a:pPr eaLnBrk="0" hangingPunct="0"/>
            <a:endParaRPr lang="en-GB"/>
          </a:p>
          <a:p>
            <a:pPr eaLnBrk="0" hangingPunct="0"/>
            <a:r>
              <a:rPr lang="en-GB" b="1"/>
              <a:t>3G ITU’s IMT-2000 required 144</a:t>
            </a:r>
          </a:p>
          <a:p>
            <a:pPr eaLnBrk="0" hangingPunct="0"/>
            <a:r>
              <a:rPr lang="en-GB"/>
              <a:t>kbps mobile, 384 kbps</a:t>
            </a:r>
          </a:p>
          <a:p>
            <a:pPr eaLnBrk="0" hangingPunct="0"/>
            <a:r>
              <a:rPr lang="en-GB"/>
              <a:t>pedestrian, 2 Mbps indoors</a:t>
            </a:r>
          </a:p>
          <a:p>
            <a:pPr eaLnBrk="0" hangingPunct="0"/>
            <a:r>
              <a:rPr lang="en-GB"/>
              <a:t>Primary technologies</a:t>
            </a:r>
          </a:p>
          <a:p>
            <a:pPr eaLnBrk="0" hangingPunct="0"/>
            <a:r>
              <a:rPr lang="en-GB"/>
              <a:t>include CDMA2000 1X/EVDO, WiMAX,</a:t>
            </a:r>
          </a:p>
          <a:p>
            <a:pPr eaLnBrk="0" hangingPunct="0"/>
            <a:r>
              <a:rPr lang="en-GB"/>
              <a:t>and UMTS-HSPA.</a:t>
            </a:r>
          </a:p>
          <a:p>
            <a:pPr eaLnBrk="0" hangingPunct="0"/>
            <a:endParaRPr lang="en-GB"/>
          </a:p>
          <a:p>
            <a:pPr eaLnBrk="0" hangingPunct="0"/>
            <a:r>
              <a:rPr lang="en-GB" b="1"/>
              <a:t>4G ITU’s IMT-Advanced</a:t>
            </a:r>
          </a:p>
          <a:p>
            <a:pPr eaLnBrk="0" hangingPunct="0"/>
            <a:r>
              <a:rPr lang="en-GB"/>
              <a:t>requirements include ability to</a:t>
            </a:r>
          </a:p>
          <a:p>
            <a:pPr eaLnBrk="0" hangingPunct="0"/>
            <a:r>
              <a:rPr lang="en-GB"/>
              <a:t>operate in up to 40 MHz radio</a:t>
            </a:r>
          </a:p>
          <a:p>
            <a:pPr eaLnBrk="0" hangingPunct="0"/>
            <a:r>
              <a:rPr lang="en-GB"/>
              <a:t>channels and with very high</a:t>
            </a:r>
          </a:p>
          <a:p>
            <a:pPr eaLnBrk="0" hangingPunct="0"/>
            <a:r>
              <a:rPr lang="en-GB"/>
              <a:t>spectral efficiency.</a:t>
            </a:r>
          </a:p>
          <a:p>
            <a:pPr eaLnBrk="0" hangingPunct="0"/>
            <a:r>
              <a:rPr lang="en-GB"/>
              <a:t>No technology meets</a:t>
            </a:r>
          </a:p>
          <a:p>
            <a:pPr eaLnBrk="0" hangingPunct="0"/>
            <a:r>
              <a:rPr lang="en-GB"/>
              <a:t>requirements today.</a:t>
            </a:r>
          </a:p>
          <a:p>
            <a:pPr eaLnBrk="0" hangingPunct="0"/>
            <a:r>
              <a:rPr lang="en-GB"/>
              <a:t>IEEE 802.16m and LTE</a:t>
            </a:r>
          </a:p>
          <a:p>
            <a:pPr eaLnBrk="0" hangingPunct="0"/>
            <a:r>
              <a:rPr lang="en-GB"/>
              <a:t>Advanced designed</a:t>
            </a:r>
          </a:p>
          <a:p>
            <a:pPr eaLnBrk="0" hangingPunct="0"/>
            <a:r>
              <a:rPr lang="en-GB"/>
              <a:t>to meet requirements.</a:t>
            </a:r>
          </a:p>
        </p:txBody>
      </p:sp>
      <p:sp>
        <p:nvSpPr>
          <p:cNvPr id="11" name="Right Arrow 10"/>
          <p:cNvSpPr/>
          <p:nvPr/>
        </p:nvSpPr>
        <p:spPr bwMode="auto">
          <a:xfrm>
            <a:off x="257175" y="890588"/>
            <a:ext cx="2638425" cy="5275262"/>
          </a:xfrm>
          <a:prstGeom prst="rightArrow">
            <a:avLst>
              <a:gd name="adj1" fmla="val 99701"/>
              <a:gd name="adj2" fmla="val 30148"/>
            </a:avLst>
          </a:prstGeom>
          <a:solidFill>
            <a:srgbClr val="72AF2F">
              <a:alpha val="44000"/>
            </a:srgbClr>
          </a:solidFill>
          <a:ln w="9525" cap="flat" cmpd="sng" algn="ctr">
            <a:noFill/>
            <a:prstDash val="solid"/>
            <a:round/>
            <a:headEnd type="none" w="med" len="med"/>
            <a:tailEnd type="none" w="med" len="med"/>
          </a:ln>
          <a:effectLst>
            <a:outerShdw blurRad="76200" dir="18900000" sy="23000" kx="-1200000" algn="bl" rotWithShape="0">
              <a:prstClr val="black">
                <a:alpha val="20000"/>
              </a:prstClr>
            </a:outerShdw>
          </a:effectLst>
        </p:spPr>
        <p:txBody>
          <a:bodyPr/>
          <a:lstStyle/>
          <a:p>
            <a:pPr eaLnBrk="0" hangingPunct="0">
              <a:defRPr/>
            </a:pPr>
            <a:endParaRPr lang="en-GB">
              <a:latin typeface="Arial" charset="0"/>
              <a:cs typeface="+mn-cs"/>
            </a:endParaRPr>
          </a:p>
        </p:txBody>
      </p:sp>
      <p:sp>
        <p:nvSpPr>
          <p:cNvPr id="15" name="Rectangle 3"/>
          <p:cNvSpPr txBox="1">
            <a:spLocks/>
          </p:cNvSpPr>
          <p:nvPr/>
        </p:nvSpPr>
        <p:spPr bwMode="auto">
          <a:xfrm>
            <a:off x="2994025" y="1246188"/>
            <a:ext cx="5746750" cy="5141912"/>
          </a:xfrm>
          <a:prstGeom prst="rect">
            <a:avLst/>
          </a:prstGeom>
          <a:noFill/>
          <a:ln w="9525">
            <a:noFill/>
            <a:miter lim="800000"/>
            <a:headEnd/>
            <a:tailEnd/>
          </a:ln>
        </p:spPr>
        <p:txBody>
          <a:bodyPr/>
          <a:lstStyle/>
          <a:p>
            <a:pPr marL="342900" indent="-342900" eaLnBrk="0" hangingPunct="0">
              <a:lnSpc>
                <a:spcPct val="90000"/>
              </a:lnSpc>
              <a:spcBef>
                <a:spcPct val="20000"/>
              </a:spcBef>
              <a:buFontTx/>
              <a:buBlip>
                <a:blip r:embed="rId2"/>
              </a:buBlip>
              <a:defRPr/>
            </a:pPr>
            <a:r>
              <a:rPr lang="en-US" sz="2800" kern="0" dirty="0">
                <a:latin typeface="+mn-lt"/>
                <a:cs typeface="+mn-cs"/>
              </a:rPr>
              <a:t>Radio Technology</a:t>
            </a:r>
          </a:p>
          <a:p>
            <a:pPr marL="742950" lvl="1" indent="-285750" eaLnBrk="0" hangingPunct="0">
              <a:lnSpc>
                <a:spcPct val="90000"/>
              </a:lnSpc>
              <a:spcBef>
                <a:spcPct val="20000"/>
              </a:spcBef>
              <a:buClr>
                <a:srgbClr val="C00000"/>
              </a:buClr>
              <a:buFont typeface="Arial" pitchFamily="34" charset="0"/>
              <a:buChar char="•"/>
              <a:defRPr/>
            </a:pPr>
            <a:r>
              <a:rPr lang="en-US" sz="1800" kern="0" dirty="0">
                <a:solidFill>
                  <a:srgbClr val="7B7B7B"/>
                </a:solidFill>
                <a:latin typeface="+mn-lt"/>
                <a:cs typeface="+mn-cs"/>
              </a:rPr>
              <a:t>Spectrum availability, efficiency, flexibility</a:t>
            </a:r>
          </a:p>
          <a:p>
            <a:pPr marL="742950" lvl="1" indent="-285750" eaLnBrk="0" hangingPunct="0">
              <a:lnSpc>
                <a:spcPct val="90000"/>
              </a:lnSpc>
              <a:spcBef>
                <a:spcPct val="20000"/>
              </a:spcBef>
              <a:buClr>
                <a:srgbClr val="C00000"/>
              </a:buClr>
              <a:buFont typeface="Arial" pitchFamily="34" charset="0"/>
              <a:buChar char="•"/>
              <a:defRPr/>
            </a:pPr>
            <a:r>
              <a:rPr lang="en-US" sz="1800" kern="0" dirty="0">
                <a:solidFill>
                  <a:srgbClr val="7B7B7B"/>
                </a:solidFill>
                <a:latin typeface="+mn-lt"/>
                <a:cs typeface="+mn-cs"/>
              </a:rPr>
              <a:t>Higher Data Throughput, Lower Latency</a:t>
            </a:r>
          </a:p>
          <a:p>
            <a:pPr marL="742950" lvl="1" indent="-285750" eaLnBrk="0" hangingPunct="0">
              <a:lnSpc>
                <a:spcPct val="90000"/>
              </a:lnSpc>
              <a:spcBef>
                <a:spcPct val="20000"/>
              </a:spcBef>
              <a:buClr>
                <a:srgbClr val="C00000"/>
              </a:buClr>
              <a:buFont typeface="Arial" pitchFamily="34" charset="0"/>
              <a:buChar char="•"/>
              <a:defRPr/>
            </a:pPr>
            <a:r>
              <a:rPr lang="en-US" sz="1800" kern="0" dirty="0">
                <a:solidFill>
                  <a:srgbClr val="7B7B7B"/>
                </a:solidFill>
                <a:latin typeface="+mn-lt"/>
                <a:cs typeface="+mn-cs"/>
              </a:rPr>
              <a:t>Improved CAPEX and OPEX</a:t>
            </a:r>
          </a:p>
          <a:p>
            <a:pPr marL="342900" indent="-342900" eaLnBrk="0" hangingPunct="0">
              <a:lnSpc>
                <a:spcPct val="90000"/>
              </a:lnSpc>
              <a:spcBef>
                <a:spcPct val="20000"/>
              </a:spcBef>
              <a:buFontTx/>
              <a:buBlip>
                <a:blip r:embed="rId2"/>
              </a:buBlip>
              <a:defRPr/>
            </a:pPr>
            <a:r>
              <a:rPr lang="en-US" sz="2800" kern="0" dirty="0">
                <a:latin typeface="+mn-lt"/>
                <a:cs typeface="+mn-cs"/>
              </a:rPr>
              <a:t>IP Core Network</a:t>
            </a:r>
          </a:p>
          <a:p>
            <a:pPr marL="742950" lvl="1" indent="-285750" eaLnBrk="0" hangingPunct="0">
              <a:lnSpc>
                <a:spcPct val="90000"/>
              </a:lnSpc>
              <a:spcBef>
                <a:spcPct val="20000"/>
              </a:spcBef>
              <a:buClr>
                <a:srgbClr val="C00000"/>
              </a:buClr>
              <a:buFont typeface="Arial" pitchFamily="34" charset="0"/>
              <a:buChar char="•"/>
              <a:defRPr/>
            </a:pPr>
            <a:r>
              <a:rPr lang="en-US" sz="1800" kern="0" dirty="0">
                <a:solidFill>
                  <a:srgbClr val="7B7B7B"/>
                </a:solidFill>
                <a:latin typeface="+mn-lt"/>
                <a:cs typeface="+mn-cs"/>
              </a:rPr>
              <a:t>Support of non-3GPP Accesses (e.g. </a:t>
            </a:r>
            <a:r>
              <a:rPr lang="en-US" sz="1800" kern="0" dirty="0" err="1">
                <a:solidFill>
                  <a:srgbClr val="7B7B7B"/>
                </a:solidFill>
                <a:latin typeface="+mn-lt"/>
                <a:cs typeface="+mn-cs"/>
              </a:rPr>
              <a:t>WiFi</a:t>
            </a:r>
            <a:r>
              <a:rPr lang="en-US" sz="1800" kern="0" dirty="0">
                <a:solidFill>
                  <a:srgbClr val="7B7B7B"/>
                </a:solidFill>
                <a:latin typeface="+mn-lt"/>
                <a:cs typeface="+mn-cs"/>
              </a:rPr>
              <a:t>)</a:t>
            </a:r>
          </a:p>
          <a:p>
            <a:pPr marL="742950" lvl="1" indent="-285750" eaLnBrk="0" hangingPunct="0">
              <a:lnSpc>
                <a:spcPct val="90000"/>
              </a:lnSpc>
              <a:spcBef>
                <a:spcPct val="20000"/>
              </a:spcBef>
              <a:buClr>
                <a:srgbClr val="C00000"/>
              </a:buClr>
              <a:buFont typeface="Arial" pitchFamily="34" charset="0"/>
              <a:buChar char="•"/>
              <a:defRPr/>
            </a:pPr>
            <a:r>
              <a:rPr lang="en-US" sz="1800" kern="0" dirty="0">
                <a:solidFill>
                  <a:srgbClr val="7B7B7B"/>
                </a:solidFill>
                <a:latin typeface="+mn-lt"/>
                <a:cs typeface="+mn-cs"/>
              </a:rPr>
              <a:t>Optimized Packet Only Support</a:t>
            </a:r>
          </a:p>
          <a:p>
            <a:pPr marL="742950" lvl="1" indent="-285750" eaLnBrk="0" hangingPunct="0">
              <a:lnSpc>
                <a:spcPct val="90000"/>
              </a:lnSpc>
              <a:spcBef>
                <a:spcPct val="20000"/>
              </a:spcBef>
              <a:buClr>
                <a:srgbClr val="C00000"/>
              </a:buClr>
              <a:buFont typeface="Arial" pitchFamily="34" charset="0"/>
              <a:buChar char="•"/>
              <a:defRPr/>
            </a:pPr>
            <a:r>
              <a:rPr lang="en-US" sz="1800" kern="0" dirty="0">
                <a:solidFill>
                  <a:srgbClr val="7B7B7B"/>
                </a:solidFill>
                <a:latin typeface="+mn-lt"/>
                <a:cs typeface="+mn-cs"/>
              </a:rPr>
              <a:t>Enhanced </a:t>
            </a:r>
            <a:r>
              <a:rPr lang="en-US" sz="1800" kern="0" dirty="0" err="1">
                <a:solidFill>
                  <a:srgbClr val="7B7B7B"/>
                </a:solidFill>
                <a:latin typeface="+mn-lt"/>
                <a:cs typeface="+mn-cs"/>
              </a:rPr>
              <a:t>QoS</a:t>
            </a:r>
            <a:r>
              <a:rPr lang="en-US" sz="1800" kern="0" dirty="0">
                <a:solidFill>
                  <a:srgbClr val="7B7B7B"/>
                </a:solidFill>
                <a:latin typeface="+mn-lt"/>
                <a:cs typeface="+mn-cs"/>
              </a:rPr>
              <a:t> and Policy</a:t>
            </a:r>
          </a:p>
          <a:p>
            <a:pPr marL="742950" lvl="1" indent="-285750" eaLnBrk="0" hangingPunct="0">
              <a:lnSpc>
                <a:spcPct val="90000"/>
              </a:lnSpc>
              <a:spcBef>
                <a:spcPct val="20000"/>
              </a:spcBef>
              <a:buClr>
                <a:srgbClr val="C00000"/>
              </a:buClr>
              <a:buFont typeface="Arial" pitchFamily="34" charset="0"/>
              <a:buChar char="•"/>
              <a:defRPr/>
            </a:pPr>
            <a:r>
              <a:rPr lang="en-US" sz="1800" kern="0" dirty="0">
                <a:solidFill>
                  <a:srgbClr val="7B7B7B"/>
                </a:solidFill>
                <a:latin typeface="+mn-lt"/>
                <a:cs typeface="+mn-cs"/>
              </a:rPr>
              <a:t>Support for M2M</a:t>
            </a:r>
          </a:p>
          <a:p>
            <a:pPr marL="742950" lvl="1" indent="-285750" eaLnBrk="0" hangingPunct="0">
              <a:lnSpc>
                <a:spcPct val="90000"/>
              </a:lnSpc>
              <a:spcBef>
                <a:spcPct val="20000"/>
              </a:spcBef>
              <a:buClr>
                <a:srgbClr val="C00000"/>
              </a:buClr>
              <a:buFont typeface="Arial" pitchFamily="34" charset="0"/>
              <a:buChar char="•"/>
              <a:defRPr/>
            </a:pPr>
            <a:r>
              <a:rPr lang="en-US" sz="1800" kern="0" dirty="0">
                <a:solidFill>
                  <a:srgbClr val="7B7B7B"/>
                </a:solidFill>
                <a:latin typeface="+mn-lt"/>
                <a:cs typeface="+mn-cs"/>
              </a:rPr>
              <a:t>Greater Device Diversity</a:t>
            </a:r>
          </a:p>
          <a:p>
            <a:pPr marL="342900" indent="-342900" eaLnBrk="0" hangingPunct="0">
              <a:lnSpc>
                <a:spcPct val="90000"/>
              </a:lnSpc>
              <a:spcBef>
                <a:spcPct val="20000"/>
              </a:spcBef>
              <a:buFontTx/>
              <a:buBlip>
                <a:blip r:embed="rId2"/>
              </a:buBlip>
              <a:defRPr/>
            </a:pPr>
            <a:r>
              <a:rPr lang="en-US" sz="2800" kern="0" dirty="0">
                <a:latin typeface="+mn-lt"/>
                <a:cs typeface="+mn-cs"/>
              </a:rPr>
              <a:t>Service Layer</a:t>
            </a:r>
          </a:p>
          <a:p>
            <a:pPr marL="742950" lvl="1" indent="-285750" eaLnBrk="0" hangingPunct="0">
              <a:lnSpc>
                <a:spcPct val="90000"/>
              </a:lnSpc>
              <a:spcBef>
                <a:spcPct val="20000"/>
              </a:spcBef>
              <a:buClr>
                <a:srgbClr val="C00000"/>
              </a:buClr>
              <a:buFont typeface="Arial" pitchFamily="34" charset="0"/>
              <a:buChar char="•"/>
              <a:defRPr/>
            </a:pPr>
            <a:r>
              <a:rPr lang="en-US" sz="1800" kern="0" dirty="0">
                <a:solidFill>
                  <a:srgbClr val="7B7B7B"/>
                </a:solidFill>
                <a:latin typeface="+mn-lt"/>
                <a:cs typeface="+mn-cs"/>
              </a:rPr>
              <a:t>IMS and Applications</a:t>
            </a:r>
          </a:p>
          <a:p>
            <a:pPr marL="742950" lvl="1" indent="-285750" eaLnBrk="0" hangingPunct="0">
              <a:lnSpc>
                <a:spcPct val="90000"/>
              </a:lnSpc>
              <a:spcBef>
                <a:spcPct val="20000"/>
              </a:spcBef>
              <a:buClr>
                <a:srgbClr val="C00000"/>
              </a:buClr>
              <a:buFont typeface="Arial" pitchFamily="34" charset="0"/>
              <a:buChar char="•"/>
              <a:defRPr/>
            </a:pPr>
            <a:r>
              <a:rPr lang="en-US" sz="1800" kern="0" dirty="0">
                <a:solidFill>
                  <a:srgbClr val="7B7B7B"/>
                </a:solidFill>
                <a:latin typeface="+mn-lt"/>
                <a:cs typeface="+mn-cs"/>
              </a:rPr>
              <a:t>Session continuity</a:t>
            </a: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304800" y="6096000"/>
            <a:ext cx="7736541" cy="7620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charset="0"/>
            </a:endParaRPr>
          </a:p>
        </p:txBody>
      </p:sp>
      <p:sp>
        <p:nvSpPr>
          <p:cNvPr id="12290" name="Rectangle 2"/>
          <p:cNvSpPr>
            <a:spLocks noGrp="1"/>
          </p:cNvSpPr>
          <p:nvPr>
            <p:ph type="title" idx="4294967295"/>
          </p:nvPr>
        </p:nvSpPr>
        <p:spPr/>
        <p:txBody>
          <a:bodyPr/>
          <a:lstStyle/>
          <a:p>
            <a:r>
              <a:rPr lang="nb-NO" smtClean="0"/>
              <a:t>Ways of working</a:t>
            </a:r>
            <a:endParaRPr lang="en-US" smtClean="0"/>
          </a:p>
        </p:txBody>
      </p:sp>
      <p:sp>
        <p:nvSpPr>
          <p:cNvPr id="12291" name="Rectangle 3"/>
          <p:cNvSpPr>
            <a:spLocks noGrp="1"/>
          </p:cNvSpPr>
          <p:nvPr>
            <p:ph type="body" idx="4294967295"/>
          </p:nvPr>
        </p:nvSpPr>
        <p:spPr>
          <a:xfrm>
            <a:off x="485775" y="1212096"/>
            <a:ext cx="8388350" cy="3368862"/>
          </a:xfrm>
        </p:spPr>
        <p:txBody>
          <a:bodyPr/>
          <a:lstStyle/>
          <a:p>
            <a:endParaRPr lang="nb-NO" sz="2000" dirty="0" smtClean="0"/>
          </a:p>
          <a:p>
            <a:r>
              <a:rPr lang="nb-NO" sz="2000" dirty="0" smtClean="0"/>
              <a:t>New work initiated by member companies via </a:t>
            </a:r>
            <a:r>
              <a:rPr lang="nb-NO" sz="2000" i="1" dirty="0" smtClean="0"/>
              <a:t>Work Items</a:t>
            </a:r>
            <a:r>
              <a:rPr lang="nb-NO" sz="2000" dirty="0" smtClean="0"/>
              <a:t> outlining scope and time plan</a:t>
            </a:r>
            <a:r>
              <a:rPr lang="nb-NO" sz="2000" dirty="0" smtClean="0"/>
              <a:t>.</a:t>
            </a:r>
            <a:endParaRPr lang="nb-NO" sz="2000" dirty="0" smtClean="0"/>
          </a:p>
          <a:p>
            <a:r>
              <a:rPr lang="nb-NO" sz="2000" i="1" dirty="0" smtClean="0"/>
              <a:t>Work Items</a:t>
            </a:r>
            <a:r>
              <a:rPr lang="nb-NO" sz="2000" dirty="0" smtClean="0"/>
              <a:t> prioritised if all estimated work cannot be done by the scheduled release deadline</a:t>
            </a:r>
            <a:r>
              <a:rPr lang="nb-NO" sz="2000" dirty="0" smtClean="0"/>
              <a:t>.</a:t>
            </a:r>
            <a:endParaRPr lang="nb-NO" sz="2000" dirty="0" smtClean="0"/>
          </a:p>
          <a:p>
            <a:r>
              <a:rPr lang="nb-NO" sz="2000" dirty="0" smtClean="0"/>
              <a:t>All 3GPP member companies contributes on equal terms on any </a:t>
            </a:r>
            <a:r>
              <a:rPr lang="nb-NO" sz="2000" i="1" dirty="0" smtClean="0"/>
              <a:t>work </a:t>
            </a:r>
            <a:r>
              <a:rPr lang="nb-NO" sz="2000" i="1" dirty="0" smtClean="0"/>
              <a:t>item</a:t>
            </a:r>
            <a:endParaRPr lang="nb-NO" sz="2000" dirty="0" smtClean="0"/>
          </a:p>
          <a:p>
            <a:r>
              <a:rPr lang="nb-NO" sz="2000" dirty="0" smtClean="0"/>
              <a:t>3GPP seeks consensus on all technical matters (but has mechanisms if consensus cannot be reached</a:t>
            </a:r>
            <a:r>
              <a:rPr lang="nb-NO" sz="2000" dirty="0" smtClean="0"/>
              <a:t>)</a:t>
            </a:r>
            <a:endParaRPr lang="nb-NO" sz="2000" dirty="0" smtClean="0"/>
          </a:p>
          <a:p>
            <a:r>
              <a:rPr lang="nb-NO" sz="2000" dirty="0" smtClean="0"/>
              <a:t>Release deadline respected, unfinished work deferred to a later release</a:t>
            </a:r>
            <a:endParaRPr lang="en-US" sz="2000" dirty="0" smtClean="0"/>
          </a:p>
        </p:txBody>
      </p:sp>
      <p:pic>
        <p:nvPicPr>
          <p:cNvPr id="5" name="Picture 4" descr="TSG_photo.jpg"/>
          <p:cNvPicPr>
            <a:picLocks noChangeAspect="1"/>
          </p:cNvPicPr>
          <p:nvPr/>
        </p:nvPicPr>
        <p:blipFill>
          <a:blip r:embed="rId2" cstate="print"/>
          <a:stretch>
            <a:fillRect/>
          </a:stretch>
        </p:blipFill>
        <p:spPr>
          <a:xfrm>
            <a:off x="1093694" y="4521919"/>
            <a:ext cx="6738936" cy="198393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5"/>
          <p:cNvSpPr>
            <a:spLocks noChangeArrowheads="1"/>
          </p:cNvSpPr>
          <p:nvPr/>
        </p:nvSpPr>
        <p:spPr bwMode="auto">
          <a:xfrm>
            <a:off x="0" y="0"/>
            <a:ext cx="2360613" cy="1427163"/>
          </a:xfrm>
          <a:prstGeom prst="rect">
            <a:avLst/>
          </a:prstGeom>
          <a:solidFill>
            <a:schemeClr val="bg1"/>
          </a:solidFill>
          <a:ln w="9525" algn="ctr">
            <a:noFill/>
            <a:round/>
            <a:headEnd/>
            <a:tailEnd/>
          </a:ln>
        </p:spPr>
        <p:txBody>
          <a:bodyPr/>
          <a:lstStyle/>
          <a:p>
            <a:pPr eaLnBrk="0" hangingPunct="0"/>
            <a:endParaRPr lang="en-US"/>
          </a:p>
        </p:txBody>
      </p:sp>
      <p:grpSp>
        <p:nvGrpSpPr>
          <p:cNvPr id="3" name="グループ化 101"/>
          <p:cNvGrpSpPr>
            <a:grpSpLocks/>
          </p:cNvGrpSpPr>
          <p:nvPr/>
        </p:nvGrpSpPr>
        <p:grpSpPr bwMode="auto">
          <a:xfrm>
            <a:off x="1139825" y="1547813"/>
            <a:ext cx="6497638" cy="4198937"/>
            <a:chOff x="1166747" y="1354310"/>
            <a:chExt cx="7761353" cy="4830589"/>
          </a:xfrm>
        </p:grpSpPr>
        <p:grpSp>
          <p:nvGrpSpPr>
            <p:cNvPr id="4" name="Group 2"/>
            <p:cNvGrpSpPr>
              <a:grpSpLocks/>
            </p:cNvGrpSpPr>
            <p:nvPr/>
          </p:nvGrpSpPr>
          <p:grpSpPr bwMode="auto">
            <a:xfrm>
              <a:off x="1166747" y="1354310"/>
              <a:ext cx="6670383" cy="4830589"/>
              <a:chOff x="791" y="838"/>
              <a:chExt cx="4636" cy="3143"/>
            </a:xfrm>
          </p:grpSpPr>
          <p:sp>
            <p:nvSpPr>
              <p:cNvPr id="14384" name="Line 3"/>
              <p:cNvSpPr>
                <a:spLocks noChangeShapeType="1"/>
              </p:cNvSpPr>
              <p:nvPr/>
            </p:nvSpPr>
            <p:spPr bwMode="auto">
              <a:xfrm>
                <a:off x="791" y="850"/>
                <a:ext cx="0" cy="3129"/>
              </a:xfrm>
              <a:prstGeom prst="line">
                <a:avLst/>
              </a:prstGeom>
              <a:noFill/>
              <a:ln w="9525">
                <a:solidFill>
                  <a:srgbClr val="FFCCCC"/>
                </a:solidFill>
                <a:round/>
                <a:headEnd/>
                <a:tailEnd/>
              </a:ln>
            </p:spPr>
            <p:txBody>
              <a:bodyPr/>
              <a:lstStyle/>
              <a:p>
                <a:endParaRPr lang="en-GB"/>
              </a:p>
            </p:txBody>
          </p:sp>
          <p:sp>
            <p:nvSpPr>
              <p:cNvPr id="14385" name="Line 4"/>
              <p:cNvSpPr>
                <a:spLocks noChangeShapeType="1"/>
              </p:cNvSpPr>
              <p:nvPr/>
            </p:nvSpPr>
            <p:spPr bwMode="auto">
              <a:xfrm>
                <a:off x="1176" y="851"/>
                <a:ext cx="0" cy="3129"/>
              </a:xfrm>
              <a:prstGeom prst="line">
                <a:avLst/>
              </a:prstGeom>
              <a:noFill/>
              <a:ln w="9525">
                <a:solidFill>
                  <a:srgbClr val="FFCCCC"/>
                </a:solidFill>
                <a:round/>
                <a:headEnd/>
                <a:tailEnd/>
              </a:ln>
            </p:spPr>
            <p:txBody>
              <a:bodyPr/>
              <a:lstStyle/>
              <a:p>
                <a:endParaRPr lang="en-GB"/>
              </a:p>
            </p:txBody>
          </p:sp>
          <p:sp>
            <p:nvSpPr>
              <p:cNvPr id="14386" name="Line 5"/>
              <p:cNvSpPr>
                <a:spLocks noChangeShapeType="1"/>
              </p:cNvSpPr>
              <p:nvPr/>
            </p:nvSpPr>
            <p:spPr bwMode="auto">
              <a:xfrm>
                <a:off x="1561" y="852"/>
                <a:ext cx="0" cy="3129"/>
              </a:xfrm>
              <a:prstGeom prst="line">
                <a:avLst/>
              </a:prstGeom>
              <a:noFill/>
              <a:ln w="9525">
                <a:solidFill>
                  <a:srgbClr val="FFCCCC"/>
                </a:solidFill>
                <a:round/>
                <a:headEnd/>
                <a:tailEnd/>
              </a:ln>
            </p:spPr>
            <p:txBody>
              <a:bodyPr/>
              <a:lstStyle/>
              <a:p>
                <a:endParaRPr lang="en-GB"/>
              </a:p>
            </p:txBody>
          </p:sp>
          <p:sp>
            <p:nvSpPr>
              <p:cNvPr id="14387" name="Line 6"/>
              <p:cNvSpPr>
                <a:spLocks noChangeShapeType="1"/>
              </p:cNvSpPr>
              <p:nvPr/>
            </p:nvSpPr>
            <p:spPr bwMode="auto">
              <a:xfrm>
                <a:off x="1946" y="845"/>
                <a:ext cx="0" cy="3129"/>
              </a:xfrm>
              <a:prstGeom prst="line">
                <a:avLst/>
              </a:prstGeom>
              <a:noFill/>
              <a:ln w="9525">
                <a:solidFill>
                  <a:srgbClr val="FFCCCC"/>
                </a:solidFill>
                <a:round/>
                <a:headEnd/>
                <a:tailEnd/>
              </a:ln>
            </p:spPr>
            <p:txBody>
              <a:bodyPr/>
              <a:lstStyle/>
              <a:p>
                <a:endParaRPr lang="en-GB"/>
              </a:p>
            </p:txBody>
          </p:sp>
          <p:sp>
            <p:nvSpPr>
              <p:cNvPr id="14388" name="Line 7"/>
              <p:cNvSpPr>
                <a:spLocks noChangeShapeType="1"/>
              </p:cNvSpPr>
              <p:nvPr/>
            </p:nvSpPr>
            <p:spPr bwMode="auto">
              <a:xfrm>
                <a:off x="2331" y="838"/>
                <a:ext cx="0" cy="3129"/>
              </a:xfrm>
              <a:prstGeom prst="line">
                <a:avLst/>
              </a:prstGeom>
              <a:noFill/>
              <a:ln w="9525">
                <a:solidFill>
                  <a:srgbClr val="FFCCCC"/>
                </a:solidFill>
                <a:round/>
                <a:headEnd/>
                <a:tailEnd/>
              </a:ln>
            </p:spPr>
            <p:txBody>
              <a:bodyPr/>
              <a:lstStyle/>
              <a:p>
                <a:endParaRPr lang="en-GB"/>
              </a:p>
            </p:txBody>
          </p:sp>
          <p:sp>
            <p:nvSpPr>
              <p:cNvPr id="14389" name="Line 8"/>
              <p:cNvSpPr>
                <a:spLocks noChangeShapeType="1"/>
              </p:cNvSpPr>
              <p:nvPr/>
            </p:nvSpPr>
            <p:spPr bwMode="auto">
              <a:xfrm>
                <a:off x="2716" y="839"/>
                <a:ext cx="0" cy="3129"/>
              </a:xfrm>
              <a:prstGeom prst="line">
                <a:avLst/>
              </a:prstGeom>
              <a:noFill/>
              <a:ln w="9525">
                <a:solidFill>
                  <a:srgbClr val="FFCCCC"/>
                </a:solidFill>
                <a:round/>
                <a:headEnd/>
                <a:tailEnd/>
              </a:ln>
            </p:spPr>
            <p:txBody>
              <a:bodyPr/>
              <a:lstStyle/>
              <a:p>
                <a:endParaRPr lang="en-GB"/>
              </a:p>
            </p:txBody>
          </p:sp>
          <p:sp>
            <p:nvSpPr>
              <p:cNvPr id="14390" name="Line 9"/>
              <p:cNvSpPr>
                <a:spLocks noChangeShapeType="1"/>
              </p:cNvSpPr>
              <p:nvPr/>
            </p:nvSpPr>
            <p:spPr bwMode="auto">
              <a:xfrm>
                <a:off x="3101" y="840"/>
                <a:ext cx="0" cy="3129"/>
              </a:xfrm>
              <a:prstGeom prst="line">
                <a:avLst/>
              </a:prstGeom>
              <a:noFill/>
              <a:ln w="9525">
                <a:solidFill>
                  <a:srgbClr val="FFCCCC"/>
                </a:solidFill>
                <a:round/>
                <a:headEnd/>
                <a:tailEnd/>
              </a:ln>
            </p:spPr>
            <p:txBody>
              <a:bodyPr/>
              <a:lstStyle/>
              <a:p>
                <a:endParaRPr lang="en-GB"/>
              </a:p>
            </p:txBody>
          </p:sp>
          <p:sp>
            <p:nvSpPr>
              <p:cNvPr id="14391" name="Line 10"/>
              <p:cNvSpPr>
                <a:spLocks noChangeShapeType="1"/>
              </p:cNvSpPr>
              <p:nvPr/>
            </p:nvSpPr>
            <p:spPr bwMode="auto">
              <a:xfrm>
                <a:off x="3486" y="841"/>
                <a:ext cx="0" cy="3129"/>
              </a:xfrm>
              <a:prstGeom prst="line">
                <a:avLst/>
              </a:prstGeom>
              <a:noFill/>
              <a:ln w="9525">
                <a:solidFill>
                  <a:srgbClr val="FFCCCC"/>
                </a:solidFill>
                <a:round/>
                <a:headEnd/>
                <a:tailEnd/>
              </a:ln>
            </p:spPr>
            <p:txBody>
              <a:bodyPr/>
              <a:lstStyle/>
              <a:p>
                <a:endParaRPr lang="en-GB"/>
              </a:p>
            </p:txBody>
          </p:sp>
          <p:sp>
            <p:nvSpPr>
              <p:cNvPr id="14392" name="Line 11"/>
              <p:cNvSpPr>
                <a:spLocks noChangeShapeType="1"/>
              </p:cNvSpPr>
              <p:nvPr/>
            </p:nvSpPr>
            <p:spPr bwMode="auto">
              <a:xfrm>
                <a:off x="3879" y="842"/>
                <a:ext cx="0" cy="3129"/>
              </a:xfrm>
              <a:prstGeom prst="line">
                <a:avLst/>
              </a:prstGeom>
              <a:noFill/>
              <a:ln w="9525">
                <a:solidFill>
                  <a:srgbClr val="FFCCCC"/>
                </a:solidFill>
                <a:round/>
                <a:headEnd/>
                <a:tailEnd/>
              </a:ln>
            </p:spPr>
            <p:txBody>
              <a:bodyPr/>
              <a:lstStyle/>
              <a:p>
                <a:endParaRPr lang="en-GB"/>
              </a:p>
            </p:txBody>
          </p:sp>
          <p:sp>
            <p:nvSpPr>
              <p:cNvPr id="14393" name="Line 12"/>
              <p:cNvSpPr>
                <a:spLocks noChangeShapeType="1"/>
              </p:cNvSpPr>
              <p:nvPr/>
            </p:nvSpPr>
            <p:spPr bwMode="auto">
              <a:xfrm>
                <a:off x="4272" y="843"/>
                <a:ext cx="0" cy="3129"/>
              </a:xfrm>
              <a:prstGeom prst="line">
                <a:avLst/>
              </a:prstGeom>
              <a:noFill/>
              <a:ln w="9525">
                <a:solidFill>
                  <a:srgbClr val="FFCCCC"/>
                </a:solidFill>
                <a:round/>
                <a:headEnd/>
                <a:tailEnd/>
              </a:ln>
            </p:spPr>
            <p:txBody>
              <a:bodyPr/>
              <a:lstStyle/>
              <a:p>
                <a:endParaRPr lang="en-GB"/>
              </a:p>
            </p:txBody>
          </p:sp>
          <p:sp>
            <p:nvSpPr>
              <p:cNvPr id="14394" name="Line 13"/>
              <p:cNvSpPr>
                <a:spLocks noChangeShapeType="1"/>
              </p:cNvSpPr>
              <p:nvPr/>
            </p:nvSpPr>
            <p:spPr bwMode="auto">
              <a:xfrm>
                <a:off x="4657" y="844"/>
                <a:ext cx="0" cy="3129"/>
              </a:xfrm>
              <a:prstGeom prst="line">
                <a:avLst/>
              </a:prstGeom>
              <a:noFill/>
              <a:ln w="9525">
                <a:solidFill>
                  <a:srgbClr val="FFCCCC"/>
                </a:solidFill>
                <a:round/>
                <a:headEnd/>
                <a:tailEnd/>
              </a:ln>
            </p:spPr>
            <p:txBody>
              <a:bodyPr/>
              <a:lstStyle/>
              <a:p>
                <a:endParaRPr lang="en-GB"/>
              </a:p>
            </p:txBody>
          </p:sp>
          <p:sp>
            <p:nvSpPr>
              <p:cNvPr id="14395" name="Line 14"/>
              <p:cNvSpPr>
                <a:spLocks noChangeShapeType="1"/>
              </p:cNvSpPr>
              <p:nvPr/>
            </p:nvSpPr>
            <p:spPr bwMode="auto">
              <a:xfrm>
                <a:off x="5042" y="845"/>
                <a:ext cx="0" cy="3129"/>
              </a:xfrm>
              <a:prstGeom prst="line">
                <a:avLst/>
              </a:prstGeom>
              <a:noFill/>
              <a:ln w="9525">
                <a:solidFill>
                  <a:srgbClr val="FFCCCC"/>
                </a:solidFill>
                <a:round/>
                <a:headEnd/>
                <a:tailEnd/>
              </a:ln>
            </p:spPr>
            <p:txBody>
              <a:bodyPr/>
              <a:lstStyle/>
              <a:p>
                <a:endParaRPr lang="en-GB"/>
              </a:p>
            </p:txBody>
          </p:sp>
          <p:sp>
            <p:nvSpPr>
              <p:cNvPr id="14396" name="Line 15"/>
              <p:cNvSpPr>
                <a:spLocks noChangeShapeType="1"/>
              </p:cNvSpPr>
              <p:nvPr/>
            </p:nvSpPr>
            <p:spPr bwMode="auto">
              <a:xfrm>
                <a:off x="5427" y="846"/>
                <a:ext cx="0" cy="3129"/>
              </a:xfrm>
              <a:prstGeom prst="line">
                <a:avLst/>
              </a:prstGeom>
              <a:noFill/>
              <a:ln w="9525">
                <a:solidFill>
                  <a:srgbClr val="FFCCCC"/>
                </a:solidFill>
                <a:round/>
                <a:headEnd/>
                <a:tailEnd/>
              </a:ln>
            </p:spPr>
            <p:txBody>
              <a:bodyPr/>
              <a:lstStyle/>
              <a:p>
                <a:endParaRPr lang="en-GB"/>
              </a:p>
            </p:txBody>
          </p:sp>
        </p:grpSp>
        <p:grpSp>
          <p:nvGrpSpPr>
            <p:cNvPr id="5" name="グループ化 100"/>
            <p:cNvGrpSpPr>
              <a:grpSpLocks/>
            </p:cNvGrpSpPr>
            <p:nvPr/>
          </p:nvGrpSpPr>
          <p:grpSpPr bwMode="auto">
            <a:xfrm>
              <a:off x="8394700" y="1428750"/>
              <a:ext cx="533400" cy="4711700"/>
              <a:chOff x="8394700" y="1428750"/>
              <a:chExt cx="533400" cy="4502076"/>
            </a:xfrm>
          </p:grpSpPr>
          <p:sp>
            <p:nvSpPr>
              <p:cNvPr id="14382" name="Line 15"/>
              <p:cNvSpPr>
                <a:spLocks noChangeShapeType="1"/>
              </p:cNvSpPr>
              <p:nvPr/>
            </p:nvSpPr>
            <p:spPr bwMode="auto">
              <a:xfrm>
                <a:off x="8394700" y="1428750"/>
                <a:ext cx="0" cy="4502076"/>
              </a:xfrm>
              <a:prstGeom prst="line">
                <a:avLst/>
              </a:prstGeom>
              <a:noFill/>
              <a:ln w="9525">
                <a:solidFill>
                  <a:srgbClr val="FFCCCC"/>
                </a:solidFill>
                <a:round/>
                <a:headEnd/>
                <a:tailEnd/>
              </a:ln>
            </p:spPr>
            <p:txBody>
              <a:bodyPr/>
              <a:lstStyle/>
              <a:p>
                <a:endParaRPr lang="en-GB"/>
              </a:p>
            </p:txBody>
          </p:sp>
          <p:sp>
            <p:nvSpPr>
              <p:cNvPr id="14383" name="Line 15"/>
              <p:cNvSpPr>
                <a:spLocks noChangeShapeType="1"/>
              </p:cNvSpPr>
              <p:nvPr/>
            </p:nvSpPr>
            <p:spPr bwMode="auto">
              <a:xfrm>
                <a:off x="8928100" y="1428750"/>
                <a:ext cx="0" cy="4502076"/>
              </a:xfrm>
              <a:prstGeom prst="line">
                <a:avLst/>
              </a:prstGeom>
              <a:noFill/>
              <a:ln w="9525">
                <a:solidFill>
                  <a:srgbClr val="FFCCCC"/>
                </a:solidFill>
                <a:round/>
                <a:headEnd/>
                <a:tailEnd/>
              </a:ln>
            </p:spPr>
            <p:txBody>
              <a:bodyPr/>
              <a:lstStyle/>
              <a:p>
                <a:endParaRPr lang="en-GB"/>
              </a:p>
            </p:txBody>
          </p:sp>
        </p:grpSp>
      </p:grpSp>
      <p:sp>
        <p:nvSpPr>
          <p:cNvPr id="6147" name="AutoShape 20"/>
          <p:cNvSpPr>
            <a:spLocks noChangeArrowheads="1"/>
          </p:cNvSpPr>
          <p:nvPr/>
        </p:nvSpPr>
        <p:spPr bwMode="auto">
          <a:xfrm>
            <a:off x="5497513" y="4057650"/>
            <a:ext cx="1211262" cy="438150"/>
          </a:xfrm>
          <a:prstGeom prst="rightArrow">
            <a:avLst>
              <a:gd name="adj1" fmla="val 69176"/>
              <a:gd name="adj2" fmla="val 75072"/>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eaLnBrk="0" hangingPunct="0">
              <a:spcBef>
                <a:spcPct val="50000"/>
              </a:spcBef>
              <a:defRPr/>
            </a:pPr>
            <a:endParaRPr kumimoji="1" lang="en-GB" altLang="ja-JP" sz="700">
              <a:solidFill>
                <a:srgbClr val="000000"/>
              </a:solidFill>
            </a:endParaRPr>
          </a:p>
        </p:txBody>
      </p:sp>
      <p:sp>
        <p:nvSpPr>
          <p:cNvPr id="6148" name="AutoShape 16"/>
          <p:cNvSpPr>
            <a:spLocks noChangeArrowheads="1"/>
          </p:cNvSpPr>
          <p:nvPr/>
        </p:nvSpPr>
        <p:spPr bwMode="auto">
          <a:xfrm>
            <a:off x="1079500" y="1684338"/>
            <a:ext cx="2740025" cy="438150"/>
          </a:xfrm>
          <a:prstGeom prst="rightArrow">
            <a:avLst>
              <a:gd name="adj1" fmla="val 65250"/>
              <a:gd name="adj2" fmla="val 74094"/>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eaLnBrk="0" hangingPunct="0">
              <a:spcBef>
                <a:spcPct val="50000"/>
              </a:spcBef>
              <a:defRPr/>
            </a:pPr>
            <a:endParaRPr kumimoji="1" lang="en-GB" altLang="ja-JP" sz="700">
              <a:solidFill>
                <a:srgbClr val="000000"/>
              </a:solidFill>
            </a:endParaRPr>
          </a:p>
        </p:txBody>
      </p:sp>
      <p:sp>
        <p:nvSpPr>
          <p:cNvPr id="6149" name="AutoShape 17"/>
          <p:cNvSpPr>
            <a:spLocks noChangeArrowheads="1"/>
          </p:cNvSpPr>
          <p:nvPr/>
        </p:nvSpPr>
        <p:spPr bwMode="auto">
          <a:xfrm>
            <a:off x="1806575" y="2154238"/>
            <a:ext cx="2487613" cy="438150"/>
          </a:xfrm>
          <a:prstGeom prst="rightArrow">
            <a:avLst>
              <a:gd name="adj1" fmla="val 65250"/>
              <a:gd name="adj2" fmla="val 76085"/>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eaLnBrk="0" hangingPunct="0">
              <a:spcBef>
                <a:spcPct val="50000"/>
              </a:spcBef>
              <a:defRPr/>
            </a:pPr>
            <a:endParaRPr kumimoji="1" lang="en-GB" altLang="ja-JP" sz="700">
              <a:solidFill>
                <a:srgbClr val="000000"/>
              </a:solidFill>
            </a:endParaRPr>
          </a:p>
        </p:txBody>
      </p:sp>
      <p:sp>
        <p:nvSpPr>
          <p:cNvPr id="6150" name="AutoShape 18"/>
          <p:cNvSpPr>
            <a:spLocks noChangeArrowheads="1"/>
          </p:cNvSpPr>
          <p:nvPr/>
        </p:nvSpPr>
        <p:spPr bwMode="auto">
          <a:xfrm>
            <a:off x="2373313" y="2608263"/>
            <a:ext cx="2292350" cy="438150"/>
          </a:xfrm>
          <a:prstGeom prst="rightArrow">
            <a:avLst>
              <a:gd name="adj1" fmla="val 65250"/>
              <a:gd name="adj2" fmla="val 74771"/>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eaLnBrk="0" hangingPunct="0">
              <a:spcBef>
                <a:spcPct val="50000"/>
              </a:spcBef>
              <a:defRPr/>
            </a:pPr>
            <a:endParaRPr kumimoji="1" lang="en-GB" altLang="ja-JP" sz="700">
              <a:solidFill>
                <a:srgbClr val="000000"/>
              </a:solidFill>
            </a:endParaRPr>
          </a:p>
        </p:txBody>
      </p:sp>
      <p:sp>
        <p:nvSpPr>
          <p:cNvPr id="6151" name="AutoShape 19"/>
          <p:cNvSpPr>
            <a:spLocks noChangeArrowheads="1"/>
          </p:cNvSpPr>
          <p:nvPr/>
        </p:nvSpPr>
        <p:spPr bwMode="auto">
          <a:xfrm>
            <a:off x="3482975" y="3090863"/>
            <a:ext cx="1908175" cy="438150"/>
          </a:xfrm>
          <a:prstGeom prst="rightArrow">
            <a:avLst>
              <a:gd name="adj1" fmla="val 65898"/>
              <a:gd name="adj2" fmla="val 76418"/>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eaLnBrk="0" hangingPunct="0">
              <a:spcBef>
                <a:spcPct val="50000"/>
              </a:spcBef>
              <a:defRPr/>
            </a:pPr>
            <a:endParaRPr kumimoji="1" lang="en-GB" altLang="ja-JP" sz="700">
              <a:solidFill>
                <a:srgbClr val="000000"/>
              </a:solidFill>
            </a:endParaRPr>
          </a:p>
        </p:txBody>
      </p:sp>
      <p:sp>
        <p:nvSpPr>
          <p:cNvPr id="6152" name="AutoShape 20"/>
          <p:cNvSpPr>
            <a:spLocks noChangeArrowheads="1"/>
          </p:cNvSpPr>
          <p:nvPr/>
        </p:nvSpPr>
        <p:spPr bwMode="auto">
          <a:xfrm>
            <a:off x="4586288" y="3557588"/>
            <a:ext cx="1525587" cy="438150"/>
          </a:xfrm>
          <a:prstGeom prst="rightArrow">
            <a:avLst>
              <a:gd name="adj1" fmla="val 65898"/>
              <a:gd name="adj2" fmla="val 76717"/>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eaLnBrk="0" hangingPunct="0">
              <a:spcBef>
                <a:spcPct val="50000"/>
              </a:spcBef>
              <a:defRPr/>
            </a:pPr>
            <a:endParaRPr kumimoji="1" lang="en-GB" altLang="ja-JP" sz="700">
              <a:solidFill>
                <a:srgbClr val="000000"/>
              </a:solidFill>
            </a:endParaRPr>
          </a:p>
        </p:txBody>
      </p:sp>
      <p:sp>
        <p:nvSpPr>
          <p:cNvPr id="14346" name="Text Box 25"/>
          <p:cNvSpPr txBox="1">
            <a:spLocks noChangeArrowheads="1"/>
          </p:cNvSpPr>
          <p:nvPr/>
        </p:nvSpPr>
        <p:spPr bwMode="auto">
          <a:xfrm>
            <a:off x="595313" y="1392238"/>
            <a:ext cx="633412" cy="277812"/>
          </a:xfrm>
          <a:prstGeom prst="rect">
            <a:avLst/>
          </a:prstGeom>
          <a:noFill/>
          <a:ln w="9525">
            <a:noFill/>
            <a:miter lim="800000"/>
            <a:headEnd/>
            <a:tailEnd/>
          </a:ln>
        </p:spPr>
        <p:txBody>
          <a:bodyPr>
            <a:spAutoFit/>
          </a:bodyPr>
          <a:lstStyle/>
          <a:p>
            <a:pPr eaLnBrk="0" hangingPunct="0"/>
            <a:r>
              <a:rPr kumimoji="1" lang="en-US" altLang="ja-JP" sz="1200" b="1">
                <a:solidFill>
                  <a:srgbClr val="2A6EA8"/>
                </a:solidFill>
                <a:ea typeface="ＭＳ Ｐゴシック" pitchFamily="34" charset="-128"/>
              </a:rPr>
              <a:t>1999</a:t>
            </a:r>
          </a:p>
        </p:txBody>
      </p:sp>
      <p:sp>
        <p:nvSpPr>
          <p:cNvPr id="14347" name="Text Box 36"/>
          <p:cNvSpPr txBox="1">
            <a:spLocks noChangeArrowheads="1"/>
          </p:cNvSpPr>
          <p:nvPr/>
        </p:nvSpPr>
        <p:spPr bwMode="auto">
          <a:xfrm>
            <a:off x="122238" y="1762125"/>
            <a:ext cx="711200" cy="215900"/>
          </a:xfrm>
          <a:prstGeom prst="rect">
            <a:avLst/>
          </a:prstGeom>
          <a:noFill/>
          <a:ln w="9525">
            <a:noFill/>
            <a:miter lim="800000"/>
            <a:headEnd/>
            <a:tailEnd/>
          </a:ln>
        </p:spPr>
        <p:txBody>
          <a:bodyPr lIns="0" rIns="0">
            <a:spAutoFit/>
          </a:bodyPr>
          <a:lstStyle/>
          <a:p>
            <a:pPr eaLnBrk="0" hangingPunct="0"/>
            <a:r>
              <a:rPr kumimoji="1" lang="en-US" altLang="ja-JP" sz="800" b="1" i="1">
                <a:solidFill>
                  <a:srgbClr val="000000"/>
                </a:solidFill>
                <a:ea typeface="ＭＳ Ｐゴシック" pitchFamily="34" charset="-128"/>
              </a:rPr>
              <a:t>Release 99</a:t>
            </a:r>
          </a:p>
        </p:txBody>
      </p:sp>
      <p:sp>
        <p:nvSpPr>
          <p:cNvPr id="14348" name="Text Box 37"/>
          <p:cNvSpPr txBox="1">
            <a:spLocks noChangeArrowheads="1"/>
          </p:cNvSpPr>
          <p:nvPr/>
        </p:nvSpPr>
        <p:spPr bwMode="auto">
          <a:xfrm>
            <a:off x="715963" y="2224088"/>
            <a:ext cx="727075" cy="214312"/>
          </a:xfrm>
          <a:prstGeom prst="rect">
            <a:avLst/>
          </a:prstGeom>
          <a:noFill/>
          <a:ln w="9525">
            <a:noFill/>
            <a:miter lim="800000"/>
            <a:headEnd/>
            <a:tailEnd/>
          </a:ln>
        </p:spPr>
        <p:txBody>
          <a:bodyPr>
            <a:spAutoFit/>
          </a:bodyPr>
          <a:lstStyle/>
          <a:p>
            <a:pPr eaLnBrk="0" hangingPunct="0"/>
            <a:r>
              <a:rPr kumimoji="1" lang="en-US" altLang="ja-JP" sz="800" b="1" i="1">
                <a:solidFill>
                  <a:srgbClr val="000000"/>
                </a:solidFill>
                <a:ea typeface="ＭＳ Ｐゴシック" pitchFamily="34" charset="-128"/>
              </a:rPr>
              <a:t>Release 4</a:t>
            </a:r>
          </a:p>
        </p:txBody>
      </p:sp>
      <p:sp>
        <p:nvSpPr>
          <p:cNvPr id="14349" name="Text Box 38"/>
          <p:cNvSpPr txBox="1">
            <a:spLocks noChangeArrowheads="1"/>
          </p:cNvSpPr>
          <p:nvPr/>
        </p:nvSpPr>
        <p:spPr bwMode="auto">
          <a:xfrm>
            <a:off x="1281113" y="2667000"/>
            <a:ext cx="1014412" cy="214313"/>
          </a:xfrm>
          <a:prstGeom prst="rect">
            <a:avLst/>
          </a:prstGeom>
          <a:noFill/>
          <a:ln w="9525">
            <a:noFill/>
            <a:miter lim="800000"/>
            <a:headEnd/>
            <a:tailEnd/>
          </a:ln>
        </p:spPr>
        <p:txBody>
          <a:bodyPr>
            <a:spAutoFit/>
          </a:bodyPr>
          <a:lstStyle/>
          <a:p>
            <a:pPr eaLnBrk="0" hangingPunct="0"/>
            <a:r>
              <a:rPr kumimoji="1" lang="en-US" altLang="ja-JP" sz="800" b="1" i="1">
                <a:solidFill>
                  <a:srgbClr val="000000"/>
                </a:solidFill>
                <a:ea typeface="ＭＳ Ｐゴシック" pitchFamily="34" charset="-128"/>
              </a:rPr>
              <a:t>Release 5</a:t>
            </a:r>
          </a:p>
        </p:txBody>
      </p:sp>
      <p:sp>
        <p:nvSpPr>
          <p:cNvPr id="14350" name="Text Box 39"/>
          <p:cNvSpPr txBox="1">
            <a:spLocks noChangeArrowheads="1"/>
          </p:cNvSpPr>
          <p:nvPr/>
        </p:nvSpPr>
        <p:spPr bwMode="auto">
          <a:xfrm>
            <a:off x="2405063" y="3149600"/>
            <a:ext cx="1019175" cy="214313"/>
          </a:xfrm>
          <a:prstGeom prst="rect">
            <a:avLst/>
          </a:prstGeom>
          <a:noFill/>
          <a:ln w="9525">
            <a:noFill/>
            <a:miter lim="800000"/>
            <a:headEnd/>
            <a:tailEnd/>
          </a:ln>
        </p:spPr>
        <p:txBody>
          <a:bodyPr>
            <a:spAutoFit/>
          </a:bodyPr>
          <a:lstStyle/>
          <a:p>
            <a:pPr eaLnBrk="0" hangingPunct="0"/>
            <a:r>
              <a:rPr kumimoji="1" lang="en-US" altLang="ja-JP" sz="800" b="1" i="1">
                <a:solidFill>
                  <a:srgbClr val="000000"/>
                </a:solidFill>
                <a:ea typeface="ＭＳ Ｐゴシック" pitchFamily="34" charset="-128"/>
              </a:rPr>
              <a:t>Release 6</a:t>
            </a:r>
          </a:p>
        </p:txBody>
      </p:sp>
      <p:sp>
        <p:nvSpPr>
          <p:cNvPr id="14351" name="Text Box 40"/>
          <p:cNvSpPr txBox="1">
            <a:spLocks noChangeArrowheads="1"/>
          </p:cNvSpPr>
          <p:nvPr/>
        </p:nvSpPr>
        <p:spPr bwMode="auto">
          <a:xfrm>
            <a:off x="1849438" y="2262188"/>
            <a:ext cx="1228725" cy="230187"/>
          </a:xfrm>
          <a:prstGeom prst="rect">
            <a:avLst/>
          </a:prstGeom>
          <a:noFill/>
          <a:ln w="9525">
            <a:noFill/>
            <a:miter lim="800000"/>
            <a:headEnd/>
            <a:tailEnd/>
          </a:ln>
        </p:spPr>
        <p:txBody>
          <a:bodyPr>
            <a:spAutoFit/>
          </a:bodyPr>
          <a:lstStyle/>
          <a:p>
            <a:pPr eaLnBrk="0" hangingPunct="0"/>
            <a:r>
              <a:rPr kumimoji="1" lang="en-US" altLang="ja-JP" sz="900" b="1">
                <a:solidFill>
                  <a:schemeClr val="bg1"/>
                </a:solidFill>
                <a:ea typeface="ＭＳ Ｐゴシック" pitchFamily="34" charset="-128"/>
              </a:rPr>
              <a:t>1.28Mcps TDD</a:t>
            </a:r>
          </a:p>
        </p:txBody>
      </p:sp>
      <p:sp>
        <p:nvSpPr>
          <p:cNvPr id="14352" name="Text Box 41"/>
          <p:cNvSpPr txBox="1">
            <a:spLocks noChangeArrowheads="1"/>
          </p:cNvSpPr>
          <p:nvPr/>
        </p:nvSpPr>
        <p:spPr bwMode="auto">
          <a:xfrm>
            <a:off x="2428875" y="2706688"/>
            <a:ext cx="884238" cy="231775"/>
          </a:xfrm>
          <a:prstGeom prst="rect">
            <a:avLst/>
          </a:prstGeom>
          <a:noFill/>
          <a:ln w="9525">
            <a:noFill/>
            <a:miter lim="800000"/>
            <a:headEnd/>
            <a:tailEnd/>
          </a:ln>
        </p:spPr>
        <p:txBody>
          <a:bodyPr>
            <a:spAutoFit/>
          </a:bodyPr>
          <a:lstStyle/>
          <a:p>
            <a:pPr eaLnBrk="0" hangingPunct="0"/>
            <a:r>
              <a:rPr kumimoji="1" lang="en-US" altLang="ja-JP" sz="900" b="1">
                <a:solidFill>
                  <a:schemeClr val="bg1"/>
                </a:solidFill>
                <a:ea typeface="ＭＳ Ｐゴシック" pitchFamily="34" charset="-128"/>
              </a:rPr>
              <a:t>HSDPA</a:t>
            </a:r>
          </a:p>
        </p:txBody>
      </p:sp>
      <p:sp>
        <p:nvSpPr>
          <p:cNvPr id="14353" name="Text Box 42"/>
          <p:cNvSpPr txBox="1">
            <a:spLocks noChangeArrowheads="1"/>
          </p:cNvSpPr>
          <p:nvPr/>
        </p:nvSpPr>
        <p:spPr bwMode="auto">
          <a:xfrm>
            <a:off x="1158875" y="1806575"/>
            <a:ext cx="1374775" cy="230188"/>
          </a:xfrm>
          <a:prstGeom prst="rect">
            <a:avLst/>
          </a:prstGeom>
          <a:noFill/>
          <a:ln w="9525">
            <a:noFill/>
            <a:miter lim="800000"/>
            <a:headEnd/>
            <a:tailEnd/>
          </a:ln>
        </p:spPr>
        <p:txBody>
          <a:bodyPr>
            <a:spAutoFit/>
          </a:bodyPr>
          <a:lstStyle/>
          <a:p>
            <a:pPr eaLnBrk="0" hangingPunct="0"/>
            <a:r>
              <a:rPr kumimoji="1" lang="en-US" altLang="ja-JP" sz="900" b="1">
                <a:solidFill>
                  <a:schemeClr val="bg1"/>
                </a:solidFill>
                <a:ea typeface="ＭＳ Ｐゴシック" pitchFamily="34" charset="-128"/>
              </a:rPr>
              <a:t>W-CDMA</a:t>
            </a:r>
          </a:p>
        </p:txBody>
      </p:sp>
      <p:sp>
        <p:nvSpPr>
          <p:cNvPr id="14354" name="Text Box 43"/>
          <p:cNvSpPr txBox="1">
            <a:spLocks noChangeArrowheads="1"/>
          </p:cNvSpPr>
          <p:nvPr/>
        </p:nvSpPr>
        <p:spPr bwMode="auto">
          <a:xfrm>
            <a:off x="3532188" y="3181350"/>
            <a:ext cx="1971675" cy="230188"/>
          </a:xfrm>
          <a:prstGeom prst="rect">
            <a:avLst/>
          </a:prstGeom>
          <a:noFill/>
          <a:ln w="9525">
            <a:noFill/>
            <a:miter lim="800000"/>
            <a:headEnd/>
            <a:tailEnd/>
          </a:ln>
        </p:spPr>
        <p:txBody>
          <a:bodyPr>
            <a:spAutoFit/>
          </a:bodyPr>
          <a:lstStyle/>
          <a:p>
            <a:pPr eaLnBrk="0" hangingPunct="0"/>
            <a:r>
              <a:rPr kumimoji="1" lang="en-US" altLang="ja-JP" sz="900" b="1">
                <a:solidFill>
                  <a:schemeClr val="bg1"/>
                </a:solidFill>
                <a:ea typeface="ＭＳ Ｐゴシック" pitchFamily="34" charset="-128"/>
              </a:rPr>
              <a:t>HSUPA, MBMS</a:t>
            </a:r>
          </a:p>
        </p:txBody>
      </p:sp>
      <p:sp>
        <p:nvSpPr>
          <p:cNvPr id="14355" name="Text Box 52"/>
          <p:cNvSpPr txBox="1">
            <a:spLocks noChangeArrowheads="1"/>
          </p:cNvSpPr>
          <p:nvPr/>
        </p:nvSpPr>
        <p:spPr bwMode="auto">
          <a:xfrm>
            <a:off x="3473450" y="3624263"/>
            <a:ext cx="739775" cy="214312"/>
          </a:xfrm>
          <a:prstGeom prst="rect">
            <a:avLst/>
          </a:prstGeom>
          <a:noFill/>
          <a:ln w="9525">
            <a:noFill/>
            <a:miter lim="800000"/>
            <a:headEnd/>
            <a:tailEnd/>
          </a:ln>
        </p:spPr>
        <p:txBody>
          <a:bodyPr>
            <a:spAutoFit/>
          </a:bodyPr>
          <a:lstStyle/>
          <a:p>
            <a:pPr eaLnBrk="0" hangingPunct="0"/>
            <a:r>
              <a:rPr kumimoji="1" lang="en-US" altLang="ja-JP" sz="800" b="1" i="1">
                <a:solidFill>
                  <a:srgbClr val="000000"/>
                </a:solidFill>
                <a:ea typeface="ＭＳ Ｐゴシック" pitchFamily="34" charset="-128"/>
              </a:rPr>
              <a:t>Release 7</a:t>
            </a:r>
          </a:p>
        </p:txBody>
      </p:sp>
      <p:sp>
        <p:nvSpPr>
          <p:cNvPr id="14356" name="Text Box 53"/>
          <p:cNvSpPr txBox="1">
            <a:spLocks noChangeArrowheads="1"/>
          </p:cNvSpPr>
          <p:nvPr/>
        </p:nvSpPr>
        <p:spPr bwMode="auto">
          <a:xfrm>
            <a:off x="4576763" y="3660775"/>
            <a:ext cx="1795462" cy="215900"/>
          </a:xfrm>
          <a:prstGeom prst="rect">
            <a:avLst/>
          </a:prstGeom>
          <a:noFill/>
          <a:ln w="9525">
            <a:noFill/>
            <a:miter lim="800000"/>
            <a:headEnd/>
            <a:tailEnd/>
          </a:ln>
        </p:spPr>
        <p:txBody>
          <a:bodyPr>
            <a:spAutoFit/>
          </a:bodyPr>
          <a:lstStyle/>
          <a:p>
            <a:pPr eaLnBrk="0" hangingPunct="0"/>
            <a:r>
              <a:rPr kumimoji="1" lang="en-US" altLang="ja-JP" sz="800" b="1">
                <a:solidFill>
                  <a:schemeClr val="bg1"/>
                </a:solidFill>
                <a:ea typeface="ＭＳ Ｐゴシック" pitchFamily="34" charset="-128"/>
              </a:rPr>
              <a:t>HSPA+ (MIMO, HOM etc.)</a:t>
            </a:r>
          </a:p>
        </p:txBody>
      </p:sp>
      <p:sp>
        <p:nvSpPr>
          <p:cNvPr id="14357" name="Text Box 54"/>
          <p:cNvSpPr txBox="1">
            <a:spLocks noChangeArrowheads="1"/>
          </p:cNvSpPr>
          <p:nvPr/>
        </p:nvSpPr>
        <p:spPr bwMode="auto">
          <a:xfrm>
            <a:off x="4392613" y="4156075"/>
            <a:ext cx="798512" cy="214313"/>
          </a:xfrm>
          <a:prstGeom prst="rect">
            <a:avLst/>
          </a:prstGeom>
          <a:noFill/>
          <a:ln w="9525">
            <a:noFill/>
            <a:miter lim="800000"/>
            <a:headEnd/>
            <a:tailEnd/>
          </a:ln>
        </p:spPr>
        <p:txBody>
          <a:bodyPr>
            <a:spAutoFit/>
          </a:bodyPr>
          <a:lstStyle/>
          <a:p>
            <a:pPr eaLnBrk="0" hangingPunct="0"/>
            <a:r>
              <a:rPr kumimoji="1" lang="en-US" altLang="ja-JP" sz="800" b="1" i="1">
                <a:solidFill>
                  <a:srgbClr val="000000"/>
                </a:solidFill>
                <a:ea typeface="ＭＳ Ｐゴシック" pitchFamily="34" charset="-128"/>
              </a:rPr>
              <a:t>Release 8</a:t>
            </a:r>
          </a:p>
        </p:txBody>
      </p:sp>
      <p:sp>
        <p:nvSpPr>
          <p:cNvPr id="14358" name="Text Box 61"/>
          <p:cNvSpPr txBox="1">
            <a:spLocks noChangeArrowheads="1"/>
          </p:cNvSpPr>
          <p:nvPr/>
        </p:nvSpPr>
        <p:spPr bwMode="auto">
          <a:xfrm>
            <a:off x="5581650" y="4117975"/>
            <a:ext cx="935038" cy="230188"/>
          </a:xfrm>
          <a:prstGeom prst="rect">
            <a:avLst/>
          </a:prstGeom>
          <a:noFill/>
          <a:ln w="9525">
            <a:noFill/>
            <a:miter lim="800000"/>
            <a:headEnd/>
            <a:tailEnd/>
          </a:ln>
        </p:spPr>
        <p:txBody>
          <a:bodyPr>
            <a:spAutoFit/>
          </a:bodyPr>
          <a:lstStyle/>
          <a:p>
            <a:pPr eaLnBrk="0" hangingPunct="0"/>
            <a:r>
              <a:rPr kumimoji="1" lang="en-US" altLang="ja-JP" sz="900" b="1">
                <a:solidFill>
                  <a:schemeClr val="bg1"/>
                </a:solidFill>
                <a:ea typeface="ＭＳ Ｐゴシック" pitchFamily="34" charset="-128"/>
              </a:rPr>
              <a:t>LTE</a:t>
            </a:r>
          </a:p>
        </p:txBody>
      </p:sp>
      <p:sp>
        <p:nvSpPr>
          <p:cNvPr id="14359" name="Text Box 54"/>
          <p:cNvSpPr txBox="1">
            <a:spLocks noChangeArrowheads="1"/>
          </p:cNvSpPr>
          <p:nvPr/>
        </p:nvSpPr>
        <p:spPr bwMode="auto">
          <a:xfrm>
            <a:off x="5016500" y="4618038"/>
            <a:ext cx="792163" cy="215900"/>
          </a:xfrm>
          <a:prstGeom prst="rect">
            <a:avLst/>
          </a:prstGeom>
          <a:noFill/>
          <a:ln w="9525">
            <a:noFill/>
            <a:miter lim="800000"/>
            <a:headEnd/>
            <a:tailEnd/>
          </a:ln>
        </p:spPr>
        <p:txBody>
          <a:bodyPr>
            <a:spAutoFit/>
          </a:bodyPr>
          <a:lstStyle/>
          <a:p>
            <a:pPr eaLnBrk="0" hangingPunct="0"/>
            <a:r>
              <a:rPr kumimoji="1" lang="en-US" altLang="ja-JP" sz="800" b="1" i="1">
                <a:solidFill>
                  <a:srgbClr val="000000"/>
                </a:solidFill>
                <a:ea typeface="ＭＳ Ｐゴシック" pitchFamily="34" charset="-128"/>
              </a:rPr>
              <a:t>Release 9</a:t>
            </a:r>
          </a:p>
        </p:txBody>
      </p:sp>
      <p:sp>
        <p:nvSpPr>
          <p:cNvPr id="14360" name="Text Box 54"/>
          <p:cNvSpPr txBox="1">
            <a:spLocks noChangeArrowheads="1"/>
          </p:cNvSpPr>
          <p:nvPr/>
        </p:nvSpPr>
        <p:spPr bwMode="auto">
          <a:xfrm>
            <a:off x="5969000" y="5160963"/>
            <a:ext cx="746125" cy="214312"/>
          </a:xfrm>
          <a:prstGeom prst="rect">
            <a:avLst/>
          </a:prstGeom>
          <a:noFill/>
          <a:ln w="9525">
            <a:noFill/>
            <a:miter lim="800000"/>
            <a:headEnd/>
            <a:tailEnd/>
          </a:ln>
        </p:spPr>
        <p:txBody>
          <a:bodyPr>
            <a:spAutoFit/>
          </a:bodyPr>
          <a:lstStyle/>
          <a:p>
            <a:pPr eaLnBrk="0" hangingPunct="0"/>
            <a:r>
              <a:rPr kumimoji="1" lang="en-US" altLang="ja-JP" sz="800" b="1" i="1">
                <a:solidFill>
                  <a:srgbClr val="FF0000"/>
                </a:solidFill>
                <a:ea typeface="ＭＳ Ｐゴシック" pitchFamily="34" charset="-128"/>
              </a:rPr>
              <a:t>Release 10</a:t>
            </a:r>
          </a:p>
        </p:txBody>
      </p:sp>
      <p:sp>
        <p:nvSpPr>
          <p:cNvPr id="6204" name="AutoShape 20"/>
          <p:cNvSpPr>
            <a:spLocks noChangeArrowheads="1"/>
          </p:cNvSpPr>
          <p:nvPr/>
        </p:nvSpPr>
        <p:spPr bwMode="auto">
          <a:xfrm>
            <a:off x="6142038" y="4495800"/>
            <a:ext cx="895350" cy="482600"/>
          </a:xfrm>
          <a:prstGeom prst="rightArrow">
            <a:avLst>
              <a:gd name="adj1" fmla="val 58806"/>
              <a:gd name="adj2" fmla="val 69563"/>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eaLnBrk="0" hangingPunct="0">
              <a:spcBef>
                <a:spcPct val="50000"/>
              </a:spcBef>
              <a:defRPr/>
            </a:pPr>
            <a:endParaRPr kumimoji="1" lang="en-GB" altLang="ja-JP" sz="700">
              <a:solidFill>
                <a:srgbClr val="000000"/>
              </a:solidFill>
            </a:endParaRPr>
          </a:p>
        </p:txBody>
      </p:sp>
      <p:sp>
        <p:nvSpPr>
          <p:cNvPr id="14362" name="Text Box 61"/>
          <p:cNvSpPr txBox="1">
            <a:spLocks noChangeArrowheads="1"/>
          </p:cNvSpPr>
          <p:nvPr/>
        </p:nvSpPr>
        <p:spPr bwMode="auto">
          <a:xfrm>
            <a:off x="6091238" y="4606925"/>
            <a:ext cx="1017587" cy="288925"/>
          </a:xfrm>
          <a:prstGeom prst="rect">
            <a:avLst/>
          </a:prstGeom>
          <a:noFill/>
          <a:ln w="9525">
            <a:noFill/>
            <a:miter lim="800000"/>
            <a:headEnd/>
            <a:tailEnd/>
          </a:ln>
        </p:spPr>
        <p:txBody>
          <a:bodyPr>
            <a:spAutoFit/>
          </a:bodyPr>
          <a:lstStyle/>
          <a:p>
            <a:pPr eaLnBrk="0" hangingPunct="0">
              <a:lnSpc>
                <a:spcPct val="80000"/>
              </a:lnSpc>
            </a:pPr>
            <a:r>
              <a:rPr kumimoji="1" lang="en-US" altLang="ja-JP" sz="800" b="1">
                <a:solidFill>
                  <a:schemeClr val="bg1"/>
                </a:solidFill>
                <a:ea typeface="ＭＳ Ｐゴシック" pitchFamily="34" charset="-128"/>
              </a:rPr>
              <a:t>LTE enhancements</a:t>
            </a:r>
          </a:p>
        </p:txBody>
      </p:sp>
      <p:sp>
        <p:nvSpPr>
          <p:cNvPr id="6211" name="AutoShape 20"/>
          <p:cNvSpPr>
            <a:spLocks noChangeArrowheads="1"/>
          </p:cNvSpPr>
          <p:nvPr/>
        </p:nvSpPr>
        <p:spPr bwMode="auto">
          <a:xfrm>
            <a:off x="7477125" y="5516563"/>
            <a:ext cx="993775" cy="481012"/>
          </a:xfrm>
          <a:prstGeom prst="rightArrow">
            <a:avLst>
              <a:gd name="adj1" fmla="val 62389"/>
              <a:gd name="adj2" fmla="val 67764"/>
            </a:avLst>
          </a:prstGeom>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eaLnBrk="0" hangingPunct="0">
              <a:spcBef>
                <a:spcPct val="50000"/>
              </a:spcBef>
              <a:defRPr/>
            </a:pPr>
            <a:endParaRPr kumimoji="1" lang="en-GB" altLang="ja-JP" sz="700">
              <a:solidFill>
                <a:srgbClr val="000000"/>
              </a:solidFill>
            </a:endParaRPr>
          </a:p>
        </p:txBody>
      </p:sp>
      <p:sp>
        <p:nvSpPr>
          <p:cNvPr id="14364" name="正方形/長方形 104"/>
          <p:cNvSpPr>
            <a:spLocks noChangeArrowheads="1"/>
          </p:cNvSpPr>
          <p:nvPr/>
        </p:nvSpPr>
        <p:spPr bwMode="auto">
          <a:xfrm>
            <a:off x="6311900" y="5630863"/>
            <a:ext cx="939800" cy="215900"/>
          </a:xfrm>
          <a:prstGeom prst="rect">
            <a:avLst/>
          </a:prstGeom>
          <a:noFill/>
          <a:ln w="9525">
            <a:noFill/>
            <a:miter lim="800000"/>
            <a:headEnd/>
            <a:tailEnd/>
          </a:ln>
        </p:spPr>
        <p:txBody>
          <a:bodyPr>
            <a:spAutoFit/>
          </a:bodyPr>
          <a:lstStyle/>
          <a:p>
            <a:pPr eaLnBrk="0" hangingPunct="0"/>
            <a:r>
              <a:rPr kumimoji="1" lang="en-US" altLang="ja-JP" sz="800" b="1" i="1">
                <a:solidFill>
                  <a:srgbClr val="FF0000"/>
                </a:solidFill>
                <a:ea typeface="ＭＳ Ｐゴシック" pitchFamily="34" charset="-128"/>
              </a:rPr>
              <a:t>Release 11+</a:t>
            </a:r>
            <a:endParaRPr kumimoji="1" lang="en-US" altLang="ja-JP" sz="900" b="1" i="1">
              <a:solidFill>
                <a:srgbClr val="FF0000"/>
              </a:solidFill>
              <a:ea typeface="ＭＳ Ｐゴシック" pitchFamily="34" charset="-128"/>
            </a:endParaRPr>
          </a:p>
        </p:txBody>
      </p:sp>
      <p:sp>
        <p:nvSpPr>
          <p:cNvPr id="6214" name="Text Box 73"/>
          <p:cNvSpPr txBox="1">
            <a:spLocks noChangeArrowheads="1"/>
          </p:cNvSpPr>
          <p:nvPr/>
        </p:nvSpPr>
        <p:spPr bwMode="auto">
          <a:xfrm>
            <a:off x="322263" y="3519488"/>
            <a:ext cx="2573337" cy="584200"/>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bodyPr>
          <a:lstStyle/>
          <a:p>
            <a:pPr algn="ctr" eaLnBrk="0" hangingPunct="0">
              <a:defRPr/>
            </a:pPr>
            <a:r>
              <a:rPr kumimoji="1" lang="en-US" altLang="ja-JP" sz="1800" b="1" dirty="0">
                <a:solidFill>
                  <a:schemeClr val="bg1"/>
                </a:solidFill>
              </a:rPr>
              <a:t>ITU-R M.1457</a:t>
            </a:r>
          </a:p>
          <a:p>
            <a:pPr algn="ctr" eaLnBrk="0" hangingPunct="0">
              <a:defRPr/>
            </a:pPr>
            <a:r>
              <a:rPr kumimoji="1" lang="en-US" altLang="ja-JP" sz="1400" b="1" dirty="0">
                <a:solidFill>
                  <a:schemeClr val="bg1"/>
                </a:solidFill>
              </a:rPr>
              <a:t>IMT-2000 Recommendation</a:t>
            </a:r>
          </a:p>
        </p:txBody>
      </p:sp>
      <p:sp>
        <p:nvSpPr>
          <p:cNvPr id="6215" name="AutoShape 20"/>
          <p:cNvSpPr>
            <a:spLocks noChangeArrowheads="1"/>
          </p:cNvSpPr>
          <p:nvPr/>
        </p:nvSpPr>
        <p:spPr bwMode="auto">
          <a:xfrm>
            <a:off x="6813550" y="5046663"/>
            <a:ext cx="936625" cy="438150"/>
          </a:xfrm>
          <a:prstGeom prst="rightArrow">
            <a:avLst>
              <a:gd name="adj1" fmla="val 65898"/>
              <a:gd name="adj2" fmla="val 71807"/>
            </a:avLst>
          </a:prstGeom>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eaLnBrk="0" hangingPunct="0">
              <a:spcBef>
                <a:spcPct val="50000"/>
              </a:spcBef>
              <a:defRPr/>
            </a:pPr>
            <a:endParaRPr kumimoji="1" lang="en-GB" altLang="ja-JP" sz="700">
              <a:solidFill>
                <a:srgbClr val="000000"/>
              </a:solidFill>
            </a:endParaRPr>
          </a:p>
        </p:txBody>
      </p:sp>
      <p:grpSp>
        <p:nvGrpSpPr>
          <p:cNvPr id="6" name="Group 96"/>
          <p:cNvGrpSpPr>
            <a:grpSpLocks/>
          </p:cNvGrpSpPr>
          <p:nvPr/>
        </p:nvGrpSpPr>
        <p:grpSpPr bwMode="auto">
          <a:xfrm>
            <a:off x="2797175" y="5038725"/>
            <a:ext cx="2949575" cy="768350"/>
            <a:chOff x="3886290" y="5245249"/>
            <a:chExt cx="2217927" cy="704951"/>
          </a:xfrm>
        </p:grpSpPr>
        <p:sp>
          <p:nvSpPr>
            <p:cNvPr id="2" name="Rectangle 72"/>
            <p:cNvSpPr>
              <a:spLocks noChangeArrowheads="1"/>
            </p:cNvSpPr>
            <p:nvPr/>
          </p:nvSpPr>
          <p:spPr bwMode="auto">
            <a:xfrm>
              <a:off x="4132196" y="5245249"/>
              <a:ext cx="1730890" cy="557844"/>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eaLnBrk="0" hangingPunct="0">
                <a:spcBef>
                  <a:spcPct val="50000"/>
                </a:spcBef>
                <a:defRPr/>
              </a:pPr>
              <a:endParaRPr kumimoji="1" lang="en-GB" altLang="ja-JP" sz="900" dirty="0">
                <a:solidFill>
                  <a:schemeClr val="bg1"/>
                </a:solidFill>
                <a:ea typeface="ＭＳ ゴシック" pitchFamily="49" charset="-128"/>
              </a:endParaRPr>
            </a:p>
          </p:txBody>
        </p:sp>
        <p:sp>
          <p:nvSpPr>
            <p:cNvPr id="6218" name="Text Box 73"/>
            <p:cNvSpPr txBox="1">
              <a:spLocks noChangeArrowheads="1"/>
            </p:cNvSpPr>
            <p:nvPr/>
          </p:nvSpPr>
          <p:spPr bwMode="auto">
            <a:xfrm>
              <a:off x="3886290" y="5350118"/>
              <a:ext cx="2217927" cy="600082"/>
            </a:xfrm>
            <a:prstGeom prst="rect">
              <a:avLst/>
            </a:prstGeom>
            <a:noFill/>
            <a:ln w="9525">
              <a:noFill/>
              <a:miter lim="800000"/>
              <a:headEnd/>
              <a:tailEnd/>
            </a:ln>
          </p:spPr>
          <p:txBody>
            <a:bodyPr>
              <a:spAutoFit/>
            </a:bodyPr>
            <a:lstStyle/>
            <a:p>
              <a:pPr algn="ctr" eaLnBrk="0" hangingPunct="0">
                <a:defRPr/>
              </a:pPr>
              <a:r>
                <a:rPr kumimoji="1" lang="en-US" altLang="ja-JP" sz="1200" b="1" dirty="0">
                  <a:solidFill>
                    <a:schemeClr val="bg1"/>
                  </a:solidFill>
                </a:rPr>
                <a:t>ITU-R M.[IMT.RSPEC]</a:t>
              </a:r>
            </a:p>
            <a:p>
              <a:pPr algn="ctr" eaLnBrk="0" hangingPunct="0">
                <a:defRPr/>
              </a:pPr>
              <a:r>
                <a:rPr kumimoji="1" lang="en-US" altLang="ja-JP" sz="1050" b="1" dirty="0">
                  <a:solidFill>
                    <a:schemeClr val="bg1"/>
                  </a:solidFill>
                </a:rPr>
                <a:t>IMT-Advanced Recommendation</a:t>
              </a:r>
            </a:p>
          </p:txBody>
        </p:sp>
      </p:grpSp>
      <p:sp>
        <p:nvSpPr>
          <p:cNvPr id="14368" name="Rectangle 361"/>
          <p:cNvSpPr>
            <a:spLocks noGrp="1" noChangeArrowheads="1"/>
          </p:cNvSpPr>
          <p:nvPr>
            <p:ph type="title"/>
          </p:nvPr>
        </p:nvSpPr>
        <p:spPr>
          <a:xfrm>
            <a:off x="1444625" y="155575"/>
            <a:ext cx="6000750" cy="1169988"/>
          </a:xfrm>
        </p:spPr>
        <p:txBody>
          <a:bodyPr/>
          <a:lstStyle/>
          <a:p>
            <a:pPr eaLnBrk="1" hangingPunct="1"/>
            <a:r>
              <a:rPr lang="en-US" altLang="ja-JP" smtClean="0">
                <a:ea typeface="ＭＳ Ｐゴシック" pitchFamily="34" charset="-128"/>
              </a:rPr>
              <a:t>Motivation for LTE-Advanced</a:t>
            </a:r>
            <a:endParaRPr lang="ja-JP" altLang="en-US" smtClean="0">
              <a:ea typeface="ＭＳ Ｐゴシック" pitchFamily="34" charset="-128"/>
            </a:endParaRPr>
          </a:p>
        </p:txBody>
      </p:sp>
      <p:pic>
        <p:nvPicPr>
          <p:cNvPr id="14369" name="Picture 97" descr="imt_lte_A.jpg"/>
          <p:cNvPicPr>
            <a:picLocks noChangeAspect="1"/>
          </p:cNvPicPr>
          <p:nvPr/>
        </p:nvPicPr>
        <p:blipFill>
          <a:blip r:embed="rId3" cstate="print"/>
          <a:srcRect/>
          <a:stretch>
            <a:fillRect/>
          </a:stretch>
        </p:blipFill>
        <p:spPr bwMode="auto">
          <a:xfrm>
            <a:off x="153988" y="255588"/>
            <a:ext cx="1309687" cy="798512"/>
          </a:xfrm>
          <a:prstGeom prst="rect">
            <a:avLst/>
          </a:prstGeom>
          <a:noFill/>
          <a:ln w="9525">
            <a:noFill/>
            <a:miter lim="800000"/>
            <a:headEnd/>
            <a:tailEnd/>
          </a:ln>
        </p:spPr>
      </p:pic>
      <p:sp>
        <p:nvSpPr>
          <p:cNvPr id="14370" name="Text Box 61"/>
          <p:cNvSpPr txBox="1">
            <a:spLocks noChangeArrowheads="1"/>
          </p:cNvSpPr>
          <p:nvPr/>
        </p:nvSpPr>
        <p:spPr bwMode="auto">
          <a:xfrm>
            <a:off x="6777038" y="5157788"/>
            <a:ext cx="974725" cy="215900"/>
          </a:xfrm>
          <a:prstGeom prst="rect">
            <a:avLst/>
          </a:prstGeom>
          <a:noFill/>
          <a:ln w="9525">
            <a:noFill/>
            <a:miter lim="800000"/>
            <a:headEnd/>
            <a:tailEnd/>
          </a:ln>
        </p:spPr>
        <p:txBody>
          <a:bodyPr>
            <a:spAutoFit/>
          </a:bodyPr>
          <a:lstStyle/>
          <a:p>
            <a:pPr eaLnBrk="0" hangingPunct="0"/>
            <a:r>
              <a:rPr kumimoji="1" lang="en-US" altLang="ja-JP" sz="800" b="1">
                <a:solidFill>
                  <a:schemeClr val="bg1"/>
                </a:solidFill>
                <a:ea typeface="ＭＳ Ｐゴシック" pitchFamily="34" charset="-128"/>
              </a:rPr>
              <a:t>LTE-Advanced</a:t>
            </a:r>
            <a:endParaRPr kumimoji="1" lang="en-US" altLang="ja-JP" sz="800" b="1">
              <a:solidFill>
                <a:schemeClr val="bg1"/>
              </a:solidFill>
              <a:ea typeface="ＭＳ ゴシック" pitchFamily="49" charset="-128"/>
            </a:endParaRPr>
          </a:p>
        </p:txBody>
      </p:sp>
      <p:sp>
        <p:nvSpPr>
          <p:cNvPr id="14371" name="Text Box 25"/>
          <p:cNvSpPr txBox="1">
            <a:spLocks noChangeArrowheads="1"/>
          </p:cNvSpPr>
          <p:nvPr/>
        </p:nvSpPr>
        <p:spPr bwMode="auto">
          <a:xfrm>
            <a:off x="6996113" y="1392238"/>
            <a:ext cx="633412" cy="277812"/>
          </a:xfrm>
          <a:prstGeom prst="rect">
            <a:avLst/>
          </a:prstGeom>
          <a:noFill/>
          <a:ln w="9525">
            <a:noFill/>
            <a:miter lim="800000"/>
            <a:headEnd/>
            <a:tailEnd/>
          </a:ln>
        </p:spPr>
        <p:txBody>
          <a:bodyPr>
            <a:spAutoFit/>
          </a:bodyPr>
          <a:lstStyle/>
          <a:p>
            <a:pPr eaLnBrk="0" hangingPunct="0"/>
            <a:r>
              <a:rPr kumimoji="1" lang="en-US" altLang="ja-JP" sz="1200" b="1">
                <a:solidFill>
                  <a:srgbClr val="C00000"/>
                </a:solidFill>
                <a:ea typeface="ＭＳ Ｐゴシック" pitchFamily="34" charset="-128"/>
              </a:rPr>
              <a:t>2011</a:t>
            </a:r>
          </a:p>
        </p:txBody>
      </p:sp>
      <p:sp>
        <p:nvSpPr>
          <p:cNvPr id="100" name="コンテンツ プレースホルダ 3"/>
          <p:cNvSpPr txBox="1">
            <a:spLocks/>
          </p:cNvSpPr>
          <p:nvPr/>
        </p:nvSpPr>
        <p:spPr>
          <a:xfrm>
            <a:off x="5524500" y="1825625"/>
            <a:ext cx="3417888" cy="1804988"/>
          </a:xfrm>
          <a:prstGeom prst="rect">
            <a:avLst/>
          </a:prstGeom>
        </p:spPr>
        <p:txBody>
          <a:bodyPr/>
          <a:lstStyle/>
          <a:p>
            <a:pPr marL="342900" indent="-342900" eaLnBrk="0" hangingPunct="0">
              <a:spcBef>
                <a:spcPct val="20000"/>
              </a:spcBef>
              <a:buFontTx/>
              <a:buBlip>
                <a:blip r:embed="rId4"/>
              </a:buBlip>
              <a:defRPr/>
            </a:pPr>
            <a:r>
              <a:rPr lang="en-US" altLang="ja-JP" sz="1600" kern="0" dirty="0">
                <a:latin typeface="+mn-lt"/>
              </a:rPr>
              <a:t>3GPP aligned to ITU-R IMT process</a:t>
            </a:r>
          </a:p>
          <a:p>
            <a:pPr marL="342900" indent="-342900" eaLnBrk="0" hangingPunct="0">
              <a:spcBef>
                <a:spcPct val="20000"/>
              </a:spcBef>
              <a:buFontTx/>
              <a:buBlip>
                <a:blip r:embed="rId4"/>
              </a:buBlip>
              <a:defRPr/>
            </a:pPr>
            <a:r>
              <a:rPr lang="en-US" altLang="ja-JP" sz="1600" kern="0" dirty="0">
                <a:latin typeface="+mn-lt"/>
              </a:rPr>
              <a:t>Allows Coordinated approach to WRC</a:t>
            </a:r>
          </a:p>
          <a:p>
            <a:pPr marL="342900" indent="-342900" eaLnBrk="0" hangingPunct="0">
              <a:spcBef>
                <a:spcPct val="20000"/>
              </a:spcBef>
              <a:buFontTx/>
              <a:buBlip>
                <a:blip r:embed="rId4"/>
              </a:buBlip>
              <a:defRPr/>
            </a:pPr>
            <a:r>
              <a:rPr lang="en-US" altLang="ja-JP" sz="1600" kern="0" dirty="0">
                <a:latin typeface="+mn-lt"/>
              </a:rPr>
              <a:t>3GPP Releases evolve to meet:</a:t>
            </a:r>
          </a:p>
          <a:p>
            <a:pPr marL="742950" lvl="1" indent="-285750" eaLnBrk="0" hangingPunct="0">
              <a:spcBef>
                <a:spcPct val="20000"/>
              </a:spcBef>
              <a:buClr>
                <a:srgbClr val="C00000"/>
              </a:buClr>
              <a:buFont typeface="Arial" pitchFamily="34" charset="0"/>
              <a:buChar char="•"/>
              <a:defRPr/>
            </a:pPr>
            <a:r>
              <a:rPr lang="en-US" altLang="ja-JP" sz="1400" kern="0" dirty="0">
                <a:latin typeface="+mn-lt"/>
              </a:rPr>
              <a:t>Future Requirements for IMT</a:t>
            </a:r>
          </a:p>
          <a:p>
            <a:pPr marL="742950" lvl="1" indent="-285750" eaLnBrk="0" hangingPunct="0">
              <a:spcBef>
                <a:spcPct val="20000"/>
              </a:spcBef>
              <a:buClr>
                <a:srgbClr val="C00000"/>
              </a:buClr>
              <a:buFont typeface="Arial" pitchFamily="34" charset="0"/>
              <a:buChar char="•"/>
              <a:defRPr/>
            </a:pPr>
            <a:r>
              <a:rPr lang="en-US" altLang="ja-JP" sz="1400" kern="0" dirty="0">
                <a:latin typeface="+mn-lt"/>
              </a:rPr>
              <a:t>Future operator and end-user requirements</a:t>
            </a:r>
            <a:endParaRPr lang="ja-JP" altLang="en-US" sz="1400" kern="0" dirty="0">
              <a:latin typeface="+mn-lt"/>
            </a:endParaRPr>
          </a:p>
        </p:txBody>
      </p:sp>
      <p:sp>
        <p:nvSpPr>
          <p:cNvPr id="14373" name="Text Box 61"/>
          <p:cNvSpPr txBox="1">
            <a:spLocks noChangeArrowheads="1"/>
          </p:cNvSpPr>
          <p:nvPr/>
        </p:nvSpPr>
        <p:spPr bwMode="auto">
          <a:xfrm>
            <a:off x="7480300" y="5637213"/>
            <a:ext cx="1017588" cy="290512"/>
          </a:xfrm>
          <a:prstGeom prst="rect">
            <a:avLst/>
          </a:prstGeom>
          <a:noFill/>
          <a:ln w="9525">
            <a:noFill/>
            <a:miter lim="800000"/>
            <a:headEnd/>
            <a:tailEnd/>
          </a:ln>
        </p:spPr>
        <p:txBody>
          <a:bodyPr>
            <a:spAutoFit/>
          </a:bodyPr>
          <a:lstStyle/>
          <a:p>
            <a:pPr eaLnBrk="0" hangingPunct="0">
              <a:lnSpc>
                <a:spcPct val="80000"/>
              </a:lnSpc>
            </a:pPr>
            <a:r>
              <a:rPr kumimoji="1" lang="en-US" altLang="ja-JP" sz="800" b="1">
                <a:solidFill>
                  <a:schemeClr val="bg1"/>
                </a:solidFill>
                <a:ea typeface="ＭＳ Ｐゴシック" pitchFamily="34" charset="-128"/>
              </a:rPr>
              <a:t>Further LTE enhancements</a:t>
            </a:r>
          </a:p>
        </p:txBody>
      </p:sp>
      <p:sp>
        <p:nvSpPr>
          <p:cNvPr id="103" name="Cloud Callout 102"/>
          <p:cNvSpPr/>
          <p:nvPr/>
        </p:nvSpPr>
        <p:spPr bwMode="auto">
          <a:xfrm>
            <a:off x="7683500" y="4840288"/>
            <a:ext cx="949325" cy="287337"/>
          </a:xfrm>
          <a:prstGeom prst="cloudCallout">
            <a:avLst>
              <a:gd name="adj1" fmla="val -17304"/>
              <a:gd name="adj2" fmla="val 153233"/>
            </a:avLst>
          </a:prstGeom>
          <a:solidFill>
            <a:schemeClr val="accent6"/>
          </a:solidFill>
          <a:ln w="9525" cap="flat" cmpd="sng" algn="ctr">
            <a:noFill/>
            <a:prstDash val="solid"/>
            <a:round/>
            <a:headEnd type="none" w="med" len="med"/>
            <a:tailEnd type="none" w="med" len="med"/>
          </a:ln>
          <a:effectLst/>
        </p:spPr>
        <p:txBody>
          <a:bodyPr/>
          <a:lstStyle/>
          <a:p>
            <a:pPr eaLnBrk="0" hangingPunct="0">
              <a:defRPr/>
            </a:pPr>
            <a:r>
              <a:rPr lang="en-GB" sz="800" dirty="0">
                <a:solidFill>
                  <a:schemeClr val="bg1"/>
                </a:solidFill>
                <a:latin typeface="Arial" charset="0"/>
              </a:rPr>
              <a:t>3 </a:t>
            </a:r>
            <a:r>
              <a:rPr lang="en-GB" sz="800" dirty="0" err="1">
                <a:solidFill>
                  <a:schemeClr val="bg1"/>
                </a:solidFill>
                <a:latin typeface="Arial" charset="0"/>
              </a:rPr>
              <a:t>Gbps</a:t>
            </a:r>
            <a:endParaRPr lang="en-GB" sz="800" dirty="0">
              <a:solidFill>
                <a:schemeClr val="bg1"/>
              </a:solidFill>
              <a:latin typeface="Arial" charset="0"/>
            </a:endParaRPr>
          </a:p>
        </p:txBody>
      </p:sp>
      <p:sp>
        <p:nvSpPr>
          <p:cNvPr id="104" name="Cloud Callout 103"/>
          <p:cNvSpPr/>
          <p:nvPr/>
        </p:nvSpPr>
        <p:spPr bwMode="auto">
          <a:xfrm>
            <a:off x="8256588" y="5172075"/>
            <a:ext cx="887412" cy="287338"/>
          </a:xfrm>
          <a:prstGeom prst="cloudCallout">
            <a:avLst>
              <a:gd name="adj1" fmla="val -38207"/>
              <a:gd name="adj2" fmla="val 71983"/>
            </a:avLst>
          </a:prstGeom>
          <a:solidFill>
            <a:schemeClr val="accent6"/>
          </a:solidFill>
          <a:ln w="9525" cap="flat" cmpd="sng" algn="ctr">
            <a:noFill/>
            <a:prstDash val="solid"/>
            <a:round/>
            <a:headEnd type="none" w="med" len="med"/>
            <a:tailEnd type="none" w="med" len="med"/>
          </a:ln>
          <a:effectLst/>
        </p:spPr>
        <p:txBody>
          <a:bodyPr/>
          <a:lstStyle/>
          <a:p>
            <a:pPr eaLnBrk="0" hangingPunct="0">
              <a:defRPr/>
            </a:pPr>
            <a:r>
              <a:rPr lang="en-US" altLang="ja-JP" sz="800" dirty="0">
                <a:solidFill>
                  <a:schemeClr val="bg1"/>
                </a:solidFill>
                <a:ea typeface="ＭＳ Ｐゴシック" pitchFamily="50" charset="-128"/>
              </a:rPr>
              <a:t>64QAM</a:t>
            </a:r>
          </a:p>
        </p:txBody>
      </p:sp>
      <p:sp>
        <p:nvSpPr>
          <p:cNvPr id="105" name="Cloud Callout 104"/>
          <p:cNvSpPr/>
          <p:nvPr/>
        </p:nvSpPr>
        <p:spPr bwMode="auto">
          <a:xfrm>
            <a:off x="6615113" y="6180138"/>
            <a:ext cx="1049337" cy="373062"/>
          </a:xfrm>
          <a:prstGeom prst="cloudCallout">
            <a:avLst>
              <a:gd name="adj1" fmla="val 50659"/>
              <a:gd name="adj2" fmla="val -87133"/>
            </a:avLst>
          </a:prstGeom>
          <a:solidFill>
            <a:schemeClr val="accent6"/>
          </a:solidFill>
          <a:ln w="9525" cap="flat" cmpd="sng" algn="ctr">
            <a:noFill/>
            <a:prstDash val="solid"/>
            <a:round/>
            <a:headEnd type="none" w="med" len="med"/>
            <a:tailEnd type="none" w="med" len="med"/>
          </a:ln>
          <a:effectLst/>
        </p:spPr>
        <p:txBody>
          <a:bodyPr/>
          <a:lstStyle/>
          <a:p>
            <a:pPr eaLnBrk="0" hangingPunct="0">
              <a:defRPr/>
            </a:pPr>
            <a:r>
              <a:rPr lang="en-US" altLang="ja-JP" sz="800" dirty="0">
                <a:solidFill>
                  <a:schemeClr val="bg1"/>
                </a:solidFill>
                <a:ea typeface="ＭＳ Ｐゴシック" pitchFamily="50" charset="-128"/>
              </a:rPr>
              <a:t>8x8 MIMO</a:t>
            </a:r>
          </a:p>
        </p:txBody>
      </p:sp>
      <p:sp>
        <p:nvSpPr>
          <p:cNvPr id="106" name="Cloud Callout 105"/>
          <p:cNvSpPr/>
          <p:nvPr/>
        </p:nvSpPr>
        <p:spPr bwMode="auto">
          <a:xfrm>
            <a:off x="7799388" y="6194425"/>
            <a:ext cx="1192212" cy="269875"/>
          </a:xfrm>
          <a:prstGeom prst="cloudCallout">
            <a:avLst>
              <a:gd name="adj1" fmla="val -44595"/>
              <a:gd name="adj2" fmla="val -109268"/>
            </a:avLst>
          </a:prstGeom>
          <a:solidFill>
            <a:schemeClr val="accent6"/>
          </a:solidFill>
          <a:ln w="9525" cap="flat" cmpd="sng" algn="ctr">
            <a:noFill/>
            <a:prstDash val="solid"/>
            <a:round/>
            <a:headEnd type="none" w="med" len="med"/>
            <a:tailEnd type="none" w="med" len="med"/>
          </a:ln>
          <a:effectLst/>
        </p:spPr>
        <p:txBody>
          <a:bodyPr/>
          <a:lstStyle/>
          <a:p>
            <a:pPr eaLnBrk="0" hangingPunct="0">
              <a:defRPr/>
            </a:pPr>
            <a:r>
              <a:rPr lang="en-US" altLang="ja-JP" sz="800" dirty="0">
                <a:solidFill>
                  <a:schemeClr val="bg1"/>
                </a:solidFill>
                <a:ea typeface="ＭＳ Ｐゴシック" pitchFamily="50" charset="-128"/>
              </a:rPr>
              <a:t>100MHz BW</a:t>
            </a:r>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ja-JP" sz="2800" smtClean="0">
                <a:ea typeface="ＭＳ Ｐゴシック" pitchFamily="34" charset="-128"/>
              </a:rPr>
              <a:t>LTE-Advanced (Rel-10 onwards)</a:t>
            </a:r>
            <a:endParaRPr lang="ja-JP" altLang="en-US" smtClean="0">
              <a:ea typeface="ＭＳ Ｐゴシック" pitchFamily="34" charset="-128"/>
            </a:endParaRPr>
          </a:p>
        </p:txBody>
      </p:sp>
      <p:sp>
        <p:nvSpPr>
          <p:cNvPr id="14339" name="Text Box 3"/>
          <p:cNvSpPr txBox="1">
            <a:spLocks noChangeArrowheads="1"/>
          </p:cNvSpPr>
          <p:nvPr/>
        </p:nvSpPr>
        <p:spPr bwMode="auto">
          <a:xfrm>
            <a:off x="163513" y="1330325"/>
            <a:ext cx="8604250" cy="2027238"/>
          </a:xfrm>
          <a:prstGeom prst="rect">
            <a:avLst/>
          </a:prstGeom>
          <a:noFill/>
          <a:ln w="19050">
            <a:noFill/>
            <a:miter lim="800000"/>
            <a:headEnd/>
            <a:tailEnd/>
          </a:ln>
        </p:spPr>
        <p:txBody>
          <a:bodyPr>
            <a:spAutoFit/>
          </a:bodyPr>
          <a:lstStyle/>
          <a:p>
            <a:pPr marL="266700" indent="-266700" eaLnBrk="0" hangingPunct="0">
              <a:buFontTx/>
              <a:buBlip>
                <a:blip r:embed="rId2"/>
              </a:buBlip>
            </a:pPr>
            <a:r>
              <a:rPr kumimoji="1" lang="en-US" altLang="ja-JP" sz="2000">
                <a:latin typeface="Calibri" pitchFamily="34" charset="0"/>
                <a:ea typeface="ＭＳ Ｐゴシック" pitchFamily="34" charset="-128"/>
              </a:rPr>
              <a:t> LTE-Advanced shall be deployed as an evolution of LTE and on new bands.</a:t>
            </a:r>
          </a:p>
          <a:p>
            <a:pPr marL="266700" indent="-266700" eaLnBrk="0" hangingPunct="0"/>
            <a:r>
              <a:rPr kumimoji="1" lang="en-US" altLang="ja-JP" sz="2000">
                <a:latin typeface="Calibri" pitchFamily="34" charset="0"/>
                <a:ea typeface="ＭＳ Ｐゴシック" pitchFamily="34" charset="-128"/>
              </a:rPr>
              <a:t> </a:t>
            </a:r>
          </a:p>
          <a:p>
            <a:pPr marL="266700" indent="-266700" eaLnBrk="0" hangingPunct="0">
              <a:buFontTx/>
              <a:buBlip>
                <a:blip r:embed="rId2"/>
              </a:buBlip>
            </a:pPr>
            <a:r>
              <a:rPr kumimoji="1" lang="en-US" altLang="ja-JP" sz="2000">
                <a:latin typeface="Calibri" pitchFamily="34" charset="0"/>
                <a:ea typeface="ＭＳ Ｐゴシック" pitchFamily="34" charset="-128"/>
              </a:rPr>
              <a:t> LTE-Advanced shall be backwards compatible with LTE. This is valid for the radio aspects as well as the upper-layer signaling and services.</a:t>
            </a:r>
          </a:p>
          <a:p>
            <a:pPr marL="266700" indent="-266700" eaLnBrk="0" hangingPunct="0">
              <a:buFontTx/>
              <a:buBlip>
                <a:blip r:embed="rId2"/>
              </a:buBlip>
            </a:pPr>
            <a:endParaRPr kumimoji="1" lang="en-US" altLang="ja-JP" sz="2000">
              <a:latin typeface="Calibri" pitchFamily="34" charset="0"/>
              <a:ea typeface="ＭＳ Ｐゴシック" pitchFamily="34" charset="-128"/>
            </a:endParaRPr>
          </a:p>
          <a:p>
            <a:pPr marL="266700" indent="-266700" eaLnBrk="0" hangingPunct="0"/>
            <a:r>
              <a:rPr kumimoji="1" lang="ja-JP" altLang="en-US" sz="2000" b="1">
                <a:solidFill>
                  <a:srgbClr val="2A6EA8"/>
                </a:solidFill>
                <a:ea typeface="ＭＳ Ｐゴシック" pitchFamily="34" charset="-128"/>
                <a:sym typeface="Wingdings" pitchFamily="2" charset="2"/>
              </a:rPr>
              <a:t>     </a:t>
            </a:r>
            <a:r>
              <a:rPr kumimoji="1" lang="en-US" altLang="ja-JP" sz="2000">
                <a:solidFill>
                  <a:srgbClr val="2A6EA8"/>
                </a:solidFill>
                <a:latin typeface="Calibri" pitchFamily="34" charset="0"/>
                <a:ea typeface="ＭＳ Ｐゴシック" pitchFamily="34" charset="-128"/>
                <a:sym typeface="Wingdings" pitchFamily="2" charset="2"/>
              </a:rPr>
              <a:t>Smooth and flexible system migration from Rel-8 LTE to LTE-Advanced</a:t>
            </a:r>
            <a:endParaRPr kumimoji="1" lang="ja-JP" altLang="en-US" sz="2000">
              <a:solidFill>
                <a:srgbClr val="2A6EA8"/>
              </a:solidFill>
              <a:latin typeface="Calibri" pitchFamily="34" charset="0"/>
              <a:ea typeface="ＭＳ Ｐゴシック" pitchFamily="34" charset="-128"/>
            </a:endParaRPr>
          </a:p>
          <a:p>
            <a:pPr marL="266700" indent="-266700" eaLnBrk="0" hangingPunct="0"/>
            <a:endParaRPr kumimoji="1" lang="ja-JP" altLang="en-US" sz="700" b="1">
              <a:solidFill>
                <a:srgbClr val="FF0000"/>
              </a:solidFill>
              <a:ea typeface="ＭＳ Ｐゴシック" pitchFamily="34" charset="-128"/>
            </a:endParaRPr>
          </a:p>
        </p:txBody>
      </p:sp>
      <p:grpSp>
        <p:nvGrpSpPr>
          <p:cNvPr id="14340" name="Group 63"/>
          <p:cNvGrpSpPr>
            <a:grpSpLocks/>
          </p:cNvGrpSpPr>
          <p:nvPr/>
        </p:nvGrpSpPr>
        <p:grpSpPr bwMode="auto">
          <a:xfrm>
            <a:off x="393700" y="3328988"/>
            <a:ext cx="8510588" cy="2690812"/>
            <a:chOff x="248" y="2097"/>
            <a:chExt cx="5361" cy="1695"/>
          </a:xfrm>
        </p:grpSpPr>
        <p:sp>
          <p:nvSpPr>
            <p:cNvPr id="9223" name="Oval 4"/>
            <p:cNvSpPr>
              <a:spLocks noChangeArrowheads="1"/>
            </p:cNvSpPr>
            <p:nvPr/>
          </p:nvSpPr>
          <p:spPr bwMode="auto">
            <a:xfrm>
              <a:off x="248" y="2931"/>
              <a:ext cx="2660" cy="706"/>
            </a:xfrm>
            <a:prstGeom prst="ellipse">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eaLnBrk="0" hangingPunct="0">
                <a:spcBef>
                  <a:spcPct val="50000"/>
                </a:spcBef>
                <a:defRPr/>
              </a:pPr>
              <a:endParaRPr kumimoji="1" lang="ja-JP" altLang="en-US" sz="2000">
                <a:solidFill>
                  <a:srgbClr val="000000"/>
                </a:solidFill>
              </a:endParaRPr>
            </a:p>
          </p:txBody>
        </p:sp>
        <p:grpSp>
          <p:nvGrpSpPr>
            <p:cNvPr id="14342" name="Group 92"/>
            <p:cNvGrpSpPr>
              <a:grpSpLocks/>
            </p:cNvGrpSpPr>
            <p:nvPr/>
          </p:nvGrpSpPr>
          <p:grpSpPr bwMode="auto">
            <a:xfrm>
              <a:off x="1472" y="2636"/>
              <a:ext cx="189" cy="567"/>
              <a:chOff x="1854" y="2738"/>
              <a:chExt cx="113" cy="539"/>
            </a:xfrm>
          </p:grpSpPr>
          <p:sp>
            <p:nvSpPr>
              <p:cNvPr id="14382" name="Freeform 93"/>
              <p:cNvSpPr>
                <a:spLocks/>
              </p:cNvSpPr>
              <p:nvPr/>
            </p:nvSpPr>
            <p:spPr bwMode="auto">
              <a:xfrm>
                <a:off x="1900" y="2843"/>
                <a:ext cx="21" cy="46"/>
              </a:xfrm>
              <a:custGeom>
                <a:avLst/>
                <a:gdLst>
                  <a:gd name="T0" fmla="*/ 4 w 21"/>
                  <a:gd name="T1" fmla="*/ 10 h 46"/>
                  <a:gd name="T2" fmla="*/ 11 w 21"/>
                  <a:gd name="T3" fmla="*/ 0 h 46"/>
                  <a:gd name="T4" fmla="*/ 19 w 21"/>
                  <a:gd name="T5" fmla="*/ 10 h 46"/>
                  <a:gd name="T6" fmla="*/ 21 w 21"/>
                  <a:gd name="T7" fmla="*/ 37 h 46"/>
                  <a:gd name="T8" fmla="*/ 11 w 21"/>
                  <a:gd name="T9" fmla="*/ 46 h 46"/>
                  <a:gd name="T10" fmla="*/ 0 w 21"/>
                  <a:gd name="T11" fmla="*/ 37 h 46"/>
                  <a:gd name="T12" fmla="*/ 4 w 21"/>
                  <a:gd name="T13" fmla="*/ 10 h 46"/>
                  <a:gd name="T14" fmla="*/ 0 60000 65536"/>
                  <a:gd name="T15" fmla="*/ 0 60000 65536"/>
                  <a:gd name="T16" fmla="*/ 0 60000 65536"/>
                  <a:gd name="T17" fmla="*/ 0 60000 65536"/>
                  <a:gd name="T18" fmla="*/ 0 60000 65536"/>
                  <a:gd name="T19" fmla="*/ 0 60000 65536"/>
                  <a:gd name="T20" fmla="*/ 0 60000 65536"/>
                  <a:gd name="T21" fmla="*/ 0 w 21"/>
                  <a:gd name="T22" fmla="*/ 0 h 46"/>
                  <a:gd name="T23" fmla="*/ 21 w 21"/>
                  <a:gd name="T24" fmla="*/ 46 h 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 h="46">
                    <a:moveTo>
                      <a:pt x="4" y="10"/>
                    </a:moveTo>
                    <a:lnTo>
                      <a:pt x="11" y="0"/>
                    </a:lnTo>
                    <a:lnTo>
                      <a:pt x="19" y="10"/>
                    </a:lnTo>
                    <a:lnTo>
                      <a:pt x="21" y="37"/>
                    </a:lnTo>
                    <a:lnTo>
                      <a:pt x="11" y="46"/>
                    </a:lnTo>
                    <a:lnTo>
                      <a:pt x="0" y="37"/>
                    </a:lnTo>
                    <a:lnTo>
                      <a:pt x="4" y="10"/>
                    </a:lnTo>
                    <a:close/>
                  </a:path>
                </a:pathLst>
              </a:custGeom>
              <a:solidFill>
                <a:srgbClr val="99CCFF"/>
              </a:solidFill>
              <a:ln w="9525">
                <a:noFill/>
                <a:round/>
                <a:headEnd/>
                <a:tailEnd/>
              </a:ln>
            </p:spPr>
            <p:txBody>
              <a:bodyPr/>
              <a:lstStyle/>
              <a:p>
                <a:endParaRPr lang="en-GB"/>
              </a:p>
            </p:txBody>
          </p:sp>
          <p:sp>
            <p:nvSpPr>
              <p:cNvPr id="14383" name="Freeform 94"/>
              <p:cNvSpPr>
                <a:spLocks/>
              </p:cNvSpPr>
              <p:nvPr/>
            </p:nvSpPr>
            <p:spPr bwMode="auto">
              <a:xfrm>
                <a:off x="1854" y="3202"/>
                <a:ext cx="113" cy="36"/>
              </a:xfrm>
              <a:custGeom>
                <a:avLst/>
                <a:gdLst>
                  <a:gd name="T0" fmla="*/ 0 w 113"/>
                  <a:gd name="T1" fmla="*/ 36 h 36"/>
                  <a:gd name="T2" fmla="*/ 57 w 113"/>
                  <a:gd name="T3" fmla="*/ 0 h 36"/>
                  <a:gd name="T4" fmla="*/ 113 w 113"/>
                  <a:gd name="T5" fmla="*/ 36 h 36"/>
                  <a:gd name="T6" fmla="*/ 0 60000 65536"/>
                  <a:gd name="T7" fmla="*/ 0 60000 65536"/>
                  <a:gd name="T8" fmla="*/ 0 60000 65536"/>
                  <a:gd name="T9" fmla="*/ 0 w 113"/>
                  <a:gd name="T10" fmla="*/ 0 h 36"/>
                  <a:gd name="T11" fmla="*/ 113 w 113"/>
                  <a:gd name="T12" fmla="*/ 36 h 36"/>
                </a:gdLst>
                <a:ahLst/>
                <a:cxnLst>
                  <a:cxn ang="T6">
                    <a:pos x="T0" y="T1"/>
                  </a:cxn>
                  <a:cxn ang="T7">
                    <a:pos x="T2" y="T3"/>
                  </a:cxn>
                  <a:cxn ang="T8">
                    <a:pos x="T4" y="T5"/>
                  </a:cxn>
                </a:cxnLst>
                <a:rect l="T9" t="T10" r="T11" b="T12"/>
                <a:pathLst>
                  <a:path w="113" h="36">
                    <a:moveTo>
                      <a:pt x="0" y="36"/>
                    </a:moveTo>
                    <a:lnTo>
                      <a:pt x="57" y="0"/>
                    </a:lnTo>
                    <a:lnTo>
                      <a:pt x="113" y="36"/>
                    </a:lnTo>
                  </a:path>
                </a:pathLst>
              </a:custGeom>
              <a:solidFill>
                <a:srgbClr val="99CCFF"/>
              </a:solidFill>
              <a:ln w="9525">
                <a:solidFill>
                  <a:srgbClr val="000000"/>
                </a:solidFill>
                <a:round/>
                <a:headEnd/>
                <a:tailEnd/>
              </a:ln>
            </p:spPr>
            <p:txBody>
              <a:bodyPr/>
              <a:lstStyle/>
              <a:p>
                <a:endParaRPr lang="en-GB"/>
              </a:p>
            </p:txBody>
          </p:sp>
          <p:sp>
            <p:nvSpPr>
              <p:cNvPr id="14384" name="Freeform 95"/>
              <p:cNvSpPr>
                <a:spLocks/>
              </p:cNvSpPr>
              <p:nvPr/>
            </p:nvSpPr>
            <p:spPr bwMode="auto">
              <a:xfrm>
                <a:off x="1854" y="2824"/>
                <a:ext cx="113" cy="453"/>
              </a:xfrm>
              <a:custGeom>
                <a:avLst/>
                <a:gdLst>
                  <a:gd name="T0" fmla="*/ 57 w 113"/>
                  <a:gd name="T1" fmla="*/ 0 h 453"/>
                  <a:gd name="T2" fmla="*/ 57 w 113"/>
                  <a:gd name="T3" fmla="*/ 453 h 453"/>
                  <a:gd name="T4" fmla="*/ 0 w 113"/>
                  <a:gd name="T5" fmla="*/ 414 h 453"/>
                  <a:gd name="T6" fmla="*/ 57 w 113"/>
                  <a:gd name="T7" fmla="*/ 0 h 453"/>
                  <a:gd name="T8" fmla="*/ 113 w 113"/>
                  <a:gd name="T9" fmla="*/ 414 h 453"/>
                  <a:gd name="T10" fmla="*/ 57 w 113"/>
                  <a:gd name="T11" fmla="*/ 453 h 453"/>
                  <a:gd name="T12" fmla="*/ 0 60000 65536"/>
                  <a:gd name="T13" fmla="*/ 0 60000 65536"/>
                  <a:gd name="T14" fmla="*/ 0 60000 65536"/>
                  <a:gd name="T15" fmla="*/ 0 60000 65536"/>
                  <a:gd name="T16" fmla="*/ 0 60000 65536"/>
                  <a:gd name="T17" fmla="*/ 0 60000 65536"/>
                  <a:gd name="T18" fmla="*/ 0 w 113"/>
                  <a:gd name="T19" fmla="*/ 0 h 453"/>
                  <a:gd name="T20" fmla="*/ 113 w 113"/>
                  <a:gd name="T21" fmla="*/ 453 h 453"/>
                </a:gdLst>
                <a:ahLst/>
                <a:cxnLst>
                  <a:cxn ang="T12">
                    <a:pos x="T0" y="T1"/>
                  </a:cxn>
                  <a:cxn ang="T13">
                    <a:pos x="T2" y="T3"/>
                  </a:cxn>
                  <a:cxn ang="T14">
                    <a:pos x="T4" y="T5"/>
                  </a:cxn>
                  <a:cxn ang="T15">
                    <a:pos x="T6" y="T7"/>
                  </a:cxn>
                  <a:cxn ang="T16">
                    <a:pos x="T8" y="T9"/>
                  </a:cxn>
                  <a:cxn ang="T17">
                    <a:pos x="T10" y="T11"/>
                  </a:cxn>
                </a:cxnLst>
                <a:rect l="T18" t="T19" r="T20" b="T21"/>
                <a:pathLst>
                  <a:path w="113" h="453">
                    <a:moveTo>
                      <a:pt x="57" y="0"/>
                    </a:moveTo>
                    <a:lnTo>
                      <a:pt x="57" y="453"/>
                    </a:lnTo>
                    <a:lnTo>
                      <a:pt x="0" y="414"/>
                    </a:lnTo>
                    <a:lnTo>
                      <a:pt x="57" y="0"/>
                    </a:lnTo>
                    <a:lnTo>
                      <a:pt x="113" y="414"/>
                    </a:lnTo>
                    <a:lnTo>
                      <a:pt x="57" y="453"/>
                    </a:lnTo>
                  </a:path>
                </a:pathLst>
              </a:custGeom>
              <a:solidFill>
                <a:srgbClr val="99CCFF"/>
              </a:solidFill>
              <a:ln w="9525">
                <a:solidFill>
                  <a:srgbClr val="000000"/>
                </a:solidFill>
                <a:round/>
                <a:headEnd/>
                <a:tailEnd/>
              </a:ln>
            </p:spPr>
            <p:txBody>
              <a:bodyPr/>
              <a:lstStyle/>
              <a:p>
                <a:endParaRPr lang="en-GB"/>
              </a:p>
            </p:txBody>
          </p:sp>
          <p:sp>
            <p:nvSpPr>
              <p:cNvPr id="14385" name="Freeform 96"/>
              <p:cNvSpPr>
                <a:spLocks/>
              </p:cNvSpPr>
              <p:nvPr/>
            </p:nvSpPr>
            <p:spPr bwMode="auto">
              <a:xfrm>
                <a:off x="1898" y="2928"/>
                <a:ext cx="27" cy="9"/>
              </a:xfrm>
              <a:custGeom>
                <a:avLst/>
                <a:gdLst>
                  <a:gd name="T0" fmla="*/ 0 w 27"/>
                  <a:gd name="T1" fmla="*/ 0 h 9"/>
                  <a:gd name="T2" fmla="*/ 13 w 27"/>
                  <a:gd name="T3" fmla="*/ 9 h 9"/>
                  <a:gd name="T4" fmla="*/ 27 w 27"/>
                  <a:gd name="T5" fmla="*/ 0 h 9"/>
                  <a:gd name="T6" fmla="*/ 0 60000 65536"/>
                  <a:gd name="T7" fmla="*/ 0 60000 65536"/>
                  <a:gd name="T8" fmla="*/ 0 60000 65536"/>
                  <a:gd name="T9" fmla="*/ 0 w 27"/>
                  <a:gd name="T10" fmla="*/ 0 h 9"/>
                  <a:gd name="T11" fmla="*/ 27 w 27"/>
                  <a:gd name="T12" fmla="*/ 9 h 9"/>
                </a:gdLst>
                <a:ahLst/>
                <a:cxnLst>
                  <a:cxn ang="T6">
                    <a:pos x="T0" y="T1"/>
                  </a:cxn>
                  <a:cxn ang="T7">
                    <a:pos x="T2" y="T3"/>
                  </a:cxn>
                  <a:cxn ang="T8">
                    <a:pos x="T4" y="T5"/>
                  </a:cxn>
                </a:cxnLst>
                <a:rect l="T9" t="T10" r="T11" b="T12"/>
                <a:pathLst>
                  <a:path w="27" h="9">
                    <a:moveTo>
                      <a:pt x="0" y="0"/>
                    </a:moveTo>
                    <a:lnTo>
                      <a:pt x="13" y="9"/>
                    </a:lnTo>
                    <a:lnTo>
                      <a:pt x="27" y="0"/>
                    </a:lnTo>
                  </a:path>
                </a:pathLst>
              </a:custGeom>
              <a:solidFill>
                <a:srgbClr val="99CCFF"/>
              </a:solidFill>
              <a:ln w="9525">
                <a:solidFill>
                  <a:srgbClr val="000000"/>
                </a:solidFill>
                <a:round/>
                <a:headEnd/>
                <a:tailEnd/>
              </a:ln>
            </p:spPr>
            <p:txBody>
              <a:bodyPr/>
              <a:lstStyle/>
              <a:p>
                <a:endParaRPr lang="en-GB"/>
              </a:p>
            </p:txBody>
          </p:sp>
          <p:sp>
            <p:nvSpPr>
              <p:cNvPr id="14386" name="Freeform 97"/>
              <p:cNvSpPr>
                <a:spLocks/>
              </p:cNvSpPr>
              <p:nvPr/>
            </p:nvSpPr>
            <p:spPr bwMode="auto">
              <a:xfrm>
                <a:off x="1892" y="2962"/>
                <a:ext cx="39" cy="14"/>
              </a:xfrm>
              <a:custGeom>
                <a:avLst/>
                <a:gdLst>
                  <a:gd name="T0" fmla="*/ 0 w 39"/>
                  <a:gd name="T1" fmla="*/ 0 h 14"/>
                  <a:gd name="T2" fmla="*/ 19 w 39"/>
                  <a:gd name="T3" fmla="*/ 14 h 14"/>
                  <a:gd name="T4" fmla="*/ 39 w 39"/>
                  <a:gd name="T5" fmla="*/ 0 h 14"/>
                  <a:gd name="T6" fmla="*/ 0 60000 65536"/>
                  <a:gd name="T7" fmla="*/ 0 60000 65536"/>
                  <a:gd name="T8" fmla="*/ 0 60000 65536"/>
                  <a:gd name="T9" fmla="*/ 0 w 39"/>
                  <a:gd name="T10" fmla="*/ 0 h 14"/>
                  <a:gd name="T11" fmla="*/ 39 w 39"/>
                  <a:gd name="T12" fmla="*/ 14 h 14"/>
                </a:gdLst>
                <a:ahLst/>
                <a:cxnLst>
                  <a:cxn ang="T6">
                    <a:pos x="T0" y="T1"/>
                  </a:cxn>
                  <a:cxn ang="T7">
                    <a:pos x="T2" y="T3"/>
                  </a:cxn>
                  <a:cxn ang="T8">
                    <a:pos x="T4" y="T5"/>
                  </a:cxn>
                </a:cxnLst>
                <a:rect l="T9" t="T10" r="T11" b="T12"/>
                <a:pathLst>
                  <a:path w="39" h="14">
                    <a:moveTo>
                      <a:pt x="0" y="0"/>
                    </a:moveTo>
                    <a:lnTo>
                      <a:pt x="19" y="14"/>
                    </a:lnTo>
                    <a:lnTo>
                      <a:pt x="39" y="0"/>
                    </a:lnTo>
                  </a:path>
                </a:pathLst>
              </a:custGeom>
              <a:solidFill>
                <a:srgbClr val="99CCFF"/>
              </a:solidFill>
              <a:ln w="9525">
                <a:solidFill>
                  <a:srgbClr val="000000"/>
                </a:solidFill>
                <a:round/>
                <a:headEnd/>
                <a:tailEnd/>
              </a:ln>
            </p:spPr>
            <p:txBody>
              <a:bodyPr/>
              <a:lstStyle/>
              <a:p>
                <a:endParaRPr lang="en-GB"/>
              </a:p>
            </p:txBody>
          </p:sp>
          <p:sp>
            <p:nvSpPr>
              <p:cNvPr id="14387" name="Freeform 98"/>
              <p:cNvSpPr>
                <a:spLocks/>
              </p:cNvSpPr>
              <p:nvPr/>
            </p:nvSpPr>
            <p:spPr bwMode="auto">
              <a:xfrm>
                <a:off x="1888" y="2997"/>
                <a:ext cx="47" cy="15"/>
              </a:xfrm>
              <a:custGeom>
                <a:avLst/>
                <a:gdLst>
                  <a:gd name="T0" fmla="*/ 0 w 47"/>
                  <a:gd name="T1" fmla="*/ 0 h 15"/>
                  <a:gd name="T2" fmla="*/ 23 w 47"/>
                  <a:gd name="T3" fmla="*/ 15 h 15"/>
                  <a:gd name="T4" fmla="*/ 47 w 47"/>
                  <a:gd name="T5" fmla="*/ 0 h 15"/>
                  <a:gd name="T6" fmla="*/ 0 60000 65536"/>
                  <a:gd name="T7" fmla="*/ 0 60000 65536"/>
                  <a:gd name="T8" fmla="*/ 0 60000 65536"/>
                  <a:gd name="T9" fmla="*/ 0 w 47"/>
                  <a:gd name="T10" fmla="*/ 0 h 15"/>
                  <a:gd name="T11" fmla="*/ 47 w 47"/>
                  <a:gd name="T12" fmla="*/ 15 h 15"/>
                </a:gdLst>
                <a:ahLst/>
                <a:cxnLst>
                  <a:cxn ang="T6">
                    <a:pos x="T0" y="T1"/>
                  </a:cxn>
                  <a:cxn ang="T7">
                    <a:pos x="T2" y="T3"/>
                  </a:cxn>
                  <a:cxn ang="T8">
                    <a:pos x="T4" y="T5"/>
                  </a:cxn>
                </a:cxnLst>
                <a:rect l="T9" t="T10" r="T11" b="T12"/>
                <a:pathLst>
                  <a:path w="47" h="15">
                    <a:moveTo>
                      <a:pt x="0" y="0"/>
                    </a:moveTo>
                    <a:lnTo>
                      <a:pt x="23" y="15"/>
                    </a:lnTo>
                    <a:lnTo>
                      <a:pt x="47" y="0"/>
                    </a:lnTo>
                  </a:path>
                </a:pathLst>
              </a:custGeom>
              <a:solidFill>
                <a:srgbClr val="99CCFF"/>
              </a:solidFill>
              <a:ln w="9525">
                <a:solidFill>
                  <a:srgbClr val="000000"/>
                </a:solidFill>
                <a:round/>
                <a:headEnd/>
                <a:tailEnd/>
              </a:ln>
            </p:spPr>
            <p:txBody>
              <a:bodyPr/>
              <a:lstStyle/>
              <a:p>
                <a:endParaRPr lang="en-GB"/>
              </a:p>
            </p:txBody>
          </p:sp>
          <p:sp>
            <p:nvSpPr>
              <p:cNvPr id="14388" name="Freeform 99"/>
              <p:cNvSpPr>
                <a:spLocks/>
              </p:cNvSpPr>
              <p:nvPr/>
            </p:nvSpPr>
            <p:spPr bwMode="auto">
              <a:xfrm>
                <a:off x="1883" y="3031"/>
                <a:ext cx="57" cy="19"/>
              </a:xfrm>
              <a:custGeom>
                <a:avLst/>
                <a:gdLst>
                  <a:gd name="T0" fmla="*/ 0 w 57"/>
                  <a:gd name="T1" fmla="*/ 0 h 19"/>
                  <a:gd name="T2" fmla="*/ 28 w 57"/>
                  <a:gd name="T3" fmla="*/ 19 h 19"/>
                  <a:gd name="T4" fmla="*/ 57 w 57"/>
                  <a:gd name="T5" fmla="*/ 0 h 19"/>
                  <a:gd name="T6" fmla="*/ 0 60000 65536"/>
                  <a:gd name="T7" fmla="*/ 0 60000 65536"/>
                  <a:gd name="T8" fmla="*/ 0 60000 65536"/>
                  <a:gd name="T9" fmla="*/ 0 w 57"/>
                  <a:gd name="T10" fmla="*/ 0 h 19"/>
                  <a:gd name="T11" fmla="*/ 57 w 57"/>
                  <a:gd name="T12" fmla="*/ 19 h 19"/>
                </a:gdLst>
                <a:ahLst/>
                <a:cxnLst>
                  <a:cxn ang="T6">
                    <a:pos x="T0" y="T1"/>
                  </a:cxn>
                  <a:cxn ang="T7">
                    <a:pos x="T2" y="T3"/>
                  </a:cxn>
                  <a:cxn ang="T8">
                    <a:pos x="T4" y="T5"/>
                  </a:cxn>
                </a:cxnLst>
                <a:rect l="T9" t="T10" r="T11" b="T12"/>
                <a:pathLst>
                  <a:path w="57" h="19">
                    <a:moveTo>
                      <a:pt x="0" y="0"/>
                    </a:moveTo>
                    <a:lnTo>
                      <a:pt x="28" y="19"/>
                    </a:lnTo>
                    <a:lnTo>
                      <a:pt x="57" y="0"/>
                    </a:lnTo>
                  </a:path>
                </a:pathLst>
              </a:custGeom>
              <a:solidFill>
                <a:srgbClr val="99CCFF"/>
              </a:solidFill>
              <a:ln w="9525">
                <a:solidFill>
                  <a:srgbClr val="000000"/>
                </a:solidFill>
                <a:round/>
                <a:headEnd/>
                <a:tailEnd/>
              </a:ln>
            </p:spPr>
            <p:txBody>
              <a:bodyPr/>
              <a:lstStyle/>
              <a:p>
                <a:endParaRPr lang="en-GB"/>
              </a:p>
            </p:txBody>
          </p:sp>
          <p:sp>
            <p:nvSpPr>
              <p:cNvPr id="14389" name="Freeform 100"/>
              <p:cNvSpPr>
                <a:spLocks/>
              </p:cNvSpPr>
              <p:nvPr/>
            </p:nvSpPr>
            <p:spPr bwMode="auto">
              <a:xfrm>
                <a:off x="1879" y="3066"/>
                <a:ext cx="65" cy="23"/>
              </a:xfrm>
              <a:custGeom>
                <a:avLst/>
                <a:gdLst>
                  <a:gd name="T0" fmla="*/ 0 w 65"/>
                  <a:gd name="T1" fmla="*/ 0 h 23"/>
                  <a:gd name="T2" fmla="*/ 32 w 65"/>
                  <a:gd name="T3" fmla="*/ 23 h 23"/>
                  <a:gd name="T4" fmla="*/ 65 w 65"/>
                  <a:gd name="T5" fmla="*/ 0 h 23"/>
                  <a:gd name="T6" fmla="*/ 0 60000 65536"/>
                  <a:gd name="T7" fmla="*/ 0 60000 65536"/>
                  <a:gd name="T8" fmla="*/ 0 60000 65536"/>
                  <a:gd name="T9" fmla="*/ 0 w 65"/>
                  <a:gd name="T10" fmla="*/ 0 h 23"/>
                  <a:gd name="T11" fmla="*/ 65 w 65"/>
                  <a:gd name="T12" fmla="*/ 23 h 23"/>
                </a:gdLst>
                <a:ahLst/>
                <a:cxnLst>
                  <a:cxn ang="T6">
                    <a:pos x="T0" y="T1"/>
                  </a:cxn>
                  <a:cxn ang="T7">
                    <a:pos x="T2" y="T3"/>
                  </a:cxn>
                  <a:cxn ang="T8">
                    <a:pos x="T4" y="T5"/>
                  </a:cxn>
                </a:cxnLst>
                <a:rect l="T9" t="T10" r="T11" b="T12"/>
                <a:pathLst>
                  <a:path w="65" h="23">
                    <a:moveTo>
                      <a:pt x="0" y="0"/>
                    </a:moveTo>
                    <a:lnTo>
                      <a:pt x="32" y="23"/>
                    </a:lnTo>
                    <a:lnTo>
                      <a:pt x="65" y="0"/>
                    </a:lnTo>
                  </a:path>
                </a:pathLst>
              </a:custGeom>
              <a:solidFill>
                <a:srgbClr val="99CCFF"/>
              </a:solidFill>
              <a:ln w="9525">
                <a:solidFill>
                  <a:srgbClr val="000000"/>
                </a:solidFill>
                <a:round/>
                <a:headEnd/>
                <a:tailEnd/>
              </a:ln>
            </p:spPr>
            <p:txBody>
              <a:bodyPr/>
              <a:lstStyle/>
              <a:p>
                <a:endParaRPr lang="en-GB"/>
              </a:p>
            </p:txBody>
          </p:sp>
          <p:sp>
            <p:nvSpPr>
              <p:cNvPr id="14390" name="Freeform 101"/>
              <p:cNvSpPr>
                <a:spLocks/>
              </p:cNvSpPr>
              <p:nvPr/>
            </p:nvSpPr>
            <p:spPr bwMode="auto">
              <a:xfrm>
                <a:off x="1873" y="3100"/>
                <a:ext cx="75" cy="25"/>
              </a:xfrm>
              <a:custGeom>
                <a:avLst/>
                <a:gdLst>
                  <a:gd name="T0" fmla="*/ 0 w 75"/>
                  <a:gd name="T1" fmla="*/ 0 h 25"/>
                  <a:gd name="T2" fmla="*/ 38 w 75"/>
                  <a:gd name="T3" fmla="*/ 25 h 25"/>
                  <a:gd name="T4" fmla="*/ 75 w 75"/>
                  <a:gd name="T5" fmla="*/ 0 h 25"/>
                  <a:gd name="T6" fmla="*/ 0 60000 65536"/>
                  <a:gd name="T7" fmla="*/ 0 60000 65536"/>
                  <a:gd name="T8" fmla="*/ 0 60000 65536"/>
                  <a:gd name="T9" fmla="*/ 0 w 75"/>
                  <a:gd name="T10" fmla="*/ 0 h 25"/>
                  <a:gd name="T11" fmla="*/ 75 w 75"/>
                  <a:gd name="T12" fmla="*/ 25 h 25"/>
                </a:gdLst>
                <a:ahLst/>
                <a:cxnLst>
                  <a:cxn ang="T6">
                    <a:pos x="T0" y="T1"/>
                  </a:cxn>
                  <a:cxn ang="T7">
                    <a:pos x="T2" y="T3"/>
                  </a:cxn>
                  <a:cxn ang="T8">
                    <a:pos x="T4" y="T5"/>
                  </a:cxn>
                </a:cxnLst>
                <a:rect l="T9" t="T10" r="T11" b="T12"/>
                <a:pathLst>
                  <a:path w="75" h="25">
                    <a:moveTo>
                      <a:pt x="0" y="0"/>
                    </a:moveTo>
                    <a:lnTo>
                      <a:pt x="38" y="25"/>
                    </a:lnTo>
                    <a:lnTo>
                      <a:pt x="75" y="0"/>
                    </a:lnTo>
                  </a:path>
                </a:pathLst>
              </a:custGeom>
              <a:solidFill>
                <a:srgbClr val="99CCFF"/>
              </a:solidFill>
              <a:ln w="9525">
                <a:solidFill>
                  <a:srgbClr val="000000"/>
                </a:solidFill>
                <a:round/>
                <a:headEnd/>
                <a:tailEnd/>
              </a:ln>
            </p:spPr>
            <p:txBody>
              <a:bodyPr/>
              <a:lstStyle/>
              <a:p>
                <a:endParaRPr lang="en-GB"/>
              </a:p>
            </p:txBody>
          </p:sp>
          <p:sp>
            <p:nvSpPr>
              <p:cNvPr id="14391" name="Freeform 102"/>
              <p:cNvSpPr>
                <a:spLocks/>
              </p:cNvSpPr>
              <p:nvPr/>
            </p:nvSpPr>
            <p:spPr bwMode="auto">
              <a:xfrm>
                <a:off x="1869" y="3135"/>
                <a:ext cx="85" cy="29"/>
              </a:xfrm>
              <a:custGeom>
                <a:avLst/>
                <a:gdLst>
                  <a:gd name="T0" fmla="*/ 0 w 85"/>
                  <a:gd name="T1" fmla="*/ 0 h 29"/>
                  <a:gd name="T2" fmla="*/ 42 w 85"/>
                  <a:gd name="T3" fmla="*/ 29 h 29"/>
                  <a:gd name="T4" fmla="*/ 85 w 85"/>
                  <a:gd name="T5" fmla="*/ 0 h 29"/>
                  <a:gd name="T6" fmla="*/ 0 60000 65536"/>
                  <a:gd name="T7" fmla="*/ 0 60000 65536"/>
                  <a:gd name="T8" fmla="*/ 0 60000 65536"/>
                  <a:gd name="T9" fmla="*/ 0 w 85"/>
                  <a:gd name="T10" fmla="*/ 0 h 29"/>
                  <a:gd name="T11" fmla="*/ 85 w 85"/>
                  <a:gd name="T12" fmla="*/ 29 h 29"/>
                </a:gdLst>
                <a:ahLst/>
                <a:cxnLst>
                  <a:cxn ang="T6">
                    <a:pos x="T0" y="T1"/>
                  </a:cxn>
                  <a:cxn ang="T7">
                    <a:pos x="T2" y="T3"/>
                  </a:cxn>
                  <a:cxn ang="T8">
                    <a:pos x="T4" y="T5"/>
                  </a:cxn>
                </a:cxnLst>
                <a:rect l="T9" t="T10" r="T11" b="T12"/>
                <a:pathLst>
                  <a:path w="85" h="29">
                    <a:moveTo>
                      <a:pt x="0" y="0"/>
                    </a:moveTo>
                    <a:lnTo>
                      <a:pt x="42" y="29"/>
                    </a:lnTo>
                    <a:lnTo>
                      <a:pt x="85" y="0"/>
                    </a:lnTo>
                  </a:path>
                </a:pathLst>
              </a:custGeom>
              <a:solidFill>
                <a:srgbClr val="99CCFF"/>
              </a:solidFill>
              <a:ln w="9525">
                <a:solidFill>
                  <a:srgbClr val="000000"/>
                </a:solidFill>
                <a:round/>
                <a:headEnd/>
                <a:tailEnd/>
              </a:ln>
            </p:spPr>
            <p:txBody>
              <a:bodyPr/>
              <a:lstStyle/>
              <a:p>
                <a:endParaRPr lang="en-GB"/>
              </a:p>
            </p:txBody>
          </p:sp>
          <p:sp>
            <p:nvSpPr>
              <p:cNvPr id="14392" name="Freeform 103"/>
              <p:cNvSpPr>
                <a:spLocks/>
              </p:cNvSpPr>
              <p:nvPr/>
            </p:nvSpPr>
            <p:spPr bwMode="auto">
              <a:xfrm>
                <a:off x="1863" y="3169"/>
                <a:ext cx="97" cy="33"/>
              </a:xfrm>
              <a:custGeom>
                <a:avLst/>
                <a:gdLst>
                  <a:gd name="T0" fmla="*/ 0 w 97"/>
                  <a:gd name="T1" fmla="*/ 0 h 33"/>
                  <a:gd name="T2" fmla="*/ 48 w 97"/>
                  <a:gd name="T3" fmla="*/ 33 h 33"/>
                  <a:gd name="T4" fmla="*/ 97 w 97"/>
                  <a:gd name="T5" fmla="*/ 0 h 33"/>
                  <a:gd name="T6" fmla="*/ 0 60000 65536"/>
                  <a:gd name="T7" fmla="*/ 0 60000 65536"/>
                  <a:gd name="T8" fmla="*/ 0 60000 65536"/>
                  <a:gd name="T9" fmla="*/ 0 w 97"/>
                  <a:gd name="T10" fmla="*/ 0 h 33"/>
                  <a:gd name="T11" fmla="*/ 97 w 97"/>
                  <a:gd name="T12" fmla="*/ 33 h 33"/>
                </a:gdLst>
                <a:ahLst/>
                <a:cxnLst>
                  <a:cxn ang="T6">
                    <a:pos x="T0" y="T1"/>
                  </a:cxn>
                  <a:cxn ang="T7">
                    <a:pos x="T2" y="T3"/>
                  </a:cxn>
                  <a:cxn ang="T8">
                    <a:pos x="T4" y="T5"/>
                  </a:cxn>
                </a:cxnLst>
                <a:rect l="T9" t="T10" r="T11" b="T12"/>
                <a:pathLst>
                  <a:path w="97" h="33">
                    <a:moveTo>
                      <a:pt x="0" y="0"/>
                    </a:moveTo>
                    <a:lnTo>
                      <a:pt x="48" y="33"/>
                    </a:lnTo>
                    <a:lnTo>
                      <a:pt x="97" y="0"/>
                    </a:lnTo>
                  </a:path>
                </a:pathLst>
              </a:custGeom>
              <a:solidFill>
                <a:srgbClr val="99CCFF"/>
              </a:solidFill>
              <a:ln w="9525">
                <a:solidFill>
                  <a:srgbClr val="000000"/>
                </a:solidFill>
                <a:round/>
                <a:headEnd/>
                <a:tailEnd/>
              </a:ln>
            </p:spPr>
            <p:txBody>
              <a:bodyPr/>
              <a:lstStyle/>
              <a:p>
                <a:endParaRPr lang="en-GB"/>
              </a:p>
            </p:txBody>
          </p:sp>
          <p:sp>
            <p:nvSpPr>
              <p:cNvPr id="14393" name="Freeform 104"/>
              <p:cNvSpPr>
                <a:spLocks/>
              </p:cNvSpPr>
              <p:nvPr/>
            </p:nvSpPr>
            <p:spPr bwMode="auto">
              <a:xfrm>
                <a:off x="1859" y="3204"/>
                <a:ext cx="104" cy="34"/>
              </a:xfrm>
              <a:custGeom>
                <a:avLst/>
                <a:gdLst>
                  <a:gd name="T0" fmla="*/ 0 w 104"/>
                  <a:gd name="T1" fmla="*/ 0 h 34"/>
                  <a:gd name="T2" fmla="*/ 52 w 104"/>
                  <a:gd name="T3" fmla="*/ 34 h 34"/>
                  <a:gd name="T4" fmla="*/ 104 w 104"/>
                  <a:gd name="T5" fmla="*/ 0 h 34"/>
                  <a:gd name="T6" fmla="*/ 0 60000 65536"/>
                  <a:gd name="T7" fmla="*/ 0 60000 65536"/>
                  <a:gd name="T8" fmla="*/ 0 60000 65536"/>
                  <a:gd name="T9" fmla="*/ 0 w 104"/>
                  <a:gd name="T10" fmla="*/ 0 h 34"/>
                  <a:gd name="T11" fmla="*/ 104 w 104"/>
                  <a:gd name="T12" fmla="*/ 34 h 34"/>
                </a:gdLst>
                <a:ahLst/>
                <a:cxnLst>
                  <a:cxn ang="T6">
                    <a:pos x="T0" y="T1"/>
                  </a:cxn>
                  <a:cxn ang="T7">
                    <a:pos x="T2" y="T3"/>
                  </a:cxn>
                  <a:cxn ang="T8">
                    <a:pos x="T4" y="T5"/>
                  </a:cxn>
                </a:cxnLst>
                <a:rect l="T9" t="T10" r="T11" b="T12"/>
                <a:pathLst>
                  <a:path w="104" h="34">
                    <a:moveTo>
                      <a:pt x="0" y="0"/>
                    </a:moveTo>
                    <a:lnTo>
                      <a:pt x="52" y="34"/>
                    </a:lnTo>
                    <a:lnTo>
                      <a:pt x="104" y="0"/>
                    </a:lnTo>
                  </a:path>
                </a:pathLst>
              </a:custGeom>
              <a:solidFill>
                <a:srgbClr val="99CCFF"/>
              </a:solidFill>
              <a:ln w="9525">
                <a:solidFill>
                  <a:srgbClr val="000000"/>
                </a:solidFill>
                <a:round/>
                <a:headEnd/>
                <a:tailEnd/>
              </a:ln>
            </p:spPr>
            <p:txBody>
              <a:bodyPr/>
              <a:lstStyle/>
              <a:p>
                <a:endParaRPr lang="en-GB"/>
              </a:p>
            </p:txBody>
          </p:sp>
          <p:sp>
            <p:nvSpPr>
              <p:cNvPr id="14394" name="Freeform 105"/>
              <p:cNvSpPr>
                <a:spLocks/>
              </p:cNvSpPr>
              <p:nvPr/>
            </p:nvSpPr>
            <p:spPr bwMode="auto">
              <a:xfrm>
                <a:off x="1900" y="2843"/>
                <a:ext cx="21" cy="46"/>
              </a:xfrm>
              <a:custGeom>
                <a:avLst/>
                <a:gdLst>
                  <a:gd name="T0" fmla="*/ 4 w 21"/>
                  <a:gd name="T1" fmla="*/ 10 h 46"/>
                  <a:gd name="T2" fmla="*/ 11 w 21"/>
                  <a:gd name="T3" fmla="*/ 0 h 46"/>
                  <a:gd name="T4" fmla="*/ 19 w 21"/>
                  <a:gd name="T5" fmla="*/ 10 h 46"/>
                  <a:gd name="T6" fmla="*/ 21 w 21"/>
                  <a:gd name="T7" fmla="*/ 37 h 46"/>
                  <a:gd name="T8" fmla="*/ 11 w 21"/>
                  <a:gd name="T9" fmla="*/ 46 h 46"/>
                  <a:gd name="T10" fmla="*/ 0 w 21"/>
                  <a:gd name="T11" fmla="*/ 37 h 46"/>
                  <a:gd name="T12" fmla="*/ 4 w 21"/>
                  <a:gd name="T13" fmla="*/ 10 h 46"/>
                  <a:gd name="T14" fmla="*/ 0 60000 65536"/>
                  <a:gd name="T15" fmla="*/ 0 60000 65536"/>
                  <a:gd name="T16" fmla="*/ 0 60000 65536"/>
                  <a:gd name="T17" fmla="*/ 0 60000 65536"/>
                  <a:gd name="T18" fmla="*/ 0 60000 65536"/>
                  <a:gd name="T19" fmla="*/ 0 60000 65536"/>
                  <a:gd name="T20" fmla="*/ 0 60000 65536"/>
                  <a:gd name="T21" fmla="*/ 0 w 21"/>
                  <a:gd name="T22" fmla="*/ 0 h 46"/>
                  <a:gd name="T23" fmla="*/ 21 w 21"/>
                  <a:gd name="T24" fmla="*/ 46 h 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 h="46">
                    <a:moveTo>
                      <a:pt x="4" y="10"/>
                    </a:moveTo>
                    <a:lnTo>
                      <a:pt x="11" y="0"/>
                    </a:lnTo>
                    <a:lnTo>
                      <a:pt x="19" y="10"/>
                    </a:lnTo>
                    <a:lnTo>
                      <a:pt x="21" y="37"/>
                    </a:lnTo>
                    <a:lnTo>
                      <a:pt x="11" y="46"/>
                    </a:lnTo>
                    <a:lnTo>
                      <a:pt x="0" y="37"/>
                    </a:lnTo>
                    <a:lnTo>
                      <a:pt x="4" y="10"/>
                    </a:lnTo>
                  </a:path>
                </a:pathLst>
              </a:custGeom>
              <a:solidFill>
                <a:srgbClr val="99CCFF"/>
              </a:solidFill>
              <a:ln w="9525">
                <a:solidFill>
                  <a:srgbClr val="000000"/>
                </a:solidFill>
                <a:round/>
                <a:headEnd/>
                <a:tailEnd/>
              </a:ln>
            </p:spPr>
            <p:txBody>
              <a:bodyPr/>
              <a:lstStyle/>
              <a:p>
                <a:endParaRPr lang="en-GB"/>
              </a:p>
            </p:txBody>
          </p:sp>
          <p:sp>
            <p:nvSpPr>
              <p:cNvPr id="14395" name="Freeform 106"/>
              <p:cNvSpPr>
                <a:spLocks/>
              </p:cNvSpPr>
              <p:nvPr/>
            </p:nvSpPr>
            <p:spPr bwMode="auto">
              <a:xfrm>
                <a:off x="1854" y="2805"/>
                <a:ext cx="44" cy="19"/>
              </a:xfrm>
              <a:custGeom>
                <a:avLst/>
                <a:gdLst>
                  <a:gd name="T0" fmla="*/ 44 w 44"/>
                  <a:gd name="T1" fmla="*/ 19 h 19"/>
                  <a:gd name="T2" fmla="*/ 15 w 44"/>
                  <a:gd name="T3" fmla="*/ 15 h 19"/>
                  <a:gd name="T4" fmla="*/ 29 w 44"/>
                  <a:gd name="T5" fmla="*/ 2 h 19"/>
                  <a:gd name="T6" fmla="*/ 0 w 44"/>
                  <a:gd name="T7" fmla="*/ 0 h 19"/>
                  <a:gd name="T8" fmla="*/ 0 60000 65536"/>
                  <a:gd name="T9" fmla="*/ 0 60000 65536"/>
                  <a:gd name="T10" fmla="*/ 0 60000 65536"/>
                  <a:gd name="T11" fmla="*/ 0 60000 65536"/>
                  <a:gd name="T12" fmla="*/ 0 w 44"/>
                  <a:gd name="T13" fmla="*/ 0 h 19"/>
                  <a:gd name="T14" fmla="*/ 44 w 44"/>
                  <a:gd name="T15" fmla="*/ 19 h 19"/>
                </a:gdLst>
                <a:ahLst/>
                <a:cxnLst>
                  <a:cxn ang="T8">
                    <a:pos x="T0" y="T1"/>
                  </a:cxn>
                  <a:cxn ang="T9">
                    <a:pos x="T2" y="T3"/>
                  </a:cxn>
                  <a:cxn ang="T10">
                    <a:pos x="T4" y="T5"/>
                  </a:cxn>
                  <a:cxn ang="T11">
                    <a:pos x="T6" y="T7"/>
                  </a:cxn>
                </a:cxnLst>
                <a:rect l="T12" t="T13" r="T14" b="T15"/>
                <a:pathLst>
                  <a:path w="44" h="19">
                    <a:moveTo>
                      <a:pt x="44" y="19"/>
                    </a:moveTo>
                    <a:lnTo>
                      <a:pt x="15" y="15"/>
                    </a:lnTo>
                    <a:lnTo>
                      <a:pt x="29" y="2"/>
                    </a:lnTo>
                    <a:lnTo>
                      <a:pt x="0" y="0"/>
                    </a:lnTo>
                  </a:path>
                </a:pathLst>
              </a:custGeom>
              <a:solidFill>
                <a:srgbClr val="99CCFF"/>
              </a:solidFill>
              <a:ln w="3175">
                <a:solidFill>
                  <a:srgbClr val="000000"/>
                </a:solidFill>
                <a:round/>
                <a:headEnd/>
                <a:tailEnd/>
              </a:ln>
            </p:spPr>
            <p:txBody>
              <a:bodyPr/>
              <a:lstStyle/>
              <a:p>
                <a:endParaRPr lang="en-GB"/>
              </a:p>
            </p:txBody>
          </p:sp>
          <p:sp>
            <p:nvSpPr>
              <p:cNvPr id="14396" name="Freeform 107"/>
              <p:cNvSpPr>
                <a:spLocks/>
              </p:cNvSpPr>
              <p:nvPr/>
            </p:nvSpPr>
            <p:spPr bwMode="auto">
              <a:xfrm>
                <a:off x="1919" y="2803"/>
                <a:ext cx="48" cy="23"/>
              </a:xfrm>
              <a:custGeom>
                <a:avLst/>
                <a:gdLst>
                  <a:gd name="T0" fmla="*/ 48 w 48"/>
                  <a:gd name="T1" fmla="*/ 2 h 23"/>
                  <a:gd name="T2" fmla="*/ 19 w 48"/>
                  <a:gd name="T3" fmla="*/ 23 h 23"/>
                  <a:gd name="T4" fmla="*/ 29 w 48"/>
                  <a:gd name="T5" fmla="*/ 0 h 23"/>
                  <a:gd name="T6" fmla="*/ 0 w 48"/>
                  <a:gd name="T7" fmla="*/ 21 h 23"/>
                  <a:gd name="T8" fmla="*/ 0 60000 65536"/>
                  <a:gd name="T9" fmla="*/ 0 60000 65536"/>
                  <a:gd name="T10" fmla="*/ 0 60000 65536"/>
                  <a:gd name="T11" fmla="*/ 0 60000 65536"/>
                  <a:gd name="T12" fmla="*/ 0 w 48"/>
                  <a:gd name="T13" fmla="*/ 0 h 23"/>
                  <a:gd name="T14" fmla="*/ 48 w 48"/>
                  <a:gd name="T15" fmla="*/ 23 h 23"/>
                </a:gdLst>
                <a:ahLst/>
                <a:cxnLst>
                  <a:cxn ang="T8">
                    <a:pos x="T0" y="T1"/>
                  </a:cxn>
                  <a:cxn ang="T9">
                    <a:pos x="T2" y="T3"/>
                  </a:cxn>
                  <a:cxn ang="T10">
                    <a:pos x="T4" y="T5"/>
                  </a:cxn>
                  <a:cxn ang="T11">
                    <a:pos x="T6" y="T7"/>
                  </a:cxn>
                </a:cxnLst>
                <a:rect l="T12" t="T13" r="T14" b="T15"/>
                <a:pathLst>
                  <a:path w="48" h="23">
                    <a:moveTo>
                      <a:pt x="48" y="2"/>
                    </a:moveTo>
                    <a:lnTo>
                      <a:pt x="19" y="23"/>
                    </a:lnTo>
                    <a:lnTo>
                      <a:pt x="29" y="0"/>
                    </a:lnTo>
                    <a:lnTo>
                      <a:pt x="0" y="21"/>
                    </a:lnTo>
                  </a:path>
                </a:pathLst>
              </a:custGeom>
              <a:solidFill>
                <a:srgbClr val="99CCFF"/>
              </a:solidFill>
              <a:ln w="3175">
                <a:solidFill>
                  <a:srgbClr val="000000"/>
                </a:solidFill>
                <a:round/>
                <a:headEnd/>
                <a:tailEnd/>
              </a:ln>
            </p:spPr>
            <p:txBody>
              <a:bodyPr/>
              <a:lstStyle/>
              <a:p>
                <a:endParaRPr lang="en-GB"/>
              </a:p>
            </p:txBody>
          </p:sp>
          <p:sp>
            <p:nvSpPr>
              <p:cNvPr id="14397" name="Freeform 108"/>
              <p:cNvSpPr>
                <a:spLocks/>
              </p:cNvSpPr>
              <p:nvPr/>
            </p:nvSpPr>
            <p:spPr bwMode="auto">
              <a:xfrm>
                <a:off x="1904" y="2738"/>
                <a:ext cx="15" cy="76"/>
              </a:xfrm>
              <a:custGeom>
                <a:avLst/>
                <a:gdLst>
                  <a:gd name="T0" fmla="*/ 7 w 15"/>
                  <a:gd name="T1" fmla="*/ 76 h 76"/>
                  <a:gd name="T2" fmla="*/ 0 w 15"/>
                  <a:gd name="T3" fmla="*/ 28 h 76"/>
                  <a:gd name="T4" fmla="*/ 15 w 15"/>
                  <a:gd name="T5" fmla="*/ 48 h 76"/>
                  <a:gd name="T6" fmla="*/ 7 w 15"/>
                  <a:gd name="T7" fmla="*/ 0 h 76"/>
                  <a:gd name="T8" fmla="*/ 0 60000 65536"/>
                  <a:gd name="T9" fmla="*/ 0 60000 65536"/>
                  <a:gd name="T10" fmla="*/ 0 60000 65536"/>
                  <a:gd name="T11" fmla="*/ 0 60000 65536"/>
                  <a:gd name="T12" fmla="*/ 0 w 15"/>
                  <a:gd name="T13" fmla="*/ 0 h 76"/>
                  <a:gd name="T14" fmla="*/ 15 w 15"/>
                  <a:gd name="T15" fmla="*/ 76 h 76"/>
                </a:gdLst>
                <a:ahLst/>
                <a:cxnLst>
                  <a:cxn ang="T8">
                    <a:pos x="T0" y="T1"/>
                  </a:cxn>
                  <a:cxn ang="T9">
                    <a:pos x="T2" y="T3"/>
                  </a:cxn>
                  <a:cxn ang="T10">
                    <a:pos x="T4" y="T5"/>
                  </a:cxn>
                  <a:cxn ang="T11">
                    <a:pos x="T6" y="T7"/>
                  </a:cxn>
                </a:cxnLst>
                <a:rect l="T12" t="T13" r="T14" b="T15"/>
                <a:pathLst>
                  <a:path w="15" h="76">
                    <a:moveTo>
                      <a:pt x="7" y="76"/>
                    </a:moveTo>
                    <a:lnTo>
                      <a:pt x="0" y="28"/>
                    </a:lnTo>
                    <a:lnTo>
                      <a:pt x="15" y="48"/>
                    </a:lnTo>
                    <a:lnTo>
                      <a:pt x="7" y="0"/>
                    </a:lnTo>
                  </a:path>
                </a:pathLst>
              </a:custGeom>
              <a:solidFill>
                <a:srgbClr val="99CCFF"/>
              </a:solidFill>
              <a:ln w="3175">
                <a:solidFill>
                  <a:srgbClr val="000000"/>
                </a:solidFill>
                <a:round/>
                <a:headEnd/>
                <a:tailEnd/>
              </a:ln>
            </p:spPr>
            <p:txBody>
              <a:bodyPr/>
              <a:lstStyle/>
              <a:p>
                <a:endParaRPr lang="en-GB"/>
              </a:p>
            </p:txBody>
          </p:sp>
        </p:grpSp>
        <p:sp>
          <p:nvSpPr>
            <p:cNvPr id="14343" name="AutoShape 22"/>
            <p:cNvSpPr>
              <a:spLocks noChangeArrowheads="1"/>
            </p:cNvSpPr>
            <p:nvPr/>
          </p:nvSpPr>
          <p:spPr bwMode="auto">
            <a:xfrm>
              <a:off x="851" y="3045"/>
              <a:ext cx="221" cy="227"/>
            </a:xfrm>
            <a:prstGeom prst="roundRect">
              <a:avLst>
                <a:gd name="adj" fmla="val 16667"/>
              </a:avLst>
            </a:prstGeom>
            <a:solidFill>
              <a:schemeClr val="accent1"/>
            </a:solidFill>
            <a:ln w="9525">
              <a:noFill/>
              <a:round/>
              <a:headEnd/>
              <a:tailEnd/>
            </a:ln>
          </p:spPr>
          <p:txBody>
            <a:bodyPr wrap="none" anchor="ctr"/>
            <a:lstStyle/>
            <a:p>
              <a:pPr algn="ctr" eaLnBrk="0" hangingPunct="0">
                <a:spcBef>
                  <a:spcPct val="50000"/>
                </a:spcBef>
              </a:pPr>
              <a:endParaRPr kumimoji="1" lang="ja-JP" altLang="en-US" sz="2000">
                <a:solidFill>
                  <a:srgbClr val="000000"/>
                </a:solidFill>
                <a:ea typeface="ＭＳ Ｐゴシック" pitchFamily="34" charset="-128"/>
              </a:endParaRPr>
            </a:p>
          </p:txBody>
        </p:sp>
        <p:pic>
          <p:nvPicPr>
            <p:cNvPr id="9226" name="Picture 23" descr="MC900433869[1]"/>
            <p:cNvPicPr>
              <a:picLocks noChangeAspect="1" noChangeArrowheads="1"/>
            </p:cNvPicPr>
            <p:nvPr/>
          </p:nvPicPr>
          <p:blipFill>
            <a:blip r:embed="rId3" cstate="print"/>
            <a:srcRect/>
            <a:stretch>
              <a:fillRect/>
            </a:stretch>
          </p:blipFill>
          <p:spPr bwMode="auto">
            <a:xfrm>
              <a:off x="826" y="3045"/>
              <a:ext cx="270" cy="249"/>
            </a:xfrm>
            <a:prstGeom prst="rect">
              <a:avLst/>
            </a:prstGeom>
            <a:ln>
              <a:noFill/>
            </a:ln>
            <a:effectLst>
              <a:outerShdw blurRad="292100" dist="139700" dir="2700000" algn="tl" rotWithShape="0">
                <a:srgbClr val="333333">
                  <a:alpha val="65000"/>
                </a:srgbClr>
              </a:outerShdw>
            </a:effectLst>
          </p:spPr>
        </p:pic>
        <p:pic>
          <p:nvPicPr>
            <p:cNvPr id="9227" name="Picture 24" descr="MC900428967[1]"/>
            <p:cNvPicPr>
              <a:picLocks noChangeAspect="1" noChangeArrowheads="1"/>
            </p:cNvPicPr>
            <p:nvPr/>
          </p:nvPicPr>
          <p:blipFill>
            <a:blip r:embed="rId4" cstate="print"/>
            <a:srcRect/>
            <a:stretch>
              <a:fillRect/>
            </a:stretch>
          </p:blipFill>
          <p:spPr bwMode="auto">
            <a:xfrm rot="-2042831">
              <a:off x="1024" y="2842"/>
              <a:ext cx="515" cy="140"/>
            </a:xfrm>
            <a:prstGeom prst="rect">
              <a:avLst/>
            </a:prstGeom>
            <a:ln>
              <a:noFill/>
            </a:ln>
            <a:effectLst>
              <a:outerShdw blurRad="292100" dist="139700" dir="2700000" algn="tl" rotWithShape="0">
                <a:srgbClr val="333333">
                  <a:alpha val="65000"/>
                </a:srgbClr>
              </a:outerShdw>
            </a:effectLst>
          </p:spPr>
        </p:pic>
        <p:sp>
          <p:nvSpPr>
            <p:cNvPr id="14346" name="AutoShape 25"/>
            <p:cNvSpPr>
              <a:spLocks noChangeArrowheads="1"/>
            </p:cNvSpPr>
            <p:nvPr/>
          </p:nvSpPr>
          <p:spPr bwMode="auto">
            <a:xfrm>
              <a:off x="2104" y="3044"/>
              <a:ext cx="221" cy="227"/>
            </a:xfrm>
            <a:prstGeom prst="roundRect">
              <a:avLst>
                <a:gd name="adj" fmla="val 16667"/>
              </a:avLst>
            </a:prstGeom>
            <a:solidFill>
              <a:srgbClr val="FF99FF"/>
            </a:solidFill>
            <a:ln w="9525">
              <a:noFill/>
              <a:round/>
              <a:headEnd/>
              <a:tailEnd/>
            </a:ln>
          </p:spPr>
          <p:txBody>
            <a:bodyPr wrap="none" anchor="ctr"/>
            <a:lstStyle/>
            <a:p>
              <a:pPr algn="ctr" eaLnBrk="0" hangingPunct="0">
                <a:spcBef>
                  <a:spcPct val="50000"/>
                </a:spcBef>
              </a:pPr>
              <a:endParaRPr kumimoji="1" lang="ja-JP" altLang="en-US" sz="2000">
                <a:solidFill>
                  <a:srgbClr val="000000"/>
                </a:solidFill>
                <a:ea typeface="ＭＳ Ｐゴシック" pitchFamily="34" charset="-128"/>
              </a:endParaRPr>
            </a:p>
          </p:txBody>
        </p:sp>
        <p:pic>
          <p:nvPicPr>
            <p:cNvPr id="9229" name="Picture 26" descr="MC900433869[1]"/>
            <p:cNvPicPr>
              <a:picLocks noChangeAspect="1" noChangeArrowheads="1"/>
            </p:cNvPicPr>
            <p:nvPr/>
          </p:nvPicPr>
          <p:blipFill>
            <a:blip r:embed="rId3" cstate="print"/>
            <a:srcRect/>
            <a:stretch>
              <a:fillRect/>
            </a:stretch>
          </p:blipFill>
          <p:spPr bwMode="auto">
            <a:xfrm>
              <a:off x="2079" y="3044"/>
              <a:ext cx="270" cy="249"/>
            </a:xfrm>
            <a:prstGeom prst="rect">
              <a:avLst/>
            </a:prstGeom>
            <a:ln>
              <a:noFill/>
            </a:ln>
            <a:effectLst>
              <a:outerShdw blurRad="292100" dist="139700" dir="2700000" algn="tl" rotWithShape="0">
                <a:srgbClr val="333333">
                  <a:alpha val="65000"/>
                </a:srgbClr>
              </a:outerShdw>
            </a:effectLst>
          </p:spPr>
        </p:pic>
        <p:pic>
          <p:nvPicPr>
            <p:cNvPr id="9230" name="Picture 27" descr="MC900428967[1]"/>
            <p:cNvPicPr>
              <a:picLocks noChangeAspect="1" noChangeArrowheads="1"/>
            </p:cNvPicPr>
            <p:nvPr/>
          </p:nvPicPr>
          <p:blipFill>
            <a:blip r:embed="rId4" cstate="print"/>
            <a:srcRect/>
            <a:stretch>
              <a:fillRect/>
            </a:stretch>
          </p:blipFill>
          <p:spPr bwMode="auto">
            <a:xfrm rot="-8724863" flipH="1" flipV="1">
              <a:off x="1612" y="2840"/>
              <a:ext cx="515" cy="140"/>
            </a:xfrm>
            <a:prstGeom prst="rect">
              <a:avLst/>
            </a:prstGeom>
            <a:ln>
              <a:noFill/>
            </a:ln>
            <a:effectLst>
              <a:outerShdw blurRad="292100" dist="139700" dir="2700000" algn="tl" rotWithShape="0">
                <a:srgbClr val="333333">
                  <a:alpha val="65000"/>
                </a:srgbClr>
              </a:outerShdw>
            </a:effectLst>
          </p:spPr>
        </p:pic>
        <p:sp>
          <p:nvSpPr>
            <p:cNvPr id="9231" name="Text Box 28"/>
            <p:cNvSpPr txBox="1">
              <a:spLocks noChangeArrowheads="1"/>
            </p:cNvSpPr>
            <p:nvPr/>
          </p:nvSpPr>
          <p:spPr bwMode="auto">
            <a:xfrm>
              <a:off x="1153" y="2454"/>
              <a:ext cx="820" cy="228"/>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eaLnBrk="0" hangingPunct="0">
                <a:spcBef>
                  <a:spcPct val="50000"/>
                </a:spcBef>
                <a:defRPr/>
              </a:pPr>
              <a:r>
                <a:rPr kumimoji="1" lang="en-US" altLang="ja-JP" sz="1600" b="1" dirty="0">
                  <a:solidFill>
                    <a:srgbClr val="0000FF"/>
                  </a:solidFill>
                </a:rPr>
                <a:t>LTE Rel-8</a:t>
              </a:r>
              <a:r>
                <a:rPr kumimoji="1" lang="ja-JP" altLang="en-US" sz="1600" b="1">
                  <a:solidFill>
                    <a:srgbClr val="0000FF"/>
                  </a:solidFill>
                </a:rPr>
                <a:t> </a:t>
              </a:r>
              <a:r>
                <a:rPr kumimoji="1" lang="en-US" altLang="ja-JP" sz="1600" b="1" dirty="0">
                  <a:solidFill>
                    <a:srgbClr val="0000FF"/>
                  </a:solidFill>
                </a:rPr>
                <a:t>cell</a:t>
              </a:r>
              <a:endParaRPr kumimoji="1" lang="ja-JP" altLang="en-US" sz="1600" b="1">
                <a:solidFill>
                  <a:srgbClr val="0000FF"/>
                </a:solidFill>
              </a:endParaRPr>
            </a:p>
          </p:txBody>
        </p:sp>
        <p:sp>
          <p:nvSpPr>
            <p:cNvPr id="14350" name="Text Box 29"/>
            <p:cNvSpPr txBox="1">
              <a:spLocks noChangeArrowheads="1"/>
            </p:cNvSpPr>
            <p:nvPr/>
          </p:nvSpPr>
          <p:spPr bwMode="auto">
            <a:xfrm>
              <a:off x="506" y="3260"/>
              <a:ext cx="1097" cy="192"/>
            </a:xfrm>
            <a:prstGeom prst="rect">
              <a:avLst/>
            </a:prstGeom>
            <a:noFill/>
            <a:ln w="9525">
              <a:noFill/>
              <a:miter lim="800000"/>
              <a:headEnd/>
              <a:tailEnd/>
            </a:ln>
          </p:spPr>
          <p:txBody>
            <a:bodyPr wrap="none">
              <a:spAutoFit/>
            </a:bodyPr>
            <a:lstStyle/>
            <a:p>
              <a:pPr eaLnBrk="0" hangingPunct="0">
                <a:spcBef>
                  <a:spcPct val="50000"/>
                </a:spcBef>
              </a:pPr>
              <a:r>
                <a:rPr kumimoji="1" lang="en-US" altLang="ja-JP" sz="1400" b="1">
                  <a:solidFill>
                    <a:schemeClr val="bg1"/>
                  </a:solidFill>
                  <a:ea typeface="ＭＳ Ｐゴシック" pitchFamily="34" charset="-128"/>
                </a:rPr>
                <a:t>LTE Rel-8</a:t>
              </a:r>
              <a:r>
                <a:rPr kumimoji="1" lang="ja-JP" altLang="en-US" sz="1400" b="1">
                  <a:solidFill>
                    <a:schemeClr val="bg1"/>
                  </a:solidFill>
                  <a:ea typeface="ＭＳ Ｐゴシック" pitchFamily="34" charset="-128"/>
                </a:rPr>
                <a:t> </a:t>
              </a:r>
              <a:r>
                <a:rPr kumimoji="1" lang="en-US" altLang="ja-JP" sz="1400" b="1">
                  <a:solidFill>
                    <a:schemeClr val="bg1"/>
                  </a:solidFill>
                  <a:ea typeface="ＭＳ Ｐゴシック" pitchFamily="34" charset="-128"/>
                </a:rPr>
                <a:t>terminal</a:t>
              </a:r>
              <a:endParaRPr kumimoji="1" lang="ja-JP" altLang="en-US" sz="1400" b="1">
                <a:solidFill>
                  <a:schemeClr val="bg1"/>
                </a:solidFill>
                <a:ea typeface="ＭＳ Ｐゴシック" pitchFamily="34" charset="-128"/>
              </a:endParaRPr>
            </a:p>
          </p:txBody>
        </p:sp>
        <p:sp>
          <p:nvSpPr>
            <p:cNvPr id="14351" name="Text Box 30"/>
            <p:cNvSpPr txBox="1">
              <a:spLocks noChangeArrowheads="1"/>
            </p:cNvSpPr>
            <p:nvPr/>
          </p:nvSpPr>
          <p:spPr bwMode="auto">
            <a:xfrm>
              <a:off x="1618" y="3248"/>
              <a:ext cx="1363" cy="192"/>
            </a:xfrm>
            <a:prstGeom prst="rect">
              <a:avLst/>
            </a:prstGeom>
            <a:noFill/>
            <a:ln w="9525">
              <a:noFill/>
              <a:miter lim="800000"/>
              <a:headEnd/>
              <a:tailEnd/>
            </a:ln>
          </p:spPr>
          <p:txBody>
            <a:bodyPr wrap="none">
              <a:spAutoFit/>
            </a:bodyPr>
            <a:lstStyle/>
            <a:p>
              <a:pPr eaLnBrk="0" hangingPunct="0">
                <a:spcBef>
                  <a:spcPct val="50000"/>
                </a:spcBef>
              </a:pPr>
              <a:r>
                <a:rPr kumimoji="1" lang="en-US" altLang="ja-JP" sz="1400" b="1">
                  <a:ea typeface="ＭＳ Ｐゴシック" pitchFamily="34" charset="-128"/>
                </a:rPr>
                <a:t>LTE-Advanced terminal</a:t>
              </a:r>
              <a:endParaRPr kumimoji="1" lang="ja-JP" altLang="en-US" sz="1400" b="1">
                <a:ea typeface="ＭＳ Ｐゴシック" pitchFamily="34" charset="-128"/>
              </a:endParaRPr>
            </a:p>
          </p:txBody>
        </p:sp>
        <p:sp>
          <p:nvSpPr>
            <p:cNvPr id="9234" name="Oval 31"/>
            <p:cNvSpPr>
              <a:spLocks noChangeArrowheads="1"/>
            </p:cNvSpPr>
            <p:nvPr/>
          </p:nvSpPr>
          <p:spPr bwMode="auto">
            <a:xfrm>
              <a:off x="3004" y="2943"/>
              <a:ext cx="2558" cy="716"/>
            </a:xfrm>
            <a:prstGeom prst="ellipse">
              <a:avLst/>
            </a:prstGeom>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eaLnBrk="0" hangingPunct="0">
                <a:spcBef>
                  <a:spcPct val="50000"/>
                </a:spcBef>
                <a:defRPr/>
              </a:pPr>
              <a:endParaRPr kumimoji="1" lang="ja-JP" altLang="en-US" sz="2000">
                <a:solidFill>
                  <a:srgbClr val="000000"/>
                </a:solidFill>
              </a:endParaRPr>
            </a:p>
          </p:txBody>
        </p:sp>
        <p:grpSp>
          <p:nvGrpSpPr>
            <p:cNvPr id="14353" name="Group 92"/>
            <p:cNvGrpSpPr>
              <a:grpSpLocks/>
            </p:cNvGrpSpPr>
            <p:nvPr/>
          </p:nvGrpSpPr>
          <p:grpSpPr bwMode="auto">
            <a:xfrm>
              <a:off x="4223" y="2648"/>
              <a:ext cx="190" cy="567"/>
              <a:chOff x="1854" y="2738"/>
              <a:chExt cx="113" cy="539"/>
            </a:xfrm>
          </p:grpSpPr>
          <p:sp>
            <p:nvSpPr>
              <p:cNvPr id="14366" name="Freeform 93"/>
              <p:cNvSpPr>
                <a:spLocks/>
              </p:cNvSpPr>
              <p:nvPr/>
            </p:nvSpPr>
            <p:spPr bwMode="auto">
              <a:xfrm>
                <a:off x="1900" y="2843"/>
                <a:ext cx="21" cy="46"/>
              </a:xfrm>
              <a:custGeom>
                <a:avLst/>
                <a:gdLst>
                  <a:gd name="T0" fmla="*/ 4 w 21"/>
                  <a:gd name="T1" fmla="*/ 10 h 46"/>
                  <a:gd name="T2" fmla="*/ 11 w 21"/>
                  <a:gd name="T3" fmla="*/ 0 h 46"/>
                  <a:gd name="T4" fmla="*/ 19 w 21"/>
                  <a:gd name="T5" fmla="*/ 10 h 46"/>
                  <a:gd name="T6" fmla="*/ 21 w 21"/>
                  <a:gd name="T7" fmla="*/ 37 h 46"/>
                  <a:gd name="T8" fmla="*/ 11 w 21"/>
                  <a:gd name="T9" fmla="*/ 46 h 46"/>
                  <a:gd name="T10" fmla="*/ 0 w 21"/>
                  <a:gd name="T11" fmla="*/ 37 h 46"/>
                  <a:gd name="T12" fmla="*/ 4 w 21"/>
                  <a:gd name="T13" fmla="*/ 10 h 46"/>
                  <a:gd name="T14" fmla="*/ 0 60000 65536"/>
                  <a:gd name="T15" fmla="*/ 0 60000 65536"/>
                  <a:gd name="T16" fmla="*/ 0 60000 65536"/>
                  <a:gd name="T17" fmla="*/ 0 60000 65536"/>
                  <a:gd name="T18" fmla="*/ 0 60000 65536"/>
                  <a:gd name="T19" fmla="*/ 0 60000 65536"/>
                  <a:gd name="T20" fmla="*/ 0 60000 65536"/>
                  <a:gd name="T21" fmla="*/ 0 w 21"/>
                  <a:gd name="T22" fmla="*/ 0 h 46"/>
                  <a:gd name="T23" fmla="*/ 21 w 21"/>
                  <a:gd name="T24" fmla="*/ 46 h 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 h="46">
                    <a:moveTo>
                      <a:pt x="4" y="10"/>
                    </a:moveTo>
                    <a:lnTo>
                      <a:pt x="11" y="0"/>
                    </a:lnTo>
                    <a:lnTo>
                      <a:pt x="19" y="10"/>
                    </a:lnTo>
                    <a:lnTo>
                      <a:pt x="21" y="37"/>
                    </a:lnTo>
                    <a:lnTo>
                      <a:pt x="11" y="46"/>
                    </a:lnTo>
                    <a:lnTo>
                      <a:pt x="0" y="37"/>
                    </a:lnTo>
                    <a:lnTo>
                      <a:pt x="4" y="10"/>
                    </a:lnTo>
                    <a:close/>
                  </a:path>
                </a:pathLst>
              </a:custGeom>
              <a:solidFill>
                <a:srgbClr val="FF99FF"/>
              </a:solidFill>
              <a:ln w="9525">
                <a:noFill/>
                <a:round/>
                <a:headEnd/>
                <a:tailEnd/>
              </a:ln>
            </p:spPr>
            <p:txBody>
              <a:bodyPr/>
              <a:lstStyle/>
              <a:p>
                <a:endParaRPr lang="en-GB"/>
              </a:p>
            </p:txBody>
          </p:sp>
          <p:sp>
            <p:nvSpPr>
              <p:cNvPr id="14367" name="Freeform 94"/>
              <p:cNvSpPr>
                <a:spLocks/>
              </p:cNvSpPr>
              <p:nvPr/>
            </p:nvSpPr>
            <p:spPr bwMode="auto">
              <a:xfrm>
                <a:off x="1854" y="3202"/>
                <a:ext cx="113" cy="36"/>
              </a:xfrm>
              <a:custGeom>
                <a:avLst/>
                <a:gdLst>
                  <a:gd name="T0" fmla="*/ 0 w 113"/>
                  <a:gd name="T1" fmla="*/ 36 h 36"/>
                  <a:gd name="T2" fmla="*/ 57 w 113"/>
                  <a:gd name="T3" fmla="*/ 0 h 36"/>
                  <a:gd name="T4" fmla="*/ 113 w 113"/>
                  <a:gd name="T5" fmla="*/ 36 h 36"/>
                  <a:gd name="T6" fmla="*/ 0 60000 65536"/>
                  <a:gd name="T7" fmla="*/ 0 60000 65536"/>
                  <a:gd name="T8" fmla="*/ 0 60000 65536"/>
                  <a:gd name="T9" fmla="*/ 0 w 113"/>
                  <a:gd name="T10" fmla="*/ 0 h 36"/>
                  <a:gd name="T11" fmla="*/ 113 w 113"/>
                  <a:gd name="T12" fmla="*/ 36 h 36"/>
                </a:gdLst>
                <a:ahLst/>
                <a:cxnLst>
                  <a:cxn ang="T6">
                    <a:pos x="T0" y="T1"/>
                  </a:cxn>
                  <a:cxn ang="T7">
                    <a:pos x="T2" y="T3"/>
                  </a:cxn>
                  <a:cxn ang="T8">
                    <a:pos x="T4" y="T5"/>
                  </a:cxn>
                </a:cxnLst>
                <a:rect l="T9" t="T10" r="T11" b="T12"/>
                <a:pathLst>
                  <a:path w="113" h="36">
                    <a:moveTo>
                      <a:pt x="0" y="36"/>
                    </a:moveTo>
                    <a:lnTo>
                      <a:pt x="57" y="0"/>
                    </a:lnTo>
                    <a:lnTo>
                      <a:pt x="113" y="36"/>
                    </a:lnTo>
                  </a:path>
                </a:pathLst>
              </a:custGeom>
              <a:solidFill>
                <a:srgbClr val="FF99FF"/>
              </a:solidFill>
              <a:ln w="9525">
                <a:solidFill>
                  <a:srgbClr val="000000"/>
                </a:solidFill>
                <a:round/>
                <a:headEnd/>
                <a:tailEnd/>
              </a:ln>
            </p:spPr>
            <p:txBody>
              <a:bodyPr/>
              <a:lstStyle/>
              <a:p>
                <a:endParaRPr lang="en-GB"/>
              </a:p>
            </p:txBody>
          </p:sp>
          <p:sp>
            <p:nvSpPr>
              <p:cNvPr id="14368" name="Freeform 95"/>
              <p:cNvSpPr>
                <a:spLocks/>
              </p:cNvSpPr>
              <p:nvPr/>
            </p:nvSpPr>
            <p:spPr bwMode="auto">
              <a:xfrm>
                <a:off x="1854" y="2824"/>
                <a:ext cx="113" cy="453"/>
              </a:xfrm>
              <a:custGeom>
                <a:avLst/>
                <a:gdLst>
                  <a:gd name="T0" fmla="*/ 57 w 113"/>
                  <a:gd name="T1" fmla="*/ 0 h 453"/>
                  <a:gd name="T2" fmla="*/ 57 w 113"/>
                  <a:gd name="T3" fmla="*/ 453 h 453"/>
                  <a:gd name="T4" fmla="*/ 0 w 113"/>
                  <a:gd name="T5" fmla="*/ 414 h 453"/>
                  <a:gd name="T6" fmla="*/ 57 w 113"/>
                  <a:gd name="T7" fmla="*/ 0 h 453"/>
                  <a:gd name="T8" fmla="*/ 113 w 113"/>
                  <a:gd name="T9" fmla="*/ 414 h 453"/>
                  <a:gd name="T10" fmla="*/ 57 w 113"/>
                  <a:gd name="T11" fmla="*/ 453 h 453"/>
                  <a:gd name="T12" fmla="*/ 0 60000 65536"/>
                  <a:gd name="T13" fmla="*/ 0 60000 65536"/>
                  <a:gd name="T14" fmla="*/ 0 60000 65536"/>
                  <a:gd name="T15" fmla="*/ 0 60000 65536"/>
                  <a:gd name="T16" fmla="*/ 0 60000 65536"/>
                  <a:gd name="T17" fmla="*/ 0 60000 65536"/>
                  <a:gd name="T18" fmla="*/ 0 w 113"/>
                  <a:gd name="T19" fmla="*/ 0 h 453"/>
                  <a:gd name="T20" fmla="*/ 113 w 113"/>
                  <a:gd name="T21" fmla="*/ 453 h 453"/>
                </a:gdLst>
                <a:ahLst/>
                <a:cxnLst>
                  <a:cxn ang="T12">
                    <a:pos x="T0" y="T1"/>
                  </a:cxn>
                  <a:cxn ang="T13">
                    <a:pos x="T2" y="T3"/>
                  </a:cxn>
                  <a:cxn ang="T14">
                    <a:pos x="T4" y="T5"/>
                  </a:cxn>
                  <a:cxn ang="T15">
                    <a:pos x="T6" y="T7"/>
                  </a:cxn>
                  <a:cxn ang="T16">
                    <a:pos x="T8" y="T9"/>
                  </a:cxn>
                  <a:cxn ang="T17">
                    <a:pos x="T10" y="T11"/>
                  </a:cxn>
                </a:cxnLst>
                <a:rect l="T18" t="T19" r="T20" b="T21"/>
                <a:pathLst>
                  <a:path w="113" h="453">
                    <a:moveTo>
                      <a:pt x="57" y="0"/>
                    </a:moveTo>
                    <a:lnTo>
                      <a:pt x="57" y="453"/>
                    </a:lnTo>
                    <a:lnTo>
                      <a:pt x="0" y="414"/>
                    </a:lnTo>
                    <a:lnTo>
                      <a:pt x="57" y="0"/>
                    </a:lnTo>
                    <a:lnTo>
                      <a:pt x="113" y="414"/>
                    </a:lnTo>
                    <a:lnTo>
                      <a:pt x="57" y="453"/>
                    </a:lnTo>
                  </a:path>
                </a:pathLst>
              </a:custGeom>
              <a:solidFill>
                <a:srgbClr val="FF99FF"/>
              </a:solidFill>
              <a:ln w="9525">
                <a:solidFill>
                  <a:srgbClr val="000000"/>
                </a:solidFill>
                <a:round/>
                <a:headEnd/>
                <a:tailEnd/>
              </a:ln>
            </p:spPr>
            <p:txBody>
              <a:bodyPr/>
              <a:lstStyle/>
              <a:p>
                <a:endParaRPr lang="en-GB"/>
              </a:p>
            </p:txBody>
          </p:sp>
          <p:sp>
            <p:nvSpPr>
              <p:cNvPr id="14369" name="Freeform 96"/>
              <p:cNvSpPr>
                <a:spLocks/>
              </p:cNvSpPr>
              <p:nvPr/>
            </p:nvSpPr>
            <p:spPr bwMode="auto">
              <a:xfrm>
                <a:off x="1898" y="2928"/>
                <a:ext cx="27" cy="9"/>
              </a:xfrm>
              <a:custGeom>
                <a:avLst/>
                <a:gdLst>
                  <a:gd name="T0" fmla="*/ 0 w 27"/>
                  <a:gd name="T1" fmla="*/ 0 h 9"/>
                  <a:gd name="T2" fmla="*/ 13 w 27"/>
                  <a:gd name="T3" fmla="*/ 9 h 9"/>
                  <a:gd name="T4" fmla="*/ 27 w 27"/>
                  <a:gd name="T5" fmla="*/ 0 h 9"/>
                  <a:gd name="T6" fmla="*/ 0 60000 65536"/>
                  <a:gd name="T7" fmla="*/ 0 60000 65536"/>
                  <a:gd name="T8" fmla="*/ 0 60000 65536"/>
                  <a:gd name="T9" fmla="*/ 0 w 27"/>
                  <a:gd name="T10" fmla="*/ 0 h 9"/>
                  <a:gd name="T11" fmla="*/ 27 w 27"/>
                  <a:gd name="T12" fmla="*/ 9 h 9"/>
                </a:gdLst>
                <a:ahLst/>
                <a:cxnLst>
                  <a:cxn ang="T6">
                    <a:pos x="T0" y="T1"/>
                  </a:cxn>
                  <a:cxn ang="T7">
                    <a:pos x="T2" y="T3"/>
                  </a:cxn>
                  <a:cxn ang="T8">
                    <a:pos x="T4" y="T5"/>
                  </a:cxn>
                </a:cxnLst>
                <a:rect l="T9" t="T10" r="T11" b="T12"/>
                <a:pathLst>
                  <a:path w="27" h="9">
                    <a:moveTo>
                      <a:pt x="0" y="0"/>
                    </a:moveTo>
                    <a:lnTo>
                      <a:pt x="13" y="9"/>
                    </a:lnTo>
                    <a:lnTo>
                      <a:pt x="27" y="0"/>
                    </a:lnTo>
                  </a:path>
                </a:pathLst>
              </a:custGeom>
              <a:solidFill>
                <a:srgbClr val="FF99FF"/>
              </a:solidFill>
              <a:ln w="9525">
                <a:solidFill>
                  <a:srgbClr val="000000"/>
                </a:solidFill>
                <a:round/>
                <a:headEnd/>
                <a:tailEnd/>
              </a:ln>
            </p:spPr>
            <p:txBody>
              <a:bodyPr/>
              <a:lstStyle/>
              <a:p>
                <a:endParaRPr lang="en-GB"/>
              </a:p>
            </p:txBody>
          </p:sp>
          <p:sp>
            <p:nvSpPr>
              <p:cNvPr id="14370" name="Freeform 97"/>
              <p:cNvSpPr>
                <a:spLocks/>
              </p:cNvSpPr>
              <p:nvPr/>
            </p:nvSpPr>
            <p:spPr bwMode="auto">
              <a:xfrm>
                <a:off x="1892" y="2962"/>
                <a:ext cx="39" cy="14"/>
              </a:xfrm>
              <a:custGeom>
                <a:avLst/>
                <a:gdLst>
                  <a:gd name="T0" fmla="*/ 0 w 39"/>
                  <a:gd name="T1" fmla="*/ 0 h 14"/>
                  <a:gd name="T2" fmla="*/ 19 w 39"/>
                  <a:gd name="T3" fmla="*/ 14 h 14"/>
                  <a:gd name="T4" fmla="*/ 39 w 39"/>
                  <a:gd name="T5" fmla="*/ 0 h 14"/>
                  <a:gd name="T6" fmla="*/ 0 60000 65536"/>
                  <a:gd name="T7" fmla="*/ 0 60000 65536"/>
                  <a:gd name="T8" fmla="*/ 0 60000 65536"/>
                  <a:gd name="T9" fmla="*/ 0 w 39"/>
                  <a:gd name="T10" fmla="*/ 0 h 14"/>
                  <a:gd name="T11" fmla="*/ 39 w 39"/>
                  <a:gd name="T12" fmla="*/ 14 h 14"/>
                </a:gdLst>
                <a:ahLst/>
                <a:cxnLst>
                  <a:cxn ang="T6">
                    <a:pos x="T0" y="T1"/>
                  </a:cxn>
                  <a:cxn ang="T7">
                    <a:pos x="T2" y="T3"/>
                  </a:cxn>
                  <a:cxn ang="T8">
                    <a:pos x="T4" y="T5"/>
                  </a:cxn>
                </a:cxnLst>
                <a:rect l="T9" t="T10" r="T11" b="T12"/>
                <a:pathLst>
                  <a:path w="39" h="14">
                    <a:moveTo>
                      <a:pt x="0" y="0"/>
                    </a:moveTo>
                    <a:lnTo>
                      <a:pt x="19" y="14"/>
                    </a:lnTo>
                    <a:lnTo>
                      <a:pt x="39" y="0"/>
                    </a:lnTo>
                  </a:path>
                </a:pathLst>
              </a:custGeom>
              <a:solidFill>
                <a:srgbClr val="FF99FF"/>
              </a:solidFill>
              <a:ln w="9525">
                <a:solidFill>
                  <a:srgbClr val="000000"/>
                </a:solidFill>
                <a:round/>
                <a:headEnd/>
                <a:tailEnd/>
              </a:ln>
            </p:spPr>
            <p:txBody>
              <a:bodyPr/>
              <a:lstStyle/>
              <a:p>
                <a:endParaRPr lang="en-GB"/>
              </a:p>
            </p:txBody>
          </p:sp>
          <p:sp>
            <p:nvSpPr>
              <p:cNvPr id="14371" name="Freeform 98"/>
              <p:cNvSpPr>
                <a:spLocks/>
              </p:cNvSpPr>
              <p:nvPr/>
            </p:nvSpPr>
            <p:spPr bwMode="auto">
              <a:xfrm>
                <a:off x="1888" y="2997"/>
                <a:ext cx="47" cy="15"/>
              </a:xfrm>
              <a:custGeom>
                <a:avLst/>
                <a:gdLst>
                  <a:gd name="T0" fmla="*/ 0 w 47"/>
                  <a:gd name="T1" fmla="*/ 0 h 15"/>
                  <a:gd name="T2" fmla="*/ 23 w 47"/>
                  <a:gd name="T3" fmla="*/ 15 h 15"/>
                  <a:gd name="T4" fmla="*/ 47 w 47"/>
                  <a:gd name="T5" fmla="*/ 0 h 15"/>
                  <a:gd name="T6" fmla="*/ 0 60000 65536"/>
                  <a:gd name="T7" fmla="*/ 0 60000 65536"/>
                  <a:gd name="T8" fmla="*/ 0 60000 65536"/>
                  <a:gd name="T9" fmla="*/ 0 w 47"/>
                  <a:gd name="T10" fmla="*/ 0 h 15"/>
                  <a:gd name="T11" fmla="*/ 47 w 47"/>
                  <a:gd name="T12" fmla="*/ 15 h 15"/>
                </a:gdLst>
                <a:ahLst/>
                <a:cxnLst>
                  <a:cxn ang="T6">
                    <a:pos x="T0" y="T1"/>
                  </a:cxn>
                  <a:cxn ang="T7">
                    <a:pos x="T2" y="T3"/>
                  </a:cxn>
                  <a:cxn ang="T8">
                    <a:pos x="T4" y="T5"/>
                  </a:cxn>
                </a:cxnLst>
                <a:rect l="T9" t="T10" r="T11" b="T12"/>
                <a:pathLst>
                  <a:path w="47" h="15">
                    <a:moveTo>
                      <a:pt x="0" y="0"/>
                    </a:moveTo>
                    <a:lnTo>
                      <a:pt x="23" y="15"/>
                    </a:lnTo>
                    <a:lnTo>
                      <a:pt x="47" y="0"/>
                    </a:lnTo>
                  </a:path>
                </a:pathLst>
              </a:custGeom>
              <a:solidFill>
                <a:srgbClr val="FF99FF"/>
              </a:solidFill>
              <a:ln w="9525">
                <a:solidFill>
                  <a:srgbClr val="000000"/>
                </a:solidFill>
                <a:round/>
                <a:headEnd/>
                <a:tailEnd/>
              </a:ln>
            </p:spPr>
            <p:txBody>
              <a:bodyPr/>
              <a:lstStyle/>
              <a:p>
                <a:endParaRPr lang="en-GB"/>
              </a:p>
            </p:txBody>
          </p:sp>
          <p:sp>
            <p:nvSpPr>
              <p:cNvPr id="14372" name="Freeform 99"/>
              <p:cNvSpPr>
                <a:spLocks/>
              </p:cNvSpPr>
              <p:nvPr/>
            </p:nvSpPr>
            <p:spPr bwMode="auto">
              <a:xfrm>
                <a:off x="1883" y="3031"/>
                <a:ext cx="57" cy="19"/>
              </a:xfrm>
              <a:custGeom>
                <a:avLst/>
                <a:gdLst>
                  <a:gd name="T0" fmla="*/ 0 w 57"/>
                  <a:gd name="T1" fmla="*/ 0 h 19"/>
                  <a:gd name="T2" fmla="*/ 28 w 57"/>
                  <a:gd name="T3" fmla="*/ 19 h 19"/>
                  <a:gd name="T4" fmla="*/ 57 w 57"/>
                  <a:gd name="T5" fmla="*/ 0 h 19"/>
                  <a:gd name="T6" fmla="*/ 0 60000 65536"/>
                  <a:gd name="T7" fmla="*/ 0 60000 65536"/>
                  <a:gd name="T8" fmla="*/ 0 60000 65536"/>
                  <a:gd name="T9" fmla="*/ 0 w 57"/>
                  <a:gd name="T10" fmla="*/ 0 h 19"/>
                  <a:gd name="T11" fmla="*/ 57 w 57"/>
                  <a:gd name="T12" fmla="*/ 19 h 19"/>
                </a:gdLst>
                <a:ahLst/>
                <a:cxnLst>
                  <a:cxn ang="T6">
                    <a:pos x="T0" y="T1"/>
                  </a:cxn>
                  <a:cxn ang="T7">
                    <a:pos x="T2" y="T3"/>
                  </a:cxn>
                  <a:cxn ang="T8">
                    <a:pos x="T4" y="T5"/>
                  </a:cxn>
                </a:cxnLst>
                <a:rect l="T9" t="T10" r="T11" b="T12"/>
                <a:pathLst>
                  <a:path w="57" h="19">
                    <a:moveTo>
                      <a:pt x="0" y="0"/>
                    </a:moveTo>
                    <a:lnTo>
                      <a:pt x="28" y="19"/>
                    </a:lnTo>
                    <a:lnTo>
                      <a:pt x="57" y="0"/>
                    </a:lnTo>
                  </a:path>
                </a:pathLst>
              </a:custGeom>
              <a:solidFill>
                <a:srgbClr val="FF99FF"/>
              </a:solidFill>
              <a:ln w="9525">
                <a:solidFill>
                  <a:srgbClr val="000000"/>
                </a:solidFill>
                <a:round/>
                <a:headEnd/>
                <a:tailEnd/>
              </a:ln>
            </p:spPr>
            <p:txBody>
              <a:bodyPr/>
              <a:lstStyle/>
              <a:p>
                <a:endParaRPr lang="en-GB"/>
              </a:p>
            </p:txBody>
          </p:sp>
          <p:sp>
            <p:nvSpPr>
              <p:cNvPr id="14373" name="Freeform 100"/>
              <p:cNvSpPr>
                <a:spLocks/>
              </p:cNvSpPr>
              <p:nvPr/>
            </p:nvSpPr>
            <p:spPr bwMode="auto">
              <a:xfrm>
                <a:off x="1879" y="3066"/>
                <a:ext cx="65" cy="23"/>
              </a:xfrm>
              <a:custGeom>
                <a:avLst/>
                <a:gdLst>
                  <a:gd name="T0" fmla="*/ 0 w 65"/>
                  <a:gd name="T1" fmla="*/ 0 h 23"/>
                  <a:gd name="T2" fmla="*/ 32 w 65"/>
                  <a:gd name="T3" fmla="*/ 23 h 23"/>
                  <a:gd name="T4" fmla="*/ 65 w 65"/>
                  <a:gd name="T5" fmla="*/ 0 h 23"/>
                  <a:gd name="T6" fmla="*/ 0 60000 65536"/>
                  <a:gd name="T7" fmla="*/ 0 60000 65536"/>
                  <a:gd name="T8" fmla="*/ 0 60000 65536"/>
                  <a:gd name="T9" fmla="*/ 0 w 65"/>
                  <a:gd name="T10" fmla="*/ 0 h 23"/>
                  <a:gd name="T11" fmla="*/ 65 w 65"/>
                  <a:gd name="T12" fmla="*/ 23 h 23"/>
                </a:gdLst>
                <a:ahLst/>
                <a:cxnLst>
                  <a:cxn ang="T6">
                    <a:pos x="T0" y="T1"/>
                  </a:cxn>
                  <a:cxn ang="T7">
                    <a:pos x="T2" y="T3"/>
                  </a:cxn>
                  <a:cxn ang="T8">
                    <a:pos x="T4" y="T5"/>
                  </a:cxn>
                </a:cxnLst>
                <a:rect l="T9" t="T10" r="T11" b="T12"/>
                <a:pathLst>
                  <a:path w="65" h="23">
                    <a:moveTo>
                      <a:pt x="0" y="0"/>
                    </a:moveTo>
                    <a:lnTo>
                      <a:pt x="32" y="23"/>
                    </a:lnTo>
                    <a:lnTo>
                      <a:pt x="65" y="0"/>
                    </a:lnTo>
                  </a:path>
                </a:pathLst>
              </a:custGeom>
              <a:solidFill>
                <a:srgbClr val="FF99FF"/>
              </a:solidFill>
              <a:ln w="9525">
                <a:solidFill>
                  <a:srgbClr val="000000"/>
                </a:solidFill>
                <a:round/>
                <a:headEnd/>
                <a:tailEnd/>
              </a:ln>
            </p:spPr>
            <p:txBody>
              <a:bodyPr/>
              <a:lstStyle/>
              <a:p>
                <a:endParaRPr lang="en-GB"/>
              </a:p>
            </p:txBody>
          </p:sp>
          <p:sp>
            <p:nvSpPr>
              <p:cNvPr id="14374" name="Freeform 101"/>
              <p:cNvSpPr>
                <a:spLocks/>
              </p:cNvSpPr>
              <p:nvPr/>
            </p:nvSpPr>
            <p:spPr bwMode="auto">
              <a:xfrm>
                <a:off x="1873" y="3100"/>
                <a:ext cx="75" cy="25"/>
              </a:xfrm>
              <a:custGeom>
                <a:avLst/>
                <a:gdLst>
                  <a:gd name="T0" fmla="*/ 0 w 75"/>
                  <a:gd name="T1" fmla="*/ 0 h 25"/>
                  <a:gd name="T2" fmla="*/ 38 w 75"/>
                  <a:gd name="T3" fmla="*/ 25 h 25"/>
                  <a:gd name="T4" fmla="*/ 75 w 75"/>
                  <a:gd name="T5" fmla="*/ 0 h 25"/>
                  <a:gd name="T6" fmla="*/ 0 60000 65536"/>
                  <a:gd name="T7" fmla="*/ 0 60000 65536"/>
                  <a:gd name="T8" fmla="*/ 0 60000 65536"/>
                  <a:gd name="T9" fmla="*/ 0 w 75"/>
                  <a:gd name="T10" fmla="*/ 0 h 25"/>
                  <a:gd name="T11" fmla="*/ 75 w 75"/>
                  <a:gd name="T12" fmla="*/ 25 h 25"/>
                </a:gdLst>
                <a:ahLst/>
                <a:cxnLst>
                  <a:cxn ang="T6">
                    <a:pos x="T0" y="T1"/>
                  </a:cxn>
                  <a:cxn ang="T7">
                    <a:pos x="T2" y="T3"/>
                  </a:cxn>
                  <a:cxn ang="T8">
                    <a:pos x="T4" y="T5"/>
                  </a:cxn>
                </a:cxnLst>
                <a:rect l="T9" t="T10" r="T11" b="T12"/>
                <a:pathLst>
                  <a:path w="75" h="25">
                    <a:moveTo>
                      <a:pt x="0" y="0"/>
                    </a:moveTo>
                    <a:lnTo>
                      <a:pt x="38" y="25"/>
                    </a:lnTo>
                    <a:lnTo>
                      <a:pt x="75" y="0"/>
                    </a:lnTo>
                  </a:path>
                </a:pathLst>
              </a:custGeom>
              <a:solidFill>
                <a:srgbClr val="FF99FF"/>
              </a:solidFill>
              <a:ln w="9525">
                <a:solidFill>
                  <a:srgbClr val="000000"/>
                </a:solidFill>
                <a:round/>
                <a:headEnd/>
                <a:tailEnd/>
              </a:ln>
            </p:spPr>
            <p:txBody>
              <a:bodyPr/>
              <a:lstStyle/>
              <a:p>
                <a:endParaRPr lang="en-GB"/>
              </a:p>
            </p:txBody>
          </p:sp>
          <p:sp>
            <p:nvSpPr>
              <p:cNvPr id="14375" name="Freeform 102"/>
              <p:cNvSpPr>
                <a:spLocks/>
              </p:cNvSpPr>
              <p:nvPr/>
            </p:nvSpPr>
            <p:spPr bwMode="auto">
              <a:xfrm>
                <a:off x="1869" y="3135"/>
                <a:ext cx="85" cy="29"/>
              </a:xfrm>
              <a:custGeom>
                <a:avLst/>
                <a:gdLst>
                  <a:gd name="T0" fmla="*/ 0 w 85"/>
                  <a:gd name="T1" fmla="*/ 0 h 29"/>
                  <a:gd name="T2" fmla="*/ 42 w 85"/>
                  <a:gd name="T3" fmla="*/ 29 h 29"/>
                  <a:gd name="T4" fmla="*/ 85 w 85"/>
                  <a:gd name="T5" fmla="*/ 0 h 29"/>
                  <a:gd name="T6" fmla="*/ 0 60000 65536"/>
                  <a:gd name="T7" fmla="*/ 0 60000 65536"/>
                  <a:gd name="T8" fmla="*/ 0 60000 65536"/>
                  <a:gd name="T9" fmla="*/ 0 w 85"/>
                  <a:gd name="T10" fmla="*/ 0 h 29"/>
                  <a:gd name="T11" fmla="*/ 85 w 85"/>
                  <a:gd name="T12" fmla="*/ 29 h 29"/>
                </a:gdLst>
                <a:ahLst/>
                <a:cxnLst>
                  <a:cxn ang="T6">
                    <a:pos x="T0" y="T1"/>
                  </a:cxn>
                  <a:cxn ang="T7">
                    <a:pos x="T2" y="T3"/>
                  </a:cxn>
                  <a:cxn ang="T8">
                    <a:pos x="T4" y="T5"/>
                  </a:cxn>
                </a:cxnLst>
                <a:rect l="T9" t="T10" r="T11" b="T12"/>
                <a:pathLst>
                  <a:path w="85" h="29">
                    <a:moveTo>
                      <a:pt x="0" y="0"/>
                    </a:moveTo>
                    <a:lnTo>
                      <a:pt x="42" y="29"/>
                    </a:lnTo>
                    <a:lnTo>
                      <a:pt x="85" y="0"/>
                    </a:lnTo>
                  </a:path>
                </a:pathLst>
              </a:custGeom>
              <a:solidFill>
                <a:srgbClr val="FF99FF"/>
              </a:solidFill>
              <a:ln w="9525">
                <a:solidFill>
                  <a:srgbClr val="000000"/>
                </a:solidFill>
                <a:round/>
                <a:headEnd/>
                <a:tailEnd/>
              </a:ln>
            </p:spPr>
            <p:txBody>
              <a:bodyPr/>
              <a:lstStyle/>
              <a:p>
                <a:endParaRPr lang="en-GB"/>
              </a:p>
            </p:txBody>
          </p:sp>
          <p:sp>
            <p:nvSpPr>
              <p:cNvPr id="14376" name="Freeform 103"/>
              <p:cNvSpPr>
                <a:spLocks/>
              </p:cNvSpPr>
              <p:nvPr/>
            </p:nvSpPr>
            <p:spPr bwMode="auto">
              <a:xfrm>
                <a:off x="1863" y="3169"/>
                <a:ext cx="97" cy="33"/>
              </a:xfrm>
              <a:custGeom>
                <a:avLst/>
                <a:gdLst>
                  <a:gd name="T0" fmla="*/ 0 w 97"/>
                  <a:gd name="T1" fmla="*/ 0 h 33"/>
                  <a:gd name="T2" fmla="*/ 48 w 97"/>
                  <a:gd name="T3" fmla="*/ 33 h 33"/>
                  <a:gd name="T4" fmla="*/ 97 w 97"/>
                  <a:gd name="T5" fmla="*/ 0 h 33"/>
                  <a:gd name="T6" fmla="*/ 0 60000 65536"/>
                  <a:gd name="T7" fmla="*/ 0 60000 65536"/>
                  <a:gd name="T8" fmla="*/ 0 60000 65536"/>
                  <a:gd name="T9" fmla="*/ 0 w 97"/>
                  <a:gd name="T10" fmla="*/ 0 h 33"/>
                  <a:gd name="T11" fmla="*/ 97 w 97"/>
                  <a:gd name="T12" fmla="*/ 33 h 33"/>
                </a:gdLst>
                <a:ahLst/>
                <a:cxnLst>
                  <a:cxn ang="T6">
                    <a:pos x="T0" y="T1"/>
                  </a:cxn>
                  <a:cxn ang="T7">
                    <a:pos x="T2" y="T3"/>
                  </a:cxn>
                  <a:cxn ang="T8">
                    <a:pos x="T4" y="T5"/>
                  </a:cxn>
                </a:cxnLst>
                <a:rect l="T9" t="T10" r="T11" b="T12"/>
                <a:pathLst>
                  <a:path w="97" h="33">
                    <a:moveTo>
                      <a:pt x="0" y="0"/>
                    </a:moveTo>
                    <a:lnTo>
                      <a:pt x="48" y="33"/>
                    </a:lnTo>
                    <a:lnTo>
                      <a:pt x="97" y="0"/>
                    </a:lnTo>
                  </a:path>
                </a:pathLst>
              </a:custGeom>
              <a:solidFill>
                <a:srgbClr val="FF99FF"/>
              </a:solidFill>
              <a:ln w="9525">
                <a:solidFill>
                  <a:srgbClr val="000000"/>
                </a:solidFill>
                <a:round/>
                <a:headEnd/>
                <a:tailEnd/>
              </a:ln>
            </p:spPr>
            <p:txBody>
              <a:bodyPr/>
              <a:lstStyle/>
              <a:p>
                <a:endParaRPr lang="en-GB"/>
              </a:p>
            </p:txBody>
          </p:sp>
          <p:sp>
            <p:nvSpPr>
              <p:cNvPr id="14377" name="Freeform 104"/>
              <p:cNvSpPr>
                <a:spLocks/>
              </p:cNvSpPr>
              <p:nvPr/>
            </p:nvSpPr>
            <p:spPr bwMode="auto">
              <a:xfrm>
                <a:off x="1859" y="3204"/>
                <a:ext cx="104" cy="34"/>
              </a:xfrm>
              <a:custGeom>
                <a:avLst/>
                <a:gdLst>
                  <a:gd name="T0" fmla="*/ 0 w 104"/>
                  <a:gd name="T1" fmla="*/ 0 h 34"/>
                  <a:gd name="T2" fmla="*/ 52 w 104"/>
                  <a:gd name="T3" fmla="*/ 34 h 34"/>
                  <a:gd name="T4" fmla="*/ 104 w 104"/>
                  <a:gd name="T5" fmla="*/ 0 h 34"/>
                  <a:gd name="T6" fmla="*/ 0 60000 65536"/>
                  <a:gd name="T7" fmla="*/ 0 60000 65536"/>
                  <a:gd name="T8" fmla="*/ 0 60000 65536"/>
                  <a:gd name="T9" fmla="*/ 0 w 104"/>
                  <a:gd name="T10" fmla="*/ 0 h 34"/>
                  <a:gd name="T11" fmla="*/ 104 w 104"/>
                  <a:gd name="T12" fmla="*/ 34 h 34"/>
                </a:gdLst>
                <a:ahLst/>
                <a:cxnLst>
                  <a:cxn ang="T6">
                    <a:pos x="T0" y="T1"/>
                  </a:cxn>
                  <a:cxn ang="T7">
                    <a:pos x="T2" y="T3"/>
                  </a:cxn>
                  <a:cxn ang="T8">
                    <a:pos x="T4" y="T5"/>
                  </a:cxn>
                </a:cxnLst>
                <a:rect l="T9" t="T10" r="T11" b="T12"/>
                <a:pathLst>
                  <a:path w="104" h="34">
                    <a:moveTo>
                      <a:pt x="0" y="0"/>
                    </a:moveTo>
                    <a:lnTo>
                      <a:pt x="52" y="34"/>
                    </a:lnTo>
                    <a:lnTo>
                      <a:pt x="104" y="0"/>
                    </a:lnTo>
                  </a:path>
                </a:pathLst>
              </a:custGeom>
              <a:solidFill>
                <a:srgbClr val="FF99FF"/>
              </a:solidFill>
              <a:ln w="9525">
                <a:solidFill>
                  <a:srgbClr val="000000"/>
                </a:solidFill>
                <a:round/>
                <a:headEnd/>
                <a:tailEnd/>
              </a:ln>
            </p:spPr>
            <p:txBody>
              <a:bodyPr/>
              <a:lstStyle/>
              <a:p>
                <a:endParaRPr lang="en-GB"/>
              </a:p>
            </p:txBody>
          </p:sp>
          <p:sp>
            <p:nvSpPr>
              <p:cNvPr id="14378" name="Freeform 105"/>
              <p:cNvSpPr>
                <a:spLocks/>
              </p:cNvSpPr>
              <p:nvPr/>
            </p:nvSpPr>
            <p:spPr bwMode="auto">
              <a:xfrm>
                <a:off x="1900" y="2843"/>
                <a:ext cx="21" cy="46"/>
              </a:xfrm>
              <a:custGeom>
                <a:avLst/>
                <a:gdLst>
                  <a:gd name="T0" fmla="*/ 4 w 21"/>
                  <a:gd name="T1" fmla="*/ 10 h 46"/>
                  <a:gd name="T2" fmla="*/ 11 w 21"/>
                  <a:gd name="T3" fmla="*/ 0 h 46"/>
                  <a:gd name="T4" fmla="*/ 19 w 21"/>
                  <a:gd name="T5" fmla="*/ 10 h 46"/>
                  <a:gd name="T6" fmla="*/ 21 w 21"/>
                  <a:gd name="T7" fmla="*/ 37 h 46"/>
                  <a:gd name="T8" fmla="*/ 11 w 21"/>
                  <a:gd name="T9" fmla="*/ 46 h 46"/>
                  <a:gd name="T10" fmla="*/ 0 w 21"/>
                  <a:gd name="T11" fmla="*/ 37 h 46"/>
                  <a:gd name="T12" fmla="*/ 4 w 21"/>
                  <a:gd name="T13" fmla="*/ 10 h 46"/>
                  <a:gd name="T14" fmla="*/ 0 60000 65536"/>
                  <a:gd name="T15" fmla="*/ 0 60000 65536"/>
                  <a:gd name="T16" fmla="*/ 0 60000 65536"/>
                  <a:gd name="T17" fmla="*/ 0 60000 65536"/>
                  <a:gd name="T18" fmla="*/ 0 60000 65536"/>
                  <a:gd name="T19" fmla="*/ 0 60000 65536"/>
                  <a:gd name="T20" fmla="*/ 0 60000 65536"/>
                  <a:gd name="T21" fmla="*/ 0 w 21"/>
                  <a:gd name="T22" fmla="*/ 0 h 46"/>
                  <a:gd name="T23" fmla="*/ 21 w 21"/>
                  <a:gd name="T24" fmla="*/ 46 h 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 h="46">
                    <a:moveTo>
                      <a:pt x="4" y="10"/>
                    </a:moveTo>
                    <a:lnTo>
                      <a:pt x="11" y="0"/>
                    </a:lnTo>
                    <a:lnTo>
                      <a:pt x="19" y="10"/>
                    </a:lnTo>
                    <a:lnTo>
                      <a:pt x="21" y="37"/>
                    </a:lnTo>
                    <a:lnTo>
                      <a:pt x="11" y="46"/>
                    </a:lnTo>
                    <a:lnTo>
                      <a:pt x="0" y="37"/>
                    </a:lnTo>
                    <a:lnTo>
                      <a:pt x="4" y="10"/>
                    </a:lnTo>
                  </a:path>
                </a:pathLst>
              </a:custGeom>
              <a:solidFill>
                <a:srgbClr val="FF99FF"/>
              </a:solidFill>
              <a:ln w="9525">
                <a:solidFill>
                  <a:srgbClr val="000000"/>
                </a:solidFill>
                <a:round/>
                <a:headEnd/>
                <a:tailEnd/>
              </a:ln>
            </p:spPr>
            <p:txBody>
              <a:bodyPr/>
              <a:lstStyle/>
              <a:p>
                <a:endParaRPr lang="en-GB"/>
              </a:p>
            </p:txBody>
          </p:sp>
          <p:sp>
            <p:nvSpPr>
              <p:cNvPr id="14379" name="Freeform 106"/>
              <p:cNvSpPr>
                <a:spLocks/>
              </p:cNvSpPr>
              <p:nvPr/>
            </p:nvSpPr>
            <p:spPr bwMode="auto">
              <a:xfrm>
                <a:off x="1854" y="2805"/>
                <a:ext cx="44" cy="19"/>
              </a:xfrm>
              <a:custGeom>
                <a:avLst/>
                <a:gdLst>
                  <a:gd name="T0" fmla="*/ 44 w 44"/>
                  <a:gd name="T1" fmla="*/ 19 h 19"/>
                  <a:gd name="T2" fmla="*/ 15 w 44"/>
                  <a:gd name="T3" fmla="*/ 15 h 19"/>
                  <a:gd name="T4" fmla="*/ 29 w 44"/>
                  <a:gd name="T5" fmla="*/ 2 h 19"/>
                  <a:gd name="T6" fmla="*/ 0 w 44"/>
                  <a:gd name="T7" fmla="*/ 0 h 19"/>
                  <a:gd name="T8" fmla="*/ 0 60000 65536"/>
                  <a:gd name="T9" fmla="*/ 0 60000 65536"/>
                  <a:gd name="T10" fmla="*/ 0 60000 65536"/>
                  <a:gd name="T11" fmla="*/ 0 60000 65536"/>
                  <a:gd name="T12" fmla="*/ 0 w 44"/>
                  <a:gd name="T13" fmla="*/ 0 h 19"/>
                  <a:gd name="T14" fmla="*/ 44 w 44"/>
                  <a:gd name="T15" fmla="*/ 19 h 19"/>
                </a:gdLst>
                <a:ahLst/>
                <a:cxnLst>
                  <a:cxn ang="T8">
                    <a:pos x="T0" y="T1"/>
                  </a:cxn>
                  <a:cxn ang="T9">
                    <a:pos x="T2" y="T3"/>
                  </a:cxn>
                  <a:cxn ang="T10">
                    <a:pos x="T4" y="T5"/>
                  </a:cxn>
                  <a:cxn ang="T11">
                    <a:pos x="T6" y="T7"/>
                  </a:cxn>
                </a:cxnLst>
                <a:rect l="T12" t="T13" r="T14" b="T15"/>
                <a:pathLst>
                  <a:path w="44" h="19">
                    <a:moveTo>
                      <a:pt x="44" y="19"/>
                    </a:moveTo>
                    <a:lnTo>
                      <a:pt x="15" y="15"/>
                    </a:lnTo>
                    <a:lnTo>
                      <a:pt x="29" y="2"/>
                    </a:lnTo>
                    <a:lnTo>
                      <a:pt x="0" y="0"/>
                    </a:lnTo>
                  </a:path>
                </a:pathLst>
              </a:custGeom>
              <a:solidFill>
                <a:srgbClr val="FF99FF"/>
              </a:solidFill>
              <a:ln w="3175">
                <a:solidFill>
                  <a:srgbClr val="000000"/>
                </a:solidFill>
                <a:round/>
                <a:headEnd/>
                <a:tailEnd/>
              </a:ln>
            </p:spPr>
            <p:txBody>
              <a:bodyPr/>
              <a:lstStyle/>
              <a:p>
                <a:endParaRPr lang="en-GB"/>
              </a:p>
            </p:txBody>
          </p:sp>
          <p:sp>
            <p:nvSpPr>
              <p:cNvPr id="14380" name="Freeform 107"/>
              <p:cNvSpPr>
                <a:spLocks/>
              </p:cNvSpPr>
              <p:nvPr/>
            </p:nvSpPr>
            <p:spPr bwMode="auto">
              <a:xfrm>
                <a:off x="1919" y="2803"/>
                <a:ext cx="48" cy="23"/>
              </a:xfrm>
              <a:custGeom>
                <a:avLst/>
                <a:gdLst>
                  <a:gd name="T0" fmla="*/ 48 w 48"/>
                  <a:gd name="T1" fmla="*/ 2 h 23"/>
                  <a:gd name="T2" fmla="*/ 19 w 48"/>
                  <a:gd name="T3" fmla="*/ 23 h 23"/>
                  <a:gd name="T4" fmla="*/ 29 w 48"/>
                  <a:gd name="T5" fmla="*/ 0 h 23"/>
                  <a:gd name="T6" fmla="*/ 0 w 48"/>
                  <a:gd name="T7" fmla="*/ 21 h 23"/>
                  <a:gd name="T8" fmla="*/ 0 60000 65536"/>
                  <a:gd name="T9" fmla="*/ 0 60000 65536"/>
                  <a:gd name="T10" fmla="*/ 0 60000 65536"/>
                  <a:gd name="T11" fmla="*/ 0 60000 65536"/>
                  <a:gd name="T12" fmla="*/ 0 w 48"/>
                  <a:gd name="T13" fmla="*/ 0 h 23"/>
                  <a:gd name="T14" fmla="*/ 48 w 48"/>
                  <a:gd name="T15" fmla="*/ 23 h 23"/>
                </a:gdLst>
                <a:ahLst/>
                <a:cxnLst>
                  <a:cxn ang="T8">
                    <a:pos x="T0" y="T1"/>
                  </a:cxn>
                  <a:cxn ang="T9">
                    <a:pos x="T2" y="T3"/>
                  </a:cxn>
                  <a:cxn ang="T10">
                    <a:pos x="T4" y="T5"/>
                  </a:cxn>
                  <a:cxn ang="T11">
                    <a:pos x="T6" y="T7"/>
                  </a:cxn>
                </a:cxnLst>
                <a:rect l="T12" t="T13" r="T14" b="T15"/>
                <a:pathLst>
                  <a:path w="48" h="23">
                    <a:moveTo>
                      <a:pt x="48" y="2"/>
                    </a:moveTo>
                    <a:lnTo>
                      <a:pt x="19" y="23"/>
                    </a:lnTo>
                    <a:lnTo>
                      <a:pt x="29" y="0"/>
                    </a:lnTo>
                    <a:lnTo>
                      <a:pt x="0" y="21"/>
                    </a:lnTo>
                  </a:path>
                </a:pathLst>
              </a:custGeom>
              <a:solidFill>
                <a:srgbClr val="FF99FF"/>
              </a:solidFill>
              <a:ln w="3175">
                <a:solidFill>
                  <a:srgbClr val="000000"/>
                </a:solidFill>
                <a:round/>
                <a:headEnd/>
                <a:tailEnd/>
              </a:ln>
            </p:spPr>
            <p:txBody>
              <a:bodyPr/>
              <a:lstStyle/>
              <a:p>
                <a:endParaRPr lang="en-GB"/>
              </a:p>
            </p:txBody>
          </p:sp>
          <p:sp>
            <p:nvSpPr>
              <p:cNvPr id="14381" name="Freeform 108"/>
              <p:cNvSpPr>
                <a:spLocks/>
              </p:cNvSpPr>
              <p:nvPr/>
            </p:nvSpPr>
            <p:spPr bwMode="auto">
              <a:xfrm>
                <a:off x="1904" y="2738"/>
                <a:ext cx="15" cy="76"/>
              </a:xfrm>
              <a:custGeom>
                <a:avLst/>
                <a:gdLst>
                  <a:gd name="T0" fmla="*/ 7 w 15"/>
                  <a:gd name="T1" fmla="*/ 76 h 76"/>
                  <a:gd name="T2" fmla="*/ 0 w 15"/>
                  <a:gd name="T3" fmla="*/ 28 h 76"/>
                  <a:gd name="T4" fmla="*/ 15 w 15"/>
                  <a:gd name="T5" fmla="*/ 48 h 76"/>
                  <a:gd name="T6" fmla="*/ 7 w 15"/>
                  <a:gd name="T7" fmla="*/ 0 h 76"/>
                  <a:gd name="T8" fmla="*/ 0 60000 65536"/>
                  <a:gd name="T9" fmla="*/ 0 60000 65536"/>
                  <a:gd name="T10" fmla="*/ 0 60000 65536"/>
                  <a:gd name="T11" fmla="*/ 0 60000 65536"/>
                  <a:gd name="T12" fmla="*/ 0 w 15"/>
                  <a:gd name="T13" fmla="*/ 0 h 76"/>
                  <a:gd name="T14" fmla="*/ 15 w 15"/>
                  <a:gd name="T15" fmla="*/ 76 h 76"/>
                </a:gdLst>
                <a:ahLst/>
                <a:cxnLst>
                  <a:cxn ang="T8">
                    <a:pos x="T0" y="T1"/>
                  </a:cxn>
                  <a:cxn ang="T9">
                    <a:pos x="T2" y="T3"/>
                  </a:cxn>
                  <a:cxn ang="T10">
                    <a:pos x="T4" y="T5"/>
                  </a:cxn>
                  <a:cxn ang="T11">
                    <a:pos x="T6" y="T7"/>
                  </a:cxn>
                </a:cxnLst>
                <a:rect l="T12" t="T13" r="T14" b="T15"/>
                <a:pathLst>
                  <a:path w="15" h="76">
                    <a:moveTo>
                      <a:pt x="7" y="76"/>
                    </a:moveTo>
                    <a:lnTo>
                      <a:pt x="0" y="28"/>
                    </a:lnTo>
                    <a:lnTo>
                      <a:pt x="15" y="48"/>
                    </a:lnTo>
                    <a:lnTo>
                      <a:pt x="7" y="0"/>
                    </a:lnTo>
                  </a:path>
                </a:pathLst>
              </a:custGeom>
              <a:solidFill>
                <a:srgbClr val="FF99FF"/>
              </a:solidFill>
              <a:ln w="3175">
                <a:solidFill>
                  <a:srgbClr val="000000"/>
                </a:solidFill>
                <a:round/>
                <a:headEnd/>
                <a:tailEnd/>
              </a:ln>
            </p:spPr>
            <p:txBody>
              <a:bodyPr/>
              <a:lstStyle/>
              <a:p>
                <a:endParaRPr lang="en-GB"/>
              </a:p>
            </p:txBody>
          </p:sp>
        </p:grpSp>
        <p:sp>
          <p:nvSpPr>
            <p:cNvPr id="14354" name="AutoShape 49"/>
            <p:cNvSpPr>
              <a:spLocks noChangeArrowheads="1"/>
            </p:cNvSpPr>
            <p:nvPr/>
          </p:nvSpPr>
          <p:spPr bwMode="auto">
            <a:xfrm>
              <a:off x="3602" y="3057"/>
              <a:ext cx="221" cy="227"/>
            </a:xfrm>
            <a:prstGeom prst="roundRect">
              <a:avLst>
                <a:gd name="adj" fmla="val 16667"/>
              </a:avLst>
            </a:prstGeom>
            <a:solidFill>
              <a:schemeClr val="accent1"/>
            </a:solidFill>
            <a:ln w="9525">
              <a:noFill/>
              <a:round/>
              <a:headEnd/>
              <a:tailEnd/>
            </a:ln>
          </p:spPr>
          <p:txBody>
            <a:bodyPr wrap="none" anchor="ctr"/>
            <a:lstStyle/>
            <a:p>
              <a:pPr algn="ctr" eaLnBrk="0" hangingPunct="0">
                <a:spcBef>
                  <a:spcPct val="50000"/>
                </a:spcBef>
              </a:pPr>
              <a:endParaRPr kumimoji="1" lang="ja-JP" altLang="en-US" sz="2000">
                <a:solidFill>
                  <a:srgbClr val="000000"/>
                </a:solidFill>
                <a:ea typeface="ＭＳ Ｐゴシック" pitchFamily="34" charset="-128"/>
              </a:endParaRPr>
            </a:p>
          </p:txBody>
        </p:sp>
        <p:pic>
          <p:nvPicPr>
            <p:cNvPr id="9237" name="Picture 50" descr="MC900433869[1]"/>
            <p:cNvPicPr>
              <a:picLocks noChangeAspect="1" noChangeArrowheads="1"/>
            </p:cNvPicPr>
            <p:nvPr/>
          </p:nvPicPr>
          <p:blipFill>
            <a:blip r:embed="rId3" cstate="print"/>
            <a:srcRect/>
            <a:stretch>
              <a:fillRect/>
            </a:stretch>
          </p:blipFill>
          <p:spPr bwMode="auto">
            <a:xfrm>
              <a:off x="3578" y="3057"/>
              <a:ext cx="269" cy="249"/>
            </a:xfrm>
            <a:prstGeom prst="rect">
              <a:avLst/>
            </a:prstGeom>
            <a:ln>
              <a:noFill/>
            </a:ln>
            <a:effectLst>
              <a:outerShdw blurRad="292100" dist="139700" dir="2700000" algn="tl" rotWithShape="0">
                <a:srgbClr val="333333">
                  <a:alpha val="65000"/>
                </a:srgbClr>
              </a:outerShdw>
            </a:effectLst>
          </p:spPr>
        </p:pic>
        <p:pic>
          <p:nvPicPr>
            <p:cNvPr id="9238" name="Picture 51" descr="MC900428967[1]"/>
            <p:cNvPicPr>
              <a:picLocks noChangeAspect="1" noChangeArrowheads="1"/>
            </p:cNvPicPr>
            <p:nvPr/>
          </p:nvPicPr>
          <p:blipFill>
            <a:blip r:embed="rId4" cstate="print"/>
            <a:srcRect/>
            <a:stretch>
              <a:fillRect/>
            </a:stretch>
          </p:blipFill>
          <p:spPr bwMode="auto">
            <a:xfrm rot="-2042831">
              <a:off x="3776" y="2854"/>
              <a:ext cx="514" cy="140"/>
            </a:xfrm>
            <a:prstGeom prst="rect">
              <a:avLst/>
            </a:prstGeom>
            <a:ln>
              <a:noFill/>
            </a:ln>
            <a:effectLst>
              <a:outerShdw blurRad="292100" dist="139700" dir="2700000" algn="tl" rotWithShape="0">
                <a:srgbClr val="333333">
                  <a:alpha val="65000"/>
                </a:srgbClr>
              </a:outerShdw>
            </a:effectLst>
          </p:spPr>
        </p:pic>
        <p:sp>
          <p:nvSpPr>
            <p:cNvPr id="14357" name="AutoShape 52"/>
            <p:cNvSpPr>
              <a:spLocks noChangeArrowheads="1"/>
            </p:cNvSpPr>
            <p:nvPr/>
          </p:nvSpPr>
          <p:spPr bwMode="auto">
            <a:xfrm>
              <a:off x="4856" y="3056"/>
              <a:ext cx="221" cy="227"/>
            </a:xfrm>
            <a:prstGeom prst="roundRect">
              <a:avLst>
                <a:gd name="adj" fmla="val 16667"/>
              </a:avLst>
            </a:prstGeom>
            <a:solidFill>
              <a:srgbClr val="FF99FF"/>
            </a:solidFill>
            <a:ln w="9525">
              <a:noFill/>
              <a:round/>
              <a:headEnd/>
              <a:tailEnd/>
            </a:ln>
          </p:spPr>
          <p:txBody>
            <a:bodyPr wrap="none" anchor="ctr"/>
            <a:lstStyle/>
            <a:p>
              <a:pPr algn="ctr" eaLnBrk="0" hangingPunct="0">
                <a:spcBef>
                  <a:spcPct val="50000"/>
                </a:spcBef>
              </a:pPr>
              <a:endParaRPr kumimoji="1" lang="ja-JP" altLang="en-US" sz="2000">
                <a:solidFill>
                  <a:srgbClr val="000000"/>
                </a:solidFill>
                <a:ea typeface="ＭＳ Ｐゴシック" pitchFamily="34" charset="-128"/>
              </a:endParaRPr>
            </a:p>
          </p:txBody>
        </p:sp>
        <p:pic>
          <p:nvPicPr>
            <p:cNvPr id="9240" name="Picture 53" descr="MC900433869[1]"/>
            <p:cNvPicPr>
              <a:picLocks noChangeAspect="1" noChangeArrowheads="1"/>
            </p:cNvPicPr>
            <p:nvPr/>
          </p:nvPicPr>
          <p:blipFill>
            <a:blip r:embed="rId3" cstate="print"/>
            <a:srcRect/>
            <a:stretch>
              <a:fillRect/>
            </a:stretch>
          </p:blipFill>
          <p:spPr bwMode="auto">
            <a:xfrm>
              <a:off x="4831" y="3056"/>
              <a:ext cx="270" cy="249"/>
            </a:xfrm>
            <a:prstGeom prst="rect">
              <a:avLst/>
            </a:prstGeom>
            <a:ln>
              <a:noFill/>
            </a:ln>
            <a:effectLst>
              <a:outerShdw blurRad="292100" dist="139700" dir="2700000" algn="tl" rotWithShape="0">
                <a:srgbClr val="333333">
                  <a:alpha val="65000"/>
                </a:srgbClr>
              </a:outerShdw>
            </a:effectLst>
          </p:spPr>
        </p:pic>
        <p:pic>
          <p:nvPicPr>
            <p:cNvPr id="9241" name="Picture 54" descr="MC900428967[1]"/>
            <p:cNvPicPr>
              <a:picLocks noChangeAspect="1" noChangeArrowheads="1"/>
            </p:cNvPicPr>
            <p:nvPr/>
          </p:nvPicPr>
          <p:blipFill>
            <a:blip r:embed="rId4" cstate="print"/>
            <a:srcRect/>
            <a:stretch>
              <a:fillRect/>
            </a:stretch>
          </p:blipFill>
          <p:spPr bwMode="auto">
            <a:xfrm rot="-8724863" flipH="1" flipV="1">
              <a:off x="4364" y="2852"/>
              <a:ext cx="515" cy="140"/>
            </a:xfrm>
            <a:prstGeom prst="rect">
              <a:avLst/>
            </a:prstGeom>
            <a:ln>
              <a:noFill/>
            </a:ln>
            <a:effectLst>
              <a:outerShdw blurRad="292100" dist="139700" dir="2700000" algn="tl" rotWithShape="0">
                <a:srgbClr val="333333">
                  <a:alpha val="65000"/>
                </a:srgbClr>
              </a:outerShdw>
            </a:effectLst>
          </p:spPr>
        </p:pic>
        <p:sp>
          <p:nvSpPr>
            <p:cNvPr id="9242" name="Text Box 55"/>
            <p:cNvSpPr txBox="1">
              <a:spLocks noChangeArrowheads="1"/>
            </p:cNvSpPr>
            <p:nvPr/>
          </p:nvSpPr>
          <p:spPr bwMode="auto">
            <a:xfrm>
              <a:off x="3784" y="2466"/>
              <a:ext cx="1086" cy="228"/>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eaLnBrk="0" hangingPunct="0">
                <a:spcBef>
                  <a:spcPct val="50000"/>
                </a:spcBef>
                <a:defRPr/>
              </a:pPr>
              <a:r>
                <a:rPr kumimoji="1" lang="en-US" altLang="ja-JP" sz="1600" b="1" dirty="0">
                  <a:solidFill>
                    <a:srgbClr val="FF0000"/>
                  </a:solidFill>
                </a:rPr>
                <a:t>LTE-Advanced cell</a:t>
              </a:r>
              <a:endParaRPr kumimoji="1" lang="ja-JP" altLang="en-US" sz="1600" b="1">
                <a:solidFill>
                  <a:srgbClr val="FF0000"/>
                </a:solidFill>
              </a:endParaRPr>
            </a:p>
          </p:txBody>
        </p:sp>
        <p:sp>
          <p:nvSpPr>
            <p:cNvPr id="14361" name="Text Box 56"/>
            <p:cNvSpPr txBox="1">
              <a:spLocks noChangeArrowheads="1"/>
            </p:cNvSpPr>
            <p:nvPr/>
          </p:nvSpPr>
          <p:spPr bwMode="auto">
            <a:xfrm>
              <a:off x="3135" y="3272"/>
              <a:ext cx="1097" cy="192"/>
            </a:xfrm>
            <a:prstGeom prst="rect">
              <a:avLst/>
            </a:prstGeom>
            <a:noFill/>
            <a:ln w="9525">
              <a:noFill/>
              <a:miter lim="800000"/>
              <a:headEnd/>
              <a:tailEnd/>
            </a:ln>
          </p:spPr>
          <p:txBody>
            <a:bodyPr wrap="none">
              <a:spAutoFit/>
            </a:bodyPr>
            <a:lstStyle/>
            <a:p>
              <a:pPr eaLnBrk="0" hangingPunct="0">
                <a:spcBef>
                  <a:spcPct val="50000"/>
                </a:spcBef>
              </a:pPr>
              <a:r>
                <a:rPr kumimoji="1" lang="en-US" altLang="ja-JP" sz="1400" b="1">
                  <a:solidFill>
                    <a:schemeClr val="bg1"/>
                  </a:solidFill>
                  <a:ea typeface="ＭＳ Ｐゴシック" pitchFamily="34" charset="-128"/>
                </a:rPr>
                <a:t>LTE Rel-8 terminal</a:t>
              </a:r>
              <a:endParaRPr kumimoji="1" lang="ja-JP" altLang="en-US" sz="1400" b="1">
                <a:solidFill>
                  <a:schemeClr val="bg1"/>
                </a:solidFill>
                <a:ea typeface="ＭＳ Ｐゴシック" pitchFamily="34" charset="-128"/>
              </a:endParaRPr>
            </a:p>
          </p:txBody>
        </p:sp>
        <p:sp>
          <p:nvSpPr>
            <p:cNvPr id="14362" name="Text Box 57"/>
            <p:cNvSpPr txBox="1">
              <a:spLocks noChangeArrowheads="1"/>
            </p:cNvSpPr>
            <p:nvPr/>
          </p:nvSpPr>
          <p:spPr bwMode="auto">
            <a:xfrm>
              <a:off x="4246" y="3260"/>
              <a:ext cx="1363" cy="192"/>
            </a:xfrm>
            <a:prstGeom prst="rect">
              <a:avLst/>
            </a:prstGeom>
            <a:noFill/>
            <a:ln w="9525">
              <a:noFill/>
              <a:miter lim="800000"/>
              <a:headEnd/>
              <a:tailEnd/>
            </a:ln>
          </p:spPr>
          <p:txBody>
            <a:bodyPr wrap="none">
              <a:spAutoFit/>
            </a:bodyPr>
            <a:lstStyle/>
            <a:p>
              <a:pPr eaLnBrk="0" hangingPunct="0">
                <a:spcBef>
                  <a:spcPct val="50000"/>
                </a:spcBef>
              </a:pPr>
              <a:r>
                <a:rPr kumimoji="1" lang="en-US" altLang="ja-JP" sz="1400" b="1">
                  <a:ea typeface="ＭＳ Ｐゴシック" pitchFamily="34" charset="-128"/>
                </a:rPr>
                <a:t>LTE-Advanced terminal</a:t>
              </a:r>
              <a:endParaRPr kumimoji="1" lang="ja-JP" altLang="en-US" sz="1400" b="1">
                <a:ea typeface="ＭＳ Ｐゴシック" pitchFamily="34" charset="-128"/>
              </a:endParaRPr>
            </a:p>
          </p:txBody>
        </p:sp>
        <p:sp>
          <p:nvSpPr>
            <p:cNvPr id="9246" name="AutoShape 59"/>
            <p:cNvSpPr>
              <a:spLocks noChangeArrowheads="1"/>
            </p:cNvSpPr>
            <p:nvPr/>
          </p:nvSpPr>
          <p:spPr bwMode="auto">
            <a:xfrm>
              <a:off x="761" y="3474"/>
              <a:ext cx="1648" cy="295"/>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nchor="ctr"/>
            <a:lstStyle/>
            <a:p>
              <a:pPr algn="ctr" eaLnBrk="0" hangingPunct="0">
                <a:spcBef>
                  <a:spcPct val="50000"/>
                </a:spcBef>
                <a:defRPr/>
              </a:pPr>
              <a:r>
                <a:rPr kumimoji="1" lang="en-GB" altLang="ja-JP" sz="1400" i="1">
                  <a:solidFill>
                    <a:srgbClr val="000000"/>
                  </a:solidFill>
                </a:rPr>
                <a:t>An LTE-Advanced terminal can work in an LTE Rel-8 cell</a:t>
              </a:r>
              <a:endParaRPr kumimoji="1" lang="ja-JP" altLang="en-US" sz="1400" b="1" i="1">
                <a:solidFill>
                  <a:srgbClr val="000000"/>
                </a:solidFill>
              </a:endParaRPr>
            </a:p>
          </p:txBody>
        </p:sp>
        <p:sp>
          <p:nvSpPr>
            <p:cNvPr id="9247" name="AutoShape 60"/>
            <p:cNvSpPr>
              <a:spLocks noChangeArrowheads="1"/>
            </p:cNvSpPr>
            <p:nvPr/>
          </p:nvSpPr>
          <p:spPr bwMode="auto">
            <a:xfrm>
              <a:off x="3502" y="3497"/>
              <a:ext cx="1651" cy="29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algn="ctr" eaLnBrk="0" hangingPunct="0">
                <a:spcBef>
                  <a:spcPct val="50000"/>
                </a:spcBef>
                <a:defRPr/>
              </a:pPr>
              <a:r>
                <a:rPr kumimoji="1" lang="en-GB" altLang="ja-JP" sz="1400" i="1" dirty="0">
                  <a:solidFill>
                    <a:srgbClr val="000000"/>
                  </a:solidFill>
                </a:rPr>
                <a:t>An LTE Rel-8 terminal can work in an LTE-Advanced cell</a:t>
              </a:r>
              <a:endParaRPr kumimoji="1" lang="ja-JP" altLang="en-US" sz="1400" b="1" i="1">
                <a:solidFill>
                  <a:srgbClr val="000000"/>
                </a:solidFill>
              </a:endParaRPr>
            </a:p>
          </p:txBody>
        </p:sp>
        <p:sp>
          <p:nvSpPr>
            <p:cNvPr id="9250" name="AutoShape 59"/>
            <p:cNvSpPr>
              <a:spLocks noChangeArrowheads="1"/>
            </p:cNvSpPr>
            <p:nvPr/>
          </p:nvSpPr>
          <p:spPr bwMode="auto">
            <a:xfrm>
              <a:off x="3413" y="2097"/>
              <a:ext cx="1725" cy="345"/>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anchor="ctr"/>
            <a:lstStyle/>
            <a:p>
              <a:pPr algn="ctr" eaLnBrk="0" hangingPunct="0">
                <a:spcBef>
                  <a:spcPct val="50000"/>
                </a:spcBef>
                <a:defRPr/>
              </a:pPr>
              <a:r>
                <a:rPr kumimoji="1" lang="en-US" altLang="ja-JP" sz="1050" i="1" dirty="0">
                  <a:solidFill>
                    <a:srgbClr val="000000"/>
                  </a:solidFill>
                </a:rPr>
                <a:t>LTE-Advanced contains all features of LTE Rel-8&amp;9 and additional features for further evolution</a:t>
              </a:r>
            </a:p>
          </p:txBody>
        </p:sp>
      </p:grpSp>
    </p:spTree>
  </p:cSld>
  <p:clrMapOvr>
    <a:masterClrMapping/>
  </p:clrMapOvr>
  <p:transition spd="slow"/>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8.2|15.8|15.9"/>
</p:tagLst>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30983</TotalTime>
  <Words>1400</Words>
  <Application>Microsoft Office PowerPoint</Application>
  <PresentationFormat>On-screen Show (4:3)</PresentationFormat>
  <Paragraphs>296</Paragraphs>
  <Slides>16</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Office Theme</vt:lpstr>
      <vt:lpstr>Microsoft Office Excel 97-2003 Worksheet</vt:lpstr>
      <vt:lpstr> 3GPP and LTE-Advanced Status    </vt:lpstr>
      <vt:lpstr>What is 3GPP?</vt:lpstr>
      <vt:lpstr>3GPP Membership</vt:lpstr>
      <vt:lpstr>Whole System Approach</vt:lpstr>
      <vt:lpstr>3GPP Organization structure</vt:lpstr>
      <vt:lpstr>Technical areas</vt:lpstr>
      <vt:lpstr>Ways of working</vt:lpstr>
      <vt:lpstr>Motivation for LTE-Advanced</vt:lpstr>
      <vt:lpstr>LTE-Advanced (Rel-10 onwards)</vt:lpstr>
      <vt:lpstr>Release 12 RAN ‘Requirements’</vt:lpstr>
      <vt:lpstr>Release 12  RAN Priorities</vt:lpstr>
      <vt:lpstr>Release 12 SA Priorities </vt:lpstr>
      <vt:lpstr>Core Network optimised for  IP traffic and services</vt:lpstr>
      <vt:lpstr>Slide 14</vt:lpstr>
      <vt:lpstr>Public Safety</vt:lpstr>
      <vt:lpstr>Key messages</vt:lpstr>
    </vt:vector>
  </TitlesOfParts>
  <Company>3GPP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dc:description>© 2009  All rights reserved</dc:description>
  <cp:lastModifiedBy>flynn</cp:lastModifiedBy>
  <cp:revision>627</cp:revision>
  <dcterms:created xsi:type="dcterms:W3CDTF">2008-08-30T09:32:10Z</dcterms:created>
  <dcterms:modified xsi:type="dcterms:W3CDTF">2013-05-03T14:13:39Z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1352239317</vt:lpwstr>
  </property>
</Properties>
</file>