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xls" ContentType="application/vnd.ms-exce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8"/>
  </p:notesMasterIdLst>
  <p:handoutMasterIdLst>
    <p:handoutMasterId r:id="rId19"/>
  </p:handoutMasterIdLst>
  <p:sldIdLst>
    <p:sldId id="303" r:id="rId2"/>
    <p:sldId id="703" r:id="rId3"/>
    <p:sldId id="704" r:id="rId4"/>
    <p:sldId id="705" r:id="rId5"/>
    <p:sldId id="688" r:id="rId6"/>
    <p:sldId id="590" r:id="rId7"/>
    <p:sldId id="689" r:id="rId8"/>
    <p:sldId id="708" r:id="rId9"/>
    <p:sldId id="654" r:id="rId10"/>
    <p:sldId id="709" r:id="rId11"/>
    <p:sldId id="710" r:id="rId12"/>
    <p:sldId id="701" r:id="rId13"/>
    <p:sldId id="636" r:id="rId14"/>
    <p:sldId id="707" r:id="rId15"/>
    <p:sldId id="706" r:id="rId16"/>
    <p:sldId id="676" r:id="rId17"/>
  </p:sldIdLst>
  <p:sldSz cx="9144000" cy="6858000" type="screen4x3"/>
  <p:notesSz cx="6797675" cy="9928225"/>
  <p:defaultTextStyle>
    <a:defPPr>
      <a:defRPr lang="en-GB"/>
    </a:defPPr>
    <a:lvl1pPr algn="l" rtl="0" fontAlgn="base">
      <a:spcBef>
        <a:spcPct val="0"/>
      </a:spcBef>
      <a:spcAft>
        <a:spcPct val="0"/>
      </a:spcAft>
      <a:defRPr sz="10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10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10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10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000" kern="1200">
        <a:solidFill>
          <a:schemeClr val="tx1"/>
        </a:solidFill>
        <a:latin typeface="Arial" pitchFamily="34" charset="0"/>
        <a:ea typeface="+mn-ea"/>
        <a:cs typeface="Arial" pitchFamily="34" charset="0"/>
      </a:defRPr>
    </a:lvl6pPr>
    <a:lvl7pPr marL="2743200" algn="l" defTabSz="914400" rtl="0" eaLnBrk="1" latinLnBrk="0" hangingPunct="1">
      <a:defRPr sz="1000" kern="1200">
        <a:solidFill>
          <a:schemeClr val="tx1"/>
        </a:solidFill>
        <a:latin typeface="Arial" pitchFamily="34" charset="0"/>
        <a:ea typeface="+mn-ea"/>
        <a:cs typeface="Arial" pitchFamily="34" charset="0"/>
      </a:defRPr>
    </a:lvl7pPr>
    <a:lvl8pPr marL="3200400" algn="l" defTabSz="914400" rtl="0" eaLnBrk="1" latinLnBrk="0" hangingPunct="1">
      <a:defRPr sz="1000" kern="1200">
        <a:solidFill>
          <a:schemeClr val="tx1"/>
        </a:solidFill>
        <a:latin typeface="Arial" pitchFamily="34" charset="0"/>
        <a:ea typeface="+mn-ea"/>
        <a:cs typeface="Arial" pitchFamily="34" charset="0"/>
      </a:defRPr>
    </a:lvl8pPr>
    <a:lvl9pPr marL="3657600" algn="l" defTabSz="914400" rtl="0" eaLnBrk="1" latinLnBrk="0" hangingPunct="1">
      <a:defRPr sz="10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72AF2F"/>
    <a:srgbClr val="2A6EA8"/>
    <a:srgbClr val="B1D254"/>
    <a:srgbClr val="72732F"/>
    <a:srgbClr val="C6D254"/>
    <a:srgbClr val="FF3300"/>
    <a:srgbClr val="5C88D0"/>
    <a:srgbClr val="4D4D4D"/>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91" autoAdjust="0"/>
    <p:restoredTop sz="94625" autoAdjust="0"/>
  </p:normalViewPr>
  <p:slideViewPr>
    <p:cSldViewPr snapToGrid="0">
      <p:cViewPr varScale="1">
        <p:scale>
          <a:sx n="106" d="100"/>
          <a:sy n="106" d="100"/>
        </p:scale>
        <p:origin x="-96" y="-26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126"/>
    </p:cViewPr>
  </p:sorterViewPr>
  <p:notesViewPr>
    <p:cSldViewPr snapToGrid="0">
      <p:cViewPr varScale="1">
        <p:scale>
          <a:sx n="79" d="100"/>
          <a:sy n="79" d="100"/>
        </p:scale>
        <p:origin x="-2148"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flynn\Desktop\KF_JMM_chart.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
  <c:clrMapOvr bg1="lt1" tx1="dk1" bg2="lt2" tx2="dk2" accent1="accent1" accent2="accent2" accent3="accent3" accent4="accent4" accent5="accent5" accent6="accent6" hlink="hlink" folHlink="folHlink"/>
  <c:chart>
    <c:title>
      <c:tx>
        <c:rich>
          <a:bodyPr/>
          <a:lstStyle/>
          <a:p>
            <a:pPr>
              <a:defRPr sz="1800"/>
            </a:pPr>
            <a:r>
              <a:rPr lang="en-GB" sz="1800"/>
              <a:t>Participation by Region</a:t>
            </a:r>
          </a:p>
        </c:rich>
      </c:tx>
      <c:layout>
        <c:manualLayout>
          <c:xMode val="edge"/>
          <c:yMode val="edge"/>
          <c:x val="0.14129198737798318"/>
          <c:y val="3.3519553072625698E-2"/>
        </c:manualLayout>
      </c:layout>
    </c:title>
    <c:plotArea>
      <c:layout>
        <c:manualLayout>
          <c:layoutTarget val="inner"/>
          <c:xMode val="edge"/>
          <c:yMode val="edge"/>
          <c:x val="5.0611047214603813E-2"/>
          <c:y val="0.14721828765817802"/>
          <c:w val="0.83136247014067066"/>
          <c:h val="0.82671798706725519"/>
        </c:manualLayout>
      </c:layout>
      <c:pieChart>
        <c:varyColors val="1"/>
        <c:ser>
          <c:idx val="0"/>
          <c:order val="0"/>
          <c:explosion val="6"/>
          <c:dPt>
            <c:idx val="0"/>
            <c:spPr>
              <a:solidFill>
                <a:srgbClr val="FFFF00"/>
              </a:solidFill>
            </c:spPr>
          </c:dPt>
          <c:dPt>
            <c:idx val="1"/>
            <c:spPr>
              <a:solidFill>
                <a:srgbClr val="FFC000"/>
              </a:solidFill>
            </c:spPr>
          </c:dPt>
          <c:dPt>
            <c:idx val="2"/>
            <c:spPr>
              <a:solidFill>
                <a:srgbClr val="72AF2F"/>
              </a:solidFill>
            </c:spPr>
          </c:dPt>
          <c:dLbls>
            <c:dLbl>
              <c:idx val="0"/>
              <c:layout>
                <c:manualLayout>
                  <c:x val="-0.27613317998171577"/>
                  <c:y val="4.4443466913004867E-2"/>
                </c:manualLayout>
              </c:layout>
              <c:tx>
                <c:rich>
                  <a:bodyPr/>
                  <a:lstStyle/>
                  <a:p>
                    <a:r>
                      <a:rPr lang="en-US" sz="1200"/>
                      <a:t>E</a:t>
                    </a:r>
                    <a:r>
                      <a:rPr lang="en-US"/>
                      <a:t>MEA
41%</a:t>
                    </a:r>
                  </a:p>
                </c:rich>
              </c:tx>
              <c:showCatName val="1"/>
              <c:showPercent val="1"/>
            </c:dLbl>
            <c:dLbl>
              <c:idx val="1"/>
              <c:layout>
                <c:manualLayout>
                  <c:x val="2.9802707245864098E-2"/>
                  <c:y val="-0.11620111731843587"/>
                </c:manualLayout>
              </c:layout>
              <c:tx>
                <c:rich>
                  <a:bodyPr/>
                  <a:lstStyle/>
                  <a:p>
                    <a:r>
                      <a:rPr lang="en-US" sz="1200"/>
                      <a:t>A</a:t>
                    </a:r>
                    <a:r>
                      <a:rPr lang="en-US"/>
                      <a:t>mericas
19%</a:t>
                    </a:r>
                  </a:p>
                </c:rich>
              </c:tx>
              <c:showCatName val="1"/>
              <c:showPercent val="1"/>
            </c:dLbl>
            <c:dLbl>
              <c:idx val="2"/>
              <c:layout>
                <c:manualLayout>
                  <c:x val="0.18152614350172663"/>
                  <c:y val="8.9177847182510248E-2"/>
                </c:manualLayout>
              </c:layout>
              <c:tx>
                <c:rich>
                  <a:bodyPr/>
                  <a:lstStyle/>
                  <a:p>
                    <a:r>
                      <a:rPr lang="en-US" sz="1200"/>
                      <a:t>A</a:t>
                    </a:r>
                    <a:r>
                      <a:rPr lang="en-US"/>
                      <a:t>sia
40%</a:t>
                    </a:r>
                  </a:p>
                </c:rich>
              </c:tx>
              <c:showCatName val="1"/>
              <c:showPercent val="1"/>
            </c:dLbl>
            <c:txPr>
              <a:bodyPr/>
              <a:lstStyle/>
              <a:p>
                <a:pPr>
                  <a:defRPr sz="1200"/>
                </a:pPr>
                <a:endParaRPr lang="en-US"/>
              </a:p>
            </c:txPr>
            <c:showCatName val="1"/>
            <c:showPercent val="1"/>
            <c:showLeaderLines val="1"/>
          </c:dLbls>
          <c:cat>
            <c:strRef>
              <c:f>'mtg attend'!$I$5:$K$5</c:f>
              <c:strCache>
                <c:ptCount val="3"/>
                <c:pt idx="0">
                  <c:v>EMEA</c:v>
                </c:pt>
                <c:pt idx="1">
                  <c:v>Americas</c:v>
                </c:pt>
                <c:pt idx="2">
                  <c:v>Asia</c:v>
                </c:pt>
              </c:strCache>
            </c:strRef>
          </c:cat>
          <c:val>
            <c:numRef>
              <c:f>'mtg attend'!$I$6:$K$6</c:f>
              <c:numCache>
                <c:formatCode>General</c:formatCode>
                <c:ptCount val="3"/>
                <c:pt idx="0">
                  <c:v>4527</c:v>
                </c:pt>
                <c:pt idx="1">
                  <c:v>2032</c:v>
                </c:pt>
                <c:pt idx="2">
                  <c:v>4312</c:v>
                </c:pt>
              </c:numCache>
            </c:numRef>
          </c:val>
        </c:ser>
        <c:dLbls>
          <c:showCatName val="1"/>
          <c:showPercent val="1"/>
        </c:dLbls>
        <c:firstSliceAng val="0"/>
      </c:pieChart>
    </c:plotArea>
    <c:plotVisOnly val="1"/>
    <c:dispBlanksAs val="zero"/>
  </c:chart>
  <c:txPr>
    <a:bodyPr/>
    <a:lstStyle/>
    <a:p>
      <a:pPr>
        <a:defRPr sz="1800"/>
      </a:pPr>
      <a:endParaRPr lang="en-US"/>
    </a:p>
  </c:txPr>
  <c:externalData r:id="rId2"/>
</c:chartSpace>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4EF7EE-3451-476C-923B-E44F361DC387}" type="doc">
      <dgm:prSet loTypeId="urn:microsoft.com/office/officeart/2005/8/layout/orgChart1" loCatId="hierarchy" qsTypeId="urn:microsoft.com/office/officeart/2005/8/quickstyle/simple3" qsCatId="simple" csTypeId="urn:microsoft.com/office/officeart/2005/8/colors/accent1_2#1" csCatId="accent1" phldr="1"/>
      <dgm:spPr/>
    </dgm:pt>
    <dgm:pt modelId="{7424C6CC-F3B3-4BEE-8A58-1D124F426A91}">
      <dgm:prSet custT="1"/>
      <dgm:spPr>
        <a:xfrm>
          <a:off x="968462" y="134673"/>
          <a:ext cx="533080" cy="266540"/>
        </a:xfrm>
        <a:solidFill>
          <a:srgbClr val="72AF2F"/>
        </a:solidFill>
      </dgm:spPr>
      <dgm: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Project Coordination Group</a:t>
          </a:r>
        </a:p>
      </dgm:t>
    </dgm:pt>
    <dgm:pt modelId="{CE3A8BD6-871C-4EC8-8FB6-064A870F093D}" type="parTrans" cxnId="{72DB467C-D8C0-4902-8768-67E25B0CC98D}">
      <dgm:prSet/>
      <dgm:spPr/>
      <dgm:t>
        <a:bodyPr/>
        <a:lstStyle/>
        <a:p>
          <a:pPr latinLnBrk="1"/>
          <a:endParaRPr lang="ko-KR" altLang="en-US" sz="1000" b="0">
            <a:solidFill>
              <a:schemeClr val="bg1"/>
            </a:solidFill>
            <a:latin typeface="Calibri" pitchFamily="34" charset="0"/>
            <a:ea typeface="HY헤드라인M" pitchFamily="18" charset="-127"/>
            <a:cs typeface="Calibri" pitchFamily="34" charset="0"/>
          </a:endParaRPr>
        </a:p>
      </dgm:t>
    </dgm:pt>
    <dgm:pt modelId="{D8C5CA6A-FA7D-4AF7-9179-F59BD8B503AE}" type="sibTrans" cxnId="{72DB467C-D8C0-4902-8768-67E25B0CC98D}">
      <dgm:prSet/>
      <dgm:spPr/>
      <dgm:t>
        <a:bodyPr/>
        <a:lstStyle/>
        <a:p>
          <a:pPr latinLnBrk="1"/>
          <a:endParaRPr lang="ko-KR" altLang="en-US" sz="1000" b="0">
            <a:solidFill>
              <a:schemeClr val="bg1"/>
            </a:solidFill>
            <a:latin typeface="Calibri" pitchFamily="34" charset="0"/>
            <a:ea typeface="HY헤드라인M" pitchFamily="18" charset="-127"/>
            <a:cs typeface="Calibri" pitchFamily="34" charset="0"/>
          </a:endParaRPr>
        </a:p>
      </dgm:t>
    </dgm:pt>
    <dgm:pt modelId="{21456EA3-4A3C-42A0-AF37-8857B8F11635}">
      <dgm:prSet custT="1"/>
      <dgm:spPr>
        <a:solidFill>
          <a:srgbClr val="72AF2F"/>
        </a:solidFill>
      </dgm:spPr>
      <dgm: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TSG GERAN</a:t>
          </a:r>
        </a:p>
        <a:p>
          <a:pPr lvl="0" algn="ctr" defTabSz="400050" latinLnBrk="1">
            <a:lnSpc>
              <a:spcPct val="90000"/>
            </a:lnSpc>
            <a:spcBef>
              <a:spcPct val="0"/>
            </a:spcBef>
            <a:spcAft>
              <a:spcPct val="35000"/>
            </a:spcAft>
          </a:pPr>
          <a:r>
            <a:rPr lang="en-US" altLang="ko-KR" sz="1000" dirty="0" smtClean="0">
              <a:solidFill>
                <a:schemeClr val="bg1"/>
              </a:solidFill>
              <a:latin typeface="Calibri" pitchFamily="34" charset="0"/>
              <a:ea typeface="HY헤드라인M" pitchFamily="18" charset="-127"/>
              <a:cs typeface="Calibri" pitchFamily="34" charset="0"/>
            </a:rPr>
            <a:t>GSM/EDGE RAN</a:t>
          </a:r>
          <a:endParaRPr lang="ko-KR" altLang="en-US" sz="1000" dirty="0">
            <a:solidFill>
              <a:schemeClr val="bg1"/>
            </a:solidFill>
            <a:latin typeface="Calibri" pitchFamily="34" charset="0"/>
            <a:ea typeface="HY헤드라인M" pitchFamily="18" charset="-127"/>
            <a:cs typeface="Calibri" pitchFamily="34" charset="0"/>
          </a:endParaRPr>
        </a:p>
      </dgm:t>
    </dgm:pt>
    <dgm:pt modelId="{89275F07-455C-48EB-812A-CB5F13B9F77F}" type="parTrans" cxnId="{03471122-7B42-4780-8D69-0C57328D160A}">
      <dgm:prSet/>
      <dgm:spPr/>
      <dgm:t>
        <a:bodyPr/>
        <a:lstStyle/>
        <a:p>
          <a:pPr latinLnBrk="1"/>
          <a:endParaRPr lang="ko-KR" altLang="en-US" sz="1000">
            <a:latin typeface="Calibri" pitchFamily="34" charset="0"/>
            <a:ea typeface="HY헤드라인M" pitchFamily="18" charset="-127"/>
            <a:cs typeface="Calibri" pitchFamily="34" charset="0"/>
          </a:endParaRPr>
        </a:p>
      </dgm:t>
    </dgm:pt>
    <dgm:pt modelId="{AF227F8F-D2B3-4773-91B3-BD218F3179B2}" type="sibTrans" cxnId="{03471122-7B42-4780-8D69-0C57328D160A}">
      <dgm:prSet/>
      <dgm:spPr/>
      <dgm:t>
        <a:bodyPr/>
        <a:lstStyle/>
        <a:p>
          <a:pPr latinLnBrk="1"/>
          <a:endParaRPr lang="ko-KR" altLang="en-US" sz="1000">
            <a:latin typeface="Calibri" pitchFamily="34" charset="0"/>
            <a:cs typeface="Calibri" pitchFamily="34" charset="0"/>
          </a:endParaRPr>
        </a:p>
      </dgm:t>
    </dgm:pt>
    <dgm:pt modelId="{9665A847-9C34-433F-9C10-BC203D486BD9}">
      <dgm:prSet custT="1"/>
      <dgm:spPr>
        <a:solidFill>
          <a:srgbClr val="72AF2F"/>
        </a:solidFill>
      </dgm:spPr>
      <dgm: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TSG CT</a:t>
          </a:r>
        </a:p>
        <a:p>
          <a:pPr lvl="0" algn="ctr" defTabSz="400050" latinLnBrk="1">
            <a:lnSpc>
              <a:spcPct val="90000"/>
            </a:lnSpc>
            <a:spcBef>
              <a:spcPct val="0"/>
            </a:spcBef>
            <a:spcAft>
              <a:spcPct val="35000"/>
            </a:spcAft>
          </a:pPr>
          <a:r>
            <a:rPr lang="en-US" altLang="ko-KR" sz="1000" dirty="0" smtClean="0">
              <a:solidFill>
                <a:schemeClr val="bg1"/>
              </a:solidFill>
              <a:latin typeface="Calibri" pitchFamily="34" charset="0"/>
              <a:ea typeface="HY헤드라인M" pitchFamily="18" charset="-127"/>
              <a:cs typeface="Calibri" pitchFamily="34" charset="0"/>
            </a:rPr>
            <a:t>Core Network &amp;Terminal</a:t>
          </a:r>
          <a:endParaRPr lang="ko-KR" altLang="en-US" sz="1000" dirty="0">
            <a:solidFill>
              <a:schemeClr val="bg1"/>
            </a:solidFill>
            <a:latin typeface="Calibri" pitchFamily="34" charset="0"/>
            <a:ea typeface="HY헤드라인M" pitchFamily="18" charset="-127"/>
            <a:cs typeface="Calibri" pitchFamily="34" charset="0"/>
          </a:endParaRPr>
        </a:p>
      </dgm:t>
    </dgm:pt>
    <dgm:pt modelId="{0D8F09E0-29D1-4151-93C8-23C8A031C1A2}" type="parTrans" cxnId="{1964FB2C-C093-48C2-9292-06F86642B6AF}">
      <dgm:prSet/>
      <dgm:spPr/>
      <dgm:t>
        <a:bodyPr/>
        <a:lstStyle/>
        <a:p>
          <a:pPr latinLnBrk="1"/>
          <a:endParaRPr lang="ko-KR" altLang="en-US" sz="1000">
            <a:latin typeface="Calibri" pitchFamily="34" charset="0"/>
            <a:ea typeface="HY헤드라인M" pitchFamily="18" charset="-127"/>
            <a:cs typeface="Calibri" pitchFamily="34" charset="0"/>
          </a:endParaRPr>
        </a:p>
      </dgm:t>
    </dgm:pt>
    <dgm:pt modelId="{B2F4054D-C9C7-4E21-9D42-328F69CCAEBA}" type="sibTrans" cxnId="{1964FB2C-C093-48C2-9292-06F86642B6AF}">
      <dgm:prSet/>
      <dgm:spPr/>
      <dgm:t>
        <a:bodyPr/>
        <a:lstStyle/>
        <a:p>
          <a:pPr latinLnBrk="1"/>
          <a:endParaRPr lang="ko-KR" altLang="en-US" sz="1000">
            <a:latin typeface="Calibri" pitchFamily="34" charset="0"/>
            <a:cs typeface="Calibri" pitchFamily="34" charset="0"/>
          </a:endParaRPr>
        </a:p>
      </dgm:t>
    </dgm:pt>
    <dgm:pt modelId="{063E70F0-32E5-4A34-813F-B3BDF19D863F}">
      <dgm:prSet custT="1"/>
      <dgm:spPr>
        <a:solidFill>
          <a:srgbClr val="72AF2F"/>
        </a:solidFill>
      </dgm:spPr>
      <dgm: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TSG SA</a:t>
          </a:r>
        </a:p>
        <a:p>
          <a:pPr lvl="0" algn="ctr" defTabSz="400050" latinLnBrk="1">
            <a:lnSpc>
              <a:spcPct val="90000"/>
            </a:lnSpc>
            <a:spcBef>
              <a:spcPct val="0"/>
            </a:spcBef>
            <a:spcAft>
              <a:spcPct val="35000"/>
            </a:spcAft>
          </a:pPr>
          <a:r>
            <a:rPr lang="en-US" altLang="ko-KR" sz="1000" dirty="0" smtClean="0">
              <a:solidFill>
                <a:schemeClr val="bg1"/>
              </a:solidFill>
              <a:latin typeface="Calibri" pitchFamily="34" charset="0"/>
              <a:ea typeface="HY헤드라인M" pitchFamily="18" charset="-127"/>
              <a:cs typeface="Calibri" pitchFamily="34" charset="0"/>
            </a:rPr>
            <a:t>System Architecture</a:t>
          </a:r>
          <a:endParaRPr lang="ko-KR" altLang="en-US" sz="1000" dirty="0" smtClean="0">
            <a:solidFill>
              <a:schemeClr val="bg1"/>
            </a:solidFill>
            <a:latin typeface="Calibri" pitchFamily="34" charset="0"/>
            <a:ea typeface="HY헤드라인M" pitchFamily="18" charset="-127"/>
            <a:cs typeface="Calibri" pitchFamily="34" charset="0"/>
          </a:endParaRPr>
        </a:p>
      </dgm:t>
    </dgm:pt>
    <dgm:pt modelId="{1FB02F40-C7BC-4786-82AC-577A3B7735DB}" type="parTrans" cxnId="{6BF972E9-7927-4FBE-B413-7D3F26823C46}">
      <dgm:prSet/>
      <dgm:spPr/>
      <dgm:t>
        <a:bodyPr/>
        <a:lstStyle/>
        <a:p>
          <a:pPr latinLnBrk="1"/>
          <a:endParaRPr lang="ko-KR" altLang="en-US" sz="1000">
            <a:latin typeface="Calibri" pitchFamily="34" charset="0"/>
            <a:ea typeface="HY헤드라인M" pitchFamily="18" charset="-127"/>
            <a:cs typeface="Calibri" pitchFamily="34" charset="0"/>
          </a:endParaRPr>
        </a:p>
      </dgm:t>
    </dgm:pt>
    <dgm:pt modelId="{05ED0BE4-317B-4CB6-AC39-4D440C8BE2C4}" type="sibTrans" cxnId="{6BF972E9-7927-4FBE-B413-7D3F26823C46}">
      <dgm:prSet/>
      <dgm:spPr/>
      <dgm:t>
        <a:bodyPr/>
        <a:lstStyle/>
        <a:p>
          <a:pPr latinLnBrk="1"/>
          <a:endParaRPr lang="ko-KR" altLang="en-US" sz="1000">
            <a:latin typeface="Calibri" pitchFamily="34" charset="0"/>
            <a:cs typeface="Calibri" pitchFamily="34" charset="0"/>
          </a:endParaRPr>
        </a:p>
      </dgm:t>
    </dgm:pt>
    <dgm:pt modelId="{1F6CFFFC-A105-4833-B464-95C146053770}">
      <dgm:prSet custT="1"/>
      <dgm:spPr>
        <a:solidFill>
          <a:srgbClr val="72AF2F"/>
        </a:solidFill>
      </dgm:spPr>
      <dgm: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TSG RAN</a:t>
          </a:r>
        </a:p>
        <a:p>
          <a:pPr lvl="0" algn="ctr" defTabSz="400050" latinLnBrk="1">
            <a:lnSpc>
              <a:spcPct val="90000"/>
            </a:lnSpc>
            <a:spcBef>
              <a:spcPct val="0"/>
            </a:spcBef>
            <a:spcAft>
              <a:spcPct val="35000"/>
            </a:spcAft>
          </a:pPr>
          <a:r>
            <a:rPr lang="en-US" altLang="ko-KR" sz="1000" dirty="0" smtClean="0">
              <a:solidFill>
                <a:schemeClr val="bg1"/>
              </a:solidFill>
              <a:latin typeface="Calibri" pitchFamily="34" charset="0"/>
              <a:ea typeface="HY헤드라인M" pitchFamily="18" charset="-127"/>
              <a:cs typeface="Calibri" pitchFamily="34" charset="0"/>
            </a:rPr>
            <a:t>Radio Access N/W</a:t>
          </a:r>
          <a:endParaRPr lang="ko-KR" altLang="en-US" sz="1000" dirty="0">
            <a:solidFill>
              <a:schemeClr val="bg1"/>
            </a:solidFill>
            <a:latin typeface="Calibri" pitchFamily="34" charset="0"/>
            <a:ea typeface="HY헤드라인M" pitchFamily="18" charset="-127"/>
            <a:cs typeface="Calibri" pitchFamily="34" charset="0"/>
          </a:endParaRPr>
        </a:p>
      </dgm:t>
    </dgm:pt>
    <dgm:pt modelId="{64E2AE85-C1B9-4D0C-83FB-37B2EA3C7F1C}" type="parTrans" cxnId="{7B846D1E-2F78-4171-90B4-1490E5017E1F}">
      <dgm:prSet/>
      <dgm:spPr/>
      <dgm:t>
        <a:bodyPr/>
        <a:lstStyle/>
        <a:p>
          <a:pPr latinLnBrk="1"/>
          <a:endParaRPr lang="ko-KR" altLang="en-US" sz="1000">
            <a:latin typeface="Calibri" pitchFamily="34" charset="0"/>
            <a:ea typeface="HY헤드라인M" pitchFamily="18" charset="-127"/>
            <a:cs typeface="Calibri" pitchFamily="34" charset="0"/>
          </a:endParaRPr>
        </a:p>
      </dgm:t>
    </dgm:pt>
    <dgm:pt modelId="{C5E5437B-69C0-4C84-B222-69DA4A51FD1A}" type="sibTrans" cxnId="{7B846D1E-2F78-4171-90B4-1490E5017E1F}">
      <dgm:prSet/>
      <dgm:spPr/>
      <dgm:t>
        <a:bodyPr/>
        <a:lstStyle/>
        <a:p>
          <a:pPr latinLnBrk="1"/>
          <a:endParaRPr lang="ko-KR" altLang="en-US" sz="1000">
            <a:latin typeface="Calibri" pitchFamily="34" charset="0"/>
            <a:cs typeface="Calibri" pitchFamily="34" charset="0"/>
          </a:endParaRPr>
        </a:p>
      </dgm:t>
    </dgm:pt>
    <dgm:pt modelId="{A8C2945F-68D4-498E-8B84-D4D4ED98FAD4}">
      <dgm:prSet custT="1"/>
      <dgm:spPr>
        <a:solidFill>
          <a:srgbClr val="72AF2F"/>
        </a:solidFill>
      </dgm:spPr>
      <dgm:t>
        <a:bodyPr/>
        <a:lstStyle/>
        <a:p>
          <a:pPr latinLnBrk="1"/>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RAN5</a:t>
          </a:r>
        </a:p>
        <a:p>
          <a:pPr latinLnBrk="1"/>
          <a:r>
            <a:rPr lang="en-US" altLang="ko-KR" sz="1000" dirty="0" smtClean="0">
              <a:solidFill>
                <a:schemeClr val="bg1"/>
              </a:solidFill>
              <a:latin typeface="Calibri" pitchFamily="34" charset="0"/>
              <a:ea typeface="HY헤드라인M" pitchFamily="18" charset="-127"/>
              <a:cs typeface="Calibri" pitchFamily="34" charset="0"/>
            </a:rPr>
            <a:t>Conformance Test</a:t>
          </a:r>
          <a:endParaRPr lang="ko-KR" altLang="en-US" sz="1000" dirty="0" smtClean="0">
            <a:solidFill>
              <a:schemeClr val="bg1"/>
            </a:solidFill>
            <a:latin typeface="Calibri" pitchFamily="34" charset="0"/>
            <a:ea typeface="HY헤드라인M" pitchFamily="18" charset="-127"/>
            <a:cs typeface="Calibri" pitchFamily="34" charset="0"/>
          </a:endParaRPr>
        </a:p>
      </dgm:t>
    </dgm:pt>
    <dgm:pt modelId="{9913D1D3-1ACA-441F-BECA-E584F2FA4ABA}" type="parTrans" cxnId="{61FF0A05-F5D0-4EAD-8ED5-A6247C689A72}">
      <dgm:prSet/>
      <dgm:spPr/>
      <dgm:t>
        <a:bodyPr/>
        <a:lstStyle/>
        <a:p>
          <a:pPr latinLnBrk="1"/>
          <a:endParaRPr lang="ko-KR" altLang="en-US" sz="1000">
            <a:latin typeface="Calibri" pitchFamily="34" charset="0"/>
            <a:cs typeface="Calibri" pitchFamily="34" charset="0"/>
          </a:endParaRPr>
        </a:p>
      </dgm:t>
    </dgm:pt>
    <dgm:pt modelId="{F87FE924-32C1-4563-825E-15649064E395}" type="sibTrans" cxnId="{61FF0A05-F5D0-4EAD-8ED5-A6247C689A72}">
      <dgm:prSet/>
      <dgm:spPr/>
      <dgm:t>
        <a:bodyPr/>
        <a:lstStyle/>
        <a:p>
          <a:pPr latinLnBrk="1"/>
          <a:endParaRPr lang="ko-KR" altLang="en-US" sz="1000">
            <a:latin typeface="Calibri" pitchFamily="34" charset="0"/>
            <a:cs typeface="Calibri" pitchFamily="34" charset="0"/>
          </a:endParaRPr>
        </a:p>
      </dgm:t>
    </dgm:pt>
    <dgm:pt modelId="{48CBE7DB-2B14-4850-8C89-A6AB7ABCFF53}">
      <dgm:prSet custT="1"/>
      <dgm:spPr>
        <a:solidFill>
          <a:srgbClr val="72AF2F"/>
        </a:solidFill>
      </dgm:spPr>
      <dgm: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RAN1</a:t>
          </a:r>
        </a:p>
        <a:p>
          <a:pPr lvl="0" algn="ctr" defTabSz="400050" latinLnBrk="1">
            <a:lnSpc>
              <a:spcPct val="90000"/>
            </a:lnSpc>
            <a:spcBef>
              <a:spcPct val="0"/>
            </a:spcBef>
            <a:spcAft>
              <a:spcPct val="35000"/>
            </a:spcAft>
          </a:pPr>
          <a:r>
            <a:rPr lang="en-US" altLang="ko-KR" sz="1000" dirty="0" smtClean="0">
              <a:solidFill>
                <a:schemeClr val="bg1"/>
              </a:solidFill>
              <a:latin typeface="Calibri" pitchFamily="34" charset="0"/>
              <a:ea typeface="HY헤드라인M" pitchFamily="18" charset="-127"/>
              <a:cs typeface="Calibri" pitchFamily="34" charset="0"/>
            </a:rPr>
            <a:t>Radio Layer 1</a:t>
          </a:r>
          <a:endParaRPr lang="ko-KR" altLang="en-US" sz="1000" dirty="0">
            <a:solidFill>
              <a:schemeClr val="bg1"/>
            </a:solidFill>
            <a:latin typeface="Calibri" pitchFamily="34" charset="0"/>
            <a:ea typeface="HY헤드라인M" pitchFamily="18" charset="-127"/>
            <a:cs typeface="Calibri" pitchFamily="34" charset="0"/>
          </a:endParaRPr>
        </a:p>
      </dgm:t>
    </dgm:pt>
    <dgm:pt modelId="{7A9AEC1A-1F77-4107-ADBF-228E61E4098E}" type="parTrans" cxnId="{F28BEFEF-439D-4E00-9A35-13458E353F4B}">
      <dgm:prSet/>
      <dgm:spPr/>
      <dgm:t>
        <a:bodyPr/>
        <a:lstStyle/>
        <a:p>
          <a:pPr latinLnBrk="1"/>
          <a:endParaRPr lang="ko-KR" altLang="en-US" sz="1000">
            <a:latin typeface="Calibri" pitchFamily="34" charset="0"/>
            <a:cs typeface="Calibri" pitchFamily="34" charset="0"/>
          </a:endParaRPr>
        </a:p>
      </dgm:t>
    </dgm:pt>
    <dgm:pt modelId="{DE4DC78E-2E45-4572-AE99-680111CDA4B0}" type="sibTrans" cxnId="{F28BEFEF-439D-4E00-9A35-13458E353F4B}">
      <dgm:prSet/>
      <dgm:spPr/>
      <dgm:t>
        <a:bodyPr/>
        <a:lstStyle/>
        <a:p>
          <a:pPr latinLnBrk="1"/>
          <a:endParaRPr lang="ko-KR" altLang="en-US" sz="1000">
            <a:latin typeface="Calibri" pitchFamily="34" charset="0"/>
            <a:cs typeface="Calibri" pitchFamily="34" charset="0"/>
          </a:endParaRPr>
        </a:p>
      </dgm:t>
    </dgm:pt>
    <dgm:pt modelId="{C3B81091-F445-4650-BEFF-7D5106D28C4B}">
      <dgm:prSet custT="1"/>
      <dgm:spPr>
        <a:solidFill>
          <a:srgbClr val="72AF2F"/>
        </a:solidFill>
      </dgm:spPr>
      <dgm:t>
        <a:bodyPr/>
        <a:lstStyle/>
        <a:p>
          <a:pPr latinLnBrk="1"/>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RAN2</a:t>
          </a:r>
        </a:p>
        <a:p>
          <a:pPr latinLnBrk="1"/>
          <a:r>
            <a:rPr lang="en-US" altLang="ko-KR" sz="1000" dirty="0" smtClean="0">
              <a:solidFill>
                <a:schemeClr val="bg1"/>
              </a:solidFill>
              <a:latin typeface="Calibri" pitchFamily="34" charset="0"/>
              <a:ea typeface="HY헤드라인M" pitchFamily="18" charset="-127"/>
              <a:cs typeface="Calibri" pitchFamily="34" charset="0"/>
            </a:rPr>
            <a:t>Radio Layer2/3</a:t>
          </a:r>
          <a:endParaRPr lang="ko-KR" altLang="en-US" sz="1000" dirty="0" smtClean="0">
            <a:solidFill>
              <a:schemeClr val="bg1"/>
            </a:solidFill>
            <a:latin typeface="Calibri" pitchFamily="34" charset="0"/>
            <a:ea typeface="HY헤드라인M" pitchFamily="18" charset="-127"/>
            <a:cs typeface="Calibri" pitchFamily="34" charset="0"/>
          </a:endParaRPr>
        </a:p>
      </dgm:t>
    </dgm:pt>
    <dgm:pt modelId="{CD53CEF8-BC8E-448B-9BF6-1444A0D03450}" type="parTrans" cxnId="{FCF4ABC1-D0D6-49A1-9E5A-E0DA965A7C99}">
      <dgm:prSet/>
      <dgm:spPr/>
      <dgm:t>
        <a:bodyPr/>
        <a:lstStyle/>
        <a:p>
          <a:pPr latinLnBrk="1"/>
          <a:endParaRPr lang="ko-KR" altLang="en-US" sz="1000">
            <a:latin typeface="Calibri" pitchFamily="34" charset="0"/>
            <a:cs typeface="Calibri" pitchFamily="34" charset="0"/>
          </a:endParaRPr>
        </a:p>
      </dgm:t>
    </dgm:pt>
    <dgm:pt modelId="{840E2251-3A7A-4BEC-9B05-CEB2F8351FF3}" type="sibTrans" cxnId="{FCF4ABC1-D0D6-49A1-9E5A-E0DA965A7C99}">
      <dgm:prSet/>
      <dgm:spPr/>
      <dgm:t>
        <a:bodyPr/>
        <a:lstStyle/>
        <a:p>
          <a:pPr latinLnBrk="1"/>
          <a:endParaRPr lang="ko-KR" altLang="en-US" sz="1000">
            <a:latin typeface="Calibri" pitchFamily="34" charset="0"/>
            <a:cs typeface="Calibri" pitchFamily="34" charset="0"/>
          </a:endParaRPr>
        </a:p>
      </dgm:t>
    </dgm:pt>
    <dgm:pt modelId="{5978EB7F-C08F-4960-AD34-1244B80C82A0}">
      <dgm:prSet custT="1"/>
      <dgm:spPr>
        <a:solidFill>
          <a:srgbClr val="72AF2F"/>
        </a:solidFill>
      </dgm:spPr>
      <dgm:t>
        <a:bodyPr/>
        <a:lstStyle/>
        <a:p>
          <a:pPr latinLnBrk="1"/>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RAN3</a:t>
          </a:r>
        </a:p>
        <a:p>
          <a:pPr latinLnBrk="1"/>
          <a:r>
            <a:rPr lang="en-US" altLang="ko-KR" sz="1000" dirty="0" smtClean="0">
              <a:solidFill>
                <a:schemeClr val="bg1"/>
              </a:solidFill>
              <a:latin typeface="Calibri" pitchFamily="34" charset="0"/>
              <a:ea typeface="HY헤드라인M" pitchFamily="18" charset="-127"/>
              <a:cs typeface="Calibri" pitchFamily="34" charset="0"/>
            </a:rPr>
            <a:t>Access I/F</a:t>
          </a:r>
          <a:endParaRPr lang="ko-KR" altLang="en-US" sz="1000" dirty="0">
            <a:solidFill>
              <a:schemeClr val="bg1"/>
            </a:solidFill>
            <a:latin typeface="Calibri" pitchFamily="34" charset="0"/>
            <a:ea typeface="HY헤드라인M" pitchFamily="18" charset="-127"/>
            <a:cs typeface="Calibri" pitchFamily="34" charset="0"/>
          </a:endParaRPr>
        </a:p>
      </dgm:t>
    </dgm:pt>
    <dgm:pt modelId="{1148E22F-8930-4F1E-821B-23FFBB976F3A}" type="parTrans" cxnId="{675771C3-A615-45B3-8D41-139643450CF9}">
      <dgm:prSet/>
      <dgm:spPr/>
      <dgm:t>
        <a:bodyPr/>
        <a:lstStyle/>
        <a:p>
          <a:pPr latinLnBrk="1"/>
          <a:endParaRPr lang="ko-KR" altLang="en-US" sz="1000">
            <a:latin typeface="Calibri" pitchFamily="34" charset="0"/>
            <a:cs typeface="Calibri" pitchFamily="34" charset="0"/>
          </a:endParaRPr>
        </a:p>
      </dgm:t>
    </dgm:pt>
    <dgm:pt modelId="{06F49A2F-501A-442F-9175-0F50110ABD9F}" type="sibTrans" cxnId="{675771C3-A615-45B3-8D41-139643450CF9}">
      <dgm:prSet/>
      <dgm:spPr/>
      <dgm:t>
        <a:bodyPr/>
        <a:lstStyle/>
        <a:p>
          <a:pPr latinLnBrk="1"/>
          <a:endParaRPr lang="ko-KR" altLang="en-US" sz="1000">
            <a:latin typeface="Calibri" pitchFamily="34" charset="0"/>
            <a:cs typeface="Calibri" pitchFamily="34" charset="0"/>
          </a:endParaRPr>
        </a:p>
      </dgm:t>
    </dgm:pt>
    <dgm:pt modelId="{3D4DDB4F-CDB3-44D7-A1EF-C92BE9D2D78E}">
      <dgm:prSet custT="1"/>
      <dgm:spPr>
        <a:solidFill>
          <a:srgbClr val="72AF2F"/>
        </a:solidFill>
      </dgm:spPr>
      <dgm:t>
        <a:bodyPr/>
        <a:lstStyle/>
        <a:p>
          <a:pPr latinLnBrk="1"/>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RAN4</a:t>
          </a:r>
        </a:p>
        <a:p>
          <a:pPr latinLnBrk="1"/>
          <a:r>
            <a:rPr lang="en-US" altLang="ko-KR" sz="1000" dirty="0" smtClean="0">
              <a:solidFill>
                <a:schemeClr val="bg1"/>
              </a:solidFill>
              <a:latin typeface="Calibri" pitchFamily="34" charset="0"/>
              <a:ea typeface="HY헤드라인M" pitchFamily="18" charset="-127"/>
              <a:cs typeface="Calibri" pitchFamily="34" charset="0"/>
            </a:rPr>
            <a:t>Radio Performance</a:t>
          </a:r>
          <a:endParaRPr lang="ko-KR" altLang="en-US" sz="1000" dirty="0" smtClean="0">
            <a:solidFill>
              <a:schemeClr val="bg1"/>
            </a:solidFill>
            <a:latin typeface="Calibri" pitchFamily="34" charset="0"/>
            <a:ea typeface="HY헤드라인M" pitchFamily="18" charset="-127"/>
            <a:cs typeface="Calibri" pitchFamily="34" charset="0"/>
          </a:endParaRPr>
        </a:p>
      </dgm:t>
    </dgm:pt>
    <dgm:pt modelId="{AF26556C-33CF-49A4-B6CE-704339152328}" type="parTrans" cxnId="{56D7C890-6E7B-4AB1-897C-D7D2AAA609CD}">
      <dgm:prSet/>
      <dgm:spPr/>
      <dgm:t>
        <a:bodyPr/>
        <a:lstStyle/>
        <a:p>
          <a:pPr latinLnBrk="1"/>
          <a:endParaRPr lang="ko-KR" altLang="en-US" sz="1000">
            <a:latin typeface="Calibri" pitchFamily="34" charset="0"/>
            <a:cs typeface="Calibri" pitchFamily="34" charset="0"/>
          </a:endParaRPr>
        </a:p>
      </dgm:t>
    </dgm:pt>
    <dgm:pt modelId="{80E7B0B2-C121-4AD3-A833-6CCA172E0C8E}" type="sibTrans" cxnId="{56D7C890-6E7B-4AB1-897C-D7D2AAA609CD}">
      <dgm:prSet/>
      <dgm:spPr/>
      <dgm:t>
        <a:bodyPr/>
        <a:lstStyle/>
        <a:p>
          <a:pPr latinLnBrk="1"/>
          <a:endParaRPr lang="ko-KR" altLang="en-US" sz="1000">
            <a:latin typeface="Calibri" pitchFamily="34" charset="0"/>
            <a:cs typeface="Calibri" pitchFamily="34" charset="0"/>
          </a:endParaRPr>
        </a:p>
      </dgm:t>
    </dgm:pt>
    <dgm:pt modelId="{53281720-04AF-44ED-8899-4E940653A4C9}">
      <dgm:prSet custT="1"/>
      <dgm:spPr>
        <a:solidFill>
          <a:srgbClr val="72AF2F"/>
        </a:solidFill>
      </dgm:spPr>
      <dgm: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SA1</a:t>
          </a:r>
        </a:p>
        <a:p>
          <a:pPr lvl="0" algn="ctr" defTabSz="400050" latinLnBrk="1">
            <a:lnSpc>
              <a:spcPct val="90000"/>
            </a:lnSpc>
            <a:spcBef>
              <a:spcPct val="0"/>
            </a:spcBef>
            <a:spcAft>
              <a:spcPct val="35000"/>
            </a:spcAft>
          </a:pPr>
          <a:r>
            <a:rPr lang="en-US" altLang="ko-KR" sz="1000" dirty="0" smtClean="0">
              <a:solidFill>
                <a:schemeClr val="bg1"/>
              </a:solidFill>
              <a:latin typeface="Calibri" pitchFamily="34" charset="0"/>
              <a:ea typeface="HY헤드라인M" pitchFamily="18" charset="-127"/>
              <a:cs typeface="Calibri" pitchFamily="34" charset="0"/>
            </a:rPr>
            <a:t>Services</a:t>
          </a:r>
          <a:endParaRPr lang="ko-KR" altLang="en-US" sz="1000" dirty="0" smtClean="0">
            <a:solidFill>
              <a:schemeClr val="bg1"/>
            </a:solidFill>
            <a:latin typeface="Calibri" pitchFamily="34" charset="0"/>
            <a:ea typeface="HY헤드라인M" pitchFamily="18" charset="-127"/>
            <a:cs typeface="Calibri" pitchFamily="34" charset="0"/>
          </a:endParaRPr>
        </a:p>
      </dgm:t>
    </dgm:pt>
    <dgm:pt modelId="{53039881-904E-4989-AFA5-FE1EC6F16CBF}" type="parTrans" cxnId="{DCF15AFE-82FF-4B5F-9F7A-D4D4E5687F01}">
      <dgm:prSet/>
      <dgm:spPr/>
      <dgm:t>
        <a:bodyPr/>
        <a:lstStyle/>
        <a:p>
          <a:pPr latinLnBrk="1"/>
          <a:endParaRPr lang="ko-KR" altLang="en-US" sz="1000">
            <a:latin typeface="Calibri" pitchFamily="34" charset="0"/>
            <a:cs typeface="Calibri" pitchFamily="34" charset="0"/>
          </a:endParaRPr>
        </a:p>
      </dgm:t>
    </dgm:pt>
    <dgm:pt modelId="{135480B9-62D8-4F08-9597-28A4B3FCBFC2}" type="sibTrans" cxnId="{DCF15AFE-82FF-4B5F-9F7A-D4D4E5687F01}">
      <dgm:prSet/>
      <dgm:spPr/>
      <dgm:t>
        <a:bodyPr/>
        <a:lstStyle/>
        <a:p>
          <a:pPr latinLnBrk="1"/>
          <a:endParaRPr lang="ko-KR" altLang="en-US" sz="1000">
            <a:latin typeface="Calibri" pitchFamily="34" charset="0"/>
            <a:cs typeface="Calibri" pitchFamily="34" charset="0"/>
          </a:endParaRPr>
        </a:p>
      </dgm:t>
    </dgm:pt>
    <dgm:pt modelId="{7755005D-8105-485A-B4EF-90EE19E3B424}">
      <dgm:prSet custT="1"/>
      <dgm:spPr>
        <a:solidFill>
          <a:srgbClr val="72AF2F"/>
        </a:solidFill>
      </dgm:spPr>
      <dgm:t>
        <a:bodyPr/>
        <a:lstStyle/>
        <a:p>
          <a:pPr latinLnBrk="1"/>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SA5</a:t>
          </a:r>
        </a:p>
        <a:p>
          <a:pPr latinLnBrk="1"/>
          <a:r>
            <a:rPr lang="en-US" altLang="ko-KR" sz="1000" dirty="0" smtClean="0">
              <a:solidFill>
                <a:schemeClr val="bg1"/>
              </a:solidFill>
              <a:latin typeface="Calibri" pitchFamily="34" charset="0"/>
              <a:ea typeface="HY헤드라인M" pitchFamily="18" charset="-127"/>
              <a:cs typeface="Calibri" pitchFamily="34" charset="0"/>
            </a:rPr>
            <a:t>O&amp;M, Charging</a:t>
          </a:r>
          <a:endParaRPr lang="ko-KR" altLang="en-US" sz="1000" dirty="0" smtClean="0">
            <a:solidFill>
              <a:schemeClr val="bg1"/>
            </a:solidFill>
            <a:latin typeface="Calibri" pitchFamily="34" charset="0"/>
            <a:ea typeface="HY헤드라인M" pitchFamily="18" charset="-127"/>
            <a:cs typeface="Calibri" pitchFamily="34" charset="0"/>
          </a:endParaRPr>
        </a:p>
      </dgm:t>
    </dgm:pt>
    <dgm:pt modelId="{A9659F89-09FD-4C42-AD44-D913E748ED22}" type="parTrans" cxnId="{3C1E0722-E917-4414-99AD-1F433AB71D98}">
      <dgm:prSet/>
      <dgm:spPr/>
      <dgm:t>
        <a:bodyPr/>
        <a:lstStyle/>
        <a:p>
          <a:pPr latinLnBrk="1"/>
          <a:endParaRPr lang="ko-KR" altLang="en-US" sz="1000">
            <a:latin typeface="Calibri" pitchFamily="34" charset="0"/>
            <a:cs typeface="Calibri" pitchFamily="34" charset="0"/>
          </a:endParaRPr>
        </a:p>
      </dgm:t>
    </dgm:pt>
    <dgm:pt modelId="{1E46AD72-2E4C-4907-B917-D4C49504F197}" type="sibTrans" cxnId="{3C1E0722-E917-4414-99AD-1F433AB71D98}">
      <dgm:prSet/>
      <dgm:spPr/>
      <dgm:t>
        <a:bodyPr/>
        <a:lstStyle/>
        <a:p>
          <a:pPr latinLnBrk="1"/>
          <a:endParaRPr lang="ko-KR" altLang="en-US" sz="1000">
            <a:latin typeface="Calibri" pitchFamily="34" charset="0"/>
            <a:cs typeface="Calibri" pitchFamily="34" charset="0"/>
          </a:endParaRPr>
        </a:p>
      </dgm:t>
    </dgm:pt>
    <dgm:pt modelId="{C3CB00E1-2FBB-4B21-9563-0263E4C2A9C8}">
      <dgm:prSet custT="1"/>
      <dgm:spPr>
        <a:solidFill>
          <a:srgbClr val="72AF2F"/>
        </a:solidFill>
      </dgm:spPr>
      <dgm:t>
        <a:bodyPr/>
        <a:lstStyle/>
        <a:p>
          <a:pPr latinLnBrk="1"/>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SA2</a:t>
          </a:r>
        </a:p>
        <a:p>
          <a:pPr latinLnBrk="1"/>
          <a:r>
            <a:rPr lang="en-US" altLang="ko-KR" sz="900" dirty="0" smtClean="0">
              <a:solidFill>
                <a:schemeClr val="bg1"/>
              </a:solidFill>
              <a:latin typeface="Calibri" pitchFamily="34" charset="0"/>
              <a:ea typeface="HY헤드라인M" pitchFamily="18" charset="-127"/>
              <a:cs typeface="Calibri" pitchFamily="34" charset="0"/>
            </a:rPr>
            <a:t>Architecture/Stage2</a:t>
          </a:r>
          <a:endParaRPr lang="ko-KR" altLang="en-US" sz="900" dirty="0" smtClean="0">
            <a:solidFill>
              <a:schemeClr val="bg1"/>
            </a:solidFill>
            <a:latin typeface="Calibri" pitchFamily="34" charset="0"/>
            <a:ea typeface="HY헤드라인M" pitchFamily="18" charset="-127"/>
            <a:cs typeface="Calibri" pitchFamily="34" charset="0"/>
          </a:endParaRPr>
        </a:p>
      </dgm:t>
    </dgm:pt>
    <dgm:pt modelId="{0356788F-A50E-4CBF-87CC-1917BE99063A}" type="parTrans" cxnId="{EBEA09A9-BDD0-4A62-A6EC-422B151B6EF4}">
      <dgm:prSet/>
      <dgm:spPr/>
      <dgm:t>
        <a:bodyPr/>
        <a:lstStyle/>
        <a:p>
          <a:pPr latinLnBrk="1"/>
          <a:endParaRPr lang="ko-KR" altLang="en-US" sz="1000">
            <a:latin typeface="Calibri" pitchFamily="34" charset="0"/>
            <a:cs typeface="Calibri" pitchFamily="34" charset="0"/>
          </a:endParaRPr>
        </a:p>
      </dgm:t>
    </dgm:pt>
    <dgm:pt modelId="{233A0C1B-FD61-47F0-AF3F-CB4C4651AA29}" type="sibTrans" cxnId="{EBEA09A9-BDD0-4A62-A6EC-422B151B6EF4}">
      <dgm:prSet/>
      <dgm:spPr/>
      <dgm:t>
        <a:bodyPr/>
        <a:lstStyle/>
        <a:p>
          <a:pPr latinLnBrk="1"/>
          <a:endParaRPr lang="ko-KR" altLang="en-US" sz="1000">
            <a:latin typeface="Calibri" pitchFamily="34" charset="0"/>
            <a:cs typeface="Calibri" pitchFamily="34" charset="0"/>
          </a:endParaRPr>
        </a:p>
      </dgm:t>
    </dgm:pt>
    <dgm:pt modelId="{CC677245-911B-4068-9A33-4AD9E7B63CBD}">
      <dgm:prSet custT="1"/>
      <dgm:spPr>
        <a:solidFill>
          <a:srgbClr val="72AF2F"/>
        </a:solidFill>
      </dgm:spPr>
      <dgm:t>
        <a:bodyPr/>
        <a:lstStyle/>
        <a:p>
          <a:pPr latinLnBrk="1"/>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CT3</a:t>
          </a:r>
        </a:p>
        <a:p>
          <a:pPr latinLnBrk="1"/>
          <a:r>
            <a:rPr lang="en-US" altLang="ko-KR" sz="1000" dirty="0" smtClean="0">
              <a:solidFill>
                <a:schemeClr val="bg1"/>
              </a:solidFill>
              <a:latin typeface="Calibri" pitchFamily="34" charset="0"/>
              <a:ea typeface="HY헤드라인M" pitchFamily="18" charset="-127"/>
              <a:cs typeface="Calibri" pitchFamily="34" charset="0"/>
            </a:rPr>
            <a:t>Network I/F to out</a:t>
          </a:r>
          <a:endParaRPr lang="ko-KR" altLang="en-US" sz="1000" dirty="0" smtClean="0">
            <a:solidFill>
              <a:schemeClr val="bg1"/>
            </a:solidFill>
            <a:latin typeface="Calibri" pitchFamily="34" charset="0"/>
            <a:ea typeface="HY헤드라인M" pitchFamily="18" charset="-127"/>
            <a:cs typeface="Calibri" pitchFamily="34" charset="0"/>
          </a:endParaRPr>
        </a:p>
      </dgm:t>
    </dgm:pt>
    <dgm:pt modelId="{A06C0DC2-3E63-41E7-9937-47B714B47944}" type="parTrans" cxnId="{6277AA18-7424-4217-9622-083CC5ADA97F}">
      <dgm:prSet/>
      <dgm:spPr/>
      <dgm:t>
        <a:bodyPr/>
        <a:lstStyle/>
        <a:p>
          <a:pPr latinLnBrk="1"/>
          <a:endParaRPr lang="ko-KR" altLang="en-US" sz="1000">
            <a:latin typeface="Calibri" pitchFamily="34" charset="0"/>
            <a:cs typeface="Calibri" pitchFamily="34" charset="0"/>
          </a:endParaRPr>
        </a:p>
      </dgm:t>
    </dgm:pt>
    <dgm:pt modelId="{0B18E039-0E86-4415-B661-C487A320E2AA}" type="sibTrans" cxnId="{6277AA18-7424-4217-9622-083CC5ADA97F}">
      <dgm:prSet/>
      <dgm:spPr/>
      <dgm:t>
        <a:bodyPr/>
        <a:lstStyle/>
        <a:p>
          <a:pPr latinLnBrk="1"/>
          <a:endParaRPr lang="ko-KR" altLang="en-US" sz="1000">
            <a:latin typeface="Calibri" pitchFamily="34" charset="0"/>
            <a:cs typeface="Calibri" pitchFamily="34" charset="0"/>
          </a:endParaRPr>
        </a:p>
      </dgm:t>
    </dgm:pt>
    <dgm:pt modelId="{66C938CE-6E81-4A74-85E0-A4DECCAA2BD0}">
      <dgm:prSet custT="1"/>
      <dgm:spPr>
        <a:solidFill>
          <a:srgbClr val="72AF2F"/>
        </a:solidFill>
      </dgm:spPr>
      <dgm:t>
        <a:bodyPr/>
        <a:lstStyle/>
        <a:p>
          <a:pPr latinLnBrk="1"/>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CT4</a:t>
          </a:r>
        </a:p>
        <a:p>
          <a:pPr latinLnBrk="1"/>
          <a:r>
            <a:rPr lang="en-US" altLang="ko-KR" sz="1000" dirty="0" smtClean="0">
              <a:solidFill>
                <a:schemeClr val="bg1"/>
              </a:solidFill>
              <a:latin typeface="Calibri" pitchFamily="34" charset="0"/>
              <a:ea typeface="HY헤드라인M" pitchFamily="18" charset="-127"/>
              <a:cs typeface="Calibri" pitchFamily="34" charset="0"/>
            </a:rPr>
            <a:t>Network I/F in 3GPP</a:t>
          </a:r>
          <a:endParaRPr lang="ko-KR" altLang="en-US" sz="1000" dirty="0" smtClean="0">
            <a:solidFill>
              <a:schemeClr val="bg1"/>
            </a:solidFill>
            <a:latin typeface="Calibri" pitchFamily="34" charset="0"/>
            <a:ea typeface="HY헤드라인M" pitchFamily="18" charset="-127"/>
            <a:cs typeface="Calibri" pitchFamily="34" charset="0"/>
          </a:endParaRPr>
        </a:p>
      </dgm:t>
    </dgm:pt>
    <dgm:pt modelId="{086865BD-1858-41CD-9077-597FB3C10155}" type="parTrans" cxnId="{58C42370-22FA-4376-B6D5-CF6F43EF9080}">
      <dgm:prSet/>
      <dgm:spPr/>
      <dgm:t>
        <a:bodyPr/>
        <a:lstStyle/>
        <a:p>
          <a:pPr latinLnBrk="1"/>
          <a:endParaRPr lang="ko-KR" altLang="en-US" sz="1000">
            <a:latin typeface="Calibri" pitchFamily="34" charset="0"/>
            <a:cs typeface="Calibri" pitchFamily="34" charset="0"/>
          </a:endParaRPr>
        </a:p>
      </dgm:t>
    </dgm:pt>
    <dgm:pt modelId="{90ED5EDB-1C4F-4B38-B5B7-618348514EAC}" type="sibTrans" cxnId="{58C42370-22FA-4376-B6D5-CF6F43EF9080}">
      <dgm:prSet/>
      <dgm:spPr/>
      <dgm:t>
        <a:bodyPr/>
        <a:lstStyle/>
        <a:p>
          <a:pPr latinLnBrk="1"/>
          <a:endParaRPr lang="ko-KR" altLang="en-US" sz="1000">
            <a:latin typeface="Calibri" pitchFamily="34" charset="0"/>
            <a:cs typeface="Calibri" pitchFamily="34" charset="0"/>
          </a:endParaRPr>
        </a:p>
      </dgm:t>
    </dgm:pt>
    <dgm:pt modelId="{1E866EF7-B54D-4CC7-8FE5-0E010CFABFE9}">
      <dgm:prSet custT="1"/>
      <dgm:spPr>
        <a:solidFill>
          <a:srgbClr val="72AF2F"/>
        </a:solidFill>
      </dgm:spPr>
      <dgm:t>
        <a:bodyPr/>
        <a:lstStyle/>
        <a:p>
          <a:pPr latinLnBrk="1"/>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CT6</a:t>
          </a:r>
        </a:p>
        <a:p>
          <a:pPr latinLnBrk="1"/>
          <a:r>
            <a:rPr lang="en-US" altLang="ko-KR" sz="800" dirty="0" smtClean="0">
              <a:solidFill>
                <a:schemeClr val="bg1"/>
              </a:solidFill>
              <a:latin typeface="Calibri" pitchFamily="34" charset="0"/>
              <a:ea typeface="HY헤드라인M" pitchFamily="18" charset="-127"/>
              <a:cs typeface="Calibri" pitchFamily="34" charset="0"/>
            </a:rPr>
            <a:t>UICC I/F</a:t>
          </a:r>
        </a:p>
        <a:p>
          <a:pPr latinLnBrk="1"/>
          <a:r>
            <a:rPr lang="en-US" altLang="ko-KR" sz="800" dirty="0" smtClean="0">
              <a:solidFill>
                <a:schemeClr val="bg1"/>
              </a:solidFill>
              <a:latin typeface="Calibri" pitchFamily="34" charset="0"/>
              <a:ea typeface="HY헤드라인M" pitchFamily="18" charset="-127"/>
              <a:cs typeface="Calibri" pitchFamily="34" charset="0"/>
            </a:rPr>
            <a:t>Smart Card Appl.</a:t>
          </a:r>
          <a:endParaRPr lang="ko-KR" altLang="en-US" sz="800" dirty="0" smtClean="0">
            <a:solidFill>
              <a:schemeClr val="bg1"/>
            </a:solidFill>
            <a:latin typeface="Calibri" pitchFamily="34" charset="0"/>
            <a:ea typeface="HY헤드라인M" pitchFamily="18" charset="-127"/>
            <a:cs typeface="Calibri" pitchFamily="34" charset="0"/>
          </a:endParaRPr>
        </a:p>
      </dgm:t>
    </dgm:pt>
    <dgm:pt modelId="{566444C1-D9AF-4055-A7BB-CD3AA4E67AE7}" type="parTrans" cxnId="{A7F813AD-8D3B-4109-BFED-C9C14765AB6B}">
      <dgm:prSet/>
      <dgm:spPr/>
      <dgm:t>
        <a:bodyPr/>
        <a:lstStyle/>
        <a:p>
          <a:pPr latinLnBrk="1"/>
          <a:endParaRPr lang="ko-KR" altLang="en-US" sz="1000">
            <a:latin typeface="Calibri" pitchFamily="34" charset="0"/>
            <a:cs typeface="Calibri" pitchFamily="34" charset="0"/>
          </a:endParaRPr>
        </a:p>
      </dgm:t>
    </dgm:pt>
    <dgm:pt modelId="{E101740D-8F07-4420-B526-5A5E55B280F4}" type="sibTrans" cxnId="{A7F813AD-8D3B-4109-BFED-C9C14765AB6B}">
      <dgm:prSet/>
      <dgm:spPr/>
      <dgm:t>
        <a:bodyPr/>
        <a:lstStyle/>
        <a:p>
          <a:pPr latinLnBrk="1"/>
          <a:endParaRPr lang="ko-KR" altLang="en-US" sz="1000">
            <a:latin typeface="Calibri" pitchFamily="34" charset="0"/>
            <a:cs typeface="Calibri" pitchFamily="34" charset="0"/>
          </a:endParaRPr>
        </a:p>
      </dgm:t>
    </dgm:pt>
    <dgm:pt modelId="{9BBAAD14-45AD-4E9A-8804-6815B23EACEE}">
      <dgm:prSet custT="1"/>
      <dgm:spPr>
        <a:solidFill>
          <a:srgbClr val="72AF2F"/>
        </a:solidFill>
      </dgm:spPr>
      <dgm:t>
        <a:bodyPr/>
        <a:lstStyle/>
        <a:p>
          <a:pPr latinLnBrk="1"/>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GERAN1</a:t>
          </a:r>
        </a:p>
        <a:p>
          <a:pPr latinLnBrk="1"/>
          <a:r>
            <a:rPr lang="en-US" altLang="ko-KR" sz="1000" dirty="0" smtClean="0">
              <a:solidFill>
                <a:schemeClr val="bg1"/>
              </a:solidFill>
              <a:latin typeface="Calibri" pitchFamily="34" charset="0"/>
              <a:ea typeface="HY헤드라인M" pitchFamily="18" charset="-127"/>
              <a:cs typeface="Calibri" pitchFamily="34" charset="0"/>
            </a:rPr>
            <a:t>PHY</a:t>
          </a:r>
          <a:endParaRPr lang="ko-KR" altLang="en-US" sz="1000" dirty="0" smtClean="0">
            <a:solidFill>
              <a:schemeClr val="bg1"/>
            </a:solidFill>
            <a:latin typeface="Calibri" pitchFamily="34" charset="0"/>
            <a:ea typeface="HY헤드라인M" pitchFamily="18" charset="-127"/>
            <a:cs typeface="Calibri" pitchFamily="34" charset="0"/>
          </a:endParaRPr>
        </a:p>
      </dgm:t>
    </dgm:pt>
    <dgm:pt modelId="{3753EEDE-1A07-412F-BDFA-B4AFBCC38447}" type="parTrans" cxnId="{7F53F7C9-245C-4187-AAC1-CAF08F0028E2}">
      <dgm:prSet/>
      <dgm:spPr/>
      <dgm:t>
        <a:bodyPr/>
        <a:lstStyle/>
        <a:p>
          <a:pPr latinLnBrk="1"/>
          <a:endParaRPr lang="ko-KR" altLang="en-US" sz="1000">
            <a:latin typeface="Calibri" pitchFamily="34" charset="0"/>
            <a:cs typeface="Calibri" pitchFamily="34" charset="0"/>
          </a:endParaRPr>
        </a:p>
      </dgm:t>
    </dgm:pt>
    <dgm:pt modelId="{0D9E69AC-6279-48B5-A25C-9234D0FB1074}" type="sibTrans" cxnId="{7F53F7C9-245C-4187-AAC1-CAF08F0028E2}">
      <dgm:prSet/>
      <dgm:spPr/>
      <dgm:t>
        <a:bodyPr/>
        <a:lstStyle/>
        <a:p>
          <a:pPr latinLnBrk="1"/>
          <a:endParaRPr lang="ko-KR" altLang="en-US" sz="1000">
            <a:latin typeface="Calibri" pitchFamily="34" charset="0"/>
            <a:cs typeface="Calibri" pitchFamily="34" charset="0"/>
          </a:endParaRPr>
        </a:p>
      </dgm:t>
    </dgm:pt>
    <dgm:pt modelId="{620E2930-4A3F-4763-B12B-9EBB7F0112A3}">
      <dgm:prSet custT="1"/>
      <dgm:spPr>
        <a:solidFill>
          <a:srgbClr val="72AF2F"/>
        </a:solidFill>
      </dgm:spPr>
      <dgm:t>
        <a:bodyPr/>
        <a:lstStyle/>
        <a:p>
          <a:pPr latinLnBrk="1"/>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GERAN2</a:t>
          </a:r>
        </a:p>
        <a:p>
          <a:pPr latinLnBrk="1"/>
          <a:r>
            <a:rPr lang="en-US" altLang="ko-KR" sz="900" dirty="0" smtClean="0">
              <a:solidFill>
                <a:schemeClr val="bg1"/>
              </a:solidFill>
              <a:latin typeface="Calibri" pitchFamily="34" charset="0"/>
              <a:ea typeface="HY헤드라인M" pitchFamily="18" charset="-127"/>
              <a:cs typeface="Calibri" pitchFamily="34" charset="0"/>
            </a:rPr>
            <a:t>Layer2/3, Access I/F</a:t>
          </a:r>
          <a:endParaRPr lang="ko-KR" altLang="en-US" sz="900" dirty="0" smtClean="0">
            <a:solidFill>
              <a:schemeClr val="bg1"/>
            </a:solidFill>
            <a:latin typeface="Calibri" pitchFamily="34" charset="0"/>
            <a:ea typeface="HY헤드라인M" pitchFamily="18" charset="-127"/>
            <a:cs typeface="Calibri" pitchFamily="34" charset="0"/>
          </a:endParaRPr>
        </a:p>
      </dgm:t>
    </dgm:pt>
    <dgm:pt modelId="{5859AE10-D07C-40BF-9E41-8640D2A72E04}" type="parTrans" cxnId="{4356F4F1-A3EE-4AE0-9837-D88715A1116C}">
      <dgm:prSet/>
      <dgm:spPr/>
      <dgm:t>
        <a:bodyPr/>
        <a:lstStyle/>
        <a:p>
          <a:pPr latinLnBrk="1"/>
          <a:endParaRPr lang="ko-KR" altLang="en-US" sz="1000">
            <a:latin typeface="Calibri" pitchFamily="34" charset="0"/>
            <a:cs typeface="Calibri" pitchFamily="34" charset="0"/>
          </a:endParaRPr>
        </a:p>
      </dgm:t>
    </dgm:pt>
    <dgm:pt modelId="{F1147510-D950-48E4-9089-61D05F52181A}" type="sibTrans" cxnId="{4356F4F1-A3EE-4AE0-9837-D88715A1116C}">
      <dgm:prSet/>
      <dgm:spPr/>
      <dgm:t>
        <a:bodyPr/>
        <a:lstStyle/>
        <a:p>
          <a:pPr latinLnBrk="1"/>
          <a:endParaRPr lang="ko-KR" altLang="en-US" sz="1000">
            <a:latin typeface="Calibri" pitchFamily="34" charset="0"/>
            <a:cs typeface="Calibri" pitchFamily="34" charset="0"/>
          </a:endParaRPr>
        </a:p>
      </dgm:t>
    </dgm:pt>
    <dgm:pt modelId="{C734E082-E2D1-4291-882A-A158F7BF04DF}">
      <dgm:prSet custT="1"/>
      <dgm:spPr>
        <a:solidFill>
          <a:srgbClr val="72AF2F"/>
        </a:solidFill>
      </dgm:spPr>
      <dgm:t>
        <a:bodyPr/>
        <a:lstStyle/>
        <a:p>
          <a:pPr latinLnBrk="1"/>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GERAN3</a:t>
          </a:r>
        </a:p>
        <a:p>
          <a:pPr latinLnBrk="1"/>
          <a:r>
            <a:rPr lang="en-US" altLang="ko-KR" sz="1000" dirty="0" smtClean="0">
              <a:solidFill>
                <a:schemeClr val="bg1"/>
              </a:solidFill>
              <a:latin typeface="Calibri" pitchFamily="34" charset="0"/>
              <a:ea typeface="HY헤드라인M" pitchFamily="18" charset="-127"/>
              <a:cs typeface="Calibri" pitchFamily="34" charset="0"/>
            </a:rPr>
            <a:t>Conformance Test</a:t>
          </a:r>
          <a:endParaRPr lang="ko-KR" altLang="en-US" sz="1000" dirty="0" smtClean="0">
            <a:solidFill>
              <a:schemeClr val="bg1"/>
            </a:solidFill>
            <a:latin typeface="Calibri" pitchFamily="34" charset="0"/>
            <a:ea typeface="HY헤드라인M" pitchFamily="18" charset="-127"/>
            <a:cs typeface="Calibri" pitchFamily="34" charset="0"/>
          </a:endParaRPr>
        </a:p>
      </dgm:t>
    </dgm:pt>
    <dgm:pt modelId="{4C52DCBA-122D-43A9-B8E2-A8F2C90235D8}" type="parTrans" cxnId="{A8C7F660-427F-4F9C-9855-D470C6A886F7}">
      <dgm:prSet/>
      <dgm:spPr/>
      <dgm:t>
        <a:bodyPr/>
        <a:lstStyle/>
        <a:p>
          <a:pPr latinLnBrk="1"/>
          <a:endParaRPr lang="ko-KR" altLang="en-US" sz="1000">
            <a:latin typeface="Calibri" pitchFamily="34" charset="0"/>
            <a:cs typeface="Calibri" pitchFamily="34" charset="0"/>
          </a:endParaRPr>
        </a:p>
      </dgm:t>
    </dgm:pt>
    <dgm:pt modelId="{7AB40087-2BB8-4D9D-B4F3-EB2DAD608B66}" type="sibTrans" cxnId="{A8C7F660-427F-4F9C-9855-D470C6A886F7}">
      <dgm:prSet/>
      <dgm:spPr/>
      <dgm:t>
        <a:bodyPr/>
        <a:lstStyle/>
        <a:p>
          <a:pPr latinLnBrk="1"/>
          <a:endParaRPr lang="ko-KR" altLang="en-US" sz="1000">
            <a:latin typeface="Calibri" pitchFamily="34" charset="0"/>
            <a:cs typeface="Calibri" pitchFamily="34" charset="0"/>
          </a:endParaRPr>
        </a:p>
      </dgm:t>
    </dgm:pt>
    <dgm:pt modelId="{8A984C9D-FB33-4A61-8289-2C2DFBFCCA97}">
      <dgm:prSet custT="1"/>
      <dgm:spPr>
        <a:solidFill>
          <a:srgbClr val="72AF2F"/>
        </a:solidFill>
      </dgm:spPr>
      <dgm:t>
        <a:bodyPr/>
        <a:lstStyle/>
        <a:p>
          <a:pPr latinLnBrk="1"/>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CT1</a:t>
          </a:r>
        </a:p>
        <a:p>
          <a:pPr latinLnBrk="1"/>
          <a:r>
            <a:rPr kumimoji="1" lang="en-US" altLang="ko-KR" sz="10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NAS (UE-MME I/f)</a:t>
          </a:r>
          <a:endParaRPr kumimoji="1" lang="ko-KR" altLang="en-US" sz="1000" b="0" i="0" u="none" strike="noStrike" cap="none" normalizeH="0" baseline="0" dirty="0" smtClean="0">
            <a:ln/>
            <a:solidFill>
              <a:schemeClr val="bg1"/>
            </a:solidFill>
            <a:effectLst/>
            <a:latin typeface="Calibri" pitchFamily="34" charset="0"/>
            <a:ea typeface="HY헤드라인M" pitchFamily="18" charset="-127"/>
            <a:cs typeface="Calibri" pitchFamily="34" charset="0"/>
          </a:endParaRPr>
        </a:p>
      </dgm:t>
    </dgm:pt>
    <dgm:pt modelId="{C93633B7-2DD7-47C0-B347-B59CEE30ED55}" type="parTrans" cxnId="{01B4EB9A-6BAA-4E33-A420-0EE88BB46319}">
      <dgm:prSet/>
      <dgm:spPr/>
      <dgm:t>
        <a:bodyPr/>
        <a:lstStyle/>
        <a:p>
          <a:pPr latinLnBrk="1"/>
          <a:endParaRPr lang="ko-KR" altLang="en-US" sz="2000">
            <a:latin typeface="Calibri" pitchFamily="34" charset="0"/>
            <a:cs typeface="Calibri" pitchFamily="34" charset="0"/>
          </a:endParaRPr>
        </a:p>
      </dgm:t>
    </dgm:pt>
    <dgm:pt modelId="{47BBD15F-A1DA-4D0E-B047-A5C385B16A7D}" type="sibTrans" cxnId="{01B4EB9A-6BAA-4E33-A420-0EE88BB46319}">
      <dgm:prSet/>
      <dgm:spPr/>
      <dgm:t>
        <a:bodyPr/>
        <a:lstStyle/>
        <a:p>
          <a:pPr latinLnBrk="1"/>
          <a:endParaRPr lang="ko-KR" altLang="en-US" sz="2000">
            <a:latin typeface="Calibri" pitchFamily="34" charset="0"/>
            <a:cs typeface="Calibri" pitchFamily="34" charset="0"/>
          </a:endParaRPr>
        </a:p>
      </dgm:t>
    </dgm:pt>
    <dgm:pt modelId="{1A96E09C-B58F-4AF0-866D-0AF57D6BCFDA}">
      <dgm:prSet custT="1"/>
      <dgm:spPr>
        <a:solidFill>
          <a:srgbClr val="72AF2F"/>
        </a:solidFill>
      </dgm:spPr>
      <dgm:t>
        <a:bodyPr/>
        <a:lstStyle/>
        <a:p>
          <a:pPr latinLnBrk="1"/>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SA3</a:t>
          </a:r>
        </a:p>
        <a:p>
          <a:pPr latinLnBrk="1"/>
          <a:r>
            <a:rPr lang="en-US" altLang="ko-KR" sz="1000" dirty="0" smtClean="0">
              <a:solidFill>
                <a:schemeClr val="bg1"/>
              </a:solidFill>
              <a:latin typeface="Calibri" pitchFamily="34" charset="0"/>
              <a:ea typeface="HY헤드라인M" pitchFamily="18" charset="-127"/>
              <a:cs typeface="Calibri" pitchFamily="34" charset="0"/>
            </a:rPr>
            <a:t>Security</a:t>
          </a:r>
          <a:endParaRPr lang="ko-KR" altLang="en-US" sz="1000" dirty="0" smtClean="0">
            <a:solidFill>
              <a:schemeClr val="bg1"/>
            </a:solidFill>
            <a:latin typeface="Calibri" pitchFamily="34" charset="0"/>
            <a:ea typeface="HY헤드라인M" pitchFamily="18" charset="-127"/>
            <a:cs typeface="Calibri" pitchFamily="34" charset="0"/>
          </a:endParaRPr>
        </a:p>
      </dgm:t>
    </dgm:pt>
    <dgm:pt modelId="{50564587-3CC7-4F1E-B7C3-C7D8B3D16CC7}" type="parTrans" cxnId="{473F9050-D8A1-492C-9484-1D05162DDCE3}">
      <dgm:prSet/>
      <dgm:spPr/>
      <dgm:t>
        <a:bodyPr/>
        <a:lstStyle/>
        <a:p>
          <a:pPr latinLnBrk="1"/>
          <a:endParaRPr lang="ko-KR" altLang="en-US" sz="2000">
            <a:latin typeface="Calibri" pitchFamily="34" charset="0"/>
            <a:cs typeface="Calibri" pitchFamily="34" charset="0"/>
          </a:endParaRPr>
        </a:p>
      </dgm:t>
    </dgm:pt>
    <dgm:pt modelId="{7DEFA378-17F3-4A2B-A5B6-EB758EF932B7}" type="sibTrans" cxnId="{473F9050-D8A1-492C-9484-1D05162DDCE3}">
      <dgm:prSet/>
      <dgm:spPr/>
      <dgm:t>
        <a:bodyPr/>
        <a:lstStyle/>
        <a:p>
          <a:pPr latinLnBrk="1"/>
          <a:endParaRPr lang="ko-KR" altLang="en-US" sz="2000">
            <a:latin typeface="Calibri" pitchFamily="34" charset="0"/>
            <a:cs typeface="Calibri" pitchFamily="34" charset="0"/>
          </a:endParaRPr>
        </a:p>
      </dgm:t>
    </dgm:pt>
    <dgm:pt modelId="{17F5A97A-6EE8-45B8-B592-73CD6ED28D40}">
      <dgm:prSet custT="1"/>
      <dgm:spPr>
        <a:solidFill>
          <a:srgbClr val="72AF2F"/>
        </a:solidFill>
      </dgm:spPr>
      <dgm:t>
        <a:bodyPr/>
        <a:lstStyle/>
        <a:p>
          <a:pPr latinLnBrk="1"/>
          <a:r>
            <a:rPr kumimoji="1" lang="en-US" altLang="ko-KR" sz="1400" b="0" i="0" u="none" strike="noStrike" cap="none" normalizeH="0" baseline="0" dirty="0" smtClean="0">
              <a:ln/>
              <a:solidFill>
                <a:schemeClr val="bg1"/>
              </a:solidFill>
              <a:effectLst/>
              <a:latin typeface="Calibri" pitchFamily="34" charset="0"/>
              <a:ea typeface="HY헤드라인M" pitchFamily="18" charset="-127"/>
              <a:cs typeface="Calibri" pitchFamily="34" charset="0"/>
            </a:rPr>
            <a:t>SA4</a:t>
          </a:r>
        </a:p>
        <a:p>
          <a:pPr latinLnBrk="1"/>
          <a:r>
            <a:rPr lang="en-US" altLang="ko-KR" sz="1000" dirty="0" smtClean="0">
              <a:solidFill>
                <a:schemeClr val="bg1"/>
              </a:solidFill>
              <a:latin typeface="Calibri" pitchFamily="34" charset="0"/>
              <a:ea typeface="HY헤드라인M" pitchFamily="18" charset="-127"/>
              <a:cs typeface="Calibri" pitchFamily="34" charset="0"/>
            </a:rPr>
            <a:t>Codec</a:t>
          </a:r>
        </a:p>
      </dgm:t>
    </dgm:pt>
    <dgm:pt modelId="{7BA0256B-6A12-4997-9E59-EEAB1AF351D2}" type="parTrans" cxnId="{A243F165-0119-4D4D-A545-EB20F787B080}">
      <dgm:prSet/>
      <dgm:spPr/>
      <dgm:t>
        <a:bodyPr/>
        <a:lstStyle/>
        <a:p>
          <a:pPr latinLnBrk="1"/>
          <a:endParaRPr lang="ko-KR" altLang="en-US" sz="2000">
            <a:latin typeface="Calibri" pitchFamily="34" charset="0"/>
            <a:cs typeface="Calibri" pitchFamily="34" charset="0"/>
          </a:endParaRPr>
        </a:p>
      </dgm:t>
    </dgm:pt>
    <dgm:pt modelId="{3FBEFD2D-A3F9-4514-9D7A-14F2FB7F03CA}" type="sibTrans" cxnId="{A243F165-0119-4D4D-A545-EB20F787B080}">
      <dgm:prSet/>
      <dgm:spPr/>
      <dgm:t>
        <a:bodyPr/>
        <a:lstStyle/>
        <a:p>
          <a:pPr latinLnBrk="1"/>
          <a:endParaRPr lang="ko-KR" altLang="en-US" sz="2000">
            <a:latin typeface="Calibri" pitchFamily="34" charset="0"/>
            <a:cs typeface="Calibri" pitchFamily="34" charset="0"/>
          </a:endParaRPr>
        </a:p>
      </dgm:t>
    </dgm:pt>
    <dgm:pt modelId="{2AE1B205-7BB8-4819-863C-543B94646EBE}" type="pres">
      <dgm:prSet presAssocID="{684EF7EE-3451-476C-923B-E44F361DC387}" presName="hierChild1" presStyleCnt="0">
        <dgm:presLayoutVars>
          <dgm:orgChart val="1"/>
          <dgm:chPref val="1"/>
          <dgm:dir/>
          <dgm:animOne val="branch"/>
          <dgm:animLvl val="lvl"/>
          <dgm:resizeHandles/>
        </dgm:presLayoutVars>
      </dgm:prSet>
      <dgm:spPr/>
    </dgm:pt>
    <dgm:pt modelId="{B10DE4A3-5F33-4B85-AEC2-976B0E03EF42}" type="pres">
      <dgm:prSet presAssocID="{7424C6CC-F3B3-4BEE-8A58-1D124F426A91}" presName="hierRoot1" presStyleCnt="0">
        <dgm:presLayoutVars>
          <dgm:hierBranch/>
        </dgm:presLayoutVars>
      </dgm:prSet>
      <dgm:spPr/>
    </dgm:pt>
    <dgm:pt modelId="{1767E7B8-0AA5-43FB-8348-9D10CE7BE0B8}" type="pres">
      <dgm:prSet presAssocID="{7424C6CC-F3B3-4BEE-8A58-1D124F426A91}" presName="rootComposite1" presStyleCnt="0"/>
      <dgm:spPr/>
    </dgm:pt>
    <dgm:pt modelId="{FF32EE41-5610-4C5C-8BEC-D4766CB8ECBF}" type="pres">
      <dgm:prSet presAssocID="{7424C6CC-F3B3-4BEE-8A58-1D124F426A91}" presName="rootText1" presStyleLbl="node0" presStyleIdx="0" presStyleCnt="1" custScaleX="216544">
        <dgm:presLayoutVars>
          <dgm:chPref val="3"/>
        </dgm:presLayoutVars>
      </dgm:prSet>
      <dgm:spPr>
        <a:prstGeom prst="rect">
          <a:avLst/>
        </a:prstGeom>
      </dgm:spPr>
      <dgm:t>
        <a:bodyPr/>
        <a:lstStyle/>
        <a:p>
          <a:pPr latinLnBrk="1"/>
          <a:endParaRPr lang="ko-KR" altLang="en-US"/>
        </a:p>
      </dgm:t>
    </dgm:pt>
    <dgm:pt modelId="{8FAE583A-ACA3-48BC-9787-7BEEF7C625B8}" type="pres">
      <dgm:prSet presAssocID="{7424C6CC-F3B3-4BEE-8A58-1D124F426A91}" presName="rootConnector1" presStyleLbl="node1" presStyleIdx="0" presStyleCnt="0"/>
      <dgm:spPr/>
      <dgm:t>
        <a:bodyPr/>
        <a:lstStyle/>
        <a:p>
          <a:pPr latinLnBrk="1"/>
          <a:endParaRPr lang="ko-KR" altLang="en-US"/>
        </a:p>
      </dgm:t>
    </dgm:pt>
    <dgm:pt modelId="{0B27C39E-75F3-4B81-AA9A-93156EBF9A72}" type="pres">
      <dgm:prSet presAssocID="{7424C6CC-F3B3-4BEE-8A58-1D124F426A91}" presName="hierChild2" presStyleCnt="0"/>
      <dgm:spPr/>
    </dgm:pt>
    <dgm:pt modelId="{C42F4AFB-D37C-4401-8DBE-9E0C57A5E95D}" type="pres">
      <dgm:prSet presAssocID="{64E2AE85-C1B9-4D0C-83FB-37B2EA3C7F1C}" presName="Name35" presStyleLbl="parChTrans1D2" presStyleIdx="0" presStyleCnt="4"/>
      <dgm:spPr/>
      <dgm:t>
        <a:bodyPr/>
        <a:lstStyle/>
        <a:p>
          <a:pPr latinLnBrk="1"/>
          <a:endParaRPr lang="ko-KR" altLang="en-US"/>
        </a:p>
      </dgm:t>
    </dgm:pt>
    <dgm:pt modelId="{D785BE7A-AE29-4998-B1E1-4D0090C38A6D}" type="pres">
      <dgm:prSet presAssocID="{1F6CFFFC-A105-4833-B464-95C146053770}" presName="hierRoot2" presStyleCnt="0">
        <dgm:presLayoutVars>
          <dgm:hierBranch val="init"/>
        </dgm:presLayoutVars>
      </dgm:prSet>
      <dgm:spPr/>
    </dgm:pt>
    <dgm:pt modelId="{BE2CED7E-68CA-4AE6-B770-73520630CFCE}" type="pres">
      <dgm:prSet presAssocID="{1F6CFFFC-A105-4833-B464-95C146053770}" presName="rootComposite" presStyleCnt="0"/>
      <dgm:spPr/>
    </dgm:pt>
    <dgm:pt modelId="{C7735EC1-C3DE-424B-9C3F-AB7BB79E2EC5}" type="pres">
      <dgm:prSet presAssocID="{1F6CFFFC-A105-4833-B464-95C146053770}" presName="rootText" presStyleLbl="node2" presStyleIdx="0" presStyleCnt="4">
        <dgm:presLayoutVars>
          <dgm:chPref val="3"/>
        </dgm:presLayoutVars>
      </dgm:prSet>
      <dgm:spPr/>
      <dgm:t>
        <a:bodyPr/>
        <a:lstStyle/>
        <a:p>
          <a:pPr latinLnBrk="1"/>
          <a:endParaRPr lang="ko-KR" altLang="en-US"/>
        </a:p>
      </dgm:t>
    </dgm:pt>
    <dgm:pt modelId="{50EB2CAA-8385-4573-903E-3C6680325069}" type="pres">
      <dgm:prSet presAssocID="{1F6CFFFC-A105-4833-B464-95C146053770}" presName="rootConnector" presStyleLbl="node2" presStyleIdx="0" presStyleCnt="4"/>
      <dgm:spPr/>
      <dgm:t>
        <a:bodyPr/>
        <a:lstStyle/>
        <a:p>
          <a:pPr latinLnBrk="1"/>
          <a:endParaRPr lang="ko-KR" altLang="en-US"/>
        </a:p>
      </dgm:t>
    </dgm:pt>
    <dgm:pt modelId="{D129D3B6-1858-4978-8714-DFE4A7179748}" type="pres">
      <dgm:prSet presAssocID="{1F6CFFFC-A105-4833-B464-95C146053770}" presName="hierChild4" presStyleCnt="0"/>
      <dgm:spPr/>
    </dgm:pt>
    <dgm:pt modelId="{3CB8E35A-F4F3-4F86-8736-40A2DDCE1174}" type="pres">
      <dgm:prSet presAssocID="{7A9AEC1A-1F77-4107-ADBF-228E61E4098E}" presName="Name37" presStyleLbl="parChTrans1D3" presStyleIdx="0" presStyleCnt="17"/>
      <dgm:spPr/>
      <dgm:t>
        <a:bodyPr/>
        <a:lstStyle/>
        <a:p>
          <a:pPr latinLnBrk="1"/>
          <a:endParaRPr lang="ko-KR" altLang="en-US"/>
        </a:p>
      </dgm:t>
    </dgm:pt>
    <dgm:pt modelId="{48109D05-348A-4DA1-B221-2B19BF46FCA5}" type="pres">
      <dgm:prSet presAssocID="{48CBE7DB-2B14-4850-8C89-A6AB7ABCFF53}" presName="hierRoot2" presStyleCnt="0">
        <dgm:presLayoutVars>
          <dgm:hierBranch val="init"/>
        </dgm:presLayoutVars>
      </dgm:prSet>
      <dgm:spPr/>
    </dgm:pt>
    <dgm:pt modelId="{0F8473E0-E6C6-43C9-AA0A-D16F18DC4EC3}" type="pres">
      <dgm:prSet presAssocID="{48CBE7DB-2B14-4850-8C89-A6AB7ABCFF53}" presName="rootComposite" presStyleCnt="0"/>
      <dgm:spPr/>
    </dgm:pt>
    <dgm:pt modelId="{EA2E946B-4929-451A-AB27-A3EB45A85EC6}" type="pres">
      <dgm:prSet presAssocID="{48CBE7DB-2B14-4850-8C89-A6AB7ABCFF53}" presName="rootText" presStyleLbl="node3" presStyleIdx="0" presStyleCnt="17">
        <dgm:presLayoutVars>
          <dgm:chPref val="3"/>
        </dgm:presLayoutVars>
      </dgm:prSet>
      <dgm:spPr/>
      <dgm:t>
        <a:bodyPr/>
        <a:lstStyle/>
        <a:p>
          <a:pPr latinLnBrk="1"/>
          <a:endParaRPr lang="ko-KR" altLang="en-US"/>
        </a:p>
      </dgm:t>
    </dgm:pt>
    <dgm:pt modelId="{30894F8A-1752-4C07-9695-012E6CA00135}" type="pres">
      <dgm:prSet presAssocID="{48CBE7DB-2B14-4850-8C89-A6AB7ABCFF53}" presName="rootConnector" presStyleLbl="node3" presStyleIdx="0" presStyleCnt="17"/>
      <dgm:spPr/>
      <dgm:t>
        <a:bodyPr/>
        <a:lstStyle/>
        <a:p>
          <a:pPr latinLnBrk="1"/>
          <a:endParaRPr lang="ko-KR" altLang="en-US"/>
        </a:p>
      </dgm:t>
    </dgm:pt>
    <dgm:pt modelId="{39922688-FC18-45C6-BE55-428499135F04}" type="pres">
      <dgm:prSet presAssocID="{48CBE7DB-2B14-4850-8C89-A6AB7ABCFF53}" presName="hierChild4" presStyleCnt="0"/>
      <dgm:spPr/>
    </dgm:pt>
    <dgm:pt modelId="{AF5DDF81-A06E-4309-BE36-C3C922385738}" type="pres">
      <dgm:prSet presAssocID="{48CBE7DB-2B14-4850-8C89-A6AB7ABCFF53}" presName="hierChild5" presStyleCnt="0"/>
      <dgm:spPr/>
    </dgm:pt>
    <dgm:pt modelId="{A040CA8F-353E-4B68-A279-0CFDADB9A816}" type="pres">
      <dgm:prSet presAssocID="{CD53CEF8-BC8E-448B-9BF6-1444A0D03450}" presName="Name37" presStyleLbl="parChTrans1D3" presStyleIdx="1" presStyleCnt="17"/>
      <dgm:spPr/>
      <dgm:t>
        <a:bodyPr/>
        <a:lstStyle/>
        <a:p>
          <a:pPr latinLnBrk="1"/>
          <a:endParaRPr lang="ko-KR" altLang="en-US"/>
        </a:p>
      </dgm:t>
    </dgm:pt>
    <dgm:pt modelId="{467D6ADC-F35D-4185-A393-5BCD94B7FCBD}" type="pres">
      <dgm:prSet presAssocID="{C3B81091-F445-4650-BEFF-7D5106D28C4B}" presName="hierRoot2" presStyleCnt="0">
        <dgm:presLayoutVars>
          <dgm:hierBranch val="init"/>
        </dgm:presLayoutVars>
      </dgm:prSet>
      <dgm:spPr/>
    </dgm:pt>
    <dgm:pt modelId="{F1B026FF-C4CB-4167-89EF-3B89649D49A9}" type="pres">
      <dgm:prSet presAssocID="{C3B81091-F445-4650-BEFF-7D5106D28C4B}" presName="rootComposite" presStyleCnt="0"/>
      <dgm:spPr/>
    </dgm:pt>
    <dgm:pt modelId="{7F3AD216-0FB1-4287-98E8-5FE2704E2EF5}" type="pres">
      <dgm:prSet presAssocID="{C3B81091-F445-4650-BEFF-7D5106D28C4B}" presName="rootText" presStyleLbl="node3" presStyleIdx="1" presStyleCnt="17">
        <dgm:presLayoutVars>
          <dgm:chPref val="3"/>
        </dgm:presLayoutVars>
      </dgm:prSet>
      <dgm:spPr/>
      <dgm:t>
        <a:bodyPr/>
        <a:lstStyle/>
        <a:p>
          <a:pPr latinLnBrk="1"/>
          <a:endParaRPr lang="ko-KR" altLang="en-US"/>
        </a:p>
      </dgm:t>
    </dgm:pt>
    <dgm:pt modelId="{5D18CD3F-ABA6-4DEC-8D7D-D63C7B9DA647}" type="pres">
      <dgm:prSet presAssocID="{C3B81091-F445-4650-BEFF-7D5106D28C4B}" presName="rootConnector" presStyleLbl="node3" presStyleIdx="1" presStyleCnt="17"/>
      <dgm:spPr/>
      <dgm:t>
        <a:bodyPr/>
        <a:lstStyle/>
        <a:p>
          <a:pPr latinLnBrk="1"/>
          <a:endParaRPr lang="ko-KR" altLang="en-US"/>
        </a:p>
      </dgm:t>
    </dgm:pt>
    <dgm:pt modelId="{1AC349F8-3B04-464B-8D58-C0E8F8D98CD3}" type="pres">
      <dgm:prSet presAssocID="{C3B81091-F445-4650-BEFF-7D5106D28C4B}" presName="hierChild4" presStyleCnt="0"/>
      <dgm:spPr/>
    </dgm:pt>
    <dgm:pt modelId="{5115C8BC-8B0C-4AA8-B62D-4AACDBA7C636}" type="pres">
      <dgm:prSet presAssocID="{C3B81091-F445-4650-BEFF-7D5106D28C4B}" presName="hierChild5" presStyleCnt="0"/>
      <dgm:spPr/>
    </dgm:pt>
    <dgm:pt modelId="{88AB1D54-1A62-45A1-A87E-6DBEEDCD2248}" type="pres">
      <dgm:prSet presAssocID="{1148E22F-8930-4F1E-821B-23FFBB976F3A}" presName="Name37" presStyleLbl="parChTrans1D3" presStyleIdx="2" presStyleCnt="17"/>
      <dgm:spPr/>
      <dgm:t>
        <a:bodyPr/>
        <a:lstStyle/>
        <a:p>
          <a:pPr latinLnBrk="1"/>
          <a:endParaRPr lang="ko-KR" altLang="en-US"/>
        </a:p>
      </dgm:t>
    </dgm:pt>
    <dgm:pt modelId="{FBD67777-4D06-4465-A9A9-81B321FB39A8}" type="pres">
      <dgm:prSet presAssocID="{5978EB7F-C08F-4960-AD34-1244B80C82A0}" presName="hierRoot2" presStyleCnt="0">
        <dgm:presLayoutVars>
          <dgm:hierBranch val="init"/>
        </dgm:presLayoutVars>
      </dgm:prSet>
      <dgm:spPr/>
    </dgm:pt>
    <dgm:pt modelId="{26361A71-EB9A-4729-94DA-CC2014818189}" type="pres">
      <dgm:prSet presAssocID="{5978EB7F-C08F-4960-AD34-1244B80C82A0}" presName="rootComposite" presStyleCnt="0"/>
      <dgm:spPr/>
    </dgm:pt>
    <dgm:pt modelId="{3F9B8E6E-0415-4353-9D14-7F36D5DE581D}" type="pres">
      <dgm:prSet presAssocID="{5978EB7F-C08F-4960-AD34-1244B80C82A0}" presName="rootText" presStyleLbl="node3" presStyleIdx="2" presStyleCnt="17">
        <dgm:presLayoutVars>
          <dgm:chPref val="3"/>
        </dgm:presLayoutVars>
      </dgm:prSet>
      <dgm:spPr/>
      <dgm:t>
        <a:bodyPr/>
        <a:lstStyle/>
        <a:p>
          <a:pPr latinLnBrk="1"/>
          <a:endParaRPr lang="ko-KR" altLang="en-US"/>
        </a:p>
      </dgm:t>
    </dgm:pt>
    <dgm:pt modelId="{49B71D9D-4E89-4D91-BCE0-D8F13538B4EE}" type="pres">
      <dgm:prSet presAssocID="{5978EB7F-C08F-4960-AD34-1244B80C82A0}" presName="rootConnector" presStyleLbl="node3" presStyleIdx="2" presStyleCnt="17"/>
      <dgm:spPr/>
      <dgm:t>
        <a:bodyPr/>
        <a:lstStyle/>
        <a:p>
          <a:pPr latinLnBrk="1"/>
          <a:endParaRPr lang="ko-KR" altLang="en-US"/>
        </a:p>
      </dgm:t>
    </dgm:pt>
    <dgm:pt modelId="{2CA1C93F-C045-4965-82E3-869C653981B5}" type="pres">
      <dgm:prSet presAssocID="{5978EB7F-C08F-4960-AD34-1244B80C82A0}" presName="hierChild4" presStyleCnt="0"/>
      <dgm:spPr/>
    </dgm:pt>
    <dgm:pt modelId="{8A6329AF-ED66-4FB6-A6A7-AE9E9D6A8668}" type="pres">
      <dgm:prSet presAssocID="{5978EB7F-C08F-4960-AD34-1244B80C82A0}" presName="hierChild5" presStyleCnt="0"/>
      <dgm:spPr/>
    </dgm:pt>
    <dgm:pt modelId="{E0032BEC-3C1A-48F3-A733-8373CF050F4B}" type="pres">
      <dgm:prSet presAssocID="{AF26556C-33CF-49A4-B6CE-704339152328}" presName="Name37" presStyleLbl="parChTrans1D3" presStyleIdx="3" presStyleCnt="17"/>
      <dgm:spPr/>
      <dgm:t>
        <a:bodyPr/>
        <a:lstStyle/>
        <a:p>
          <a:pPr latinLnBrk="1"/>
          <a:endParaRPr lang="ko-KR" altLang="en-US"/>
        </a:p>
      </dgm:t>
    </dgm:pt>
    <dgm:pt modelId="{4AB7A87E-C377-4E15-857B-9D39FBA7DB1E}" type="pres">
      <dgm:prSet presAssocID="{3D4DDB4F-CDB3-44D7-A1EF-C92BE9D2D78E}" presName="hierRoot2" presStyleCnt="0">
        <dgm:presLayoutVars>
          <dgm:hierBranch val="init"/>
        </dgm:presLayoutVars>
      </dgm:prSet>
      <dgm:spPr/>
    </dgm:pt>
    <dgm:pt modelId="{7251054F-4311-4078-8FBF-4F76AF1EFAD1}" type="pres">
      <dgm:prSet presAssocID="{3D4DDB4F-CDB3-44D7-A1EF-C92BE9D2D78E}" presName="rootComposite" presStyleCnt="0"/>
      <dgm:spPr/>
    </dgm:pt>
    <dgm:pt modelId="{91C1ABC5-6275-479E-8B2D-01BB94678D48}" type="pres">
      <dgm:prSet presAssocID="{3D4DDB4F-CDB3-44D7-A1EF-C92BE9D2D78E}" presName="rootText" presStyleLbl="node3" presStyleIdx="3" presStyleCnt="17">
        <dgm:presLayoutVars>
          <dgm:chPref val="3"/>
        </dgm:presLayoutVars>
      </dgm:prSet>
      <dgm:spPr/>
      <dgm:t>
        <a:bodyPr/>
        <a:lstStyle/>
        <a:p>
          <a:pPr latinLnBrk="1"/>
          <a:endParaRPr lang="ko-KR" altLang="en-US"/>
        </a:p>
      </dgm:t>
    </dgm:pt>
    <dgm:pt modelId="{99DCB364-4263-4B7A-91CF-EB8D0513B67E}" type="pres">
      <dgm:prSet presAssocID="{3D4DDB4F-CDB3-44D7-A1EF-C92BE9D2D78E}" presName="rootConnector" presStyleLbl="node3" presStyleIdx="3" presStyleCnt="17"/>
      <dgm:spPr/>
      <dgm:t>
        <a:bodyPr/>
        <a:lstStyle/>
        <a:p>
          <a:pPr latinLnBrk="1"/>
          <a:endParaRPr lang="ko-KR" altLang="en-US"/>
        </a:p>
      </dgm:t>
    </dgm:pt>
    <dgm:pt modelId="{1CCCC5AD-65FA-4388-8C7C-FF8118C7CB48}" type="pres">
      <dgm:prSet presAssocID="{3D4DDB4F-CDB3-44D7-A1EF-C92BE9D2D78E}" presName="hierChild4" presStyleCnt="0"/>
      <dgm:spPr/>
    </dgm:pt>
    <dgm:pt modelId="{257E0431-6C5D-4238-B703-40968F456F10}" type="pres">
      <dgm:prSet presAssocID="{3D4DDB4F-CDB3-44D7-A1EF-C92BE9D2D78E}" presName="hierChild5" presStyleCnt="0"/>
      <dgm:spPr/>
    </dgm:pt>
    <dgm:pt modelId="{0CA5CD8D-E1FA-418E-8DE5-5CE528D04642}" type="pres">
      <dgm:prSet presAssocID="{9913D1D3-1ACA-441F-BECA-E584F2FA4ABA}" presName="Name37" presStyleLbl="parChTrans1D3" presStyleIdx="4" presStyleCnt="17"/>
      <dgm:spPr/>
      <dgm:t>
        <a:bodyPr/>
        <a:lstStyle/>
        <a:p>
          <a:pPr latinLnBrk="1"/>
          <a:endParaRPr lang="ko-KR" altLang="en-US"/>
        </a:p>
      </dgm:t>
    </dgm:pt>
    <dgm:pt modelId="{6F8921CC-27F5-451D-9238-62A27DFD08BC}" type="pres">
      <dgm:prSet presAssocID="{A8C2945F-68D4-498E-8B84-D4D4ED98FAD4}" presName="hierRoot2" presStyleCnt="0">
        <dgm:presLayoutVars>
          <dgm:hierBranch val="init"/>
        </dgm:presLayoutVars>
      </dgm:prSet>
      <dgm:spPr/>
    </dgm:pt>
    <dgm:pt modelId="{020AB145-4C7C-4540-BA51-98D9584A4A60}" type="pres">
      <dgm:prSet presAssocID="{A8C2945F-68D4-498E-8B84-D4D4ED98FAD4}" presName="rootComposite" presStyleCnt="0"/>
      <dgm:spPr/>
    </dgm:pt>
    <dgm:pt modelId="{12E8E178-65FE-4B19-B862-8BD3E40B42B4}" type="pres">
      <dgm:prSet presAssocID="{A8C2945F-68D4-498E-8B84-D4D4ED98FAD4}" presName="rootText" presStyleLbl="node3" presStyleIdx="4" presStyleCnt="17" custLinFactNeighborX="804" custLinFactNeighborY="7657">
        <dgm:presLayoutVars>
          <dgm:chPref val="3"/>
        </dgm:presLayoutVars>
      </dgm:prSet>
      <dgm:spPr/>
      <dgm:t>
        <a:bodyPr/>
        <a:lstStyle/>
        <a:p>
          <a:pPr latinLnBrk="1"/>
          <a:endParaRPr lang="ko-KR" altLang="en-US"/>
        </a:p>
      </dgm:t>
    </dgm:pt>
    <dgm:pt modelId="{F3660063-29CE-4133-B6A8-808E8149E292}" type="pres">
      <dgm:prSet presAssocID="{A8C2945F-68D4-498E-8B84-D4D4ED98FAD4}" presName="rootConnector" presStyleLbl="node3" presStyleIdx="4" presStyleCnt="17"/>
      <dgm:spPr/>
      <dgm:t>
        <a:bodyPr/>
        <a:lstStyle/>
        <a:p>
          <a:pPr latinLnBrk="1"/>
          <a:endParaRPr lang="ko-KR" altLang="en-US"/>
        </a:p>
      </dgm:t>
    </dgm:pt>
    <dgm:pt modelId="{2F6D851A-776D-472E-9427-3C1ADD2BE05A}" type="pres">
      <dgm:prSet presAssocID="{A8C2945F-68D4-498E-8B84-D4D4ED98FAD4}" presName="hierChild4" presStyleCnt="0"/>
      <dgm:spPr/>
    </dgm:pt>
    <dgm:pt modelId="{F8C572D6-1B35-44BA-844F-62F100B648C2}" type="pres">
      <dgm:prSet presAssocID="{A8C2945F-68D4-498E-8B84-D4D4ED98FAD4}" presName="hierChild5" presStyleCnt="0"/>
      <dgm:spPr/>
    </dgm:pt>
    <dgm:pt modelId="{E603211C-33FE-413A-AF93-60B06B93CEE5}" type="pres">
      <dgm:prSet presAssocID="{1F6CFFFC-A105-4833-B464-95C146053770}" presName="hierChild5" presStyleCnt="0"/>
      <dgm:spPr/>
    </dgm:pt>
    <dgm:pt modelId="{BDEC6108-F3B7-4010-B303-23845EB70C7F}" type="pres">
      <dgm:prSet presAssocID="{1FB02F40-C7BC-4786-82AC-577A3B7735DB}" presName="Name35" presStyleLbl="parChTrans1D2" presStyleIdx="1" presStyleCnt="4"/>
      <dgm:spPr/>
      <dgm:t>
        <a:bodyPr/>
        <a:lstStyle/>
        <a:p>
          <a:pPr latinLnBrk="1"/>
          <a:endParaRPr lang="ko-KR" altLang="en-US"/>
        </a:p>
      </dgm:t>
    </dgm:pt>
    <dgm:pt modelId="{4748AA8F-A52F-458C-980D-0BD0D1C624E3}" type="pres">
      <dgm:prSet presAssocID="{063E70F0-32E5-4A34-813F-B3BDF19D863F}" presName="hierRoot2" presStyleCnt="0">
        <dgm:presLayoutVars>
          <dgm:hierBranch val="init"/>
        </dgm:presLayoutVars>
      </dgm:prSet>
      <dgm:spPr/>
    </dgm:pt>
    <dgm:pt modelId="{3309CD1F-35BB-4037-AC24-5038A981AB6E}" type="pres">
      <dgm:prSet presAssocID="{063E70F0-32E5-4A34-813F-B3BDF19D863F}" presName="rootComposite" presStyleCnt="0"/>
      <dgm:spPr/>
    </dgm:pt>
    <dgm:pt modelId="{2C803A61-3FC5-486E-9E2A-2401CC05886A}" type="pres">
      <dgm:prSet presAssocID="{063E70F0-32E5-4A34-813F-B3BDF19D863F}" presName="rootText" presStyleLbl="node2" presStyleIdx="1" presStyleCnt="4">
        <dgm:presLayoutVars>
          <dgm:chPref val="3"/>
        </dgm:presLayoutVars>
      </dgm:prSet>
      <dgm:spPr/>
      <dgm:t>
        <a:bodyPr/>
        <a:lstStyle/>
        <a:p>
          <a:pPr latinLnBrk="1"/>
          <a:endParaRPr lang="ko-KR" altLang="en-US"/>
        </a:p>
      </dgm:t>
    </dgm:pt>
    <dgm:pt modelId="{A91D0361-3FE0-4D65-883C-E042EACFFC9E}" type="pres">
      <dgm:prSet presAssocID="{063E70F0-32E5-4A34-813F-B3BDF19D863F}" presName="rootConnector" presStyleLbl="node2" presStyleIdx="1" presStyleCnt="4"/>
      <dgm:spPr/>
      <dgm:t>
        <a:bodyPr/>
        <a:lstStyle/>
        <a:p>
          <a:pPr latinLnBrk="1"/>
          <a:endParaRPr lang="ko-KR" altLang="en-US"/>
        </a:p>
      </dgm:t>
    </dgm:pt>
    <dgm:pt modelId="{974E334A-2BAB-494F-A538-A8F71400BF74}" type="pres">
      <dgm:prSet presAssocID="{063E70F0-32E5-4A34-813F-B3BDF19D863F}" presName="hierChild4" presStyleCnt="0"/>
      <dgm:spPr/>
    </dgm:pt>
    <dgm:pt modelId="{DA90969A-C9F0-43D0-A3FE-CA378E627C6E}" type="pres">
      <dgm:prSet presAssocID="{53039881-904E-4989-AFA5-FE1EC6F16CBF}" presName="Name37" presStyleLbl="parChTrans1D3" presStyleIdx="5" presStyleCnt="17"/>
      <dgm:spPr/>
      <dgm:t>
        <a:bodyPr/>
        <a:lstStyle/>
        <a:p>
          <a:pPr latinLnBrk="1"/>
          <a:endParaRPr lang="ko-KR" altLang="en-US"/>
        </a:p>
      </dgm:t>
    </dgm:pt>
    <dgm:pt modelId="{8196AADB-1229-433D-9A09-127082E0E1A3}" type="pres">
      <dgm:prSet presAssocID="{53281720-04AF-44ED-8899-4E940653A4C9}" presName="hierRoot2" presStyleCnt="0">
        <dgm:presLayoutVars>
          <dgm:hierBranch val="init"/>
        </dgm:presLayoutVars>
      </dgm:prSet>
      <dgm:spPr/>
    </dgm:pt>
    <dgm:pt modelId="{FE0E4CF3-812E-4ABC-A8C2-F6F9917BA4D9}" type="pres">
      <dgm:prSet presAssocID="{53281720-04AF-44ED-8899-4E940653A4C9}" presName="rootComposite" presStyleCnt="0"/>
      <dgm:spPr/>
    </dgm:pt>
    <dgm:pt modelId="{13C52722-B9BC-42BF-AD04-8E06D684D65E}" type="pres">
      <dgm:prSet presAssocID="{53281720-04AF-44ED-8899-4E940653A4C9}" presName="rootText" presStyleLbl="node3" presStyleIdx="5" presStyleCnt="17">
        <dgm:presLayoutVars>
          <dgm:chPref val="3"/>
        </dgm:presLayoutVars>
      </dgm:prSet>
      <dgm:spPr/>
      <dgm:t>
        <a:bodyPr/>
        <a:lstStyle/>
        <a:p>
          <a:pPr latinLnBrk="1"/>
          <a:endParaRPr lang="ko-KR" altLang="en-US"/>
        </a:p>
      </dgm:t>
    </dgm:pt>
    <dgm:pt modelId="{91C67077-119B-4A74-94D4-1E6AE8431ACB}" type="pres">
      <dgm:prSet presAssocID="{53281720-04AF-44ED-8899-4E940653A4C9}" presName="rootConnector" presStyleLbl="node3" presStyleIdx="5" presStyleCnt="17"/>
      <dgm:spPr/>
      <dgm:t>
        <a:bodyPr/>
        <a:lstStyle/>
        <a:p>
          <a:pPr latinLnBrk="1"/>
          <a:endParaRPr lang="ko-KR" altLang="en-US"/>
        </a:p>
      </dgm:t>
    </dgm:pt>
    <dgm:pt modelId="{8D532719-82B6-4CCE-B28A-C7E116B20E35}" type="pres">
      <dgm:prSet presAssocID="{53281720-04AF-44ED-8899-4E940653A4C9}" presName="hierChild4" presStyleCnt="0"/>
      <dgm:spPr/>
    </dgm:pt>
    <dgm:pt modelId="{E1807C49-1581-4532-9C08-EFA11772887F}" type="pres">
      <dgm:prSet presAssocID="{53281720-04AF-44ED-8899-4E940653A4C9}" presName="hierChild5" presStyleCnt="0"/>
      <dgm:spPr/>
    </dgm:pt>
    <dgm:pt modelId="{2A4B73D3-D647-401F-B10A-5FA2C771BB1D}" type="pres">
      <dgm:prSet presAssocID="{0356788F-A50E-4CBF-87CC-1917BE99063A}" presName="Name37" presStyleLbl="parChTrans1D3" presStyleIdx="6" presStyleCnt="17"/>
      <dgm:spPr/>
      <dgm:t>
        <a:bodyPr/>
        <a:lstStyle/>
        <a:p>
          <a:pPr latinLnBrk="1"/>
          <a:endParaRPr lang="ko-KR" altLang="en-US"/>
        </a:p>
      </dgm:t>
    </dgm:pt>
    <dgm:pt modelId="{27CD2541-A404-4E64-B6F8-23D70C42FD45}" type="pres">
      <dgm:prSet presAssocID="{C3CB00E1-2FBB-4B21-9563-0263E4C2A9C8}" presName="hierRoot2" presStyleCnt="0">
        <dgm:presLayoutVars>
          <dgm:hierBranch val="init"/>
        </dgm:presLayoutVars>
      </dgm:prSet>
      <dgm:spPr/>
    </dgm:pt>
    <dgm:pt modelId="{DF0DA7C6-761A-4D15-8ED6-9298DFF08172}" type="pres">
      <dgm:prSet presAssocID="{C3CB00E1-2FBB-4B21-9563-0263E4C2A9C8}" presName="rootComposite" presStyleCnt="0"/>
      <dgm:spPr/>
    </dgm:pt>
    <dgm:pt modelId="{6DE6367E-6C25-4B23-BD6A-084A90F411DB}" type="pres">
      <dgm:prSet presAssocID="{C3CB00E1-2FBB-4B21-9563-0263E4C2A9C8}" presName="rootText" presStyleLbl="node3" presStyleIdx="6" presStyleCnt="17">
        <dgm:presLayoutVars>
          <dgm:chPref val="3"/>
        </dgm:presLayoutVars>
      </dgm:prSet>
      <dgm:spPr/>
      <dgm:t>
        <a:bodyPr/>
        <a:lstStyle/>
        <a:p>
          <a:pPr latinLnBrk="1"/>
          <a:endParaRPr lang="ko-KR" altLang="en-US"/>
        </a:p>
      </dgm:t>
    </dgm:pt>
    <dgm:pt modelId="{91B434D3-6D01-4995-81D9-83F1A9A9CB19}" type="pres">
      <dgm:prSet presAssocID="{C3CB00E1-2FBB-4B21-9563-0263E4C2A9C8}" presName="rootConnector" presStyleLbl="node3" presStyleIdx="6" presStyleCnt="17"/>
      <dgm:spPr/>
      <dgm:t>
        <a:bodyPr/>
        <a:lstStyle/>
        <a:p>
          <a:pPr latinLnBrk="1"/>
          <a:endParaRPr lang="ko-KR" altLang="en-US"/>
        </a:p>
      </dgm:t>
    </dgm:pt>
    <dgm:pt modelId="{8078843E-4747-44FB-B6E9-9BE95CC64F49}" type="pres">
      <dgm:prSet presAssocID="{C3CB00E1-2FBB-4B21-9563-0263E4C2A9C8}" presName="hierChild4" presStyleCnt="0"/>
      <dgm:spPr/>
    </dgm:pt>
    <dgm:pt modelId="{072F68C6-C348-44EB-9E43-D416005613DA}" type="pres">
      <dgm:prSet presAssocID="{C3CB00E1-2FBB-4B21-9563-0263E4C2A9C8}" presName="hierChild5" presStyleCnt="0"/>
      <dgm:spPr/>
    </dgm:pt>
    <dgm:pt modelId="{F81C63C2-5F0C-4AB8-AA6F-D3FBE1310C47}" type="pres">
      <dgm:prSet presAssocID="{50564587-3CC7-4F1E-B7C3-C7D8B3D16CC7}" presName="Name37" presStyleLbl="parChTrans1D3" presStyleIdx="7" presStyleCnt="17"/>
      <dgm:spPr/>
      <dgm:t>
        <a:bodyPr/>
        <a:lstStyle/>
        <a:p>
          <a:pPr latinLnBrk="1"/>
          <a:endParaRPr lang="ko-KR" altLang="en-US"/>
        </a:p>
      </dgm:t>
    </dgm:pt>
    <dgm:pt modelId="{7351F370-0D70-4C39-84A0-8AD7559A4AE1}" type="pres">
      <dgm:prSet presAssocID="{1A96E09C-B58F-4AF0-866D-0AF57D6BCFDA}" presName="hierRoot2" presStyleCnt="0">
        <dgm:presLayoutVars>
          <dgm:hierBranch val="init"/>
        </dgm:presLayoutVars>
      </dgm:prSet>
      <dgm:spPr/>
    </dgm:pt>
    <dgm:pt modelId="{C5767ABC-F644-493C-917C-2D750CDB91AF}" type="pres">
      <dgm:prSet presAssocID="{1A96E09C-B58F-4AF0-866D-0AF57D6BCFDA}" presName="rootComposite" presStyleCnt="0"/>
      <dgm:spPr/>
    </dgm:pt>
    <dgm:pt modelId="{047BDD20-9FBB-400A-BC9C-0A3D383B8699}" type="pres">
      <dgm:prSet presAssocID="{1A96E09C-B58F-4AF0-866D-0AF57D6BCFDA}" presName="rootText" presStyleLbl="node3" presStyleIdx="7" presStyleCnt="17">
        <dgm:presLayoutVars>
          <dgm:chPref val="3"/>
        </dgm:presLayoutVars>
      </dgm:prSet>
      <dgm:spPr/>
      <dgm:t>
        <a:bodyPr/>
        <a:lstStyle/>
        <a:p>
          <a:pPr latinLnBrk="1"/>
          <a:endParaRPr lang="ko-KR" altLang="en-US"/>
        </a:p>
      </dgm:t>
    </dgm:pt>
    <dgm:pt modelId="{FE400E35-108B-4428-A4A2-4DBFD8A69FF8}" type="pres">
      <dgm:prSet presAssocID="{1A96E09C-B58F-4AF0-866D-0AF57D6BCFDA}" presName="rootConnector" presStyleLbl="node3" presStyleIdx="7" presStyleCnt="17"/>
      <dgm:spPr/>
      <dgm:t>
        <a:bodyPr/>
        <a:lstStyle/>
        <a:p>
          <a:pPr latinLnBrk="1"/>
          <a:endParaRPr lang="ko-KR" altLang="en-US"/>
        </a:p>
      </dgm:t>
    </dgm:pt>
    <dgm:pt modelId="{D73CA912-F6D2-4316-A2AB-7D120FCE66DE}" type="pres">
      <dgm:prSet presAssocID="{1A96E09C-B58F-4AF0-866D-0AF57D6BCFDA}" presName="hierChild4" presStyleCnt="0"/>
      <dgm:spPr/>
    </dgm:pt>
    <dgm:pt modelId="{8EBDE7AE-BD10-48AA-93DD-97AD7E84E88A}" type="pres">
      <dgm:prSet presAssocID="{1A96E09C-B58F-4AF0-866D-0AF57D6BCFDA}" presName="hierChild5" presStyleCnt="0"/>
      <dgm:spPr/>
    </dgm:pt>
    <dgm:pt modelId="{86CBD543-D417-4563-84D7-DFA66829D7B7}" type="pres">
      <dgm:prSet presAssocID="{7BA0256B-6A12-4997-9E59-EEAB1AF351D2}" presName="Name37" presStyleLbl="parChTrans1D3" presStyleIdx="8" presStyleCnt="17"/>
      <dgm:spPr/>
      <dgm:t>
        <a:bodyPr/>
        <a:lstStyle/>
        <a:p>
          <a:pPr latinLnBrk="1"/>
          <a:endParaRPr lang="ko-KR" altLang="en-US"/>
        </a:p>
      </dgm:t>
    </dgm:pt>
    <dgm:pt modelId="{12742C99-9D16-4A03-A0BB-C91BAC394D07}" type="pres">
      <dgm:prSet presAssocID="{17F5A97A-6EE8-45B8-B592-73CD6ED28D40}" presName="hierRoot2" presStyleCnt="0">
        <dgm:presLayoutVars>
          <dgm:hierBranch val="init"/>
        </dgm:presLayoutVars>
      </dgm:prSet>
      <dgm:spPr/>
    </dgm:pt>
    <dgm:pt modelId="{9B9779F8-3A5A-4969-9254-9942DC799C1B}" type="pres">
      <dgm:prSet presAssocID="{17F5A97A-6EE8-45B8-B592-73CD6ED28D40}" presName="rootComposite" presStyleCnt="0"/>
      <dgm:spPr/>
    </dgm:pt>
    <dgm:pt modelId="{C82D001C-3512-4BC6-9DEF-6B685CA1734B}" type="pres">
      <dgm:prSet presAssocID="{17F5A97A-6EE8-45B8-B592-73CD6ED28D40}" presName="rootText" presStyleLbl="node3" presStyleIdx="8" presStyleCnt="17">
        <dgm:presLayoutVars>
          <dgm:chPref val="3"/>
        </dgm:presLayoutVars>
      </dgm:prSet>
      <dgm:spPr/>
      <dgm:t>
        <a:bodyPr/>
        <a:lstStyle/>
        <a:p>
          <a:pPr latinLnBrk="1"/>
          <a:endParaRPr lang="ko-KR" altLang="en-US"/>
        </a:p>
      </dgm:t>
    </dgm:pt>
    <dgm:pt modelId="{C7D071DD-570B-42D0-9295-95FF38F2DCFC}" type="pres">
      <dgm:prSet presAssocID="{17F5A97A-6EE8-45B8-B592-73CD6ED28D40}" presName="rootConnector" presStyleLbl="node3" presStyleIdx="8" presStyleCnt="17"/>
      <dgm:spPr/>
      <dgm:t>
        <a:bodyPr/>
        <a:lstStyle/>
        <a:p>
          <a:pPr latinLnBrk="1"/>
          <a:endParaRPr lang="ko-KR" altLang="en-US"/>
        </a:p>
      </dgm:t>
    </dgm:pt>
    <dgm:pt modelId="{0C2468CF-3DC8-46C2-BA3A-6864A027EB03}" type="pres">
      <dgm:prSet presAssocID="{17F5A97A-6EE8-45B8-B592-73CD6ED28D40}" presName="hierChild4" presStyleCnt="0"/>
      <dgm:spPr/>
    </dgm:pt>
    <dgm:pt modelId="{D1071C55-DF9E-4854-8A56-92E96C81A69D}" type="pres">
      <dgm:prSet presAssocID="{17F5A97A-6EE8-45B8-B592-73CD6ED28D40}" presName="hierChild5" presStyleCnt="0"/>
      <dgm:spPr/>
    </dgm:pt>
    <dgm:pt modelId="{9B61703E-2B8A-4B9D-A3BA-F34F593A163F}" type="pres">
      <dgm:prSet presAssocID="{A9659F89-09FD-4C42-AD44-D913E748ED22}" presName="Name37" presStyleLbl="parChTrans1D3" presStyleIdx="9" presStyleCnt="17"/>
      <dgm:spPr/>
      <dgm:t>
        <a:bodyPr/>
        <a:lstStyle/>
        <a:p>
          <a:pPr latinLnBrk="1"/>
          <a:endParaRPr lang="ko-KR" altLang="en-US"/>
        </a:p>
      </dgm:t>
    </dgm:pt>
    <dgm:pt modelId="{9E06A9BE-8A38-4E81-ACF8-780547D45111}" type="pres">
      <dgm:prSet presAssocID="{7755005D-8105-485A-B4EF-90EE19E3B424}" presName="hierRoot2" presStyleCnt="0">
        <dgm:presLayoutVars>
          <dgm:hierBranch val="init"/>
        </dgm:presLayoutVars>
      </dgm:prSet>
      <dgm:spPr/>
    </dgm:pt>
    <dgm:pt modelId="{9BE573D2-69D4-4C80-B1B7-B406DC8F256F}" type="pres">
      <dgm:prSet presAssocID="{7755005D-8105-485A-B4EF-90EE19E3B424}" presName="rootComposite" presStyleCnt="0"/>
      <dgm:spPr/>
    </dgm:pt>
    <dgm:pt modelId="{48F43E70-26EE-4E3E-A7AE-A5B8AB4A8B8C}" type="pres">
      <dgm:prSet presAssocID="{7755005D-8105-485A-B4EF-90EE19E3B424}" presName="rootText" presStyleLbl="node3" presStyleIdx="9" presStyleCnt="17">
        <dgm:presLayoutVars>
          <dgm:chPref val="3"/>
        </dgm:presLayoutVars>
      </dgm:prSet>
      <dgm:spPr/>
      <dgm:t>
        <a:bodyPr/>
        <a:lstStyle/>
        <a:p>
          <a:pPr latinLnBrk="1"/>
          <a:endParaRPr lang="ko-KR" altLang="en-US"/>
        </a:p>
      </dgm:t>
    </dgm:pt>
    <dgm:pt modelId="{0ADFB5D3-D4EB-41AE-89A7-39D6F34DF0F5}" type="pres">
      <dgm:prSet presAssocID="{7755005D-8105-485A-B4EF-90EE19E3B424}" presName="rootConnector" presStyleLbl="node3" presStyleIdx="9" presStyleCnt="17"/>
      <dgm:spPr/>
      <dgm:t>
        <a:bodyPr/>
        <a:lstStyle/>
        <a:p>
          <a:pPr latinLnBrk="1"/>
          <a:endParaRPr lang="ko-KR" altLang="en-US"/>
        </a:p>
      </dgm:t>
    </dgm:pt>
    <dgm:pt modelId="{1944C545-2644-46BC-A9E4-98174BC2F3E3}" type="pres">
      <dgm:prSet presAssocID="{7755005D-8105-485A-B4EF-90EE19E3B424}" presName="hierChild4" presStyleCnt="0"/>
      <dgm:spPr/>
    </dgm:pt>
    <dgm:pt modelId="{1A2C8042-9F82-4F63-8758-25D0171E4BF4}" type="pres">
      <dgm:prSet presAssocID="{7755005D-8105-485A-B4EF-90EE19E3B424}" presName="hierChild5" presStyleCnt="0"/>
      <dgm:spPr/>
    </dgm:pt>
    <dgm:pt modelId="{0179AA3C-CEEB-4136-A478-339687BB4D93}" type="pres">
      <dgm:prSet presAssocID="{063E70F0-32E5-4A34-813F-B3BDF19D863F}" presName="hierChild5" presStyleCnt="0"/>
      <dgm:spPr/>
    </dgm:pt>
    <dgm:pt modelId="{E1A8C1CE-03F5-4930-B4D9-2DD595DB90A0}" type="pres">
      <dgm:prSet presAssocID="{0D8F09E0-29D1-4151-93C8-23C8A031C1A2}" presName="Name35" presStyleLbl="parChTrans1D2" presStyleIdx="2" presStyleCnt="4"/>
      <dgm:spPr/>
      <dgm:t>
        <a:bodyPr/>
        <a:lstStyle/>
        <a:p>
          <a:pPr latinLnBrk="1"/>
          <a:endParaRPr lang="ko-KR" altLang="en-US"/>
        </a:p>
      </dgm:t>
    </dgm:pt>
    <dgm:pt modelId="{EE1CF6F0-10D1-4FE1-BC89-4F6264BB750D}" type="pres">
      <dgm:prSet presAssocID="{9665A847-9C34-433F-9C10-BC203D486BD9}" presName="hierRoot2" presStyleCnt="0">
        <dgm:presLayoutVars>
          <dgm:hierBranch val="init"/>
        </dgm:presLayoutVars>
      </dgm:prSet>
      <dgm:spPr/>
    </dgm:pt>
    <dgm:pt modelId="{C3D44515-9D25-4155-A290-49350A6E4777}" type="pres">
      <dgm:prSet presAssocID="{9665A847-9C34-433F-9C10-BC203D486BD9}" presName="rootComposite" presStyleCnt="0"/>
      <dgm:spPr/>
    </dgm:pt>
    <dgm:pt modelId="{C5FD1A0C-BD3C-4D67-B1AB-DE7FC755C3B2}" type="pres">
      <dgm:prSet presAssocID="{9665A847-9C34-433F-9C10-BC203D486BD9}" presName="rootText" presStyleLbl="node2" presStyleIdx="2" presStyleCnt="4">
        <dgm:presLayoutVars>
          <dgm:chPref val="3"/>
        </dgm:presLayoutVars>
      </dgm:prSet>
      <dgm:spPr/>
      <dgm:t>
        <a:bodyPr/>
        <a:lstStyle/>
        <a:p>
          <a:pPr latinLnBrk="1"/>
          <a:endParaRPr lang="ko-KR" altLang="en-US"/>
        </a:p>
      </dgm:t>
    </dgm:pt>
    <dgm:pt modelId="{C5CC0BFC-A87B-4E76-84D8-F712328CF523}" type="pres">
      <dgm:prSet presAssocID="{9665A847-9C34-433F-9C10-BC203D486BD9}" presName="rootConnector" presStyleLbl="node2" presStyleIdx="2" presStyleCnt="4"/>
      <dgm:spPr/>
      <dgm:t>
        <a:bodyPr/>
        <a:lstStyle/>
        <a:p>
          <a:pPr latinLnBrk="1"/>
          <a:endParaRPr lang="ko-KR" altLang="en-US"/>
        </a:p>
      </dgm:t>
    </dgm:pt>
    <dgm:pt modelId="{B4382447-6CE9-4ECA-96C8-3459E87495B5}" type="pres">
      <dgm:prSet presAssocID="{9665A847-9C34-433F-9C10-BC203D486BD9}" presName="hierChild4" presStyleCnt="0"/>
      <dgm:spPr/>
    </dgm:pt>
    <dgm:pt modelId="{10B4A602-903A-460F-9DC2-BA7B14C6AA8D}" type="pres">
      <dgm:prSet presAssocID="{C93633B7-2DD7-47C0-B347-B59CEE30ED55}" presName="Name37" presStyleLbl="parChTrans1D3" presStyleIdx="10" presStyleCnt="17"/>
      <dgm:spPr/>
      <dgm:t>
        <a:bodyPr/>
        <a:lstStyle/>
        <a:p>
          <a:pPr latinLnBrk="1"/>
          <a:endParaRPr lang="ko-KR" altLang="en-US"/>
        </a:p>
      </dgm:t>
    </dgm:pt>
    <dgm:pt modelId="{6365A135-8630-49A3-A335-2ED730A4D35E}" type="pres">
      <dgm:prSet presAssocID="{8A984C9D-FB33-4A61-8289-2C2DFBFCCA97}" presName="hierRoot2" presStyleCnt="0">
        <dgm:presLayoutVars>
          <dgm:hierBranch val="init"/>
        </dgm:presLayoutVars>
      </dgm:prSet>
      <dgm:spPr/>
    </dgm:pt>
    <dgm:pt modelId="{83CCAE09-298A-4BA7-A048-F4D3AF550D35}" type="pres">
      <dgm:prSet presAssocID="{8A984C9D-FB33-4A61-8289-2C2DFBFCCA97}" presName="rootComposite" presStyleCnt="0"/>
      <dgm:spPr/>
    </dgm:pt>
    <dgm:pt modelId="{782EF108-3E77-449B-BA06-78F396C80FD3}" type="pres">
      <dgm:prSet presAssocID="{8A984C9D-FB33-4A61-8289-2C2DFBFCCA97}" presName="rootText" presStyleLbl="node3" presStyleIdx="10" presStyleCnt="17">
        <dgm:presLayoutVars>
          <dgm:chPref val="3"/>
        </dgm:presLayoutVars>
      </dgm:prSet>
      <dgm:spPr/>
      <dgm:t>
        <a:bodyPr/>
        <a:lstStyle/>
        <a:p>
          <a:pPr latinLnBrk="1"/>
          <a:endParaRPr lang="ko-KR" altLang="en-US"/>
        </a:p>
      </dgm:t>
    </dgm:pt>
    <dgm:pt modelId="{E9F0ADC6-865F-4B54-9024-6FEC511883DD}" type="pres">
      <dgm:prSet presAssocID="{8A984C9D-FB33-4A61-8289-2C2DFBFCCA97}" presName="rootConnector" presStyleLbl="node3" presStyleIdx="10" presStyleCnt="17"/>
      <dgm:spPr/>
      <dgm:t>
        <a:bodyPr/>
        <a:lstStyle/>
        <a:p>
          <a:pPr latinLnBrk="1"/>
          <a:endParaRPr lang="ko-KR" altLang="en-US"/>
        </a:p>
      </dgm:t>
    </dgm:pt>
    <dgm:pt modelId="{6A0238E8-A650-4495-BC81-E66F7E7A4780}" type="pres">
      <dgm:prSet presAssocID="{8A984C9D-FB33-4A61-8289-2C2DFBFCCA97}" presName="hierChild4" presStyleCnt="0"/>
      <dgm:spPr/>
    </dgm:pt>
    <dgm:pt modelId="{F78DDD71-F2A5-4DEB-B539-68C7E44E844D}" type="pres">
      <dgm:prSet presAssocID="{8A984C9D-FB33-4A61-8289-2C2DFBFCCA97}" presName="hierChild5" presStyleCnt="0"/>
      <dgm:spPr/>
    </dgm:pt>
    <dgm:pt modelId="{E74D7249-57B7-43CA-93F0-7ADCC2815618}" type="pres">
      <dgm:prSet presAssocID="{A06C0DC2-3E63-41E7-9937-47B714B47944}" presName="Name37" presStyleLbl="parChTrans1D3" presStyleIdx="11" presStyleCnt="17"/>
      <dgm:spPr/>
      <dgm:t>
        <a:bodyPr/>
        <a:lstStyle/>
        <a:p>
          <a:pPr latinLnBrk="1"/>
          <a:endParaRPr lang="ko-KR" altLang="en-US"/>
        </a:p>
      </dgm:t>
    </dgm:pt>
    <dgm:pt modelId="{DE8CABA8-A14E-43D4-A369-F0F9BC71C88E}" type="pres">
      <dgm:prSet presAssocID="{CC677245-911B-4068-9A33-4AD9E7B63CBD}" presName="hierRoot2" presStyleCnt="0">
        <dgm:presLayoutVars>
          <dgm:hierBranch val="init"/>
        </dgm:presLayoutVars>
      </dgm:prSet>
      <dgm:spPr/>
    </dgm:pt>
    <dgm:pt modelId="{D6D63B57-7470-4356-89D0-CFA28907E50D}" type="pres">
      <dgm:prSet presAssocID="{CC677245-911B-4068-9A33-4AD9E7B63CBD}" presName="rootComposite" presStyleCnt="0"/>
      <dgm:spPr/>
    </dgm:pt>
    <dgm:pt modelId="{8D7CBD7B-755F-4810-8346-C5102EA8EADF}" type="pres">
      <dgm:prSet presAssocID="{CC677245-911B-4068-9A33-4AD9E7B63CBD}" presName="rootText" presStyleLbl="node3" presStyleIdx="11" presStyleCnt="17">
        <dgm:presLayoutVars>
          <dgm:chPref val="3"/>
        </dgm:presLayoutVars>
      </dgm:prSet>
      <dgm:spPr/>
      <dgm:t>
        <a:bodyPr/>
        <a:lstStyle/>
        <a:p>
          <a:pPr latinLnBrk="1"/>
          <a:endParaRPr lang="ko-KR" altLang="en-US"/>
        </a:p>
      </dgm:t>
    </dgm:pt>
    <dgm:pt modelId="{ADEC45F8-5991-436D-99EB-A63BFBB18070}" type="pres">
      <dgm:prSet presAssocID="{CC677245-911B-4068-9A33-4AD9E7B63CBD}" presName="rootConnector" presStyleLbl="node3" presStyleIdx="11" presStyleCnt="17"/>
      <dgm:spPr/>
      <dgm:t>
        <a:bodyPr/>
        <a:lstStyle/>
        <a:p>
          <a:pPr latinLnBrk="1"/>
          <a:endParaRPr lang="ko-KR" altLang="en-US"/>
        </a:p>
      </dgm:t>
    </dgm:pt>
    <dgm:pt modelId="{828F8A6C-F2B1-463B-AC15-5D63A7F02FF5}" type="pres">
      <dgm:prSet presAssocID="{CC677245-911B-4068-9A33-4AD9E7B63CBD}" presName="hierChild4" presStyleCnt="0"/>
      <dgm:spPr/>
    </dgm:pt>
    <dgm:pt modelId="{150C21F1-B57D-41F4-B384-1CAAA1EB850A}" type="pres">
      <dgm:prSet presAssocID="{CC677245-911B-4068-9A33-4AD9E7B63CBD}" presName="hierChild5" presStyleCnt="0"/>
      <dgm:spPr/>
    </dgm:pt>
    <dgm:pt modelId="{D1C691B7-DAB0-4368-9FFC-28ED9CADEADB}" type="pres">
      <dgm:prSet presAssocID="{086865BD-1858-41CD-9077-597FB3C10155}" presName="Name37" presStyleLbl="parChTrans1D3" presStyleIdx="12" presStyleCnt="17"/>
      <dgm:spPr/>
      <dgm:t>
        <a:bodyPr/>
        <a:lstStyle/>
        <a:p>
          <a:pPr latinLnBrk="1"/>
          <a:endParaRPr lang="ko-KR" altLang="en-US"/>
        </a:p>
      </dgm:t>
    </dgm:pt>
    <dgm:pt modelId="{A1ACD6C7-D600-48C6-8AAB-F7B83D05B0F2}" type="pres">
      <dgm:prSet presAssocID="{66C938CE-6E81-4A74-85E0-A4DECCAA2BD0}" presName="hierRoot2" presStyleCnt="0">
        <dgm:presLayoutVars>
          <dgm:hierBranch val="init"/>
        </dgm:presLayoutVars>
      </dgm:prSet>
      <dgm:spPr/>
    </dgm:pt>
    <dgm:pt modelId="{812F6C77-74C1-43CD-9C14-CEA813B1B574}" type="pres">
      <dgm:prSet presAssocID="{66C938CE-6E81-4A74-85E0-A4DECCAA2BD0}" presName="rootComposite" presStyleCnt="0"/>
      <dgm:spPr/>
    </dgm:pt>
    <dgm:pt modelId="{4AF2D05C-E7CF-415F-9479-94D66EFBCFC0}" type="pres">
      <dgm:prSet presAssocID="{66C938CE-6E81-4A74-85E0-A4DECCAA2BD0}" presName="rootText" presStyleLbl="node3" presStyleIdx="12" presStyleCnt="17">
        <dgm:presLayoutVars>
          <dgm:chPref val="3"/>
        </dgm:presLayoutVars>
      </dgm:prSet>
      <dgm:spPr/>
      <dgm:t>
        <a:bodyPr/>
        <a:lstStyle/>
        <a:p>
          <a:pPr latinLnBrk="1"/>
          <a:endParaRPr lang="ko-KR" altLang="en-US"/>
        </a:p>
      </dgm:t>
    </dgm:pt>
    <dgm:pt modelId="{29ECFC0E-27D8-426D-9FA0-1F2F4B51741B}" type="pres">
      <dgm:prSet presAssocID="{66C938CE-6E81-4A74-85E0-A4DECCAA2BD0}" presName="rootConnector" presStyleLbl="node3" presStyleIdx="12" presStyleCnt="17"/>
      <dgm:spPr/>
      <dgm:t>
        <a:bodyPr/>
        <a:lstStyle/>
        <a:p>
          <a:pPr latinLnBrk="1"/>
          <a:endParaRPr lang="ko-KR" altLang="en-US"/>
        </a:p>
      </dgm:t>
    </dgm:pt>
    <dgm:pt modelId="{ABD340C2-66B3-4383-909D-DE724AD69425}" type="pres">
      <dgm:prSet presAssocID="{66C938CE-6E81-4A74-85E0-A4DECCAA2BD0}" presName="hierChild4" presStyleCnt="0"/>
      <dgm:spPr/>
    </dgm:pt>
    <dgm:pt modelId="{AF84183B-5E06-41D2-894E-E4ED3D873F4B}" type="pres">
      <dgm:prSet presAssocID="{66C938CE-6E81-4A74-85E0-A4DECCAA2BD0}" presName="hierChild5" presStyleCnt="0"/>
      <dgm:spPr/>
    </dgm:pt>
    <dgm:pt modelId="{55B21377-1365-432C-BC41-C2442B99B55D}" type="pres">
      <dgm:prSet presAssocID="{566444C1-D9AF-4055-A7BB-CD3AA4E67AE7}" presName="Name37" presStyleLbl="parChTrans1D3" presStyleIdx="13" presStyleCnt="17"/>
      <dgm:spPr/>
      <dgm:t>
        <a:bodyPr/>
        <a:lstStyle/>
        <a:p>
          <a:pPr latinLnBrk="1"/>
          <a:endParaRPr lang="ko-KR" altLang="en-US"/>
        </a:p>
      </dgm:t>
    </dgm:pt>
    <dgm:pt modelId="{FB77F543-CD22-4DFB-B443-25C0EF97B309}" type="pres">
      <dgm:prSet presAssocID="{1E866EF7-B54D-4CC7-8FE5-0E010CFABFE9}" presName="hierRoot2" presStyleCnt="0">
        <dgm:presLayoutVars>
          <dgm:hierBranch val="init"/>
        </dgm:presLayoutVars>
      </dgm:prSet>
      <dgm:spPr/>
    </dgm:pt>
    <dgm:pt modelId="{5091B651-9782-4DF7-B6EB-1E4408FDC24E}" type="pres">
      <dgm:prSet presAssocID="{1E866EF7-B54D-4CC7-8FE5-0E010CFABFE9}" presName="rootComposite" presStyleCnt="0"/>
      <dgm:spPr/>
    </dgm:pt>
    <dgm:pt modelId="{99E580D1-9334-46EC-AAD6-F67CECA75CFE}" type="pres">
      <dgm:prSet presAssocID="{1E866EF7-B54D-4CC7-8FE5-0E010CFABFE9}" presName="rootText" presStyleLbl="node3" presStyleIdx="13" presStyleCnt="17">
        <dgm:presLayoutVars>
          <dgm:chPref val="3"/>
        </dgm:presLayoutVars>
      </dgm:prSet>
      <dgm:spPr/>
      <dgm:t>
        <a:bodyPr/>
        <a:lstStyle/>
        <a:p>
          <a:pPr latinLnBrk="1"/>
          <a:endParaRPr lang="ko-KR" altLang="en-US"/>
        </a:p>
      </dgm:t>
    </dgm:pt>
    <dgm:pt modelId="{C9F988E7-3525-49F9-B98B-898C0F0ED60F}" type="pres">
      <dgm:prSet presAssocID="{1E866EF7-B54D-4CC7-8FE5-0E010CFABFE9}" presName="rootConnector" presStyleLbl="node3" presStyleIdx="13" presStyleCnt="17"/>
      <dgm:spPr/>
      <dgm:t>
        <a:bodyPr/>
        <a:lstStyle/>
        <a:p>
          <a:pPr latinLnBrk="1"/>
          <a:endParaRPr lang="ko-KR" altLang="en-US"/>
        </a:p>
      </dgm:t>
    </dgm:pt>
    <dgm:pt modelId="{A0E59B7D-4452-4D50-9727-B4CAC44931A9}" type="pres">
      <dgm:prSet presAssocID="{1E866EF7-B54D-4CC7-8FE5-0E010CFABFE9}" presName="hierChild4" presStyleCnt="0"/>
      <dgm:spPr/>
    </dgm:pt>
    <dgm:pt modelId="{1494D8BB-A689-479D-8FD2-5C48B0388B1F}" type="pres">
      <dgm:prSet presAssocID="{1E866EF7-B54D-4CC7-8FE5-0E010CFABFE9}" presName="hierChild5" presStyleCnt="0"/>
      <dgm:spPr/>
    </dgm:pt>
    <dgm:pt modelId="{C31E763C-BBC8-4E6E-9076-39BE17FE4D05}" type="pres">
      <dgm:prSet presAssocID="{9665A847-9C34-433F-9C10-BC203D486BD9}" presName="hierChild5" presStyleCnt="0"/>
      <dgm:spPr/>
    </dgm:pt>
    <dgm:pt modelId="{FA955371-3AB8-4565-ABE6-F8D474894020}" type="pres">
      <dgm:prSet presAssocID="{89275F07-455C-48EB-812A-CB5F13B9F77F}" presName="Name35" presStyleLbl="parChTrans1D2" presStyleIdx="3" presStyleCnt="4"/>
      <dgm:spPr/>
      <dgm:t>
        <a:bodyPr/>
        <a:lstStyle/>
        <a:p>
          <a:pPr latinLnBrk="1"/>
          <a:endParaRPr lang="ko-KR" altLang="en-US"/>
        </a:p>
      </dgm:t>
    </dgm:pt>
    <dgm:pt modelId="{C4B62320-62D0-4719-8A69-CF9047F404C6}" type="pres">
      <dgm:prSet presAssocID="{21456EA3-4A3C-42A0-AF37-8857B8F11635}" presName="hierRoot2" presStyleCnt="0">
        <dgm:presLayoutVars>
          <dgm:hierBranch val="init"/>
        </dgm:presLayoutVars>
      </dgm:prSet>
      <dgm:spPr/>
    </dgm:pt>
    <dgm:pt modelId="{881DFA96-16D3-41C3-8440-CD460A2B026F}" type="pres">
      <dgm:prSet presAssocID="{21456EA3-4A3C-42A0-AF37-8857B8F11635}" presName="rootComposite" presStyleCnt="0"/>
      <dgm:spPr/>
    </dgm:pt>
    <dgm:pt modelId="{BC40B088-645E-456E-8000-40F340C8FE86}" type="pres">
      <dgm:prSet presAssocID="{21456EA3-4A3C-42A0-AF37-8857B8F11635}" presName="rootText" presStyleLbl="node2" presStyleIdx="3" presStyleCnt="4">
        <dgm:presLayoutVars>
          <dgm:chPref val="3"/>
        </dgm:presLayoutVars>
      </dgm:prSet>
      <dgm:spPr/>
      <dgm:t>
        <a:bodyPr/>
        <a:lstStyle/>
        <a:p>
          <a:pPr latinLnBrk="1"/>
          <a:endParaRPr lang="ko-KR" altLang="en-US"/>
        </a:p>
      </dgm:t>
    </dgm:pt>
    <dgm:pt modelId="{97572DF4-5C0E-4F5B-84E8-6DA9F99292CF}" type="pres">
      <dgm:prSet presAssocID="{21456EA3-4A3C-42A0-AF37-8857B8F11635}" presName="rootConnector" presStyleLbl="node2" presStyleIdx="3" presStyleCnt="4"/>
      <dgm:spPr/>
      <dgm:t>
        <a:bodyPr/>
        <a:lstStyle/>
        <a:p>
          <a:pPr latinLnBrk="1"/>
          <a:endParaRPr lang="ko-KR" altLang="en-US"/>
        </a:p>
      </dgm:t>
    </dgm:pt>
    <dgm:pt modelId="{EDFA358E-6C0A-4ED9-B80E-A558F9F52A75}" type="pres">
      <dgm:prSet presAssocID="{21456EA3-4A3C-42A0-AF37-8857B8F11635}" presName="hierChild4" presStyleCnt="0"/>
      <dgm:spPr/>
    </dgm:pt>
    <dgm:pt modelId="{16103A51-CA2B-4007-8C2D-6F462B2EA961}" type="pres">
      <dgm:prSet presAssocID="{3753EEDE-1A07-412F-BDFA-B4AFBCC38447}" presName="Name37" presStyleLbl="parChTrans1D3" presStyleIdx="14" presStyleCnt="17"/>
      <dgm:spPr/>
      <dgm:t>
        <a:bodyPr/>
        <a:lstStyle/>
        <a:p>
          <a:pPr latinLnBrk="1"/>
          <a:endParaRPr lang="ko-KR" altLang="en-US"/>
        </a:p>
      </dgm:t>
    </dgm:pt>
    <dgm:pt modelId="{497F351A-6160-4D59-A5ED-8BEBC06924A7}" type="pres">
      <dgm:prSet presAssocID="{9BBAAD14-45AD-4E9A-8804-6815B23EACEE}" presName="hierRoot2" presStyleCnt="0">
        <dgm:presLayoutVars>
          <dgm:hierBranch val="init"/>
        </dgm:presLayoutVars>
      </dgm:prSet>
      <dgm:spPr/>
    </dgm:pt>
    <dgm:pt modelId="{A7A0A215-1AC9-4AE4-9112-7E788F9B6A45}" type="pres">
      <dgm:prSet presAssocID="{9BBAAD14-45AD-4E9A-8804-6815B23EACEE}" presName="rootComposite" presStyleCnt="0"/>
      <dgm:spPr/>
    </dgm:pt>
    <dgm:pt modelId="{8E363D67-577E-44D9-BD68-2E82D68C43D1}" type="pres">
      <dgm:prSet presAssocID="{9BBAAD14-45AD-4E9A-8804-6815B23EACEE}" presName="rootText" presStyleLbl="node3" presStyleIdx="14" presStyleCnt="17">
        <dgm:presLayoutVars>
          <dgm:chPref val="3"/>
        </dgm:presLayoutVars>
      </dgm:prSet>
      <dgm:spPr/>
      <dgm:t>
        <a:bodyPr/>
        <a:lstStyle/>
        <a:p>
          <a:pPr latinLnBrk="1"/>
          <a:endParaRPr lang="ko-KR" altLang="en-US"/>
        </a:p>
      </dgm:t>
    </dgm:pt>
    <dgm:pt modelId="{B6452018-2AA3-451B-918C-CB2990D894D3}" type="pres">
      <dgm:prSet presAssocID="{9BBAAD14-45AD-4E9A-8804-6815B23EACEE}" presName="rootConnector" presStyleLbl="node3" presStyleIdx="14" presStyleCnt="17"/>
      <dgm:spPr/>
      <dgm:t>
        <a:bodyPr/>
        <a:lstStyle/>
        <a:p>
          <a:pPr latinLnBrk="1"/>
          <a:endParaRPr lang="ko-KR" altLang="en-US"/>
        </a:p>
      </dgm:t>
    </dgm:pt>
    <dgm:pt modelId="{958CC967-057F-4508-8E4E-08AF37DE86AF}" type="pres">
      <dgm:prSet presAssocID="{9BBAAD14-45AD-4E9A-8804-6815B23EACEE}" presName="hierChild4" presStyleCnt="0"/>
      <dgm:spPr/>
    </dgm:pt>
    <dgm:pt modelId="{21E18B14-3AF8-4C83-9F04-E5246AB39D70}" type="pres">
      <dgm:prSet presAssocID="{9BBAAD14-45AD-4E9A-8804-6815B23EACEE}" presName="hierChild5" presStyleCnt="0"/>
      <dgm:spPr/>
    </dgm:pt>
    <dgm:pt modelId="{CDA0B891-260F-4D03-9C17-FF8826E6AF87}" type="pres">
      <dgm:prSet presAssocID="{5859AE10-D07C-40BF-9E41-8640D2A72E04}" presName="Name37" presStyleLbl="parChTrans1D3" presStyleIdx="15" presStyleCnt="17"/>
      <dgm:spPr/>
      <dgm:t>
        <a:bodyPr/>
        <a:lstStyle/>
        <a:p>
          <a:pPr latinLnBrk="1"/>
          <a:endParaRPr lang="ko-KR" altLang="en-US"/>
        </a:p>
      </dgm:t>
    </dgm:pt>
    <dgm:pt modelId="{6B42E4FE-C209-4A83-98CF-82364A9EFBBB}" type="pres">
      <dgm:prSet presAssocID="{620E2930-4A3F-4763-B12B-9EBB7F0112A3}" presName="hierRoot2" presStyleCnt="0">
        <dgm:presLayoutVars>
          <dgm:hierBranch val="init"/>
        </dgm:presLayoutVars>
      </dgm:prSet>
      <dgm:spPr/>
    </dgm:pt>
    <dgm:pt modelId="{B55C0696-678A-41E7-9F48-953D784D698C}" type="pres">
      <dgm:prSet presAssocID="{620E2930-4A3F-4763-B12B-9EBB7F0112A3}" presName="rootComposite" presStyleCnt="0"/>
      <dgm:spPr/>
    </dgm:pt>
    <dgm:pt modelId="{3D113646-7804-4ABF-85F8-038C071CE636}" type="pres">
      <dgm:prSet presAssocID="{620E2930-4A3F-4763-B12B-9EBB7F0112A3}" presName="rootText" presStyleLbl="node3" presStyleIdx="15" presStyleCnt="17">
        <dgm:presLayoutVars>
          <dgm:chPref val="3"/>
        </dgm:presLayoutVars>
      </dgm:prSet>
      <dgm:spPr/>
      <dgm:t>
        <a:bodyPr/>
        <a:lstStyle/>
        <a:p>
          <a:pPr latinLnBrk="1"/>
          <a:endParaRPr lang="ko-KR" altLang="en-US"/>
        </a:p>
      </dgm:t>
    </dgm:pt>
    <dgm:pt modelId="{45CAC693-7C70-4B7C-9D11-23D22CC71B75}" type="pres">
      <dgm:prSet presAssocID="{620E2930-4A3F-4763-B12B-9EBB7F0112A3}" presName="rootConnector" presStyleLbl="node3" presStyleIdx="15" presStyleCnt="17"/>
      <dgm:spPr/>
      <dgm:t>
        <a:bodyPr/>
        <a:lstStyle/>
        <a:p>
          <a:pPr latinLnBrk="1"/>
          <a:endParaRPr lang="ko-KR" altLang="en-US"/>
        </a:p>
      </dgm:t>
    </dgm:pt>
    <dgm:pt modelId="{131EABF3-CB4D-452D-A93C-D67D33F9E58B}" type="pres">
      <dgm:prSet presAssocID="{620E2930-4A3F-4763-B12B-9EBB7F0112A3}" presName="hierChild4" presStyleCnt="0"/>
      <dgm:spPr/>
    </dgm:pt>
    <dgm:pt modelId="{A66D4943-AD95-4721-BEB5-DEDCF472EAC9}" type="pres">
      <dgm:prSet presAssocID="{620E2930-4A3F-4763-B12B-9EBB7F0112A3}" presName="hierChild5" presStyleCnt="0"/>
      <dgm:spPr/>
    </dgm:pt>
    <dgm:pt modelId="{215FB870-71E6-43E5-B617-ED5CA15DC2DC}" type="pres">
      <dgm:prSet presAssocID="{4C52DCBA-122D-43A9-B8E2-A8F2C90235D8}" presName="Name37" presStyleLbl="parChTrans1D3" presStyleIdx="16" presStyleCnt="17"/>
      <dgm:spPr/>
      <dgm:t>
        <a:bodyPr/>
        <a:lstStyle/>
        <a:p>
          <a:pPr latinLnBrk="1"/>
          <a:endParaRPr lang="ko-KR" altLang="en-US"/>
        </a:p>
      </dgm:t>
    </dgm:pt>
    <dgm:pt modelId="{933CED96-2C9C-4248-8395-4F730D46AE69}" type="pres">
      <dgm:prSet presAssocID="{C734E082-E2D1-4291-882A-A158F7BF04DF}" presName="hierRoot2" presStyleCnt="0">
        <dgm:presLayoutVars>
          <dgm:hierBranch val="init"/>
        </dgm:presLayoutVars>
      </dgm:prSet>
      <dgm:spPr/>
    </dgm:pt>
    <dgm:pt modelId="{E20E1055-BAA3-4BE4-8AF8-9D423F2F8BBD}" type="pres">
      <dgm:prSet presAssocID="{C734E082-E2D1-4291-882A-A158F7BF04DF}" presName="rootComposite" presStyleCnt="0"/>
      <dgm:spPr/>
    </dgm:pt>
    <dgm:pt modelId="{64184D64-D81F-4E3D-BF8F-AABF25785B0E}" type="pres">
      <dgm:prSet presAssocID="{C734E082-E2D1-4291-882A-A158F7BF04DF}" presName="rootText" presStyleLbl="node3" presStyleIdx="16" presStyleCnt="17">
        <dgm:presLayoutVars>
          <dgm:chPref val="3"/>
        </dgm:presLayoutVars>
      </dgm:prSet>
      <dgm:spPr/>
      <dgm:t>
        <a:bodyPr/>
        <a:lstStyle/>
        <a:p>
          <a:pPr latinLnBrk="1"/>
          <a:endParaRPr lang="ko-KR" altLang="en-US"/>
        </a:p>
      </dgm:t>
    </dgm:pt>
    <dgm:pt modelId="{9C629EB9-02B4-4781-9C98-24B79DCA6688}" type="pres">
      <dgm:prSet presAssocID="{C734E082-E2D1-4291-882A-A158F7BF04DF}" presName="rootConnector" presStyleLbl="node3" presStyleIdx="16" presStyleCnt="17"/>
      <dgm:spPr/>
      <dgm:t>
        <a:bodyPr/>
        <a:lstStyle/>
        <a:p>
          <a:pPr latinLnBrk="1"/>
          <a:endParaRPr lang="ko-KR" altLang="en-US"/>
        </a:p>
      </dgm:t>
    </dgm:pt>
    <dgm:pt modelId="{5454372C-6580-4EFD-BF42-C46E7BA87E3B}" type="pres">
      <dgm:prSet presAssocID="{C734E082-E2D1-4291-882A-A158F7BF04DF}" presName="hierChild4" presStyleCnt="0"/>
      <dgm:spPr/>
    </dgm:pt>
    <dgm:pt modelId="{E2700699-4EB1-4AF7-9EB0-9AE0D6199375}" type="pres">
      <dgm:prSet presAssocID="{C734E082-E2D1-4291-882A-A158F7BF04DF}" presName="hierChild5" presStyleCnt="0"/>
      <dgm:spPr/>
    </dgm:pt>
    <dgm:pt modelId="{07497D95-4063-4750-A233-6EBAFC9063A6}" type="pres">
      <dgm:prSet presAssocID="{21456EA3-4A3C-42A0-AF37-8857B8F11635}" presName="hierChild5" presStyleCnt="0"/>
      <dgm:spPr/>
    </dgm:pt>
    <dgm:pt modelId="{77E17125-C62E-4E5A-8560-57A794A8CD20}" type="pres">
      <dgm:prSet presAssocID="{7424C6CC-F3B3-4BEE-8A58-1D124F426A91}" presName="hierChild3" presStyleCnt="0"/>
      <dgm:spPr/>
    </dgm:pt>
  </dgm:ptLst>
  <dgm:cxnLst>
    <dgm:cxn modelId="{02CE705D-428C-48B1-894D-D9D2D104315F}" type="presOf" srcId="{48CBE7DB-2B14-4850-8C89-A6AB7ABCFF53}" destId="{EA2E946B-4929-451A-AB27-A3EB45A85EC6}" srcOrd="0" destOrd="0" presId="urn:microsoft.com/office/officeart/2005/8/layout/orgChart1"/>
    <dgm:cxn modelId="{B386E90E-F0FE-4AFD-958C-CF0F01DF8230}" type="presOf" srcId="{A8C2945F-68D4-498E-8B84-D4D4ED98FAD4}" destId="{12E8E178-65FE-4B19-B862-8BD3E40B42B4}" srcOrd="0" destOrd="0" presId="urn:microsoft.com/office/officeart/2005/8/layout/orgChart1"/>
    <dgm:cxn modelId="{473F9050-D8A1-492C-9484-1D05162DDCE3}" srcId="{063E70F0-32E5-4A34-813F-B3BDF19D863F}" destId="{1A96E09C-B58F-4AF0-866D-0AF57D6BCFDA}" srcOrd="2" destOrd="0" parTransId="{50564587-3CC7-4F1E-B7C3-C7D8B3D16CC7}" sibTransId="{7DEFA378-17F3-4A2B-A5B6-EB758EF932B7}"/>
    <dgm:cxn modelId="{472D81F3-15FE-40B1-99A6-66F4411827CB}" type="presOf" srcId="{063E70F0-32E5-4A34-813F-B3BDF19D863F}" destId="{A91D0361-3FE0-4D65-883C-E042EACFFC9E}" srcOrd="1" destOrd="0" presId="urn:microsoft.com/office/officeart/2005/8/layout/orgChart1"/>
    <dgm:cxn modelId="{CE097375-0A25-4632-AF97-4C925019F5BB}" type="presOf" srcId="{5859AE10-D07C-40BF-9E41-8640D2A72E04}" destId="{CDA0B891-260F-4D03-9C17-FF8826E6AF87}" srcOrd="0" destOrd="0" presId="urn:microsoft.com/office/officeart/2005/8/layout/orgChart1"/>
    <dgm:cxn modelId="{2B82C1FE-8F7A-4491-9BF5-0C0E52E87EF9}" type="presOf" srcId="{8A984C9D-FB33-4A61-8289-2C2DFBFCCA97}" destId="{782EF108-3E77-449B-BA06-78F396C80FD3}" srcOrd="0" destOrd="0" presId="urn:microsoft.com/office/officeart/2005/8/layout/orgChart1"/>
    <dgm:cxn modelId="{01B4EB9A-6BAA-4E33-A420-0EE88BB46319}" srcId="{9665A847-9C34-433F-9C10-BC203D486BD9}" destId="{8A984C9D-FB33-4A61-8289-2C2DFBFCCA97}" srcOrd="0" destOrd="0" parTransId="{C93633B7-2DD7-47C0-B347-B59CEE30ED55}" sibTransId="{47BBD15F-A1DA-4D0E-B047-A5C385B16A7D}"/>
    <dgm:cxn modelId="{4CDF863C-AD48-4D77-8E82-7BE90BFD8D87}" type="presOf" srcId="{CC677245-911B-4068-9A33-4AD9E7B63CBD}" destId="{8D7CBD7B-755F-4810-8346-C5102EA8EADF}" srcOrd="0" destOrd="0" presId="urn:microsoft.com/office/officeart/2005/8/layout/orgChart1"/>
    <dgm:cxn modelId="{58C42370-22FA-4376-B6D5-CF6F43EF9080}" srcId="{9665A847-9C34-433F-9C10-BC203D486BD9}" destId="{66C938CE-6E81-4A74-85E0-A4DECCAA2BD0}" srcOrd="2" destOrd="0" parTransId="{086865BD-1858-41CD-9077-597FB3C10155}" sibTransId="{90ED5EDB-1C4F-4B38-B5B7-618348514EAC}"/>
    <dgm:cxn modelId="{FBDC3584-6946-4C13-B3E9-ABED36F5EDEC}" type="presOf" srcId="{5978EB7F-C08F-4960-AD34-1244B80C82A0}" destId="{3F9B8E6E-0415-4353-9D14-7F36D5DE581D}" srcOrd="0" destOrd="0" presId="urn:microsoft.com/office/officeart/2005/8/layout/orgChart1"/>
    <dgm:cxn modelId="{C31FD5A0-F333-4BC4-A240-0A3676AB0EF9}" type="presOf" srcId="{1A96E09C-B58F-4AF0-866D-0AF57D6BCFDA}" destId="{047BDD20-9FBB-400A-BC9C-0A3D383B8699}" srcOrd="0" destOrd="0" presId="urn:microsoft.com/office/officeart/2005/8/layout/orgChart1"/>
    <dgm:cxn modelId="{F28BEFEF-439D-4E00-9A35-13458E353F4B}" srcId="{1F6CFFFC-A105-4833-B464-95C146053770}" destId="{48CBE7DB-2B14-4850-8C89-A6AB7ABCFF53}" srcOrd="0" destOrd="0" parTransId="{7A9AEC1A-1F77-4107-ADBF-228E61E4098E}" sibTransId="{DE4DC78E-2E45-4572-AE99-680111CDA4B0}"/>
    <dgm:cxn modelId="{1623AA18-8605-46B6-B8D0-F032ECFBBC9D}" type="presOf" srcId="{9665A847-9C34-433F-9C10-BC203D486BD9}" destId="{C5FD1A0C-BD3C-4D67-B1AB-DE7FC755C3B2}" srcOrd="0" destOrd="0" presId="urn:microsoft.com/office/officeart/2005/8/layout/orgChart1"/>
    <dgm:cxn modelId="{A696C10B-FD90-415F-B2F8-7B7F5CB14F1E}" type="presOf" srcId="{C734E082-E2D1-4291-882A-A158F7BF04DF}" destId="{64184D64-D81F-4E3D-BF8F-AABF25785B0E}" srcOrd="0" destOrd="0" presId="urn:microsoft.com/office/officeart/2005/8/layout/orgChart1"/>
    <dgm:cxn modelId="{B340B5B3-9C76-4747-9537-C03A48DC5E10}" type="presOf" srcId="{17F5A97A-6EE8-45B8-B592-73CD6ED28D40}" destId="{C7D071DD-570B-42D0-9295-95FF38F2DCFC}" srcOrd="1" destOrd="0" presId="urn:microsoft.com/office/officeart/2005/8/layout/orgChart1"/>
    <dgm:cxn modelId="{9ED61A73-E620-4DA8-8169-92ECFA593F26}" type="presOf" srcId="{CC677245-911B-4068-9A33-4AD9E7B63CBD}" destId="{ADEC45F8-5991-436D-99EB-A63BFBB18070}" srcOrd="1" destOrd="0" presId="urn:microsoft.com/office/officeart/2005/8/layout/orgChart1"/>
    <dgm:cxn modelId="{7B846D1E-2F78-4171-90B4-1490E5017E1F}" srcId="{7424C6CC-F3B3-4BEE-8A58-1D124F426A91}" destId="{1F6CFFFC-A105-4833-B464-95C146053770}" srcOrd="0" destOrd="0" parTransId="{64E2AE85-C1B9-4D0C-83FB-37B2EA3C7F1C}" sibTransId="{C5E5437B-69C0-4C84-B222-69DA4A51FD1A}"/>
    <dgm:cxn modelId="{DCF15AFE-82FF-4B5F-9F7A-D4D4E5687F01}" srcId="{063E70F0-32E5-4A34-813F-B3BDF19D863F}" destId="{53281720-04AF-44ED-8899-4E940653A4C9}" srcOrd="0" destOrd="0" parTransId="{53039881-904E-4989-AFA5-FE1EC6F16CBF}" sibTransId="{135480B9-62D8-4F08-9597-28A4B3FCBFC2}"/>
    <dgm:cxn modelId="{E26CC7D3-4E12-490F-9112-5EF729865D0A}" type="presOf" srcId="{CD53CEF8-BC8E-448B-9BF6-1444A0D03450}" destId="{A040CA8F-353E-4B68-A279-0CFDADB9A816}" srcOrd="0" destOrd="0" presId="urn:microsoft.com/office/officeart/2005/8/layout/orgChart1"/>
    <dgm:cxn modelId="{8BDA6FEE-F31F-4D40-A776-F108F9A7C7E3}" type="presOf" srcId="{66C938CE-6E81-4A74-85E0-A4DECCAA2BD0}" destId="{4AF2D05C-E7CF-415F-9479-94D66EFBCFC0}" srcOrd="0" destOrd="0" presId="urn:microsoft.com/office/officeart/2005/8/layout/orgChart1"/>
    <dgm:cxn modelId="{6277AA18-7424-4217-9622-083CC5ADA97F}" srcId="{9665A847-9C34-433F-9C10-BC203D486BD9}" destId="{CC677245-911B-4068-9A33-4AD9E7B63CBD}" srcOrd="1" destOrd="0" parTransId="{A06C0DC2-3E63-41E7-9937-47B714B47944}" sibTransId="{0B18E039-0E86-4415-B661-C487A320E2AA}"/>
    <dgm:cxn modelId="{6AD8272C-DB27-45AD-BE6B-D41D532DD2D0}" type="presOf" srcId="{7424C6CC-F3B3-4BEE-8A58-1D124F426A91}" destId="{FF32EE41-5610-4C5C-8BEC-D4766CB8ECBF}" srcOrd="0" destOrd="0" presId="urn:microsoft.com/office/officeart/2005/8/layout/orgChart1"/>
    <dgm:cxn modelId="{797B0BCF-D9B0-4EF5-A2D0-59F097928AFB}" type="presOf" srcId="{7755005D-8105-485A-B4EF-90EE19E3B424}" destId="{0ADFB5D3-D4EB-41AE-89A7-39D6F34DF0F5}" srcOrd="1" destOrd="0" presId="urn:microsoft.com/office/officeart/2005/8/layout/orgChart1"/>
    <dgm:cxn modelId="{37846DE0-011A-411B-ABCB-4265D6C3A38E}" type="presOf" srcId="{3753EEDE-1A07-412F-BDFA-B4AFBCC38447}" destId="{16103A51-CA2B-4007-8C2D-6F462B2EA961}" srcOrd="0" destOrd="0" presId="urn:microsoft.com/office/officeart/2005/8/layout/orgChart1"/>
    <dgm:cxn modelId="{09161C5A-BF51-468D-984D-801576AC6588}" type="presOf" srcId="{7424C6CC-F3B3-4BEE-8A58-1D124F426A91}" destId="{8FAE583A-ACA3-48BC-9787-7BEEF7C625B8}" srcOrd="1" destOrd="0" presId="urn:microsoft.com/office/officeart/2005/8/layout/orgChart1"/>
    <dgm:cxn modelId="{ED233BD9-5C80-46E0-8C7F-34A8A5342677}" type="presOf" srcId="{063E70F0-32E5-4A34-813F-B3BDF19D863F}" destId="{2C803A61-3FC5-486E-9E2A-2401CC05886A}" srcOrd="0" destOrd="0" presId="urn:microsoft.com/office/officeart/2005/8/layout/orgChart1"/>
    <dgm:cxn modelId="{EF0F5D60-CD3A-4E32-9400-7FAF16824CFA}" type="presOf" srcId="{C3B81091-F445-4650-BEFF-7D5106D28C4B}" destId="{7F3AD216-0FB1-4287-98E8-5FE2704E2EF5}" srcOrd="0" destOrd="0" presId="urn:microsoft.com/office/officeart/2005/8/layout/orgChart1"/>
    <dgm:cxn modelId="{14A5423F-24C2-450E-AB21-177214BADB5C}" type="presOf" srcId="{C3B81091-F445-4650-BEFF-7D5106D28C4B}" destId="{5D18CD3F-ABA6-4DEC-8D7D-D63C7B9DA647}" srcOrd="1" destOrd="0" presId="urn:microsoft.com/office/officeart/2005/8/layout/orgChart1"/>
    <dgm:cxn modelId="{80FBD892-80C0-46EA-AF41-5CB06EDD58D2}" type="presOf" srcId="{17F5A97A-6EE8-45B8-B592-73CD6ED28D40}" destId="{C82D001C-3512-4BC6-9DEF-6B685CA1734B}" srcOrd="0" destOrd="0" presId="urn:microsoft.com/office/officeart/2005/8/layout/orgChart1"/>
    <dgm:cxn modelId="{A8C7F660-427F-4F9C-9855-D470C6A886F7}" srcId="{21456EA3-4A3C-42A0-AF37-8857B8F11635}" destId="{C734E082-E2D1-4291-882A-A158F7BF04DF}" srcOrd="2" destOrd="0" parTransId="{4C52DCBA-122D-43A9-B8E2-A8F2C90235D8}" sibTransId="{7AB40087-2BB8-4D9D-B4F3-EB2DAD608B66}"/>
    <dgm:cxn modelId="{60C8259F-BBDC-4EBA-B98C-A1C28CC140AC}" type="presOf" srcId="{1A96E09C-B58F-4AF0-866D-0AF57D6BCFDA}" destId="{FE400E35-108B-4428-A4A2-4DBFD8A69FF8}" srcOrd="1" destOrd="0" presId="urn:microsoft.com/office/officeart/2005/8/layout/orgChart1"/>
    <dgm:cxn modelId="{03471122-7B42-4780-8D69-0C57328D160A}" srcId="{7424C6CC-F3B3-4BEE-8A58-1D124F426A91}" destId="{21456EA3-4A3C-42A0-AF37-8857B8F11635}" srcOrd="3" destOrd="0" parTransId="{89275F07-455C-48EB-812A-CB5F13B9F77F}" sibTransId="{AF227F8F-D2B3-4773-91B3-BD218F3179B2}"/>
    <dgm:cxn modelId="{E835F4C3-35E4-4DA0-AE47-26DC77FDDA66}" type="presOf" srcId="{1F6CFFFC-A105-4833-B464-95C146053770}" destId="{50EB2CAA-8385-4573-903E-3C6680325069}" srcOrd="1" destOrd="0" presId="urn:microsoft.com/office/officeart/2005/8/layout/orgChart1"/>
    <dgm:cxn modelId="{9ABBF26A-8C8C-416E-A1EC-AFDE7182B519}" type="presOf" srcId="{48CBE7DB-2B14-4850-8C89-A6AB7ABCFF53}" destId="{30894F8A-1752-4C07-9695-012E6CA00135}" srcOrd="1" destOrd="0" presId="urn:microsoft.com/office/officeart/2005/8/layout/orgChart1"/>
    <dgm:cxn modelId="{B219BFCD-4A01-46CF-A3EE-AAE5C947A54D}" type="presOf" srcId="{0D8F09E0-29D1-4151-93C8-23C8A031C1A2}" destId="{E1A8C1CE-03F5-4930-B4D9-2DD595DB90A0}" srcOrd="0" destOrd="0" presId="urn:microsoft.com/office/officeart/2005/8/layout/orgChart1"/>
    <dgm:cxn modelId="{170DCAF5-C175-480D-9C23-224F306F4EB6}" type="presOf" srcId="{086865BD-1858-41CD-9077-597FB3C10155}" destId="{D1C691B7-DAB0-4368-9FFC-28ED9CADEADB}" srcOrd="0" destOrd="0" presId="urn:microsoft.com/office/officeart/2005/8/layout/orgChart1"/>
    <dgm:cxn modelId="{2426F68F-3FE3-415D-9762-5118984D0C12}" type="presOf" srcId="{620E2930-4A3F-4763-B12B-9EBB7F0112A3}" destId="{45CAC693-7C70-4B7C-9D11-23D22CC71B75}" srcOrd="1" destOrd="0" presId="urn:microsoft.com/office/officeart/2005/8/layout/orgChart1"/>
    <dgm:cxn modelId="{34AF0BD6-C587-4E62-A37C-E20BFC41DBF7}" type="presOf" srcId="{53039881-904E-4989-AFA5-FE1EC6F16CBF}" destId="{DA90969A-C9F0-43D0-A3FE-CA378E627C6E}" srcOrd="0" destOrd="0" presId="urn:microsoft.com/office/officeart/2005/8/layout/orgChart1"/>
    <dgm:cxn modelId="{61FF0A05-F5D0-4EAD-8ED5-A6247C689A72}" srcId="{1F6CFFFC-A105-4833-B464-95C146053770}" destId="{A8C2945F-68D4-498E-8B84-D4D4ED98FAD4}" srcOrd="4" destOrd="0" parTransId="{9913D1D3-1ACA-441F-BECA-E584F2FA4ABA}" sibTransId="{F87FE924-32C1-4563-825E-15649064E395}"/>
    <dgm:cxn modelId="{D091651C-65DD-4017-BBEC-6667B2AB0708}" type="presOf" srcId="{53281720-04AF-44ED-8899-4E940653A4C9}" destId="{13C52722-B9BC-42BF-AD04-8E06D684D65E}" srcOrd="0" destOrd="0" presId="urn:microsoft.com/office/officeart/2005/8/layout/orgChart1"/>
    <dgm:cxn modelId="{D7CDBFFB-4D65-4778-B5A4-06D8D4F9203A}" type="presOf" srcId="{684EF7EE-3451-476C-923B-E44F361DC387}" destId="{2AE1B205-7BB8-4819-863C-543B94646EBE}" srcOrd="0" destOrd="0" presId="urn:microsoft.com/office/officeart/2005/8/layout/orgChart1"/>
    <dgm:cxn modelId="{10B7F72F-CA3F-41F5-AF8D-ABC7E4DC5B10}" type="presOf" srcId="{C3CB00E1-2FBB-4B21-9563-0263E4C2A9C8}" destId="{6DE6367E-6C25-4B23-BD6A-084A90F411DB}" srcOrd="0" destOrd="0" presId="urn:microsoft.com/office/officeart/2005/8/layout/orgChart1"/>
    <dgm:cxn modelId="{A2EE1957-7CC6-4E87-B971-9B2BDD88AE06}" type="presOf" srcId="{50564587-3CC7-4F1E-B7C3-C7D8B3D16CC7}" destId="{F81C63C2-5F0C-4AB8-AA6F-D3FBE1310C47}" srcOrd="0" destOrd="0" presId="urn:microsoft.com/office/officeart/2005/8/layout/orgChart1"/>
    <dgm:cxn modelId="{E2946869-0937-4F5C-BA4A-9D8920BA3BFF}" type="presOf" srcId="{C93633B7-2DD7-47C0-B347-B59CEE30ED55}" destId="{10B4A602-903A-460F-9DC2-BA7B14C6AA8D}" srcOrd="0" destOrd="0" presId="urn:microsoft.com/office/officeart/2005/8/layout/orgChart1"/>
    <dgm:cxn modelId="{D24762D9-04F8-499A-A0CD-8898E0E39C52}" type="presOf" srcId="{9665A847-9C34-433F-9C10-BC203D486BD9}" destId="{C5CC0BFC-A87B-4E76-84D8-F712328CF523}" srcOrd="1" destOrd="0" presId="urn:microsoft.com/office/officeart/2005/8/layout/orgChart1"/>
    <dgm:cxn modelId="{936B76A9-D97A-49B0-B450-91B21CAAD86D}" type="presOf" srcId="{C3CB00E1-2FBB-4B21-9563-0263E4C2A9C8}" destId="{91B434D3-6D01-4995-81D9-83F1A9A9CB19}" srcOrd="1" destOrd="0" presId="urn:microsoft.com/office/officeart/2005/8/layout/orgChart1"/>
    <dgm:cxn modelId="{AE793645-8081-41A4-A0B9-1EA312DA7F4A}" type="presOf" srcId="{64E2AE85-C1B9-4D0C-83FB-37B2EA3C7F1C}" destId="{C42F4AFB-D37C-4401-8DBE-9E0C57A5E95D}" srcOrd="0" destOrd="0" presId="urn:microsoft.com/office/officeart/2005/8/layout/orgChart1"/>
    <dgm:cxn modelId="{56D7C890-6E7B-4AB1-897C-D7D2AAA609CD}" srcId="{1F6CFFFC-A105-4833-B464-95C146053770}" destId="{3D4DDB4F-CDB3-44D7-A1EF-C92BE9D2D78E}" srcOrd="3" destOrd="0" parTransId="{AF26556C-33CF-49A4-B6CE-704339152328}" sibTransId="{80E7B0B2-C121-4AD3-A833-6CCA172E0C8E}"/>
    <dgm:cxn modelId="{15FE634C-7CC9-4511-A46A-1A86B26CFD7B}" type="presOf" srcId="{9BBAAD14-45AD-4E9A-8804-6815B23EACEE}" destId="{8E363D67-577E-44D9-BD68-2E82D68C43D1}" srcOrd="0" destOrd="0" presId="urn:microsoft.com/office/officeart/2005/8/layout/orgChart1"/>
    <dgm:cxn modelId="{FCF4ABC1-D0D6-49A1-9E5A-E0DA965A7C99}" srcId="{1F6CFFFC-A105-4833-B464-95C146053770}" destId="{C3B81091-F445-4650-BEFF-7D5106D28C4B}" srcOrd="1" destOrd="0" parTransId="{CD53CEF8-BC8E-448B-9BF6-1444A0D03450}" sibTransId="{840E2251-3A7A-4BEC-9B05-CEB2F8351FF3}"/>
    <dgm:cxn modelId="{0A0E9C02-66C1-4098-AFF0-372973F5FC0D}" type="presOf" srcId="{1148E22F-8930-4F1E-821B-23FFBB976F3A}" destId="{88AB1D54-1A62-45A1-A87E-6DBEEDCD2248}" srcOrd="0" destOrd="0" presId="urn:microsoft.com/office/officeart/2005/8/layout/orgChart1"/>
    <dgm:cxn modelId="{A7F813AD-8D3B-4109-BFED-C9C14765AB6B}" srcId="{9665A847-9C34-433F-9C10-BC203D486BD9}" destId="{1E866EF7-B54D-4CC7-8FE5-0E010CFABFE9}" srcOrd="3" destOrd="0" parTransId="{566444C1-D9AF-4055-A7BB-CD3AA4E67AE7}" sibTransId="{E101740D-8F07-4420-B526-5A5E55B280F4}"/>
    <dgm:cxn modelId="{72DB467C-D8C0-4902-8768-67E25B0CC98D}" srcId="{684EF7EE-3451-476C-923B-E44F361DC387}" destId="{7424C6CC-F3B3-4BEE-8A58-1D124F426A91}" srcOrd="0" destOrd="0" parTransId="{CE3A8BD6-871C-4EC8-8FB6-064A870F093D}" sibTransId="{D8C5CA6A-FA7D-4AF7-9179-F59BD8B503AE}"/>
    <dgm:cxn modelId="{3C1E0722-E917-4414-99AD-1F433AB71D98}" srcId="{063E70F0-32E5-4A34-813F-B3BDF19D863F}" destId="{7755005D-8105-485A-B4EF-90EE19E3B424}" srcOrd="4" destOrd="0" parTransId="{A9659F89-09FD-4C42-AD44-D913E748ED22}" sibTransId="{1E46AD72-2E4C-4907-B917-D4C49504F197}"/>
    <dgm:cxn modelId="{01C1E495-A675-416C-82B4-102F5CED3E73}" type="presOf" srcId="{A8C2945F-68D4-498E-8B84-D4D4ED98FAD4}" destId="{F3660063-29CE-4133-B6A8-808E8149E292}" srcOrd="1" destOrd="0" presId="urn:microsoft.com/office/officeart/2005/8/layout/orgChart1"/>
    <dgm:cxn modelId="{8DE3ED10-E137-4E0C-A5CA-E75D6D2F80B9}" type="presOf" srcId="{89275F07-455C-48EB-812A-CB5F13B9F77F}" destId="{FA955371-3AB8-4565-ABE6-F8D474894020}" srcOrd="0" destOrd="0" presId="urn:microsoft.com/office/officeart/2005/8/layout/orgChart1"/>
    <dgm:cxn modelId="{B2FAD06B-6A7B-4A62-BB58-CB29B3BD5432}" type="presOf" srcId="{4C52DCBA-122D-43A9-B8E2-A8F2C90235D8}" destId="{215FB870-71E6-43E5-B617-ED5CA15DC2DC}" srcOrd="0" destOrd="0" presId="urn:microsoft.com/office/officeart/2005/8/layout/orgChart1"/>
    <dgm:cxn modelId="{DBAB3FEE-DC88-4211-BA3D-D811645FED70}" type="presOf" srcId="{1E866EF7-B54D-4CC7-8FE5-0E010CFABFE9}" destId="{C9F988E7-3525-49F9-B98B-898C0F0ED60F}" srcOrd="1" destOrd="0" presId="urn:microsoft.com/office/officeart/2005/8/layout/orgChart1"/>
    <dgm:cxn modelId="{7C928FA0-2335-4993-9A31-7CCA90977F9F}" type="presOf" srcId="{53281720-04AF-44ED-8899-4E940653A4C9}" destId="{91C67077-119B-4A74-94D4-1E6AE8431ACB}" srcOrd="1" destOrd="0" presId="urn:microsoft.com/office/officeart/2005/8/layout/orgChart1"/>
    <dgm:cxn modelId="{9FD5633F-5D71-42C6-9459-019722772E19}" type="presOf" srcId="{1FB02F40-C7BC-4786-82AC-577A3B7735DB}" destId="{BDEC6108-F3B7-4010-B303-23845EB70C7F}" srcOrd="0" destOrd="0" presId="urn:microsoft.com/office/officeart/2005/8/layout/orgChart1"/>
    <dgm:cxn modelId="{1964FB2C-C093-48C2-9292-06F86642B6AF}" srcId="{7424C6CC-F3B3-4BEE-8A58-1D124F426A91}" destId="{9665A847-9C34-433F-9C10-BC203D486BD9}" srcOrd="2" destOrd="0" parTransId="{0D8F09E0-29D1-4151-93C8-23C8A031C1A2}" sibTransId="{B2F4054D-C9C7-4E21-9D42-328F69CCAEBA}"/>
    <dgm:cxn modelId="{675771C3-A615-45B3-8D41-139643450CF9}" srcId="{1F6CFFFC-A105-4833-B464-95C146053770}" destId="{5978EB7F-C08F-4960-AD34-1244B80C82A0}" srcOrd="2" destOrd="0" parTransId="{1148E22F-8930-4F1E-821B-23FFBB976F3A}" sibTransId="{06F49A2F-501A-442F-9175-0F50110ABD9F}"/>
    <dgm:cxn modelId="{87F92E13-1D37-4FB3-AF05-C3BA7CAA4E97}" type="presOf" srcId="{8A984C9D-FB33-4A61-8289-2C2DFBFCCA97}" destId="{E9F0ADC6-865F-4B54-9024-6FEC511883DD}" srcOrd="1" destOrd="0" presId="urn:microsoft.com/office/officeart/2005/8/layout/orgChart1"/>
    <dgm:cxn modelId="{3C9BF102-E4ED-4964-A9BD-0DD22945DC35}" type="presOf" srcId="{1E866EF7-B54D-4CC7-8FE5-0E010CFABFE9}" destId="{99E580D1-9334-46EC-AAD6-F67CECA75CFE}" srcOrd="0" destOrd="0" presId="urn:microsoft.com/office/officeart/2005/8/layout/orgChart1"/>
    <dgm:cxn modelId="{7F53F7C9-245C-4187-AAC1-CAF08F0028E2}" srcId="{21456EA3-4A3C-42A0-AF37-8857B8F11635}" destId="{9BBAAD14-45AD-4E9A-8804-6815B23EACEE}" srcOrd="0" destOrd="0" parTransId="{3753EEDE-1A07-412F-BDFA-B4AFBCC38447}" sibTransId="{0D9E69AC-6279-48B5-A25C-9234D0FB1074}"/>
    <dgm:cxn modelId="{7ADC28E3-7D63-4005-B45C-1181AD026E97}" type="presOf" srcId="{9BBAAD14-45AD-4E9A-8804-6815B23EACEE}" destId="{B6452018-2AA3-451B-918C-CB2990D894D3}" srcOrd="1" destOrd="0" presId="urn:microsoft.com/office/officeart/2005/8/layout/orgChart1"/>
    <dgm:cxn modelId="{A243F165-0119-4D4D-A545-EB20F787B080}" srcId="{063E70F0-32E5-4A34-813F-B3BDF19D863F}" destId="{17F5A97A-6EE8-45B8-B592-73CD6ED28D40}" srcOrd="3" destOrd="0" parTransId="{7BA0256B-6A12-4997-9E59-EEAB1AF351D2}" sibTransId="{3FBEFD2D-A3F9-4514-9D7A-14F2FB7F03CA}"/>
    <dgm:cxn modelId="{840FDD11-2724-4994-B40F-E1F4FFAC7258}" type="presOf" srcId="{5978EB7F-C08F-4960-AD34-1244B80C82A0}" destId="{49B71D9D-4E89-4D91-BCE0-D8F13538B4EE}" srcOrd="1" destOrd="0" presId="urn:microsoft.com/office/officeart/2005/8/layout/orgChart1"/>
    <dgm:cxn modelId="{1585DB49-6D22-4731-90C9-5DBD4DECB2BA}" type="presOf" srcId="{3D4DDB4F-CDB3-44D7-A1EF-C92BE9D2D78E}" destId="{99DCB364-4263-4B7A-91CF-EB8D0513B67E}" srcOrd="1" destOrd="0" presId="urn:microsoft.com/office/officeart/2005/8/layout/orgChart1"/>
    <dgm:cxn modelId="{9205305B-E692-482A-993A-4FA08190E1EF}" type="presOf" srcId="{9913D1D3-1ACA-441F-BECA-E584F2FA4ABA}" destId="{0CA5CD8D-E1FA-418E-8DE5-5CE528D04642}" srcOrd="0" destOrd="0" presId="urn:microsoft.com/office/officeart/2005/8/layout/orgChart1"/>
    <dgm:cxn modelId="{21B4B603-352E-4B11-A678-3C4815B1CFA6}" type="presOf" srcId="{1F6CFFFC-A105-4833-B464-95C146053770}" destId="{C7735EC1-C3DE-424B-9C3F-AB7BB79E2EC5}" srcOrd="0" destOrd="0" presId="urn:microsoft.com/office/officeart/2005/8/layout/orgChart1"/>
    <dgm:cxn modelId="{F0C3F00B-DD2F-4ED4-B977-7D87633B9FA9}" type="presOf" srcId="{7A9AEC1A-1F77-4107-ADBF-228E61E4098E}" destId="{3CB8E35A-F4F3-4F86-8736-40A2DDCE1174}" srcOrd="0" destOrd="0" presId="urn:microsoft.com/office/officeart/2005/8/layout/orgChart1"/>
    <dgm:cxn modelId="{E264093C-3919-4E24-B6D8-4CC9F532CEE7}" type="presOf" srcId="{C734E082-E2D1-4291-882A-A158F7BF04DF}" destId="{9C629EB9-02B4-4781-9C98-24B79DCA6688}" srcOrd="1" destOrd="0" presId="urn:microsoft.com/office/officeart/2005/8/layout/orgChart1"/>
    <dgm:cxn modelId="{AB5E2310-B343-42B1-9B3D-E2B304E483BF}" type="presOf" srcId="{66C938CE-6E81-4A74-85E0-A4DECCAA2BD0}" destId="{29ECFC0E-27D8-426D-9FA0-1F2F4B51741B}" srcOrd="1" destOrd="0" presId="urn:microsoft.com/office/officeart/2005/8/layout/orgChart1"/>
    <dgm:cxn modelId="{0437C03D-00A5-4057-A9AF-F8B7F253BCC0}" type="presOf" srcId="{566444C1-D9AF-4055-A7BB-CD3AA4E67AE7}" destId="{55B21377-1365-432C-BC41-C2442B99B55D}" srcOrd="0" destOrd="0" presId="urn:microsoft.com/office/officeart/2005/8/layout/orgChart1"/>
    <dgm:cxn modelId="{DAB91A5D-AEBA-424F-B148-F97DB874BEEA}" type="presOf" srcId="{7BA0256B-6A12-4997-9E59-EEAB1AF351D2}" destId="{86CBD543-D417-4563-84D7-DFA66829D7B7}" srcOrd="0" destOrd="0" presId="urn:microsoft.com/office/officeart/2005/8/layout/orgChart1"/>
    <dgm:cxn modelId="{B43C2C6C-A603-4626-A65D-522A26AFFA07}" type="presOf" srcId="{21456EA3-4A3C-42A0-AF37-8857B8F11635}" destId="{97572DF4-5C0E-4F5B-84E8-6DA9F99292CF}" srcOrd="1" destOrd="0" presId="urn:microsoft.com/office/officeart/2005/8/layout/orgChart1"/>
    <dgm:cxn modelId="{8D05E88D-C157-4C2A-9A6E-C44555FE75E5}" type="presOf" srcId="{AF26556C-33CF-49A4-B6CE-704339152328}" destId="{E0032BEC-3C1A-48F3-A733-8373CF050F4B}" srcOrd="0" destOrd="0" presId="urn:microsoft.com/office/officeart/2005/8/layout/orgChart1"/>
    <dgm:cxn modelId="{FE145C46-365D-4732-84F8-7FBF6441481A}" type="presOf" srcId="{0356788F-A50E-4CBF-87CC-1917BE99063A}" destId="{2A4B73D3-D647-401F-B10A-5FA2C771BB1D}" srcOrd="0" destOrd="0" presId="urn:microsoft.com/office/officeart/2005/8/layout/orgChart1"/>
    <dgm:cxn modelId="{6BF972E9-7927-4FBE-B413-7D3F26823C46}" srcId="{7424C6CC-F3B3-4BEE-8A58-1D124F426A91}" destId="{063E70F0-32E5-4A34-813F-B3BDF19D863F}" srcOrd="1" destOrd="0" parTransId="{1FB02F40-C7BC-4786-82AC-577A3B7735DB}" sibTransId="{05ED0BE4-317B-4CB6-AC39-4D440C8BE2C4}"/>
    <dgm:cxn modelId="{EBEA09A9-BDD0-4A62-A6EC-422B151B6EF4}" srcId="{063E70F0-32E5-4A34-813F-B3BDF19D863F}" destId="{C3CB00E1-2FBB-4B21-9563-0263E4C2A9C8}" srcOrd="1" destOrd="0" parTransId="{0356788F-A50E-4CBF-87CC-1917BE99063A}" sibTransId="{233A0C1B-FD61-47F0-AF3F-CB4C4651AA29}"/>
    <dgm:cxn modelId="{44972A75-DE00-4CAB-BF96-3A9EDDBE15C6}" type="presOf" srcId="{620E2930-4A3F-4763-B12B-9EBB7F0112A3}" destId="{3D113646-7804-4ABF-85F8-038C071CE636}" srcOrd="0" destOrd="0" presId="urn:microsoft.com/office/officeart/2005/8/layout/orgChart1"/>
    <dgm:cxn modelId="{39B99FF1-7D97-4655-BAE1-7023B4A97DD6}" type="presOf" srcId="{7755005D-8105-485A-B4EF-90EE19E3B424}" destId="{48F43E70-26EE-4E3E-A7AE-A5B8AB4A8B8C}" srcOrd="0" destOrd="0" presId="urn:microsoft.com/office/officeart/2005/8/layout/orgChart1"/>
    <dgm:cxn modelId="{79A81BF7-5093-4BA9-B051-A4C19F5E2D11}" type="presOf" srcId="{A9659F89-09FD-4C42-AD44-D913E748ED22}" destId="{9B61703E-2B8A-4B9D-A3BA-F34F593A163F}" srcOrd="0" destOrd="0" presId="urn:microsoft.com/office/officeart/2005/8/layout/orgChart1"/>
    <dgm:cxn modelId="{4356F4F1-A3EE-4AE0-9837-D88715A1116C}" srcId="{21456EA3-4A3C-42A0-AF37-8857B8F11635}" destId="{620E2930-4A3F-4763-B12B-9EBB7F0112A3}" srcOrd="1" destOrd="0" parTransId="{5859AE10-D07C-40BF-9E41-8640D2A72E04}" sibTransId="{F1147510-D950-48E4-9089-61D05F52181A}"/>
    <dgm:cxn modelId="{B20C1857-009F-4E4F-90F0-12B12DCA5EA4}" type="presOf" srcId="{21456EA3-4A3C-42A0-AF37-8857B8F11635}" destId="{BC40B088-645E-456E-8000-40F340C8FE86}" srcOrd="0" destOrd="0" presId="urn:microsoft.com/office/officeart/2005/8/layout/orgChart1"/>
    <dgm:cxn modelId="{A90AF6DC-43CD-4C8D-B8B9-161C878ECA74}" type="presOf" srcId="{A06C0DC2-3E63-41E7-9937-47B714B47944}" destId="{E74D7249-57B7-43CA-93F0-7ADCC2815618}" srcOrd="0" destOrd="0" presId="urn:microsoft.com/office/officeart/2005/8/layout/orgChart1"/>
    <dgm:cxn modelId="{5C7B4891-4FA4-4A49-A6B3-BA4CAFC1FF84}" type="presOf" srcId="{3D4DDB4F-CDB3-44D7-A1EF-C92BE9D2D78E}" destId="{91C1ABC5-6275-479E-8B2D-01BB94678D48}" srcOrd="0" destOrd="0" presId="urn:microsoft.com/office/officeart/2005/8/layout/orgChart1"/>
    <dgm:cxn modelId="{2458FDD4-0526-4BA9-BB38-0CAAA3D80953}" type="presParOf" srcId="{2AE1B205-7BB8-4819-863C-543B94646EBE}" destId="{B10DE4A3-5F33-4B85-AEC2-976B0E03EF42}" srcOrd="0" destOrd="0" presId="urn:microsoft.com/office/officeart/2005/8/layout/orgChart1"/>
    <dgm:cxn modelId="{7FDF5ED0-18E6-4474-B092-ED59CDDCDCB9}" type="presParOf" srcId="{B10DE4A3-5F33-4B85-AEC2-976B0E03EF42}" destId="{1767E7B8-0AA5-43FB-8348-9D10CE7BE0B8}" srcOrd="0" destOrd="0" presId="urn:microsoft.com/office/officeart/2005/8/layout/orgChart1"/>
    <dgm:cxn modelId="{09135A9F-21D3-4361-9E48-D2D8F085A193}" type="presParOf" srcId="{1767E7B8-0AA5-43FB-8348-9D10CE7BE0B8}" destId="{FF32EE41-5610-4C5C-8BEC-D4766CB8ECBF}" srcOrd="0" destOrd="0" presId="urn:microsoft.com/office/officeart/2005/8/layout/orgChart1"/>
    <dgm:cxn modelId="{F1263CE5-0B5A-4A1B-BC94-681DA2AD05D6}" type="presParOf" srcId="{1767E7B8-0AA5-43FB-8348-9D10CE7BE0B8}" destId="{8FAE583A-ACA3-48BC-9787-7BEEF7C625B8}" srcOrd="1" destOrd="0" presId="urn:microsoft.com/office/officeart/2005/8/layout/orgChart1"/>
    <dgm:cxn modelId="{7DA1BB29-5760-4AFC-9ECD-A2ADB9D01D3E}" type="presParOf" srcId="{B10DE4A3-5F33-4B85-AEC2-976B0E03EF42}" destId="{0B27C39E-75F3-4B81-AA9A-93156EBF9A72}" srcOrd="1" destOrd="0" presId="urn:microsoft.com/office/officeart/2005/8/layout/orgChart1"/>
    <dgm:cxn modelId="{6FFE1C47-B65C-4B2E-8750-719B38D84B70}" type="presParOf" srcId="{0B27C39E-75F3-4B81-AA9A-93156EBF9A72}" destId="{C42F4AFB-D37C-4401-8DBE-9E0C57A5E95D}" srcOrd="0" destOrd="0" presId="urn:microsoft.com/office/officeart/2005/8/layout/orgChart1"/>
    <dgm:cxn modelId="{1B96DE1F-EA0B-457E-9E4D-42973E1CDD01}" type="presParOf" srcId="{0B27C39E-75F3-4B81-AA9A-93156EBF9A72}" destId="{D785BE7A-AE29-4998-B1E1-4D0090C38A6D}" srcOrd="1" destOrd="0" presId="urn:microsoft.com/office/officeart/2005/8/layout/orgChart1"/>
    <dgm:cxn modelId="{2694D5FF-83E8-472A-8710-FB12D51095D6}" type="presParOf" srcId="{D785BE7A-AE29-4998-B1E1-4D0090C38A6D}" destId="{BE2CED7E-68CA-4AE6-B770-73520630CFCE}" srcOrd="0" destOrd="0" presId="urn:microsoft.com/office/officeart/2005/8/layout/orgChart1"/>
    <dgm:cxn modelId="{9CFD4796-AB07-4BD8-B66F-FE627D79ECA8}" type="presParOf" srcId="{BE2CED7E-68CA-4AE6-B770-73520630CFCE}" destId="{C7735EC1-C3DE-424B-9C3F-AB7BB79E2EC5}" srcOrd="0" destOrd="0" presId="urn:microsoft.com/office/officeart/2005/8/layout/orgChart1"/>
    <dgm:cxn modelId="{5123E589-0727-4927-A122-C2CF5C4B2057}" type="presParOf" srcId="{BE2CED7E-68CA-4AE6-B770-73520630CFCE}" destId="{50EB2CAA-8385-4573-903E-3C6680325069}" srcOrd="1" destOrd="0" presId="urn:microsoft.com/office/officeart/2005/8/layout/orgChart1"/>
    <dgm:cxn modelId="{319F70CF-845C-4DF7-BB2F-6BB87B599C22}" type="presParOf" srcId="{D785BE7A-AE29-4998-B1E1-4D0090C38A6D}" destId="{D129D3B6-1858-4978-8714-DFE4A7179748}" srcOrd="1" destOrd="0" presId="urn:microsoft.com/office/officeart/2005/8/layout/orgChart1"/>
    <dgm:cxn modelId="{ADC0799E-6325-4936-B5AE-5712E1BDBBEC}" type="presParOf" srcId="{D129D3B6-1858-4978-8714-DFE4A7179748}" destId="{3CB8E35A-F4F3-4F86-8736-40A2DDCE1174}" srcOrd="0" destOrd="0" presId="urn:microsoft.com/office/officeart/2005/8/layout/orgChart1"/>
    <dgm:cxn modelId="{B1EC631F-310C-4C7B-B00E-FC1A4E6D4475}" type="presParOf" srcId="{D129D3B6-1858-4978-8714-DFE4A7179748}" destId="{48109D05-348A-4DA1-B221-2B19BF46FCA5}" srcOrd="1" destOrd="0" presId="urn:microsoft.com/office/officeart/2005/8/layout/orgChart1"/>
    <dgm:cxn modelId="{E6F21C20-C319-4CEE-BE9D-28C7BD061ED1}" type="presParOf" srcId="{48109D05-348A-4DA1-B221-2B19BF46FCA5}" destId="{0F8473E0-E6C6-43C9-AA0A-D16F18DC4EC3}" srcOrd="0" destOrd="0" presId="urn:microsoft.com/office/officeart/2005/8/layout/orgChart1"/>
    <dgm:cxn modelId="{4A73BF6D-EEF8-4146-B726-11B24D7F0D1C}" type="presParOf" srcId="{0F8473E0-E6C6-43C9-AA0A-D16F18DC4EC3}" destId="{EA2E946B-4929-451A-AB27-A3EB45A85EC6}" srcOrd="0" destOrd="0" presId="urn:microsoft.com/office/officeart/2005/8/layout/orgChart1"/>
    <dgm:cxn modelId="{CC461059-9E53-4DC5-B5F2-4BE0147565F3}" type="presParOf" srcId="{0F8473E0-E6C6-43C9-AA0A-D16F18DC4EC3}" destId="{30894F8A-1752-4C07-9695-012E6CA00135}" srcOrd="1" destOrd="0" presId="urn:microsoft.com/office/officeart/2005/8/layout/orgChart1"/>
    <dgm:cxn modelId="{7935E4CE-DC4F-4823-8E4D-A70BE1F9540C}" type="presParOf" srcId="{48109D05-348A-4DA1-B221-2B19BF46FCA5}" destId="{39922688-FC18-45C6-BE55-428499135F04}" srcOrd="1" destOrd="0" presId="urn:microsoft.com/office/officeart/2005/8/layout/orgChart1"/>
    <dgm:cxn modelId="{AC98AD2E-0DB5-45F5-B8C0-7478BFAB14BA}" type="presParOf" srcId="{48109D05-348A-4DA1-B221-2B19BF46FCA5}" destId="{AF5DDF81-A06E-4309-BE36-C3C922385738}" srcOrd="2" destOrd="0" presId="urn:microsoft.com/office/officeart/2005/8/layout/orgChart1"/>
    <dgm:cxn modelId="{3F6FEF9C-09E6-4B5B-9003-CFBCD9A4F4CE}" type="presParOf" srcId="{D129D3B6-1858-4978-8714-DFE4A7179748}" destId="{A040CA8F-353E-4B68-A279-0CFDADB9A816}" srcOrd="2" destOrd="0" presId="urn:microsoft.com/office/officeart/2005/8/layout/orgChart1"/>
    <dgm:cxn modelId="{74B0D5ED-282E-42BD-A829-2049A897B4E1}" type="presParOf" srcId="{D129D3B6-1858-4978-8714-DFE4A7179748}" destId="{467D6ADC-F35D-4185-A393-5BCD94B7FCBD}" srcOrd="3" destOrd="0" presId="urn:microsoft.com/office/officeart/2005/8/layout/orgChart1"/>
    <dgm:cxn modelId="{3D1631E8-2053-42E2-A5A8-23DE485B7ECF}" type="presParOf" srcId="{467D6ADC-F35D-4185-A393-5BCD94B7FCBD}" destId="{F1B026FF-C4CB-4167-89EF-3B89649D49A9}" srcOrd="0" destOrd="0" presId="urn:microsoft.com/office/officeart/2005/8/layout/orgChart1"/>
    <dgm:cxn modelId="{36E242A5-8FF1-4337-A4C0-480A5625E89C}" type="presParOf" srcId="{F1B026FF-C4CB-4167-89EF-3B89649D49A9}" destId="{7F3AD216-0FB1-4287-98E8-5FE2704E2EF5}" srcOrd="0" destOrd="0" presId="urn:microsoft.com/office/officeart/2005/8/layout/orgChart1"/>
    <dgm:cxn modelId="{29F5A75F-CF38-4E21-9950-1F82F840518B}" type="presParOf" srcId="{F1B026FF-C4CB-4167-89EF-3B89649D49A9}" destId="{5D18CD3F-ABA6-4DEC-8D7D-D63C7B9DA647}" srcOrd="1" destOrd="0" presId="urn:microsoft.com/office/officeart/2005/8/layout/orgChart1"/>
    <dgm:cxn modelId="{563130F3-21B8-4CD2-9A1C-C92EC6330DA5}" type="presParOf" srcId="{467D6ADC-F35D-4185-A393-5BCD94B7FCBD}" destId="{1AC349F8-3B04-464B-8D58-C0E8F8D98CD3}" srcOrd="1" destOrd="0" presId="urn:microsoft.com/office/officeart/2005/8/layout/orgChart1"/>
    <dgm:cxn modelId="{742918EC-D164-4CFC-ABC3-5ED03BE7FAC4}" type="presParOf" srcId="{467D6ADC-F35D-4185-A393-5BCD94B7FCBD}" destId="{5115C8BC-8B0C-4AA8-B62D-4AACDBA7C636}" srcOrd="2" destOrd="0" presId="urn:microsoft.com/office/officeart/2005/8/layout/orgChart1"/>
    <dgm:cxn modelId="{6587058C-E4F6-459F-9B29-42C9D6D9F428}" type="presParOf" srcId="{D129D3B6-1858-4978-8714-DFE4A7179748}" destId="{88AB1D54-1A62-45A1-A87E-6DBEEDCD2248}" srcOrd="4" destOrd="0" presId="urn:microsoft.com/office/officeart/2005/8/layout/orgChart1"/>
    <dgm:cxn modelId="{38C2AAA7-85DD-407E-AC75-D01F87D1CE57}" type="presParOf" srcId="{D129D3B6-1858-4978-8714-DFE4A7179748}" destId="{FBD67777-4D06-4465-A9A9-81B321FB39A8}" srcOrd="5" destOrd="0" presId="urn:microsoft.com/office/officeart/2005/8/layout/orgChart1"/>
    <dgm:cxn modelId="{A8EB8111-D94E-46A3-AC9E-32EADE1B7FA9}" type="presParOf" srcId="{FBD67777-4D06-4465-A9A9-81B321FB39A8}" destId="{26361A71-EB9A-4729-94DA-CC2014818189}" srcOrd="0" destOrd="0" presId="urn:microsoft.com/office/officeart/2005/8/layout/orgChart1"/>
    <dgm:cxn modelId="{EC21AE47-38E8-47CE-B8AA-D928ABD4CD12}" type="presParOf" srcId="{26361A71-EB9A-4729-94DA-CC2014818189}" destId="{3F9B8E6E-0415-4353-9D14-7F36D5DE581D}" srcOrd="0" destOrd="0" presId="urn:microsoft.com/office/officeart/2005/8/layout/orgChart1"/>
    <dgm:cxn modelId="{01332981-ED7F-4AF8-A345-24C4A344ED8F}" type="presParOf" srcId="{26361A71-EB9A-4729-94DA-CC2014818189}" destId="{49B71D9D-4E89-4D91-BCE0-D8F13538B4EE}" srcOrd="1" destOrd="0" presId="urn:microsoft.com/office/officeart/2005/8/layout/orgChart1"/>
    <dgm:cxn modelId="{C9293BA9-7417-4FDD-98A9-175B75D94875}" type="presParOf" srcId="{FBD67777-4D06-4465-A9A9-81B321FB39A8}" destId="{2CA1C93F-C045-4965-82E3-869C653981B5}" srcOrd="1" destOrd="0" presId="urn:microsoft.com/office/officeart/2005/8/layout/orgChart1"/>
    <dgm:cxn modelId="{F7C781E5-4EA2-4AC5-BA56-7017081141AC}" type="presParOf" srcId="{FBD67777-4D06-4465-A9A9-81B321FB39A8}" destId="{8A6329AF-ED66-4FB6-A6A7-AE9E9D6A8668}" srcOrd="2" destOrd="0" presId="urn:microsoft.com/office/officeart/2005/8/layout/orgChart1"/>
    <dgm:cxn modelId="{45971D58-F1D0-43F8-928B-B67F332DAF51}" type="presParOf" srcId="{D129D3B6-1858-4978-8714-DFE4A7179748}" destId="{E0032BEC-3C1A-48F3-A733-8373CF050F4B}" srcOrd="6" destOrd="0" presId="urn:microsoft.com/office/officeart/2005/8/layout/orgChart1"/>
    <dgm:cxn modelId="{0B12D68A-2246-4FD6-B869-6CAC6724143D}" type="presParOf" srcId="{D129D3B6-1858-4978-8714-DFE4A7179748}" destId="{4AB7A87E-C377-4E15-857B-9D39FBA7DB1E}" srcOrd="7" destOrd="0" presId="urn:microsoft.com/office/officeart/2005/8/layout/orgChart1"/>
    <dgm:cxn modelId="{4B1A4F9C-3A85-45CD-81E6-CF1CA551D5F4}" type="presParOf" srcId="{4AB7A87E-C377-4E15-857B-9D39FBA7DB1E}" destId="{7251054F-4311-4078-8FBF-4F76AF1EFAD1}" srcOrd="0" destOrd="0" presId="urn:microsoft.com/office/officeart/2005/8/layout/orgChart1"/>
    <dgm:cxn modelId="{BCCE21BE-9F66-4FAA-A3CB-E1B035321774}" type="presParOf" srcId="{7251054F-4311-4078-8FBF-4F76AF1EFAD1}" destId="{91C1ABC5-6275-479E-8B2D-01BB94678D48}" srcOrd="0" destOrd="0" presId="urn:microsoft.com/office/officeart/2005/8/layout/orgChart1"/>
    <dgm:cxn modelId="{DB50EF39-EDCF-43E8-B284-EEA7CE599FC6}" type="presParOf" srcId="{7251054F-4311-4078-8FBF-4F76AF1EFAD1}" destId="{99DCB364-4263-4B7A-91CF-EB8D0513B67E}" srcOrd="1" destOrd="0" presId="urn:microsoft.com/office/officeart/2005/8/layout/orgChart1"/>
    <dgm:cxn modelId="{D44CC784-55FB-454C-9085-689A79AEC8E7}" type="presParOf" srcId="{4AB7A87E-C377-4E15-857B-9D39FBA7DB1E}" destId="{1CCCC5AD-65FA-4388-8C7C-FF8118C7CB48}" srcOrd="1" destOrd="0" presId="urn:microsoft.com/office/officeart/2005/8/layout/orgChart1"/>
    <dgm:cxn modelId="{D12F69A3-1646-4151-A400-41D487DEAB8D}" type="presParOf" srcId="{4AB7A87E-C377-4E15-857B-9D39FBA7DB1E}" destId="{257E0431-6C5D-4238-B703-40968F456F10}" srcOrd="2" destOrd="0" presId="urn:microsoft.com/office/officeart/2005/8/layout/orgChart1"/>
    <dgm:cxn modelId="{20CA06F7-32BD-4263-BED1-9632E4D8CA68}" type="presParOf" srcId="{D129D3B6-1858-4978-8714-DFE4A7179748}" destId="{0CA5CD8D-E1FA-418E-8DE5-5CE528D04642}" srcOrd="8" destOrd="0" presId="urn:microsoft.com/office/officeart/2005/8/layout/orgChart1"/>
    <dgm:cxn modelId="{12FF1ABF-45B8-4ACD-9AF5-6F3F6CB02229}" type="presParOf" srcId="{D129D3B6-1858-4978-8714-DFE4A7179748}" destId="{6F8921CC-27F5-451D-9238-62A27DFD08BC}" srcOrd="9" destOrd="0" presId="urn:microsoft.com/office/officeart/2005/8/layout/orgChart1"/>
    <dgm:cxn modelId="{4D826C10-D4C4-499C-81B1-BBC882FE2BA0}" type="presParOf" srcId="{6F8921CC-27F5-451D-9238-62A27DFD08BC}" destId="{020AB145-4C7C-4540-BA51-98D9584A4A60}" srcOrd="0" destOrd="0" presId="urn:microsoft.com/office/officeart/2005/8/layout/orgChart1"/>
    <dgm:cxn modelId="{2B747D67-FCD1-4B08-B563-5C75FE564907}" type="presParOf" srcId="{020AB145-4C7C-4540-BA51-98D9584A4A60}" destId="{12E8E178-65FE-4B19-B862-8BD3E40B42B4}" srcOrd="0" destOrd="0" presId="urn:microsoft.com/office/officeart/2005/8/layout/orgChart1"/>
    <dgm:cxn modelId="{9458CF36-E55D-45A6-9B84-115F4F056585}" type="presParOf" srcId="{020AB145-4C7C-4540-BA51-98D9584A4A60}" destId="{F3660063-29CE-4133-B6A8-808E8149E292}" srcOrd="1" destOrd="0" presId="urn:microsoft.com/office/officeart/2005/8/layout/orgChart1"/>
    <dgm:cxn modelId="{E03FCEED-E299-4F9C-A286-BEE47D251569}" type="presParOf" srcId="{6F8921CC-27F5-451D-9238-62A27DFD08BC}" destId="{2F6D851A-776D-472E-9427-3C1ADD2BE05A}" srcOrd="1" destOrd="0" presId="urn:microsoft.com/office/officeart/2005/8/layout/orgChart1"/>
    <dgm:cxn modelId="{31594730-34EB-4BC4-9D4D-B2F4C0BF183D}" type="presParOf" srcId="{6F8921CC-27F5-451D-9238-62A27DFD08BC}" destId="{F8C572D6-1B35-44BA-844F-62F100B648C2}" srcOrd="2" destOrd="0" presId="urn:microsoft.com/office/officeart/2005/8/layout/orgChart1"/>
    <dgm:cxn modelId="{220D4135-A19D-4E9C-8319-CECFB3302F4B}" type="presParOf" srcId="{D785BE7A-AE29-4998-B1E1-4D0090C38A6D}" destId="{E603211C-33FE-413A-AF93-60B06B93CEE5}" srcOrd="2" destOrd="0" presId="urn:microsoft.com/office/officeart/2005/8/layout/orgChart1"/>
    <dgm:cxn modelId="{8712F66C-11D3-4736-97DB-84B123BB90F1}" type="presParOf" srcId="{0B27C39E-75F3-4B81-AA9A-93156EBF9A72}" destId="{BDEC6108-F3B7-4010-B303-23845EB70C7F}" srcOrd="2" destOrd="0" presId="urn:microsoft.com/office/officeart/2005/8/layout/orgChart1"/>
    <dgm:cxn modelId="{134D60AA-F4A2-428B-A685-36F1E5290DF2}" type="presParOf" srcId="{0B27C39E-75F3-4B81-AA9A-93156EBF9A72}" destId="{4748AA8F-A52F-458C-980D-0BD0D1C624E3}" srcOrd="3" destOrd="0" presId="urn:microsoft.com/office/officeart/2005/8/layout/orgChart1"/>
    <dgm:cxn modelId="{E65EBEA2-B327-4AD2-A3D6-A90BC353F651}" type="presParOf" srcId="{4748AA8F-A52F-458C-980D-0BD0D1C624E3}" destId="{3309CD1F-35BB-4037-AC24-5038A981AB6E}" srcOrd="0" destOrd="0" presId="urn:microsoft.com/office/officeart/2005/8/layout/orgChart1"/>
    <dgm:cxn modelId="{7F45A35F-95C7-42E9-8E07-0C1261C380FE}" type="presParOf" srcId="{3309CD1F-35BB-4037-AC24-5038A981AB6E}" destId="{2C803A61-3FC5-486E-9E2A-2401CC05886A}" srcOrd="0" destOrd="0" presId="urn:microsoft.com/office/officeart/2005/8/layout/orgChart1"/>
    <dgm:cxn modelId="{65C7DA4A-6F65-40ED-8627-9CA044630B09}" type="presParOf" srcId="{3309CD1F-35BB-4037-AC24-5038A981AB6E}" destId="{A91D0361-3FE0-4D65-883C-E042EACFFC9E}" srcOrd="1" destOrd="0" presId="urn:microsoft.com/office/officeart/2005/8/layout/orgChart1"/>
    <dgm:cxn modelId="{77E0DF78-E495-4150-90B3-C6FE859CEC42}" type="presParOf" srcId="{4748AA8F-A52F-458C-980D-0BD0D1C624E3}" destId="{974E334A-2BAB-494F-A538-A8F71400BF74}" srcOrd="1" destOrd="0" presId="urn:microsoft.com/office/officeart/2005/8/layout/orgChart1"/>
    <dgm:cxn modelId="{5BEE7411-7500-4C7D-BE27-7E34165E066C}" type="presParOf" srcId="{974E334A-2BAB-494F-A538-A8F71400BF74}" destId="{DA90969A-C9F0-43D0-A3FE-CA378E627C6E}" srcOrd="0" destOrd="0" presId="urn:microsoft.com/office/officeart/2005/8/layout/orgChart1"/>
    <dgm:cxn modelId="{9A83B693-B8A3-4516-95AA-0FDE4BE042E0}" type="presParOf" srcId="{974E334A-2BAB-494F-A538-A8F71400BF74}" destId="{8196AADB-1229-433D-9A09-127082E0E1A3}" srcOrd="1" destOrd="0" presId="urn:microsoft.com/office/officeart/2005/8/layout/orgChart1"/>
    <dgm:cxn modelId="{DF431169-3C33-48FD-941D-6DF9728D5C25}" type="presParOf" srcId="{8196AADB-1229-433D-9A09-127082E0E1A3}" destId="{FE0E4CF3-812E-4ABC-A8C2-F6F9917BA4D9}" srcOrd="0" destOrd="0" presId="urn:microsoft.com/office/officeart/2005/8/layout/orgChart1"/>
    <dgm:cxn modelId="{8E1C582D-09D3-4952-9FB0-850903474017}" type="presParOf" srcId="{FE0E4CF3-812E-4ABC-A8C2-F6F9917BA4D9}" destId="{13C52722-B9BC-42BF-AD04-8E06D684D65E}" srcOrd="0" destOrd="0" presId="urn:microsoft.com/office/officeart/2005/8/layout/orgChart1"/>
    <dgm:cxn modelId="{85680EFE-921C-48D2-BE45-B382CF006283}" type="presParOf" srcId="{FE0E4CF3-812E-4ABC-A8C2-F6F9917BA4D9}" destId="{91C67077-119B-4A74-94D4-1E6AE8431ACB}" srcOrd="1" destOrd="0" presId="urn:microsoft.com/office/officeart/2005/8/layout/orgChart1"/>
    <dgm:cxn modelId="{0B7FBD79-E48F-4A76-82CF-6DBF16709627}" type="presParOf" srcId="{8196AADB-1229-433D-9A09-127082E0E1A3}" destId="{8D532719-82B6-4CCE-B28A-C7E116B20E35}" srcOrd="1" destOrd="0" presId="urn:microsoft.com/office/officeart/2005/8/layout/orgChart1"/>
    <dgm:cxn modelId="{8116FD9D-AC71-49B8-B2D5-37613C6BD980}" type="presParOf" srcId="{8196AADB-1229-433D-9A09-127082E0E1A3}" destId="{E1807C49-1581-4532-9C08-EFA11772887F}" srcOrd="2" destOrd="0" presId="urn:microsoft.com/office/officeart/2005/8/layout/orgChart1"/>
    <dgm:cxn modelId="{DE8CC815-F0E9-4C88-9E90-D48A483A7CB2}" type="presParOf" srcId="{974E334A-2BAB-494F-A538-A8F71400BF74}" destId="{2A4B73D3-D647-401F-B10A-5FA2C771BB1D}" srcOrd="2" destOrd="0" presId="urn:microsoft.com/office/officeart/2005/8/layout/orgChart1"/>
    <dgm:cxn modelId="{467FE4BF-32D2-4090-9F7F-021CAE52EF8E}" type="presParOf" srcId="{974E334A-2BAB-494F-A538-A8F71400BF74}" destId="{27CD2541-A404-4E64-B6F8-23D70C42FD45}" srcOrd="3" destOrd="0" presId="urn:microsoft.com/office/officeart/2005/8/layout/orgChart1"/>
    <dgm:cxn modelId="{CC9D33D9-F1A6-45F4-8F63-2A1EB2DC3107}" type="presParOf" srcId="{27CD2541-A404-4E64-B6F8-23D70C42FD45}" destId="{DF0DA7C6-761A-4D15-8ED6-9298DFF08172}" srcOrd="0" destOrd="0" presId="urn:microsoft.com/office/officeart/2005/8/layout/orgChart1"/>
    <dgm:cxn modelId="{38A11094-BA59-4933-B755-9EFFA9C8B184}" type="presParOf" srcId="{DF0DA7C6-761A-4D15-8ED6-9298DFF08172}" destId="{6DE6367E-6C25-4B23-BD6A-084A90F411DB}" srcOrd="0" destOrd="0" presId="urn:microsoft.com/office/officeart/2005/8/layout/orgChart1"/>
    <dgm:cxn modelId="{A2987EFB-13C8-42C2-9514-6EB6E8955F3E}" type="presParOf" srcId="{DF0DA7C6-761A-4D15-8ED6-9298DFF08172}" destId="{91B434D3-6D01-4995-81D9-83F1A9A9CB19}" srcOrd="1" destOrd="0" presId="urn:microsoft.com/office/officeart/2005/8/layout/orgChart1"/>
    <dgm:cxn modelId="{0B90143F-F0B5-484F-9CA1-42173CB0EC5F}" type="presParOf" srcId="{27CD2541-A404-4E64-B6F8-23D70C42FD45}" destId="{8078843E-4747-44FB-B6E9-9BE95CC64F49}" srcOrd="1" destOrd="0" presId="urn:microsoft.com/office/officeart/2005/8/layout/orgChart1"/>
    <dgm:cxn modelId="{E2328DEF-7DF4-405D-85A4-11544DCC0455}" type="presParOf" srcId="{27CD2541-A404-4E64-B6F8-23D70C42FD45}" destId="{072F68C6-C348-44EB-9E43-D416005613DA}" srcOrd="2" destOrd="0" presId="urn:microsoft.com/office/officeart/2005/8/layout/orgChart1"/>
    <dgm:cxn modelId="{750C5685-1AB5-429C-B202-AFBE3A8A7C5A}" type="presParOf" srcId="{974E334A-2BAB-494F-A538-A8F71400BF74}" destId="{F81C63C2-5F0C-4AB8-AA6F-D3FBE1310C47}" srcOrd="4" destOrd="0" presId="urn:microsoft.com/office/officeart/2005/8/layout/orgChart1"/>
    <dgm:cxn modelId="{102457C5-0A3D-4F18-A029-8BA977539B18}" type="presParOf" srcId="{974E334A-2BAB-494F-A538-A8F71400BF74}" destId="{7351F370-0D70-4C39-84A0-8AD7559A4AE1}" srcOrd="5" destOrd="0" presId="urn:microsoft.com/office/officeart/2005/8/layout/orgChart1"/>
    <dgm:cxn modelId="{E18C3894-90A6-4712-BB68-91A3A282A143}" type="presParOf" srcId="{7351F370-0D70-4C39-84A0-8AD7559A4AE1}" destId="{C5767ABC-F644-493C-917C-2D750CDB91AF}" srcOrd="0" destOrd="0" presId="urn:microsoft.com/office/officeart/2005/8/layout/orgChart1"/>
    <dgm:cxn modelId="{35A9EE2E-23C9-4A49-828E-61A6016ED86D}" type="presParOf" srcId="{C5767ABC-F644-493C-917C-2D750CDB91AF}" destId="{047BDD20-9FBB-400A-BC9C-0A3D383B8699}" srcOrd="0" destOrd="0" presId="urn:microsoft.com/office/officeart/2005/8/layout/orgChart1"/>
    <dgm:cxn modelId="{E5427A17-E8A5-4C35-A00D-6E4C5F5F1C36}" type="presParOf" srcId="{C5767ABC-F644-493C-917C-2D750CDB91AF}" destId="{FE400E35-108B-4428-A4A2-4DBFD8A69FF8}" srcOrd="1" destOrd="0" presId="urn:microsoft.com/office/officeart/2005/8/layout/orgChart1"/>
    <dgm:cxn modelId="{E12A02A6-8B21-48EE-9332-64F9D751431A}" type="presParOf" srcId="{7351F370-0D70-4C39-84A0-8AD7559A4AE1}" destId="{D73CA912-F6D2-4316-A2AB-7D120FCE66DE}" srcOrd="1" destOrd="0" presId="urn:microsoft.com/office/officeart/2005/8/layout/orgChart1"/>
    <dgm:cxn modelId="{8A7CF41C-75E0-4A82-A0A4-34956A422628}" type="presParOf" srcId="{7351F370-0D70-4C39-84A0-8AD7559A4AE1}" destId="{8EBDE7AE-BD10-48AA-93DD-97AD7E84E88A}" srcOrd="2" destOrd="0" presId="urn:microsoft.com/office/officeart/2005/8/layout/orgChart1"/>
    <dgm:cxn modelId="{96FF7E23-8120-487B-B312-0E34E9A39725}" type="presParOf" srcId="{974E334A-2BAB-494F-A538-A8F71400BF74}" destId="{86CBD543-D417-4563-84D7-DFA66829D7B7}" srcOrd="6" destOrd="0" presId="urn:microsoft.com/office/officeart/2005/8/layout/orgChart1"/>
    <dgm:cxn modelId="{05EBC960-9A52-4414-9E33-D6B42E21BAFA}" type="presParOf" srcId="{974E334A-2BAB-494F-A538-A8F71400BF74}" destId="{12742C99-9D16-4A03-A0BB-C91BAC394D07}" srcOrd="7" destOrd="0" presId="urn:microsoft.com/office/officeart/2005/8/layout/orgChart1"/>
    <dgm:cxn modelId="{48D75B4C-7773-4FF6-B04B-A8BF58E3DA8A}" type="presParOf" srcId="{12742C99-9D16-4A03-A0BB-C91BAC394D07}" destId="{9B9779F8-3A5A-4969-9254-9942DC799C1B}" srcOrd="0" destOrd="0" presId="urn:microsoft.com/office/officeart/2005/8/layout/orgChart1"/>
    <dgm:cxn modelId="{B02E738E-1E13-4A85-8794-E8664AA49929}" type="presParOf" srcId="{9B9779F8-3A5A-4969-9254-9942DC799C1B}" destId="{C82D001C-3512-4BC6-9DEF-6B685CA1734B}" srcOrd="0" destOrd="0" presId="urn:microsoft.com/office/officeart/2005/8/layout/orgChart1"/>
    <dgm:cxn modelId="{F70F605B-D69B-4700-9FBA-005A3CFC7DA3}" type="presParOf" srcId="{9B9779F8-3A5A-4969-9254-9942DC799C1B}" destId="{C7D071DD-570B-42D0-9295-95FF38F2DCFC}" srcOrd="1" destOrd="0" presId="urn:microsoft.com/office/officeart/2005/8/layout/orgChart1"/>
    <dgm:cxn modelId="{974ABE87-908D-4D5B-8CEC-DD17188E61CE}" type="presParOf" srcId="{12742C99-9D16-4A03-A0BB-C91BAC394D07}" destId="{0C2468CF-3DC8-46C2-BA3A-6864A027EB03}" srcOrd="1" destOrd="0" presId="urn:microsoft.com/office/officeart/2005/8/layout/orgChart1"/>
    <dgm:cxn modelId="{CEEF21F7-A655-4828-95A8-C5026A455420}" type="presParOf" srcId="{12742C99-9D16-4A03-A0BB-C91BAC394D07}" destId="{D1071C55-DF9E-4854-8A56-92E96C81A69D}" srcOrd="2" destOrd="0" presId="urn:microsoft.com/office/officeart/2005/8/layout/orgChart1"/>
    <dgm:cxn modelId="{7C4EFDBF-7F11-4A47-B1FD-78A532F3F489}" type="presParOf" srcId="{974E334A-2BAB-494F-A538-A8F71400BF74}" destId="{9B61703E-2B8A-4B9D-A3BA-F34F593A163F}" srcOrd="8" destOrd="0" presId="urn:microsoft.com/office/officeart/2005/8/layout/orgChart1"/>
    <dgm:cxn modelId="{B7F3C205-8882-4933-BEB6-2BE57470EF9D}" type="presParOf" srcId="{974E334A-2BAB-494F-A538-A8F71400BF74}" destId="{9E06A9BE-8A38-4E81-ACF8-780547D45111}" srcOrd="9" destOrd="0" presId="urn:microsoft.com/office/officeart/2005/8/layout/orgChart1"/>
    <dgm:cxn modelId="{0169AE08-6931-4926-838A-A24656E8E20A}" type="presParOf" srcId="{9E06A9BE-8A38-4E81-ACF8-780547D45111}" destId="{9BE573D2-69D4-4C80-B1B7-B406DC8F256F}" srcOrd="0" destOrd="0" presId="urn:microsoft.com/office/officeart/2005/8/layout/orgChart1"/>
    <dgm:cxn modelId="{8350DF26-1187-47F6-9CC3-B7479947B166}" type="presParOf" srcId="{9BE573D2-69D4-4C80-B1B7-B406DC8F256F}" destId="{48F43E70-26EE-4E3E-A7AE-A5B8AB4A8B8C}" srcOrd="0" destOrd="0" presId="urn:microsoft.com/office/officeart/2005/8/layout/orgChart1"/>
    <dgm:cxn modelId="{B3DABFC3-4384-4A94-93E6-E4A93B601940}" type="presParOf" srcId="{9BE573D2-69D4-4C80-B1B7-B406DC8F256F}" destId="{0ADFB5D3-D4EB-41AE-89A7-39D6F34DF0F5}" srcOrd="1" destOrd="0" presId="urn:microsoft.com/office/officeart/2005/8/layout/orgChart1"/>
    <dgm:cxn modelId="{92F084A5-AE00-478A-9992-C162AD59E8A0}" type="presParOf" srcId="{9E06A9BE-8A38-4E81-ACF8-780547D45111}" destId="{1944C545-2644-46BC-A9E4-98174BC2F3E3}" srcOrd="1" destOrd="0" presId="urn:microsoft.com/office/officeart/2005/8/layout/orgChart1"/>
    <dgm:cxn modelId="{96CEF33F-AE5E-4F71-B4FE-507D5CF579CE}" type="presParOf" srcId="{9E06A9BE-8A38-4E81-ACF8-780547D45111}" destId="{1A2C8042-9F82-4F63-8758-25D0171E4BF4}" srcOrd="2" destOrd="0" presId="urn:microsoft.com/office/officeart/2005/8/layout/orgChart1"/>
    <dgm:cxn modelId="{4BDBAF43-2073-4960-8C67-9F05529D6B83}" type="presParOf" srcId="{4748AA8F-A52F-458C-980D-0BD0D1C624E3}" destId="{0179AA3C-CEEB-4136-A478-339687BB4D93}" srcOrd="2" destOrd="0" presId="urn:microsoft.com/office/officeart/2005/8/layout/orgChart1"/>
    <dgm:cxn modelId="{AB46412F-E765-4FE2-8488-DE1A949DEA4E}" type="presParOf" srcId="{0B27C39E-75F3-4B81-AA9A-93156EBF9A72}" destId="{E1A8C1CE-03F5-4930-B4D9-2DD595DB90A0}" srcOrd="4" destOrd="0" presId="urn:microsoft.com/office/officeart/2005/8/layout/orgChart1"/>
    <dgm:cxn modelId="{CBA1C0E7-1273-4436-9E22-2ABFB9B9DB37}" type="presParOf" srcId="{0B27C39E-75F3-4B81-AA9A-93156EBF9A72}" destId="{EE1CF6F0-10D1-4FE1-BC89-4F6264BB750D}" srcOrd="5" destOrd="0" presId="urn:microsoft.com/office/officeart/2005/8/layout/orgChart1"/>
    <dgm:cxn modelId="{08CCE623-F0D6-41C1-BE9F-76BE1B6358E6}" type="presParOf" srcId="{EE1CF6F0-10D1-4FE1-BC89-4F6264BB750D}" destId="{C3D44515-9D25-4155-A290-49350A6E4777}" srcOrd="0" destOrd="0" presId="urn:microsoft.com/office/officeart/2005/8/layout/orgChart1"/>
    <dgm:cxn modelId="{F6216914-5AB5-4650-89DB-27BF65705C44}" type="presParOf" srcId="{C3D44515-9D25-4155-A290-49350A6E4777}" destId="{C5FD1A0C-BD3C-4D67-B1AB-DE7FC755C3B2}" srcOrd="0" destOrd="0" presId="urn:microsoft.com/office/officeart/2005/8/layout/orgChart1"/>
    <dgm:cxn modelId="{BFAC4D60-7F40-4BAC-8B73-D95ACA1B752D}" type="presParOf" srcId="{C3D44515-9D25-4155-A290-49350A6E4777}" destId="{C5CC0BFC-A87B-4E76-84D8-F712328CF523}" srcOrd="1" destOrd="0" presId="urn:microsoft.com/office/officeart/2005/8/layout/orgChart1"/>
    <dgm:cxn modelId="{F7A22765-F3E6-481F-A1E3-5B73CEB04706}" type="presParOf" srcId="{EE1CF6F0-10D1-4FE1-BC89-4F6264BB750D}" destId="{B4382447-6CE9-4ECA-96C8-3459E87495B5}" srcOrd="1" destOrd="0" presId="urn:microsoft.com/office/officeart/2005/8/layout/orgChart1"/>
    <dgm:cxn modelId="{BEC02C3C-299E-474B-A62A-DC7762566992}" type="presParOf" srcId="{B4382447-6CE9-4ECA-96C8-3459E87495B5}" destId="{10B4A602-903A-460F-9DC2-BA7B14C6AA8D}" srcOrd="0" destOrd="0" presId="urn:microsoft.com/office/officeart/2005/8/layout/orgChart1"/>
    <dgm:cxn modelId="{B59FADBF-C7AB-4399-9664-252C6BBADDDC}" type="presParOf" srcId="{B4382447-6CE9-4ECA-96C8-3459E87495B5}" destId="{6365A135-8630-49A3-A335-2ED730A4D35E}" srcOrd="1" destOrd="0" presId="urn:microsoft.com/office/officeart/2005/8/layout/orgChart1"/>
    <dgm:cxn modelId="{69D3F5DF-F313-47E1-B90B-B344ED689EEB}" type="presParOf" srcId="{6365A135-8630-49A3-A335-2ED730A4D35E}" destId="{83CCAE09-298A-4BA7-A048-F4D3AF550D35}" srcOrd="0" destOrd="0" presId="urn:microsoft.com/office/officeart/2005/8/layout/orgChart1"/>
    <dgm:cxn modelId="{3DF1C5B0-DA2C-409E-9563-57C084C08F28}" type="presParOf" srcId="{83CCAE09-298A-4BA7-A048-F4D3AF550D35}" destId="{782EF108-3E77-449B-BA06-78F396C80FD3}" srcOrd="0" destOrd="0" presId="urn:microsoft.com/office/officeart/2005/8/layout/orgChart1"/>
    <dgm:cxn modelId="{5A9600FF-5549-4785-AE4D-33555E5FEEC5}" type="presParOf" srcId="{83CCAE09-298A-4BA7-A048-F4D3AF550D35}" destId="{E9F0ADC6-865F-4B54-9024-6FEC511883DD}" srcOrd="1" destOrd="0" presId="urn:microsoft.com/office/officeart/2005/8/layout/orgChart1"/>
    <dgm:cxn modelId="{23966BE7-039B-4B27-A0D2-7F03BCA19E92}" type="presParOf" srcId="{6365A135-8630-49A3-A335-2ED730A4D35E}" destId="{6A0238E8-A650-4495-BC81-E66F7E7A4780}" srcOrd="1" destOrd="0" presId="urn:microsoft.com/office/officeart/2005/8/layout/orgChart1"/>
    <dgm:cxn modelId="{32C6F9ED-EAE2-4682-9DE0-207567A3E690}" type="presParOf" srcId="{6365A135-8630-49A3-A335-2ED730A4D35E}" destId="{F78DDD71-F2A5-4DEB-B539-68C7E44E844D}" srcOrd="2" destOrd="0" presId="urn:microsoft.com/office/officeart/2005/8/layout/orgChart1"/>
    <dgm:cxn modelId="{C36F23E7-D6C6-44EB-9005-AC3C18F7DB78}" type="presParOf" srcId="{B4382447-6CE9-4ECA-96C8-3459E87495B5}" destId="{E74D7249-57B7-43CA-93F0-7ADCC2815618}" srcOrd="2" destOrd="0" presId="urn:microsoft.com/office/officeart/2005/8/layout/orgChart1"/>
    <dgm:cxn modelId="{767FC4A5-5C4F-4972-8A2C-FD45DD9216ED}" type="presParOf" srcId="{B4382447-6CE9-4ECA-96C8-3459E87495B5}" destId="{DE8CABA8-A14E-43D4-A369-F0F9BC71C88E}" srcOrd="3" destOrd="0" presId="urn:microsoft.com/office/officeart/2005/8/layout/orgChart1"/>
    <dgm:cxn modelId="{B848430D-26DC-484A-A5FC-3E6C39A28140}" type="presParOf" srcId="{DE8CABA8-A14E-43D4-A369-F0F9BC71C88E}" destId="{D6D63B57-7470-4356-89D0-CFA28907E50D}" srcOrd="0" destOrd="0" presId="urn:microsoft.com/office/officeart/2005/8/layout/orgChart1"/>
    <dgm:cxn modelId="{45114690-B09B-46E3-A653-A05580171EE3}" type="presParOf" srcId="{D6D63B57-7470-4356-89D0-CFA28907E50D}" destId="{8D7CBD7B-755F-4810-8346-C5102EA8EADF}" srcOrd="0" destOrd="0" presId="urn:microsoft.com/office/officeart/2005/8/layout/orgChart1"/>
    <dgm:cxn modelId="{DA0B1A76-0E27-4793-8743-E774AAF84B4A}" type="presParOf" srcId="{D6D63B57-7470-4356-89D0-CFA28907E50D}" destId="{ADEC45F8-5991-436D-99EB-A63BFBB18070}" srcOrd="1" destOrd="0" presId="urn:microsoft.com/office/officeart/2005/8/layout/orgChart1"/>
    <dgm:cxn modelId="{1C51C24E-EFFC-4281-9F85-580388576C88}" type="presParOf" srcId="{DE8CABA8-A14E-43D4-A369-F0F9BC71C88E}" destId="{828F8A6C-F2B1-463B-AC15-5D63A7F02FF5}" srcOrd="1" destOrd="0" presId="urn:microsoft.com/office/officeart/2005/8/layout/orgChart1"/>
    <dgm:cxn modelId="{2D47FA17-12AF-480C-9F7F-574AAF34BD8D}" type="presParOf" srcId="{DE8CABA8-A14E-43D4-A369-F0F9BC71C88E}" destId="{150C21F1-B57D-41F4-B384-1CAAA1EB850A}" srcOrd="2" destOrd="0" presId="urn:microsoft.com/office/officeart/2005/8/layout/orgChart1"/>
    <dgm:cxn modelId="{B2C54519-A763-4E00-935C-7B55C756ABD3}" type="presParOf" srcId="{B4382447-6CE9-4ECA-96C8-3459E87495B5}" destId="{D1C691B7-DAB0-4368-9FFC-28ED9CADEADB}" srcOrd="4" destOrd="0" presId="urn:microsoft.com/office/officeart/2005/8/layout/orgChart1"/>
    <dgm:cxn modelId="{8A19B703-8E7F-4C90-8129-048241D7ACEB}" type="presParOf" srcId="{B4382447-6CE9-4ECA-96C8-3459E87495B5}" destId="{A1ACD6C7-D600-48C6-8AAB-F7B83D05B0F2}" srcOrd="5" destOrd="0" presId="urn:microsoft.com/office/officeart/2005/8/layout/orgChart1"/>
    <dgm:cxn modelId="{3AFF3F1E-2B31-4F6F-B785-8853BBAF4DF7}" type="presParOf" srcId="{A1ACD6C7-D600-48C6-8AAB-F7B83D05B0F2}" destId="{812F6C77-74C1-43CD-9C14-CEA813B1B574}" srcOrd="0" destOrd="0" presId="urn:microsoft.com/office/officeart/2005/8/layout/orgChart1"/>
    <dgm:cxn modelId="{10D7AB02-692D-4E01-9C5D-D353BD058642}" type="presParOf" srcId="{812F6C77-74C1-43CD-9C14-CEA813B1B574}" destId="{4AF2D05C-E7CF-415F-9479-94D66EFBCFC0}" srcOrd="0" destOrd="0" presId="urn:microsoft.com/office/officeart/2005/8/layout/orgChart1"/>
    <dgm:cxn modelId="{6FF0F5BA-BB42-436E-9B69-445EB80CC0E2}" type="presParOf" srcId="{812F6C77-74C1-43CD-9C14-CEA813B1B574}" destId="{29ECFC0E-27D8-426D-9FA0-1F2F4B51741B}" srcOrd="1" destOrd="0" presId="urn:microsoft.com/office/officeart/2005/8/layout/orgChart1"/>
    <dgm:cxn modelId="{CC23880B-B75B-4CE2-B946-B7D5909EFC35}" type="presParOf" srcId="{A1ACD6C7-D600-48C6-8AAB-F7B83D05B0F2}" destId="{ABD340C2-66B3-4383-909D-DE724AD69425}" srcOrd="1" destOrd="0" presId="urn:microsoft.com/office/officeart/2005/8/layout/orgChart1"/>
    <dgm:cxn modelId="{64ED9869-A93B-416D-BB61-7E57081B40BC}" type="presParOf" srcId="{A1ACD6C7-D600-48C6-8AAB-F7B83D05B0F2}" destId="{AF84183B-5E06-41D2-894E-E4ED3D873F4B}" srcOrd="2" destOrd="0" presId="urn:microsoft.com/office/officeart/2005/8/layout/orgChart1"/>
    <dgm:cxn modelId="{8F6066E1-2B21-4EF5-B613-1DF99CDF3F5C}" type="presParOf" srcId="{B4382447-6CE9-4ECA-96C8-3459E87495B5}" destId="{55B21377-1365-432C-BC41-C2442B99B55D}" srcOrd="6" destOrd="0" presId="urn:microsoft.com/office/officeart/2005/8/layout/orgChart1"/>
    <dgm:cxn modelId="{8067D160-234A-4E42-85A4-EB74CD8BD98D}" type="presParOf" srcId="{B4382447-6CE9-4ECA-96C8-3459E87495B5}" destId="{FB77F543-CD22-4DFB-B443-25C0EF97B309}" srcOrd="7" destOrd="0" presId="urn:microsoft.com/office/officeart/2005/8/layout/orgChart1"/>
    <dgm:cxn modelId="{A44CD076-86CB-4A8A-9F5A-38AA7ECC61D7}" type="presParOf" srcId="{FB77F543-CD22-4DFB-B443-25C0EF97B309}" destId="{5091B651-9782-4DF7-B6EB-1E4408FDC24E}" srcOrd="0" destOrd="0" presId="urn:microsoft.com/office/officeart/2005/8/layout/orgChart1"/>
    <dgm:cxn modelId="{3FD2EC7A-0FA0-46F2-A3E3-3999DD1B2D9A}" type="presParOf" srcId="{5091B651-9782-4DF7-B6EB-1E4408FDC24E}" destId="{99E580D1-9334-46EC-AAD6-F67CECA75CFE}" srcOrd="0" destOrd="0" presId="urn:microsoft.com/office/officeart/2005/8/layout/orgChart1"/>
    <dgm:cxn modelId="{8933F42A-6896-42AB-8420-FFF51A37F417}" type="presParOf" srcId="{5091B651-9782-4DF7-B6EB-1E4408FDC24E}" destId="{C9F988E7-3525-49F9-B98B-898C0F0ED60F}" srcOrd="1" destOrd="0" presId="urn:microsoft.com/office/officeart/2005/8/layout/orgChart1"/>
    <dgm:cxn modelId="{7E1D37BD-CE52-445F-BE6D-4230E33421A8}" type="presParOf" srcId="{FB77F543-CD22-4DFB-B443-25C0EF97B309}" destId="{A0E59B7D-4452-4D50-9727-B4CAC44931A9}" srcOrd="1" destOrd="0" presId="urn:microsoft.com/office/officeart/2005/8/layout/orgChart1"/>
    <dgm:cxn modelId="{535BAF7F-3D04-4E16-A270-8B6030EF0BD3}" type="presParOf" srcId="{FB77F543-CD22-4DFB-B443-25C0EF97B309}" destId="{1494D8BB-A689-479D-8FD2-5C48B0388B1F}" srcOrd="2" destOrd="0" presId="urn:microsoft.com/office/officeart/2005/8/layout/orgChart1"/>
    <dgm:cxn modelId="{B570E69E-C138-44A3-A9A9-56842D25C55B}" type="presParOf" srcId="{EE1CF6F0-10D1-4FE1-BC89-4F6264BB750D}" destId="{C31E763C-BBC8-4E6E-9076-39BE17FE4D05}" srcOrd="2" destOrd="0" presId="urn:microsoft.com/office/officeart/2005/8/layout/orgChart1"/>
    <dgm:cxn modelId="{DF70D69A-9D43-46D4-8B01-F01E67866862}" type="presParOf" srcId="{0B27C39E-75F3-4B81-AA9A-93156EBF9A72}" destId="{FA955371-3AB8-4565-ABE6-F8D474894020}" srcOrd="6" destOrd="0" presId="urn:microsoft.com/office/officeart/2005/8/layout/orgChart1"/>
    <dgm:cxn modelId="{FCF6677D-7F25-4787-A80C-23B45BDDEC68}" type="presParOf" srcId="{0B27C39E-75F3-4B81-AA9A-93156EBF9A72}" destId="{C4B62320-62D0-4719-8A69-CF9047F404C6}" srcOrd="7" destOrd="0" presId="urn:microsoft.com/office/officeart/2005/8/layout/orgChart1"/>
    <dgm:cxn modelId="{30C159B1-554D-49FA-A5F7-F7E2ED1DFFCD}" type="presParOf" srcId="{C4B62320-62D0-4719-8A69-CF9047F404C6}" destId="{881DFA96-16D3-41C3-8440-CD460A2B026F}" srcOrd="0" destOrd="0" presId="urn:microsoft.com/office/officeart/2005/8/layout/orgChart1"/>
    <dgm:cxn modelId="{E51A4591-71DF-4F2E-ACAA-7AD87774803C}" type="presParOf" srcId="{881DFA96-16D3-41C3-8440-CD460A2B026F}" destId="{BC40B088-645E-456E-8000-40F340C8FE86}" srcOrd="0" destOrd="0" presId="urn:microsoft.com/office/officeart/2005/8/layout/orgChart1"/>
    <dgm:cxn modelId="{AD145AF3-402B-47E4-AA07-83110E67CB3A}" type="presParOf" srcId="{881DFA96-16D3-41C3-8440-CD460A2B026F}" destId="{97572DF4-5C0E-4F5B-84E8-6DA9F99292CF}" srcOrd="1" destOrd="0" presId="urn:microsoft.com/office/officeart/2005/8/layout/orgChart1"/>
    <dgm:cxn modelId="{33C1FD50-36BD-4E35-A3C3-F119908093F1}" type="presParOf" srcId="{C4B62320-62D0-4719-8A69-CF9047F404C6}" destId="{EDFA358E-6C0A-4ED9-B80E-A558F9F52A75}" srcOrd="1" destOrd="0" presId="urn:microsoft.com/office/officeart/2005/8/layout/orgChart1"/>
    <dgm:cxn modelId="{F5C63819-7AF9-492D-BF41-52B4852BDD38}" type="presParOf" srcId="{EDFA358E-6C0A-4ED9-B80E-A558F9F52A75}" destId="{16103A51-CA2B-4007-8C2D-6F462B2EA961}" srcOrd="0" destOrd="0" presId="urn:microsoft.com/office/officeart/2005/8/layout/orgChart1"/>
    <dgm:cxn modelId="{9D6A3961-C9A8-4A10-B9BE-ABFA0C942BBB}" type="presParOf" srcId="{EDFA358E-6C0A-4ED9-B80E-A558F9F52A75}" destId="{497F351A-6160-4D59-A5ED-8BEBC06924A7}" srcOrd="1" destOrd="0" presId="urn:microsoft.com/office/officeart/2005/8/layout/orgChart1"/>
    <dgm:cxn modelId="{FB463869-CC2C-40B3-9A51-8D045A40765C}" type="presParOf" srcId="{497F351A-6160-4D59-A5ED-8BEBC06924A7}" destId="{A7A0A215-1AC9-4AE4-9112-7E788F9B6A45}" srcOrd="0" destOrd="0" presId="urn:microsoft.com/office/officeart/2005/8/layout/orgChart1"/>
    <dgm:cxn modelId="{6D129184-6A85-475A-809E-76C7AE1A8230}" type="presParOf" srcId="{A7A0A215-1AC9-4AE4-9112-7E788F9B6A45}" destId="{8E363D67-577E-44D9-BD68-2E82D68C43D1}" srcOrd="0" destOrd="0" presId="urn:microsoft.com/office/officeart/2005/8/layout/orgChart1"/>
    <dgm:cxn modelId="{0BB4ACF2-7A99-4F5E-952C-0DF74FC43CCA}" type="presParOf" srcId="{A7A0A215-1AC9-4AE4-9112-7E788F9B6A45}" destId="{B6452018-2AA3-451B-918C-CB2990D894D3}" srcOrd="1" destOrd="0" presId="urn:microsoft.com/office/officeart/2005/8/layout/orgChart1"/>
    <dgm:cxn modelId="{B9FBE63B-0699-4149-9F58-F953DC044930}" type="presParOf" srcId="{497F351A-6160-4D59-A5ED-8BEBC06924A7}" destId="{958CC967-057F-4508-8E4E-08AF37DE86AF}" srcOrd="1" destOrd="0" presId="urn:microsoft.com/office/officeart/2005/8/layout/orgChart1"/>
    <dgm:cxn modelId="{FF9F2E30-D15C-4DB2-8987-D6B03E6A38AA}" type="presParOf" srcId="{497F351A-6160-4D59-A5ED-8BEBC06924A7}" destId="{21E18B14-3AF8-4C83-9F04-E5246AB39D70}" srcOrd="2" destOrd="0" presId="urn:microsoft.com/office/officeart/2005/8/layout/orgChart1"/>
    <dgm:cxn modelId="{F91F56DC-E1E4-41EC-A0ED-DBE8758AF8B6}" type="presParOf" srcId="{EDFA358E-6C0A-4ED9-B80E-A558F9F52A75}" destId="{CDA0B891-260F-4D03-9C17-FF8826E6AF87}" srcOrd="2" destOrd="0" presId="urn:microsoft.com/office/officeart/2005/8/layout/orgChart1"/>
    <dgm:cxn modelId="{E35AA7EE-6E13-4E51-8C3B-0C08ADC0EF10}" type="presParOf" srcId="{EDFA358E-6C0A-4ED9-B80E-A558F9F52A75}" destId="{6B42E4FE-C209-4A83-98CF-82364A9EFBBB}" srcOrd="3" destOrd="0" presId="urn:microsoft.com/office/officeart/2005/8/layout/orgChart1"/>
    <dgm:cxn modelId="{935758E3-8571-4CD4-A6C0-E01D2CD42FEA}" type="presParOf" srcId="{6B42E4FE-C209-4A83-98CF-82364A9EFBBB}" destId="{B55C0696-678A-41E7-9F48-953D784D698C}" srcOrd="0" destOrd="0" presId="urn:microsoft.com/office/officeart/2005/8/layout/orgChart1"/>
    <dgm:cxn modelId="{87559F21-8AA7-4AB6-A60F-AF01E729B4E6}" type="presParOf" srcId="{B55C0696-678A-41E7-9F48-953D784D698C}" destId="{3D113646-7804-4ABF-85F8-038C071CE636}" srcOrd="0" destOrd="0" presId="urn:microsoft.com/office/officeart/2005/8/layout/orgChart1"/>
    <dgm:cxn modelId="{749AD071-9321-4B9C-B65D-4E012F171DD6}" type="presParOf" srcId="{B55C0696-678A-41E7-9F48-953D784D698C}" destId="{45CAC693-7C70-4B7C-9D11-23D22CC71B75}" srcOrd="1" destOrd="0" presId="urn:microsoft.com/office/officeart/2005/8/layout/orgChart1"/>
    <dgm:cxn modelId="{87DC6C6A-6BEA-4FD3-AA82-238367446687}" type="presParOf" srcId="{6B42E4FE-C209-4A83-98CF-82364A9EFBBB}" destId="{131EABF3-CB4D-452D-A93C-D67D33F9E58B}" srcOrd="1" destOrd="0" presId="urn:microsoft.com/office/officeart/2005/8/layout/orgChart1"/>
    <dgm:cxn modelId="{D34A6AFD-F008-4931-ADDF-B5E5381E1A8C}" type="presParOf" srcId="{6B42E4FE-C209-4A83-98CF-82364A9EFBBB}" destId="{A66D4943-AD95-4721-BEB5-DEDCF472EAC9}" srcOrd="2" destOrd="0" presId="urn:microsoft.com/office/officeart/2005/8/layout/orgChart1"/>
    <dgm:cxn modelId="{DEBFE6FF-526A-4554-9FBF-6B4089D3DC97}" type="presParOf" srcId="{EDFA358E-6C0A-4ED9-B80E-A558F9F52A75}" destId="{215FB870-71E6-43E5-B617-ED5CA15DC2DC}" srcOrd="4" destOrd="0" presId="urn:microsoft.com/office/officeart/2005/8/layout/orgChart1"/>
    <dgm:cxn modelId="{3223186C-CC74-4FF6-9C1A-9F5EBCA984EA}" type="presParOf" srcId="{EDFA358E-6C0A-4ED9-B80E-A558F9F52A75}" destId="{933CED96-2C9C-4248-8395-4F730D46AE69}" srcOrd="5" destOrd="0" presId="urn:microsoft.com/office/officeart/2005/8/layout/orgChart1"/>
    <dgm:cxn modelId="{7E9743CA-7460-4E60-8478-52DBBC1D370B}" type="presParOf" srcId="{933CED96-2C9C-4248-8395-4F730D46AE69}" destId="{E20E1055-BAA3-4BE4-8AF8-9D423F2F8BBD}" srcOrd="0" destOrd="0" presId="urn:microsoft.com/office/officeart/2005/8/layout/orgChart1"/>
    <dgm:cxn modelId="{53CFBAE5-8E27-43D2-8C05-D526344E2CA1}" type="presParOf" srcId="{E20E1055-BAA3-4BE4-8AF8-9D423F2F8BBD}" destId="{64184D64-D81F-4E3D-BF8F-AABF25785B0E}" srcOrd="0" destOrd="0" presId="urn:microsoft.com/office/officeart/2005/8/layout/orgChart1"/>
    <dgm:cxn modelId="{2831F286-CA86-4E43-8AFE-2E1C2E936B9D}" type="presParOf" srcId="{E20E1055-BAA3-4BE4-8AF8-9D423F2F8BBD}" destId="{9C629EB9-02B4-4781-9C98-24B79DCA6688}" srcOrd="1" destOrd="0" presId="urn:microsoft.com/office/officeart/2005/8/layout/orgChart1"/>
    <dgm:cxn modelId="{2AB51904-0695-4932-A011-1DC962617DE3}" type="presParOf" srcId="{933CED96-2C9C-4248-8395-4F730D46AE69}" destId="{5454372C-6580-4EFD-BF42-C46E7BA87E3B}" srcOrd="1" destOrd="0" presId="urn:microsoft.com/office/officeart/2005/8/layout/orgChart1"/>
    <dgm:cxn modelId="{B7E34AA3-F4F1-4DA7-8ED0-C7546E6433DB}" type="presParOf" srcId="{933CED96-2C9C-4248-8395-4F730D46AE69}" destId="{E2700699-4EB1-4AF7-9EB0-9AE0D6199375}" srcOrd="2" destOrd="0" presId="urn:microsoft.com/office/officeart/2005/8/layout/orgChart1"/>
    <dgm:cxn modelId="{07EB2EF5-4BA1-4881-85AC-21D5F950DCF6}" type="presParOf" srcId="{C4B62320-62D0-4719-8A69-CF9047F404C6}" destId="{07497D95-4063-4750-A233-6EBAFC9063A6}" srcOrd="2" destOrd="0" presId="urn:microsoft.com/office/officeart/2005/8/layout/orgChart1"/>
    <dgm:cxn modelId="{F46F0B8F-9524-4B11-B2E4-025F3B66E089}" type="presParOf" srcId="{B10DE4A3-5F33-4B85-AEC2-976B0E03EF42}" destId="{77E17125-C62E-4E5A-8560-57A794A8CD20}" srcOrd="2" destOrd="0" presId="urn:microsoft.com/office/officeart/2005/8/layout/orgChart1"/>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798EF9-42E2-4434-B5D7-94E8F9075EFE}"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E5560AD1-2FC2-42A9-A336-1853DADC0233}">
      <dgm:prSet phldrT="[Text]" custT="1">
        <dgm:style>
          <a:lnRef idx="0">
            <a:schemeClr val="accent1"/>
          </a:lnRef>
          <a:fillRef idx="3">
            <a:schemeClr val="accent1"/>
          </a:fillRef>
          <a:effectRef idx="3">
            <a:schemeClr val="accent1"/>
          </a:effectRef>
          <a:fontRef idx="minor">
            <a:schemeClr val="lt1"/>
          </a:fontRef>
        </dgm:style>
      </dgm:prSet>
      <dgm:spPr>
        <a:solidFill>
          <a:srgbClr val="72AF2F"/>
        </a:solidFill>
      </dgm:spPr>
      <dgm:t>
        <a:bodyPr/>
        <a:lstStyle/>
        <a:p>
          <a:r>
            <a:rPr lang="en-US" sz="2400" smtClean="0">
              <a:solidFill>
                <a:schemeClr val="bg1"/>
              </a:solidFill>
              <a:effectLst>
                <a:outerShdw blurRad="38100" dist="38100" dir="2700000" algn="tl">
                  <a:srgbClr val="000000">
                    <a:alpha val="43137"/>
                  </a:srgbClr>
                </a:outerShdw>
              </a:effectLst>
              <a:latin typeface="+mn-lt"/>
            </a:rPr>
            <a:t>Rel-12</a:t>
          </a:r>
          <a:endParaRPr lang="en-US" sz="2400" dirty="0">
            <a:solidFill>
              <a:schemeClr val="bg1"/>
            </a:solidFill>
            <a:effectLst>
              <a:outerShdw blurRad="38100" dist="38100" dir="2700000" algn="tl">
                <a:srgbClr val="000000">
                  <a:alpha val="43137"/>
                </a:srgbClr>
              </a:outerShdw>
            </a:effectLst>
            <a:latin typeface="+mn-lt"/>
          </a:endParaRPr>
        </a:p>
      </dgm:t>
    </dgm:pt>
    <dgm:pt modelId="{36A661EA-D773-4CD7-9FE4-7F8F6831C64D}" type="parTrans" cxnId="{F3443C21-7DE3-4B99-A32A-8672366D3A8D}">
      <dgm:prSet/>
      <dgm:spPr/>
      <dgm:t>
        <a:bodyPr/>
        <a:lstStyle/>
        <a:p>
          <a:endParaRPr lang="en-US" sz="1600">
            <a:latin typeface="+mn-lt"/>
          </a:endParaRPr>
        </a:p>
      </dgm:t>
    </dgm:pt>
    <dgm:pt modelId="{AA98B717-DAC9-49FB-9BF2-3641D4C65496}" type="sibTrans" cxnId="{F3443C21-7DE3-4B99-A32A-8672366D3A8D}">
      <dgm:prSet/>
      <dgm:spPr/>
      <dgm:t>
        <a:bodyPr/>
        <a:lstStyle/>
        <a:p>
          <a:endParaRPr lang="en-US" sz="1600">
            <a:latin typeface="+mn-lt"/>
          </a:endParaRPr>
        </a:p>
      </dgm:t>
    </dgm:pt>
    <dgm:pt modelId="{DCE5D6DE-105D-43CB-9974-7D0249EEC86E}">
      <dgm:prSet phldrT="[Text]" custT="1">
        <dgm:style>
          <a:lnRef idx="0">
            <a:schemeClr val="accent1"/>
          </a:lnRef>
          <a:fillRef idx="3">
            <a:schemeClr val="accent1"/>
          </a:fillRef>
          <a:effectRef idx="3">
            <a:schemeClr val="accent1"/>
          </a:effectRef>
          <a:fontRef idx="minor">
            <a:schemeClr val="lt1"/>
          </a:fontRef>
        </dgm:style>
      </dgm:prSet>
      <dgm:spPr>
        <a:noFill/>
      </dgm:spPr>
      <dgm:t>
        <a:bodyPr/>
        <a:lstStyle/>
        <a:p>
          <a:r>
            <a:rPr lang="en-US" sz="1800" b="0" u="sng" dirty="0" smtClean="0">
              <a:solidFill>
                <a:schemeClr val="tx1"/>
              </a:solidFill>
              <a:effectLst/>
              <a:latin typeface="+mn-lt"/>
            </a:rPr>
            <a:t>Non-3GPP: Offload &amp; Convergence</a:t>
          </a:r>
          <a:endParaRPr lang="en-GB" sz="1800" b="0" u="sng" dirty="0" smtClean="0">
            <a:solidFill>
              <a:schemeClr val="tx1"/>
            </a:solidFill>
            <a:effectLst/>
            <a:latin typeface="+mn-lt"/>
          </a:endParaRPr>
        </a:p>
        <a:p>
          <a:r>
            <a:rPr lang="en-GB" sz="1200" b="0" dirty="0" smtClean="0">
              <a:solidFill>
                <a:schemeClr val="tx1"/>
              </a:solidFill>
              <a:effectLst/>
              <a:latin typeface="+mn-lt"/>
            </a:rPr>
            <a:t>&gt; WLAN Network Selection for 3GPP Terminals (WLAN_NS) </a:t>
          </a:r>
        </a:p>
        <a:p>
          <a:r>
            <a:rPr lang="en-GB" sz="1200" b="0" dirty="0" smtClean="0">
              <a:solidFill>
                <a:schemeClr val="tx1"/>
              </a:solidFill>
              <a:effectLst/>
              <a:latin typeface="+mn-lt"/>
            </a:rPr>
            <a:t>&gt; Study on Optimized Offloading to WLAN in 3GPP-RAT mobility (FS_WORM) </a:t>
          </a:r>
        </a:p>
        <a:p>
          <a:r>
            <a:rPr lang="en-GB" sz="1200" b="0" dirty="0" smtClean="0">
              <a:solidFill>
                <a:schemeClr val="tx1"/>
              </a:solidFill>
              <a:effectLst/>
              <a:latin typeface="+mn-lt"/>
            </a:rPr>
            <a:t>&gt; Study on S2a Mobility based On GTP and WLAN access to EPC (</a:t>
          </a:r>
          <a:r>
            <a:rPr lang="en-GB" sz="1200" b="0" dirty="0" err="1" smtClean="0">
              <a:solidFill>
                <a:schemeClr val="tx1"/>
              </a:solidFill>
              <a:effectLst/>
              <a:latin typeface="+mn-lt"/>
            </a:rPr>
            <a:t>FS_SaMOG</a:t>
          </a:r>
          <a:r>
            <a:rPr lang="en-GB" sz="1200" b="0" dirty="0" smtClean="0">
              <a:solidFill>
                <a:schemeClr val="tx1"/>
              </a:solidFill>
              <a:effectLst/>
              <a:latin typeface="+mn-lt"/>
            </a:rPr>
            <a:t>)</a:t>
          </a:r>
        </a:p>
        <a:p>
          <a:r>
            <a:rPr lang="en-GB" sz="1200" b="0" dirty="0" smtClean="0">
              <a:solidFill>
                <a:schemeClr val="tx1"/>
              </a:solidFill>
              <a:effectLst/>
              <a:latin typeface="+mn-lt"/>
            </a:rPr>
            <a:t>&gt;Policy and Charging Control for supporting fixed broadband access networks (P4C)</a:t>
          </a:r>
        </a:p>
        <a:p>
          <a:r>
            <a:rPr lang="en-GB" sz="1200" b="0" dirty="0" smtClean="0">
              <a:solidFill>
                <a:schemeClr val="tx1"/>
              </a:solidFill>
              <a:effectLst/>
              <a:latin typeface="+mn-lt"/>
            </a:rPr>
            <a:t>&gt; IMS Business </a:t>
          </a:r>
          <a:r>
            <a:rPr lang="en-GB" sz="1200" b="0" dirty="0" err="1" smtClean="0">
              <a:solidFill>
                <a:schemeClr val="tx1"/>
              </a:solidFill>
              <a:effectLst/>
              <a:latin typeface="+mn-lt"/>
            </a:rPr>
            <a:t>Trunking</a:t>
          </a:r>
          <a:r>
            <a:rPr lang="en-GB" sz="1200" b="0" dirty="0" smtClean="0">
              <a:solidFill>
                <a:schemeClr val="tx1"/>
              </a:solidFill>
              <a:effectLst/>
              <a:latin typeface="+mn-lt"/>
            </a:rPr>
            <a:t> for IP-PBX in Static Mode of Operation (</a:t>
          </a:r>
          <a:r>
            <a:rPr lang="en-GB" sz="1200" b="0" dirty="0" err="1" smtClean="0">
              <a:solidFill>
                <a:schemeClr val="tx1"/>
              </a:solidFill>
              <a:effectLst/>
              <a:latin typeface="+mn-lt"/>
            </a:rPr>
            <a:t>BusTI</a:t>
          </a:r>
          <a:r>
            <a:rPr lang="en-GB" sz="1200" b="0" dirty="0" smtClean="0">
              <a:solidFill>
                <a:schemeClr val="tx1"/>
              </a:solidFill>
              <a:effectLst/>
              <a:latin typeface="+mn-lt"/>
            </a:rPr>
            <a:t>) </a:t>
          </a:r>
          <a:endParaRPr lang="en-US" sz="1200" b="0" dirty="0" smtClean="0">
            <a:solidFill>
              <a:schemeClr val="tx1"/>
            </a:solidFill>
            <a:effectLst/>
            <a:latin typeface="+mn-lt"/>
          </a:endParaRPr>
        </a:p>
      </dgm:t>
    </dgm:pt>
    <dgm:pt modelId="{CF37FC4D-C94B-4AEA-B4D0-1651AE3FF7EA}" type="parTrans" cxnId="{D233C08C-3E58-4AAB-97E6-B03A05DBDEE8}">
      <dgm:prSet custT="1"/>
      <dgm:spPr/>
      <dgm:t>
        <a:bodyPr/>
        <a:lstStyle/>
        <a:p>
          <a:endParaRPr lang="en-US" sz="400">
            <a:latin typeface="+mn-lt"/>
          </a:endParaRPr>
        </a:p>
      </dgm:t>
    </dgm:pt>
    <dgm:pt modelId="{33D169F5-3A3A-4255-84FB-EFFF15B0772B}" type="sibTrans" cxnId="{D233C08C-3E58-4AAB-97E6-B03A05DBDEE8}">
      <dgm:prSet/>
      <dgm:spPr/>
      <dgm:t>
        <a:bodyPr/>
        <a:lstStyle/>
        <a:p>
          <a:endParaRPr lang="en-US" sz="1600">
            <a:latin typeface="+mn-lt"/>
          </a:endParaRPr>
        </a:p>
      </dgm:t>
    </dgm:pt>
    <dgm:pt modelId="{B8982193-700E-4C2B-8874-ED8FF7EE12A8}">
      <dgm:prSet phldrT="[Text]" custT="1">
        <dgm:style>
          <a:lnRef idx="0">
            <a:schemeClr val="accent1"/>
          </a:lnRef>
          <a:fillRef idx="3">
            <a:schemeClr val="accent1"/>
          </a:fillRef>
          <a:effectRef idx="3">
            <a:schemeClr val="accent1"/>
          </a:effectRef>
          <a:fontRef idx="minor">
            <a:schemeClr val="lt1"/>
          </a:fontRef>
        </dgm:style>
      </dgm:prSet>
      <dgm:spPr>
        <a:noFill/>
      </dgm:spPr>
      <dgm:t>
        <a:bodyPr/>
        <a:lstStyle/>
        <a:p>
          <a:r>
            <a:rPr lang="en-US" sz="1800" b="0" u="sng" smtClean="0">
              <a:solidFill>
                <a:schemeClr val="tx1"/>
              </a:solidFill>
              <a:latin typeface="+mn-lt"/>
            </a:rPr>
            <a:t>Operational Excellence</a:t>
          </a:r>
        </a:p>
        <a:p>
          <a:r>
            <a:rPr lang="en-GB" sz="1200" b="0" smtClean="0">
              <a:solidFill>
                <a:schemeClr val="tx1"/>
              </a:solidFill>
              <a:latin typeface="+mn-lt"/>
            </a:rPr>
            <a:t>&gt; Self-Organizing Networks (SON) </a:t>
          </a:r>
        </a:p>
        <a:p>
          <a:r>
            <a:rPr lang="en-GB" sz="1200" b="0" smtClean="0">
              <a:solidFill>
                <a:schemeClr val="tx1"/>
              </a:solidFill>
              <a:latin typeface="+mn-lt"/>
            </a:rPr>
            <a:t>&gt; </a:t>
          </a:r>
          <a:r>
            <a:rPr lang="en-US" sz="1200" b="0" smtClean="0">
              <a:solidFill>
                <a:schemeClr val="tx1"/>
              </a:solidFill>
              <a:latin typeface="+mn-lt"/>
            </a:rPr>
            <a:t>OSS Interface Harmonization</a:t>
          </a:r>
          <a:endParaRPr lang="en-GB" sz="1200" b="0" smtClean="0">
            <a:solidFill>
              <a:schemeClr val="tx1"/>
            </a:solidFill>
            <a:latin typeface="+mn-lt"/>
          </a:endParaRPr>
        </a:p>
        <a:p>
          <a:r>
            <a:rPr lang="en-GB" sz="1200" b="0" smtClean="0">
              <a:solidFill>
                <a:schemeClr val="tx1"/>
              </a:solidFill>
              <a:latin typeface="+mn-lt"/>
            </a:rPr>
            <a:t>&gt; Codec for Enhanced Voice Services (EVS_codec) </a:t>
          </a:r>
        </a:p>
        <a:p>
          <a:r>
            <a:rPr lang="en-GB" sz="1200" b="0" smtClean="0">
              <a:solidFill>
                <a:schemeClr val="tx1"/>
              </a:solidFill>
              <a:latin typeface="+mn-lt"/>
            </a:rPr>
            <a:t>&gt; High Efficiency Video Coding (HEVC)</a:t>
          </a:r>
        </a:p>
        <a:p>
          <a:r>
            <a:rPr lang="en-GB" sz="1200" b="0" smtClean="0">
              <a:solidFill>
                <a:schemeClr val="tx1"/>
              </a:solidFill>
              <a:latin typeface="+mn-lt"/>
            </a:rPr>
            <a:t>&gt; Study on Security Assurance Methodology for 3GPP Network Elements (FS_SECAM)  </a:t>
          </a:r>
          <a:endParaRPr lang="en-US" sz="1200" b="0" dirty="0" smtClean="0">
            <a:solidFill>
              <a:schemeClr val="tx1"/>
            </a:solidFill>
            <a:latin typeface="+mn-lt"/>
          </a:endParaRPr>
        </a:p>
      </dgm:t>
    </dgm:pt>
    <dgm:pt modelId="{BDF6D692-6699-442F-96B5-F0984CD9DB7C}" type="parTrans" cxnId="{8AA453A5-538C-4B1F-BF70-F6FFDB2815E9}">
      <dgm:prSet custT="1"/>
      <dgm:spPr/>
      <dgm:t>
        <a:bodyPr/>
        <a:lstStyle/>
        <a:p>
          <a:endParaRPr lang="en-US" sz="400">
            <a:latin typeface="+mn-lt"/>
          </a:endParaRPr>
        </a:p>
      </dgm:t>
    </dgm:pt>
    <dgm:pt modelId="{E85287B3-C35B-4984-A46F-B2EFF3E17958}" type="sibTrans" cxnId="{8AA453A5-538C-4B1F-BF70-F6FFDB2815E9}">
      <dgm:prSet/>
      <dgm:spPr/>
      <dgm:t>
        <a:bodyPr/>
        <a:lstStyle/>
        <a:p>
          <a:endParaRPr lang="en-US" sz="1600">
            <a:latin typeface="+mn-lt"/>
          </a:endParaRPr>
        </a:p>
      </dgm:t>
    </dgm:pt>
    <dgm:pt modelId="{3ACC0477-11B2-4096-BB30-2B619B77987A}">
      <dgm:prSet phldrT="[Text]" custT="1">
        <dgm:style>
          <a:lnRef idx="0">
            <a:schemeClr val="accent1"/>
          </a:lnRef>
          <a:fillRef idx="3">
            <a:schemeClr val="accent1"/>
          </a:fillRef>
          <a:effectRef idx="3">
            <a:schemeClr val="accent1"/>
          </a:effectRef>
          <a:fontRef idx="minor">
            <a:schemeClr val="lt1"/>
          </a:fontRef>
        </dgm:style>
      </dgm:prSet>
      <dgm:spPr>
        <a:noFill/>
      </dgm:spPr>
      <dgm:t>
        <a:bodyPr/>
        <a:lstStyle/>
        <a:p>
          <a:r>
            <a:rPr lang="en-US" sz="1800" b="0" u="sng" smtClean="0">
              <a:solidFill>
                <a:schemeClr val="tx1"/>
              </a:solidFill>
              <a:latin typeface="+mn-lt"/>
            </a:rPr>
            <a:t>New Opportunities</a:t>
          </a:r>
        </a:p>
        <a:p>
          <a:r>
            <a:rPr lang="en-GB" sz="1200" b="0" smtClean="0">
              <a:solidFill>
                <a:schemeClr val="tx1"/>
              </a:solidFill>
              <a:latin typeface="+mn-lt"/>
            </a:rPr>
            <a:t>&gt; Study on Proximity-based Services (FS_ProSe)</a:t>
          </a:r>
        </a:p>
        <a:p>
          <a:r>
            <a:rPr lang="en-US" sz="1200" b="0" smtClean="0">
              <a:solidFill>
                <a:schemeClr val="tx1"/>
              </a:solidFill>
              <a:latin typeface="+mn-lt"/>
            </a:rPr>
            <a:t>&gt; Group Communication System Enablers for LTE (GCSE_LTE)</a:t>
          </a:r>
          <a:r>
            <a:rPr lang="en-GB" sz="1200" b="0" smtClean="0">
              <a:solidFill>
                <a:schemeClr val="tx1"/>
              </a:solidFill>
              <a:latin typeface="+mn-lt"/>
            </a:rPr>
            <a:t> </a:t>
          </a:r>
        </a:p>
        <a:p>
          <a:r>
            <a:rPr lang="en-US" sz="1200" b="0" smtClean="0">
              <a:solidFill>
                <a:schemeClr val="tx1"/>
              </a:solidFill>
              <a:latin typeface="+mn-lt"/>
            </a:rPr>
            <a:t>&gt; Study on Improved Support for Dynamic Adaptive Streaming over HTTP in 3GPP (FS_IS_DASH)</a:t>
          </a:r>
          <a:endParaRPr lang="en-GB" sz="1200" b="0" smtClean="0">
            <a:solidFill>
              <a:schemeClr val="tx1"/>
            </a:solidFill>
            <a:latin typeface="+mn-lt"/>
          </a:endParaRPr>
        </a:p>
        <a:p>
          <a:r>
            <a:rPr lang="en-GB" sz="1200" b="0" smtClean="0">
              <a:solidFill>
                <a:schemeClr val="tx1"/>
              </a:solidFill>
              <a:latin typeface="+mn-lt"/>
            </a:rPr>
            <a:t>&gt; Integration of Single Sign-On (SSO) frameworks with 3GPP networks (SSO_Int) </a:t>
          </a:r>
        </a:p>
        <a:p>
          <a:r>
            <a:rPr lang="en-GB" sz="1200" b="0" smtClean="0">
              <a:solidFill>
                <a:schemeClr val="tx1"/>
              </a:solidFill>
              <a:latin typeface="+mn-lt"/>
            </a:rPr>
            <a:t>&gt; Machine-Type and other mobile data applications Communications enhancements (MTCe: MONTE, GROUP)</a:t>
          </a:r>
          <a:endParaRPr lang="en-US" sz="1200" b="0" dirty="0" smtClean="0">
            <a:solidFill>
              <a:schemeClr val="tx1"/>
            </a:solidFill>
            <a:latin typeface="+mn-lt"/>
          </a:endParaRPr>
        </a:p>
      </dgm:t>
    </dgm:pt>
    <dgm:pt modelId="{AC5AB0A0-A8A5-4897-80ED-B4C24197DEB9}" type="parTrans" cxnId="{DFDEFDB7-9774-402C-AF2E-E2C213BF8D89}">
      <dgm:prSet custT="1"/>
      <dgm:spPr/>
      <dgm:t>
        <a:bodyPr/>
        <a:lstStyle/>
        <a:p>
          <a:endParaRPr lang="en-US" sz="400">
            <a:latin typeface="+mn-lt"/>
          </a:endParaRPr>
        </a:p>
      </dgm:t>
    </dgm:pt>
    <dgm:pt modelId="{C320A1C2-22DB-4472-898E-65C002C8B4F5}" type="sibTrans" cxnId="{DFDEFDB7-9774-402C-AF2E-E2C213BF8D89}">
      <dgm:prSet/>
      <dgm:spPr/>
      <dgm:t>
        <a:bodyPr/>
        <a:lstStyle/>
        <a:p>
          <a:endParaRPr lang="en-US" sz="1600">
            <a:latin typeface="+mn-lt"/>
          </a:endParaRPr>
        </a:p>
      </dgm:t>
    </dgm:pt>
    <dgm:pt modelId="{086A0E29-4D3D-4BB5-851D-560968679C62}">
      <dgm:prSet phldrT="[Text]" custT="1">
        <dgm:style>
          <a:lnRef idx="0">
            <a:schemeClr val="accent1"/>
          </a:lnRef>
          <a:fillRef idx="3">
            <a:schemeClr val="accent1"/>
          </a:fillRef>
          <a:effectRef idx="3">
            <a:schemeClr val="accent1"/>
          </a:effectRef>
          <a:fontRef idx="minor">
            <a:schemeClr val="lt1"/>
          </a:fontRef>
        </dgm:style>
      </dgm:prSet>
      <dgm:spPr>
        <a:noFill/>
      </dgm:spPr>
      <dgm:t>
        <a:bodyPr/>
        <a:lstStyle/>
        <a:p>
          <a:r>
            <a:rPr lang="en-US" sz="1800" b="0" u="sng" smtClean="0">
              <a:solidFill>
                <a:schemeClr val="tx1"/>
              </a:solidFill>
              <a:effectLst/>
              <a:latin typeface="+mn-lt"/>
            </a:rPr>
            <a:t>System Stability</a:t>
          </a:r>
        </a:p>
        <a:p>
          <a:r>
            <a:rPr lang="en-GB" sz="1200" b="0" smtClean="0">
              <a:solidFill>
                <a:schemeClr val="tx1"/>
              </a:solidFill>
              <a:effectLst/>
              <a:latin typeface="+mn-lt"/>
            </a:rPr>
            <a:t>&gt; User Plane Congestion management  (UPCON)</a:t>
          </a:r>
        </a:p>
        <a:p>
          <a:r>
            <a:rPr lang="en-GB" sz="1200" b="0" smtClean="0">
              <a:solidFill>
                <a:schemeClr val="tx1"/>
              </a:solidFill>
              <a:effectLst/>
              <a:latin typeface="+mn-lt"/>
            </a:rPr>
            <a:t>&gt; Study on Core Network Overload (FS_CNO)</a:t>
          </a:r>
        </a:p>
        <a:p>
          <a:r>
            <a:rPr lang="en-GB" sz="1200" b="0" smtClean="0">
              <a:solidFill>
                <a:schemeClr val="tx1"/>
              </a:solidFill>
              <a:effectLst/>
              <a:latin typeface="+mn-lt"/>
            </a:rPr>
            <a:t>&gt; Machine-Type and other mobile data applications Communications enhancements (MTCe: SDDTE, UEPCOP) </a:t>
          </a:r>
          <a:endParaRPr lang="en-US" sz="1200" b="0" dirty="0" smtClean="0">
            <a:solidFill>
              <a:schemeClr val="tx1"/>
            </a:solidFill>
            <a:effectLst/>
            <a:latin typeface="+mn-lt"/>
          </a:endParaRPr>
        </a:p>
      </dgm:t>
    </dgm:pt>
    <dgm:pt modelId="{D47CD6B5-6FD2-4016-A184-01973D3792EB}" type="parTrans" cxnId="{077D7D58-51F1-441C-85EE-D0EA494B618E}">
      <dgm:prSet custT="1"/>
      <dgm:spPr/>
      <dgm:t>
        <a:bodyPr/>
        <a:lstStyle/>
        <a:p>
          <a:endParaRPr lang="en-US" sz="400">
            <a:latin typeface="+mn-lt"/>
          </a:endParaRPr>
        </a:p>
      </dgm:t>
    </dgm:pt>
    <dgm:pt modelId="{E7E865AD-CDA8-4D8E-848D-46F2BC252D66}" type="sibTrans" cxnId="{077D7D58-51F1-441C-85EE-D0EA494B618E}">
      <dgm:prSet/>
      <dgm:spPr/>
      <dgm:t>
        <a:bodyPr/>
        <a:lstStyle/>
        <a:p>
          <a:endParaRPr lang="en-US" sz="1600">
            <a:latin typeface="+mn-lt"/>
          </a:endParaRPr>
        </a:p>
      </dgm:t>
    </dgm:pt>
    <dgm:pt modelId="{CEE9109A-142C-4B3E-B7AB-DE6E803B7354}" type="pres">
      <dgm:prSet presAssocID="{A3798EF9-42E2-4434-B5D7-94E8F9075EFE}" presName="cycle" presStyleCnt="0">
        <dgm:presLayoutVars>
          <dgm:chMax val="1"/>
          <dgm:dir/>
          <dgm:animLvl val="ctr"/>
          <dgm:resizeHandles val="exact"/>
        </dgm:presLayoutVars>
      </dgm:prSet>
      <dgm:spPr/>
      <dgm:t>
        <a:bodyPr/>
        <a:lstStyle/>
        <a:p>
          <a:endParaRPr lang="en-GB"/>
        </a:p>
      </dgm:t>
    </dgm:pt>
    <dgm:pt modelId="{3589C07F-E641-44EB-95C1-EF50A19F96E1}" type="pres">
      <dgm:prSet presAssocID="{E5560AD1-2FC2-42A9-A336-1853DADC0233}" presName="centerShape" presStyleLbl="node0" presStyleIdx="0" presStyleCnt="1" custLinFactNeighborX="1352"/>
      <dgm:spPr/>
      <dgm:t>
        <a:bodyPr/>
        <a:lstStyle/>
        <a:p>
          <a:endParaRPr lang="en-US"/>
        </a:p>
      </dgm:t>
    </dgm:pt>
    <dgm:pt modelId="{464C7A24-9E51-41B2-B7C8-889D56D5267D}" type="pres">
      <dgm:prSet presAssocID="{CF37FC4D-C94B-4AEA-B4D0-1651AE3FF7EA}" presName="Name9" presStyleLbl="parChTrans1D2" presStyleIdx="0" presStyleCnt="4"/>
      <dgm:spPr/>
      <dgm:t>
        <a:bodyPr/>
        <a:lstStyle/>
        <a:p>
          <a:endParaRPr lang="en-GB"/>
        </a:p>
      </dgm:t>
    </dgm:pt>
    <dgm:pt modelId="{1469714D-EAE2-4B5A-A1B7-6281DA04448C}" type="pres">
      <dgm:prSet presAssocID="{CF37FC4D-C94B-4AEA-B4D0-1651AE3FF7EA}" presName="connTx" presStyleLbl="parChTrans1D2" presStyleIdx="0" presStyleCnt="4"/>
      <dgm:spPr/>
      <dgm:t>
        <a:bodyPr/>
        <a:lstStyle/>
        <a:p>
          <a:endParaRPr lang="en-GB"/>
        </a:p>
      </dgm:t>
    </dgm:pt>
    <dgm:pt modelId="{4C6CDD68-1DEA-4DEF-83B9-0E25138F48A1}" type="pres">
      <dgm:prSet presAssocID="{DCE5D6DE-105D-43CB-9974-7D0249EEC86E}" presName="node" presStyleLbl="node1" presStyleIdx="0" presStyleCnt="4" custScaleX="440290" custScaleY="128724" custRadScaleRad="95241" custRadScaleInc="1070">
        <dgm:presLayoutVars>
          <dgm:bulletEnabled val="1"/>
        </dgm:presLayoutVars>
      </dgm:prSet>
      <dgm:spPr>
        <a:prstGeom prst="flowChartAlternateProcess">
          <a:avLst/>
        </a:prstGeom>
      </dgm:spPr>
      <dgm:t>
        <a:bodyPr/>
        <a:lstStyle/>
        <a:p>
          <a:endParaRPr lang="en-US"/>
        </a:p>
      </dgm:t>
    </dgm:pt>
    <dgm:pt modelId="{C1EB7662-A7AA-4F3D-8DFF-F05769B2EA28}" type="pres">
      <dgm:prSet presAssocID="{BDF6D692-6699-442F-96B5-F0984CD9DB7C}" presName="Name9" presStyleLbl="parChTrans1D2" presStyleIdx="1" presStyleCnt="4"/>
      <dgm:spPr/>
      <dgm:t>
        <a:bodyPr/>
        <a:lstStyle/>
        <a:p>
          <a:endParaRPr lang="en-GB"/>
        </a:p>
      </dgm:t>
    </dgm:pt>
    <dgm:pt modelId="{4C3D5F6C-624B-462E-9304-7F854EDA1D52}" type="pres">
      <dgm:prSet presAssocID="{BDF6D692-6699-442F-96B5-F0984CD9DB7C}" presName="connTx" presStyleLbl="parChTrans1D2" presStyleIdx="1" presStyleCnt="4"/>
      <dgm:spPr/>
      <dgm:t>
        <a:bodyPr/>
        <a:lstStyle/>
        <a:p>
          <a:endParaRPr lang="en-GB"/>
        </a:p>
      </dgm:t>
    </dgm:pt>
    <dgm:pt modelId="{DC9E2C1D-3202-4EA2-A504-8343CC124899}" type="pres">
      <dgm:prSet presAssocID="{B8982193-700E-4C2B-8874-ED8FF7EE12A8}" presName="node" presStyleLbl="node1" presStyleIdx="1" presStyleCnt="4" custScaleX="259232" custScaleY="124138" custRadScaleRad="152754" custRadScaleInc="2271">
        <dgm:presLayoutVars>
          <dgm:bulletEnabled val="1"/>
        </dgm:presLayoutVars>
      </dgm:prSet>
      <dgm:spPr>
        <a:prstGeom prst="flowChartAlternateProcess">
          <a:avLst/>
        </a:prstGeom>
      </dgm:spPr>
      <dgm:t>
        <a:bodyPr/>
        <a:lstStyle/>
        <a:p>
          <a:endParaRPr lang="en-US"/>
        </a:p>
      </dgm:t>
    </dgm:pt>
    <dgm:pt modelId="{428EEF67-5190-41E2-8035-7413DD383525}" type="pres">
      <dgm:prSet presAssocID="{AC5AB0A0-A8A5-4897-80ED-B4C24197DEB9}" presName="Name9" presStyleLbl="parChTrans1D2" presStyleIdx="2" presStyleCnt="4"/>
      <dgm:spPr/>
      <dgm:t>
        <a:bodyPr/>
        <a:lstStyle/>
        <a:p>
          <a:endParaRPr lang="en-GB"/>
        </a:p>
      </dgm:t>
    </dgm:pt>
    <dgm:pt modelId="{448F0A56-C44C-4EFF-B02A-168C1554AB52}" type="pres">
      <dgm:prSet presAssocID="{AC5AB0A0-A8A5-4897-80ED-B4C24197DEB9}" presName="connTx" presStyleLbl="parChTrans1D2" presStyleIdx="2" presStyleCnt="4"/>
      <dgm:spPr/>
      <dgm:t>
        <a:bodyPr/>
        <a:lstStyle/>
        <a:p>
          <a:endParaRPr lang="en-GB"/>
        </a:p>
      </dgm:t>
    </dgm:pt>
    <dgm:pt modelId="{BACBC1FF-AB57-4CC6-8136-0303AC8E9FC9}" type="pres">
      <dgm:prSet presAssocID="{3ACC0477-11B2-4096-BB30-2B619B77987A}" presName="node" presStyleLbl="node1" presStyleIdx="2" presStyleCnt="4" custScaleX="557879" custScaleY="118598" custRadScaleRad="103542" custRadScaleInc="-608">
        <dgm:presLayoutVars>
          <dgm:bulletEnabled val="1"/>
        </dgm:presLayoutVars>
      </dgm:prSet>
      <dgm:spPr>
        <a:prstGeom prst="flowChartAlternateProcess">
          <a:avLst/>
        </a:prstGeom>
      </dgm:spPr>
      <dgm:t>
        <a:bodyPr/>
        <a:lstStyle/>
        <a:p>
          <a:endParaRPr lang="en-US"/>
        </a:p>
      </dgm:t>
    </dgm:pt>
    <dgm:pt modelId="{FDA498BB-E3ED-435E-B8F3-8EB62A28A826}" type="pres">
      <dgm:prSet presAssocID="{D47CD6B5-6FD2-4016-A184-01973D3792EB}" presName="Name9" presStyleLbl="parChTrans1D2" presStyleIdx="3" presStyleCnt="4"/>
      <dgm:spPr/>
      <dgm:t>
        <a:bodyPr/>
        <a:lstStyle/>
        <a:p>
          <a:endParaRPr lang="en-GB"/>
        </a:p>
      </dgm:t>
    </dgm:pt>
    <dgm:pt modelId="{C7E39F65-42A7-40B3-A7D4-A07CD687118C}" type="pres">
      <dgm:prSet presAssocID="{D47CD6B5-6FD2-4016-A184-01973D3792EB}" presName="connTx" presStyleLbl="parChTrans1D2" presStyleIdx="3" presStyleCnt="4"/>
      <dgm:spPr/>
      <dgm:t>
        <a:bodyPr/>
        <a:lstStyle/>
        <a:p>
          <a:endParaRPr lang="en-GB"/>
        </a:p>
      </dgm:t>
    </dgm:pt>
    <dgm:pt modelId="{00AF9653-30E5-420D-9077-2EFDF83B43A1}" type="pres">
      <dgm:prSet presAssocID="{086A0E29-4D3D-4BB5-851D-560968679C62}" presName="node" presStyleLbl="node1" presStyleIdx="3" presStyleCnt="4" custScaleX="262485" custScaleY="124989" custRadScaleRad="147648" custRadScaleInc="-2336">
        <dgm:presLayoutVars>
          <dgm:bulletEnabled val="1"/>
        </dgm:presLayoutVars>
      </dgm:prSet>
      <dgm:spPr>
        <a:prstGeom prst="flowChartAlternateProcess">
          <a:avLst/>
        </a:prstGeom>
      </dgm:spPr>
      <dgm:t>
        <a:bodyPr/>
        <a:lstStyle/>
        <a:p>
          <a:endParaRPr lang="en-US"/>
        </a:p>
      </dgm:t>
    </dgm:pt>
  </dgm:ptLst>
  <dgm:cxnLst>
    <dgm:cxn modelId="{BEAAECEB-6C28-408E-A9BA-2CBB6C54C786}" type="presOf" srcId="{E5560AD1-2FC2-42A9-A336-1853DADC0233}" destId="{3589C07F-E641-44EB-95C1-EF50A19F96E1}" srcOrd="0" destOrd="0" presId="urn:microsoft.com/office/officeart/2005/8/layout/radial1"/>
    <dgm:cxn modelId="{E3F2F25C-F024-4C99-A63A-BDFF16F10290}" type="presOf" srcId="{AC5AB0A0-A8A5-4897-80ED-B4C24197DEB9}" destId="{448F0A56-C44C-4EFF-B02A-168C1554AB52}" srcOrd="1" destOrd="0" presId="urn:microsoft.com/office/officeart/2005/8/layout/radial1"/>
    <dgm:cxn modelId="{F3443C21-7DE3-4B99-A32A-8672366D3A8D}" srcId="{A3798EF9-42E2-4434-B5D7-94E8F9075EFE}" destId="{E5560AD1-2FC2-42A9-A336-1853DADC0233}" srcOrd="0" destOrd="0" parTransId="{36A661EA-D773-4CD7-9FE4-7F8F6831C64D}" sibTransId="{AA98B717-DAC9-49FB-9BF2-3641D4C65496}"/>
    <dgm:cxn modelId="{4C996E13-E992-4A94-9109-5D5C2C3130B4}" type="presOf" srcId="{B8982193-700E-4C2B-8874-ED8FF7EE12A8}" destId="{DC9E2C1D-3202-4EA2-A504-8343CC124899}" srcOrd="0" destOrd="0" presId="urn:microsoft.com/office/officeart/2005/8/layout/radial1"/>
    <dgm:cxn modelId="{8AA453A5-538C-4B1F-BF70-F6FFDB2815E9}" srcId="{E5560AD1-2FC2-42A9-A336-1853DADC0233}" destId="{B8982193-700E-4C2B-8874-ED8FF7EE12A8}" srcOrd="1" destOrd="0" parTransId="{BDF6D692-6699-442F-96B5-F0984CD9DB7C}" sibTransId="{E85287B3-C35B-4984-A46F-B2EFF3E17958}"/>
    <dgm:cxn modelId="{D4CDFF32-8A7B-40EB-AFAD-358B3E4F2918}" type="presOf" srcId="{BDF6D692-6699-442F-96B5-F0984CD9DB7C}" destId="{4C3D5F6C-624B-462E-9304-7F854EDA1D52}" srcOrd="1" destOrd="0" presId="urn:microsoft.com/office/officeart/2005/8/layout/radial1"/>
    <dgm:cxn modelId="{077D7D58-51F1-441C-85EE-D0EA494B618E}" srcId="{E5560AD1-2FC2-42A9-A336-1853DADC0233}" destId="{086A0E29-4D3D-4BB5-851D-560968679C62}" srcOrd="3" destOrd="0" parTransId="{D47CD6B5-6FD2-4016-A184-01973D3792EB}" sibTransId="{E7E865AD-CDA8-4D8E-848D-46F2BC252D66}"/>
    <dgm:cxn modelId="{763F00C0-EEB5-492C-B81B-EF85F6C04FB4}" type="presOf" srcId="{086A0E29-4D3D-4BB5-851D-560968679C62}" destId="{00AF9653-30E5-420D-9077-2EFDF83B43A1}" srcOrd="0" destOrd="0" presId="urn:microsoft.com/office/officeart/2005/8/layout/radial1"/>
    <dgm:cxn modelId="{CEDFE4BA-1181-48E3-8B28-38A324A61789}" type="presOf" srcId="{DCE5D6DE-105D-43CB-9974-7D0249EEC86E}" destId="{4C6CDD68-1DEA-4DEF-83B9-0E25138F48A1}" srcOrd="0" destOrd="0" presId="urn:microsoft.com/office/officeart/2005/8/layout/radial1"/>
    <dgm:cxn modelId="{5337B360-C31E-4ECC-A163-0DDA51E0BB8C}" type="presOf" srcId="{D47CD6B5-6FD2-4016-A184-01973D3792EB}" destId="{FDA498BB-E3ED-435E-B8F3-8EB62A28A826}" srcOrd="0" destOrd="0" presId="urn:microsoft.com/office/officeart/2005/8/layout/radial1"/>
    <dgm:cxn modelId="{D233C08C-3E58-4AAB-97E6-B03A05DBDEE8}" srcId="{E5560AD1-2FC2-42A9-A336-1853DADC0233}" destId="{DCE5D6DE-105D-43CB-9974-7D0249EEC86E}" srcOrd="0" destOrd="0" parTransId="{CF37FC4D-C94B-4AEA-B4D0-1651AE3FF7EA}" sibTransId="{33D169F5-3A3A-4255-84FB-EFFF15B0772B}"/>
    <dgm:cxn modelId="{455D9967-7D62-4C6F-AA34-DE7ABDD2EFFE}" type="presOf" srcId="{CF37FC4D-C94B-4AEA-B4D0-1651AE3FF7EA}" destId="{464C7A24-9E51-41B2-B7C8-889D56D5267D}" srcOrd="0" destOrd="0" presId="urn:microsoft.com/office/officeart/2005/8/layout/radial1"/>
    <dgm:cxn modelId="{B9CE9142-3602-4C83-906E-87D3755A78A6}" type="presOf" srcId="{D47CD6B5-6FD2-4016-A184-01973D3792EB}" destId="{C7E39F65-42A7-40B3-A7D4-A07CD687118C}" srcOrd="1" destOrd="0" presId="urn:microsoft.com/office/officeart/2005/8/layout/radial1"/>
    <dgm:cxn modelId="{DFDEFDB7-9774-402C-AF2E-E2C213BF8D89}" srcId="{E5560AD1-2FC2-42A9-A336-1853DADC0233}" destId="{3ACC0477-11B2-4096-BB30-2B619B77987A}" srcOrd="2" destOrd="0" parTransId="{AC5AB0A0-A8A5-4897-80ED-B4C24197DEB9}" sibTransId="{C320A1C2-22DB-4472-898E-65C002C8B4F5}"/>
    <dgm:cxn modelId="{DE325E0C-F1A5-40B5-8157-4EEF3AD723E8}" type="presOf" srcId="{3ACC0477-11B2-4096-BB30-2B619B77987A}" destId="{BACBC1FF-AB57-4CC6-8136-0303AC8E9FC9}" srcOrd="0" destOrd="0" presId="urn:microsoft.com/office/officeart/2005/8/layout/radial1"/>
    <dgm:cxn modelId="{AFB9B277-4B41-4982-8C2C-9089A035E9C6}" type="presOf" srcId="{BDF6D692-6699-442F-96B5-F0984CD9DB7C}" destId="{C1EB7662-A7AA-4F3D-8DFF-F05769B2EA28}" srcOrd="0" destOrd="0" presId="urn:microsoft.com/office/officeart/2005/8/layout/radial1"/>
    <dgm:cxn modelId="{3E442F37-CF54-4629-B859-F03526FB3608}" type="presOf" srcId="{A3798EF9-42E2-4434-B5D7-94E8F9075EFE}" destId="{CEE9109A-142C-4B3E-B7AB-DE6E803B7354}" srcOrd="0" destOrd="0" presId="urn:microsoft.com/office/officeart/2005/8/layout/radial1"/>
    <dgm:cxn modelId="{E0CE1927-C7A7-4205-9969-D20127B20AF1}" type="presOf" srcId="{CF37FC4D-C94B-4AEA-B4D0-1651AE3FF7EA}" destId="{1469714D-EAE2-4B5A-A1B7-6281DA04448C}" srcOrd="1" destOrd="0" presId="urn:microsoft.com/office/officeart/2005/8/layout/radial1"/>
    <dgm:cxn modelId="{36BBAA5F-6149-4B99-A65F-A56F5219834A}" type="presOf" srcId="{AC5AB0A0-A8A5-4897-80ED-B4C24197DEB9}" destId="{428EEF67-5190-41E2-8035-7413DD383525}" srcOrd="0" destOrd="0" presId="urn:microsoft.com/office/officeart/2005/8/layout/radial1"/>
    <dgm:cxn modelId="{7F93BDEA-98CF-4BE1-AEA0-907B467306AE}" type="presParOf" srcId="{CEE9109A-142C-4B3E-B7AB-DE6E803B7354}" destId="{3589C07F-E641-44EB-95C1-EF50A19F96E1}" srcOrd="0" destOrd="0" presId="urn:microsoft.com/office/officeart/2005/8/layout/radial1"/>
    <dgm:cxn modelId="{094EA2CB-9FCD-4220-8641-AC2C00A6A8B5}" type="presParOf" srcId="{CEE9109A-142C-4B3E-B7AB-DE6E803B7354}" destId="{464C7A24-9E51-41B2-B7C8-889D56D5267D}" srcOrd="1" destOrd="0" presId="urn:microsoft.com/office/officeart/2005/8/layout/radial1"/>
    <dgm:cxn modelId="{19E14808-6F74-4434-B81B-AF4D5BABF1D4}" type="presParOf" srcId="{464C7A24-9E51-41B2-B7C8-889D56D5267D}" destId="{1469714D-EAE2-4B5A-A1B7-6281DA04448C}" srcOrd="0" destOrd="0" presId="urn:microsoft.com/office/officeart/2005/8/layout/radial1"/>
    <dgm:cxn modelId="{8BC31EE2-70C1-4998-84D6-48A009AF2179}" type="presParOf" srcId="{CEE9109A-142C-4B3E-B7AB-DE6E803B7354}" destId="{4C6CDD68-1DEA-4DEF-83B9-0E25138F48A1}" srcOrd="2" destOrd="0" presId="urn:microsoft.com/office/officeart/2005/8/layout/radial1"/>
    <dgm:cxn modelId="{7C86B430-32E6-4386-848F-3C3023D414C5}" type="presParOf" srcId="{CEE9109A-142C-4B3E-B7AB-DE6E803B7354}" destId="{C1EB7662-A7AA-4F3D-8DFF-F05769B2EA28}" srcOrd="3" destOrd="0" presId="urn:microsoft.com/office/officeart/2005/8/layout/radial1"/>
    <dgm:cxn modelId="{85D380C4-25AE-4D6A-9F3B-10B36DF3944C}" type="presParOf" srcId="{C1EB7662-A7AA-4F3D-8DFF-F05769B2EA28}" destId="{4C3D5F6C-624B-462E-9304-7F854EDA1D52}" srcOrd="0" destOrd="0" presId="urn:microsoft.com/office/officeart/2005/8/layout/radial1"/>
    <dgm:cxn modelId="{22DF911B-D573-45BD-98F8-F182CAFBEEE4}" type="presParOf" srcId="{CEE9109A-142C-4B3E-B7AB-DE6E803B7354}" destId="{DC9E2C1D-3202-4EA2-A504-8343CC124899}" srcOrd="4" destOrd="0" presId="urn:microsoft.com/office/officeart/2005/8/layout/radial1"/>
    <dgm:cxn modelId="{920797AF-2EB4-4AF3-A5F9-F2737DB2087C}" type="presParOf" srcId="{CEE9109A-142C-4B3E-B7AB-DE6E803B7354}" destId="{428EEF67-5190-41E2-8035-7413DD383525}" srcOrd="5" destOrd="0" presId="urn:microsoft.com/office/officeart/2005/8/layout/radial1"/>
    <dgm:cxn modelId="{3813F5C1-CF91-49B4-8381-E9483BDAEC81}" type="presParOf" srcId="{428EEF67-5190-41E2-8035-7413DD383525}" destId="{448F0A56-C44C-4EFF-B02A-168C1554AB52}" srcOrd="0" destOrd="0" presId="urn:microsoft.com/office/officeart/2005/8/layout/radial1"/>
    <dgm:cxn modelId="{FD079946-BA6B-4D5A-9D6D-53846B59AF04}" type="presParOf" srcId="{CEE9109A-142C-4B3E-B7AB-DE6E803B7354}" destId="{BACBC1FF-AB57-4CC6-8136-0303AC8E9FC9}" srcOrd="6" destOrd="0" presId="urn:microsoft.com/office/officeart/2005/8/layout/radial1"/>
    <dgm:cxn modelId="{5BAF4428-5CBE-48E7-AE66-699FAF8D0008}" type="presParOf" srcId="{CEE9109A-142C-4B3E-B7AB-DE6E803B7354}" destId="{FDA498BB-E3ED-435E-B8F3-8EB62A28A826}" srcOrd="7" destOrd="0" presId="urn:microsoft.com/office/officeart/2005/8/layout/radial1"/>
    <dgm:cxn modelId="{EFE05BEC-E90D-41AE-83A0-15857A95C4FF}" type="presParOf" srcId="{FDA498BB-E3ED-435E-B8F3-8EB62A28A826}" destId="{C7E39F65-42A7-40B3-A7D4-A07CD687118C}" srcOrd="0" destOrd="0" presId="urn:microsoft.com/office/officeart/2005/8/layout/radial1"/>
    <dgm:cxn modelId="{32BA0503-4211-4BA5-A576-36926F3521FF}" type="presParOf" srcId="{CEE9109A-142C-4B3E-B7AB-DE6E803B7354}" destId="{00AF9653-30E5-420D-9077-2EFDF83B43A1}" srcOrd="8" destOrd="0" presId="urn:microsoft.com/office/officeart/2005/8/layout/radial1"/>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15FB870-71E6-43E5-B617-ED5CA15DC2DC}">
      <dsp:nvSpPr>
        <dsp:cNvPr id="0" name=""/>
        <dsp:cNvSpPr/>
      </dsp:nvSpPr>
      <dsp:spPr>
        <a:xfrm>
          <a:off x="5783715" y="1257007"/>
          <a:ext cx="155660" cy="1950943"/>
        </a:xfrm>
        <a:custGeom>
          <a:avLst/>
          <a:gdLst/>
          <a:ahLst/>
          <a:cxnLst/>
          <a:rect l="0" t="0" r="0" b="0"/>
          <a:pathLst>
            <a:path>
              <a:moveTo>
                <a:pt x="0" y="0"/>
              </a:moveTo>
              <a:lnTo>
                <a:pt x="0" y="1950943"/>
              </a:lnTo>
              <a:lnTo>
                <a:pt x="155660" y="19509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A0B891-260F-4D03-9C17-FF8826E6AF87}">
      <dsp:nvSpPr>
        <dsp:cNvPr id="0" name=""/>
        <dsp:cNvSpPr/>
      </dsp:nvSpPr>
      <dsp:spPr>
        <a:xfrm>
          <a:off x="5783715" y="1257007"/>
          <a:ext cx="155660" cy="1214150"/>
        </a:xfrm>
        <a:custGeom>
          <a:avLst/>
          <a:gdLst/>
          <a:ahLst/>
          <a:cxnLst/>
          <a:rect l="0" t="0" r="0" b="0"/>
          <a:pathLst>
            <a:path>
              <a:moveTo>
                <a:pt x="0" y="0"/>
              </a:moveTo>
              <a:lnTo>
                <a:pt x="0" y="1214150"/>
              </a:lnTo>
              <a:lnTo>
                <a:pt x="155660" y="12141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103A51-CA2B-4007-8C2D-6F462B2EA961}">
      <dsp:nvSpPr>
        <dsp:cNvPr id="0" name=""/>
        <dsp:cNvSpPr/>
      </dsp:nvSpPr>
      <dsp:spPr>
        <a:xfrm>
          <a:off x="5783715" y="1257007"/>
          <a:ext cx="155660" cy="477358"/>
        </a:xfrm>
        <a:custGeom>
          <a:avLst/>
          <a:gdLst/>
          <a:ahLst/>
          <a:cxnLst/>
          <a:rect l="0" t="0" r="0" b="0"/>
          <a:pathLst>
            <a:path>
              <a:moveTo>
                <a:pt x="0" y="0"/>
              </a:moveTo>
              <a:lnTo>
                <a:pt x="0" y="477358"/>
              </a:lnTo>
              <a:lnTo>
                <a:pt x="155660" y="4773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955371-3AB8-4565-ABE6-F8D474894020}">
      <dsp:nvSpPr>
        <dsp:cNvPr id="0" name=""/>
        <dsp:cNvSpPr/>
      </dsp:nvSpPr>
      <dsp:spPr>
        <a:xfrm>
          <a:off x="4315319" y="520215"/>
          <a:ext cx="1883490" cy="217924"/>
        </a:xfrm>
        <a:custGeom>
          <a:avLst/>
          <a:gdLst/>
          <a:ahLst/>
          <a:cxnLst/>
          <a:rect l="0" t="0" r="0" b="0"/>
          <a:pathLst>
            <a:path>
              <a:moveTo>
                <a:pt x="0" y="0"/>
              </a:moveTo>
              <a:lnTo>
                <a:pt x="0" y="108962"/>
              </a:lnTo>
              <a:lnTo>
                <a:pt x="1883490" y="108962"/>
              </a:lnTo>
              <a:lnTo>
                <a:pt x="1883490" y="2179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B21377-1365-432C-BC41-C2442B99B55D}">
      <dsp:nvSpPr>
        <dsp:cNvPr id="0" name=""/>
        <dsp:cNvSpPr/>
      </dsp:nvSpPr>
      <dsp:spPr>
        <a:xfrm>
          <a:off x="4528055" y="1257007"/>
          <a:ext cx="155660" cy="2687735"/>
        </a:xfrm>
        <a:custGeom>
          <a:avLst/>
          <a:gdLst/>
          <a:ahLst/>
          <a:cxnLst/>
          <a:rect l="0" t="0" r="0" b="0"/>
          <a:pathLst>
            <a:path>
              <a:moveTo>
                <a:pt x="0" y="0"/>
              </a:moveTo>
              <a:lnTo>
                <a:pt x="0" y="2687735"/>
              </a:lnTo>
              <a:lnTo>
                <a:pt x="155660" y="26877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C691B7-DAB0-4368-9FFC-28ED9CADEADB}">
      <dsp:nvSpPr>
        <dsp:cNvPr id="0" name=""/>
        <dsp:cNvSpPr/>
      </dsp:nvSpPr>
      <dsp:spPr>
        <a:xfrm>
          <a:off x="4528055" y="1257007"/>
          <a:ext cx="155660" cy="1950943"/>
        </a:xfrm>
        <a:custGeom>
          <a:avLst/>
          <a:gdLst/>
          <a:ahLst/>
          <a:cxnLst/>
          <a:rect l="0" t="0" r="0" b="0"/>
          <a:pathLst>
            <a:path>
              <a:moveTo>
                <a:pt x="0" y="0"/>
              </a:moveTo>
              <a:lnTo>
                <a:pt x="0" y="1950943"/>
              </a:lnTo>
              <a:lnTo>
                <a:pt x="155660" y="19509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4D7249-57B7-43CA-93F0-7ADCC2815618}">
      <dsp:nvSpPr>
        <dsp:cNvPr id="0" name=""/>
        <dsp:cNvSpPr/>
      </dsp:nvSpPr>
      <dsp:spPr>
        <a:xfrm>
          <a:off x="4528055" y="1257007"/>
          <a:ext cx="155660" cy="1214150"/>
        </a:xfrm>
        <a:custGeom>
          <a:avLst/>
          <a:gdLst/>
          <a:ahLst/>
          <a:cxnLst/>
          <a:rect l="0" t="0" r="0" b="0"/>
          <a:pathLst>
            <a:path>
              <a:moveTo>
                <a:pt x="0" y="0"/>
              </a:moveTo>
              <a:lnTo>
                <a:pt x="0" y="1214150"/>
              </a:lnTo>
              <a:lnTo>
                <a:pt x="155660" y="12141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B4A602-903A-460F-9DC2-BA7B14C6AA8D}">
      <dsp:nvSpPr>
        <dsp:cNvPr id="0" name=""/>
        <dsp:cNvSpPr/>
      </dsp:nvSpPr>
      <dsp:spPr>
        <a:xfrm>
          <a:off x="4528055" y="1257007"/>
          <a:ext cx="155660" cy="477358"/>
        </a:xfrm>
        <a:custGeom>
          <a:avLst/>
          <a:gdLst/>
          <a:ahLst/>
          <a:cxnLst/>
          <a:rect l="0" t="0" r="0" b="0"/>
          <a:pathLst>
            <a:path>
              <a:moveTo>
                <a:pt x="0" y="0"/>
              </a:moveTo>
              <a:lnTo>
                <a:pt x="0" y="477358"/>
              </a:lnTo>
              <a:lnTo>
                <a:pt x="155660" y="4773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A8C1CE-03F5-4930-B4D9-2DD595DB90A0}">
      <dsp:nvSpPr>
        <dsp:cNvPr id="0" name=""/>
        <dsp:cNvSpPr/>
      </dsp:nvSpPr>
      <dsp:spPr>
        <a:xfrm>
          <a:off x="4315319" y="520215"/>
          <a:ext cx="627830" cy="217924"/>
        </a:xfrm>
        <a:custGeom>
          <a:avLst/>
          <a:gdLst/>
          <a:ahLst/>
          <a:cxnLst/>
          <a:rect l="0" t="0" r="0" b="0"/>
          <a:pathLst>
            <a:path>
              <a:moveTo>
                <a:pt x="0" y="0"/>
              </a:moveTo>
              <a:lnTo>
                <a:pt x="0" y="108962"/>
              </a:lnTo>
              <a:lnTo>
                <a:pt x="627830" y="108962"/>
              </a:lnTo>
              <a:lnTo>
                <a:pt x="627830" y="2179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61703E-2B8A-4B9D-A3BA-F34F593A163F}">
      <dsp:nvSpPr>
        <dsp:cNvPr id="0" name=""/>
        <dsp:cNvSpPr/>
      </dsp:nvSpPr>
      <dsp:spPr>
        <a:xfrm>
          <a:off x="3272394" y="1257007"/>
          <a:ext cx="155660" cy="3424528"/>
        </a:xfrm>
        <a:custGeom>
          <a:avLst/>
          <a:gdLst/>
          <a:ahLst/>
          <a:cxnLst/>
          <a:rect l="0" t="0" r="0" b="0"/>
          <a:pathLst>
            <a:path>
              <a:moveTo>
                <a:pt x="0" y="0"/>
              </a:moveTo>
              <a:lnTo>
                <a:pt x="0" y="3424528"/>
              </a:lnTo>
              <a:lnTo>
                <a:pt x="155660" y="34245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CBD543-D417-4563-84D7-DFA66829D7B7}">
      <dsp:nvSpPr>
        <dsp:cNvPr id="0" name=""/>
        <dsp:cNvSpPr/>
      </dsp:nvSpPr>
      <dsp:spPr>
        <a:xfrm>
          <a:off x="3272394" y="1257007"/>
          <a:ext cx="155660" cy="2687735"/>
        </a:xfrm>
        <a:custGeom>
          <a:avLst/>
          <a:gdLst/>
          <a:ahLst/>
          <a:cxnLst/>
          <a:rect l="0" t="0" r="0" b="0"/>
          <a:pathLst>
            <a:path>
              <a:moveTo>
                <a:pt x="0" y="0"/>
              </a:moveTo>
              <a:lnTo>
                <a:pt x="0" y="2687735"/>
              </a:lnTo>
              <a:lnTo>
                <a:pt x="155660" y="26877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1C63C2-5F0C-4AB8-AA6F-D3FBE1310C47}">
      <dsp:nvSpPr>
        <dsp:cNvPr id="0" name=""/>
        <dsp:cNvSpPr/>
      </dsp:nvSpPr>
      <dsp:spPr>
        <a:xfrm>
          <a:off x="3272394" y="1257007"/>
          <a:ext cx="155660" cy="1950943"/>
        </a:xfrm>
        <a:custGeom>
          <a:avLst/>
          <a:gdLst/>
          <a:ahLst/>
          <a:cxnLst/>
          <a:rect l="0" t="0" r="0" b="0"/>
          <a:pathLst>
            <a:path>
              <a:moveTo>
                <a:pt x="0" y="0"/>
              </a:moveTo>
              <a:lnTo>
                <a:pt x="0" y="1950943"/>
              </a:lnTo>
              <a:lnTo>
                <a:pt x="155660" y="19509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4B73D3-D647-401F-B10A-5FA2C771BB1D}">
      <dsp:nvSpPr>
        <dsp:cNvPr id="0" name=""/>
        <dsp:cNvSpPr/>
      </dsp:nvSpPr>
      <dsp:spPr>
        <a:xfrm>
          <a:off x="3272394" y="1257007"/>
          <a:ext cx="155660" cy="1214150"/>
        </a:xfrm>
        <a:custGeom>
          <a:avLst/>
          <a:gdLst/>
          <a:ahLst/>
          <a:cxnLst/>
          <a:rect l="0" t="0" r="0" b="0"/>
          <a:pathLst>
            <a:path>
              <a:moveTo>
                <a:pt x="0" y="0"/>
              </a:moveTo>
              <a:lnTo>
                <a:pt x="0" y="1214150"/>
              </a:lnTo>
              <a:lnTo>
                <a:pt x="155660" y="12141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90969A-C9F0-43D0-A3FE-CA378E627C6E}">
      <dsp:nvSpPr>
        <dsp:cNvPr id="0" name=""/>
        <dsp:cNvSpPr/>
      </dsp:nvSpPr>
      <dsp:spPr>
        <a:xfrm>
          <a:off x="3272394" y="1257007"/>
          <a:ext cx="155660" cy="477358"/>
        </a:xfrm>
        <a:custGeom>
          <a:avLst/>
          <a:gdLst/>
          <a:ahLst/>
          <a:cxnLst/>
          <a:rect l="0" t="0" r="0" b="0"/>
          <a:pathLst>
            <a:path>
              <a:moveTo>
                <a:pt x="0" y="0"/>
              </a:moveTo>
              <a:lnTo>
                <a:pt x="0" y="477358"/>
              </a:lnTo>
              <a:lnTo>
                <a:pt x="155660" y="4773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EC6108-F3B7-4010-B303-23845EB70C7F}">
      <dsp:nvSpPr>
        <dsp:cNvPr id="0" name=""/>
        <dsp:cNvSpPr/>
      </dsp:nvSpPr>
      <dsp:spPr>
        <a:xfrm>
          <a:off x="3687489" y="520215"/>
          <a:ext cx="627830" cy="217924"/>
        </a:xfrm>
        <a:custGeom>
          <a:avLst/>
          <a:gdLst/>
          <a:ahLst/>
          <a:cxnLst/>
          <a:rect l="0" t="0" r="0" b="0"/>
          <a:pathLst>
            <a:path>
              <a:moveTo>
                <a:pt x="627830" y="0"/>
              </a:moveTo>
              <a:lnTo>
                <a:pt x="627830" y="108962"/>
              </a:lnTo>
              <a:lnTo>
                <a:pt x="0" y="108962"/>
              </a:lnTo>
              <a:lnTo>
                <a:pt x="0" y="2179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A5CD8D-E1FA-418E-8DE5-5CE528D04642}">
      <dsp:nvSpPr>
        <dsp:cNvPr id="0" name=""/>
        <dsp:cNvSpPr/>
      </dsp:nvSpPr>
      <dsp:spPr>
        <a:xfrm>
          <a:off x="2016734" y="1257007"/>
          <a:ext cx="164003" cy="3425875"/>
        </a:xfrm>
        <a:custGeom>
          <a:avLst/>
          <a:gdLst/>
          <a:ahLst/>
          <a:cxnLst/>
          <a:rect l="0" t="0" r="0" b="0"/>
          <a:pathLst>
            <a:path>
              <a:moveTo>
                <a:pt x="0" y="0"/>
              </a:moveTo>
              <a:lnTo>
                <a:pt x="0" y="3425875"/>
              </a:lnTo>
              <a:lnTo>
                <a:pt x="164003" y="342587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032BEC-3C1A-48F3-A733-8373CF050F4B}">
      <dsp:nvSpPr>
        <dsp:cNvPr id="0" name=""/>
        <dsp:cNvSpPr/>
      </dsp:nvSpPr>
      <dsp:spPr>
        <a:xfrm>
          <a:off x="2016734" y="1257007"/>
          <a:ext cx="155660" cy="2687735"/>
        </a:xfrm>
        <a:custGeom>
          <a:avLst/>
          <a:gdLst/>
          <a:ahLst/>
          <a:cxnLst/>
          <a:rect l="0" t="0" r="0" b="0"/>
          <a:pathLst>
            <a:path>
              <a:moveTo>
                <a:pt x="0" y="0"/>
              </a:moveTo>
              <a:lnTo>
                <a:pt x="0" y="2687735"/>
              </a:lnTo>
              <a:lnTo>
                <a:pt x="155660" y="26877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AB1D54-1A62-45A1-A87E-6DBEEDCD2248}">
      <dsp:nvSpPr>
        <dsp:cNvPr id="0" name=""/>
        <dsp:cNvSpPr/>
      </dsp:nvSpPr>
      <dsp:spPr>
        <a:xfrm>
          <a:off x="2016734" y="1257007"/>
          <a:ext cx="155660" cy="1950943"/>
        </a:xfrm>
        <a:custGeom>
          <a:avLst/>
          <a:gdLst/>
          <a:ahLst/>
          <a:cxnLst/>
          <a:rect l="0" t="0" r="0" b="0"/>
          <a:pathLst>
            <a:path>
              <a:moveTo>
                <a:pt x="0" y="0"/>
              </a:moveTo>
              <a:lnTo>
                <a:pt x="0" y="1950943"/>
              </a:lnTo>
              <a:lnTo>
                <a:pt x="155660" y="19509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40CA8F-353E-4B68-A279-0CFDADB9A816}">
      <dsp:nvSpPr>
        <dsp:cNvPr id="0" name=""/>
        <dsp:cNvSpPr/>
      </dsp:nvSpPr>
      <dsp:spPr>
        <a:xfrm>
          <a:off x="2016734" y="1257007"/>
          <a:ext cx="155660" cy="1214150"/>
        </a:xfrm>
        <a:custGeom>
          <a:avLst/>
          <a:gdLst/>
          <a:ahLst/>
          <a:cxnLst/>
          <a:rect l="0" t="0" r="0" b="0"/>
          <a:pathLst>
            <a:path>
              <a:moveTo>
                <a:pt x="0" y="0"/>
              </a:moveTo>
              <a:lnTo>
                <a:pt x="0" y="1214150"/>
              </a:lnTo>
              <a:lnTo>
                <a:pt x="155660" y="12141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B8E35A-F4F3-4F86-8736-40A2DDCE1174}">
      <dsp:nvSpPr>
        <dsp:cNvPr id="0" name=""/>
        <dsp:cNvSpPr/>
      </dsp:nvSpPr>
      <dsp:spPr>
        <a:xfrm>
          <a:off x="2016734" y="1257007"/>
          <a:ext cx="155660" cy="477358"/>
        </a:xfrm>
        <a:custGeom>
          <a:avLst/>
          <a:gdLst/>
          <a:ahLst/>
          <a:cxnLst/>
          <a:rect l="0" t="0" r="0" b="0"/>
          <a:pathLst>
            <a:path>
              <a:moveTo>
                <a:pt x="0" y="0"/>
              </a:moveTo>
              <a:lnTo>
                <a:pt x="0" y="477358"/>
              </a:lnTo>
              <a:lnTo>
                <a:pt x="155660" y="4773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2F4AFB-D37C-4401-8DBE-9E0C57A5E95D}">
      <dsp:nvSpPr>
        <dsp:cNvPr id="0" name=""/>
        <dsp:cNvSpPr/>
      </dsp:nvSpPr>
      <dsp:spPr>
        <a:xfrm>
          <a:off x="2431828" y="520215"/>
          <a:ext cx="1883490" cy="217924"/>
        </a:xfrm>
        <a:custGeom>
          <a:avLst/>
          <a:gdLst/>
          <a:ahLst/>
          <a:cxnLst/>
          <a:rect l="0" t="0" r="0" b="0"/>
          <a:pathLst>
            <a:path>
              <a:moveTo>
                <a:pt x="1883490" y="0"/>
              </a:moveTo>
              <a:lnTo>
                <a:pt x="1883490" y="108962"/>
              </a:lnTo>
              <a:lnTo>
                <a:pt x="0" y="108962"/>
              </a:lnTo>
              <a:lnTo>
                <a:pt x="0" y="2179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32EE41-5610-4C5C-8BEC-D4766CB8ECBF}">
      <dsp:nvSpPr>
        <dsp:cNvPr id="0" name=""/>
        <dsp:cNvSpPr/>
      </dsp:nvSpPr>
      <dsp:spPr>
        <a:xfrm>
          <a:off x="3191742" y="1347"/>
          <a:ext cx="2247154"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Project Coordination Group</a:t>
          </a:r>
        </a:p>
      </dsp:txBody>
      <dsp:txXfrm>
        <a:off x="3191742" y="1347"/>
        <a:ext cx="2247154" cy="518867"/>
      </dsp:txXfrm>
    </dsp:sp>
    <dsp:sp modelId="{C7735EC1-C3DE-424B-9C3F-AB7BB79E2EC5}">
      <dsp:nvSpPr>
        <dsp:cNvPr id="0" name=""/>
        <dsp:cNvSpPr/>
      </dsp:nvSpPr>
      <dsp:spPr>
        <a:xfrm>
          <a:off x="1912960" y="738139"/>
          <a:ext cx="1037735"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TSG RAN</a:t>
          </a:r>
        </a:p>
        <a:p>
          <a:pPr lvl="0" algn="ctr" defTabSz="400050" latinLnBrk="1">
            <a:lnSpc>
              <a:spcPct val="90000"/>
            </a:lnSpc>
            <a:spcBef>
              <a:spcPct val="0"/>
            </a:spcBef>
            <a:spcAft>
              <a:spcPct val="35000"/>
            </a:spcAft>
          </a:pPr>
          <a:r>
            <a:rPr lang="en-US" altLang="ko-KR" sz="1000" kern="1200" dirty="0" smtClean="0">
              <a:solidFill>
                <a:schemeClr val="bg1"/>
              </a:solidFill>
              <a:latin typeface="Calibri" pitchFamily="34" charset="0"/>
              <a:ea typeface="HY헤드라인M" pitchFamily="18" charset="-127"/>
              <a:cs typeface="Calibri" pitchFamily="34" charset="0"/>
            </a:rPr>
            <a:t>Radio Access N/W</a:t>
          </a:r>
          <a:endParaRPr lang="ko-KR" altLang="en-US" sz="1000" kern="1200" dirty="0">
            <a:solidFill>
              <a:schemeClr val="bg1"/>
            </a:solidFill>
            <a:latin typeface="Calibri" pitchFamily="34" charset="0"/>
            <a:ea typeface="HY헤드라인M" pitchFamily="18" charset="-127"/>
            <a:cs typeface="Calibri" pitchFamily="34" charset="0"/>
          </a:endParaRPr>
        </a:p>
      </dsp:txBody>
      <dsp:txXfrm>
        <a:off x="1912960" y="738139"/>
        <a:ext cx="1037735" cy="518867"/>
      </dsp:txXfrm>
    </dsp:sp>
    <dsp:sp modelId="{EA2E946B-4929-451A-AB27-A3EB45A85EC6}">
      <dsp:nvSpPr>
        <dsp:cNvPr id="0" name=""/>
        <dsp:cNvSpPr/>
      </dsp:nvSpPr>
      <dsp:spPr>
        <a:xfrm>
          <a:off x="2172394" y="1474932"/>
          <a:ext cx="1037735"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RAN1</a:t>
          </a:r>
        </a:p>
        <a:p>
          <a:pPr lvl="0" algn="ctr" defTabSz="400050" latinLnBrk="1">
            <a:lnSpc>
              <a:spcPct val="90000"/>
            </a:lnSpc>
            <a:spcBef>
              <a:spcPct val="0"/>
            </a:spcBef>
            <a:spcAft>
              <a:spcPct val="35000"/>
            </a:spcAft>
          </a:pPr>
          <a:r>
            <a:rPr lang="en-US" altLang="ko-KR" sz="1000" kern="1200" dirty="0" smtClean="0">
              <a:solidFill>
                <a:schemeClr val="bg1"/>
              </a:solidFill>
              <a:latin typeface="Calibri" pitchFamily="34" charset="0"/>
              <a:ea typeface="HY헤드라인M" pitchFamily="18" charset="-127"/>
              <a:cs typeface="Calibri" pitchFamily="34" charset="0"/>
            </a:rPr>
            <a:t>Radio Layer 1</a:t>
          </a:r>
          <a:endParaRPr lang="ko-KR" altLang="en-US" sz="1000" kern="1200" dirty="0">
            <a:solidFill>
              <a:schemeClr val="bg1"/>
            </a:solidFill>
            <a:latin typeface="Calibri" pitchFamily="34" charset="0"/>
            <a:ea typeface="HY헤드라인M" pitchFamily="18" charset="-127"/>
            <a:cs typeface="Calibri" pitchFamily="34" charset="0"/>
          </a:endParaRPr>
        </a:p>
      </dsp:txBody>
      <dsp:txXfrm>
        <a:off x="2172394" y="1474932"/>
        <a:ext cx="1037735" cy="518867"/>
      </dsp:txXfrm>
    </dsp:sp>
    <dsp:sp modelId="{7F3AD216-0FB1-4287-98E8-5FE2704E2EF5}">
      <dsp:nvSpPr>
        <dsp:cNvPr id="0" name=""/>
        <dsp:cNvSpPr/>
      </dsp:nvSpPr>
      <dsp:spPr>
        <a:xfrm>
          <a:off x="2172394" y="2211724"/>
          <a:ext cx="1037735"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latinLnBrk="1">
            <a:lnSpc>
              <a:spcPct val="90000"/>
            </a:lnSpc>
            <a:spcBef>
              <a:spcPct val="0"/>
            </a:spcBef>
            <a:spcAft>
              <a:spcPct val="35000"/>
            </a:spcAf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RAN2</a:t>
          </a:r>
        </a:p>
        <a:p>
          <a:pPr lvl="0" algn="ctr" defTabSz="622300" latinLnBrk="1">
            <a:lnSpc>
              <a:spcPct val="90000"/>
            </a:lnSpc>
            <a:spcBef>
              <a:spcPct val="0"/>
            </a:spcBef>
            <a:spcAft>
              <a:spcPct val="35000"/>
            </a:spcAft>
          </a:pPr>
          <a:r>
            <a:rPr lang="en-US" altLang="ko-KR" sz="1000" kern="1200" dirty="0" smtClean="0">
              <a:solidFill>
                <a:schemeClr val="bg1"/>
              </a:solidFill>
              <a:latin typeface="Calibri" pitchFamily="34" charset="0"/>
              <a:ea typeface="HY헤드라인M" pitchFamily="18" charset="-127"/>
              <a:cs typeface="Calibri" pitchFamily="34" charset="0"/>
            </a:rPr>
            <a:t>Radio Layer2/3</a:t>
          </a:r>
          <a:endParaRPr lang="ko-KR" altLang="en-US" sz="1000" kern="1200" dirty="0" smtClean="0">
            <a:solidFill>
              <a:schemeClr val="bg1"/>
            </a:solidFill>
            <a:latin typeface="Calibri" pitchFamily="34" charset="0"/>
            <a:ea typeface="HY헤드라인M" pitchFamily="18" charset="-127"/>
            <a:cs typeface="Calibri" pitchFamily="34" charset="0"/>
          </a:endParaRPr>
        </a:p>
      </dsp:txBody>
      <dsp:txXfrm>
        <a:off x="2172394" y="2211724"/>
        <a:ext cx="1037735" cy="518867"/>
      </dsp:txXfrm>
    </dsp:sp>
    <dsp:sp modelId="{3F9B8E6E-0415-4353-9D14-7F36D5DE581D}">
      <dsp:nvSpPr>
        <dsp:cNvPr id="0" name=""/>
        <dsp:cNvSpPr/>
      </dsp:nvSpPr>
      <dsp:spPr>
        <a:xfrm>
          <a:off x="2172394" y="2948517"/>
          <a:ext cx="1037735"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latinLnBrk="1">
            <a:lnSpc>
              <a:spcPct val="90000"/>
            </a:lnSpc>
            <a:spcBef>
              <a:spcPct val="0"/>
            </a:spcBef>
            <a:spcAft>
              <a:spcPct val="35000"/>
            </a:spcAf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RAN3</a:t>
          </a:r>
        </a:p>
        <a:p>
          <a:pPr lvl="0" algn="ctr" defTabSz="622300" latinLnBrk="1">
            <a:lnSpc>
              <a:spcPct val="90000"/>
            </a:lnSpc>
            <a:spcBef>
              <a:spcPct val="0"/>
            </a:spcBef>
            <a:spcAft>
              <a:spcPct val="35000"/>
            </a:spcAft>
          </a:pPr>
          <a:r>
            <a:rPr lang="en-US" altLang="ko-KR" sz="1000" kern="1200" dirty="0" smtClean="0">
              <a:solidFill>
                <a:schemeClr val="bg1"/>
              </a:solidFill>
              <a:latin typeface="Calibri" pitchFamily="34" charset="0"/>
              <a:ea typeface="HY헤드라인M" pitchFamily="18" charset="-127"/>
              <a:cs typeface="Calibri" pitchFamily="34" charset="0"/>
            </a:rPr>
            <a:t>Access I/F</a:t>
          </a:r>
          <a:endParaRPr lang="ko-KR" altLang="en-US" sz="1000" kern="1200" dirty="0">
            <a:solidFill>
              <a:schemeClr val="bg1"/>
            </a:solidFill>
            <a:latin typeface="Calibri" pitchFamily="34" charset="0"/>
            <a:ea typeface="HY헤드라인M" pitchFamily="18" charset="-127"/>
            <a:cs typeface="Calibri" pitchFamily="34" charset="0"/>
          </a:endParaRPr>
        </a:p>
      </dsp:txBody>
      <dsp:txXfrm>
        <a:off x="2172394" y="2948517"/>
        <a:ext cx="1037735" cy="518867"/>
      </dsp:txXfrm>
    </dsp:sp>
    <dsp:sp modelId="{91C1ABC5-6275-479E-8B2D-01BB94678D48}">
      <dsp:nvSpPr>
        <dsp:cNvPr id="0" name=""/>
        <dsp:cNvSpPr/>
      </dsp:nvSpPr>
      <dsp:spPr>
        <a:xfrm>
          <a:off x="2172394" y="3685309"/>
          <a:ext cx="1037735"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latinLnBrk="1">
            <a:lnSpc>
              <a:spcPct val="90000"/>
            </a:lnSpc>
            <a:spcBef>
              <a:spcPct val="0"/>
            </a:spcBef>
            <a:spcAft>
              <a:spcPct val="35000"/>
            </a:spcAf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RAN4</a:t>
          </a:r>
        </a:p>
        <a:p>
          <a:pPr lvl="0" algn="ctr" defTabSz="622300" latinLnBrk="1">
            <a:lnSpc>
              <a:spcPct val="90000"/>
            </a:lnSpc>
            <a:spcBef>
              <a:spcPct val="0"/>
            </a:spcBef>
            <a:spcAft>
              <a:spcPct val="35000"/>
            </a:spcAft>
          </a:pPr>
          <a:r>
            <a:rPr lang="en-US" altLang="ko-KR" sz="1000" kern="1200" dirty="0" smtClean="0">
              <a:solidFill>
                <a:schemeClr val="bg1"/>
              </a:solidFill>
              <a:latin typeface="Calibri" pitchFamily="34" charset="0"/>
              <a:ea typeface="HY헤드라인M" pitchFamily="18" charset="-127"/>
              <a:cs typeface="Calibri" pitchFamily="34" charset="0"/>
            </a:rPr>
            <a:t>Radio Performance</a:t>
          </a:r>
          <a:endParaRPr lang="ko-KR" altLang="en-US" sz="1000" kern="1200" dirty="0" smtClean="0">
            <a:solidFill>
              <a:schemeClr val="bg1"/>
            </a:solidFill>
            <a:latin typeface="Calibri" pitchFamily="34" charset="0"/>
            <a:ea typeface="HY헤드라인M" pitchFamily="18" charset="-127"/>
            <a:cs typeface="Calibri" pitchFamily="34" charset="0"/>
          </a:endParaRPr>
        </a:p>
      </dsp:txBody>
      <dsp:txXfrm>
        <a:off x="2172394" y="3685309"/>
        <a:ext cx="1037735" cy="518867"/>
      </dsp:txXfrm>
    </dsp:sp>
    <dsp:sp modelId="{12E8E178-65FE-4B19-B862-8BD3E40B42B4}">
      <dsp:nvSpPr>
        <dsp:cNvPr id="0" name=""/>
        <dsp:cNvSpPr/>
      </dsp:nvSpPr>
      <dsp:spPr>
        <a:xfrm>
          <a:off x="2180738" y="4423449"/>
          <a:ext cx="1037735"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latinLnBrk="1">
            <a:lnSpc>
              <a:spcPct val="90000"/>
            </a:lnSpc>
            <a:spcBef>
              <a:spcPct val="0"/>
            </a:spcBef>
            <a:spcAft>
              <a:spcPct val="35000"/>
            </a:spcAf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RAN5</a:t>
          </a:r>
        </a:p>
        <a:p>
          <a:pPr lvl="0" algn="ctr" defTabSz="622300" latinLnBrk="1">
            <a:lnSpc>
              <a:spcPct val="90000"/>
            </a:lnSpc>
            <a:spcBef>
              <a:spcPct val="0"/>
            </a:spcBef>
            <a:spcAft>
              <a:spcPct val="35000"/>
            </a:spcAft>
          </a:pPr>
          <a:r>
            <a:rPr lang="en-US" altLang="ko-KR" sz="1000" kern="1200" dirty="0" smtClean="0">
              <a:solidFill>
                <a:schemeClr val="bg1"/>
              </a:solidFill>
              <a:latin typeface="Calibri" pitchFamily="34" charset="0"/>
              <a:ea typeface="HY헤드라인M" pitchFamily="18" charset="-127"/>
              <a:cs typeface="Calibri" pitchFamily="34" charset="0"/>
            </a:rPr>
            <a:t>Conformance Test</a:t>
          </a:r>
          <a:endParaRPr lang="ko-KR" altLang="en-US" sz="1000" kern="1200" dirty="0" smtClean="0">
            <a:solidFill>
              <a:schemeClr val="bg1"/>
            </a:solidFill>
            <a:latin typeface="Calibri" pitchFamily="34" charset="0"/>
            <a:ea typeface="HY헤드라인M" pitchFamily="18" charset="-127"/>
            <a:cs typeface="Calibri" pitchFamily="34" charset="0"/>
          </a:endParaRPr>
        </a:p>
      </dsp:txBody>
      <dsp:txXfrm>
        <a:off x="2180738" y="4423449"/>
        <a:ext cx="1037735" cy="518867"/>
      </dsp:txXfrm>
    </dsp:sp>
    <dsp:sp modelId="{2C803A61-3FC5-486E-9E2A-2401CC05886A}">
      <dsp:nvSpPr>
        <dsp:cNvPr id="0" name=""/>
        <dsp:cNvSpPr/>
      </dsp:nvSpPr>
      <dsp:spPr>
        <a:xfrm>
          <a:off x="3168621" y="738139"/>
          <a:ext cx="1037735"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TSG SA</a:t>
          </a:r>
        </a:p>
        <a:p>
          <a:pPr lvl="0" algn="ctr" defTabSz="400050" latinLnBrk="1">
            <a:lnSpc>
              <a:spcPct val="90000"/>
            </a:lnSpc>
            <a:spcBef>
              <a:spcPct val="0"/>
            </a:spcBef>
            <a:spcAft>
              <a:spcPct val="35000"/>
            </a:spcAft>
          </a:pPr>
          <a:r>
            <a:rPr lang="en-US" altLang="ko-KR" sz="1000" kern="1200" dirty="0" smtClean="0">
              <a:solidFill>
                <a:schemeClr val="bg1"/>
              </a:solidFill>
              <a:latin typeface="Calibri" pitchFamily="34" charset="0"/>
              <a:ea typeface="HY헤드라인M" pitchFamily="18" charset="-127"/>
              <a:cs typeface="Calibri" pitchFamily="34" charset="0"/>
            </a:rPr>
            <a:t>System Architecture</a:t>
          </a:r>
          <a:endParaRPr lang="ko-KR" altLang="en-US" sz="1000" kern="1200" dirty="0" smtClean="0">
            <a:solidFill>
              <a:schemeClr val="bg1"/>
            </a:solidFill>
            <a:latin typeface="Calibri" pitchFamily="34" charset="0"/>
            <a:ea typeface="HY헤드라인M" pitchFamily="18" charset="-127"/>
            <a:cs typeface="Calibri" pitchFamily="34" charset="0"/>
          </a:endParaRPr>
        </a:p>
      </dsp:txBody>
      <dsp:txXfrm>
        <a:off x="3168621" y="738139"/>
        <a:ext cx="1037735" cy="518867"/>
      </dsp:txXfrm>
    </dsp:sp>
    <dsp:sp modelId="{13C52722-B9BC-42BF-AD04-8E06D684D65E}">
      <dsp:nvSpPr>
        <dsp:cNvPr id="0" name=""/>
        <dsp:cNvSpPr/>
      </dsp:nvSpPr>
      <dsp:spPr>
        <a:xfrm>
          <a:off x="3428055" y="1474932"/>
          <a:ext cx="1037735"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SA1</a:t>
          </a:r>
        </a:p>
        <a:p>
          <a:pPr lvl="0" algn="ctr" defTabSz="400050" latinLnBrk="1">
            <a:lnSpc>
              <a:spcPct val="90000"/>
            </a:lnSpc>
            <a:spcBef>
              <a:spcPct val="0"/>
            </a:spcBef>
            <a:spcAft>
              <a:spcPct val="35000"/>
            </a:spcAft>
          </a:pPr>
          <a:r>
            <a:rPr lang="en-US" altLang="ko-KR" sz="1000" kern="1200" dirty="0" smtClean="0">
              <a:solidFill>
                <a:schemeClr val="bg1"/>
              </a:solidFill>
              <a:latin typeface="Calibri" pitchFamily="34" charset="0"/>
              <a:ea typeface="HY헤드라인M" pitchFamily="18" charset="-127"/>
              <a:cs typeface="Calibri" pitchFamily="34" charset="0"/>
            </a:rPr>
            <a:t>Services</a:t>
          </a:r>
          <a:endParaRPr lang="ko-KR" altLang="en-US" sz="1000" kern="1200" dirty="0" smtClean="0">
            <a:solidFill>
              <a:schemeClr val="bg1"/>
            </a:solidFill>
            <a:latin typeface="Calibri" pitchFamily="34" charset="0"/>
            <a:ea typeface="HY헤드라인M" pitchFamily="18" charset="-127"/>
            <a:cs typeface="Calibri" pitchFamily="34" charset="0"/>
          </a:endParaRPr>
        </a:p>
      </dsp:txBody>
      <dsp:txXfrm>
        <a:off x="3428055" y="1474932"/>
        <a:ext cx="1037735" cy="518867"/>
      </dsp:txXfrm>
    </dsp:sp>
    <dsp:sp modelId="{6DE6367E-6C25-4B23-BD6A-084A90F411DB}">
      <dsp:nvSpPr>
        <dsp:cNvPr id="0" name=""/>
        <dsp:cNvSpPr/>
      </dsp:nvSpPr>
      <dsp:spPr>
        <a:xfrm>
          <a:off x="3428055" y="2211724"/>
          <a:ext cx="1037735"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latinLnBrk="1">
            <a:lnSpc>
              <a:spcPct val="90000"/>
            </a:lnSpc>
            <a:spcBef>
              <a:spcPct val="0"/>
            </a:spcBef>
            <a:spcAft>
              <a:spcPct val="35000"/>
            </a:spcAf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SA2</a:t>
          </a:r>
        </a:p>
        <a:p>
          <a:pPr lvl="0" algn="ctr" defTabSz="622300" latinLnBrk="1">
            <a:lnSpc>
              <a:spcPct val="90000"/>
            </a:lnSpc>
            <a:spcBef>
              <a:spcPct val="0"/>
            </a:spcBef>
            <a:spcAft>
              <a:spcPct val="35000"/>
            </a:spcAft>
          </a:pPr>
          <a:r>
            <a:rPr lang="en-US" altLang="ko-KR" sz="900" kern="1200" dirty="0" smtClean="0">
              <a:solidFill>
                <a:schemeClr val="bg1"/>
              </a:solidFill>
              <a:latin typeface="Calibri" pitchFamily="34" charset="0"/>
              <a:ea typeface="HY헤드라인M" pitchFamily="18" charset="-127"/>
              <a:cs typeface="Calibri" pitchFamily="34" charset="0"/>
            </a:rPr>
            <a:t>Architecture/Stage2</a:t>
          </a:r>
          <a:endParaRPr lang="ko-KR" altLang="en-US" sz="900" kern="1200" dirty="0" smtClean="0">
            <a:solidFill>
              <a:schemeClr val="bg1"/>
            </a:solidFill>
            <a:latin typeface="Calibri" pitchFamily="34" charset="0"/>
            <a:ea typeface="HY헤드라인M" pitchFamily="18" charset="-127"/>
            <a:cs typeface="Calibri" pitchFamily="34" charset="0"/>
          </a:endParaRPr>
        </a:p>
      </dsp:txBody>
      <dsp:txXfrm>
        <a:off x="3428055" y="2211724"/>
        <a:ext cx="1037735" cy="518867"/>
      </dsp:txXfrm>
    </dsp:sp>
    <dsp:sp modelId="{047BDD20-9FBB-400A-BC9C-0A3D383B8699}">
      <dsp:nvSpPr>
        <dsp:cNvPr id="0" name=""/>
        <dsp:cNvSpPr/>
      </dsp:nvSpPr>
      <dsp:spPr>
        <a:xfrm>
          <a:off x="3428055" y="2948517"/>
          <a:ext cx="1037735"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latinLnBrk="1">
            <a:lnSpc>
              <a:spcPct val="90000"/>
            </a:lnSpc>
            <a:spcBef>
              <a:spcPct val="0"/>
            </a:spcBef>
            <a:spcAft>
              <a:spcPct val="35000"/>
            </a:spcAf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SA3</a:t>
          </a:r>
        </a:p>
        <a:p>
          <a:pPr lvl="0" algn="ctr" defTabSz="622300" latinLnBrk="1">
            <a:lnSpc>
              <a:spcPct val="90000"/>
            </a:lnSpc>
            <a:spcBef>
              <a:spcPct val="0"/>
            </a:spcBef>
            <a:spcAft>
              <a:spcPct val="35000"/>
            </a:spcAft>
          </a:pPr>
          <a:r>
            <a:rPr lang="en-US" altLang="ko-KR" sz="1000" kern="1200" dirty="0" smtClean="0">
              <a:solidFill>
                <a:schemeClr val="bg1"/>
              </a:solidFill>
              <a:latin typeface="Calibri" pitchFamily="34" charset="0"/>
              <a:ea typeface="HY헤드라인M" pitchFamily="18" charset="-127"/>
              <a:cs typeface="Calibri" pitchFamily="34" charset="0"/>
            </a:rPr>
            <a:t>Security</a:t>
          </a:r>
          <a:endParaRPr lang="ko-KR" altLang="en-US" sz="1000" kern="1200" dirty="0" smtClean="0">
            <a:solidFill>
              <a:schemeClr val="bg1"/>
            </a:solidFill>
            <a:latin typeface="Calibri" pitchFamily="34" charset="0"/>
            <a:ea typeface="HY헤드라인M" pitchFamily="18" charset="-127"/>
            <a:cs typeface="Calibri" pitchFamily="34" charset="0"/>
          </a:endParaRPr>
        </a:p>
      </dsp:txBody>
      <dsp:txXfrm>
        <a:off x="3428055" y="2948517"/>
        <a:ext cx="1037735" cy="518867"/>
      </dsp:txXfrm>
    </dsp:sp>
    <dsp:sp modelId="{C82D001C-3512-4BC6-9DEF-6B685CA1734B}">
      <dsp:nvSpPr>
        <dsp:cNvPr id="0" name=""/>
        <dsp:cNvSpPr/>
      </dsp:nvSpPr>
      <dsp:spPr>
        <a:xfrm>
          <a:off x="3428055" y="3685309"/>
          <a:ext cx="1037735"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latinLnBrk="1">
            <a:lnSpc>
              <a:spcPct val="90000"/>
            </a:lnSpc>
            <a:spcBef>
              <a:spcPct val="0"/>
            </a:spcBef>
            <a:spcAft>
              <a:spcPct val="35000"/>
            </a:spcAf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SA4</a:t>
          </a:r>
        </a:p>
        <a:p>
          <a:pPr lvl="0" algn="ctr" defTabSz="622300" latinLnBrk="1">
            <a:lnSpc>
              <a:spcPct val="90000"/>
            </a:lnSpc>
            <a:spcBef>
              <a:spcPct val="0"/>
            </a:spcBef>
            <a:spcAft>
              <a:spcPct val="35000"/>
            </a:spcAft>
          </a:pPr>
          <a:r>
            <a:rPr lang="en-US" altLang="ko-KR" sz="1000" kern="1200" dirty="0" smtClean="0">
              <a:solidFill>
                <a:schemeClr val="bg1"/>
              </a:solidFill>
              <a:latin typeface="Calibri" pitchFamily="34" charset="0"/>
              <a:ea typeface="HY헤드라인M" pitchFamily="18" charset="-127"/>
              <a:cs typeface="Calibri" pitchFamily="34" charset="0"/>
            </a:rPr>
            <a:t>Codec</a:t>
          </a:r>
        </a:p>
      </dsp:txBody>
      <dsp:txXfrm>
        <a:off x="3428055" y="3685309"/>
        <a:ext cx="1037735" cy="518867"/>
      </dsp:txXfrm>
    </dsp:sp>
    <dsp:sp modelId="{48F43E70-26EE-4E3E-A7AE-A5B8AB4A8B8C}">
      <dsp:nvSpPr>
        <dsp:cNvPr id="0" name=""/>
        <dsp:cNvSpPr/>
      </dsp:nvSpPr>
      <dsp:spPr>
        <a:xfrm>
          <a:off x="3428055" y="4422101"/>
          <a:ext cx="1037735"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latinLnBrk="1">
            <a:lnSpc>
              <a:spcPct val="90000"/>
            </a:lnSpc>
            <a:spcBef>
              <a:spcPct val="0"/>
            </a:spcBef>
            <a:spcAft>
              <a:spcPct val="35000"/>
            </a:spcAf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SA5</a:t>
          </a:r>
        </a:p>
        <a:p>
          <a:pPr lvl="0" algn="ctr" defTabSz="622300" latinLnBrk="1">
            <a:lnSpc>
              <a:spcPct val="90000"/>
            </a:lnSpc>
            <a:spcBef>
              <a:spcPct val="0"/>
            </a:spcBef>
            <a:spcAft>
              <a:spcPct val="35000"/>
            </a:spcAft>
          </a:pPr>
          <a:r>
            <a:rPr lang="en-US" altLang="ko-KR" sz="1000" kern="1200" dirty="0" smtClean="0">
              <a:solidFill>
                <a:schemeClr val="bg1"/>
              </a:solidFill>
              <a:latin typeface="Calibri" pitchFamily="34" charset="0"/>
              <a:ea typeface="HY헤드라인M" pitchFamily="18" charset="-127"/>
              <a:cs typeface="Calibri" pitchFamily="34" charset="0"/>
            </a:rPr>
            <a:t>O&amp;M, Charging</a:t>
          </a:r>
          <a:endParaRPr lang="ko-KR" altLang="en-US" sz="1000" kern="1200" dirty="0" smtClean="0">
            <a:solidFill>
              <a:schemeClr val="bg1"/>
            </a:solidFill>
            <a:latin typeface="Calibri" pitchFamily="34" charset="0"/>
            <a:ea typeface="HY헤드라인M" pitchFamily="18" charset="-127"/>
            <a:cs typeface="Calibri" pitchFamily="34" charset="0"/>
          </a:endParaRPr>
        </a:p>
      </dsp:txBody>
      <dsp:txXfrm>
        <a:off x="3428055" y="4422101"/>
        <a:ext cx="1037735" cy="518867"/>
      </dsp:txXfrm>
    </dsp:sp>
    <dsp:sp modelId="{C5FD1A0C-BD3C-4D67-B1AB-DE7FC755C3B2}">
      <dsp:nvSpPr>
        <dsp:cNvPr id="0" name=""/>
        <dsp:cNvSpPr/>
      </dsp:nvSpPr>
      <dsp:spPr>
        <a:xfrm>
          <a:off x="4424281" y="738139"/>
          <a:ext cx="1037735"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TSG CT</a:t>
          </a:r>
        </a:p>
        <a:p>
          <a:pPr lvl="0" algn="ctr" defTabSz="400050" latinLnBrk="1">
            <a:lnSpc>
              <a:spcPct val="90000"/>
            </a:lnSpc>
            <a:spcBef>
              <a:spcPct val="0"/>
            </a:spcBef>
            <a:spcAft>
              <a:spcPct val="35000"/>
            </a:spcAft>
          </a:pPr>
          <a:r>
            <a:rPr lang="en-US" altLang="ko-KR" sz="1000" kern="1200" dirty="0" smtClean="0">
              <a:solidFill>
                <a:schemeClr val="bg1"/>
              </a:solidFill>
              <a:latin typeface="Calibri" pitchFamily="34" charset="0"/>
              <a:ea typeface="HY헤드라인M" pitchFamily="18" charset="-127"/>
              <a:cs typeface="Calibri" pitchFamily="34" charset="0"/>
            </a:rPr>
            <a:t>Core Network &amp;Terminal</a:t>
          </a:r>
          <a:endParaRPr lang="ko-KR" altLang="en-US" sz="1000" kern="1200" dirty="0">
            <a:solidFill>
              <a:schemeClr val="bg1"/>
            </a:solidFill>
            <a:latin typeface="Calibri" pitchFamily="34" charset="0"/>
            <a:ea typeface="HY헤드라인M" pitchFamily="18" charset="-127"/>
            <a:cs typeface="Calibri" pitchFamily="34" charset="0"/>
          </a:endParaRPr>
        </a:p>
      </dsp:txBody>
      <dsp:txXfrm>
        <a:off x="4424281" y="738139"/>
        <a:ext cx="1037735" cy="518867"/>
      </dsp:txXfrm>
    </dsp:sp>
    <dsp:sp modelId="{782EF108-3E77-449B-BA06-78F396C80FD3}">
      <dsp:nvSpPr>
        <dsp:cNvPr id="0" name=""/>
        <dsp:cNvSpPr/>
      </dsp:nvSpPr>
      <dsp:spPr>
        <a:xfrm>
          <a:off x="4683715" y="1474932"/>
          <a:ext cx="1037735"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latinLnBrk="1">
            <a:lnSpc>
              <a:spcPct val="90000"/>
            </a:lnSpc>
            <a:spcBef>
              <a:spcPct val="0"/>
            </a:spcBef>
            <a:spcAft>
              <a:spcPct val="35000"/>
            </a:spcAf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CT1</a:t>
          </a:r>
        </a:p>
        <a:p>
          <a:pPr lvl="0" algn="ctr" defTabSz="622300" latinLnBrk="1">
            <a:lnSpc>
              <a:spcPct val="90000"/>
            </a:lnSpc>
            <a:spcBef>
              <a:spcPct val="0"/>
            </a:spcBef>
            <a:spcAft>
              <a:spcPct val="35000"/>
            </a:spcAft>
          </a:pPr>
          <a:r>
            <a:rPr kumimoji="1" lang="en-US" altLang="ko-KR" sz="10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NAS (UE-MME I/f)</a:t>
          </a:r>
          <a:endParaRPr kumimoji="1" lang="ko-KR" altLang="en-US" sz="10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endParaRPr>
        </a:p>
      </dsp:txBody>
      <dsp:txXfrm>
        <a:off x="4683715" y="1474932"/>
        <a:ext cx="1037735" cy="518867"/>
      </dsp:txXfrm>
    </dsp:sp>
    <dsp:sp modelId="{8D7CBD7B-755F-4810-8346-C5102EA8EADF}">
      <dsp:nvSpPr>
        <dsp:cNvPr id="0" name=""/>
        <dsp:cNvSpPr/>
      </dsp:nvSpPr>
      <dsp:spPr>
        <a:xfrm>
          <a:off x="4683715" y="2211724"/>
          <a:ext cx="1037735"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latinLnBrk="1">
            <a:lnSpc>
              <a:spcPct val="90000"/>
            </a:lnSpc>
            <a:spcBef>
              <a:spcPct val="0"/>
            </a:spcBef>
            <a:spcAft>
              <a:spcPct val="35000"/>
            </a:spcAf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CT3</a:t>
          </a:r>
        </a:p>
        <a:p>
          <a:pPr lvl="0" algn="ctr" defTabSz="622300" latinLnBrk="1">
            <a:lnSpc>
              <a:spcPct val="90000"/>
            </a:lnSpc>
            <a:spcBef>
              <a:spcPct val="0"/>
            </a:spcBef>
            <a:spcAft>
              <a:spcPct val="35000"/>
            </a:spcAft>
          </a:pPr>
          <a:r>
            <a:rPr lang="en-US" altLang="ko-KR" sz="1000" kern="1200" dirty="0" smtClean="0">
              <a:solidFill>
                <a:schemeClr val="bg1"/>
              </a:solidFill>
              <a:latin typeface="Calibri" pitchFamily="34" charset="0"/>
              <a:ea typeface="HY헤드라인M" pitchFamily="18" charset="-127"/>
              <a:cs typeface="Calibri" pitchFamily="34" charset="0"/>
            </a:rPr>
            <a:t>Network I/F to out</a:t>
          </a:r>
          <a:endParaRPr lang="ko-KR" altLang="en-US" sz="1000" kern="1200" dirty="0" smtClean="0">
            <a:solidFill>
              <a:schemeClr val="bg1"/>
            </a:solidFill>
            <a:latin typeface="Calibri" pitchFamily="34" charset="0"/>
            <a:ea typeface="HY헤드라인M" pitchFamily="18" charset="-127"/>
            <a:cs typeface="Calibri" pitchFamily="34" charset="0"/>
          </a:endParaRPr>
        </a:p>
      </dsp:txBody>
      <dsp:txXfrm>
        <a:off x="4683715" y="2211724"/>
        <a:ext cx="1037735" cy="518867"/>
      </dsp:txXfrm>
    </dsp:sp>
    <dsp:sp modelId="{4AF2D05C-E7CF-415F-9479-94D66EFBCFC0}">
      <dsp:nvSpPr>
        <dsp:cNvPr id="0" name=""/>
        <dsp:cNvSpPr/>
      </dsp:nvSpPr>
      <dsp:spPr>
        <a:xfrm>
          <a:off x="4683715" y="2948517"/>
          <a:ext cx="1037735"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latinLnBrk="1">
            <a:lnSpc>
              <a:spcPct val="90000"/>
            </a:lnSpc>
            <a:spcBef>
              <a:spcPct val="0"/>
            </a:spcBef>
            <a:spcAft>
              <a:spcPct val="35000"/>
            </a:spcAf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CT4</a:t>
          </a:r>
        </a:p>
        <a:p>
          <a:pPr lvl="0" algn="ctr" defTabSz="622300" latinLnBrk="1">
            <a:lnSpc>
              <a:spcPct val="90000"/>
            </a:lnSpc>
            <a:spcBef>
              <a:spcPct val="0"/>
            </a:spcBef>
            <a:spcAft>
              <a:spcPct val="35000"/>
            </a:spcAft>
          </a:pPr>
          <a:r>
            <a:rPr lang="en-US" altLang="ko-KR" sz="1000" kern="1200" dirty="0" smtClean="0">
              <a:solidFill>
                <a:schemeClr val="bg1"/>
              </a:solidFill>
              <a:latin typeface="Calibri" pitchFamily="34" charset="0"/>
              <a:ea typeface="HY헤드라인M" pitchFamily="18" charset="-127"/>
              <a:cs typeface="Calibri" pitchFamily="34" charset="0"/>
            </a:rPr>
            <a:t>Network I/F in 3GPP</a:t>
          </a:r>
          <a:endParaRPr lang="ko-KR" altLang="en-US" sz="1000" kern="1200" dirty="0" smtClean="0">
            <a:solidFill>
              <a:schemeClr val="bg1"/>
            </a:solidFill>
            <a:latin typeface="Calibri" pitchFamily="34" charset="0"/>
            <a:ea typeface="HY헤드라인M" pitchFamily="18" charset="-127"/>
            <a:cs typeface="Calibri" pitchFamily="34" charset="0"/>
          </a:endParaRPr>
        </a:p>
      </dsp:txBody>
      <dsp:txXfrm>
        <a:off x="4683715" y="2948517"/>
        <a:ext cx="1037735" cy="518867"/>
      </dsp:txXfrm>
    </dsp:sp>
    <dsp:sp modelId="{99E580D1-9334-46EC-AAD6-F67CECA75CFE}">
      <dsp:nvSpPr>
        <dsp:cNvPr id="0" name=""/>
        <dsp:cNvSpPr/>
      </dsp:nvSpPr>
      <dsp:spPr>
        <a:xfrm>
          <a:off x="4683715" y="3685309"/>
          <a:ext cx="1037735"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latinLnBrk="1">
            <a:lnSpc>
              <a:spcPct val="90000"/>
            </a:lnSpc>
            <a:spcBef>
              <a:spcPct val="0"/>
            </a:spcBef>
            <a:spcAft>
              <a:spcPct val="35000"/>
            </a:spcAf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CT6</a:t>
          </a:r>
        </a:p>
        <a:p>
          <a:pPr lvl="0" algn="ctr" defTabSz="622300" latinLnBrk="1">
            <a:lnSpc>
              <a:spcPct val="90000"/>
            </a:lnSpc>
            <a:spcBef>
              <a:spcPct val="0"/>
            </a:spcBef>
            <a:spcAft>
              <a:spcPct val="35000"/>
            </a:spcAft>
          </a:pPr>
          <a:r>
            <a:rPr lang="en-US" altLang="ko-KR" sz="800" kern="1200" dirty="0" smtClean="0">
              <a:solidFill>
                <a:schemeClr val="bg1"/>
              </a:solidFill>
              <a:latin typeface="Calibri" pitchFamily="34" charset="0"/>
              <a:ea typeface="HY헤드라인M" pitchFamily="18" charset="-127"/>
              <a:cs typeface="Calibri" pitchFamily="34" charset="0"/>
            </a:rPr>
            <a:t>UICC I/F</a:t>
          </a:r>
        </a:p>
        <a:p>
          <a:pPr lvl="0" algn="ctr" defTabSz="622300" latinLnBrk="1">
            <a:lnSpc>
              <a:spcPct val="90000"/>
            </a:lnSpc>
            <a:spcBef>
              <a:spcPct val="0"/>
            </a:spcBef>
            <a:spcAft>
              <a:spcPct val="35000"/>
            </a:spcAft>
          </a:pPr>
          <a:r>
            <a:rPr lang="en-US" altLang="ko-KR" sz="800" kern="1200" dirty="0" smtClean="0">
              <a:solidFill>
                <a:schemeClr val="bg1"/>
              </a:solidFill>
              <a:latin typeface="Calibri" pitchFamily="34" charset="0"/>
              <a:ea typeface="HY헤드라인M" pitchFamily="18" charset="-127"/>
              <a:cs typeface="Calibri" pitchFamily="34" charset="0"/>
            </a:rPr>
            <a:t>Smart Card Appl.</a:t>
          </a:r>
          <a:endParaRPr lang="ko-KR" altLang="en-US" sz="800" kern="1200" dirty="0" smtClean="0">
            <a:solidFill>
              <a:schemeClr val="bg1"/>
            </a:solidFill>
            <a:latin typeface="Calibri" pitchFamily="34" charset="0"/>
            <a:ea typeface="HY헤드라인M" pitchFamily="18" charset="-127"/>
            <a:cs typeface="Calibri" pitchFamily="34" charset="0"/>
          </a:endParaRPr>
        </a:p>
      </dsp:txBody>
      <dsp:txXfrm>
        <a:off x="4683715" y="3685309"/>
        <a:ext cx="1037735" cy="518867"/>
      </dsp:txXfrm>
    </dsp:sp>
    <dsp:sp modelId="{BC40B088-645E-456E-8000-40F340C8FE86}">
      <dsp:nvSpPr>
        <dsp:cNvPr id="0" name=""/>
        <dsp:cNvSpPr/>
      </dsp:nvSpPr>
      <dsp:spPr>
        <a:xfrm>
          <a:off x="5679942" y="738139"/>
          <a:ext cx="1037735"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TSG GERAN</a:t>
          </a:r>
        </a:p>
        <a:p>
          <a:pPr lvl="0" algn="ctr" defTabSz="400050" latinLnBrk="1">
            <a:lnSpc>
              <a:spcPct val="90000"/>
            </a:lnSpc>
            <a:spcBef>
              <a:spcPct val="0"/>
            </a:spcBef>
            <a:spcAft>
              <a:spcPct val="35000"/>
            </a:spcAft>
          </a:pPr>
          <a:r>
            <a:rPr lang="en-US" altLang="ko-KR" sz="1000" kern="1200" dirty="0" smtClean="0">
              <a:solidFill>
                <a:schemeClr val="bg1"/>
              </a:solidFill>
              <a:latin typeface="Calibri" pitchFamily="34" charset="0"/>
              <a:ea typeface="HY헤드라인M" pitchFamily="18" charset="-127"/>
              <a:cs typeface="Calibri" pitchFamily="34" charset="0"/>
            </a:rPr>
            <a:t>GSM/EDGE RAN</a:t>
          </a:r>
          <a:endParaRPr lang="ko-KR" altLang="en-US" sz="1000" kern="1200" dirty="0">
            <a:solidFill>
              <a:schemeClr val="bg1"/>
            </a:solidFill>
            <a:latin typeface="Calibri" pitchFamily="34" charset="0"/>
            <a:ea typeface="HY헤드라인M" pitchFamily="18" charset="-127"/>
            <a:cs typeface="Calibri" pitchFamily="34" charset="0"/>
          </a:endParaRPr>
        </a:p>
      </dsp:txBody>
      <dsp:txXfrm>
        <a:off x="5679942" y="738139"/>
        <a:ext cx="1037735" cy="518867"/>
      </dsp:txXfrm>
    </dsp:sp>
    <dsp:sp modelId="{8E363D67-577E-44D9-BD68-2E82D68C43D1}">
      <dsp:nvSpPr>
        <dsp:cNvPr id="0" name=""/>
        <dsp:cNvSpPr/>
      </dsp:nvSpPr>
      <dsp:spPr>
        <a:xfrm>
          <a:off x="5939376" y="1474932"/>
          <a:ext cx="1037735"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latinLnBrk="1">
            <a:lnSpc>
              <a:spcPct val="90000"/>
            </a:lnSpc>
            <a:spcBef>
              <a:spcPct val="0"/>
            </a:spcBef>
            <a:spcAft>
              <a:spcPct val="35000"/>
            </a:spcAf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GERAN1</a:t>
          </a:r>
        </a:p>
        <a:p>
          <a:pPr lvl="0" algn="ctr" defTabSz="622300" latinLnBrk="1">
            <a:lnSpc>
              <a:spcPct val="90000"/>
            </a:lnSpc>
            <a:spcBef>
              <a:spcPct val="0"/>
            </a:spcBef>
            <a:spcAft>
              <a:spcPct val="35000"/>
            </a:spcAft>
          </a:pPr>
          <a:r>
            <a:rPr lang="en-US" altLang="ko-KR" sz="1000" kern="1200" dirty="0" smtClean="0">
              <a:solidFill>
                <a:schemeClr val="bg1"/>
              </a:solidFill>
              <a:latin typeface="Calibri" pitchFamily="34" charset="0"/>
              <a:ea typeface="HY헤드라인M" pitchFamily="18" charset="-127"/>
              <a:cs typeface="Calibri" pitchFamily="34" charset="0"/>
            </a:rPr>
            <a:t>PHY</a:t>
          </a:r>
          <a:endParaRPr lang="ko-KR" altLang="en-US" sz="1000" kern="1200" dirty="0" smtClean="0">
            <a:solidFill>
              <a:schemeClr val="bg1"/>
            </a:solidFill>
            <a:latin typeface="Calibri" pitchFamily="34" charset="0"/>
            <a:ea typeface="HY헤드라인M" pitchFamily="18" charset="-127"/>
            <a:cs typeface="Calibri" pitchFamily="34" charset="0"/>
          </a:endParaRPr>
        </a:p>
      </dsp:txBody>
      <dsp:txXfrm>
        <a:off x="5939376" y="1474932"/>
        <a:ext cx="1037735" cy="518867"/>
      </dsp:txXfrm>
    </dsp:sp>
    <dsp:sp modelId="{3D113646-7804-4ABF-85F8-038C071CE636}">
      <dsp:nvSpPr>
        <dsp:cNvPr id="0" name=""/>
        <dsp:cNvSpPr/>
      </dsp:nvSpPr>
      <dsp:spPr>
        <a:xfrm>
          <a:off x="5939376" y="2211724"/>
          <a:ext cx="1037735"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latinLnBrk="1">
            <a:lnSpc>
              <a:spcPct val="90000"/>
            </a:lnSpc>
            <a:spcBef>
              <a:spcPct val="0"/>
            </a:spcBef>
            <a:spcAft>
              <a:spcPct val="35000"/>
            </a:spcAf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GERAN2</a:t>
          </a:r>
        </a:p>
        <a:p>
          <a:pPr lvl="0" algn="ctr" defTabSz="622300" latinLnBrk="1">
            <a:lnSpc>
              <a:spcPct val="90000"/>
            </a:lnSpc>
            <a:spcBef>
              <a:spcPct val="0"/>
            </a:spcBef>
            <a:spcAft>
              <a:spcPct val="35000"/>
            </a:spcAft>
          </a:pPr>
          <a:r>
            <a:rPr lang="en-US" altLang="ko-KR" sz="900" kern="1200" dirty="0" smtClean="0">
              <a:solidFill>
                <a:schemeClr val="bg1"/>
              </a:solidFill>
              <a:latin typeface="Calibri" pitchFamily="34" charset="0"/>
              <a:ea typeface="HY헤드라인M" pitchFamily="18" charset="-127"/>
              <a:cs typeface="Calibri" pitchFamily="34" charset="0"/>
            </a:rPr>
            <a:t>Layer2/3, Access I/F</a:t>
          </a:r>
          <a:endParaRPr lang="ko-KR" altLang="en-US" sz="900" kern="1200" dirty="0" smtClean="0">
            <a:solidFill>
              <a:schemeClr val="bg1"/>
            </a:solidFill>
            <a:latin typeface="Calibri" pitchFamily="34" charset="0"/>
            <a:ea typeface="HY헤드라인M" pitchFamily="18" charset="-127"/>
            <a:cs typeface="Calibri" pitchFamily="34" charset="0"/>
          </a:endParaRPr>
        </a:p>
      </dsp:txBody>
      <dsp:txXfrm>
        <a:off x="5939376" y="2211724"/>
        <a:ext cx="1037735" cy="518867"/>
      </dsp:txXfrm>
    </dsp:sp>
    <dsp:sp modelId="{64184D64-D81F-4E3D-BF8F-AABF25785B0E}">
      <dsp:nvSpPr>
        <dsp:cNvPr id="0" name=""/>
        <dsp:cNvSpPr/>
      </dsp:nvSpPr>
      <dsp:spPr>
        <a:xfrm>
          <a:off x="5939376" y="2948517"/>
          <a:ext cx="1037735" cy="518867"/>
        </a:xfrm>
        <a:prstGeom prst="rect">
          <a:avLst/>
        </a:prstGeom>
        <a:solidFill>
          <a:srgbClr val="72AF2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latinLnBrk="1">
            <a:lnSpc>
              <a:spcPct val="90000"/>
            </a:lnSpc>
            <a:spcBef>
              <a:spcPct val="0"/>
            </a:spcBef>
            <a:spcAft>
              <a:spcPct val="35000"/>
            </a:spcAft>
          </a:pPr>
          <a:r>
            <a:rPr kumimoji="1" lang="en-US" altLang="ko-KR" sz="1400" b="0" i="0" u="none" strike="noStrike" kern="1200" cap="none" normalizeH="0" baseline="0" dirty="0" smtClean="0">
              <a:ln/>
              <a:solidFill>
                <a:schemeClr val="bg1"/>
              </a:solidFill>
              <a:effectLst/>
              <a:latin typeface="Calibri" pitchFamily="34" charset="0"/>
              <a:ea typeface="HY헤드라인M" pitchFamily="18" charset="-127"/>
              <a:cs typeface="Calibri" pitchFamily="34" charset="0"/>
            </a:rPr>
            <a:t>GERAN3</a:t>
          </a:r>
        </a:p>
        <a:p>
          <a:pPr lvl="0" algn="ctr" defTabSz="622300" latinLnBrk="1">
            <a:lnSpc>
              <a:spcPct val="90000"/>
            </a:lnSpc>
            <a:spcBef>
              <a:spcPct val="0"/>
            </a:spcBef>
            <a:spcAft>
              <a:spcPct val="35000"/>
            </a:spcAft>
          </a:pPr>
          <a:r>
            <a:rPr lang="en-US" altLang="ko-KR" sz="1000" kern="1200" dirty="0" smtClean="0">
              <a:solidFill>
                <a:schemeClr val="bg1"/>
              </a:solidFill>
              <a:latin typeface="Calibri" pitchFamily="34" charset="0"/>
              <a:ea typeface="HY헤드라인M" pitchFamily="18" charset="-127"/>
              <a:cs typeface="Calibri" pitchFamily="34" charset="0"/>
            </a:rPr>
            <a:t>Conformance Test</a:t>
          </a:r>
          <a:endParaRPr lang="ko-KR" altLang="en-US" sz="1000" kern="1200" dirty="0" smtClean="0">
            <a:solidFill>
              <a:schemeClr val="bg1"/>
            </a:solidFill>
            <a:latin typeface="Calibri" pitchFamily="34" charset="0"/>
            <a:ea typeface="HY헤드라인M" pitchFamily="18" charset="-127"/>
            <a:cs typeface="Calibri" pitchFamily="34" charset="0"/>
          </a:endParaRPr>
        </a:p>
      </dsp:txBody>
      <dsp:txXfrm>
        <a:off x="5939376" y="2948517"/>
        <a:ext cx="1037735" cy="51886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89C07F-E641-44EB-95C1-EF50A19F96E1}">
      <dsp:nvSpPr>
        <dsp:cNvPr id="0" name=""/>
        <dsp:cNvSpPr/>
      </dsp:nvSpPr>
      <dsp:spPr>
        <a:xfrm>
          <a:off x="3877019" y="1866008"/>
          <a:ext cx="1391708" cy="1391708"/>
        </a:xfrm>
        <a:prstGeom prst="ellipse">
          <a:avLst/>
        </a:prstGeom>
        <a:solidFill>
          <a:srgbClr val="72AF2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smtClean="0">
              <a:solidFill>
                <a:schemeClr val="bg1"/>
              </a:solidFill>
              <a:effectLst>
                <a:outerShdw blurRad="38100" dist="38100" dir="2700000" algn="tl">
                  <a:srgbClr val="000000">
                    <a:alpha val="43137"/>
                  </a:srgbClr>
                </a:outerShdw>
              </a:effectLst>
              <a:latin typeface="+mn-lt"/>
            </a:rPr>
            <a:t>Rel-12</a:t>
          </a:r>
          <a:endParaRPr lang="en-US" sz="2400" kern="1200" dirty="0">
            <a:solidFill>
              <a:schemeClr val="bg1"/>
            </a:solidFill>
            <a:effectLst>
              <a:outerShdw blurRad="38100" dist="38100" dir="2700000" algn="tl">
                <a:srgbClr val="000000">
                  <a:alpha val="43137"/>
                </a:srgbClr>
              </a:outerShdw>
            </a:effectLst>
            <a:latin typeface="+mn-lt"/>
          </a:endParaRPr>
        </a:p>
      </dsp:txBody>
      <dsp:txXfrm>
        <a:off x="3877019" y="1866008"/>
        <a:ext cx="1391708" cy="1391708"/>
      </dsp:txXfrm>
    </dsp:sp>
    <dsp:sp modelId="{464C7A24-9E51-41B2-B7C8-889D56D5267D}">
      <dsp:nvSpPr>
        <dsp:cNvPr id="0" name=""/>
        <dsp:cNvSpPr/>
      </dsp:nvSpPr>
      <dsp:spPr>
        <a:xfrm rot="16131295">
          <a:off x="4490441" y="1785133"/>
          <a:ext cx="134367" cy="27687"/>
        </a:xfrm>
        <a:custGeom>
          <a:avLst/>
          <a:gdLst/>
          <a:ahLst/>
          <a:cxnLst/>
          <a:rect l="0" t="0" r="0" b="0"/>
          <a:pathLst>
            <a:path>
              <a:moveTo>
                <a:pt x="0" y="13843"/>
              </a:moveTo>
              <a:lnTo>
                <a:pt x="134367" y="138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latin typeface="+mn-lt"/>
          </a:endParaRPr>
        </a:p>
      </dsp:txBody>
      <dsp:txXfrm rot="16131295">
        <a:off x="4554265" y="1795618"/>
        <a:ext cx="6718" cy="6718"/>
      </dsp:txXfrm>
    </dsp:sp>
    <dsp:sp modelId="{4C6CDD68-1DEA-4DEF-83B9-0E25138F48A1}">
      <dsp:nvSpPr>
        <dsp:cNvPr id="0" name=""/>
        <dsp:cNvSpPr/>
      </dsp:nvSpPr>
      <dsp:spPr>
        <a:xfrm>
          <a:off x="1474602" y="-59639"/>
          <a:ext cx="6127551" cy="1791462"/>
        </a:xfrm>
        <a:prstGeom prst="flowChartAlternateProcess">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0" u="sng" kern="1200" dirty="0" smtClean="0">
              <a:solidFill>
                <a:schemeClr val="tx1"/>
              </a:solidFill>
              <a:effectLst/>
              <a:latin typeface="+mn-lt"/>
            </a:rPr>
            <a:t>Non-3GPP: Offload &amp; Convergence</a:t>
          </a:r>
          <a:endParaRPr lang="en-GB" sz="1800" b="0" u="sng" kern="1200" dirty="0" smtClean="0">
            <a:solidFill>
              <a:schemeClr val="tx1"/>
            </a:solidFill>
            <a:effectLst/>
            <a:latin typeface="+mn-lt"/>
          </a:endParaRPr>
        </a:p>
        <a:p>
          <a:pPr lvl="0" algn="ctr" defTabSz="800100">
            <a:lnSpc>
              <a:spcPct val="90000"/>
            </a:lnSpc>
            <a:spcBef>
              <a:spcPct val="0"/>
            </a:spcBef>
            <a:spcAft>
              <a:spcPct val="35000"/>
            </a:spcAft>
          </a:pPr>
          <a:r>
            <a:rPr lang="en-GB" sz="1200" b="0" kern="1200" dirty="0" smtClean="0">
              <a:solidFill>
                <a:schemeClr val="tx1"/>
              </a:solidFill>
              <a:effectLst/>
              <a:latin typeface="+mn-lt"/>
            </a:rPr>
            <a:t>&gt; WLAN Network Selection for 3GPP Terminals (WLAN_NS) </a:t>
          </a:r>
        </a:p>
        <a:p>
          <a:pPr lvl="0" algn="ctr" defTabSz="800100">
            <a:lnSpc>
              <a:spcPct val="90000"/>
            </a:lnSpc>
            <a:spcBef>
              <a:spcPct val="0"/>
            </a:spcBef>
            <a:spcAft>
              <a:spcPct val="35000"/>
            </a:spcAft>
          </a:pPr>
          <a:r>
            <a:rPr lang="en-GB" sz="1200" b="0" kern="1200" dirty="0" smtClean="0">
              <a:solidFill>
                <a:schemeClr val="tx1"/>
              </a:solidFill>
              <a:effectLst/>
              <a:latin typeface="+mn-lt"/>
            </a:rPr>
            <a:t>&gt; Study on Optimized Offloading to WLAN in 3GPP-RAT mobility (FS_WORM) </a:t>
          </a:r>
        </a:p>
        <a:p>
          <a:pPr lvl="0" algn="ctr" defTabSz="800100">
            <a:lnSpc>
              <a:spcPct val="90000"/>
            </a:lnSpc>
            <a:spcBef>
              <a:spcPct val="0"/>
            </a:spcBef>
            <a:spcAft>
              <a:spcPct val="35000"/>
            </a:spcAft>
          </a:pPr>
          <a:r>
            <a:rPr lang="en-GB" sz="1200" b="0" kern="1200" dirty="0" smtClean="0">
              <a:solidFill>
                <a:schemeClr val="tx1"/>
              </a:solidFill>
              <a:effectLst/>
              <a:latin typeface="+mn-lt"/>
            </a:rPr>
            <a:t>&gt; Study on S2a Mobility based On GTP and WLAN access to EPC (</a:t>
          </a:r>
          <a:r>
            <a:rPr lang="en-GB" sz="1200" b="0" kern="1200" dirty="0" err="1" smtClean="0">
              <a:solidFill>
                <a:schemeClr val="tx1"/>
              </a:solidFill>
              <a:effectLst/>
              <a:latin typeface="+mn-lt"/>
            </a:rPr>
            <a:t>FS_SaMOG</a:t>
          </a:r>
          <a:r>
            <a:rPr lang="en-GB" sz="1200" b="0" kern="1200" dirty="0" smtClean="0">
              <a:solidFill>
                <a:schemeClr val="tx1"/>
              </a:solidFill>
              <a:effectLst/>
              <a:latin typeface="+mn-lt"/>
            </a:rPr>
            <a:t>)</a:t>
          </a:r>
        </a:p>
        <a:p>
          <a:pPr lvl="0" algn="ctr" defTabSz="800100">
            <a:lnSpc>
              <a:spcPct val="90000"/>
            </a:lnSpc>
            <a:spcBef>
              <a:spcPct val="0"/>
            </a:spcBef>
            <a:spcAft>
              <a:spcPct val="35000"/>
            </a:spcAft>
          </a:pPr>
          <a:r>
            <a:rPr lang="en-GB" sz="1200" b="0" kern="1200" dirty="0" smtClean="0">
              <a:solidFill>
                <a:schemeClr val="tx1"/>
              </a:solidFill>
              <a:effectLst/>
              <a:latin typeface="+mn-lt"/>
            </a:rPr>
            <a:t>&gt;Policy and Charging Control for supporting fixed broadband access networks (P4C)</a:t>
          </a:r>
        </a:p>
        <a:p>
          <a:pPr lvl="0" algn="ctr" defTabSz="800100">
            <a:lnSpc>
              <a:spcPct val="90000"/>
            </a:lnSpc>
            <a:spcBef>
              <a:spcPct val="0"/>
            </a:spcBef>
            <a:spcAft>
              <a:spcPct val="35000"/>
            </a:spcAft>
          </a:pPr>
          <a:r>
            <a:rPr lang="en-GB" sz="1200" b="0" kern="1200" dirty="0" smtClean="0">
              <a:solidFill>
                <a:schemeClr val="tx1"/>
              </a:solidFill>
              <a:effectLst/>
              <a:latin typeface="+mn-lt"/>
            </a:rPr>
            <a:t>&gt; IMS Business </a:t>
          </a:r>
          <a:r>
            <a:rPr lang="en-GB" sz="1200" b="0" kern="1200" dirty="0" err="1" smtClean="0">
              <a:solidFill>
                <a:schemeClr val="tx1"/>
              </a:solidFill>
              <a:effectLst/>
              <a:latin typeface="+mn-lt"/>
            </a:rPr>
            <a:t>Trunking</a:t>
          </a:r>
          <a:r>
            <a:rPr lang="en-GB" sz="1200" b="0" kern="1200" dirty="0" smtClean="0">
              <a:solidFill>
                <a:schemeClr val="tx1"/>
              </a:solidFill>
              <a:effectLst/>
              <a:latin typeface="+mn-lt"/>
            </a:rPr>
            <a:t> for IP-PBX in Static Mode of Operation (</a:t>
          </a:r>
          <a:r>
            <a:rPr lang="en-GB" sz="1200" b="0" kern="1200" dirty="0" err="1" smtClean="0">
              <a:solidFill>
                <a:schemeClr val="tx1"/>
              </a:solidFill>
              <a:effectLst/>
              <a:latin typeface="+mn-lt"/>
            </a:rPr>
            <a:t>BusTI</a:t>
          </a:r>
          <a:r>
            <a:rPr lang="en-GB" sz="1200" b="0" kern="1200" dirty="0" smtClean="0">
              <a:solidFill>
                <a:schemeClr val="tx1"/>
              </a:solidFill>
              <a:effectLst/>
              <a:latin typeface="+mn-lt"/>
            </a:rPr>
            <a:t>) </a:t>
          </a:r>
          <a:endParaRPr lang="en-US" sz="1200" b="0" kern="1200" dirty="0" smtClean="0">
            <a:solidFill>
              <a:schemeClr val="tx1"/>
            </a:solidFill>
            <a:effectLst/>
            <a:latin typeface="+mn-lt"/>
          </a:endParaRPr>
        </a:p>
      </dsp:txBody>
      <dsp:txXfrm>
        <a:off x="1474602" y="-59639"/>
        <a:ext cx="6127551" cy="1791462"/>
      </dsp:txXfrm>
    </dsp:sp>
    <dsp:sp modelId="{C1EB7662-A7AA-4F3D-8DFF-F05769B2EA28}">
      <dsp:nvSpPr>
        <dsp:cNvPr id="0" name=""/>
        <dsp:cNvSpPr/>
      </dsp:nvSpPr>
      <dsp:spPr>
        <a:xfrm rot="63533">
          <a:off x="5268594" y="2562474"/>
          <a:ext cx="172760" cy="27687"/>
        </a:xfrm>
        <a:custGeom>
          <a:avLst/>
          <a:gdLst/>
          <a:ahLst/>
          <a:cxnLst/>
          <a:rect l="0" t="0" r="0" b="0"/>
          <a:pathLst>
            <a:path>
              <a:moveTo>
                <a:pt x="0" y="13843"/>
              </a:moveTo>
              <a:lnTo>
                <a:pt x="172760" y="138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latin typeface="+mn-lt"/>
          </a:endParaRPr>
        </a:p>
      </dsp:txBody>
      <dsp:txXfrm rot="63533">
        <a:off x="5350655" y="2571999"/>
        <a:ext cx="8638" cy="8638"/>
      </dsp:txXfrm>
    </dsp:sp>
    <dsp:sp modelId="{DC9E2C1D-3202-4EA2-A504-8343CC124899}">
      <dsp:nvSpPr>
        <dsp:cNvPr id="0" name=""/>
        <dsp:cNvSpPr/>
      </dsp:nvSpPr>
      <dsp:spPr>
        <a:xfrm>
          <a:off x="5439998" y="1747411"/>
          <a:ext cx="3607752" cy="1727638"/>
        </a:xfrm>
        <a:prstGeom prst="flowChartAlternateProcess">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0" u="sng" kern="1200" smtClean="0">
              <a:solidFill>
                <a:schemeClr val="tx1"/>
              </a:solidFill>
              <a:latin typeface="+mn-lt"/>
            </a:rPr>
            <a:t>Operational Excellence</a:t>
          </a:r>
        </a:p>
        <a:p>
          <a:pPr lvl="0" algn="ctr" defTabSz="800100">
            <a:lnSpc>
              <a:spcPct val="90000"/>
            </a:lnSpc>
            <a:spcBef>
              <a:spcPct val="0"/>
            </a:spcBef>
            <a:spcAft>
              <a:spcPct val="35000"/>
            </a:spcAft>
          </a:pPr>
          <a:r>
            <a:rPr lang="en-GB" sz="1200" b="0" kern="1200" smtClean="0">
              <a:solidFill>
                <a:schemeClr val="tx1"/>
              </a:solidFill>
              <a:latin typeface="+mn-lt"/>
            </a:rPr>
            <a:t>&gt; Self-Organizing Networks (SON) </a:t>
          </a:r>
        </a:p>
        <a:p>
          <a:pPr lvl="0" algn="ctr" defTabSz="800100">
            <a:lnSpc>
              <a:spcPct val="90000"/>
            </a:lnSpc>
            <a:spcBef>
              <a:spcPct val="0"/>
            </a:spcBef>
            <a:spcAft>
              <a:spcPct val="35000"/>
            </a:spcAft>
          </a:pPr>
          <a:r>
            <a:rPr lang="en-GB" sz="1200" b="0" kern="1200" smtClean="0">
              <a:solidFill>
                <a:schemeClr val="tx1"/>
              </a:solidFill>
              <a:latin typeface="+mn-lt"/>
            </a:rPr>
            <a:t>&gt; </a:t>
          </a:r>
          <a:r>
            <a:rPr lang="en-US" sz="1200" b="0" kern="1200" smtClean="0">
              <a:solidFill>
                <a:schemeClr val="tx1"/>
              </a:solidFill>
              <a:latin typeface="+mn-lt"/>
            </a:rPr>
            <a:t>OSS Interface Harmonization</a:t>
          </a:r>
          <a:endParaRPr lang="en-GB" sz="1200" b="0" kern="1200" smtClean="0">
            <a:solidFill>
              <a:schemeClr val="tx1"/>
            </a:solidFill>
            <a:latin typeface="+mn-lt"/>
          </a:endParaRPr>
        </a:p>
        <a:p>
          <a:pPr lvl="0" algn="ctr" defTabSz="800100">
            <a:lnSpc>
              <a:spcPct val="90000"/>
            </a:lnSpc>
            <a:spcBef>
              <a:spcPct val="0"/>
            </a:spcBef>
            <a:spcAft>
              <a:spcPct val="35000"/>
            </a:spcAft>
          </a:pPr>
          <a:r>
            <a:rPr lang="en-GB" sz="1200" b="0" kern="1200" smtClean="0">
              <a:solidFill>
                <a:schemeClr val="tx1"/>
              </a:solidFill>
              <a:latin typeface="+mn-lt"/>
            </a:rPr>
            <a:t>&gt; Codec for Enhanced Voice Services (EVS_codec) </a:t>
          </a:r>
        </a:p>
        <a:p>
          <a:pPr lvl="0" algn="ctr" defTabSz="800100">
            <a:lnSpc>
              <a:spcPct val="90000"/>
            </a:lnSpc>
            <a:spcBef>
              <a:spcPct val="0"/>
            </a:spcBef>
            <a:spcAft>
              <a:spcPct val="35000"/>
            </a:spcAft>
          </a:pPr>
          <a:r>
            <a:rPr lang="en-GB" sz="1200" b="0" kern="1200" smtClean="0">
              <a:solidFill>
                <a:schemeClr val="tx1"/>
              </a:solidFill>
              <a:latin typeface="+mn-lt"/>
            </a:rPr>
            <a:t>&gt; High Efficiency Video Coding (HEVC)</a:t>
          </a:r>
        </a:p>
        <a:p>
          <a:pPr lvl="0" algn="ctr" defTabSz="800100">
            <a:lnSpc>
              <a:spcPct val="90000"/>
            </a:lnSpc>
            <a:spcBef>
              <a:spcPct val="0"/>
            </a:spcBef>
            <a:spcAft>
              <a:spcPct val="35000"/>
            </a:spcAft>
          </a:pPr>
          <a:r>
            <a:rPr lang="en-GB" sz="1200" b="0" kern="1200" smtClean="0">
              <a:solidFill>
                <a:schemeClr val="tx1"/>
              </a:solidFill>
              <a:latin typeface="+mn-lt"/>
            </a:rPr>
            <a:t>&gt; Study on Security Assurance Methodology for 3GPP Network Elements (FS_SECAM)  </a:t>
          </a:r>
          <a:endParaRPr lang="en-US" sz="1200" b="0" kern="1200" dirty="0" smtClean="0">
            <a:solidFill>
              <a:schemeClr val="tx1"/>
            </a:solidFill>
            <a:latin typeface="+mn-lt"/>
          </a:endParaRPr>
        </a:p>
      </dsp:txBody>
      <dsp:txXfrm>
        <a:off x="5439998" y="1747411"/>
        <a:ext cx="3607752" cy="1727638"/>
      </dsp:txXfrm>
    </dsp:sp>
    <dsp:sp modelId="{428EEF67-5190-41E2-8035-7413DD383525}">
      <dsp:nvSpPr>
        <dsp:cNvPr id="0" name=""/>
        <dsp:cNvSpPr/>
      </dsp:nvSpPr>
      <dsp:spPr>
        <a:xfrm rot="5475947">
          <a:off x="4408688" y="3389265"/>
          <a:ext cx="291195" cy="27687"/>
        </a:xfrm>
        <a:custGeom>
          <a:avLst/>
          <a:gdLst/>
          <a:ahLst/>
          <a:cxnLst/>
          <a:rect l="0" t="0" r="0" b="0"/>
          <a:pathLst>
            <a:path>
              <a:moveTo>
                <a:pt x="0" y="13843"/>
              </a:moveTo>
              <a:lnTo>
                <a:pt x="291195" y="138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latin typeface="+mn-lt"/>
          </a:endParaRPr>
        </a:p>
      </dsp:txBody>
      <dsp:txXfrm rot="5475947">
        <a:off x="4547006" y="3395829"/>
        <a:ext cx="14559" cy="14559"/>
      </dsp:txXfrm>
    </dsp:sp>
    <dsp:sp modelId="{BACBC1FF-AB57-4CC6-8136-0303AC8E9FC9}">
      <dsp:nvSpPr>
        <dsp:cNvPr id="0" name=""/>
        <dsp:cNvSpPr/>
      </dsp:nvSpPr>
      <dsp:spPr>
        <a:xfrm>
          <a:off x="650811" y="3548662"/>
          <a:ext cx="7764047" cy="1650538"/>
        </a:xfrm>
        <a:prstGeom prst="flowChartAlternateProcess">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0" u="sng" kern="1200" smtClean="0">
              <a:solidFill>
                <a:schemeClr val="tx1"/>
              </a:solidFill>
              <a:latin typeface="+mn-lt"/>
            </a:rPr>
            <a:t>New Opportunities</a:t>
          </a:r>
        </a:p>
        <a:p>
          <a:pPr lvl="0" algn="ctr" defTabSz="800100">
            <a:lnSpc>
              <a:spcPct val="90000"/>
            </a:lnSpc>
            <a:spcBef>
              <a:spcPct val="0"/>
            </a:spcBef>
            <a:spcAft>
              <a:spcPct val="35000"/>
            </a:spcAft>
          </a:pPr>
          <a:r>
            <a:rPr lang="en-GB" sz="1200" b="0" kern="1200" smtClean="0">
              <a:solidFill>
                <a:schemeClr val="tx1"/>
              </a:solidFill>
              <a:latin typeface="+mn-lt"/>
            </a:rPr>
            <a:t>&gt; Study on Proximity-based Services (FS_ProSe)</a:t>
          </a:r>
        </a:p>
        <a:p>
          <a:pPr lvl="0" algn="ctr" defTabSz="800100">
            <a:lnSpc>
              <a:spcPct val="90000"/>
            </a:lnSpc>
            <a:spcBef>
              <a:spcPct val="0"/>
            </a:spcBef>
            <a:spcAft>
              <a:spcPct val="35000"/>
            </a:spcAft>
          </a:pPr>
          <a:r>
            <a:rPr lang="en-US" sz="1200" b="0" kern="1200" smtClean="0">
              <a:solidFill>
                <a:schemeClr val="tx1"/>
              </a:solidFill>
              <a:latin typeface="+mn-lt"/>
            </a:rPr>
            <a:t>&gt; Group Communication System Enablers for LTE (GCSE_LTE)</a:t>
          </a:r>
          <a:r>
            <a:rPr lang="en-GB" sz="1200" b="0" kern="1200" smtClean="0">
              <a:solidFill>
                <a:schemeClr val="tx1"/>
              </a:solidFill>
              <a:latin typeface="+mn-lt"/>
            </a:rPr>
            <a:t> </a:t>
          </a:r>
        </a:p>
        <a:p>
          <a:pPr lvl="0" algn="ctr" defTabSz="800100">
            <a:lnSpc>
              <a:spcPct val="90000"/>
            </a:lnSpc>
            <a:spcBef>
              <a:spcPct val="0"/>
            </a:spcBef>
            <a:spcAft>
              <a:spcPct val="35000"/>
            </a:spcAft>
          </a:pPr>
          <a:r>
            <a:rPr lang="en-US" sz="1200" b="0" kern="1200" smtClean="0">
              <a:solidFill>
                <a:schemeClr val="tx1"/>
              </a:solidFill>
              <a:latin typeface="+mn-lt"/>
            </a:rPr>
            <a:t>&gt; Study on Improved Support for Dynamic Adaptive Streaming over HTTP in 3GPP (FS_IS_DASH)</a:t>
          </a:r>
          <a:endParaRPr lang="en-GB" sz="1200" b="0" kern="1200" smtClean="0">
            <a:solidFill>
              <a:schemeClr val="tx1"/>
            </a:solidFill>
            <a:latin typeface="+mn-lt"/>
          </a:endParaRPr>
        </a:p>
        <a:p>
          <a:pPr lvl="0" algn="ctr" defTabSz="800100">
            <a:lnSpc>
              <a:spcPct val="90000"/>
            </a:lnSpc>
            <a:spcBef>
              <a:spcPct val="0"/>
            </a:spcBef>
            <a:spcAft>
              <a:spcPct val="35000"/>
            </a:spcAft>
          </a:pPr>
          <a:r>
            <a:rPr lang="en-GB" sz="1200" b="0" kern="1200" smtClean="0">
              <a:solidFill>
                <a:schemeClr val="tx1"/>
              </a:solidFill>
              <a:latin typeface="+mn-lt"/>
            </a:rPr>
            <a:t>&gt; Integration of Single Sign-On (SSO) frameworks with 3GPP networks (SSO_Int) </a:t>
          </a:r>
        </a:p>
        <a:p>
          <a:pPr lvl="0" algn="ctr" defTabSz="800100">
            <a:lnSpc>
              <a:spcPct val="90000"/>
            </a:lnSpc>
            <a:spcBef>
              <a:spcPct val="0"/>
            </a:spcBef>
            <a:spcAft>
              <a:spcPct val="35000"/>
            </a:spcAft>
          </a:pPr>
          <a:r>
            <a:rPr lang="en-GB" sz="1200" b="0" kern="1200" smtClean="0">
              <a:solidFill>
                <a:schemeClr val="tx1"/>
              </a:solidFill>
              <a:latin typeface="+mn-lt"/>
            </a:rPr>
            <a:t>&gt; Machine-Type and other mobile data applications Communications enhancements (MTCe: MONTE, GROUP)</a:t>
          </a:r>
          <a:endParaRPr lang="en-US" sz="1200" b="0" kern="1200" dirty="0" smtClean="0">
            <a:solidFill>
              <a:schemeClr val="tx1"/>
            </a:solidFill>
            <a:latin typeface="+mn-lt"/>
          </a:endParaRPr>
        </a:p>
      </dsp:txBody>
      <dsp:txXfrm>
        <a:off x="650811" y="3548662"/>
        <a:ext cx="7764047" cy="1650538"/>
      </dsp:txXfrm>
    </dsp:sp>
    <dsp:sp modelId="{FDA498BB-E3ED-435E-B8F3-8EB62A28A826}">
      <dsp:nvSpPr>
        <dsp:cNvPr id="0" name=""/>
        <dsp:cNvSpPr/>
      </dsp:nvSpPr>
      <dsp:spPr>
        <a:xfrm rot="10738062">
          <a:off x="3674032" y="2562385"/>
          <a:ext cx="203116" cy="27687"/>
        </a:xfrm>
        <a:custGeom>
          <a:avLst/>
          <a:gdLst/>
          <a:ahLst/>
          <a:cxnLst/>
          <a:rect l="0" t="0" r="0" b="0"/>
          <a:pathLst>
            <a:path>
              <a:moveTo>
                <a:pt x="0" y="13843"/>
              </a:moveTo>
              <a:lnTo>
                <a:pt x="203116" y="138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latin typeface="+mn-lt"/>
          </a:endParaRPr>
        </a:p>
      </dsp:txBody>
      <dsp:txXfrm rot="10738062">
        <a:off x="3770513" y="2571150"/>
        <a:ext cx="10155" cy="10155"/>
      </dsp:txXfrm>
    </dsp:sp>
    <dsp:sp modelId="{00AF9653-30E5-420D-9077-2EFDF83B43A1}">
      <dsp:nvSpPr>
        <dsp:cNvPr id="0" name=""/>
        <dsp:cNvSpPr/>
      </dsp:nvSpPr>
      <dsp:spPr>
        <a:xfrm>
          <a:off x="22330" y="1741205"/>
          <a:ext cx="3653025" cy="1739482"/>
        </a:xfrm>
        <a:prstGeom prst="flowChartAlternateProcess">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0" u="sng" kern="1200" smtClean="0">
              <a:solidFill>
                <a:schemeClr val="tx1"/>
              </a:solidFill>
              <a:effectLst/>
              <a:latin typeface="+mn-lt"/>
            </a:rPr>
            <a:t>System Stability</a:t>
          </a:r>
        </a:p>
        <a:p>
          <a:pPr lvl="0" algn="ctr" defTabSz="800100">
            <a:lnSpc>
              <a:spcPct val="90000"/>
            </a:lnSpc>
            <a:spcBef>
              <a:spcPct val="0"/>
            </a:spcBef>
            <a:spcAft>
              <a:spcPct val="35000"/>
            </a:spcAft>
          </a:pPr>
          <a:r>
            <a:rPr lang="en-GB" sz="1200" b="0" kern="1200" smtClean="0">
              <a:solidFill>
                <a:schemeClr val="tx1"/>
              </a:solidFill>
              <a:effectLst/>
              <a:latin typeface="+mn-lt"/>
            </a:rPr>
            <a:t>&gt; User Plane Congestion management  (UPCON)</a:t>
          </a:r>
        </a:p>
        <a:p>
          <a:pPr lvl="0" algn="ctr" defTabSz="800100">
            <a:lnSpc>
              <a:spcPct val="90000"/>
            </a:lnSpc>
            <a:spcBef>
              <a:spcPct val="0"/>
            </a:spcBef>
            <a:spcAft>
              <a:spcPct val="35000"/>
            </a:spcAft>
          </a:pPr>
          <a:r>
            <a:rPr lang="en-GB" sz="1200" b="0" kern="1200" smtClean="0">
              <a:solidFill>
                <a:schemeClr val="tx1"/>
              </a:solidFill>
              <a:effectLst/>
              <a:latin typeface="+mn-lt"/>
            </a:rPr>
            <a:t>&gt; Study on Core Network Overload (FS_CNO)</a:t>
          </a:r>
        </a:p>
        <a:p>
          <a:pPr lvl="0" algn="ctr" defTabSz="800100">
            <a:lnSpc>
              <a:spcPct val="90000"/>
            </a:lnSpc>
            <a:spcBef>
              <a:spcPct val="0"/>
            </a:spcBef>
            <a:spcAft>
              <a:spcPct val="35000"/>
            </a:spcAft>
          </a:pPr>
          <a:r>
            <a:rPr lang="en-GB" sz="1200" b="0" kern="1200" smtClean="0">
              <a:solidFill>
                <a:schemeClr val="tx1"/>
              </a:solidFill>
              <a:effectLst/>
              <a:latin typeface="+mn-lt"/>
            </a:rPr>
            <a:t>&gt; Machine-Type and other mobile data applications Communications enhancements (MTCe: SDDTE, UEPCOP) </a:t>
          </a:r>
          <a:endParaRPr lang="en-US" sz="1200" b="0" kern="1200" dirty="0" smtClean="0">
            <a:solidFill>
              <a:schemeClr val="tx1"/>
            </a:solidFill>
            <a:effectLst/>
            <a:latin typeface="+mn-lt"/>
          </a:endParaRPr>
        </a:p>
      </dsp:txBody>
      <dsp:txXfrm>
        <a:off x="22330" y="1741205"/>
        <a:ext cx="3653025" cy="173948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8DF5E175-7454-45F4-B61D-198D1303490F}" type="datetime1">
              <a:rPr lang="en-US"/>
              <a:pPr>
                <a:defRPr/>
              </a:pPr>
              <a:t>5/3/2013</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dirty="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1C91352-6739-4BB8-B18B-9CFE892E92EC}"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DE36C17E-BB2F-4FE5-82BE-530D8ADF2680}" type="datetime1">
              <a:rPr lang="en-US"/>
              <a:pPr>
                <a:defRPr/>
              </a:pPr>
              <a:t>5/3/2013</a:t>
            </a:fld>
            <a:endParaRPr lang="en-US" dirty="0"/>
          </a:p>
        </p:txBody>
      </p:sp>
      <p:sp>
        <p:nvSpPr>
          <p:cNvPr id="28676"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2AC21F8A-5C4C-46D9-B357-248C06B4F5C0}"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AE5A0F13-0C95-4011-B138-352C14F741A0}" type="slidenum">
              <a:rPr lang="en-GB" smtClean="0">
                <a:cs typeface="Arial" pitchFamily="34" charset="0"/>
              </a:rPr>
              <a:pPr/>
              <a:t>1</a:t>
            </a:fld>
            <a:endParaRPr lang="en-GB" smtClean="0">
              <a:cs typeface="Arial" pitchFamily="34" charset="0"/>
            </a:endParaRPr>
          </a:p>
        </p:txBody>
      </p:sp>
      <p:sp>
        <p:nvSpPr>
          <p:cNvPr id="29699" name="Rectangle 2"/>
          <p:cNvSpPr>
            <a:spLocks noGrp="1" noRot="1" noChangeAspect="1" noChangeArrowheads="1" noTextEdit="1"/>
          </p:cNvSpPr>
          <p:nvPr>
            <p:ph type="sldImg"/>
          </p:nvPr>
        </p:nvSpPr>
        <p:spPr>
          <a:xfrm>
            <a:off x="915988" y="742950"/>
            <a:ext cx="4967287" cy="3725863"/>
          </a:xfrm>
          <a:ln/>
        </p:spPr>
      </p:sp>
      <p:sp>
        <p:nvSpPr>
          <p:cNvPr id="29700" name="Rectangle 3"/>
          <p:cNvSpPr>
            <a:spLocks noGrp="1" noChangeArrowheads="1"/>
          </p:cNvSpPr>
          <p:nvPr>
            <p:ph type="body" idx="1"/>
          </p:nvPr>
        </p:nvSpPr>
        <p:spPr>
          <a:xfrm>
            <a:off x="904875" y="4718050"/>
            <a:ext cx="4987925" cy="4467225"/>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p:txBody>
          <a:bodyPr/>
          <a:lstStyle/>
          <a:p>
            <a:pPr>
              <a:defRPr/>
            </a:pPr>
            <a:fld id="{0731A92A-F018-46B5-8B1A-1F8716E2014E}" type="slidenum">
              <a:rPr lang="en-GB" smtClean="0"/>
              <a:pPr>
                <a:defRPr/>
              </a:pPr>
              <a:t>4</a:t>
            </a:fld>
            <a:endParaRPr lang="en-GB"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GB" dirty="0" smtClean="0">
                <a:latin typeface="+mn-lt"/>
              </a:rPr>
              <a:t>Standards that match market needs and deliver the right technical capabilities with true interoperability are a critical building block in creating successful national and international communication systems. Over the coming years 3GPP will be working with the commercial cellular and public safety community to develop enhancements to apply LTE to public safety and commercial critical communication scenarios. Companies and organizations with an interest in that process are encouraged to participate in 3GPP and to follow the </a:t>
            </a:r>
            <a:r>
              <a:rPr lang="en-GB" smtClean="0">
                <a:latin typeface="+mn-lt"/>
              </a:rPr>
              <a:t>development.</a:t>
            </a:r>
          </a:p>
          <a:p>
            <a:pPr>
              <a:defRPr/>
            </a:pPr>
            <a:endParaRPr lang="en-GB" dirty="0" smtClean="0">
              <a:latin typeface="+mn-lt"/>
            </a:endParaRPr>
          </a:p>
          <a:p>
            <a:pPr>
              <a:defRPr/>
            </a:pPr>
            <a:r>
              <a:rPr lang="en-GB" dirty="0" smtClean="0">
                <a:latin typeface="+mn-lt"/>
              </a:rPr>
              <a:t>Starting from LTE Release 12, which is planned for freezing in mid-2014, the LTE standard will provide features including Proximity Services and Group Call Enablers that enable LTE to be used as part of a broadband public safety network. This will provide public safety users with economic benefits from increased use of common off-the-self technology (COTS) and technical benefits from improved data rates and multimedia communication. Commercial cellular operators will gain access to new capabilities that can enable new types of consumer and business services as well as being able to play a role in delivering public safety communications. Ultimately the most important benefits will be delivery of an enhanced public safety system which will provide better service to the whole community.</a:t>
            </a:r>
          </a:p>
          <a:p>
            <a:pPr>
              <a:defRPr/>
            </a:pPr>
            <a:endParaRPr lang="en-GB" dirty="0"/>
          </a:p>
        </p:txBody>
      </p:sp>
      <p:sp>
        <p:nvSpPr>
          <p:cNvPr id="4" name="Slide Number Placeholder 3"/>
          <p:cNvSpPr>
            <a:spLocks noGrp="1"/>
          </p:cNvSpPr>
          <p:nvPr>
            <p:ph type="sldNum" sz="quarter" idx="5"/>
          </p:nvPr>
        </p:nvSpPr>
        <p:spPr/>
        <p:txBody>
          <a:bodyPr/>
          <a:lstStyle/>
          <a:p>
            <a:pPr>
              <a:defRPr/>
            </a:pPr>
            <a:fld id="{906535A7-F970-4F2B-9BDF-12D9C1DAD622}" type="slidenum">
              <a:rPr lang="en-GB" smtClean="0"/>
              <a:pPr>
                <a:defRPr/>
              </a:pPr>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AutoShape 14"/>
          <p:cNvSpPr>
            <a:spLocks noChangeArrowheads="1"/>
          </p:cNvSpPr>
          <p:nvPr userDrawn="1"/>
        </p:nvSpPr>
        <p:spPr bwMode="auto">
          <a:xfrm>
            <a:off x="590550" y="6373813"/>
            <a:ext cx="6054725" cy="323850"/>
          </a:xfrm>
          <a:prstGeom prst="homePlate">
            <a:avLst>
              <a:gd name="adj" fmla="val 91576"/>
            </a:avLst>
          </a:prstGeom>
          <a:solidFill>
            <a:srgbClr val="72AF2F">
              <a:alpha val="95000"/>
            </a:srgbClr>
          </a:solidFill>
          <a:ln w="9525">
            <a:noFill/>
            <a:miter lim="800000"/>
            <a:headEnd/>
            <a:tailEnd/>
          </a:ln>
          <a:effectLst/>
        </p:spPr>
        <p:txBody>
          <a:bodyPr wrap="none" anchor="ctr"/>
          <a:lstStyle/>
          <a:p>
            <a:pPr eaLnBrk="0" hangingPunct="0">
              <a:defRPr/>
            </a:pPr>
            <a:endParaRPr lang="en-GB" dirty="0">
              <a:latin typeface="Arial" charset="0"/>
              <a:cs typeface="+mn-cs"/>
            </a:endParaRPr>
          </a:p>
        </p:txBody>
      </p:sp>
      <p:pic>
        <p:nvPicPr>
          <p:cNvPr id="4" name="Picture 7" descr="green2.jpg"/>
          <p:cNvPicPr>
            <a:picLocks noChangeAspect="1"/>
          </p:cNvPicPr>
          <p:nvPr/>
        </p:nvPicPr>
        <p:blipFill>
          <a:blip r:embed="rId2" cstate="print"/>
          <a:srcRect/>
          <a:stretch>
            <a:fillRect/>
          </a:stretch>
        </p:blipFill>
        <p:spPr bwMode="auto">
          <a:xfrm>
            <a:off x="8562975" y="6475413"/>
            <a:ext cx="365125" cy="239712"/>
          </a:xfrm>
          <a:prstGeom prst="rect">
            <a:avLst/>
          </a:prstGeom>
          <a:noFill/>
          <a:ln w="9525">
            <a:noFill/>
            <a:miter lim="800000"/>
            <a:headEnd/>
            <a:tailEnd/>
          </a:ln>
        </p:spPr>
      </p:pic>
      <p:pic>
        <p:nvPicPr>
          <p:cNvPr id="5" name="Picture 6" descr="3GPP_TM_RD.jpg"/>
          <p:cNvPicPr>
            <a:picLocks noChangeAspect="1"/>
          </p:cNvPicPr>
          <p:nvPr/>
        </p:nvPicPr>
        <p:blipFill>
          <a:blip r:embed="rId3" cstate="print"/>
          <a:srcRect/>
          <a:stretch>
            <a:fillRect/>
          </a:stretch>
        </p:blipFill>
        <p:spPr bwMode="auto">
          <a:xfrm>
            <a:off x="7383463" y="188913"/>
            <a:ext cx="1493837" cy="869950"/>
          </a:xfrm>
          <a:prstGeom prst="rect">
            <a:avLst/>
          </a:prstGeom>
          <a:noFill/>
          <a:ln w="9525">
            <a:noFill/>
            <a:miter lim="800000"/>
            <a:headEnd/>
            <a:tailEnd/>
          </a:ln>
        </p:spPr>
      </p:pic>
      <p:pic>
        <p:nvPicPr>
          <p:cNvPr id="6" name="Picture 7" descr="green2.jpg"/>
          <p:cNvPicPr>
            <a:picLocks noChangeAspect="1"/>
          </p:cNvPicPr>
          <p:nvPr userDrawn="1"/>
        </p:nvPicPr>
        <p:blipFill>
          <a:blip r:embed="rId2" cstate="print"/>
          <a:srcRect/>
          <a:stretch>
            <a:fillRect/>
          </a:stretch>
        </p:blipFill>
        <p:spPr bwMode="auto">
          <a:xfrm>
            <a:off x="8562975" y="6475413"/>
            <a:ext cx="365125" cy="239712"/>
          </a:xfrm>
          <a:prstGeom prst="rect">
            <a:avLst/>
          </a:prstGeom>
          <a:noFill/>
          <a:ln w="9525">
            <a:noFill/>
            <a:miter lim="800000"/>
            <a:headEnd/>
            <a:tailEnd/>
          </a:ln>
        </p:spPr>
      </p:pic>
      <p:pic>
        <p:nvPicPr>
          <p:cNvPr id="7" name="Picture 20" descr="3GPP_TM_RD.jpg"/>
          <p:cNvPicPr>
            <a:picLocks noChangeAspect="1"/>
          </p:cNvPicPr>
          <p:nvPr userDrawn="1"/>
        </p:nvPicPr>
        <p:blipFill>
          <a:blip r:embed="rId3" cstate="print"/>
          <a:srcRect/>
          <a:stretch>
            <a:fillRect/>
          </a:stretch>
        </p:blipFill>
        <p:spPr bwMode="auto">
          <a:xfrm>
            <a:off x="7383463" y="188913"/>
            <a:ext cx="1493837" cy="869950"/>
          </a:xfrm>
          <a:prstGeom prst="rect">
            <a:avLst/>
          </a:prstGeom>
          <a:noFill/>
          <a:ln w="9525">
            <a:noFill/>
            <a:miter lim="800000"/>
            <a:headEnd/>
            <a:tailEnd/>
          </a:ln>
        </p:spPr>
      </p:pic>
      <p:pic>
        <p:nvPicPr>
          <p:cNvPr id="8" name="Picture 13" descr="green2.jpg"/>
          <p:cNvPicPr>
            <a:picLocks noChangeAspect="1"/>
          </p:cNvPicPr>
          <p:nvPr userDrawn="1"/>
        </p:nvPicPr>
        <p:blipFill>
          <a:blip r:embed="rId2" cstate="print"/>
          <a:srcRect/>
          <a:stretch>
            <a:fillRect/>
          </a:stretch>
        </p:blipFill>
        <p:spPr bwMode="auto">
          <a:xfrm>
            <a:off x="8562975" y="6475413"/>
            <a:ext cx="365125" cy="239712"/>
          </a:xfrm>
          <a:prstGeom prst="rect">
            <a:avLst/>
          </a:prstGeom>
          <a:noFill/>
          <a:ln w="9525">
            <a:noFill/>
            <a:miter lim="800000"/>
            <a:headEnd/>
            <a:tailEnd/>
          </a:ln>
        </p:spPr>
      </p:pic>
      <p:sp>
        <p:nvSpPr>
          <p:cNvPr id="12" name="Oval 11"/>
          <p:cNvSpPr/>
          <p:nvPr userDrawn="1"/>
        </p:nvSpPr>
        <p:spPr bwMode="auto">
          <a:xfrm>
            <a:off x="8609992" y="6503213"/>
            <a:ext cx="270662" cy="182880"/>
          </a:xfrm>
          <a:prstGeom prst="ellipse">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smtClean="0">
              <a:ln>
                <a:noFill/>
              </a:ln>
              <a:solidFill>
                <a:schemeClr val="tx1"/>
              </a:solidFill>
              <a:effectLst/>
              <a:latin typeface="Arial" charset="0"/>
            </a:endParaRPr>
          </a:p>
        </p:txBody>
      </p:sp>
      <p:sp>
        <p:nvSpPr>
          <p:cNvPr id="11" name="Slide Number Placeholder 5"/>
          <p:cNvSpPr txBox="1">
            <a:spLocks/>
          </p:cNvSpPr>
          <p:nvPr userDrawn="1"/>
        </p:nvSpPr>
        <p:spPr>
          <a:xfrm>
            <a:off x="8585200" y="6483350"/>
            <a:ext cx="395288" cy="222250"/>
          </a:xfrm>
          <a:prstGeom prst="rect">
            <a:avLst/>
          </a:prstGeom>
        </p:spPr>
        <p:txBody>
          <a:bodyPr/>
          <a:lstStyle>
            <a:lvl1pPr>
              <a:defRPr/>
            </a:lvl1pPr>
          </a:lstStyle>
          <a:p>
            <a:pPr eaLnBrk="0" hangingPunct="0">
              <a:defRPr/>
            </a:pPr>
            <a:fld id="{16D5296D-C293-43FA-9A26-0531BA0B6F52}" type="slidenum">
              <a:rPr lang="en-GB" smtClean="0">
                <a:solidFill>
                  <a:schemeClr val="tx1"/>
                </a:solidFill>
                <a:cs typeface="+mn-cs"/>
              </a:rPr>
              <a:pPr eaLnBrk="0" hangingPunct="0">
                <a:defRPr/>
              </a:pPr>
              <a:t>‹#›</a:t>
            </a:fld>
            <a:endParaRPr lang="en-GB" dirty="0">
              <a:solidFill>
                <a:schemeClr val="tx1"/>
              </a:solidFill>
              <a:cs typeface="+mn-cs"/>
            </a:endParaRPr>
          </a:p>
        </p:txBody>
      </p:sp>
      <p:sp>
        <p:nvSpPr>
          <p:cNvPr id="14" name="Rectangle 13"/>
          <p:cNvSpPr/>
          <p:nvPr userDrawn="1"/>
        </p:nvSpPr>
        <p:spPr>
          <a:xfrm>
            <a:off x="2286000" y="6409765"/>
            <a:ext cx="3827929" cy="244135"/>
          </a:xfrm>
          <a:prstGeom prst="rect">
            <a:avLst/>
          </a:prstGeom>
        </p:spPr>
        <p:txBody>
          <a:bodyPr wrap="square">
            <a:spAutoFit/>
          </a:bodyPr>
          <a:lstStyle/>
          <a:p>
            <a:pPr algn="r" eaLnBrk="0" hangingPunct="0">
              <a:defRPr/>
            </a:pPr>
            <a:r>
              <a:rPr lang="en-GB" dirty="0" smtClean="0">
                <a:solidFill>
                  <a:schemeClr val="bg1"/>
                </a:solidFill>
              </a:rPr>
              <a:t>LTE India,</a:t>
            </a:r>
            <a:r>
              <a:rPr lang="en-GB" baseline="0" dirty="0" smtClean="0">
                <a:solidFill>
                  <a:schemeClr val="bg1"/>
                </a:solidFill>
              </a:rPr>
              <a:t> </a:t>
            </a:r>
            <a:r>
              <a:rPr lang="en-GB" dirty="0" smtClean="0">
                <a:solidFill>
                  <a:schemeClr val="bg1"/>
                </a:solidFill>
              </a:rPr>
              <a:t>New Delhi, </a:t>
            </a:r>
            <a:r>
              <a:rPr lang="en-GB" baseline="0" dirty="0" smtClean="0">
                <a:solidFill>
                  <a:schemeClr val="bg1"/>
                </a:solidFill>
              </a:rPr>
              <a:t>May 10, </a:t>
            </a:r>
            <a:r>
              <a:rPr lang="en-GB" dirty="0" smtClean="0">
                <a:solidFill>
                  <a:schemeClr val="bg1"/>
                </a:solidFill>
              </a:rPr>
              <a:t>2013</a:t>
            </a:r>
            <a:endParaRPr lang="en-GB" dirty="0"/>
          </a:p>
        </p:txBody>
      </p:sp>
      <p:sp>
        <p:nvSpPr>
          <p:cNvPr id="15" name="TextBox 14"/>
          <p:cNvSpPr txBox="1"/>
          <p:nvPr userDrawn="1"/>
        </p:nvSpPr>
        <p:spPr>
          <a:xfrm>
            <a:off x="558800" y="6350000"/>
            <a:ext cx="6173788" cy="400050"/>
          </a:xfrm>
          <a:prstGeom prst="rect">
            <a:avLst/>
          </a:prstGeom>
          <a:noFill/>
        </p:spPr>
        <p:txBody>
          <a:bodyPr anchor="ctr">
            <a:normAutofit/>
          </a:bodyPr>
          <a:lstStyle/>
          <a:p>
            <a:pPr eaLnBrk="0" hangingPunct="0">
              <a:defRPr/>
            </a:pPr>
            <a:r>
              <a:rPr lang="en-GB" dirty="0">
                <a:solidFill>
                  <a:schemeClr val="bg1"/>
                </a:solidFill>
              </a:rPr>
              <a:t> © 3GPP </a:t>
            </a:r>
            <a:r>
              <a:rPr lang="en-GB" dirty="0" smtClean="0">
                <a:solidFill>
                  <a:schemeClr val="bg1"/>
                </a:solidFill>
              </a:rPr>
              <a:t>2013</a:t>
            </a:r>
            <a:endParaRPr lang="en-GB" dirty="0">
              <a:solidFill>
                <a:schemeClr val="bg1"/>
              </a:solidFill>
            </a:endParaRP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82600" y="228600"/>
            <a:ext cx="6834188"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85775" y="1454150"/>
            <a:ext cx="8388350" cy="4830763"/>
          </a:xfrm>
        </p:spPr>
        <p:txBody>
          <a:bodyPr/>
          <a:lstStyle/>
          <a:p>
            <a:pPr lvl="0"/>
            <a:endParaRPr lang="en-GB" noProof="0" smtClean="0"/>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34" name="AutoShape 14"/>
          <p:cNvSpPr>
            <a:spLocks noChangeArrowheads="1"/>
          </p:cNvSpPr>
          <p:nvPr userDrawn="1"/>
        </p:nvSpPr>
        <p:spPr bwMode="auto">
          <a:xfrm>
            <a:off x="590550" y="6373813"/>
            <a:ext cx="6054725" cy="323850"/>
          </a:xfrm>
          <a:prstGeom prst="homePlate">
            <a:avLst>
              <a:gd name="adj" fmla="val 91576"/>
            </a:avLst>
          </a:prstGeom>
          <a:solidFill>
            <a:srgbClr val="72AF2F">
              <a:alpha val="95000"/>
            </a:srgbClr>
          </a:solidFill>
          <a:ln w="9525">
            <a:noFill/>
            <a:miter lim="800000"/>
            <a:headEnd/>
            <a:tailEnd/>
          </a:ln>
          <a:effectLst/>
        </p:spPr>
        <p:txBody>
          <a:bodyPr wrap="none" anchor="ctr"/>
          <a:lstStyle/>
          <a:p>
            <a:pPr eaLnBrk="0" hangingPunct="0">
              <a:defRPr/>
            </a:pPr>
            <a:endParaRPr lang="en-GB" dirty="0">
              <a:latin typeface="Arial" charset="0"/>
              <a:cs typeface="+mn-cs"/>
            </a:endParaRPr>
          </a:p>
        </p:txBody>
      </p:sp>
      <p:pic>
        <p:nvPicPr>
          <p:cNvPr id="3076" name="Picture 7" descr="green2.jpg"/>
          <p:cNvPicPr>
            <a:picLocks noChangeAspect="1"/>
          </p:cNvPicPr>
          <p:nvPr/>
        </p:nvPicPr>
        <p:blipFill>
          <a:blip r:embed="rId7" cstate="print"/>
          <a:srcRect/>
          <a:stretch>
            <a:fillRect/>
          </a:stretch>
        </p:blipFill>
        <p:spPr bwMode="auto">
          <a:xfrm>
            <a:off x="8562975" y="6475413"/>
            <a:ext cx="365125" cy="239712"/>
          </a:xfrm>
          <a:prstGeom prst="rect">
            <a:avLst/>
          </a:prstGeom>
          <a:noFill/>
          <a:ln w="9525">
            <a:noFill/>
            <a:miter lim="800000"/>
            <a:headEnd/>
            <a:tailEnd/>
          </a:ln>
        </p:spPr>
      </p:pic>
      <p:sp>
        <p:nvSpPr>
          <p:cNvPr id="3077" name="Title Placeholder 1"/>
          <p:cNvSpPr>
            <a:spLocks noGrp="1"/>
          </p:cNvSpPr>
          <p:nvPr>
            <p:ph type="title"/>
          </p:nvPr>
        </p:nvSpPr>
        <p:spPr bwMode="auto">
          <a:xfrm>
            <a:off x="2084388" y="228600"/>
            <a:ext cx="523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3078" name="Text Placeholder 2"/>
          <p:cNvSpPr>
            <a:spLocks noGrp="1"/>
          </p:cNvSpPr>
          <p:nvPr>
            <p:ph type="body" idx="1"/>
          </p:nvPr>
        </p:nvSpPr>
        <p:spPr bwMode="auto">
          <a:xfrm>
            <a:off x="485775" y="1454150"/>
            <a:ext cx="838835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 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pic>
        <p:nvPicPr>
          <p:cNvPr id="3079" name="Picture 6" descr="3GPP_TM_RD.jpg"/>
          <p:cNvPicPr>
            <a:picLocks noChangeAspect="1"/>
          </p:cNvPicPr>
          <p:nvPr/>
        </p:nvPicPr>
        <p:blipFill>
          <a:blip r:embed="rId8" cstate="print"/>
          <a:srcRect/>
          <a:stretch>
            <a:fillRect/>
          </a:stretch>
        </p:blipFill>
        <p:spPr bwMode="auto">
          <a:xfrm>
            <a:off x="7383463" y="188913"/>
            <a:ext cx="1493837" cy="869950"/>
          </a:xfrm>
          <a:prstGeom prst="rect">
            <a:avLst/>
          </a:prstGeom>
          <a:noFill/>
          <a:ln w="9525">
            <a:noFill/>
            <a:miter lim="800000"/>
            <a:headEnd/>
            <a:tailEnd/>
          </a:ln>
        </p:spPr>
      </p:pic>
      <p:sp>
        <p:nvSpPr>
          <p:cNvPr id="9" name="Slide Number Placeholder 5"/>
          <p:cNvSpPr>
            <a:spLocks noGrp="1"/>
          </p:cNvSpPr>
          <p:nvPr>
            <p:ph type="sldNum" sz="quarter" idx="4"/>
          </p:nvPr>
        </p:nvSpPr>
        <p:spPr>
          <a:xfrm>
            <a:off x="8558213" y="6483350"/>
            <a:ext cx="395287" cy="222250"/>
          </a:xfrm>
          <a:prstGeom prst="rect">
            <a:avLst/>
          </a:prstGeom>
        </p:spPr>
        <p:txBody>
          <a:bodyPr/>
          <a:lstStyle>
            <a:lvl1pPr eaLnBrk="1" hangingPunct="1">
              <a:defRPr sz="1100">
                <a:solidFill>
                  <a:schemeClr val="bg1"/>
                </a:solidFill>
                <a:latin typeface="Arial" charset="0"/>
                <a:cs typeface="+mn-cs"/>
              </a:defRPr>
            </a:lvl1pPr>
          </a:lstStyle>
          <a:p>
            <a:pPr>
              <a:defRPr/>
            </a:pPr>
            <a:fld id="{38FE2340-4DFD-4D7C-A9F6-1AF5BE6A9438}" type="slidenum">
              <a:rPr lang="en-GB"/>
              <a:pPr>
                <a:defRPr/>
              </a:pPr>
              <a:t>‹#›</a:t>
            </a:fld>
            <a:endParaRPr lang="en-GB" dirty="0"/>
          </a:p>
        </p:txBody>
      </p:sp>
      <p:pic>
        <p:nvPicPr>
          <p:cNvPr id="3081" name="Picture 7" descr="green2.jpg"/>
          <p:cNvPicPr>
            <a:picLocks noChangeAspect="1"/>
          </p:cNvPicPr>
          <p:nvPr userDrawn="1"/>
        </p:nvPicPr>
        <p:blipFill>
          <a:blip r:embed="rId7" cstate="print"/>
          <a:srcRect/>
          <a:stretch>
            <a:fillRect/>
          </a:stretch>
        </p:blipFill>
        <p:spPr bwMode="auto">
          <a:xfrm>
            <a:off x="8562975" y="6475413"/>
            <a:ext cx="365125" cy="239712"/>
          </a:xfrm>
          <a:prstGeom prst="rect">
            <a:avLst/>
          </a:prstGeom>
          <a:noFill/>
          <a:ln w="9525">
            <a:noFill/>
            <a:miter lim="800000"/>
            <a:headEnd/>
            <a:tailEnd/>
          </a:ln>
        </p:spPr>
      </p:pic>
      <p:pic>
        <p:nvPicPr>
          <p:cNvPr id="3082" name="Picture 6" descr="3GPP_TM_RD.jpg"/>
          <p:cNvPicPr>
            <a:picLocks noChangeAspect="1"/>
          </p:cNvPicPr>
          <p:nvPr userDrawn="1"/>
        </p:nvPicPr>
        <p:blipFill>
          <a:blip r:embed="rId8" cstate="print"/>
          <a:srcRect/>
          <a:stretch>
            <a:fillRect/>
          </a:stretch>
        </p:blipFill>
        <p:spPr bwMode="auto">
          <a:xfrm>
            <a:off x="7383463" y="188913"/>
            <a:ext cx="1493837" cy="869950"/>
          </a:xfrm>
          <a:prstGeom prst="rect">
            <a:avLst/>
          </a:prstGeom>
          <a:noFill/>
          <a:ln w="9525">
            <a:noFill/>
            <a:miter lim="800000"/>
            <a:headEnd/>
            <a:tailEnd/>
          </a:ln>
        </p:spPr>
      </p:pic>
      <p:pic>
        <p:nvPicPr>
          <p:cNvPr id="3083" name="Picture 13" descr="green2.jpg"/>
          <p:cNvPicPr>
            <a:picLocks noChangeAspect="1"/>
          </p:cNvPicPr>
          <p:nvPr userDrawn="1"/>
        </p:nvPicPr>
        <p:blipFill>
          <a:blip r:embed="rId7" cstate="print"/>
          <a:srcRect/>
          <a:stretch>
            <a:fillRect/>
          </a:stretch>
        </p:blipFill>
        <p:spPr bwMode="auto">
          <a:xfrm>
            <a:off x="8562975" y="6475413"/>
            <a:ext cx="365125" cy="239712"/>
          </a:xfrm>
          <a:prstGeom prst="rect">
            <a:avLst/>
          </a:prstGeom>
          <a:noFill/>
          <a:ln w="9525">
            <a:noFill/>
            <a:miter lim="800000"/>
            <a:headEnd/>
            <a:tailEnd/>
          </a:ln>
        </p:spPr>
      </p:pic>
      <p:sp>
        <p:nvSpPr>
          <p:cNvPr id="14" name="TextBox 13"/>
          <p:cNvSpPr txBox="1"/>
          <p:nvPr userDrawn="1"/>
        </p:nvSpPr>
        <p:spPr>
          <a:xfrm>
            <a:off x="558800" y="6350000"/>
            <a:ext cx="6173788" cy="400050"/>
          </a:xfrm>
          <a:prstGeom prst="rect">
            <a:avLst/>
          </a:prstGeom>
          <a:noFill/>
        </p:spPr>
        <p:txBody>
          <a:bodyPr anchor="ctr">
            <a:normAutofit/>
          </a:bodyPr>
          <a:lstStyle/>
          <a:p>
            <a:pPr eaLnBrk="0" hangingPunct="0">
              <a:defRPr/>
            </a:pPr>
            <a:r>
              <a:rPr lang="en-GB" dirty="0">
                <a:solidFill>
                  <a:schemeClr val="bg1"/>
                </a:solidFill>
              </a:rPr>
              <a:t> © 3GPP </a:t>
            </a:r>
            <a:r>
              <a:rPr lang="en-GB" dirty="0" smtClean="0">
                <a:solidFill>
                  <a:schemeClr val="bg1"/>
                </a:solidFill>
              </a:rPr>
              <a:t>2013</a:t>
            </a:r>
            <a:endParaRPr lang="en-GB" dirty="0">
              <a:solidFill>
                <a:schemeClr val="bg1"/>
              </a:solidFill>
            </a:endParaRPr>
          </a:p>
        </p:txBody>
      </p:sp>
      <p:sp>
        <p:nvSpPr>
          <p:cNvPr id="16" name="Oval 15"/>
          <p:cNvSpPr/>
          <p:nvPr userDrawn="1"/>
        </p:nvSpPr>
        <p:spPr bwMode="auto">
          <a:xfrm>
            <a:off x="8609992" y="6503213"/>
            <a:ext cx="270662" cy="182880"/>
          </a:xfrm>
          <a:prstGeom prst="ellipse">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000" b="0" i="0" u="none" strike="noStrike" cap="none" normalizeH="0" baseline="0" smtClean="0">
              <a:ln>
                <a:noFill/>
              </a:ln>
              <a:solidFill>
                <a:schemeClr val="tx1"/>
              </a:solidFill>
              <a:effectLst/>
              <a:latin typeface="Arial" charset="0"/>
            </a:endParaRPr>
          </a:p>
        </p:txBody>
      </p:sp>
      <p:sp>
        <p:nvSpPr>
          <p:cNvPr id="15" name="Slide Number Placeholder 5"/>
          <p:cNvSpPr txBox="1">
            <a:spLocks/>
          </p:cNvSpPr>
          <p:nvPr userDrawn="1"/>
        </p:nvSpPr>
        <p:spPr>
          <a:xfrm>
            <a:off x="8585200" y="6468720"/>
            <a:ext cx="395288" cy="222250"/>
          </a:xfrm>
          <a:prstGeom prst="rect">
            <a:avLst/>
          </a:prstGeom>
        </p:spPr>
        <p:txBody>
          <a:bodyPr/>
          <a:lstStyle>
            <a:lvl1pPr>
              <a:defRPr/>
            </a:lvl1pPr>
          </a:lstStyle>
          <a:p>
            <a:pPr eaLnBrk="0" hangingPunct="0">
              <a:defRPr/>
            </a:pPr>
            <a:fld id="{887FCB80-97A7-442F-A6F0-DA0539364C40}" type="slidenum">
              <a:rPr lang="en-GB" smtClean="0">
                <a:solidFill>
                  <a:schemeClr val="tx1"/>
                </a:solidFill>
                <a:cs typeface="+mn-cs"/>
              </a:rPr>
              <a:pPr eaLnBrk="0" hangingPunct="0">
                <a:defRPr/>
              </a:pPr>
              <a:t>‹#›</a:t>
            </a:fld>
            <a:endParaRPr lang="en-GB" dirty="0">
              <a:solidFill>
                <a:schemeClr val="tx1"/>
              </a:solidFill>
              <a:cs typeface="+mn-cs"/>
            </a:endParaRPr>
          </a:p>
        </p:txBody>
      </p:sp>
      <p:sp>
        <p:nvSpPr>
          <p:cNvPr id="17" name="Rectangle 16"/>
          <p:cNvSpPr/>
          <p:nvPr userDrawn="1"/>
        </p:nvSpPr>
        <p:spPr>
          <a:xfrm>
            <a:off x="2286000" y="6409765"/>
            <a:ext cx="3827929" cy="244135"/>
          </a:xfrm>
          <a:prstGeom prst="rect">
            <a:avLst/>
          </a:prstGeom>
        </p:spPr>
        <p:txBody>
          <a:bodyPr wrap="square">
            <a:spAutoFit/>
          </a:bodyPr>
          <a:lstStyle/>
          <a:p>
            <a:pPr algn="r" eaLnBrk="0" hangingPunct="0">
              <a:defRPr/>
            </a:pPr>
            <a:r>
              <a:rPr lang="en-GB" dirty="0" smtClean="0">
                <a:solidFill>
                  <a:schemeClr val="bg1"/>
                </a:solidFill>
              </a:rPr>
              <a:t>LTE India,</a:t>
            </a:r>
            <a:r>
              <a:rPr lang="en-GB" baseline="0" dirty="0" smtClean="0">
                <a:solidFill>
                  <a:schemeClr val="bg1"/>
                </a:solidFill>
              </a:rPr>
              <a:t> </a:t>
            </a:r>
            <a:r>
              <a:rPr lang="en-GB" dirty="0" smtClean="0">
                <a:solidFill>
                  <a:schemeClr val="bg1"/>
                </a:solidFill>
              </a:rPr>
              <a:t>New Delhi, </a:t>
            </a:r>
            <a:r>
              <a:rPr lang="en-GB" baseline="0" dirty="0" smtClean="0">
                <a:solidFill>
                  <a:schemeClr val="bg1"/>
                </a:solidFill>
              </a:rPr>
              <a:t>May 10, </a:t>
            </a:r>
            <a:r>
              <a:rPr lang="en-GB" dirty="0" smtClean="0">
                <a:solidFill>
                  <a:schemeClr val="bg1"/>
                </a:solidFill>
              </a:rPr>
              <a:t>2013</a:t>
            </a:r>
            <a:endParaRPr lang="en-GB" dirty="0"/>
          </a:p>
        </p:txBody>
      </p:sp>
      <p:pic>
        <p:nvPicPr>
          <p:cNvPr id="18" name="Picture 1"/>
          <p:cNvPicPr>
            <a:picLocks noChangeAspect="1" noChangeArrowheads="1"/>
          </p:cNvPicPr>
          <p:nvPr userDrawn="1"/>
        </p:nvPicPr>
        <p:blipFill>
          <a:blip r:embed="rId9" cstate="print"/>
          <a:srcRect/>
          <a:stretch>
            <a:fillRect/>
          </a:stretch>
        </p:blipFill>
        <p:spPr bwMode="auto">
          <a:xfrm>
            <a:off x="333543" y="206187"/>
            <a:ext cx="1570204" cy="118334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Lst>
  <p:transition spd="slow"/>
  <p:timing>
    <p:tnLst>
      <p:par>
        <p:cTn id="1" dur="indefinite" restart="never" nodeType="tmRoot"/>
      </p:par>
    </p:tnLst>
  </p:timing>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342900" indent="-342900" algn="l" rtl="0" eaLnBrk="0" fontAlgn="base" hangingPunct="0">
        <a:spcBef>
          <a:spcPct val="20000"/>
        </a:spcBef>
        <a:spcAft>
          <a:spcPct val="0"/>
        </a:spcAft>
        <a:buBlip>
          <a:blip r:embed="rId10"/>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hyperlink" Target="http://www.3gpp.org/ftp/Information/WORK_PLAN/Description_Releases/"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chart" Target="../charts/char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6"/>
          <p:cNvSpPr>
            <a:spLocks noChangeArrowheads="1"/>
          </p:cNvSpPr>
          <p:nvPr/>
        </p:nvSpPr>
        <p:spPr bwMode="auto">
          <a:xfrm>
            <a:off x="0" y="0"/>
            <a:ext cx="2252663" cy="1404938"/>
          </a:xfrm>
          <a:prstGeom prst="rect">
            <a:avLst/>
          </a:prstGeom>
          <a:solidFill>
            <a:schemeClr val="bg1"/>
          </a:solidFill>
          <a:ln w="9525" algn="ctr">
            <a:noFill/>
            <a:round/>
            <a:headEnd/>
            <a:tailEnd/>
          </a:ln>
        </p:spPr>
        <p:txBody>
          <a:bodyPr/>
          <a:lstStyle/>
          <a:p>
            <a:pPr eaLnBrk="0" hangingPunct="0"/>
            <a:endParaRPr lang="en-US"/>
          </a:p>
        </p:txBody>
      </p:sp>
      <p:sp>
        <p:nvSpPr>
          <p:cNvPr id="9219" name="Rectangle 2"/>
          <p:cNvSpPr>
            <a:spLocks noGrp="1" noChangeArrowheads="1"/>
          </p:cNvSpPr>
          <p:nvPr>
            <p:ph type="ctrTitle" idx="4294967295"/>
          </p:nvPr>
        </p:nvSpPr>
        <p:spPr>
          <a:xfrm>
            <a:off x="665163" y="1832355"/>
            <a:ext cx="8069262" cy="1753527"/>
          </a:xfrm>
        </p:spPr>
        <p:txBody>
          <a:bodyPr>
            <a:normAutofit fontScale="90000"/>
          </a:bodyPr>
          <a:lstStyle/>
          <a:p>
            <a:pPr>
              <a:defRPr/>
            </a:pPr>
            <a:r>
              <a:rPr lang="en-GB" dirty="0" smtClean="0"/>
              <a:t> </a:t>
            </a:r>
            <a:r>
              <a:rPr lang="en-US" b="1" dirty="0" smtClean="0"/>
              <a:t>3GPP and LTE-Advanced Status</a:t>
            </a:r>
            <a:r>
              <a:rPr lang="en-GB" b="1" i="1" dirty="0" smtClean="0"/>
              <a:t/>
            </a:r>
            <a:br>
              <a:rPr lang="en-GB" b="1" i="1" dirty="0" smtClean="0"/>
            </a:br>
            <a:r>
              <a:rPr lang="en-GB" dirty="0" smtClean="0">
                <a:latin typeface="Arial" pitchFamily="34" charset="0"/>
              </a:rPr>
              <a:t> </a:t>
            </a:r>
            <a:r>
              <a:rPr lang="en-US" dirty="0" smtClean="0">
                <a:effectLst>
                  <a:outerShdw blurRad="38100" dist="38100" dir="2700000" algn="tl">
                    <a:srgbClr val="C0C0C0"/>
                  </a:outerShdw>
                </a:effectLst>
                <a:latin typeface="Arial" pitchFamily="34" charset="0"/>
              </a:rPr>
              <a:t/>
            </a:r>
            <a:br>
              <a:rPr lang="en-US" dirty="0" smtClean="0">
                <a:effectLst>
                  <a:outerShdw blurRad="38100" dist="38100" dir="2700000" algn="tl">
                    <a:srgbClr val="C0C0C0"/>
                  </a:outerShdw>
                </a:effectLst>
                <a:latin typeface="Arial" pitchFamily="34" charset="0"/>
              </a:rPr>
            </a:br>
            <a:r>
              <a:rPr lang="en-US" sz="2800" dirty="0" smtClean="0">
                <a:effectLst>
                  <a:outerShdw blurRad="38100" dist="38100" dir="2700000" algn="tl">
                    <a:srgbClr val="C0C0C0"/>
                  </a:outerShdw>
                </a:effectLst>
              </a:rPr>
              <a:t/>
            </a:r>
            <a:br>
              <a:rPr lang="en-US" sz="2800" dirty="0" smtClean="0">
                <a:effectLst>
                  <a:outerShdw blurRad="38100" dist="38100" dir="2700000" algn="tl">
                    <a:srgbClr val="C0C0C0"/>
                  </a:outerShdw>
                </a:effectLst>
              </a:rPr>
            </a:br>
            <a:endParaRPr lang="en-GB" sz="2800" dirty="0" smtClean="0">
              <a:effectLst>
                <a:outerShdw blurRad="38100" dist="38100" dir="2700000" algn="tl">
                  <a:srgbClr val="C0C0C0"/>
                </a:outerShdw>
              </a:effectLst>
            </a:endParaRPr>
          </a:p>
        </p:txBody>
      </p:sp>
      <p:sp>
        <p:nvSpPr>
          <p:cNvPr id="9220" name="Subtitle 6"/>
          <p:cNvSpPr>
            <a:spLocks noGrp="1"/>
          </p:cNvSpPr>
          <p:nvPr>
            <p:ph type="subTitle" idx="4294967295"/>
          </p:nvPr>
        </p:nvSpPr>
        <p:spPr>
          <a:xfrm>
            <a:off x="1354885" y="2403101"/>
            <a:ext cx="6524625" cy="1870075"/>
          </a:xfrm>
        </p:spPr>
        <p:txBody>
          <a:bodyPr/>
          <a:lstStyle/>
          <a:p>
            <a:pPr marL="0" indent="0" algn="ctr">
              <a:lnSpc>
                <a:spcPct val="80000"/>
              </a:lnSpc>
              <a:buFontTx/>
              <a:buNone/>
            </a:pPr>
            <a:r>
              <a:rPr lang="en-US" sz="2000" dirty="0" smtClean="0"/>
              <a:t/>
            </a:r>
            <a:br>
              <a:rPr lang="en-US" sz="2000" dirty="0" smtClean="0"/>
            </a:br>
            <a:r>
              <a:rPr lang="en-US" dirty="0" smtClean="0">
                <a:latin typeface="Arial" pitchFamily="34" charset="0"/>
              </a:rPr>
              <a:t>Adrian Scrase</a:t>
            </a:r>
            <a:endParaRPr lang="en-US" sz="1600" dirty="0" smtClean="0">
              <a:latin typeface="Arial" pitchFamily="34" charset="0"/>
            </a:endParaRPr>
          </a:p>
          <a:p>
            <a:pPr marL="0" indent="0" algn="ctr">
              <a:lnSpc>
                <a:spcPct val="80000"/>
              </a:lnSpc>
              <a:buFontTx/>
              <a:buNone/>
            </a:pPr>
            <a:endParaRPr lang="en-US" sz="2000" dirty="0" smtClean="0">
              <a:latin typeface="Arial" pitchFamily="34" charset="0"/>
            </a:endParaRPr>
          </a:p>
          <a:p>
            <a:pPr marL="0" indent="0" algn="ctr">
              <a:lnSpc>
                <a:spcPct val="80000"/>
              </a:lnSpc>
              <a:buFontTx/>
              <a:buNone/>
            </a:pPr>
            <a:r>
              <a:rPr lang="en-US" sz="1600" dirty="0" smtClean="0">
                <a:latin typeface="Arial" pitchFamily="34" charset="0"/>
              </a:rPr>
              <a:t>Head of 3GPP MCC, </a:t>
            </a:r>
          </a:p>
          <a:p>
            <a:pPr marL="0" indent="0" algn="ctr">
              <a:lnSpc>
                <a:spcPct val="80000"/>
              </a:lnSpc>
              <a:buFontTx/>
              <a:buNone/>
            </a:pPr>
            <a:r>
              <a:rPr lang="en-US" sz="1600" dirty="0" smtClean="0">
                <a:latin typeface="Arial" pitchFamily="34" charset="0"/>
              </a:rPr>
              <a:t>ETSI CTO</a:t>
            </a:r>
          </a:p>
          <a:p>
            <a:pPr marL="0" indent="0" algn="ctr">
              <a:lnSpc>
                <a:spcPct val="80000"/>
              </a:lnSpc>
              <a:buFontTx/>
              <a:buNone/>
            </a:pPr>
            <a:endParaRPr lang="en-GB" sz="2000" dirty="0" smtClean="0">
              <a:latin typeface="Arial" pitchFamily="34"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タイトル 1"/>
          <p:cNvSpPr>
            <a:spLocks noGrp="1"/>
          </p:cNvSpPr>
          <p:nvPr>
            <p:ph type="title"/>
          </p:nvPr>
        </p:nvSpPr>
        <p:spPr>
          <a:xfrm>
            <a:off x="1619250" y="274638"/>
            <a:ext cx="5672138" cy="1143000"/>
          </a:xfrm>
        </p:spPr>
        <p:txBody>
          <a:bodyPr/>
          <a:lstStyle/>
          <a:p>
            <a:r>
              <a:rPr kumimoji="1" lang="en-US" altLang="ja-JP" dirty="0" smtClean="0">
                <a:ea typeface="ＭＳ Ｐゴシック" pitchFamily="34" charset="-128"/>
              </a:rPr>
              <a:t>Release </a:t>
            </a:r>
            <a:r>
              <a:rPr kumimoji="1" lang="en-US" altLang="ja-JP" dirty="0" smtClean="0">
                <a:ea typeface="ＭＳ Ｐゴシック" pitchFamily="34" charset="-128"/>
              </a:rPr>
              <a:t>12 </a:t>
            </a:r>
            <a:r>
              <a:rPr kumimoji="1" lang="en-US" altLang="ja-JP" dirty="0" smtClean="0">
                <a:ea typeface="ＭＳ Ｐゴシック" pitchFamily="34" charset="-128"/>
              </a:rPr>
              <a:t>RAN</a:t>
            </a:r>
            <a:br>
              <a:rPr kumimoji="1" lang="en-US" altLang="ja-JP" dirty="0" smtClean="0">
                <a:ea typeface="ＭＳ Ｐゴシック" pitchFamily="34" charset="-128"/>
              </a:rPr>
            </a:br>
            <a:r>
              <a:rPr kumimoji="1" lang="en-US" altLang="ja-JP" dirty="0" smtClean="0">
                <a:ea typeface="ＭＳ Ｐゴシック" pitchFamily="34" charset="-128"/>
              </a:rPr>
              <a:t>‘</a:t>
            </a:r>
            <a:r>
              <a:rPr kumimoji="1" lang="en-US" altLang="ja-JP" i="1" dirty="0" smtClean="0">
                <a:ea typeface="ＭＳ Ｐゴシック" pitchFamily="34" charset="-128"/>
              </a:rPr>
              <a:t>Requirements</a:t>
            </a:r>
            <a:r>
              <a:rPr kumimoji="1" lang="en-US" altLang="ja-JP" i="1" dirty="0" smtClean="0">
                <a:ea typeface="ＭＳ Ｐゴシック" pitchFamily="34" charset="-128"/>
              </a:rPr>
              <a:t>’</a:t>
            </a:r>
            <a:endParaRPr kumimoji="1" lang="ja-JP" altLang="en-US" i="1" smtClean="0">
              <a:ea typeface="ＭＳ Ｐゴシック" pitchFamily="34" charset="-128"/>
            </a:endParaRPr>
          </a:p>
        </p:txBody>
      </p:sp>
      <p:sp>
        <p:nvSpPr>
          <p:cNvPr id="18436" name="コンテンツ プレースホルダ 2"/>
          <p:cNvSpPr>
            <a:spLocks noGrp="1"/>
          </p:cNvSpPr>
          <p:nvPr>
            <p:ph idx="1"/>
          </p:nvPr>
        </p:nvSpPr>
        <p:spPr>
          <a:xfrm>
            <a:off x="806824" y="1685365"/>
            <a:ext cx="7879976" cy="4440798"/>
          </a:xfrm>
        </p:spPr>
        <p:txBody>
          <a:bodyPr/>
          <a:lstStyle/>
          <a:p>
            <a:pPr>
              <a:buFontTx/>
              <a:buNone/>
            </a:pPr>
            <a:r>
              <a:rPr kumimoji="1" lang="en-US" altLang="ja-JP" dirty="0" smtClean="0">
                <a:ea typeface="ＭＳ Ｐゴシック" pitchFamily="34" charset="-128"/>
              </a:rPr>
              <a:t>Common and converged requirements identified:</a:t>
            </a:r>
          </a:p>
          <a:p>
            <a:pPr>
              <a:buFontTx/>
              <a:buNone/>
            </a:pPr>
            <a:endParaRPr kumimoji="1" lang="en-US" altLang="ja-JP" dirty="0" smtClean="0">
              <a:ea typeface="ＭＳ Ｐゴシック" pitchFamily="34" charset="-128"/>
            </a:endParaRPr>
          </a:p>
          <a:p>
            <a:r>
              <a:rPr kumimoji="1" lang="en-US" altLang="ja-JP" sz="2400" dirty="0" smtClean="0">
                <a:ea typeface="ＭＳ Ｐゴシック" pitchFamily="34" charset="-128"/>
              </a:rPr>
              <a:t>Capacity increase to cope with traffic explosion</a:t>
            </a:r>
          </a:p>
          <a:p>
            <a:r>
              <a:rPr kumimoji="1" lang="en-US" altLang="ja-JP" sz="2400" dirty="0" smtClean="0">
                <a:ea typeface="ＭＳ Ｐゴシック" pitchFamily="34" charset="-128"/>
              </a:rPr>
              <a:t>Energy saving</a:t>
            </a:r>
          </a:p>
          <a:p>
            <a:r>
              <a:rPr kumimoji="1" lang="en-US" altLang="ja-JP" sz="2400" dirty="0" smtClean="0">
                <a:ea typeface="ＭＳ Ｐゴシック" pitchFamily="34" charset="-128"/>
              </a:rPr>
              <a:t>Cost efficiency</a:t>
            </a:r>
          </a:p>
          <a:p>
            <a:r>
              <a:rPr kumimoji="1" lang="en-US" altLang="ja-JP" sz="2400" dirty="0" smtClean="0">
                <a:ea typeface="ＭＳ Ｐゴシック" pitchFamily="34" charset="-128"/>
              </a:rPr>
              <a:t>Support for diverse application and traffic types</a:t>
            </a:r>
          </a:p>
          <a:p>
            <a:r>
              <a:rPr kumimoji="1" lang="en-US" altLang="ja-JP" sz="2400" dirty="0" smtClean="0">
                <a:ea typeface="ＭＳ Ｐゴシック" pitchFamily="34" charset="-128"/>
              </a:rPr>
              <a:t>Higher user experience/data rate</a:t>
            </a:r>
          </a:p>
          <a:p>
            <a:r>
              <a:rPr kumimoji="1" lang="en-US" altLang="ja-JP" sz="2400" dirty="0" smtClean="0">
                <a:ea typeface="ＭＳ Ｐゴシック" pitchFamily="34" charset="-128"/>
              </a:rPr>
              <a:t>Backhaul enhancement</a:t>
            </a:r>
            <a:endParaRPr kumimoji="1" lang="ja-JP" altLang="en-US" sz="2400" smtClean="0">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r>
              <a:rPr lang="en-US" altLang="ja-JP" dirty="0" smtClean="0">
                <a:ea typeface="ＭＳ Ｐゴシック" pitchFamily="34" charset="-128"/>
              </a:rPr>
              <a:t>Release </a:t>
            </a:r>
            <a:r>
              <a:rPr lang="en-US" altLang="ja-JP" dirty="0" smtClean="0">
                <a:ea typeface="ＭＳ Ｐゴシック" pitchFamily="34" charset="-128"/>
              </a:rPr>
              <a:t>12 </a:t>
            </a:r>
            <a:br>
              <a:rPr lang="en-US" altLang="ja-JP" dirty="0" smtClean="0">
                <a:ea typeface="ＭＳ Ｐゴシック" pitchFamily="34" charset="-128"/>
              </a:rPr>
            </a:br>
            <a:r>
              <a:rPr lang="en-US" altLang="ja-JP" i="1" dirty="0" smtClean="0">
                <a:ea typeface="ＭＳ Ｐゴシック" pitchFamily="34" charset="-128"/>
              </a:rPr>
              <a:t>RAN Priorities</a:t>
            </a:r>
            <a:endParaRPr lang="ja-JP" altLang="en-US" i="1" smtClean="0">
              <a:ea typeface="ＭＳ Ｐゴシック" pitchFamily="34" charset="-128"/>
            </a:endParaRPr>
          </a:p>
        </p:txBody>
      </p:sp>
      <p:sp>
        <p:nvSpPr>
          <p:cNvPr id="19459" name="コンテンツ プレースホルダ 2"/>
          <p:cNvSpPr>
            <a:spLocks noGrp="1"/>
          </p:cNvSpPr>
          <p:nvPr>
            <p:ph idx="1"/>
          </p:nvPr>
        </p:nvSpPr>
        <p:spPr>
          <a:xfrm>
            <a:off x="457200" y="1474687"/>
            <a:ext cx="8229600" cy="4352365"/>
          </a:xfrm>
        </p:spPr>
        <p:txBody>
          <a:bodyPr/>
          <a:lstStyle/>
          <a:p>
            <a:pPr>
              <a:lnSpc>
                <a:spcPct val="80000"/>
              </a:lnSpc>
            </a:pPr>
            <a:r>
              <a:rPr lang="en-US" altLang="ja-JP" sz="2000" dirty="0" smtClean="0">
                <a:ea typeface="ＭＳ Ｐゴシック" pitchFamily="34" charset="-128"/>
              </a:rPr>
              <a:t> Small </a:t>
            </a:r>
            <a:r>
              <a:rPr lang="en-US" altLang="ja-JP" sz="2000" dirty="0" smtClean="0">
                <a:ea typeface="ＭＳ Ｐゴシック" pitchFamily="34" charset="-128"/>
              </a:rPr>
              <a:t>Cell Enhancements:</a:t>
            </a:r>
          </a:p>
          <a:p>
            <a:pPr lvl="1">
              <a:lnSpc>
                <a:spcPct val="80000"/>
              </a:lnSpc>
            </a:pPr>
            <a:r>
              <a:rPr lang="en-GB" sz="2000" dirty="0" smtClean="0"/>
              <a:t>TR </a:t>
            </a:r>
            <a:r>
              <a:rPr lang="en-GB" sz="2000" dirty="0" smtClean="0"/>
              <a:t>36.932 </a:t>
            </a:r>
            <a:r>
              <a:rPr lang="en-GB" sz="2000" dirty="0" smtClean="0"/>
              <a:t>‘</a:t>
            </a:r>
            <a:r>
              <a:rPr lang="en-GB" sz="2000" dirty="0" smtClean="0"/>
              <a:t>Scenarios and </a:t>
            </a:r>
            <a:r>
              <a:rPr lang="en-GB" sz="2000" dirty="0" smtClean="0"/>
              <a:t>Requirements’</a:t>
            </a:r>
            <a:endParaRPr lang="en-GB" sz="2000" dirty="0" smtClean="0">
              <a:ea typeface="ＭＳ Ｐゴシック" pitchFamily="34" charset="-128"/>
            </a:endParaRPr>
          </a:p>
          <a:p>
            <a:r>
              <a:rPr lang="en-US" altLang="ja-JP" sz="2000" dirty="0" smtClean="0">
                <a:ea typeface="ＭＳ Ｐゴシック" pitchFamily="34" charset="-128"/>
              </a:rPr>
              <a:t>LTE Multi-Antenna/site technologies such as:</a:t>
            </a:r>
          </a:p>
          <a:p>
            <a:pPr lvl="1"/>
            <a:r>
              <a:rPr lang="en-US" altLang="ja-JP" sz="2000" dirty="0" smtClean="0">
                <a:ea typeface="ＭＳ Ｐゴシック" pitchFamily="34" charset="-128"/>
              </a:rPr>
              <a:t>3D MIMO/</a:t>
            </a:r>
            <a:r>
              <a:rPr lang="en-US" altLang="ja-JP" sz="2000" dirty="0" err="1" smtClean="0">
                <a:ea typeface="ＭＳ Ｐゴシック" pitchFamily="34" charset="-128"/>
              </a:rPr>
              <a:t>beamforming</a:t>
            </a:r>
            <a:r>
              <a:rPr lang="en-US" altLang="ja-JP" sz="2000" dirty="0" smtClean="0">
                <a:ea typeface="ＭＳ Ｐゴシック" pitchFamily="34" charset="-128"/>
              </a:rPr>
              <a:t> </a:t>
            </a:r>
            <a:r>
              <a:rPr lang="en-US" altLang="ja-JP" sz="2000" dirty="0" smtClean="0">
                <a:ea typeface="ＭＳ Ｐゴシック" pitchFamily="34" charset="-128"/>
              </a:rPr>
              <a:t>to </a:t>
            </a:r>
            <a:r>
              <a:rPr lang="en-US" altLang="ja-JP" sz="2000" dirty="0" smtClean="0">
                <a:ea typeface="ＭＳ Ｐゴシック" pitchFamily="34" charset="-128"/>
              </a:rPr>
              <a:t>allow beam control in both horizontal </a:t>
            </a:r>
            <a:br>
              <a:rPr lang="en-US" altLang="ja-JP" sz="2000" dirty="0" smtClean="0">
                <a:ea typeface="ＭＳ Ｐゴシック" pitchFamily="34" charset="-128"/>
              </a:rPr>
            </a:br>
            <a:r>
              <a:rPr lang="en-US" altLang="ja-JP" sz="2000" dirty="0" smtClean="0">
                <a:ea typeface="ＭＳ Ｐゴシック" pitchFamily="34" charset="-128"/>
              </a:rPr>
              <a:t>and vertical directions</a:t>
            </a:r>
          </a:p>
          <a:p>
            <a:pPr lvl="1"/>
            <a:r>
              <a:rPr lang="en-US" altLang="ja-JP" sz="2000" dirty="0" smtClean="0">
                <a:ea typeface="ＭＳ Ｐゴシック" pitchFamily="34" charset="-128"/>
              </a:rPr>
              <a:t>Further </a:t>
            </a:r>
            <a:r>
              <a:rPr lang="en-US" altLang="ja-JP" sz="2000" dirty="0" err="1" smtClean="0">
                <a:ea typeface="ＭＳ Ｐゴシック" pitchFamily="34" charset="-128"/>
              </a:rPr>
              <a:t>CoMP</a:t>
            </a:r>
            <a:r>
              <a:rPr lang="en-US" altLang="ja-JP" sz="2000" dirty="0" smtClean="0">
                <a:ea typeface="ＭＳ Ｐゴシック" pitchFamily="34" charset="-128"/>
              </a:rPr>
              <a:t>/MIMO </a:t>
            </a:r>
            <a:r>
              <a:rPr lang="en-US" altLang="ja-JP" sz="2000" dirty="0" smtClean="0">
                <a:ea typeface="ＭＳ Ｐゴシック" pitchFamily="34" charset="-128"/>
              </a:rPr>
              <a:t>enhancements</a:t>
            </a:r>
          </a:p>
          <a:p>
            <a:r>
              <a:rPr lang="en-US" altLang="ja-JP" sz="2000" dirty="0" smtClean="0">
                <a:ea typeface="ＭＳ Ｐゴシック" pitchFamily="34" charset="-128"/>
              </a:rPr>
              <a:t>New procedures and functionalities for LTE to support diverse traffic </a:t>
            </a:r>
            <a:r>
              <a:rPr lang="en-US" altLang="ja-JP" sz="2000" dirty="0" smtClean="0">
                <a:ea typeface="ＭＳ Ｐゴシック" pitchFamily="34" charset="-128"/>
              </a:rPr>
              <a:t>types</a:t>
            </a:r>
            <a:endParaRPr lang="en-US" altLang="ja-JP" sz="2000" dirty="0" smtClean="0">
              <a:ea typeface="ＭＳ Ｐゴシック" pitchFamily="34" charset="-128"/>
            </a:endParaRPr>
          </a:p>
          <a:p>
            <a:pPr lvl="1"/>
            <a:r>
              <a:rPr lang="en-US" altLang="ja-JP" sz="2000" dirty="0" smtClean="0">
                <a:ea typeface="ＭＳ Ｐゴシック" pitchFamily="34" charset="-128"/>
              </a:rPr>
              <a:t>Control signaling reduction, etc</a:t>
            </a:r>
            <a:r>
              <a:rPr lang="en-US" altLang="ja-JP" sz="2000" dirty="0" smtClean="0">
                <a:ea typeface="ＭＳ Ｐゴシック" pitchFamily="34" charset="-128"/>
              </a:rPr>
              <a:t>.</a:t>
            </a:r>
          </a:p>
          <a:p>
            <a:r>
              <a:rPr kumimoji="1" lang="en-US" altLang="ja-JP" sz="2000" dirty="0" smtClean="0">
                <a:ea typeface="ＭＳ Ｐゴシック" pitchFamily="34" charset="-128"/>
              </a:rPr>
              <a:t>Interworking with </a:t>
            </a:r>
            <a:r>
              <a:rPr kumimoji="1" lang="en-US" altLang="ja-JP" sz="2000" dirty="0" err="1" smtClean="0">
                <a:ea typeface="ＭＳ Ｐゴシック" pitchFamily="34" charset="-128"/>
              </a:rPr>
              <a:t>WiFi</a:t>
            </a:r>
            <a:endParaRPr kumimoji="1" lang="en-US" altLang="ja-JP" sz="2000" dirty="0" smtClean="0">
              <a:ea typeface="ＭＳ Ｐゴシック" pitchFamily="34" charset="-128"/>
            </a:endParaRPr>
          </a:p>
          <a:p>
            <a:r>
              <a:rPr kumimoji="1" lang="en-US" altLang="ja-JP" sz="2000" dirty="0" smtClean="0">
                <a:ea typeface="ＭＳ Ｐゴシック" pitchFamily="34" charset="-128"/>
              </a:rPr>
              <a:t>Others:</a:t>
            </a:r>
            <a:endParaRPr kumimoji="1" lang="en-US" altLang="ja-JP" sz="2000" dirty="0" smtClean="0">
              <a:ea typeface="ＭＳ Ｐゴシック" pitchFamily="34" charset="-128"/>
            </a:endParaRPr>
          </a:p>
          <a:p>
            <a:pPr lvl="1"/>
            <a:r>
              <a:rPr kumimoji="1" lang="en-US" altLang="ja-JP" sz="1200" dirty="0" smtClean="0">
                <a:ea typeface="ＭＳ Ｐゴシック" pitchFamily="34" charset="-128"/>
              </a:rPr>
              <a:t>Machine type communications(MTC)</a:t>
            </a:r>
          </a:p>
          <a:p>
            <a:pPr lvl="1"/>
            <a:r>
              <a:rPr kumimoji="1" lang="en-US" altLang="ja-JP" sz="1200" dirty="0" smtClean="0">
                <a:ea typeface="ＭＳ Ｐゴシック" pitchFamily="34" charset="-128"/>
              </a:rPr>
              <a:t>Self-organizing  network(SON)</a:t>
            </a:r>
          </a:p>
          <a:p>
            <a:pPr lvl="1"/>
            <a:r>
              <a:rPr kumimoji="1" lang="en-US" altLang="ja-JP" sz="1200" dirty="0" smtClean="0">
                <a:ea typeface="ＭＳ Ｐゴシック" pitchFamily="34" charset="-128"/>
              </a:rPr>
              <a:t>Minimization of drive test(MDT)</a:t>
            </a:r>
          </a:p>
          <a:p>
            <a:pPr lvl="1"/>
            <a:r>
              <a:rPr kumimoji="1" lang="en-US" altLang="ja-JP" sz="1200" dirty="0" smtClean="0">
                <a:ea typeface="ＭＳ Ｐゴシック" pitchFamily="34" charset="-128"/>
              </a:rPr>
              <a:t>Advanced </a:t>
            </a:r>
            <a:r>
              <a:rPr kumimoji="1" lang="en-US" altLang="ja-JP" sz="1200" dirty="0" smtClean="0">
                <a:ea typeface="ＭＳ Ｐゴシック" pitchFamily="34" charset="-128"/>
              </a:rPr>
              <a:t>receiver</a:t>
            </a:r>
            <a:endParaRPr kumimoji="1" lang="en-US" altLang="ja-JP" sz="1200" dirty="0" smtClean="0">
              <a:ea typeface="ＭＳ Ｐゴシック" pitchFamily="34" charset="-128"/>
            </a:endParaRPr>
          </a:p>
          <a:p>
            <a:pPr lvl="1"/>
            <a:r>
              <a:rPr kumimoji="1" lang="en-US" altLang="ja-JP" sz="1200" dirty="0" smtClean="0">
                <a:ea typeface="ＭＳ Ｐゴシック" pitchFamily="34" charset="-128"/>
              </a:rPr>
              <a:t>Device to Device(D2D)</a:t>
            </a:r>
          </a:p>
          <a:p>
            <a:pPr lvl="1"/>
            <a:r>
              <a:rPr kumimoji="1" lang="en-US" altLang="ja-JP" sz="1200" dirty="0" smtClean="0">
                <a:ea typeface="ＭＳ Ｐゴシック" pitchFamily="34" charset="-128"/>
              </a:rPr>
              <a:t>Further enhancements for HSPA including interworking with LTE</a:t>
            </a:r>
          </a:p>
          <a:p>
            <a:endParaRPr lang="en-US" altLang="ja-JP" dirty="0" smtClean="0">
              <a:ea typeface="ＭＳ Ｐゴシック" pitchFamily="34" charset="-128"/>
            </a:endParaRPr>
          </a:p>
          <a:p>
            <a:endParaRPr lang="en-US" altLang="ja-JP" dirty="0" smtClean="0">
              <a:ea typeface="ＭＳ Ｐゴシック" pitchFamily="34" charset="-128"/>
            </a:endParaRPr>
          </a:p>
          <a:p>
            <a:pPr>
              <a:lnSpc>
                <a:spcPct val="80000"/>
              </a:lnSpc>
            </a:pPr>
            <a:endParaRPr lang="en-GB" sz="2000" dirty="0" smtClean="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04800" y="6096000"/>
            <a:ext cx="7736541" cy="762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sp>
        <p:nvSpPr>
          <p:cNvPr id="25602" name="Title 1"/>
          <p:cNvSpPr>
            <a:spLocks noGrp="1"/>
          </p:cNvSpPr>
          <p:nvPr>
            <p:ph type="title"/>
          </p:nvPr>
        </p:nvSpPr>
        <p:spPr>
          <a:xfrm>
            <a:off x="2084388" y="228600"/>
            <a:ext cx="5232400" cy="998538"/>
          </a:xfrm>
        </p:spPr>
        <p:txBody>
          <a:bodyPr/>
          <a:lstStyle/>
          <a:p>
            <a:r>
              <a:rPr lang="en-US" dirty="0" smtClean="0"/>
              <a:t>Release 12</a:t>
            </a:r>
            <a:br>
              <a:rPr lang="en-US" dirty="0" smtClean="0"/>
            </a:br>
            <a:r>
              <a:rPr lang="en-US" i="1" dirty="0" smtClean="0"/>
              <a:t>SA Priorities </a:t>
            </a:r>
            <a:endParaRPr lang="en-US" i="1" dirty="0" smtClean="0"/>
          </a:p>
        </p:txBody>
      </p:sp>
      <p:sp>
        <p:nvSpPr>
          <p:cNvPr id="25603" name="Content Placeholder 2"/>
          <p:cNvSpPr>
            <a:spLocks noGrp="1"/>
          </p:cNvSpPr>
          <p:nvPr>
            <p:ph idx="1"/>
          </p:nvPr>
        </p:nvSpPr>
        <p:spPr/>
        <p:txBody>
          <a:bodyPr/>
          <a:lstStyle/>
          <a:p>
            <a:pPr>
              <a:buFontTx/>
              <a:buNone/>
            </a:pPr>
            <a:endParaRPr lang="en-US" smtClean="0"/>
          </a:p>
          <a:p>
            <a:pPr lvl="1"/>
            <a:endParaRPr lang="nb-NO" smtClean="0"/>
          </a:p>
        </p:txBody>
      </p:sp>
      <p:graphicFrame>
        <p:nvGraphicFramePr>
          <p:cNvPr id="6" name="Diagram 5"/>
          <p:cNvGraphicFramePr/>
          <p:nvPr/>
        </p:nvGraphicFramePr>
        <p:xfrm>
          <a:off x="36095" y="1251284"/>
          <a:ext cx="9047751" cy="5053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p:cNvSpPr>
          <p:nvPr>
            <p:ph type="title" idx="4294967295"/>
          </p:nvPr>
        </p:nvSpPr>
        <p:spPr>
          <a:xfrm>
            <a:off x="1057275" y="234950"/>
            <a:ext cx="6834188" cy="1143000"/>
          </a:xfrm>
        </p:spPr>
        <p:txBody>
          <a:bodyPr/>
          <a:lstStyle/>
          <a:p>
            <a:r>
              <a:rPr lang="fi-FI" smtClean="0"/>
              <a:t>Core Network optimised for</a:t>
            </a:r>
            <a:br>
              <a:rPr lang="fi-FI" smtClean="0"/>
            </a:br>
            <a:r>
              <a:rPr lang="fi-FI" smtClean="0"/>
              <a:t> IP traffic and services</a:t>
            </a:r>
            <a:endParaRPr lang="en-US" smtClean="0"/>
          </a:p>
        </p:txBody>
      </p:sp>
      <p:sp>
        <p:nvSpPr>
          <p:cNvPr id="16387" name="Rectangle 5"/>
          <p:cNvSpPr>
            <a:spLocks noGrp="1"/>
          </p:cNvSpPr>
          <p:nvPr>
            <p:ph type="body" idx="4294967295"/>
          </p:nvPr>
        </p:nvSpPr>
        <p:spPr>
          <a:xfrm>
            <a:off x="457200" y="1600200"/>
            <a:ext cx="8229600" cy="4525963"/>
          </a:xfrm>
        </p:spPr>
        <p:txBody>
          <a:bodyPr/>
          <a:lstStyle/>
          <a:p>
            <a:r>
              <a:rPr lang="fi-FI" sz="2000" dirty="0" smtClean="0"/>
              <a:t> Multi-access, operators can influence the selection</a:t>
            </a:r>
          </a:p>
          <a:p>
            <a:r>
              <a:rPr lang="fi-FI" sz="2000" dirty="0" smtClean="0"/>
              <a:t> Dual-stack IPv4/v6 connectivity</a:t>
            </a:r>
          </a:p>
          <a:p>
            <a:r>
              <a:rPr lang="fi-FI" sz="2000" dirty="0" smtClean="0"/>
              <a:t> Network initiated QoS, PCC</a:t>
            </a:r>
          </a:p>
          <a:p>
            <a:r>
              <a:rPr lang="fi-FI" sz="2000" dirty="0" smtClean="0"/>
              <a:t> Various ways to combine or split traffic off inside the network</a:t>
            </a:r>
          </a:p>
          <a:p>
            <a:pPr lvl="1"/>
            <a:r>
              <a:rPr lang="fi-FI" sz="2000" dirty="0" smtClean="0"/>
              <a:t>Local IP Access (LIPA)</a:t>
            </a:r>
          </a:p>
          <a:p>
            <a:pPr lvl="1"/>
            <a:r>
              <a:rPr lang="fi-FI" sz="2000" dirty="0" smtClean="0"/>
              <a:t>Selective IP Traffic Offloading (SIPTO)</a:t>
            </a:r>
          </a:p>
          <a:p>
            <a:pPr lvl="1"/>
            <a:r>
              <a:rPr lang="fi-FI" sz="2000" dirty="0" smtClean="0"/>
              <a:t>WLAN offloading</a:t>
            </a:r>
          </a:p>
          <a:p>
            <a:r>
              <a:rPr lang="fi-FI" sz="2000" dirty="0" smtClean="0"/>
              <a:t> IP Multimedia Subsystem</a:t>
            </a:r>
          </a:p>
          <a:p>
            <a:r>
              <a:rPr lang="fi-FI" sz="2000" dirty="0" smtClean="0"/>
              <a:t> Single Radio Voice Call Continuity (SRVCC)</a:t>
            </a:r>
          </a:p>
          <a:p>
            <a:r>
              <a:rPr lang="fi-FI" sz="2000" dirty="0" smtClean="0"/>
              <a:t> Network Sharing</a:t>
            </a:r>
            <a:endParaRPr lang="en-US" sz="2000" dirty="0" smtClean="0"/>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descr="WiDs002.jpg"/>
          <p:cNvPicPr>
            <a:picLocks noChangeAspect="1"/>
          </p:cNvPicPr>
          <p:nvPr/>
        </p:nvPicPr>
        <p:blipFill>
          <a:blip r:embed="rId2" cstate="print"/>
          <a:srcRect/>
          <a:stretch>
            <a:fillRect/>
          </a:stretch>
        </p:blipFill>
        <p:spPr bwMode="auto">
          <a:xfrm>
            <a:off x="4708525" y="4105275"/>
            <a:ext cx="4259263" cy="2232025"/>
          </a:xfrm>
          <a:prstGeom prst="rect">
            <a:avLst/>
          </a:prstGeom>
          <a:noFill/>
          <a:ln w="9525">
            <a:noFill/>
            <a:miter lim="800000"/>
            <a:headEnd/>
            <a:tailEnd/>
          </a:ln>
        </p:spPr>
      </p:pic>
      <p:sp>
        <p:nvSpPr>
          <p:cNvPr id="26627" name="Title 1"/>
          <p:cNvSpPr>
            <a:spLocks/>
          </p:cNvSpPr>
          <p:nvPr/>
        </p:nvSpPr>
        <p:spPr bwMode="auto">
          <a:xfrm>
            <a:off x="2084388" y="228600"/>
            <a:ext cx="5232400" cy="1143000"/>
          </a:xfrm>
          <a:prstGeom prst="rect">
            <a:avLst/>
          </a:prstGeom>
          <a:noFill/>
          <a:ln w="9525">
            <a:noFill/>
            <a:miter lim="800000"/>
            <a:headEnd/>
            <a:tailEnd/>
          </a:ln>
        </p:spPr>
        <p:txBody>
          <a:bodyPr anchor="ctr"/>
          <a:lstStyle/>
          <a:p>
            <a:pPr algn="ctr" eaLnBrk="0" hangingPunct="0"/>
            <a:r>
              <a:rPr lang="en-US" sz="3200">
                <a:solidFill>
                  <a:srgbClr val="FF0000"/>
                </a:solidFill>
                <a:latin typeface="Calibri" pitchFamily="34" charset="0"/>
              </a:rPr>
              <a:t>Machine-to-Machine (M2M)</a:t>
            </a:r>
          </a:p>
        </p:txBody>
      </p:sp>
      <p:sp>
        <p:nvSpPr>
          <p:cNvPr id="34823" name="Content Placeholder 2"/>
          <p:cNvSpPr>
            <a:spLocks/>
          </p:cNvSpPr>
          <p:nvPr/>
        </p:nvSpPr>
        <p:spPr bwMode="auto">
          <a:xfrm>
            <a:off x="381000" y="1487488"/>
            <a:ext cx="7985125" cy="2713037"/>
          </a:xfrm>
          <a:prstGeom prst="rect">
            <a:avLst/>
          </a:prstGeom>
          <a:noFill/>
          <a:ln w="9525">
            <a:noFill/>
            <a:miter lim="800000"/>
            <a:headEnd/>
            <a:tailEnd/>
          </a:ln>
        </p:spPr>
        <p:txBody>
          <a:bodyPr/>
          <a:lstStyle/>
          <a:p>
            <a:pPr marL="342900" indent="-342900" eaLnBrk="0" hangingPunct="0">
              <a:spcBef>
                <a:spcPct val="20000"/>
              </a:spcBef>
              <a:buFontTx/>
              <a:buBlip>
                <a:blip r:embed="rId3"/>
              </a:buBlip>
              <a:defRPr/>
            </a:pPr>
            <a:r>
              <a:rPr lang="en-US" sz="2400" dirty="0">
                <a:latin typeface="Calibri" pitchFamily="34" charset="0"/>
              </a:rPr>
              <a:t> </a:t>
            </a:r>
            <a:r>
              <a:rPr lang="en-US" sz="2000" dirty="0">
                <a:latin typeface="Calibri" pitchFamily="34" charset="0"/>
              </a:rPr>
              <a:t>M2M is recognized as a key segment in future packet networks</a:t>
            </a:r>
          </a:p>
          <a:p>
            <a:pPr marL="342900" indent="-342900" eaLnBrk="0" hangingPunct="0">
              <a:spcBef>
                <a:spcPct val="20000"/>
              </a:spcBef>
              <a:buFontTx/>
              <a:buBlip>
                <a:blip r:embed="rId3"/>
              </a:buBlip>
              <a:defRPr/>
            </a:pPr>
            <a:endParaRPr lang="en-US" sz="2000" dirty="0">
              <a:latin typeface="Calibri" pitchFamily="34" charset="0"/>
            </a:endParaRPr>
          </a:p>
          <a:p>
            <a:pPr marL="342900" indent="-342900" eaLnBrk="0" hangingPunct="0">
              <a:spcBef>
                <a:spcPct val="20000"/>
              </a:spcBef>
              <a:buFontTx/>
              <a:buBlip>
                <a:blip r:embed="rId3"/>
              </a:buBlip>
              <a:defRPr/>
            </a:pPr>
            <a:r>
              <a:rPr lang="en-US" sz="2000" dirty="0">
                <a:latin typeface="Calibri" pitchFamily="34" charset="0"/>
              </a:rPr>
              <a:t> Initial 3GPP efforts have focused on the ability to differentiate machine-type devices</a:t>
            </a:r>
          </a:p>
          <a:p>
            <a:pPr marL="742950" lvl="1" indent="-285750" eaLnBrk="0" hangingPunct="0">
              <a:spcBef>
                <a:spcPct val="20000"/>
              </a:spcBef>
              <a:buClr>
                <a:srgbClr val="C00000"/>
              </a:buClr>
              <a:buFont typeface="Arial" pitchFamily="34" charset="0"/>
              <a:buChar char="•"/>
              <a:defRPr/>
            </a:pPr>
            <a:r>
              <a:rPr lang="en-US" sz="1800" dirty="0">
                <a:solidFill>
                  <a:srgbClr val="FF0000"/>
                </a:solidFill>
                <a:latin typeface="Calibri" pitchFamily="34" charset="0"/>
              </a:rPr>
              <a:t>This allows the operator to selectively handle such devices in overload situations</a:t>
            </a:r>
          </a:p>
          <a:p>
            <a:pPr marL="1143000" lvl="2" indent="-228600" eaLnBrk="0" hangingPunct="0">
              <a:spcBef>
                <a:spcPct val="20000"/>
              </a:spcBef>
              <a:buFont typeface="Wingdings" pitchFamily="2" charset="2"/>
              <a:buChar char="Ø"/>
              <a:defRPr/>
            </a:pPr>
            <a:r>
              <a:rPr lang="en-US" sz="1600" dirty="0">
                <a:solidFill>
                  <a:schemeClr val="tx1">
                    <a:lumMod val="50000"/>
                    <a:lumOff val="50000"/>
                  </a:schemeClr>
                </a:solidFill>
                <a:latin typeface="Calibri" pitchFamily="34" charset="0"/>
              </a:rPr>
              <a:t>Low priority indicator has been added to the relevant UE-network procedures</a:t>
            </a:r>
          </a:p>
          <a:p>
            <a:pPr marL="1143000" lvl="2" indent="-228600" eaLnBrk="0" hangingPunct="0">
              <a:spcBef>
                <a:spcPct val="20000"/>
              </a:spcBef>
              <a:buFont typeface="Wingdings" pitchFamily="2" charset="2"/>
              <a:buChar char="Ø"/>
              <a:defRPr/>
            </a:pPr>
            <a:r>
              <a:rPr lang="en-US" sz="1600" dirty="0">
                <a:solidFill>
                  <a:schemeClr val="tx1">
                    <a:lumMod val="50000"/>
                    <a:lumOff val="50000"/>
                  </a:schemeClr>
                </a:solidFill>
                <a:latin typeface="Calibri" pitchFamily="34" charset="0"/>
              </a:rPr>
              <a:t>Overload and Congestion control is done on both core network and radio access network based on this indicator</a:t>
            </a:r>
            <a:endParaRPr lang="en-US" sz="2000" dirty="0">
              <a:solidFill>
                <a:schemeClr val="tx1">
                  <a:lumMod val="50000"/>
                  <a:lumOff val="50000"/>
                </a:schemeClr>
              </a:solidFill>
              <a:latin typeface="Calibri" pitchFamily="34" charset="0"/>
            </a:endParaRPr>
          </a:p>
        </p:txBody>
      </p:sp>
      <p:sp>
        <p:nvSpPr>
          <p:cNvPr id="6" name="Rectangle 5"/>
          <p:cNvSpPr/>
          <p:nvPr/>
        </p:nvSpPr>
        <p:spPr>
          <a:xfrm>
            <a:off x="430213" y="4456113"/>
            <a:ext cx="4168681" cy="1400383"/>
          </a:xfrm>
          <a:prstGeom prst="rect">
            <a:avLst/>
          </a:prstGeom>
        </p:spPr>
        <p:txBody>
          <a:bodyPr wrap="square">
            <a:spAutoFit/>
          </a:bodyPr>
          <a:lstStyle/>
          <a:p>
            <a:pPr marL="342900" indent="-342900" eaLnBrk="0" hangingPunct="0">
              <a:spcBef>
                <a:spcPct val="20000"/>
              </a:spcBef>
              <a:buFontTx/>
              <a:buBlip>
                <a:blip r:embed="rId3"/>
              </a:buBlip>
              <a:defRPr/>
            </a:pPr>
            <a:r>
              <a:rPr lang="en-US" sz="2000" dirty="0">
                <a:latin typeface="+mn-lt"/>
              </a:rPr>
              <a:t>Functions for device triggering and small data transmission added</a:t>
            </a:r>
          </a:p>
          <a:p>
            <a:pPr marL="342900" indent="-342900" eaLnBrk="0" hangingPunct="0">
              <a:spcBef>
                <a:spcPct val="20000"/>
              </a:spcBef>
              <a:buFontTx/>
              <a:buBlip>
                <a:blip r:embed="rId3"/>
              </a:buBlip>
              <a:defRPr/>
            </a:pPr>
            <a:r>
              <a:rPr lang="en-US" sz="2000" dirty="0">
                <a:latin typeface="+mn-lt"/>
              </a:rPr>
              <a:t>Still a lot to do…Look at; </a:t>
            </a:r>
            <a:r>
              <a:rPr lang="en-GB" sz="900" dirty="0">
                <a:latin typeface="+mn-lt"/>
                <a:hlinkClick r:id="rId4"/>
              </a:rPr>
              <a:t>http://www.3gpp.org/ftp/Information/WORK_PLAN/Description_Releases/</a:t>
            </a:r>
            <a:r>
              <a:rPr lang="en-GB" sz="900" dirty="0">
                <a:latin typeface="+mn-lt"/>
              </a:rPr>
              <a:t> </a:t>
            </a:r>
            <a:r>
              <a:rPr lang="en-GB" sz="1200" dirty="0">
                <a:latin typeface="+mn-lt"/>
              </a:rPr>
              <a:t>(See MTC (M2M) overview there)</a:t>
            </a:r>
            <a:endParaRPr lang="en-US" sz="2000" dirty="0">
              <a:latin typeface="+mn-lt"/>
            </a:endParaRPr>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0"/>
            <a:ext cx="1990165" cy="131781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sp>
        <p:nvSpPr>
          <p:cNvPr id="25602" name="Content Placeholder 1"/>
          <p:cNvSpPr>
            <a:spLocks noGrp="1"/>
          </p:cNvSpPr>
          <p:nvPr>
            <p:ph idx="1"/>
          </p:nvPr>
        </p:nvSpPr>
        <p:spPr>
          <a:xfrm>
            <a:off x="485775" y="1454151"/>
            <a:ext cx="8388350" cy="3548156"/>
          </a:xfrm>
        </p:spPr>
        <p:txBody>
          <a:bodyPr/>
          <a:lstStyle/>
          <a:p>
            <a:r>
              <a:rPr lang="en-GB" sz="2000" dirty="0" smtClean="0"/>
              <a:t>3GPP has started work on public safety </a:t>
            </a:r>
            <a:r>
              <a:rPr lang="en-GB" sz="2000" dirty="0" smtClean="0"/>
              <a:t>standards</a:t>
            </a:r>
            <a:endParaRPr lang="en-GB" sz="2000" dirty="0" smtClean="0"/>
          </a:p>
          <a:p>
            <a:r>
              <a:rPr lang="en-GB" sz="2000" dirty="0" smtClean="0"/>
              <a:t> 3GPP is cooperating with the public safety community</a:t>
            </a:r>
          </a:p>
          <a:p>
            <a:pPr lvl="1"/>
            <a:r>
              <a:rPr lang="en-GB" sz="2000" dirty="0" smtClean="0"/>
              <a:t>Technical participation in Release 12 is </a:t>
            </a:r>
            <a:r>
              <a:rPr lang="en-GB" sz="2000" dirty="0" smtClean="0"/>
              <a:t>on-going</a:t>
            </a:r>
            <a:endParaRPr lang="en-GB" sz="2000" dirty="0" smtClean="0"/>
          </a:p>
          <a:p>
            <a:r>
              <a:rPr lang="en-GB" sz="2000" dirty="0" smtClean="0"/>
              <a:t> LTE based public safety </a:t>
            </a:r>
            <a:r>
              <a:rPr lang="en-GB" sz="2000" dirty="0" smtClean="0"/>
              <a:t>networks;</a:t>
            </a:r>
            <a:endParaRPr lang="en-GB" sz="2000" dirty="0" smtClean="0"/>
          </a:p>
          <a:p>
            <a:pPr lvl="1"/>
            <a:r>
              <a:rPr lang="en-GB" sz="2000" dirty="0" smtClean="0"/>
              <a:t>Use common off the shelf technology</a:t>
            </a:r>
          </a:p>
          <a:p>
            <a:pPr lvl="1"/>
            <a:r>
              <a:rPr lang="en-GB" sz="2000" dirty="0" smtClean="0"/>
              <a:t>Improve on existing capabilities with broadband and multimedia</a:t>
            </a:r>
          </a:p>
        </p:txBody>
      </p:sp>
      <p:sp>
        <p:nvSpPr>
          <p:cNvPr id="25603" name="Title 2"/>
          <p:cNvSpPr>
            <a:spLocks noGrp="1"/>
          </p:cNvSpPr>
          <p:nvPr>
            <p:ph type="title"/>
          </p:nvPr>
        </p:nvSpPr>
        <p:spPr/>
        <p:txBody>
          <a:bodyPr/>
          <a:lstStyle/>
          <a:p>
            <a:r>
              <a:rPr lang="en-GB" dirty="0" smtClean="0"/>
              <a:t>Public Safety</a:t>
            </a:r>
            <a:endParaRPr lang="en-GB" dirty="0" smtClean="0"/>
          </a:p>
        </p:txBody>
      </p:sp>
      <p:graphicFrame>
        <p:nvGraphicFramePr>
          <p:cNvPr id="7" name="Content Placeholder 3"/>
          <p:cNvGraphicFramePr>
            <a:graphicFrameLocks/>
          </p:cNvGraphicFramePr>
          <p:nvPr/>
        </p:nvGraphicFramePr>
        <p:xfrm>
          <a:off x="1570971" y="4147578"/>
          <a:ext cx="5708370" cy="1778092"/>
        </p:xfrm>
        <a:graphic>
          <a:graphicData uri="http://schemas.openxmlformats.org/drawingml/2006/table">
            <a:tbl>
              <a:tblPr bandRow="1">
                <a:tableStyleId>{EB344D84-9AFB-497E-A393-DC336BA19D2E}</a:tableStyleId>
              </a:tblPr>
              <a:tblGrid>
                <a:gridCol w="2496570"/>
                <a:gridCol w="1215523"/>
                <a:gridCol w="1996277"/>
              </a:tblGrid>
              <a:tr h="355618">
                <a:tc>
                  <a:txBody>
                    <a:bodyPr/>
                    <a:lstStyle/>
                    <a:p>
                      <a:pPr>
                        <a:lnSpc>
                          <a:spcPct val="115000"/>
                        </a:lnSpc>
                        <a:spcAft>
                          <a:spcPts val="0"/>
                        </a:spcAft>
                      </a:pPr>
                      <a:r>
                        <a:rPr lang="en-GB" sz="1000" dirty="0">
                          <a:effectLst/>
                        </a:rPr>
                        <a:t>Work Item</a:t>
                      </a:r>
                      <a:endParaRPr lang="en-GB" sz="1000" dirty="0">
                        <a:solidFill>
                          <a:schemeClr val="tx1"/>
                        </a:solidFill>
                        <a:effectLst/>
                        <a:latin typeface="Calibri"/>
                        <a:ea typeface="Calibri"/>
                        <a:cs typeface="Times New Roman"/>
                      </a:endParaRPr>
                    </a:p>
                  </a:txBody>
                  <a:tcPr marL="68577" marR="68577" marT="0" marB="0"/>
                </a:tc>
                <a:tc>
                  <a:txBody>
                    <a:bodyPr/>
                    <a:lstStyle/>
                    <a:p>
                      <a:pPr algn="ctr">
                        <a:lnSpc>
                          <a:spcPct val="115000"/>
                        </a:lnSpc>
                        <a:spcAft>
                          <a:spcPts val="0"/>
                        </a:spcAft>
                      </a:pPr>
                      <a:r>
                        <a:rPr lang="en-GB" sz="1000" dirty="0">
                          <a:effectLst/>
                        </a:rPr>
                        <a:t>3GPP Release</a:t>
                      </a:r>
                      <a:endParaRPr lang="en-GB" sz="1000" dirty="0">
                        <a:solidFill>
                          <a:schemeClr val="tx1"/>
                        </a:solidFill>
                        <a:effectLst/>
                        <a:latin typeface="Calibri"/>
                        <a:ea typeface="Calibri"/>
                        <a:cs typeface="Times New Roman"/>
                      </a:endParaRPr>
                    </a:p>
                  </a:txBody>
                  <a:tcPr marL="68577" marR="68577" marT="0" marB="0"/>
                </a:tc>
                <a:tc>
                  <a:txBody>
                    <a:bodyPr/>
                    <a:lstStyle/>
                    <a:p>
                      <a:pPr algn="ctr">
                        <a:lnSpc>
                          <a:spcPct val="115000"/>
                        </a:lnSpc>
                        <a:spcAft>
                          <a:spcPts val="0"/>
                        </a:spcAft>
                      </a:pPr>
                      <a:r>
                        <a:rPr lang="en-GB" sz="1000" dirty="0">
                          <a:effectLst/>
                        </a:rPr>
                        <a:t>Work Item Document Reference</a:t>
                      </a:r>
                      <a:endParaRPr lang="en-GB" sz="1000" dirty="0">
                        <a:solidFill>
                          <a:schemeClr val="tx1"/>
                        </a:solidFill>
                        <a:effectLst/>
                        <a:latin typeface="Calibri"/>
                        <a:ea typeface="Calibri"/>
                        <a:cs typeface="Times New Roman"/>
                      </a:endParaRPr>
                    </a:p>
                  </a:txBody>
                  <a:tcPr marL="68577" marR="68577" marT="0" marB="0"/>
                </a:tc>
              </a:tr>
              <a:tr h="533428">
                <a:tc>
                  <a:txBody>
                    <a:bodyPr/>
                    <a:lstStyle/>
                    <a:p>
                      <a:pPr>
                        <a:lnSpc>
                          <a:spcPct val="115000"/>
                        </a:lnSpc>
                        <a:spcAft>
                          <a:spcPts val="0"/>
                        </a:spcAft>
                      </a:pPr>
                      <a:r>
                        <a:rPr lang="en-GB" sz="1000" dirty="0">
                          <a:effectLst/>
                        </a:rPr>
                        <a:t>Proximity-based Services Specification</a:t>
                      </a:r>
                      <a:br>
                        <a:rPr lang="en-GB" sz="1000" dirty="0">
                          <a:effectLst/>
                        </a:rPr>
                      </a:br>
                      <a:r>
                        <a:rPr lang="en-GB" sz="1000" dirty="0">
                          <a:effectLst/>
                        </a:rPr>
                        <a:t>(</a:t>
                      </a:r>
                      <a:r>
                        <a:rPr lang="en-GB" sz="1000" dirty="0" err="1">
                          <a:effectLst/>
                        </a:rPr>
                        <a:t>ProSe</a:t>
                      </a:r>
                      <a:r>
                        <a:rPr lang="en-GB" sz="1000" dirty="0">
                          <a:effectLst/>
                        </a:rPr>
                        <a:t>)</a:t>
                      </a:r>
                      <a:endParaRPr lang="en-GB" sz="1000" dirty="0">
                        <a:solidFill>
                          <a:srgbClr val="000000"/>
                        </a:solidFill>
                        <a:effectLst/>
                        <a:latin typeface="Calibri"/>
                        <a:ea typeface="Calibri"/>
                        <a:cs typeface="Times New Roman"/>
                      </a:endParaRPr>
                    </a:p>
                  </a:txBody>
                  <a:tcPr marL="68577" marR="68577" marT="0" marB="0"/>
                </a:tc>
                <a:tc>
                  <a:txBody>
                    <a:bodyPr/>
                    <a:lstStyle/>
                    <a:p>
                      <a:pPr algn="ctr">
                        <a:lnSpc>
                          <a:spcPct val="115000"/>
                        </a:lnSpc>
                        <a:spcAft>
                          <a:spcPts val="0"/>
                        </a:spcAft>
                      </a:pPr>
                      <a:r>
                        <a:rPr lang="en-GB" sz="1000">
                          <a:effectLst/>
                        </a:rPr>
                        <a:t>12</a:t>
                      </a:r>
                      <a:endParaRPr lang="en-GB" sz="1000">
                        <a:solidFill>
                          <a:srgbClr val="000000"/>
                        </a:solidFill>
                        <a:effectLst/>
                        <a:latin typeface="Calibri"/>
                        <a:ea typeface="Calibri"/>
                        <a:cs typeface="Times New Roman"/>
                      </a:endParaRPr>
                    </a:p>
                  </a:txBody>
                  <a:tcPr marL="68577" marR="68577" marT="0" marB="0"/>
                </a:tc>
                <a:tc>
                  <a:txBody>
                    <a:bodyPr/>
                    <a:lstStyle/>
                    <a:p>
                      <a:pPr algn="ctr">
                        <a:lnSpc>
                          <a:spcPct val="115000"/>
                        </a:lnSpc>
                        <a:spcAft>
                          <a:spcPts val="0"/>
                        </a:spcAft>
                      </a:pPr>
                      <a:r>
                        <a:rPr lang="en-GB" sz="1000" dirty="0" smtClean="0">
                          <a:effectLst/>
                        </a:rPr>
                        <a:t>SP-120883</a:t>
                      </a:r>
                      <a:endParaRPr lang="en-GB" sz="1000" dirty="0">
                        <a:solidFill>
                          <a:srgbClr val="000000"/>
                        </a:solidFill>
                        <a:effectLst/>
                        <a:latin typeface="Calibri"/>
                        <a:ea typeface="Calibri"/>
                        <a:cs typeface="Times New Roman"/>
                      </a:endParaRPr>
                    </a:p>
                  </a:txBody>
                  <a:tcPr marL="68577" marR="68577" marT="0" marB="0"/>
                </a:tc>
              </a:tr>
              <a:tr h="355618">
                <a:tc>
                  <a:txBody>
                    <a:bodyPr/>
                    <a:lstStyle/>
                    <a:p>
                      <a:pPr>
                        <a:lnSpc>
                          <a:spcPct val="115000"/>
                        </a:lnSpc>
                        <a:spcAft>
                          <a:spcPts val="0"/>
                        </a:spcAft>
                      </a:pPr>
                      <a:r>
                        <a:rPr lang="en-GB" sz="1000" dirty="0">
                          <a:effectLst/>
                        </a:rPr>
                        <a:t>Group Communication System Enablers for LTE (GCSE_LTE)</a:t>
                      </a:r>
                      <a:endParaRPr lang="en-GB" sz="1000" dirty="0">
                        <a:solidFill>
                          <a:srgbClr val="000000"/>
                        </a:solidFill>
                        <a:effectLst/>
                        <a:latin typeface="Calibri"/>
                        <a:ea typeface="Calibri"/>
                        <a:cs typeface="Times New Roman"/>
                      </a:endParaRPr>
                    </a:p>
                  </a:txBody>
                  <a:tcPr marL="68577" marR="68577" marT="0" marB="0"/>
                </a:tc>
                <a:tc>
                  <a:txBody>
                    <a:bodyPr/>
                    <a:lstStyle/>
                    <a:p>
                      <a:pPr algn="ctr">
                        <a:lnSpc>
                          <a:spcPct val="115000"/>
                        </a:lnSpc>
                        <a:spcAft>
                          <a:spcPts val="0"/>
                        </a:spcAft>
                      </a:pPr>
                      <a:r>
                        <a:rPr lang="en-GB" sz="1000">
                          <a:effectLst/>
                        </a:rPr>
                        <a:t>12</a:t>
                      </a:r>
                      <a:endParaRPr lang="en-GB" sz="1000">
                        <a:solidFill>
                          <a:srgbClr val="000000"/>
                        </a:solidFill>
                        <a:effectLst/>
                        <a:latin typeface="Calibri"/>
                        <a:ea typeface="Calibri"/>
                        <a:cs typeface="Times New Roman"/>
                      </a:endParaRPr>
                    </a:p>
                  </a:txBody>
                  <a:tcPr marL="68577" marR="68577" marT="0" marB="0"/>
                </a:tc>
                <a:tc>
                  <a:txBody>
                    <a:bodyPr/>
                    <a:lstStyle/>
                    <a:p>
                      <a:pPr algn="ctr">
                        <a:lnSpc>
                          <a:spcPct val="115000"/>
                        </a:lnSpc>
                        <a:spcAft>
                          <a:spcPts val="0"/>
                        </a:spcAft>
                      </a:pPr>
                      <a:r>
                        <a:rPr lang="en-GB" sz="1000" dirty="0" smtClean="0">
                          <a:effectLst/>
                        </a:rPr>
                        <a:t>SP-120876</a:t>
                      </a:r>
                      <a:endParaRPr lang="en-GB" sz="1000" dirty="0">
                        <a:solidFill>
                          <a:srgbClr val="000000"/>
                        </a:solidFill>
                        <a:effectLst/>
                        <a:latin typeface="Calibri"/>
                        <a:ea typeface="Calibri"/>
                        <a:cs typeface="Times New Roman"/>
                      </a:endParaRPr>
                    </a:p>
                  </a:txBody>
                  <a:tcPr marL="68577" marR="68577" marT="0" marB="0"/>
                </a:tc>
              </a:tr>
              <a:tr h="533428">
                <a:tc>
                  <a:txBody>
                    <a:bodyPr/>
                    <a:lstStyle/>
                    <a:p>
                      <a:pPr>
                        <a:lnSpc>
                          <a:spcPct val="115000"/>
                        </a:lnSpc>
                        <a:spcAft>
                          <a:spcPts val="0"/>
                        </a:spcAft>
                      </a:pPr>
                      <a:r>
                        <a:rPr lang="en-GB" sz="1000">
                          <a:effectLst/>
                        </a:rPr>
                        <a:t>Public Safety Broadband High Power User Equipment for Band 14 for Region 2</a:t>
                      </a:r>
                      <a:endParaRPr lang="en-GB" sz="1000">
                        <a:solidFill>
                          <a:srgbClr val="000000"/>
                        </a:solidFill>
                        <a:effectLst/>
                        <a:latin typeface="Calibri"/>
                        <a:ea typeface="Calibri"/>
                        <a:cs typeface="Times New Roman"/>
                      </a:endParaRPr>
                    </a:p>
                  </a:txBody>
                  <a:tcPr marL="68577" marR="68577" marT="0" marB="0"/>
                </a:tc>
                <a:tc>
                  <a:txBody>
                    <a:bodyPr/>
                    <a:lstStyle/>
                    <a:p>
                      <a:pPr algn="ctr">
                        <a:lnSpc>
                          <a:spcPct val="115000"/>
                        </a:lnSpc>
                        <a:spcAft>
                          <a:spcPts val="0"/>
                        </a:spcAft>
                      </a:pPr>
                      <a:r>
                        <a:rPr lang="en-GB" sz="1000" dirty="0">
                          <a:effectLst/>
                        </a:rPr>
                        <a:t>11</a:t>
                      </a:r>
                      <a:endParaRPr lang="en-GB" sz="1000" dirty="0">
                        <a:solidFill>
                          <a:srgbClr val="000000"/>
                        </a:solidFill>
                        <a:effectLst/>
                        <a:latin typeface="Calibri"/>
                        <a:ea typeface="Calibri"/>
                        <a:cs typeface="Times New Roman"/>
                      </a:endParaRPr>
                    </a:p>
                  </a:txBody>
                  <a:tcPr marL="68577" marR="68577" marT="0" marB="0"/>
                </a:tc>
                <a:tc>
                  <a:txBody>
                    <a:bodyPr/>
                    <a:lstStyle/>
                    <a:p>
                      <a:pPr algn="ctr">
                        <a:lnSpc>
                          <a:spcPct val="115000"/>
                        </a:lnSpc>
                        <a:spcAft>
                          <a:spcPts val="0"/>
                        </a:spcAft>
                      </a:pPr>
                      <a:r>
                        <a:rPr lang="en-GB" sz="1000" dirty="0" smtClean="0">
                          <a:effectLst/>
                        </a:rPr>
                        <a:t>RP-120362</a:t>
                      </a:r>
                      <a:endParaRPr lang="en-GB" sz="1000" dirty="0">
                        <a:solidFill>
                          <a:srgbClr val="000000"/>
                        </a:solidFill>
                        <a:effectLst/>
                        <a:latin typeface="Calibri"/>
                        <a:ea typeface="Calibri"/>
                        <a:cs typeface="Times New Roman"/>
                      </a:endParaRPr>
                    </a:p>
                  </a:txBody>
                  <a:tcPr marL="68577" marR="68577" marT="0" marB="0"/>
                </a:tc>
              </a:tr>
            </a:tbl>
          </a:graphicData>
        </a:graphic>
      </p:graphicFrame>
      <p:sp>
        <p:nvSpPr>
          <p:cNvPr id="8" name="Rectangle 7"/>
          <p:cNvSpPr/>
          <p:nvPr/>
        </p:nvSpPr>
        <p:spPr>
          <a:xfrm>
            <a:off x="2582022" y="6064437"/>
            <a:ext cx="3619500" cy="277813"/>
          </a:xfrm>
          <a:prstGeom prst="rect">
            <a:avLst/>
          </a:prstGeom>
        </p:spPr>
        <p:txBody>
          <a:bodyPr wrap="none">
            <a:spAutoFit/>
          </a:bodyPr>
          <a:lstStyle/>
          <a:p>
            <a:pPr>
              <a:defRPr/>
            </a:pPr>
            <a:r>
              <a:rPr lang="en-US" sz="1200" dirty="0">
                <a:latin typeface="+mn-lt"/>
              </a:rPr>
              <a:t>http://www.3gpp.org/ftp/Information/WORK_PLAN/</a:t>
            </a:r>
            <a:endParaRPr lang="en-US" sz="1200" dirty="0">
              <a:latin typeface="+mn-lt"/>
            </a:endParaRPr>
          </a:p>
        </p:txBody>
      </p:sp>
      <p:pic>
        <p:nvPicPr>
          <p:cNvPr id="9" name="Picture 2" descr="http://1.bp.blogspot.com/-sYshK7rZ0U4/TgOUrwXscSI/AAAAAAAAADk/7377iWVr9PY/s320/npstc.jpg"/>
          <p:cNvPicPr>
            <a:picLocks noChangeAspect="1" noChangeArrowheads="1"/>
          </p:cNvPicPr>
          <p:nvPr/>
        </p:nvPicPr>
        <p:blipFill>
          <a:blip r:embed="rId3" cstate="print"/>
          <a:srcRect/>
          <a:stretch>
            <a:fillRect/>
          </a:stretch>
        </p:blipFill>
        <p:spPr bwMode="auto">
          <a:xfrm>
            <a:off x="6696637" y="2223245"/>
            <a:ext cx="1017119" cy="635383"/>
          </a:xfrm>
          <a:prstGeom prst="rect">
            <a:avLst/>
          </a:prstGeom>
          <a:noFill/>
          <a:ln w="9525">
            <a:noFill/>
            <a:miter lim="800000"/>
            <a:headEnd/>
            <a:tailEnd/>
          </a:ln>
        </p:spPr>
      </p:pic>
      <p:pic>
        <p:nvPicPr>
          <p:cNvPr id="10" name="Picture 4" descr="http://www.aaradio.com.au/news-and-events/wp-content/uploads/2012/07/TCCA_logo_RGB.jpg"/>
          <p:cNvPicPr>
            <a:picLocks noChangeAspect="1" noChangeArrowheads="1"/>
          </p:cNvPicPr>
          <p:nvPr/>
        </p:nvPicPr>
        <p:blipFill>
          <a:blip r:embed="rId4" cstate="print"/>
          <a:srcRect/>
          <a:stretch>
            <a:fillRect/>
          </a:stretch>
        </p:blipFill>
        <p:spPr bwMode="auto">
          <a:xfrm>
            <a:off x="7709646" y="1601970"/>
            <a:ext cx="1043549" cy="794064"/>
          </a:xfrm>
          <a:prstGeom prst="rect">
            <a:avLst/>
          </a:prstGeom>
          <a:noFill/>
          <a:ln w="9525">
            <a:noFill/>
            <a:miter lim="800000"/>
            <a:headEnd/>
            <a:tailEnd/>
          </a:ln>
        </p:spPr>
      </p:pic>
      <p:pic>
        <p:nvPicPr>
          <p:cNvPr id="11" name="Picture 10" descr="Hard_hat_LTE.jpg"/>
          <p:cNvPicPr>
            <a:picLocks noChangeAspect="1"/>
          </p:cNvPicPr>
          <p:nvPr/>
        </p:nvPicPr>
        <p:blipFill>
          <a:blip r:embed="rId5" cstate="print"/>
          <a:stretch>
            <a:fillRect/>
          </a:stretch>
        </p:blipFill>
        <p:spPr>
          <a:xfrm>
            <a:off x="156459" y="17930"/>
            <a:ext cx="1304784" cy="1331196"/>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Key messages</a:t>
            </a:r>
          </a:p>
        </p:txBody>
      </p:sp>
      <p:sp>
        <p:nvSpPr>
          <p:cNvPr id="26627" name="Content Placeholder 2"/>
          <p:cNvSpPr>
            <a:spLocks noGrp="1"/>
          </p:cNvSpPr>
          <p:nvPr>
            <p:ph idx="1"/>
          </p:nvPr>
        </p:nvSpPr>
        <p:spPr>
          <a:xfrm>
            <a:off x="440952" y="1516903"/>
            <a:ext cx="8388350" cy="2624791"/>
          </a:xfrm>
        </p:spPr>
        <p:txBody>
          <a:bodyPr/>
          <a:lstStyle/>
          <a:p>
            <a:pPr>
              <a:buNone/>
            </a:pPr>
            <a:r>
              <a:rPr lang="en-US" sz="2400" dirty="0" smtClean="0"/>
              <a:t>3GPP </a:t>
            </a:r>
            <a:r>
              <a:rPr lang="en-US" sz="2400" dirty="0" smtClean="0"/>
              <a:t>is fully focused on:</a:t>
            </a:r>
          </a:p>
          <a:p>
            <a:pPr lvl="1">
              <a:buBlip>
                <a:blip r:embed="rId2"/>
              </a:buBlip>
            </a:pPr>
            <a:r>
              <a:rPr lang="en-US" sz="2000" dirty="0" smtClean="0"/>
              <a:t>Addressing </a:t>
            </a:r>
            <a:r>
              <a:rPr lang="en-US" sz="2000" dirty="0" smtClean="0"/>
              <a:t>the </a:t>
            </a:r>
            <a:r>
              <a:rPr lang="en-US" sz="2000" dirty="0" err="1" smtClean="0"/>
              <a:t>smartphone</a:t>
            </a:r>
            <a:r>
              <a:rPr lang="en-US" sz="2000" dirty="0" smtClean="0"/>
              <a:t> challenge with innovative features across radio and </a:t>
            </a:r>
            <a:r>
              <a:rPr lang="en-US" sz="2000" dirty="0" smtClean="0"/>
              <a:t>core</a:t>
            </a:r>
            <a:endParaRPr lang="en-US" sz="2000" dirty="0" smtClean="0"/>
          </a:p>
          <a:p>
            <a:pPr lvl="1">
              <a:buBlip>
                <a:blip r:embed="rId2"/>
              </a:buBlip>
            </a:pPr>
            <a:r>
              <a:rPr lang="en-US" sz="2000" dirty="0" smtClean="0"/>
              <a:t>Optimizing </a:t>
            </a:r>
            <a:r>
              <a:rPr lang="en-US" sz="2000" dirty="0" smtClean="0"/>
              <a:t>the network for machine-to-machine </a:t>
            </a:r>
            <a:r>
              <a:rPr lang="en-US" sz="2000" dirty="0" smtClean="0"/>
              <a:t>support</a:t>
            </a:r>
            <a:endParaRPr lang="en-US" sz="2000" dirty="0" smtClean="0"/>
          </a:p>
          <a:p>
            <a:pPr lvl="1">
              <a:buBlip>
                <a:blip r:embed="rId2"/>
              </a:buBlip>
            </a:pPr>
            <a:r>
              <a:rPr lang="nb-NO" sz="2000" dirty="0" smtClean="0"/>
              <a:t>Providing </a:t>
            </a:r>
            <a:r>
              <a:rPr lang="nb-NO" sz="2000" dirty="0" smtClean="0"/>
              <a:t>the industry with timely </a:t>
            </a:r>
            <a:r>
              <a:rPr lang="nb-NO" sz="2000" dirty="0" smtClean="0"/>
              <a:t>evolution</a:t>
            </a:r>
            <a:endParaRPr lang="en-US" sz="2000" dirty="0" smtClean="0"/>
          </a:p>
          <a:p>
            <a:pPr lvl="1">
              <a:buBlip>
                <a:blip r:embed="rId2"/>
              </a:buBlip>
            </a:pPr>
            <a:r>
              <a:rPr lang="nb-NO" sz="2000" dirty="0" smtClean="0"/>
              <a:t>Securing </a:t>
            </a:r>
            <a:r>
              <a:rPr lang="nb-NO" sz="2000" dirty="0" smtClean="0"/>
              <a:t>backwards compatibility over the 3GPP accesses</a:t>
            </a:r>
          </a:p>
          <a:p>
            <a:pPr lvl="1">
              <a:buBlip>
                <a:blip r:embed="rId2"/>
              </a:buBlip>
            </a:pPr>
            <a:endParaRPr lang="nb-NO" sz="2000" dirty="0" smtClean="0"/>
          </a:p>
        </p:txBody>
      </p:sp>
      <p:sp>
        <p:nvSpPr>
          <p:cNvPr id="4" name="Rectangle 8"/>
          <p:cNvSpPr>
            <a:spLocks noChangeArrowheads="1"/>
          </p:cNvSpPr>
          <p:nvPr/>
        </p:nvSpPr>
        <p:spPr bwMode="auto">
          <a:xfrm>
            <a:off x="1918821" y="4583971"/>
            <a:ext cx="1277938" cy="646113"/>
          </a:xfrm>
          <a:prstGeom prst="rect">
            <a:avLst/>
          </a:prstGeom>
          <a:noFill/>
          <a:ln w="9525">
            <a:noFill/>
            <a:miter lim="800000"/>
            <a:headEnd/>
            <a:tailEnd/>
          </a:ln>
        </p:spPr>
        <p:txBody>
          <a:bodyPr>
            <a:spAutoFit/>
          </a:bodyPr>
          <a:lstStyle/>
          <a:p>
            <a:pPr eaLnBrk="0" hangingPunct="0"/>
            <a:r>
              <a:rPr lang="en-US" sz="1200" dirty="0">
                <a:latin typeface="Calibri" pitchFamily="34" charset="0"/>
                <a:ea typeface="Kozuka Gothic Pro B" pitchFamily="34" charset="-128"/>
              </a:rPr>
              <a:t>More Information about 3GPP:</a:t>
            </a:r>
            <a:endParaRPr lang="en-GB" sz="1200" dirty="0">
              <a:latin typeface="Calibri" pitchFamily="34" charset="0"/>
            </a:endParaRPr>
          </a:p>
        </p:txBody>
      </p:sp>
      <p:sp>
        <p:nvSpPr>
          <p:cNvPr id="5" name="TextBox 4"/>
          <p:cNvSpPr txBox="1"/>
          <p:nvPr/>
        </p:nvSpPr>
        <p:spPr>
          <a:xfrm>
            <a:off x="2002398" y="4956754"/>
            <a:ext cx="5138737" cy="519113"/>
          </a:xfrm>
          <a:prstGeom prst="rect">
            <a:avLst/>
          </a:prstGeom>
          <a:noFill/>
        </p:spPr>
        <p:txBody>
          <a:bodyPr>
            <a:spAutoFit/>
          </a:bodyPr>
          <a:lstStyle/>
          <a:p>
            <a:pPr algn="ctr" eaLnBrk="0" hangingPunct="0">
              <a:defRPr/>
            </a:pPr>
            <a:r>
              <a:rPr lang="en-GB" sz="2800" b="1" dirty="0">
                <a:solidFill>
                  <a:schemeClr val="bg1">
                    <a:lumMod val="85000"/>
                  </a:schemeClr>
                </a:solidFill>
                <a:cs typeface="+mn-cs"/>
              </a:rPr>
              <a:t>www.3gpp.org</a:t>
            </a:r>
          </a:p>
        </p:txBody>
      </p:sp>
      <p:sp>
        <p:nvSpPr>
          <p:cNvPr id="6" name="Rectangle 5"/>
          <p:cNvSpPr/>
          <p:nvPr/>
        </p:nvSpPr>
        <p:spPr>
          <a:xfrm>
            <a:off x="3572810" y="5551038"/>
            <a:ext cx="1973263" cy="336550"/>
          </a:xfrm>
          <a:prstGeom prst="rect">
            <a:avLst/>
          </a:prstGeom>
        </p:spPr>
        <p:txBody>
          <a:bodyPr wrap="none">
            <a:spAutoFit/>
          </a:bodyPr>
          <a:lstStyle/>
          <a:p>
            <a:pPr algn="ctr" eaLnBrk="0" hangingPunct="0">
              <a:buFont typeface="Calibri" pitchFamily="34" charset="0"/>
              <a:buNone/>
              <a:defRPr/>
            </a:pPr>
            <a:r>
              <a:rPr lang="en-GB" sz="1600" b="1" dirty="0">
                <a:solidFill>
                  <a:schemeClr val="tx1">
                    <a:lumMod val="50000"/>
                    <a:lumOff val="50000"/>
                  </a:schemeClr>
                </a:solidFill>
                <a:cs typeface="+mn-cs"/>
              </a:rPr>
              <a:t>contact@3gpp.org</a:t>
            </a:r>
            <a:endParaRPr lang="en-US" sz="4800" b="1" dirty="0">
              <a:solidFill>
                <a:schemeClr val="tx1">
                  <a:lumMod val="50000"/>
                  <a:lumOff val="50000"/>
                </a:schemeClr>
              </a:solidFill>
              <a:cs typeface="+mn-cs"/>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a:xfrm>
            <a:off x="2079625" y="144463"/>
            <a:ext cx="4867275" cy="1125537"/>
          </a:xfrm>
        </p:spPr>
        <p:txBody>
          <a:bodyPr/>
          <a:lstStyle/>
          <a:p>
            <a:pPr>
              <a:defRPr/>
            </a:pPr>
            <a:r>
              <a:rPr lang="en-US" sz="3600" dirty="0" smtClean="0">
                <a:solidFill>
                  <a:srgbClr val="FF3300"/>
                </a:solidFill>
                <a:latin typeface="+mn-lt"/>
              </a:rPr>
              <a:t>What is 3GPP?</a:t>
            </a:r>
            <a:endParaRPr lang="en-GB" sz="3600" dirty="0" smtClean="0">
              <a:latin typeface="+mn-lt"/>
            </a:endParaRPr>
          </a:p>
        </p:txBody>
      </p:sp>
      <p:sp>
        <p:nvSpPr>
          <p:cNvPr id="10243" name="Rectangle 28"/>
          <p:cNvSpPr>
            <a:spLocks noChangeArrowheads="1"/>
          </p:cNvSpPr>
          <p:nvPr/>
        </p:nvSpPr>
        <p:spPr bwMode="auto">
          <a:xfrm>
            <a:off x="142875" y="1370013"/>
            <a:ext cx="3514725" cy="4570412"/>
          </a:xfrm>
          <a:prstGeom prst="rect">
            <a:avLst/>
          </a:prstGeom>
          <a:noFill/>
          <a:ln w="9525">
            <a:noFill/>
            <a:miter lim="800000"/>
            <a:headEnd/>
            <a:tailEnd/>
          </a:ln>
        </p:spPr>
        <p:txBody>
          <a:bodyPr>
            <a:spAutoFit/>
          </a:bodyPr>
          <a:lstStyle/>
          <a:p>
            <a:pPr marL="271463" indent="-271463" eaLnBrk="0" hangingPunct="0">
              <a:lnSpc>
                <a:spcPct val="150000"/>
              </a:lnSpc>
              <a:buFontTx/>
              <a:buBlip>
                <a:blip r:embed="rId2"/>
              </a:buBlip>
            </a:pPr>
            <a:r>
              <a:rPr lang="en-US" sz="1800">
                <a:latin typeface="Calibri" pitchFamily="34" charset="0"/>
              </a:rPr>
              <a:t> </a:t>
            </a:r>
            <a:r>
              <a:rPr lang="en-US" sz="2400">
                <a:latin typeface="Calibri" pitchFamily="34" charset="0"/>
              </a:rPr>
              <a:t>Organizational Partners</a:t>
            </a:r>
            <a:endParaRPr lang="en-US" sz="2000">
              <a:latin typeface="Calibri" pitchFamily="34" charset="0"/>
            </a:endParaRPr>
          </a:p>
          <a:p>
            <a:pPr marL="728663" lvl="1" indent="-271463" eaLnBrk="0" hangingPunct="0">
              <a:lnSpc>
                <a:spcPct val="150000"/>
              </a:lnSpc>
              <a:buClr>
                <a:srgbClr val="FF0000"/>
              </a:buClr>
              <a:buFont typeface="Arial" pitchFamily="34" charset="0"/>
              <a:buChar char="•"/>
            </a:pPr>
            <a:r>
              <a:rPr lang="en-US" sz="1800">
                <a:latin typeface="Calibri" pitchFamily="34" charset="0"/>
              </a:rPr>
              <a:t>6  Regional standards organizations</a:t>
            </a:r>
            <a:br>
              <a:rPr lang="en-US" sz="1800">
                <a:latin typeface="Calibri" pitchFamily="34" charset="0"/>
              </a:rPr>
            </a:br>
            <a:r>
              <a:rPr lang="en-US" sz="1200">
                <a:solidFill>
                  <a:schemeClr val="tx2"/>
                </a:solidFill>
                <a:latin typeface="Calibri" pitchFamily="34" charset="0"/>
              </a:rPr>
              <a:t>(Asia, Europe &amp; North America)</a:t>
            </a:r>
            <a:r>
              <a:rPr lang="en-US" sz="2000">
                <a:latin typeface="Calibri" pitchFamily="34" charset="0"/>
              </a:rPr>
              <a:t/>
            </a:r>
            <a:br>
              <a:rPr lang="en-US" sz="2000">
                <a:latin typeface="Calibri" pitchFamily="34" charset="0"/>
              </a:rPr>
            </a:br>
            <a:endParaRPr lang="en-US" sz="2000">
              <a:latin typeface="Calibri" pitchFamily="34" charset="0"/>
            </a:endParaRPr>
          </a:p>
          <a:p>
            <a:pPr marL="271463" indent="-271463" eaLnBrk="0" hangingPunct="0">
              <a:lnSpc>
                <a:spcPct val="150000"/>
              </a:lnSpc>
              <a:buClr>
                <a:srgbClr val="FF0000"/>
              </a:buClr>
              <a:buFontTx/>
              <a:buBlip>
                <a:blip r:embed="rId2"/>
              </a:buBlip>
            </a:pPr>
            <a:r>
              <a:rPr lang="en-US" sz="2000">
                <a:latin typeface="Calibri" pitchFamily="34" charset="0"/>
              </a:rPr>
              <a:t> </a:t>
            </a:r>
            <a:r>
              <a:rPr lang="en-US" sz="2400">
                <a:latin typeface="Calibri" pitchFamily="34" charset="0"/>
              </a:rPr>
              <a:t>Market Representative Partners</a:t>
            </a:r>
            <a:endParaRPr lang="en-US" sz="2000">
              <a:latin typeface="Calibri" pitchFamily="34" charset="0"/>
            </a:endParaRPr>
          </a:p>
          <a:p>
            <a:pPr marL="728663" lvl="1" indent="-271463" eaLnBrk="0" hangingPunct="0">
              <a:lnSpc>
                <a:spcPct val="150000"/>
              </a:lnSpc>
              <a:buClr>
                <a:srgbClr val="FF0000"/>
              </a:buClr>
              <a:buFont typeface="Arial" pitchFamily="34" charset="0"/>
              <a:buChar char="•"/>
            </a:pPr>
            <a:r>
              <a:rPr lang="en-US" sz="1800">
                <a:latin typeface="Calibri" pitchFamily="34" charset="0"/>
              </a:rPr>
              <a:t>13  Market partners representing  the broader industry</a:t>
            </a:r>
          </a:p>
        </p:txBody>
      </p:sp>
      <p:pic>
        <p:nvPicPr>
          <p:cNvPr id="10244" name="Picture 1" descr="C:\Documents and Settings\flynn\Desktop\3gpp_Officer\0_Images\LOGOS\2011_10_OP.jpg"/>
          <p:cNvPicPr>
            <a:picLocks noChangeAspect="1" noChangeArrowheads="1"/>
          </p:cNvPicPr>
          <p:nvPr/>
        </p:nvPicPr>
        <p:blipFill>
          <a:blip r:embed="rId3" cstate="print"/>
          <a:srcRect/>
          <a:stretch>
            <a:fillRect/>
          </a:stretch>
        </p:blipFill>
        <p:spPr bwMode="auto">
          <a:xfrm>
            <a:off x="4346575" y="1470025"/>
            <a:ext cx="2259013" cy="1762125"/>
          </a:xfrm>
          <a:prstGeom prst="rect">
            <a:avLst/>
          </a:prstGeom>
          <a:noFill/>
          <a:ln w="9525">
            <a:noFill/>
            <a:miter lim="800000"/>
            <a:headEnd/>
            <a:tailEnd/>
          </a:ln>
        </p:spPr>
      </p:pic>
      <p:pic>
        <p:nvPicPr>
          <p:cNvPr id="10245" name="Picture 9" descr="2012_MRPs.jpg"/>
          <p:cNvPicPr>
            <a:picLocks noChangeAspect="1"/>
          </p:cNvPicPr>
          <p:nvPr/>
        </p:nvPicPr>
        <p:blipFill>
          <a:blip r:embed="rId4" cstate="print"/>
          <a:srcRect/>
          <a:stretch>
            <a:fillRect/>
          </a:stretch>
        </p:blipFill>
        <p:spPr bwMode="auto">
          <a:xfrm>
            <a:off x="3382963" y="4208463"/>
            <a:ext cx="3781425" cy="2146300"/>
          </a:xfrm>
          <a:prstGeom prst="rect">
            <a:avLst/>
          </a:prstGeom>
          <a:noFill/>
          <a:ln w="9525">
            <a:noFill/>
            <a:miter lim="800000"/>
            <a:headEnd/>
            <a:tailEnd/>
          </a:ln>
        </p:spPr>
      </p:pic>
      <p:grpSp>
        <p:nvGrpSpPr>
          <p:cNvPr id="2" name="Group 22"/>
          <p:cNvGrpSpPr>
            <a:grpSpLocks/>
          </p:cNvGrpSpPr>
          <p:nvPr/>
        </p:nvGrpSpPr>
        <p:grpSpPr bwMode="auto">
          <a:xfrm>
            <a:off x="7085013" y="1385888"/>
            <a:ext cx="1754187" cy="1597025"/>
            <a:chOff x="7084291" y="1265107"/>
            <a:chExt cx="1754909" cy="1598166"/>
          </a:xfrm>
        </p:grpSpPr>
        <p:grpSp>
          <p:nvGrpSpPr>
            <p:cNvPr id="3" name="Group 21"/>
            <p:cNvGrpSpPr>
              <a:grpSpLocks/>
            </p:cNvGrpSpPr>
            <p:nvPr/>
          </p:nvGrpSpPr>
          <p:grpSpPr bwMode="auto">
            <a:xfrm>
              <a:off x="7084291" y="1265107"/>
              <a:ext cx="1754909" cy="1598166"/>
              <a:chOff x="7084291" y="1265107"/>
              <a:chExt cx="1754909" cy="1598166"/>
            </a:xfrm>
          </p:grpSpPr>
          <p:sp>
            <p:nvSpPr>
              <p:cNvPr id="10263" name="Rectangle 16"/>
              <p:cNvSpPr>
                <a:spLocks noChangeArrowheads="1"/>
              </p:cNvSpPr>
              <p:nvPr/>
            </p:nvSpPr>
            <p:spPr bwMode="auto">
              <a:xfrm>
                <a:off x="7084291" y="1902691"/>
                <a:ext cx="1745673" cy="960582"/>
              </a:xfrm>
              <a:prstGeom prst="rect">
                <a:avLst/>
              </a:prstGeom>
              <a:solidFill>
                <a:srgbClr val="72AF2F"/>
              </a:solidFill>
              <a:ln w="9525" algn="ctr">
                <a:noFill/>
                <a:round/>
                <a:headEnd/>
                <a:tailEnd/>
              </a:ln>
            </p:spPr>
            <p:txBody>
              <a:bodyPr/>
              <a:lstStyle/>
              <a:p>
                <a:pPr eaLnBrk="0" hangingPunct="0"/>
                <a:endParaRPr lang="en-US"/>
              </a:p>
            </p:txBody>
          </p:sp>
          <p:sp>
            <p:nvSpPr>
              <p:cNvPr id="10264" name="Isosceles Triangle 17"/>
              <p:cNvSpPr>
                <a:spLocks noChangeArrowheads="1"/>
              </p:cNvSpPr>
              <p:nvPr/>
            </p:nvSpPr>
            <p:spPr bwMode="auto">
              <a:xfrm>
                <a:off x="8248073" y="1690254"/>
                <a:ext cx="591127" cy="221673"/>
              </a:xfrm>
              <a:prstGeom prst="triangle">
                <a:avLst>
                  <a:gd name="adj" fmla="val 50000"/>
                </a:avLst>
              </a:prstGeom>
              <a:solidFill>
                <a:srgbClr val="72AF2F"/>
              </a:solidFill>
              <a:ln w="9525" algn="ctr">
                <a:noFill/>
                <a:round/>
                <a:headEnd/>
                <a:tailEnd/>
              </a:ln>
            </p:spPr>
            <p:txBody>
              <a:bodyPr/>
              <a:lstStyle/>
              <a:p>
                <a:pPr eaLnBrk="0" hangingPunct="0"/>
                <a:endParaRPr lang="en-US"/>
              </a:p>
            </p:txBody>
          </p:sp>
          <p:sp>
            <p:nvSpPr>
              <p:cNvPr id="10265" name="Isosceles Triangle 18"/>
              <p:cNvSpPr>
                <a:spLocks noChangeArrowheads="1"/>
              </p:cNvSpPr>
              <p:nvPr/>
            </p:nvSpPr>
            <p:spPr bwMode="auto">
              <a:xfrm>
                <a:off x="7755395" y="1685637"/>
                <a:ext cx="591127" cy="221673"/>
              </a:xfrm>
              <a:prstGeom prst="triangle">
                <a:avLst>
                  <a:gd name="adj" fmla="val 50000"/>
                </a:avLst>
              </a:prstGeom>
              <a:solidFill>
                <a:srgbClr val="72AF2F"/>
              </a:solidFill>
              <a:ln w="9525" algn="ctr">
                <a:noFill/>
                <a:round/>
                <a:headEnd/>
                <a:tailEnd/>
              </a:ln>
            </p:spPr>
            <p:txBody>
              <a:bodyPr/>
              <a:lstStyle/>
              <a:p>
                <a:pPr eaLnBrk="0" hangingPunct="0"/>
                <a:endParaRPr lang="en-US"/>
              </a:p>
            </p:txBody>
          </p:sp>
          <p:sp>
            <p:nvSpPr>
              <p:cNvPr id="10266" name="Isosceles Triangle 19"/>
              <p:cNvSpPr>
                <a:spLocks noChangeArrowheads="1"/>
              </p:cNvSpPr>
              <p:nvPr/>
            </p:nvSpPr>
            <p:spPr bwMode="auto">
              <a:xfrm>
                <a:off x="7294493" y="1694873"/>
                <a:ext cx="591127" cy="221673"/>
              </a:xfrm>
              <a:prstGeom prst="triangle">
                <a:avLst>
                  <a:gd name="adj" fmla="val 50000"/>
                </a:avLst>
              </a:prstGeom>
              <a:solidFill>
                <a:srgbClr val="72AF2F"/>
              </a:solidFill>
              <a:ln w="9525" algn="ctr">
                <a:noFill/>
                <a:round/>
                <a:headEnd/>
                <a:tailEnd/>
              </a:ln>
            </p:spPr>
            <p:txBody>
              <a:bodyPr/>
              <a:lstStyle/>
              <a:p>
                <a:pPr eaLnBrk="0" hangingPunct="0"/>
                <a:endParaRPr lang="en-US"/>
              </a:p>
            </p:txBody>
          </p:sp>
          <p:sp>
            <p:nvSpPr>
              <p:cNvPr id="10267" name="Rectangle 20"/>
              <p:cNvSpPr>
                <a:spLocks noChangeArrowheads="1"/>
              </p:cNvSpPr>
              <p:nvPr/>
            </p:nvSpPr>
            <p:spPr bwMode="auto">
              <a:xfrm>
                <a:off x="7084292" y="1265107"/>
                <a:ext cx="212802" cy="1085547"/>
              </a:xfrm>
              <a:prstGeom prst="rect">
                <a:avLst/>
              </a:prstGeom>
              <a:solidFill>
                <a:srgbClr val="72AF2F"/>
              </a:solidFill>
              <a:ln w="9525" algn="ctr">
                <a:noFill/>
                <a:round/>
                <a:headEnd/>
                <a:tailEnd/>
              </a:ln>
            </p:spPr>
            <p:txBody>
              <a:bodyPr/>
              <a:lstStyle/>
              <a:p>
                <a:pPr eaLnBrk="0" hangingPunct="0"/>
                <a:endParaRPr lang="en-US"/>
              </a:p>
            </p:txBody>
          </p:sp>
        </p:grpSp>
        <p:sp>
          <p:nvSpPr>
            <p:cNvPr id="12" name="TextBox 6"/>
            <p:cNvSpPr txBox="1">
              <a:spLocks noChangeArrowheads="1"/>
            </p:cNvSpPr>
            <p:nvPr/>
          </p:nvSpPr>
          <p:spPr bwMode="auto">
            <a:xfrm>
              <a:off x="7189109" y="1975226"/>
              <a:ext cx="1437278" cy="708531"/>
            </a:xfrm>
            <a:prstGeom prst="rect">
              <a:avLst/>
            </a:prstGeom>
            <a:solidFill>
              <a:srgbClr val="72AF2F"/>
            </a:solidFill>
            <a:ln w="9525">
              <a:noFill/>
              <a:miter lim="800000"/>
              <a:headEnd/>
              <a:tailEnd/>
            </a:ln>
          </p:spPr>
          <p:txBody>
            <a:bodyPr>
              <a:spAutoFit/>
            </a:bodyPr>
            <a:lstStyle/>
            <a:p>
              <a:pPr algn="ctr">
                <a:defRPr/>
              </a:pPr>
              <a:r>
                <a:rPr lang="en-US" sz="2000" dirty="0">
                  <a:solidFill>
                    <a:schemeClr val="bg1"/>
                  </a:solidFill>
                  <a:latin typeface="+mn-lt"/>
                </a:rPr>
                <a:t>Member Companies</a:t>
              </a:r>
              <a:endParaRPr lang="en-US" sz="1800" dirty="0">
                <a:solidFill>
                  <a:schemeClr val="bg1"/>
                </a:solidFill>
                <a:latin typeface="+mn-lt"/>
              </a:endParaRPr>
            </a:p>
          </p:txBody>
        </p:sp>
      </p:grpSp>
      <p:sp>
        <p:nvSpPr>
          <p:cNvPr id="10247" name="Right Brace 23"/>
          <p:cNvSpPr>
            <a:spLocks/>
          </p:cNvSpPr>
          <p:nvPr/>
        </p:nvSpPr>
        <p:spPr bwMode="auto">
          <a:xfrm>
            <a:off x="6659563" y="1708150"/>
            <a:ext cx="193675" cy="1155700"/>
          </a:xfrm>
          <a:prstGeom prst="rightBrace">
            <a:avLst>
              <a:gd name="adj1" fmla="val 102327"/>
              <a:gd name="adj2" fmla="val 48255"/>
            </a:avLst>
          </a:prstGeom>
          <a:noFill/>
          <a:ln w="9525" algn="ctr">
            <a:solidFill>
              <a:schemeClr val="tx1"/>
            </a:solidFill>
            <a:round/>
            <a:headEnd/>
            <a:tailEnd/>
          </a:ln>
        </p:spPr>
        <p:txBody>
          <a:bodyPr/>
          <a:lstStyle/>
          <a:p>
            <a:pPr eaLnBrk="0" hangingPunct="0"/>
            <a:endParaRPr lang="en-US"/>
          </a:p>
        </p:txBody>
      </p:sp>
      <p:sp>
        <p:nvSpPr>
          <p:cNvPr id="10248" name="Right Brace 82"/>
          <p:cNvSpPr>
            <a:spLocks/>
          </p:cNvSpPr>
          <p:nvPr/>
        </p:nvSpPr>
        <p:spPr bwMode="auto">
          <a:xfrm>
            <a:off x="6959600" y="4724400"/>
            <a:ext cx="193675" cy="1154113"/>
          </a:xfrm>
          <a:prstGeom prst="rightBrace">
            <a:avLst>
              <a:gd name="adj1" fmla="val 102186"/>
              <a:gd name="adj2" fmla="val 48255"/>
            </a:avLst>
          </a:prstGeom>
          <a:noFill/>
          <a:ln w="9525" algn="ctr">
            <a:solidFill>
              <a:schemeClr val="tx1"/>
            </a:solidFill>
            <a:round/>
            <a:headEnd/>
            <a:tailEnd/>
          </a:ln>
        </p:spPr>
        <p:txBody>
          <a:bodyPr/>
          <a:lstStyle/>
          <a:p>
            <a:pPr eaLnBrk="0" hangingPunct="0"/>
            <a:endParaRPr lang="en-US"/>
          </a:p>
        </p:txBody>
      </p:sp>
      <p:grpSp>
        <p:nvGrpSpPr>
          <p:cNvPr id="4" name="Group 114"/>
          <p:cNvGrpSpPr>
            <a:grpSpLocks/>
          </p:cNvGrpSpPr>
          <p:nvPr/>
        </p:nvGrpSpPr>
        <p:grpSpPr bwMode="auto">
          <a:xfrm>
            <a:off x="7315200" y="4162425"/>
            <a:ext cx="1828800" cy="1427163"/>
            <a:chOff x="7315574" y="4162677"/>
            <a:chExt cx="1828428" cy="1426688"/>
          </a:xfrm>
        </p:grpSpPr>
        <p:grpSp>
          <p:nvGrpSpPr>
            <p:cNvPr id="5" name="Group 21"/>
            <p:cNvGrpSpPr/>
            <p:nvPr/>
          </p:nvGrpSpPr>
          <p:grpSpPr>
            <a:xfrm>
              <a:off x="7832621" y="4458956"/>
              <a:ext cx="1311381" cy="811265"/>
              <a:chOff x="7081976" y="1106132"/>
              <a:chExt cx="1771757" cy="1757141"/>
            </a:xfrm>
            <a:solidFill>
              <a:schemeClr val="accent1">
                <a:alpha val="40000"/>
              </a:schemeClr>
            </a:solidFill>
          </p:grpSpPr>
          <p:sp>
            <p:nvSpPr>
              <p:cNvPr id="109" name="Rectangle 108"/>
              <p:cNvSpPr/>
              <p:nvPr/>
            </p:nvSpPr>
            <p:spPr bwMode="auto">
              <a:xfrm>
                <a:off x="7084291" y="1902691"/>
                <a:ext cx="1745673" cy="960582"/>
              </a:xfrm>
              <a:prstGeom prst="rect">
                <a:avLst/>
              </a:prstGeom>
              <a:solidFill>
                <a:srgbClr val="72AF2F">
                  <a:alpha val="49000"/>
                </a:srgbClr>
              </a:solidFill>
              <a:ln w="9525" cap="flat" cmpd="sng" algn="ctr">
                <a:noFill/>
                <a:prstDash val="solid"/>
                <a:round/>
                <a:headEnd type="none" w="med" len="med"/>
                <a:tailEnd type="none" w="med" len="med"/>
              </a:ln>
              <a:effectLst/>
            </p:spPr>
            <p:txBody>
              <a:bodyPr/>
              <a:lstStyle/>
              <a:p>
                <a:pPr eaLnBrk="0" hangingPunct="0">
                  <a:defRPr/>
                </a:pPr>
                <a:endParaRPr lang="en-GB">
                  <a:latin typeface="Arial" charset="0"/>
                </a:endParaRPr>
              </a:p>
            </p:txBody>
          </p:sp>
          <p:sp>
            <p:nvSpPr>
              <p:cNvPr id="110" name="Isosceles Triangle 109"/>
              <p:cNvSpPr/>
              <p:nvPr/>
            </p:nvSpPr>
            <p:spPr bwMode="auto">
              <a:xfrm>
                <a:off x="8291071" y="1651038"/>
                <a:ext cx="562662" cy="248997"/>
              </a:xfrm>
              <a:prstGeom prst="triangle">
                <a:avLst/>
              </a:prstGeom>
              <a:solidFill>
                <a:srgbClr val="72AF2F">
                  <a:alpha val="49000"/>
                </a:srgbClr>
              </a:solidFill>
              <a:ln w="9525" cap="flat" cmpd="sng" algn="ctr">
                <a:noFill/>
                <a:prstDash val="solid"/>
                <a:round/>
                <a:headEnd type="none" w="med" len="med"/>
                <a:tailEnd type="none" w="med" len="med"/>
              </a:ln>
              <a:effectLst/>
            </p:spPr>
            <p:txBody>
              <a:bodyPr/>
              <a:lstStyle/>
              <a:p>
                <a:pPr eaLnBrk="0" hangingPunct="0">
                  <a:defRPr/>
                </a:pPr>
                <a:endParaRPr lang="en-GB">
                  <a:latin typeface="Arial" charset="0"/>
                </a:endParaRPr>
              </a:p>
            </p:txBody>
          </p:sp>
          <p:sp>
            <p:nvSpPr>
              <p:cNvPr id="111" name="Isosceles Triangle 110"/>
              <p:cNvSpPr/>
              <p:nvPr/>
            </p:nvSpPr>
            <p:spPr bwMode="auto">
              <a:xfrm>
                <a:off x="7827819" y="1685637"/>
                <a:ext cx="591127" cy="221673"/>
              </a:xfrm>
              <a:prstGeom prst="triangle">
                <a:avLst/>
              </a:prstGeom>
              <a:solidFill>
                <a:srgbClr val="72AF2F">
                  <a:alpha val="49000"/>
                </a:srgbClr>
              </a:solidFill>
              <a:ln w="9525" cap="flat" cmpd="sng" algn="ctr">
                <a:noFill/>
                <a:prstDash val="solid"/>
                <a:round/>
                <a:headEnd type="none" w="med" len="med"/>
                <a:tailEnd type="none" w="med" len="med"/>
              </a:ln>
              <a:effectLst/>
            </p:spPr>
            <p:txBody>
              <a:bodyPr/>
              <a:lstStyle/>
              <a:p>
                <a:pPr eaLnBrk="0" hangingPunct="0">
                  <a:defRPr/>
                </a:pPr>
                <a:endParaRPr lang="en-GB">
                  <a:latin typeface="Arial" charset="0"/>
                </a:endParaRPr>
              </a:p>
            </p:txBody>
          </p:sp>
          <p:sp>
            <p:nvSpPr>
              <p:cNvPr id="112" name="Isosceles Triangle 111"/>
              <p:cNvSpPr/>
              <p:nvPr/>
            </p:nvSpPr>
            <p:spPr bwMode="auto">
              <a:xfrm>
                <a:off x="7339507" y="1675264"/>
                <a:ext cx="591126" cy="221674"/>
              </a:xfrm>
              <a:prstGeom prst="triangle">
                <a:avLst/>
              </a:prstGeom>
              <a:solidFill>
                <a:srgbClr val="72AF2F">
                  <a:alpha val="49000"/>
                </a:srgbClr>
              </a:solidFill>
              <a:ln w="9525" cap="flat" cmpd="sng" algn="ctr">
                <a:noFill/>
                <a:prstDash val="solid"/>
                <a:round/>
                <a:headEnd type="none" w="med" len="med"/>
                <a:tailEnd type="none" w="med" len="med"/>
              </a:ln>
              <a:effectLst/>
            </p:spPr>
            <p:txBody>
              <a:bodyPr/>
              <a:lstStyle/>
              <a:p>
                <a:pPr eaLnBrk="0" hangingPunct="0">
                  <a:defRPr/>
                </a:pPr>
                <a:endParaRPr lang="en-GB">
                  <a:latin typeface="Arial" charset="0"/>
                </a:endParaRPr>
              </a:p>
            </p:txBody>
          </p:sp>
          <p:sp>
            <p:nvSpPr>
              <p:cNvPr id="113" name="Rectangle 112"/>
              <p:cNvSpPr/>
              <p:nvPr/>
            </p:nvSpPr>
            <p:spPr bwMode="auto">
              <a:xfrm>
                <a:off x="7081976" y="1106132"/>
                <a:ext cx="229621" cy="788326"/>
              </a:xfrm>
              <a:prstGeom prst="rect">
                <a:avLst/>
              </a:prstGeom>
              <a:solidFill>
                <a:srgbClr val="72AF2F">
                  <a:alpha val="49000"/>
                </a:srgbClr>
              </a:solidFill>
              <a:ln w="9525" cap="flat" cmpd="sng" algn="ctr">
                <a:noFill/>
                <a:prstDash val="solid"/>
                <a:round/>
                <a:headEnd type="none" w="med" len="med"/>
                <a:tailEnd type="none" w="med" len="med"/>
              </a:ln>
              <a:effectLst/>
            </p:spPr>
            <p:txBody>
              <a:bodyPr/>
              <a:lstStyle/>
              <a:p>
                <a:pPr eaLnBrk="0" hangingPunct="0">
                  <a:defRPr/>
                </a:pPr>
                <a:endParaRPr lang="en-GB">
                  <a:latin typeface="Arial" charset="0"/>
                </a:endParaRPr>
              </a:p>
            </p:txBody>
          </p:sp>
        </p:grpSp>
        <p:grpSp>
          <p:nvGrpSpPr>
            <p:cNvPr id="6" name="Group 21"/>
            <p:cNvGrpSpPr/>
            <p:nvPr/>
          </p:nvGrpSpPr>
          <p:grpSpPr>
            <a:xfrm>
              <a:off x="7546697" y="4627581"/>
              <a:ext cx="1309667" cy="802212"/>
              <a:chOff x="7084291" y="1125740"/>
              <a:chExt cx="1769442" cy="1737533"/>
            </a:xfrm>
            <a:solidFill>
              <a:schemeClr val="accent1">
                <a:alpha val="40000"/>
              </a:schemeClr>
            </a:solidFill>
          </p:grpSpPr>
          <p:sp>
            <p:nvSpPr>
              <p:cNvPr id="103" name="Rectangle 102"/>
              <p:cNvSpPr/>
              <p:nvPr/>
            </p:nvSpPr>
            <p:spPr bwMode="auto">
              <a:xfrm>
                <a:off x="7084291" y="1902691"/>
                <a:ext cx="1745673" cy="960582"/>
              </a:xfrm>
              <a:prstGeom prst="rect">
                <a:avLst/>
              </a:prstGeom>
              <a:solidFill>
                <a:srgbClr val="72AF2F">
                  <a:alpha val="49000"/>
                </a:srgbClr>
              </a:solidFill>
              <a:ln w="9525" cap="flat" cmpd="sng" algn="ctr">
                <a:noFill/>
                <a:prstDash val="solid"/>
                <a:round/>
                <a:headEnd type="none" w="med" len="med"/>
                <a:tailEnd type="none" w="med" len="med"/>
              </a:ln>
              <a:effectLst/>
            </p:spPr>
            <p:txBody>
              <a:bodyPr/>
              <a:lstStyle/>
              <a:p>
                <a:pPr eaLnBrk="0" hangingPunct="0">
                  <a:defRPr/>
                </a:pPr>
                <a:endParaRPr lang="en-GB">
                  <a:latin typeface="Arial" charset="0"/>
                </a:endParaRPr>
              </a:p>
            </p:txBody>
          </p:sp>
          <p:sp>
            <p:nvSpPr>
              <p:cNvPr id="104" name="Isosceles Triangle 103"/>
              <p:cNvSpPr/>
              <p:nvPr/>
            </p:nvSpPr>
            <p:spPr bwMode="auto">
              <a:xfrm>
                <a:off x="8262607" y="1690254"/>
                <a:ext cx="591126" cy="221674"/>
              </a:xfrm>
              <a:prstGeom prst="triangle">
                <a:avLst/>
              </a:prstGeom>
              <a:solidFill>
                <a:srgbClr val="72AF2F">
                  <a:alpha val="49000"/>
                </a:srgbClr>
              </a:solidFill>
              <a:ln w="9525" cap="flat" cmpd="sng" algn="ctr">
                <a:noFill/>
                <a:prstDash val="solid"/>
                <a:round/>
                <a:headEnd type="none" w="med" len="med"/>
                <a:tailEnd type="none" w="med" len="med"/>
              </a:ln>
              <a:effectLst/>
            </p:spPr>
            <p:txBody>
              <a:bodyPr/>
              <a:lstStyle/>
              <a:p>
                <a:pPr eaLnBrk="0" hangingPunct="0">
                  <a:defRPr/>
                </a:pPr>
                <a:endParaRPr lang="en-GB">
                  <a:latin typeface="Arial" charset="0"/>
                </a:endParaRPr>
              </a:p>
            </p:txBody>
          </p:sp>
          <p:sp>
            <p:nvSpPr>
              <p:cNvPr id="105" name="Isosceles Triangle 104"/>
              <p:cNvSpPr/>
              <p:nvPr/>
            </p:nvSpPr>
            <p:spPr bwMode="auto">
              <a:xfrm>
                <a:off x="7827819" y="1685637"/>
                <a:ext cx="591127" cy="221673"/>
              </a:xfrm>
              <a:prstGeom prst="triangle">
                <a:avLst/>
              </a:prstGeom>
              <a:solidFill>
                <a:srgbClr val="72AF2F">
                  <a:alpha val="49000"/>
                </a:srgbClr>
              </a:solidFill>
              <a:ln w="9525" cap="flat" cmpd="sng" algn="ctr">
                <a:noFill/>
                <a:prstDash val="solid"/>
                <a:round/>
                <a:headEnd type="none" w="med" len="med"/>
                <a:tailEnd type="none" w="med" len="med"/>
              </a:ln>
              <a:effectLst/>
            </p:spPr>
            <p:txBody>
              <a:bodyPr/>
              <a:lstStyle/>
              <a:p>
                <a:pPr eaLnBrk="0" hangingPunct="0">
                  <a:defRPr/>
                </a:pPr>
                <a:endParaRPr lang="en-GB">
                  <a:latin typeface="Arial" charset="0"/>
                </a:endParaRPr>
              </a:p>
            </p:txBody>
          </p:sp>
          <p:sp>
            <p:nvSpPr>
              <p:cNvPr id="106" name="Isosceles Triangle 105"/>
              <p:cNvSpPr/>
              <p:nvPr/>
            </p:nvSpPr>
            <p:spPr bwMode="auto">
              <a:xfrm>
                <a:off x="7339507" y="1694872"/>
                <a:ext cx="591126" cy="221674"/>
              </a:xfrm>
              <a:prstGeom prst="triangle">
                <a:avLst/>
              </a:prstGeom>
              <a:solidFill>
                <a:srgbClr val="72AF2F">
                  <a:alpha val="49000"/>
                </a:srgbClr>
              </a:solidFill>
              <a:ln w="9525" cap="flat" cmpd="sng" algn="ctr">
                <a:noFill/>
                <a:prstDash val="solid"/>
                <a:round/>
                <a:headEnd type="none" w="med" len="med"/>
                <a:tailEnd type="none" w="med" len="med"/>
              </a:ln>
              <a:effectLst/>
            </p:spPr>
            <p:txBody>
              <a:bodyPr/>
              <a:lstStyle/>
              <a:p>
                <a:pPr eaLnBrk="0" hangingPunct="0">
                  <a:defRPr/>
                </a:pPr>
                <a:endParaRPr lang="en-GB">
                  <a:latin typeface="Arial" charset="0"/>
                </a:endParaRPr>
              </a:p>
            </p:txBody>
          </p:sp>
          <p:sp>
            <p:nvSpPr>
              <p:cNvPr id="107" name="Rectangle 106"/>
              <p:cNvSpPr/>
              <p:nvPr/>
            </p:nvSpPr>
            <p:spPr bwMode="auto">
              <a:xfrm>
                <a:off x="7094208" y="1125740"/>
                <a:ext cx="229621" cy="788326"/>
              </a:xfrm>
              <a:prstGeom prst="rect">
                <a:avLst/>
              </a:prstGeom>
              <a:solidFill>
                <a:srgbClr val="72AF2F">
                  <a:alpha val="49000"/>
                </a:srgbClr>
              </a:solidFill>
              <a:ln w="9525" cap="flat" cmpd="sng" algn="ctr">
                <a:noFill/>
                <a:prstDash val="solid"/>
                <a:round/>
                <a:headEnd type="none" w="med" len="med"/>
                <a:tailEnd type="none" w="med" len="med"/>
              </a:ln>
              <a:effectLst/>
            </p:spPr>
            <p:txBody>
              <a:bodyPr/>
              <a:lstStyle/>
              <a:p>
                <a:pPr eaLnBrk="0" hangingPunct="0">
                  <a:defRPr/>
                </a:pPr>
                <a:endParaRPr lang="en-GB">
                  <a:latin typeface="Arial" charset="0"/>
                </a:endParaRPr>
              </a:p>
            </p:txBody>
          </p:sp>
        </p:grpSp>
        <p:grpSp>
          <p:nvGrpSpPr>
            <p:cNvPr id="7" name="Group 56"/>
            <p:cNvGrpSpPr>
              <a:grpSpLocks/>
            </p:cNvGrpSpPr>
            <p:nvPr/>
          </p:nvGrpSpPr>
          <p:grpSpPr bwMode="auto">
            <a:xfrm>
              <a:off x="7315574" y="4797911"/>
              <a:ext cx="1302327" cy="791454"/>
              <a:chOff x="7079674" y="1149041"/>
              <a:chExt cx="1759526" cy="1714232"/>
            </a:xfrm>
          </p:grpSpPr>
          <p:grpSp>
            <p:nvGrpSpPr>
              <p:cNvPr id="8" name="Group 21"/>
              <p:cNvGrpSpPr>
                <a:grpSpLocks/>
              </p:cNvGrpSpPr>
              <p:nvPr/>
            </p:nvGrpSpPr>
            <p:grpSpPr bwMode="auto">
              <a:xfrm>
                <a:off x="7079674" y="1149041"/>
                <a:ext cx="1759526" cy="1714232"/>
                <a:chOff x="7079674" y="1149041"/>
                <a:chExt cx="1759526" cy="1714232"/>
              </a:xfrm>
            </p:grpSpPr>
            <p:sp>
              <p:nvSpPr>
                <p:cNvPr id="10256" name="Rectangle 59"/>
                <p:cNvSpPr>
                  <a:spLocks noChangeArrowheads="1"/>
                </p:cNvSpPr>
                <p:nvPr/>
              </p:nvSpPr>
              <p:spPr bwMode="auto">
                <a:xfrm>
                  <a:off x="7084291" y="1902691"/>
                  <a:ext cx="1745673" cy="960582"/>
                </a:xfrm>
                <a:prstGeom prst="rect">
                  <a:avLst/>
                </a:prstGeom>
                <a:solidFill>
                  <a:srgbClr val="72AF2F"/>
                </a:solidFill>
                <a:ln w="9525" algn="ctr">
                  <a:noFill/>
                  <a:round/>
                  <a:headEnd/>
                  <a:tailEnd/>
                </a:ln>
              </p:spPr>
              <p:txBody>
                <a:bodyPr/>
                <a:lstStyle/>
                <a:p>
                  <a:pPr eaLnBrk="0" hangingPunct="0"/>
                  <a:endParaRPr lang="en-US"/>
                </a:p>
              </p:txBody>
            </p:sp>
            <p:sp>
              <p:nvSpPr>
                <p:cNvPr id="10257" name="Isosceles Triangle 60"/>
                <p:cNvSpPr>
                  <a:spLocks noChangeArrowheads="1"/>
                </p:cNvSpPr>
                <p:nvPr/>
              </p:nvSpPr>
              <p:spPr bwMode="auto">
                <a:xfrm>
                  <a:off x="8248073" y="1690254"/>
                  <a:ext cx="591127" cy="221673"/>
                </a:xfrm>
                <a:prstGeom prst="triangle">
                  <a:avLst>
                    <a:gd name="adj" fmla="val 50000"/>
                  </a:avLst>
                </a:prstGeom>
                <a:solidFill>
                  <a:srgbClr val="72AF2F"/>
                </a:solidFill>
                <a:ln w="9525" algn="ctr">
                  <a:noFill/>
                  <a:round/>
                  <a:headEnd/>
                  <a:tailEnd/>
                </a:ln>
              </p:spPr>
              <p:txBody>
                <a:bodyPr/>
                <a:lstStyle/>
                <a:p>
                  <a:pPr eaLnBrk="0" hangingPunct="0"/>
                  <a:endParaRPr lang="en-US"/>
                </a:p>
              </p:txBody>
            </p:sp>
            <p:sp>
              <p:nvSpPr>
                <p:cNvPr id="10258" name="Isosceles Triangle 61"/>
                <p:cNvSpPr>
                  <a:spLocks noChangeArrowheads="1"/>
                </p:cNvSpPr>
                <p:nvPr/>
              </p:nvSpPr>
              <p:spPr bwMode="auto">
                <a:xfrm>
                  <a:off x="7827819" y="1685637"/>
                  <a:ext cx="591127" cy="221673"/>
                </a:xfrm>
                <a:prstGeom prst="triangle">
                  <a:avLst>
                    <a:gd name="adj" fmla="val 50000"/>
                  </a:avLst>
                </a:prstGeom>
                <a:solidFill>
                  <a:srgbClr val="72AF2F"/>
                </a:solidFill>
                <a:ln w="9525" algn="ctr">
                  <a:noFill/>
                  <a:round/>
                  <a:headEnd/>
                  <a:tailEnd/>
                </a:ln>
              </p:spPr>
              <p:txBody>
                <a:bodyPr/>
                <a:lstStyle/>
                <a:p>
                  <a:pPr eaLnBrk="0" hangingPunct="0"/>
                  <a:endParaRPr lang="en-US"/>
                </a:p>
              </p:txBody>
            </p:sp>
            <p:sp>
              <p:nvSpPr>
                <p:cNvPr id="10259" name="Isosceles Triangle 62"/>
                <p:cNvSpPr>
                  <a:spLocks noChangeArrowheads="1"/>
                </p:cNvSpPr>
                <p:nvPr/>
              </p:nvSpPr>
              <p:spPr bwMode="auto">
                <a:xfrm>
                  <a:off x="7412182" y="1694873"/>
                  <a:ext cx="591127" cy="221673"/>
                </a:xfrm>
                <a:prstGeom prst="triangle">
                  <a:avLst>
                    <a:gd name="adj" fmla="val 50000"/>
                  </a:avLst>
                </a:prstGeom>
                <a:solidFill>
                  <a:srgbClr val="72AF2F"/>
                </a:solidFill>
                <a:ln w="9525" algn="ctr">
                  <a:noFill/>
                  <a:round/>
                  <a:headEnd/>
                  <a:tailEnd/>
                </a:ln>
              </p:spPr>
              <p:txBody>
                <a:bodyPr/>
                <a:lstStyle/>
                <a:p>
                  <a:pPr eaLnBrk="0" hangingPunct="0"/>
                  <a:endParaRPr lang="en-US"/>
                </a:p>
              </p:txBody>
            </p:sp>
            <p:sp>
              <p:nvSpPr>
                <p:cNvPr id="10260" name="Rectangle 63"/>
                <p:cNvSpPr>
                  <a:spLocks noChangeArrowheads="1"/>
                </p:cNvSpPr>
                <p:nvPr/>
              </p:nvSpPr>
              <p:spPr bwMode="auto">
                <a:xfrm>
                  <a:off x="7079674" y="1149041"/>
                  <a:ext cx="232042" cy="1201613"/>
                </a:xfrm>
                <a:prstGeom prst="rect">
                  <a:avLst/>
                </a:prstGeom>
                <a:solidFill>
                  <a:srgbClr val="72AF2F"/>
                </a:solidFill>
                <a:ln w="9525" algn="ctr">
                  <a:noFill/>
                  <a:round/>
                  <a:headEnd/>
                  <a:tailEnd/>
                </a:ln>
              </p:spPr>
              <p:txBody>
                <a:bodyPr/>
                <a:lstStyle/>
                <a:p>
                  <a:pPr eaLnBrk="0" hangingPunct="0"/>
                  <a:endParaRPr lang="en-US"/>
                </a:p>
              </p:txBody>
            </p:sp>
          </p:grpSp>
          <p:sp>
            <p:nvSpPr>
              <p:cNvPr id="59" name="TextBox 6"/>
              <p:cNvSpPr txBox="1">
                <a:spLocks noChangeArrowheads="1"/>
              </p:cNvSpPr>
              <p:nvPr/>
            </p:nvSpPr>
            <p:spPr bwMode="auto">
              <a:xfrm>
                <a:off x="7189038" y="1973021"/>
                <a:ext cx="1438876" cy="670267"/>
              </a:xfrm>
              <a:prstGeom prst="rect">
                <a:avLst/>
              </a:prstGeom>
              <a:noFill/>
              <a:ln w="9525">
                <a:noFill/>
                <a:miter lim="800000"/>
                <a:headEnd/>
                <a:tailEnd/>
              </a:ln>
            </p:spPr>
            <p:txBody>
              <a:bodyPr>
                <a:spAutoFit/>
              </a:bodyPr>
              <a:lstStyle/>
              <a:p>
                <a:pPr algn="ctr">
                  <a:defRPr/>
                </a:pPr>
                <a:r>
                  <a:rPr lang="en-US" sz="700" dirty="0">
                    <a:solidFill>
                      <a:schemeClr val="bg1"/>
                    </a:solidFill>
                    <a:latin typeface="+mn-lt"/>
                  </a:rPr>
                  <a:t>Member Companies</a:t>
                </a:r>
                <a:endParaRPr lang="en-US" sz="600" dirty="0">
                  <a:solidFill>
                    <a:schemeClr val="bg1"/>
                  </a:solidFill>
                  <a:latin typeface="+mn-lt"/>
                </a:endParaRPr>
              </a:p>
            </p:txBody>
          </p:sp>
        </p:grpSp>
        <p:sp>
          <p:nvSpPr>
            <p:cNvPr id="10253" name="TextBox 113"/>
            <p:cNvSpPr txBox="1">
              <a:spLocks noChangeArrowheads="1"/>
            </p:cNvSpPr>
            <p:nvPr/>
          </p:nvSpPr>
          <p:spPr bwMode="auto">
            <a:xfrm>
              <a:off x="8574613" y="4162677"/>
              <a:ext cx="569387" cy="369332"/>
            </a:xfrm>
            <a:prstGeom prst="rect">
              <a:avLst/>
            </a:prstGeom>
            <a:noFill/>
            <a:ln w="9525">
              <a:noFill/>
              <a:miter lim="800000"/>
              <a:headEnd/>
              <a:tailEnd/>
            </a:ln>
          </p:spPr>
          <p:txBody>
            <a:bodyPr wrap="none">
              <a:spAutoFit/>
            </a:bodyPr>
            <a:lstStyle/>
            <a:p>
              <a:r>
                <a:rPr lang="en-GB" sz="1800"/>
                <a:t>(…)</a:t>
              </a:r>
            </a:p>
          </p:txBody>
        </p:sp>
      </p:grpSp>
    </p:spTree>
  </p:cSld>
  <p:clrMapOvr>
    <a:masterClrMapping/>
  </p:clrMapOvr>
  <p:transition spd="slow" advClick="0" advTm="30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503363" y="136525"/>
            <a:ext cx="6554787" cy="1187450"/>
          </a:xfrm>
        </p:spPr>
        <p:txBody>
          <a:bodyPr/>
          <a:lstStyle/>
          <a:p>
            <a:r>
              <a:rPr lang="en-US" sz="3600" smtClean="0">
                <a:solidFill>
                  <a:srgbClr val="FF3300"/>
                </a:solidFill>
              </a:rPr>
              <a:t>3GPP Membership</a:t>
            </a:r>
            <a:endParaRPr lang="en-GB" sz="3600" smtClean="0">
              <a:solidFill>
                <a:srgbClr val="FF3300"/>
              </a:solidFill>
            </a:endParaRPr>
          </a:p>
        </p:txBody>
      </p:sp>
      <p:graphicFrame>
        <p:nvGraphicFramePr>
          <p:cNvPr id="1026" name="Object 7"/>
          <p:cNvGraphicFramePr>
            <a:graphicFrameLocks noGrp="1" noChangeAspect="1"/>
          </p:cNvGraphicFramePr>
          <p:nvPr>
            <p:ph idx="1"/>
          </p:nvPr>
        </p:nvGraphicFramePr>
        <p:xfrm>
          <a:off x="4122738" y="2409825"/>
          <a:ext cx="4652962" cy="3681413"/>
        </p:xfrm>
        <a:graphic>
          <a:graphicData uri="http://schemas.openxmlformats.org/presentationml/2006/ole">
            <p:oleObj spid="_x0000_s31746" r:id="rId3" imgW="4657748" imgH="3682303" progId="Excel.Sheet.8">
              <p:embed/>
            </p:oleObj>
          </a:graphicData>
        </a:graphic>
      </p:graphicFrame>
      <p:sp>
        <p:nvSpPr>
          <p:cNvPr id="2054" name="TextBox 6"/>
          <p:cNvSpPr txBox="1">
            <a:spLocks noChangeArrowheads="1"/>
          </p:cNvSpPr>
          <p:nvPr/>
        </p:nvSpPr>
        <p:spPr bwMode="auto">
          <a:xfrm>
            <a:off x="407988" y="2046288"/>
            <a:ext cx="3384550" cy="830262"/>
          </a:xfrm>
          <a:prstGeom prst="rect">
            <a:avLst/>
          </a:prstGeom>
          <a:noFill/>
          <a:ln w="9525">
            <a:noFill/>
            <a:miter lim="800000"/>
            <a:headEnd/>
            <a:tailEnd/>
          </a:ln>
        </p:spPr>
        <p:txBody>
          <a:bodyPr>
            <a:spAutoFit/>
          </a:bodyPr>
          <a:lstStyle/>
          <a:p>
            <a:pPr>
              <a:buFontTx/>
              <a:buBlip>
                <a:blip r:embed="rId4"/>
              </a:buBlip>
              <a:defRPr/>
            </a:pPr>
            <a:r>
              <a:rPr lang="en-GB" sz="2400" dirty="0">
                <a:latin typeface="+mn-lt"/>
              </a:rPr>
              <a:t> 39 Countries</a:t>
            </a:r>
          </a:p>
          <a:p>
            <a:pPr>
              <a:buFontTx/>
              <a:buBlip>
                <a:blip r:embed="rId4"/>
              </a:buBlip>
              <a:defRPr/>
            </a:pPr>
            <a:endParaRPr lang="en-GB" sz="2400" dirty="0">
              <a:latin typeface="+mn-lt"/>
            </a:endParaRPr>
          </a:p>
        </p:txBody>
      </p:sp>
      <p:grpSp>
        <p:nvGrpSpPr>
          <p:cNvPr id="2" name="Group 17"/>
          <p:cNvGrpSpPr>
            <a:grpSpLocks/>
          </p:cNvGrpSpPr>
          <p:nvPr/>
        </p:nvGrpSpPr>
        <p:grpSpPr bwMode="auto">
          <a:xfrm>
            <a:off x="5187950" y="4984750"/>
            <a:ext cx="2597150" cy="790575"/>
            <a:chOff x="4967790" y="4994584"/>
            <a:chExt cx="3014687" cy="788902"/>
          </a:xfrm>
        </p:grpSpPr>
        <p:sp>
          <p:nvSpPr>
            <p:cNvPr id="9" name="TextBox 8"/>
            <p:cNvSpPr txBox="1"/>
            <p:nvPr/>
          </p:nvSpPr>
          <p:spPr>
            <a:xfrm rot="16200000">
              <a:off x="4731845" y="5232113"/>
              <a:ext cx="766724" cy="294835"/>
            </a:xfrm>
            <a:prstGeom prst="rect">
              <a:avLst/>
            </a:prstGeom>
            <a:noFill/>
          </p:spPr>
          <p:txBody>
            <a:bodyPr wrap="none">
              <a:spAutoFit/>
            </a:bodyPr>
            <a:lstStyle/>
            <a:p>
              <a:pPr>
                <a:defRPr/>
              </a:pPr>
              <a:r>
                <a:rPr lang="en-GB" sz="1050" spc="600" dirty="0">
                  <a:solidFill>
                    <a:schemeClr val="bg1"/>
                  </a:solidFill>
                  <a:effectLst>
                    <a:outerShdw blurRad="38100" dist="38100" dir="2700000" algn="tl">
                      <a:srgbClr val="000000">
                        <a:alpha val="43137"/>
                      </a:srgbClr>
                    </a:outerShdw>
                  </a:effectLst>
                  <a:latin typeface="+mn-lt"/>
                </a:rPr>
                <a:t>2004</a:t>
              </a:r>
            </a:p>
          </p:txBody>
        </p:sp>
        <p:sp>
          <p:nvSpPr>
            <p:cNvPr id="10" name="TextBox 9"/>
            <p:cNvSpPr txBox="1"/>
            <p:nvPr/>
          </p:nvSpPr>
          <p:spPr>
            <a:xfrm rot="16200000">
              <a:off x="5067220" y="5230529"/>
              <a:ext cx="766724" cy="294835"/>
            </a:xfrm>
            <a:prstGeom prst="rect">
              <a:avLst/>
            </a:prstGeom>
            <a:noFill/>
          </p:spPr>
          <p:txBody>
            <a:bodyPr wrap="none">
              <a:spAutoFit/>
            </a:bodyPr>
            <a:lstStyle/>
            <a:p>
              <a:pPr>
                <a:defRPr/>
              </a:pPr>
              <a:r>
                <a:rPr lang="en-GB" sz="1050" spc="600" dirty="0">
                  <a:solidFill>
                    <a:schemeClr val="bg1"/>
                  </a:solidFill>
                  <a:effectLst>
                    <a:outerShdw blurRad="38100" dist="38100" dir="2700000" algn="tl">
                      <a:srgbClr val="000000">
                        <a:alpha val="43137"/>
                      </a:srgbClr>
                    </a:outerShdw>
                  </a:effectLst>
                  <a:latin typeface="+mn-lt"/>
                </a:rPr>
                <a:t>2005</a:t>
              </a:r>
            </a:p>
          </p:txBody>
        </p:sp>
        <p:sp>
          <p:nvSpPr>
            <p:cNvPr id="11" name="TextBox 10"/>
            <p:cNvSpPr txBox="1"/>
            <p:nvPr/>
          </p:nvSpPr>
          <p:spPr>
            <a:xfrm rot="16200000">
              <a:off x="5417337" y="5244786"/>
              <a:ext cx="766724" cy="294835"/>
            </a:xfrm>
            <a:prstGeom prst="rect">
              <a:avLst/>
            </a:prstGeom>
            <a:noFill/>
          </p:spPr>
          <p:txBody>
            <a:bodyPr wrap="none">
              <a:spAutoFit/>
            </a:bodyPr>
            <a:lstStyle/>
            <a:p>
              <a:pPr>
                <a:defRPr/>
              </a:pPr>
              <a:r>
                <a:rPr lang="en-GB" sz="1050" spc="600" dirty="0">
                  <a:solidFill>
                    <a:schemeClr val="bg1"/>
                  </a:solidFill>
                  <a:effectLst>
                    <a:outerShdw blurRad="38100" dist="38100" dir="2700000" algn="tl">
                      <a:srgbClr val="000000">
                        <a:alpha val="43137"/>
                      </a:srgbClr>
                    </a:outerShdw>
                  </a:effectLst>
                  <a:latin typeface="+mn-lt"/>
                </a:rPr>
                <a:t>2006</a:t>
              </a:r>
            </a:p>
          </p:txBody>
        </p:sp>
        <p:sp>
          <p:nvSpPr>
            <p:cNvPr id="12" name="TextBox 11"/>
            <p:cNvSpPr txBox="1"/>
            <p:nvPr/>
          </p:nvSpPr>
          <p:spPr>
            <a:xfrm rot="16200000">
              <a:off x="5761926" y="5252707"/>
              <a:ext cx="766724" cy="294835"/>
            </a:xfrm>
            <a:prstGeom prst="rect">
              <a:avLst/>
            </a:prstGeom>
            <a:noFill/>
          </p:spPr>
          <p:txBody>
            <a:bodyPr wrap="none">
              <a:spAutoFit/>
            </a:bodyPr>
            <a:lstStyle/>
            <a:p>
              <a:pPr>
                <a:defRPr/>
              </a:pPr>
              <a:r>
                <a:rPr lang="en-GB" sz="1050" spc="600" dirty="0">
                  <a:solidFill>
                    <a:schemeClr val="bg1"/>
                  </a:solidFill>
                  <a:effectLst>
                    <a:outerShdw blurRad="38100" dist="38100" dir="2700000" algn="tl">
                      <a:srgbClr val="000000">
                        <a:alpha val="43137"/>
                      </a:srgbClr>
                    </a:outerShdw>
                  </a:effectLst>
                  <a:latin typeface="+mn-lt"/>
                </a:rPr>
                <a:t>2007</a:t>
              </a:r>
            </a:p>
          </p:txBody>
        </p:sp>
        <p:sp>
          <p:nvSpPr>
            <p:cNvPr id="13" name="TextBox 12"/>
            <p:cNvSpPr txBox="1"/>
            <p:nvPr/>
          </p:nvSpPr>
          <p:spPr>
            <a:xfrm rot="16200000">
              <a:off x="6099142" y="5252707"/>
              <a:ext cx="766724" cy="294835"/>
            </a:xfrm>
            <a:prstGeom prst="rect">
              <a:avLst/>
            </a:prstGeom>
            <a:noFill/>
          </p:spPr>
          <p:txBody>
            <a:bodyPr wrap="none">
              <a:spAutoFit/>
            </a:bodyPr>
            <a:lstStyle/>
            <a:p>
              <a:pPr>
                <a:defRPr/>
              </a:pPr>
              <a:r>
                <a:rPr lang="en-GB" sz="1050" spc="600" dirty="0">
                  <a:solidFill>
                    <a:schemeClr val="bg1"/>
                  </a:solidFill>
                  <a:effectLst>
                    <a:outerShdw blurRad="38100" dist="38100" dir="2700000" algn="tl">
                      <a:srgbClr val="000000">
                        <a:alpha val="43137"/>
                      </a:srgbClr>
                    </a:outerShdw>
                  </a:effectLst>
                  <a:latin typeface="+mn-lt"/>
                </a:rPr>
                <a:t>2008</a:t>
              </a:r>
            </a:p>
          </p:txBody>
        </p:sp>
        <p:sp>
          <p:nvSpPr>
            <p:cNvPr id="14" name="TextBox 13"/>
            <p:cNvSpPr txBox="1"/>
            <p:nvPr/>
          </p:nvSpPr>
          <p:spPr>
            <a:xfrm rot="16200000">
              <a:off x="6434517" y="5244786"/>
              <a:ext cx="766724" cy="294835"/>
            </a:xfrm>
            <a:prstGeom prst="rect">
              <a:avLst/>
            </a:prstGeom>
            <a:noFill/>
          </p:spPr>
          <p:txBody>
            <a:bodyPr wrap="none">
              <a:spAutoFit/>
            </a:bodyPr>
            <a:lstStyle/>
            <a:p>
              <a:pPr>
                <a:defRPr/>
              </a:pPr>
              <a:r>
                <a:rPr lang="en-GB" sz="1050" spc="600" dirty="0">
                  <a:solidFill>
                    <a:schemeClr val="bg1"/>
                  </a:solidFill>
                  <a:effectLst>
                    <a:outerShdw blurRad="38100" dist="38100" dir="2700000" algn="tl">
                      <a:srgbClr val="000000">
                        <a:alpha val="43137"/>
                      </a:srgbClr>
                    </a:outerShdw>
                  </a:effectLst>
                  <a:latin typeface="+mn-lt"/>
                </a:rPr>
                <a:t>2009</a:t>
              </a:r>
            </a:p>
          </p:txBody>
        </p:sp>
        <p:sp>
          <p:nvSpPr>
            <p:cNvPr id="15" name="TextBox 14"/>
            <p:cNvSpPr txBox="1"/>
            <p:nvPr/>
          </p:nvSpPr>
          <p:spPr>
            <a:xfrm rot="16200000">
              <a:off x="6771735" y="5244786"/>
              <a:ext cx="766724" cy="294835"/>
            </a:xfrm>
            <a:prstGeom prst="rect">
              <a:avLst/>
            </a:prstGeom>
            <a:noFill/>
          </p:spPr>
          <p:txBody>
            <a:bodyPr wrap="none">
              <a:spAutoFit/>
            </a:bodyPr>
            <a:lstStyle/>
            <a:p>
              <a:pPr>
                <a:defRPr/>
              </a:pPr>
              <a:r>
                <a:rPr lang="en-GB" sz="1050" spc="600" dirty="0">
                  <a:solidFill>
                    <a:schemeClr val="bg1"/>
                  </a:solidFill>
                  <a:effectLst>
                    <a:outerShdw blurRad="38100" dist="38100" dir="2700000" algn="tl">
                      <a:srgbClr val="000000">
                        <a:alpha val="43137"/>
                      </a:srgbClr>
                    </a:outerShdw>
                  </a:effectLst>
                  <a:latin typeface="+mn-lt"/>
                </a:rPr>
                <a:t>2010</a:t>
              </a:r>
            </a:p>
          </p:txBody>
        </p:sp>
        <p:sp>
          <p:nvSpPr>
            <p:cNvPr id="16" name="TextBox 15"/>
            <p:cNvSpPr txBox="1"/>
            <p:nvPr/>
          </p:nvSpPr>
          <p:spPr>
            <a:xfrm rot="16200000">
              <a:off x="7107110" y="5230529"/>
              <a:ext cx="766724" cy="294835"/>
            </a:xfrm>
            <a:prstGeom prst="rect">
              <a:avLst/>
            </a:prstGeom>
            <a:noFill/>
          </p:spPr>
          <p:txBody>
            <a:bodyPr wrap="none">
              <a:spAutoFit/>
            </a:bodyPr>
            <a:lstStyle/>
            <a:p>
              <a:pPr>
                <a:defRPr/>
              </a:pPr>
              <a:r>
                <a:rPr lang="en-GB" sz="1050" spc="600" dirty="0">
                  <a:solidFill>
                    <a:schemeClr val="bg1"/>
                  </a:solidFill>
                  <a:effectLst>
                    <a:outerShdw blurRad="38100" dist="38100" dir="2700000" algn="tl">
                      <a:srgbClr val="000000">
                        <a:alpha val="43137"/>
                      </a:srgbClr>
                    </a:outerShdw>
                  </a:effectLst>
                  <a:latin typeface="+mn-lt"/>
                </a:rPr>
                <a:t>2011</a:t>
              </a:r>
            </a:p>
          </p:txBody>
        </p:sp>
        <p:sp>
          <p:nvSpPr>
            <p:cNvPr id="17" name="TextBox 16"/>
            <p:cNvSpPr txBox="1"/>
            <p:nvPr/>
          </p:nvSpPr>
          <p:spPr>
            <a:xfrm rot="16200000">
              <a:off x="7451698" y="5230529"/>
              <a:ext cx="766724" cy="294835"/>
            </a:xfrm>
            <a:prstGeom prst="rect">
              <a:avLst/>
            </a:prstGeom>
            <a:noFill/>
          </p:spPr>
          <p:txBody>
            <a:bodyPr wrap="none">
              <a:spAutoFit/>
            </a:bodyPr>
            <a:lstStyle/>
            <a:p>
              <a:pPr>
                <a:defRPr/>
              </a:pPr>
              <a:r>
                <a:rPr lang="en-GB" sz="1050" spc="600" dirty="0">
                  <a:solidFill>
                    <a:schemeClr val="bg1"/>
                  </a:solidFill>
                  <a:effectLst>
                    <a:outerShdw blurRad="38100" dist="38100" dir="2700000" algn="tl">
                      <a:srgbClr val="000000">
                        <a:alpha val="43137"/>
                      </a:srgbClr>
                    </a:outerShdw>
                  </a:effectLst>
                  <a:latin typeface="+mn-lt"/>
                </a:rPr>
                <a:t>2012</a:t>
              </a:r>
            </a:p>
          </p:txBody>
        </p:sp>
      </p:grpSp>
      <p:graphicFrame>
        <p:nvGraphicFramePr>
          <p:cNvPr id="20" name="Chart 19"/>
          <p:cNvGraphicFramePr>
            <a:graphicFrameLocks/>
          </p:cNvGraphicFramePr>
          <p:nvPr/>
        </p:nvGraphicFramePr>
        <p:xfrm>
          <a:off x="495490" y="2475462"/>
          <a:ext cx="3390900" cy="3409950"/>
        </p:xfrm>
        <a:graphic>
          <a:graphicData uri="http://schemas.openxmlformats.org/drawingml/2006/chart">
            <c:chart xmlns:c="http://schemas.openxmlformats.org/drawingml/2006/chart" xmlns:r="http://schemas.openxmlformats.org/officeDocument/2006/relationships" r:id="rId5"/>
          </a:graphicData>
        </a:graphic>
      </p:graphicFrame>
      <p:sp>
        <p:nvSpPr>
          <p:cNvPr id="21" name="TextBox 6"/>
          <p:cNvSpPr txBox="1">
            <a:spLocks noChangeArrowheads="1"/>
          </p:cNvSpPr>
          <p:nvPr/>
        </p:nvSpPr>
        <p:spPr bwMode="auto">
          <a:xfrm>
            <a:off x="3919538" y="2044700"/>
            <a:ext cx="4953000" cy="461963"/>
          </a:xfrm>
          <a:prstGeom prst="rect">
            <a:avLst/>
          </a:prstGeom>
          <a:noFill/>
          <a:ln w="9525">
            <a:noFill/>
            <a:miter lim="800000"/>
            <a:headEnd/>
            <a:tailEnd/>
          </a:ln>
        </p:spPr>
        <p:txBody>
          <a:bodyPr>
            <a:spAutoFit/>
          </a:bodyPr>
          <a:lstStyle/>
          <a:p>
            <a:pPr>
              <a:buFontTx/>
              <a:buBlip>
                <a:blip r:embed="rId4"/>
              </a:buBlip>
              <a:defRPr/>
            </a:pPr>
            <a:r>
              <a:rPr lang="en-US" sz="2000" dirty="0">
                <a:solidFill>
                  <a:schemeClr val="tx1">
                    <a:lumMod val="50000"/>
                    <a:lumOff val="50000"/>
                  </a:schemeClr>
                </a:solidFill>
                <a:latin typeface="+mn-lt"/>
              </a:rPr>
              <a:t> </a:t>
            </a:r>
            <a:r>
              <a:rPr lang="en-US" sz="2400" dirty="0">
                <a:latin typeface="+mn-lt"/>
              </a:rPr>
              <a:t>390 Companies </a:t>
            </a:r>
            <a:r>
              <a:rPr lang="en-US" sz="1050" dirty="0">
                <a:latin typeface="+mn-lt"/>
              </a:rPr>
              <a:t>(via Regional Partners) </a:t>
            </a:r>
            <a:endParaRPr lang="en-US" sz="900" dirty="0">
              <a:latin typeface="+mn-lt"/>
            </a:endParaRP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val 29"/>
          <p:cNvSpPr/>
          <p:nvPr/>
        </p:nvSpPr>
        <p:spPr bwMode="auto">
          <a:xfrm>
            <a:off x="0" y="1079500"/>
            <a:ext cx="9144000" cy="5192713"/>
          </a:xfrm>
          <a:prstGeom prst="ellipse">
            <a:avLst/>
          </a:prstGeom>
          <a:no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a:lstStyle/>
          <a:p>
            <a:pPr eaLnBrk="0" hangingPunct="0">
              <a:defRPr/>
            </a:pPr>
            <a:endParaRPr lang="en-GB">
              <a:solidFill>
                <a:schemeClr val="tx1"/>
              </a:solidFill>
              <a:latin typeface="Arial" charset="0"/>
            </a:endParaRPr>
          </a:p>
        </p:txBody>
      </p:sp>
      <p:sp>
        <p:nvSpPr>
          <p:cNvPr id="29" name="Rounded Rectangle 28"/>
          <p:cNvSpPr/>
          <p:nvPr/>
        </p:nvSpPr>
        <p:spPr bwMode="auto">
          <a:xfrm>
            <a:off x="6124575" y="1862138"/>
            <a:ext cx="2770188" cy="1987550"/>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ctr">
              <a:defRPr/>
            </a:pPr>
            <a:r>
              <a:rPr lang="en-GB" sz="2400" dirty="0"/>
              <a:t>Services</a:t>
            </a:r>
          </a:p>
        </p:txBody>
      </p:sp>
      <p:sp>
        <p:nvSpPr>
          <p:cNvPr id="28" name="Rounded Rectangle 27"/>
          <p:cNvSpPr/>
          <p:nvPr/>
        </p:nvSpPr>
        <p:spPr bwMode="auto">
          <a:xfrm>
            <a:off x="3254375" y="1825625"/>
            <a:ext cx="2770188" cy="3451225"/>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ctr" eaLnBrk="0" hangingPunct="0">
              <a:defRPr/>
            </a:pPr>
            <a:r>
              <a:rPr lang="en-GB" sz="2400" dirty="0"/>
              <a:t>The Core network</a:t>
            </a:r>
            <a:endParaRPr lang="en-GB" sz="2400" dirty="0">
              <a:solidFill>
                <a:schemeClr val="tx1"/>
              </a:solidFill>
              <a:latin typeface="Arial" charset="0"/>
            </a:endParaRPr>
          </a:p>
        </p:txBody>
      </p:sp>
      <p:sp>
        <p:nvSpPr>
          <p:cNvPr id="27" name="Rounded Rectangle 26"/>
          <p:cNvSpPr/>
          <p:nvPr/>
        </p:nvSpPr>
        <p:spPr bwMode="auto">
          <a:xfrm>
            <a:off x="368300" y="1846263"/>
            <a:ext cx="2768600" cy="3451225"/>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ctr" eaLnBrk="0" hangingPunct="0">
              <a:defRPr/>
            </a:pPr>
            <a:r>
              <a:rPr lang="en-GB" sz="2400" dirty="0"/>
              <a:t>Radio Interfaces</a:t>
            </a:r>
            <a:endParaRPr lang="en-GB" sz="2400" dirty="0">
              <a:solidFill>
                <a:schemeClr val="tx1"/>
              </a:solidFill>
              <a:latin typeface="Arial" charset="0"/>
            </a:endParaRPr>
          </a:p>
        </p:txBody>
      </p:sp>
      <p:sp>
        <p:nvSpPr>
          <p:cNvPr id="11270" name="Rectangle 2"/>
          <p:cNvSpPr>
            <a:spLocks noGrp="1"/>
          </p:cNvSpPr>
          <p:nvPr>
            <p:ph type="title"/>
          </p:nvPr>
        </p:nvSpPr>
        <p:spPr/>
        <p:txBody>
          <a:bodyPr/>
          <a:lstStyle/>
          <a:p>
            <a:r>
              <a:rPr lang="fr-FR" smtClean="0"/>
              <a:t>Whole System Approach</a:t>
            </a:r>
            <a:endParaRPr lang="en-GB" smtClean="0"/>
          </a:p>
        </p:txBody>
      </p:sp>
      <p:grpSp>
        <p:nvGrpSpPr>
          <p:cNvPr id="2" name="Group 72"/>
          <p:cNvGrpSpPr>
            <a:grpSpLocks/>
          </p:cNvGrpSpPr>
          <p:nvPr/>
        </p:nvGrpSpPr>
        <p:grpSpPr bwMode="auto">
          <a:xfrm>
            <a:off x="3322638" y="2516188"/>
            <a:ext cx="2593975" cy="2232025"/>
            <a:chOff x="4013" y="2568"/>
            <a:chExt cx="1634" cy="1406"/>
          </a:xfrm>
          <a:solidFill>
            <a:srgbClr val="72AF2F"/>
          </a:solidFill>
        </p:grpSpPr>
        <p:sp>
          <p:nvSpPr>
            <p:cNvPr id="12310" name="AutoShape 57"/>
            <p:cNvSpPr>
              <a:spLocks noChangeArrowheads="1"/>
            </p:cNvSpPr>
            <p:nvPr/>
          </p:nvSpPr>
          <p:spPr bwMode="auto">
            <a:xfrm>
              <a:off x="4013" y="2568"/>
              <a:ext cx="1634" cy="318"/>
            </a:xfrm>
            <a:prstGeom prst="flowChartAlternateProcess">
              <a:avLst/>
            </a:prstGeom>
            <a:grpFill/>
            <a:ln w="0">
              <a:noFill/>
              <a:miter lim="800000"/>
              <a:headEnd/>
              <a:tailEnd/>
            </a:ln>
          </p:spPr>
          <p:txBody>
            <a:bodyPr wrap="none" anchor="ctr"/>
            <a:lstStyle/>
            <a:p>
              <a:pPr>
                <a:defRPr/>
              </a:pPr>
              <a:r>
                <a:rPr lang="en-US" sz="1600">
                  <a:solidFill>
                    <a:schemeClr val="bg1"/>
                  </a:solidFill>
                  <a:latin typeface="Tahoma" pitchFamily="34" charset="0"/>
                </a:rPr>
                <a:t>All-IP network</a:t>
              </a:r>
              <a:endParaRPr lang="en-GB" sz="1600">
                <a:latin typeface="Tahoma" pitchFamily="34" charset="0"/>
              </a:endParaRPr>
            </a:p>
          </p:txBody>
        </p:sp>
        <p:sp>
          <p:nvSpPr>
            <p:cNvPr id="12311" name="AutoShape 58"/>
            <p:cNvSpPr>
              <a:spLocks noChangeArrowheads="1"/>
            </p:cNvSpPr>
            <p:nvPr/>
          </p:nvSpPr>
          <p:spPr bwMode="auto">
            <a:xfrm>
              <a:off x="4013" y="3293"/>
              <a:ext cx="1634" cy="318"/>
            </a:xfrm>
            <a:prstGeom prst="flowChartAlternateProcess">
              <a:avLst/>
            </a:prstGeom>
            <a:grpFill/>
            <a:ln w="0">
              <a:noFill/>
              <a:miter lim="800000"/>
              <a:headEnd/>
              <a:tailEnd/>
            </a:ln>
          </p:spPr>
          <p:txBody>
            <a:bodyPr wrap="none" anchor="ctr"/>
            <a:lstStyle/>
            <a:p>
              <a:pPr>
                <a:defRPr/>
              </a:pPr>
              <a:r>
                <a:rPr lang="en-US" sz="1600">
                  <a:solidFill>
                    <a:schemeClr val="bg1"/>
                  </a:solidFill>
                  <a:latin typeface="Tahoma" pitchFamily="34" charset="0"/>
                </a:rPr>
                <a:t>Improved security</a:t>
              </a:r>
              <a:endParaRPr lang="en-GB" sz="1600">
                <a:solidFill>
                  <a:schemeClr val="bg1"/>
                </a:solidFill>
                <a:latin typeface="Tahoma" pitchFamily="34" charset="0"/>
              </a:endParaRPr>
            </a:p>
          </p:txBody>
        </p:sp>
        <p:sp>
          <p:nvSpPr>
            <p:cNvPr id="12312" name="AutoShape 59"/>
            <p:cNvSpPr>
              <a:spLocks noChangeArrowheads="1"/>
            </p:cNvSpPr>
            <p:nvPr/>
          </p:nvSpPr>
          <p:spPr bwMode="auto">
            <a:xfrm>
              <a:off x="4013" y="2931"/>
              <a:ext cx="1634" cy="318"/>
            </a:xfrm>
            <a:prstGeom prst="flowChartAlternateProcess">
              <a:avLst/>
            </a:prstGeom>
            <a:grpFill/>
            <a:ln w="0">
              <a:noFill/>
              <a:miter lim="800000"/>
              <a:headEnd/>
              <a:tailEnd/>
            </a:ln>
          </p:spPr>
          <p:txBody>
            <a:bodyPr wrap="none" anchor="ctr"/>
            <a:lstStyle/>
            <a:p>
              <a:pPr>
                <a:defRPr/>
              </a:pPr>
              <a:r>
                <a:rPr lang="en-US" sz="1600">
                  <a:solidFill>
                    <a:schemeClr val="bg1"/>
                  </a:solidFill>
                  <a:latin typeface="Tahoma" pitchFamily="34" charset="0"/>
                </a:rPr>
                <a:t>Support of non-3GPP </a:t>
              </a:r>
              <a:br>
                <a:rPr lang="en-US" sz="1600">
                  <a:solidFill>
                    <a:schemeClr val="bg1"/>
                  </a:solidFill>
                  <a:latin typeface="Tahoma" pitchFamily="34" charset="0"/>
                </a:rPr>
              </a:br>
              <a:r>
                <a:rPr lang="en-US" sz="1600">
                  <a:solidFill>
                    <a:schemeClr val="bg1"/>
                  </a:solidFill>
                  <a:latin typeface="Tahoma" pitchFamily="34" charset="0"/>
                </a:rPr>
                <a:t>accesses</a:t>
              </a:r>
            </a:p>
          </p:txBody>
        </p:sp>
        <p:sp>
          <p:nvSpPr>
            <p:cNvPr id="12313" name="AutoShape 60"/>
            <p:cNvSpPr>
              <a:spLocks noChangeArrowheads="1"/>
            </p:cNvSpPr>
            <p:nvPr/>
          </p:nvSpPr>
          <p:spPr bwMode="auto">
            <a:xfrm>
              <a:off x="4013" y="3656"/>
              <a:ext cx="1634" cy="318"/>
            </a:xfrm>
            <a:prstGeom prst="flowChartAlternateProcess">
              <a:avLst/>
            </a:prstGeom>
            <a:grpFill/>
            <a:ln w="0">
              <a:noFill/>
              <a:miter lim="800000"/>
              <a:headEnd/>
              <a:tailEnd/>
            </a:ln>
          </p:spPr>
          <p:txBody>
            <a:bodyPr wrap="none" anchor="ctr"/>
            <a:lstStyle/>
            <a:p>
              <a:pPr>
                <a:defRPr/>
              </a:pPr>
              <a:r>
                <a:rPr lang="en-US" sz="1600">
                  <a:solidFill>
                    <a:schemeClr val="bg1"/>
                  </a:solidFill>
                  <a:latin typeface="Tahoma" pitchFamily="34" charset="0"/>
                </a:rPr>
                <a:t>Greater device diversity</a:t>
              </a:r>
            </a:p>
          </p:txBody>
        </p:sp>
      </p:grpSp>
      <p:grpSp>
        <p:nvGrpSpPr>
          <p:cNvPr id="3" name="Group 73"/>
          <p:cNvGrpSpPr>
            <a:grpSpLocks/>
          </p:cNvGrpSpPr>
          <p:nvPr/>
        </p:nvGrpSpPr>
        <p:grpSpPr bwMode="auto">
          <a:xfrm>
            <a:off x="6248400" y="2520950"/>
            <a:ext cx="2520950" cy="1081088"/>
            <a:chOff x="113" y="3158"/>
            <a:chExt cx="1497" cy="681"/>
          </a:xfrm>
          <a:solidFill>
            <a:srgbClr val="72AF2F"/>
          </a:solidFill>
        </p:grpSpPr>
        <p:sp>
          <p:nvSpPr>
            <p:cNvPr id="12308" name="AutoShape 63"/>
            <p:cNvSpPr>
              <a:spLocks noChangeArrowheads="1"/>
            </p:cNvSpPr>
            <p:nvPr/>
          </p:nvSpPr>
          <p:spPr bwMode="auto">
            <a:xfrm>
              <a:off x="113" y="3158"/>
              <a:ext cx="1497" cy="318"/>
            </a:xfrm>
            <a:prstGeom prst="flowChartAlternateProcess">
              <a:avLst/>
            </a:prstGeom>
            <a:grpFill/>
            <a:ln w="0">
              <a:noFill/>
              <a:miter lim="800000"/>
              <a:headEnd/>
              <a:tailEnd/>
            </a:ln>
          </p:spPr>
          <p:txBody>
            <a:bodyPr wrap="none" anchor="ctr"/>
            <a:lstStyle/>
            <a:p>
              <a:pPr>
                <a:defRPr/>
              </a:pPr>
              <a:r>
                <a:rPr lang="en-US" sz="1600">
                  <a:solidFill>
                    <a:schemeClr val="bg1"/>
                  </a:solidFill>
                  <a:latin typeface="Tahoma" pitchFamily="34" charset="0"/>
                </a:rPr>
                <a:t>More IMS applications</a:t>
              </a:r>
              <a:endParaRPr lang="en-GB" sz="1600">
                <a:latin typeface="Tahoma" pitchFamily="34" charset="0"/>
              </a:endParaRPr>
            </a:p>
          </p:txBody>
        </p:sp>
        <p:sp>
          <p:nvSpPr>
            <p:cNvPr id="12309" name="AutoShape 64"/>
            <p:cNvSpPr>
              <a:spLocks noChangeArrowheads="1"/>
            </p:cNvSpPr>
            <p:nvPr/>
          </p:nvSpPr>
          <p:spPr bwMode="auto">
            <a:xfrm>
              <a:off x="113" y="3521"/>
              <a:ext cx="1497" cy="318"/>
            </a:xfrm>
            <a:prstGeom prst="flowChartAlternateProcess">
              <a:avLst/>
            </a:prstGeom>
            <a:grpFill/>
            <a:ln w="0">
              <a:noFill/>
              <a:miter lim="800000"/>
              <a:headEnd/>
              <a:tailEnd/>
            </a:ln>
          </p:spPr>
          <p:txBody>
            <a:bodyPr wrap="none" anchor="ctr"/>
            <a:lstStyle/>
            <a:p>
              <a:pPr>
                <a:defRPr/>
              </a:pPr>
              <a:r>
                <a:rPr lang="en-US" sz="1600">
                  <a:solidFill>
                    <a:schemeClr val="bg1"/>
                  </a:solidFill>
                  <a:latin typeface="Tahoma" pitchFamily="34" charset="0"/>
                </a:rPr>
                <a:t>Greater session continuity</a:t>
              </a:r>
            </a:p>
          </p:txBody>
        </p:sp>
      </p:grpSp>
      <p:grpSp>
        <p:nvGrpSpPr>
          <p:cNvPr id="4" name="Group 71"/>
          <p:cNvGrpSpPr>
            <a:grpSpLocks/>
          </p:cNvGrpSpPr>
          <p:nvPr/>
        </p:nvGrpSpPr>
        <p:grpSpPr bwMode="auto">
          <a:xfrm>
            <a:off x="425077" y="2514787"/>
            <a:ext cx="2701926" cy="2232025"/>
            <a:chOff x="3560" y="754"/>
            <a:chExt cx="1702" cy="1406"/>
          </a:xfrm>
          <a:solidFill>
            <a:schemeClr val="accent2"/>
          </a:solidFill>
        </p:grpSpPr>
        <p:sp>
          <p:nvSpPr>
            <p:cNvPr id="14402" name="AutoShape 66"/>
            <p:cNvSpPr>
              <a:spLocks noChangeArrowheads="1"/>
            </p:cNvSpPr>
            <p:nvPr/>
          </p:nvSpPr>
          <p:spPr bwMode="auto">
            <a:xfrm>
              <a:off x="3561" y="754"/>
              <a:ext cx="1634" cy="318"/>
            </a:xfrm>
            <a:prstGeom prst="flowChartAlternateProcess">
              <a:avLst/>
            </a:prstGeom>
            <a:solidFill>
              <a:srgbClr val="72AF2F"/>
            </a:solidFill>
            <a:ln w="0">
              <a:noFill/>
              <a:miter lim="800000"/>
              <a:headEnd/>
              <a:tailEnd/>
            </a:ln>
            <a:effectLst/>
          </p:spPr>
          <p:txBody>
            <a:bodyPr wrap="none" anchor="ctr"/>
            <a:lstStyle/>
            <a:p>
              <a:pPr>
                <a:defRPr/>
              </a:pPr>
              <a:r>
                <a:rPr lang="en-US" sz="1600" dirty="0">
                  <a:solidFill>
                    <a:schemeClr val="bg1"/>
                  </a:solidFill>
                  <a:latin typeface="Tahoma" pitchFamily="34" charset="0"/>
                </a:rPr>
                <a:t>Higher data throughput</a:t>
              </a:r>
              <a:endParaRPr lang="en-GB" sz="1600" dirty="0">
                <a:latin typeface="Tahoma" pitchFamily="34" charset="0"/>
              </a:endParaRPr>
            </a:p>
          </p:txBody>
        </p:sp>
        <p:sp>
          <p:nvSpPr>
            <p:cNvPr id="14403" name="AutoShape 67"/>
            <p:cNvSpPr>
              <a:spLocks noChangeArrowheads="1"/>
            </p:cNvSpPr>
            <p:nvPr/>
          </p:nvSpPr>
          <p:spPr bwMode="auto">
            <a:xfrm>
              <a:off x="3560" y="1117"/>
              <a:ext cx="1634" cy="318"/>
            </a:xfrm>
            <a:prstGeom prst="flowChartAlternateProcess">
              <a:avLst/>
            </a:prstGeom>
            <a:solidFill>
              <a:srgbClr val="72AF2F"/>
            </a:solidFill>
            <a:ln w="0">
              <a:noFill/>
              <a:miter lim="800000"/>
              <a:headEnd/>
              <a:tailEnd/>
            </a:ln>
            <a:effectLst/>
          </p:spPr>
          <p:txBody>
            <a:bodyPr wrap="none" anchor="ctr"/>
            <a:lstStyle/>
            <a:p>
              <a:pPr>
                <a:defRPr/>
              </a:pPr>
              <a:r>
                <a:rPr lang="en-US" sz="1600">
                  <a:solidFill>
                    <a:schemeClr val="bg1"/>
                  </a:solidFill>
                  <a:latin typeface="Tahoma" pitchFamily="34" charset="0"/>
                </a:rPr>
                <a:t>Lower latency</a:t>
              </a:r>
              <a:endParaRPr lang="en-GB" sz="1600">
                <a:solidFill>
                  <a:schemeClr val="bg1"/>
                </a:solidFill>
                <a:latin typeface="Tahoma" pitchFamily="34" charset="0"/>
              </a:endParaRPr>
            </a:p>
          </p:txBody>
        </p:sp>
        <p:sp>
          <p:nvSpPr>
            <p:cNvPr id="14404" name="AutoShape 68"/>
            <p:cNvSpPr>
              <a:spLocks noChangeArrowheads="1"/>
            </p:cNvSpPr>
            <p:nvPr/>
          </p:nvSpPr>
          <p:spPr bwMode="auto">
            <a:xfrm>
              <a:off x="3561" y="1480"/>
              <a:ext cx="1634" cy="318"/>
            </a:xfrm>
            <a:prstGeom prst="flowChartAlternateProcess">
              <a:avLst/>
            </a:prstGeom>
            <a:solidFill>
              <a:srgbClr val="72AF2F"/>
            </a:solidFill>
            <a:ln w="0">
              <a:noFill/>
              <a:miter lim="800000"/>
              <a:headEnd/>
              <a:tailEnd/>
            </a:ln>
            <a:effectLst/>
          </p:spPr>
          <p:txBody>
            <a:bodyPr wrap="none" anchor="ctr"/>
            <a:lstStyle/>
            <a:p>
              <a:pPr>
                <a:defRPr/>
              </a:pPr>
              <a:r>
                <a:rPr lang="en-US" sz="1600">
                  <a:solidFill>
                    <a:schemeClr val="bg1"/>
                  </a:solidFill>
                  <a:latin typeface="Tahoma" pitchFamily="34" charset="0"/>
                </a:rPr>
                <a:t>More spectrum flexibility</a:t>
              </a:r>
            </a:p>
          </p:txBody>
        </p:sp>
        <p:sp>
          <p:nvSpPr>
            <p:cNvPr id="14405" name="AutoShape 69"/>
            <p:cNvSpPr>
              <a:spLocks noChangeArrowheads="1"/>
            </p:cNvSpPr>
            <p:nvPr/>
          </p:nvSpPr>
          <p:spPr bwMode="auto">
            <a:xfrm>
              <a:off x="3561" y="1842"/>
              <a:ext cx="1701" cy="318"/>
            </a:xfrm>
            <a:prstGeom prst="flowChartAlternateProcess">
              <a:avLst/>
            </a:prstGeom>
            <a:solidFill>
              <a:srgbClr val="72AF2F"/>
            </a:solidFill>
            <a:ln w="0">
              <a:noFill/>
              <a:miter lim="800000"/>
              <a:headEnd/>
              <a:tailEnd/>
            </a:ln>
            <a:effectLst/>
          </p:spPr>
          <p:txBody>
            <a:bodyPr wrap="none" anchor="ctr"/>
            <a:lstStyle/>
            <a:p>
              <a:pPr>
                <a:defRPr/>
              </a:pPr>
              <a:r>
                <a:rPr lang="en-US" sz="1600" dirty="0">
                  <a:solidFill>
                    <a:schemeClr val="bg1"/>
                  </a:solidFill>
                  <a:latin typeface="Tahoma" pitchFamily="34" charset="0"/>
                </a:rPr>
                <a:t>Improved CAPEX and OPEX</a:t>
              </a:r>
            </a:p>
          </p:txBody>
        </p:sp>
      </p:grpSp>
      <p:sp>
        <p:nvSpPr>
          <p:cNvPr id="32" name="Rounded Rectangle 31"/>
          <p:cNvSpPr/>
          <p:nvPr/>
        </p:nvSpPr>
        <p:spPr bwMode="auto">
          <a:xfrm>
            <a:off x="6157913" y="3933825"/>
            <a:ext cx="2770187" cy="1397000"/>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ctr">
              <a:defRPr/>
            </a:pPr>
            <a:r>
              <a:rPr lang="en-GB" sz="2400" dirty="0"/>
              <a:t>Legacy</a:t>
            </a:r>
          </a:p>
        </p:txBody>
      </p:sp>
      <p:sp>
        <p:nvSpPr>
          <p:cNvPr id="11275" name="AutoShape 64"/>
          <p:cNvSpPr>
            <a:spLocks noChangeArrowheads="1"/>
          </p:cNvSpPr>
          <p:nvPr/>
        </p:nvSpPr>
        <p:spPr bwMode="auto">
          <a:xfrm>
            <a:off x="6281738" y="4429125"/>
            <a:ext cx="2520950" cy="504825"/>
          </a:xfrm>
          <a:prstGeom prst="flowChartAlternateProcess">
            <a:avLst/>
          </a:prstGeom>
          <a:solidFill>
            <a:srgbClr val="72AF2F"/>
          </a:solidFill>
          <a:ln w="0">
            <a:noFill/>
            <a:miter lim="800000"/>
            <a:headEnd/>
            <a:tailEnd/>
          </a:ln>
        </p:spPr>
        <p:txBody>
          <a:bodyPr wrap="none" anchor="ctr"/>
          <a:lstStyle/>
          <a:p>
            <a:r>
              <a:rPr lang="en-US" sz="1600">
                <a:solidFill>
                  <a:schemeClr val="bg1"/>
                </a:solidFill>
                <a:latin typeface="Tahoma" pitchFamily="34" charset="0"/>
              </a:rPr>
              <a:t>Interworking (Incl. GELTE)</a:t>
            </a:r>
          </a:p>
        </p:txBody>
      </p:sp>
    </p:spTree>
    <p:custDataLst>
      <p:tags r:id="rId1"/>
    </p:custDataLst>
  </p:cSld>
  <p:clrMapOvr>
    <a:masterClrMapping/>
  </p:clrMapOvr>
  <p:transition spd="slow"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Diagram 260"/>
          <p:cNvGraphicFramePr/>
          <p:nvPr/>
        </p:nvGraphicFramePr>
        <p:xfrm>
          <a:off x="9746" y="1315892"/>
          <a:ext cx="8890073" cy="49423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0178" name="제목 1"/>
          <p:cNvSpPr>
            <a:spLocks noGrp="1"/>
          </p:cNvSpPr>
          <p:nvPr>
            <p:ph type="title" idx="4294967295"/>
          </p:nvPr>
        </p:nvSpPr>
        <p:spPr/>
        <p:txBody>
          <a:bodyPr/>
          <a:lstStyle/>
          <a:p>
            <a:pPr>
              <a:defRPr/>
            </a:pPr>
            <a:r>
              <a:rPr lang="en-US" altLang="ko-KR" kern="1200" dirty="0" smtClean="0">
                <a:ea typeface="+mn-ea"/>
                <a:cs typeface="Arial" charset="0"/>
              </a:rPr>
              <a:t>3GPP Organization structure</a:t>
            </a:r>
            <a:endParaRPr lang="ko-KR" altLang="en-US" kern="1200" dirty="0" smtClean="0">
              <a:ea typeface="+mn-ea"/>
              <a:cs typeface="Arial" charset="0"/>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5"/>
          <p:cNvSpPr>
            <a:spLocks noChangeArrowheads="1"/>
          </p:cNvSpPr>
          <p:nvPr/>
        </p:nvSpPr>
        <p:spPr bwMode="auto">
          <a:xfrm>
            <a:off x="0" y="0"/>
            <a:ext cx="2360613" cy="1427163"/>
          </a:xfrm>
          <a:prstGeom prst="rect">
            <a:avLst/>
          </a:prstGeom>
          <a:solidFill>
            <a:schemeClr val="bg1"/>
          </a:solidFill>
          <a:ln w="9525" algn="ctr">
            <a:noFill/>
            <a:round/>
            <a:headEnd/>
            <a:tailEnd/>
          </a:ln>
        </p:spPr>
        <p:txBody>
          <a:bodyPr/>
          <a:lstStyle/>
          <a:p>
            <a:pPr eaLnBrk="0" hangingPunct="0"/>
            <a:endParaRPr lang="en-US"/>
          </a:p>
        </p:txBody>
      </p:sp>
      <p:sp>
        <p:nvSpPr>
          <p:cNvPr id="6147" name="Title 1"/>
          <p:cNvSpPr>
            <a:spLocks noGrp="1"/>
          </p:cNvSpPr>
          <p:nvPr>
            <p:ph type="title"/>
          </p:nvPr>
        </p:nvSpPr>
        <p:spPr>
          <a:xfrm>
            <a:off x="623888" y="0"/>
            <a:ext cx="6834187" cy="1143000"/>
          </a:xfrm>
        </p:spPr>
        <p:txBody>
          <a:bodyPr/>
          <a:lstStyle/>
          <a:p>
            <a:pPr>
              <a:defRPr/>
            </a:pPr>
            <a:r>
              <a:rPr lang="en-GB" dirty="0" smtClean="0">
                <a:latin typeface="+mn-lt"/>
                <a:cs typeface="Arial" pitchFamily="34" charset="0"/>
              </a:rPr>
              <a:t>Technical areas</a:t>
            </a:r>
          </a:p>
        </p:txBody>
      </p:sp>
      <p:sp>
        <p:nvSpPr>
          <p:cNvPr id="13316" name="Rectangle 6"/>
          <p:cNvSpPr>
            <a:spLocks noChangeArrowheads="1"/>
          </p:cNvSpPr>
          <p:nvPr/>
        </p:nvSpPr>
        <p:spPr bwMode="auto">
          <a:xfrm>
            <a:off x="379413" y="1117600"/>
            <a:ext cx="5894387" cy="4816475"/>
          </a:xfrm>
          <a:prstGeom prst="rect">
            <a:avLst/>
          </a:prstGeom>
          <a:noFill/>
          <a:ln w="9525">
            <a:noFill/>
            <a:miter lim="800000"/>
            <a:headEnd/>
            <a:tailEnd/>
          </a:ln>
        </p:spPr>
        <p:txBody>
          <a:bodyPr>
            <a:spAutoFit/>
          </a:bodyPr>
          <a:lstStyle/>
          <a:p>
            <a:pPr eaLnBrk="0" hangingPunct="0"/>
            <a:r>
              <a:rPr lang="en-GB" b="1"/>
              <a:t>GSM 1G</a:t>
            </a:r>
          </a:p>
          <a:p>
            <a:pPr eaLnBrk="0" hangingPunct="0"/>
            <a:r>
              <a:rPr lang="en-GB"/>
              <a:t>Analog technology.</a:t>
            </a:r>
          </a:p>
          <a:p>
            <a:pPr eaLnBrk="0" hangingPunct="0"/>
            <a:r>
              <a:rPr lang="en-GB"/>
              <a:t>Deployed in the 1980s.</a:t>
            </a:r>
          </a:p>
          <a:p>
            <a:pPr eaLnBrk="0" hangingPunct="0"/>
            <a:endParaRPr lang="en-GB" b="1"/>
          </a:p>
          <a:p>
            <a:pPr eaLnBrk="0" hangingPunct="0"/>
            <a:r>
              <a:rPr lang="en-GB" b="1"/>
              <a:t>GSM 2G</a:t>
            </a:r>
          </a:p>
          <a:p>
            <a:pPr eaLnBrk="0" hangingPunct="0"/>
            <a:r>
              <a:rPr lang="en-GB"/>
              <a:t>Digital Technology.</a:t>
            </a:r>
          </a:p>
          <a:p>
            <a:pPr eaLnBrk="0" hangingPunct="0"/>
            <a:r>
              <a:rPr lang="en-GB"/>
              <a:t>First digital systems.</a:t>
            </a:r>
          </a:p>
          <a:p>
            <a:pPr eaLnBrk="0" hangingPunct="0"/>
            <a:r>
              <a:rPr lang="en-GB"/>
              <a:t>Deployed in the 1990s.</a:t>
            </a:r>
          </a:p>
          <a:p>
            <a:pPr eaLnBrk="0" hangingPunct="0"/>
            <a:r>
              <a:rPr lang="en-GB"/>
              <a:t>New services such as SMS</a:t>
            </a:r>
          </a:p>
          <a:p>
            <a:pPr eaLnBrk="0" hangingPunct="0"/>
            <a:r>
              <a:rPr lang="en-GB"/>
              <a:t>and low-rate data.</a:t>
            </a:r>
          </a:p>
          <a:p>
            <a:pPr eaLnBrk="0" hangingPunct="0"/>
            <a:r>
              <a:rPr lang="en-GB"/>
              <a:t>Primary technologies</a:t>
            </a:r>
          </a:p>
          <a:p>
            <a:pPr eaLnBrk="0" hangingPunct="0"/>
            <a:r>
              <a:rPr lang="en-GB"/>
              <a:t>include IS-95 CDMA and</a:t>
            </a:r>
          </a:p>
          <a:p>
            <a:pPr eaLnBrk="0" hangingPunct="0"/>
            <a:r>
              <a:rPr lang="en-GB"/>
              <a:t>GSM.</a:t>
            </a:r>
          </a:p>
          <a:p>
            <a:pPr eaLnBrk="0" hangingPunct="0"/>
            <a:endParaRPr lang="en-GB"/>
          </a:p>
          <a:p>
            <a:pPr eaLnBrk="0" hangingPunct="0"/>
            <a:r>
              <a:rPr lang="en-GB" b="1"/>
              <a:t>3G ITU’s IMT-2000 required 144</a:t>
            </a:r>
          </a:p>
          <a:p>
            <a:pPr eaLnBrk="0" hangingPunct="0"/>
            <a:r>
              <a:rPr lang="en-GB"/>
              <a:t>kbps mobile, 384 kbps</a:t>
            </a:r>
          </a:p>
          <a:p>
            <a:pPr eaLnBrk="0" hangingPunct="0"/>
            <a:r>
              <a:rPr lang="en-GB"/>
              <a:t>pedestrian, 2 Mbps indoors</a:t>
            </a:r>
          </a:p>
          <a:p>
            <a:pPr eaLnBrk="0" hangingPunct="0"/>
            <a:r>
              <a:rPr lang="en-GB"/>
              <a:t>Primary technologies</a:t>
            </a:r>
          </a:p>
          <a:p>
            <a:pPr eaLnBrk="0" hangingPunct="0"/>
            <a:r>
              <a:rPr lang="en-GB"/>
              <a:t>include CDMA2000 1X/EVDO, WiMAX,</a:t>
            </a:r>
          </a:p>
          <a:p>
            <a:pPr eaLnBrk="0" hangingPunct="0"/>
            <a:r>
              <a:rPr lang="en-GB"/>
              <a:t>and UMTS-HSPA.</a:t>
            </a:r>
          </a:p>
          <a:p>
            <a:pPr eaLnBrk="0" hangingPunct="0"/>
            <a:endParaRPr lang="en-GB"/>
          </a:p>
          <a:p>
            <a:pPr eaLnBrk="0" hangingPunct="0"/>
            <a:r>
              <a:rPr lang="en-GB" b="1"/>
              <a:t>4G ITU’s IMT-Advanced</a:t>
            </a:r>
          </a:p>
          <a:p>
            <a:pPr eaLnBrk="0" hangingPunct="0"/>
            <a:r>
              <a:rPr lang="en-GB"/>
              <a:t>requirements include ability to</a:t>
            </a:r>
          </a:p>
          <a:p>
            <a:pPr eaLnBrk="0" hangingPunct="0"/>
            <a:r>
              <a:rPr lang="en-GB"/>
              <a:t>operate in up to 40 MHz radio</a:t>
            </a:r>
          </a:p>
          <a:p>
            <a:pPr eaLnBrk="0" hangingPunct="0"/>
            <a:r>
              <a:rPr lang="en-GB"/>
              <a:t>channels and with very high</a:t>
            </a:r>
          </a:p>
          <a:p>
            <a:pPr eaLnBrk="0" hangingPunct="0"/>
            <a:r>
              <a:rPr lang="en-GB"/>
              <a:t>spectral efficiency.</a:t>
            </a:r>
          </a:p>
          <a:p>
            <a:pPr eaLnBrk="0" hangingPunct="0"/>
            <a:r>
              <a:rPr lang="en-GB"/>
              <a:t>No technology meets</a:t>
            </a:r>
          </a:p>
          <a:p>
            <a:pPr eaLnBrk="0" hangingPunct="0"/>
            <a:r>
              <a:rPr lang="en-GB"/>
              <a:t>requirements today.</a:t>
            </a:r>
          </a:p>
          <a:p>
            <a:pPr eaLnBrk="0" hangingPunct="0"/>
            <a:r>
              <a:rPr lang="en-GB"/>
              <a:t>IEEE 802.16m and LTE</a:t>
            </a:r>
          </a:p>
          <a:p>
            <a:pPr eaLnBrk="0" hangingPunct="0"/>
            <a:r>
              <a:rPr lang="en-GB"/>
              <a:t>Advanced designed</a:t>
            </a:r>
          </a:p>
          <a:p>
            <a:pPr eaLnBrk="0" hangingPunct="0"/>
            <a:r>
              <a:rPr lang="en-GB"/>
              <a:t>to meet requirements.</a:t>
            </a:r>
          </a:p>
        </p:txBody>
      </p:sp>
      <p:sp>
        <p:nvSpPr>
          <p:cNvPr id="11" name="Right Arrow 10"/>
          <p:cNvSpPr/>
          <p:nvPr/>
        </p:nvSpPr>
        <p:spPr bwMode="auto">
          <a:xfrm>
            <a:off x="257175" y="890588"/>
            <a:ext cx="2638425" cy="5275262"/>
          </a:xfrm>
          <a:prstGeom prst="rightArrow">
            <a:avLst>
              <a:gd name="adj1" fmla="val 99701"/>
              <a:gd name="adj2" fmla="val 30148"/>
            </a:avLst>
          </a:prstGeom>
          <a:solidFill>
            <a:srgbClr val="72AF2F">
              <a:alpha val="44000"/>
            </a:srgbClr>
          </a:solidFill>
          <a:ln w="9525" cap="flat" cmpd="sng" algn="ctr">
            <a:noFill/>
            <a:prstDash val="solid"/>
            <a:round/>
            <a:headEnd type="none" w="med" len="med"/>
            <a:tailEnd type="none" w="med" len="med"/>
          </a:ln>
          <a:effectLst>
            <a:outerShdw blurRad="76200" dir="18900000" sy="23000" kx="-1200000" algn="bl" rotWithShape="0">
              <a:prstClr val="black">
                <a:alpha val="20000"/>
              </a:prstClr>
            </a:outerShdw>
          </a:effectLst>
        </p:spPr>
        <p:txBody>
          <a:bodyPr/>
          <a:lstStyle/>
          <a:p>
            <a:pPr eaLnBrk="0" hangingPunct="0">
              <a:defRPr/>
            </a:pPr>
            <a:endParaRPr lang="en-GB">
              <a:latin typeface="Arial" charset="0"/>
              <a:cs typeface="+mn-cs"/>
            </a:endParaRPr>
          </a:p>
        </p:txBody>
      </p:sp>
      <p:sp>
        <p:nvSpPr>
          <p:cNvPr id="15" name="Rectangle 3"/>
          <p:cNvSpPr txBox="1">
            <a:spLocks/>
          </p:cNvSpPr>
          <p:nvPr/>
        </p:nvSpPr>
        <p:spPr bwMode="auto">
          <a:xfrm>
            <a:off x="2994025" y="1246188"/>
            <a:ext cx="5746750" cy="5141912"/>
          </a:xfrm>
          <a:prstGeom prst="rect">
            <a:avLst/>
          </a:prstGeom>
          <a:noFill/>
          <a:ln w="9525">
            <a:noFill/>
            <a:miter lim="800000"/>
            <a:headEnd/>
            <a:tailEnd/>
          </a:ln>
        </p:spPr>
        <p:txBody>
          <a:bodyPr/>
          <a:lstStyle/>
          <a:p>
            <a:pPr marL="342900" indent="-342900" eaLnBrk="0" hangingPunct="0">
              <a:lnSpc>
                <a:spcPct val="90000"/>
              </a:lnSpc>
              <a:spcBef>
                <a:spcPct val="20000"/>
              </a:spcBef>
              <a:buFontTx/>
              <a:buBlip>
                <a:blip r:embed="rId2"/>
              </a:buBlip>
              <a:defRPr/>
            </a:pPr>
            <a:r>
              <a:rPr lang="en-US" sz="2800" kern="0" dirty="0">
                <a:latin typeface="+mn-lt"/>
                <a:cs typeface="+mn-cs"/>
              </a:rPr>
              <a:t>Radio Technology</a:t>
            </a:r>
          </a:p>
          <a:p>
            <a:pPr marL="742950" lvl="1" indent="-285750" eaLnBrk="0" hangingPunct="0">
              <a:lnSpc>
                <a:spcPct val="90000"/>
              </a:lnSpc>
              <a:spcBef>
                <a:spcPct val="20000"/>
              </a:spcBef>
              <a:buClr>
                <a:srgbClr val="C00000"/>
              </a:buClr>
              <a:buFont typeface="Arial" pitchFamily="34" charset="0"/>
              <a:buChar char="•"/>
              <a:defRPr/>
            </a:pPr>
            <a:r>
              <a:rPr lang="en-US" sz="1800" kern="0" dirty="0">
                <a:solidFill>
                  <a:srgbClr val="7B7B7B"/>
                </a:solidFill>
                <a:latin typeface="+mn-lt"/>
                <a:cs typeface="+mn-cs"/>
              </a:rPr>
              <a:t>Spectrum availability, efficiency, flexibility</a:t>
            </a:r>
          </a:p>
          <a:p>
            <a:pPr marL="742950" lvl="1" indent="-285750" eaLnBrk="0" hangingPunct="0">
              <a:lnSpc>
                <a:spcPct val="90000"/>
              </a:lnSpc>
              <a:spcBef>
                <a:spcPct val="20000"/>
              </a:spcBef>
              <a:buClr>
                <a:srgbClr val="C00000"/>
              </a:buClr>
              <a:buFont typeface="Arial" pitchFamily="34" charset="0"/>
              <a:buChar char="•"/>
              <a:defRPr/>
            </a:pPr>
            <a:r>
              <a:rPr lang="en-US" sz="1800" kern="0" dirty="0">
                <a:solidFill>
                  <a:srgbClr val="7B7B7B"/>
                </a:solidFill>
                <a:latin typeface="+mn-lt"/>
                <a:cs typeface="+mn-cs"/>
              </a:rPr>
              <a:t>Higher Data Throughput, Lower Latency</a:t>
            </a:r>
          </a:p>
          <a:p>
            <a:pPr marL="742950" lvl="1" indent="-285750" eaLnBrk="0" hangingPunct="0">
              <a:lnSpc>
                <a:spcPct val="90000"/>
              </a:lnSpc>
              <a:spcBef>
                <a:spcPct val="20000"/>
              </a:spcBef>
              <a:buClr>
                <a:srgbClr val="C00000"/>
              </a:buClr>
              <a:buFont typeface="Arial" pitchFamily="34" charset="0"/>
              <a:buChar char="•"/>
              <a:defRPr/>
            </a:pPr>
            <a:r>
              <a:rPr lang="en-US" sz="1800" kern="0" dirty="0">
                <a:solidFill>
                  <a:srgbClr val="7B7B7B"/>
                </a:solidFill>
                <a:latin typeface="+mn-lt"/>
                <a:cs typeface="+mn-cs"/>
              </a:rPr>
              <a:t>Improved CAPEX and OPEX</a:t>
            </a:r>
          </a:p>
          <a:p>
            <a:pPr marL="342900" indent="-342900" eaLnBrk="0" hangingPunct="0">
              <a:lnSpc>
                <a:spcPct val="90000"/>
              </a:lnSpc>
              <a:spcBef>
                <a:spcPct val="20000"/>
              </a:spcBef>
              <a:buFontTx/>
              <a:buBlip>
                <a:blip r:embed="rId2"/>
              </a:buBlip>
              <a:defRPr/>
            </a:pPr>
            <a:r>
              <a:rPr lang="en-US" sz="2800" kern="0" dirty="0">
                <a:latin typeface="+mn-lt"/>
                <a:cs typeface="+mn-cs"/>
              </a:rPr>
              <a:t>IP Core Network</a:t>
            </a:r>
          </a:p>
          <a:p>
            <a:pPr marL="742950" lvl="1" indent="-285750" eaLnBrk="0" hangingPunct="0">
              <a:lnSpc>
                <a:spcPct val="90000"/>
              </a:lnSpc>
              <a:spcBef>
                <a:spcPct val="20000"/>
              </a:spcBef>
              <a:buClr>
                <a:srgbClr val="C00000"/>
              </a:buClr>
              <a:buFont typeface="Arial" pitchFamily="34" charset="0"/>
              <a:buChar char="•"/>
              <a:defRPr/>
            </a:pPr>
            <a:r>
              <a:rPr lang="en-US" sz="1800" kern="0" dirty="0">
                <a:solidFill>
                  <a:srgbClr val="7B7B7B"/>
                </a:solidFill>
                <a:latin typeface="+mn-lt"/>
                <a:cs typeface="+mn-cs"/>
              </a:rPr>
              <a:t>Support of non-3GPP Accesses (e.g. </a:t>
            </a:r>
            <a:r>
              <a:rPr lang="en-US" sz="1800" kern="0" dirty="0" err="1">
                <a:solidFill>
                  <a:srgbClr val="7B7B7B"/>
                </a:solidFill>
                <a:latin typeface="+mn-lt"/>
                <a:cs typeface="+mn-cs"/>
              </a:rPr>
              <a:t>WiFi</a:t>
            </a:r>
            <a:r>
              <a:rPr lang="en-US" sz="1800" kern="0" dirty="0">
                <a:solidFill>
                  <a:srgbClr val="7B7B7B"/>
                </a:solidFill>
                <a:latin typeface="+mn-lt"/>
                <a:cs typeface="+mn-cs"/>
              </a:rPr>
              <a:t>)</a:t>
            </a:r>
          </a:p>
          <a:p>
            <a:pPr marL="742950" lvl="1" indent="-285750" eaLnBrk="0" hangingPunct="0">
              <a:lnSpc>
                <a:spcPct val="90000"/>
              </a:lnSpc>
              <a:spcBef>
                <a:spcPct val="20000"/>
              </a:spcBef>
              <a:buClr>
                <a:srgbClr val="C00000"/>
              </a:buClr>
              <a:buFont typeface="Arial" pitchFamily="34" charset="0"/>
              <a:buChar char="•"/>
              <a:defRPr/>
            </a:pPr>
            <a:r>
              <a:rPr lang="en-US" sz="1800" kern="0" dirty="0">
                <a:solidFill>
                  <a:srgbClr val="7B7B7B"/>
                </a:solidFill>
                <a:latin typeface="+mn-lt"/>
                <a:cs typeface="+mn-cs"/>
              </a:rPr>
              <a:t>Optimized Packet Only Support</a:t>
            </a:r>
          </a:p>
          <a:p>
            <a:pPr marL="742950" lvl="1" indent="-285750" eaLnBrk="0" hangingPunct="0">
              <a:lnSpc>
                <a:spcPct val="90000"/>
              </a:lnSpc>
              <a:spcBef>
                <a:spcPct val="20000"/>
              </a:spcBef>
              <a:buClr>
                <a:srgbClr val="C00000"/>
              </a:buClr>
              <a:buFont typeface="Arial" pitchFamily="34" charset="0"/>
              <a:buChar char="•"/>
              <a:defRPr/>
            </a:pPr>
            <a:r>
              <a:rPr lang="en-US" sz="1800" kern="0" dirty="0">
                <a:solidFill>
                  <a:srgbClr val="7B7B7B"/>
                </a:solidFill>
                <a:latin typeface="+mn-lt"/>
                <a:cs typeface="+mn-cs"/>
              </a:rPr>
              <a:t>Enhanced </a:t>
            </a:r>
            <a:r>
              <a:rPr lang="en-US" sz="1800" kern="0" dirty="0" err="1">
                <a:solidFill>
                  <a:srgbClr val="7B7B7B"/>
                </a:solidFill>
                <a:latin typeface="+mn-lt"/>
                <a:cs typeface="+mn-cs"/>
              </a:rPr>
              <a:t>QoS</a:t>
            </a:r>
            <a:r>
              <a:rPr lang="en-US" sz="1800" kern="0" dirty="0">
                <a:solidFill>
                  <a:srgbClr val="7B7B7B"/>
                </a:solidFill>
                <a:latin typeface="+mn-lt"/>
                <a:cs typeface="+mn-cs"/>
              </a:rPr>
              <a:t> and Policy</a:t>
            </a:r>
          </a:p>
          <a:p>
            <a:pPr marL="742950" lvl="1" indent="-285750" eaLnBrk="0" hangingPunct="0">
              <a:lnSpc>
                <a:spcPct val="90000"/>
              </a:lnSpc>
              <a:spcBef>
                <a:spcPct val="20000"/>
              </a:spcBef>
              <a:buClr>
                <a:srgbClr val="C00000"/>
              </a:buClr>
              <a:buFont typeface="Arial" pitchFamily="34" charset="0"/>
              <a:buChar char="•"/>
              <a:defRPr/>
            </a:pPr>
            <a:r>
              <a:rPr lang="en-US" sz="1800" kern="0" dirty="0">
                <a:solidFill>
                  <a:srgbClr val="7B7B7B"/>
                </a:solidFill>
                <a:latin typeface="+mn-lt"/>
                <a:cs typeface="+mn-cs"/>
              </a:rPr>
              <a:t>Support for M2M</a:t>
            </a:r>
          </a:p>
          <a:p>
            <a:pPr marL="742950" lvl="1" indent="-285750" eaLnBrk="0" hangingPunct="0">
              <a:lnSpc>
                <a:spcPct val="90000"/>
              </a:lnSpc>
              <a:spcBef>
                <a:spcPct val="20000"/>
              </a:spcBef>
              <a:buClr>
                <a:srgbClr val="C00000"/>
              </a:buClr>
              <a:buFont typeface="Arial" pitchFamily="34" charset="0"/>
              <a:buChar char="•"/>
              <a:defRPr/>
            </a:pPr>
            <a:r>
              <a:rPr lang="en-US" sz="1800" kern="0" dirty="0">
                <a:solidFill>
                  <a:srgbClr val="7B7B7B"/>
                </a:solidFill>
                <a:latin typeface="+mn-lt"/>
                <a:cs typeface="+mn-cs"/>
              </a:rPr>
              <a:t>Greater Device Diversity</a:t>
            </a:r>
          </a:p>
          <a:p>
            <a:pPr marL="342900" indent="-342900" eaLnBrk="0" hangingPunct="0">
              <a:lnSpc>
                <a:spcPct val="90000"/>
              </a:lnSpc>
              <a:spcBef>
                <a:spcPct val="20000"/>
              </a:spcBef>
              <a:buFontTx/>
              <a:buBlip>
                <a:blip r:embed="rId2"/>
              </a:buBlip>
              <a:defRPr/>
            </a:pPr>
            <a:r>
              <a:rPr lang="en-US" sz="2800" kern="0" dirty="0">
                <a:latin typeface="+mn-lt"/>
                <a:cs typeface="+mn-cs"/>
              </a:rPr>
              <a:t>Service Layer</a:t>
            </a:r>
          </a:p>
          <a:p>
            <a:pPr marL="742950" lvl="1" indent="-285750" eaLnBrk="0" hangingPunct="0">
              <a:lnSpc>
                <a:spcPct val="90000"/>
              </a:lnSpc>
              <a:spcBef>
                <a:spcPct val="20000"/>
              </a:spcBef>
              <a:buClr>
                <a:srgbClr val="C00000"/>
              </a:buClr>
              <a:buFont typeface="Arial" pitchFamily="34" charset="0"/>
              <a:buChar char="•"/>
              <a:defRPr/>
            </a:pPr>
            <a:r>
              <a:rPr lang="en-US" sz="1800" kern="0" dirty="0">
                <a:solidFill>
                  <a:srgbClr val="7B7B7B"/>
                </a:solidFill>
                <a:latin typeface="+mn-lt"/>
                <a:cs typeface="+mn-cs"/>
              </a:rPr>
              <a:t>IMS and Applications</a:t>
            </a:r>
          </a:p>
          <a:p>
            <a:pPr marL="742950" lvl="1" indent="-285750" eaLnBrk="0" hangingPunct="0">
              <a:lnSpc>
                <a:spcPct val="90000"/>
              </a:lnSpc>
              <a:spcBef>
                <a:spcPct val="20000"/>
              </a:spcBef>
              <a:buClr>
                <a:srgbClr val="C00000"/>
              </a:buClr>
              <a:buFont typeface="Arial" pitchFamily="34" charset="0"/>
              <a:buChar char="•"/>
              <a:defRPr/>
            </a:pPr>
            <a:r>
              <a:rPr lang="en-US" sz="1800" kern="0" dirty="0">
                <a:solidFill>
                  <a:srgbClr val="7B7B7B"/>
                </a:solidFill>
                <a:latin typeface="+mn-lt"/>
                <a:cs typeface="+mn-cs"/>
              </a:rPr>
              <a:t>Session continuity</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304800" y="6096000"/>
            <a:ext cx="7736541" cy="762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sp>
        <p:nvSpPr>
          <p:cNvPr id="12290" name="Rectangle 2"/>
          <p:cNvSpPr>
            <a:spLocks noGrp="1"/>
          </p:cNvSpPr>
          <p:nvPr>
            <p:ph type="title" idx="4294967295"/>
          </p:nvPr>
        </p:nvSpPr>
        <p:spPr/>
        <p:txBody>
          <a:bodyPr/>
          <a:lstStyle/>
          <a:p>
            <a:r>
              <a:rPr lang="nb-NO" smtClean="0"/>
              <a:t>Ways of working</a:t>
            </a:r>
            <a:endParaRPr lang="en-US" smtClean="0"/>
          </a:p>
        </p:txBody>
      </p:sp>
      <p:sp>
        <p:nvSpPr>
          <p:cNvPr id="12291" name="Rectangle 3"/>
          <p:cNvSpPr>
            <a:spLocks noGrp="1"/>
          </p:cNvSpPr>
          <p:nvPr>
            <p:ph type="body" idx="4294967295"/>
          </p:nvPr>
        </p:nvSpPr>
        <p:spPr>
          <a:xfrm>
            <a:off x="485775" y="1212096"/>
            <a:ext cx="8388350" cy="3368862"/>
          </a:xfrm>
        </p:spPr>
        <p:txBody>
          <a:bodyPr/>
          <a:lstStyle/>
          <a:p>
            <a:endParaRPr lang="nb-NO" sz="2000" dirty="0" smtClean="0"/>
          </a:p>
          <a:p>
            <a:r>
              <a:rPr lang="nb-NO" sz="2000" dirty="0" smtClean="0"/>
              <a:t>New work initiated by member companies via </a:t>
            </a:r>
            <a:r>
              <a:rPr lang="nb-NO" sz="2000" i="1" dirty="0" smtClean="0"/>
              <a:t>Work Items</a:t>
            </a:r>
            <a:r>
              <a:rPr lang="nb-NO" sz="2000" dirty="0" smtClean="0"/>
              <a:t> outlining scope and time plan</a:t>
            </a:r>
            <a:r>
              <a:rPr lang="nb-NO" sz="2000" dirty="0" smtClean="0"/>
              <a:t>.</a:t>
            </a:r>
            <a:endParaRPr lang="nb-NO" sz="2000" dirty="0" smtClean="0"/>
          </a:p>
          <a:p>
            <a:r>
              <a:rPr lang="nb-NO" sz="2000" i="1" dirty="0" smtClean="0"/>
              <a:t>Work Items</a:t>
            </a:r>
            <a:r>
              <a:rPr lang="nb-NO" sz="2000" dirty="0" smtClean="0"/>
              <a:t> prioritised if all estimated work cannot be done by the scheduled release deadline</a:t>
            </a:r>
            <a:r>
              <a:rPr lang="nb-NO" sz="2000" dirty="0" smtClean="0"/>
              <a:t>.</a:t>
            </a:r>
            <a:endParaRPr lang="nb-NO" sz="2000" dirty="0" smtClean="0"/>
          </a:p>
          <a:p>
            <a:r>
              <a:rPr lang="nb-NO" sz="2000" dirty="0" smtClean="0"/>
              <a:t>All 3GPP member companies contributes on equal terms on any </a:t>
            </a:r>
            <a:r>
              <a:rPr lang="nb-NO" sz="2000" i="1" dirty="0" smtClean="0"/>
              <a:t>work </a:t>
            </a:r>
            <a:r>
              <a:rPr lang="nb-NO" sz="2000" i="1" dirty="0" smtClean="0"/>
              <a:t>item</a:t>
            </a:r>
            <a:endParaRPr lang="nb-NO" sz="2000" dirty="0" smtClean="0"/>
          </a:p>
          <a:p>
            <a:r>
              <a:rPr lang="nb-NO" sz="2000" dirty="0" smtClean="0"/>
              <a:t>3GPP seeks consensus on all technical matters (but has mechanisms if consensus cannot be reached</a:t>
            </a:r>
            <a:r>
              <a:rPr lang="nb-NO" sz="2000" dirty="0" smtClean="0"/>
              <a:t>)</a:t>
            </a:r>
            <a:endParaRPr lang="nb-NO" sz="2000" dirty="0" smtClean="0"/>
          </a:p>
          <a:p>
            <a:r>
              <a:rPr lang="nb-NO" sz="2000" dirty="0" smtClean="0"/>
              <a:t>Release deadline respected, unfinished work deferred to a later release</a:t>
            </a:r>
            <a:endParaRPr lang="en-US" sz="2000" dirty="0" smtClean="0"/>
          </a:p>
        </p:txBody>
      </p:sp>
      <p:pic>
        <p:nvPicPr>
          <p:cNvPr id="5" name="Picture 4" descr="TSG_photo.jpg"/>
          <p:cNvPicPr>
            <a:picLocks noChangeAspect="1"/>
          </p:cNvPicPr>
          <p:nvPr/>
        </p:nvPicPr>
        <p:blipFill>
          <a:blip r:embed="rId2" cstate="print"/>
          <a:stretch>
            <a:fillRect/>
          </a:stretch>
        </p:blipFill>
        <p:spPr>
          <a:xfrm>
            <a:off x="1093694" y="4521919"/>
            <a:ext cx="6738936" cy="198393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5"/>
          <p:cNvSpPr>
            <a:spLocks noChangeArrowheads="1"/>
          </p:cNvSpPr>
          <p:nvPr/>
        </p:nvSpPr>
        <p:spPr bwMode="auto">
          <a:xfrm>
            <a:off x="0" y="0"/>
            <a:ext cx="2360613" cy="1427163"/>
          </a:xfrm>
          <a:prstGeom prst="rect">
            <a:avLst/>
          </a:prstGeom>
          <a:solidFill>
            <a:schemeClr val="bg1"/>
          </a:solidFill>
          <a:ln w="9525" algn="ctr">
            <a:noFill/>
            <a:round/>
            <a:headEnd/>
            <a:tailEnd/>
          </a:ln>
        </p:spPr>
        <p:txBody>
          <a:bodyPr/>
          <a:lstStyle/>
          <a:p>
            <a:pPr eaLnBrk="0" hangingPunct="0"/>
            <a:endParaRPr lang="en-US"/>
          </a:p>
        </p:txBody>
      </p:sp>
      <p:grpSp>
        <p:nvGrpSpPr>
          <p:cNvPr id="3" name="グループ化 101"/>
          <p:cNvGrpSpPr>
            <a:grpSpLocks/>
          </p:cNvGrpSpPr>
          <p:nvPr/>
        </p:nvGrpSpPr>
        <p:grpSpPr bwMode="auto">
          <a:xfrm>
            <a:off x="1139825" y="1547813"/>
            <a:ext cx="6497638" cy="4198937"/>
            <a:chOff x="1166747" y="1354310"/>
            <a:chExt cx="7761353" cy="4830589"/>
          </a:xfrm>
        </p:grpSpPr>
        <p:grpSp>
          <p:nvGrpSpPr>
            <p:cNvPr id="4" name="Group 2"/>
            <p:cNvGrpSpPr>
              <a:grpSpLocks/>
            </p:cNvGrpSpPr>
            <p:nvPr/>
          </p:nvGrpSpPr>
          <p:grpSpPr bwMode="auto">
            <a:xfrm>
              <a:off x="1166747" y="1354310"/>
              <a:ext cx="6670383" cy="4830589"/>
              <a:chOff x="791" y="838"/>
              <a:chExt cx="4636" cy="3143"/>
            </a:xfrm>
          </p:grpSpPr>
          <p:sp>
            <p:nvSpPr>
              <p:cNvPr id="14384" name="Line 3"/>
              <p:cNvSpPr>
                <a:spLocks noChangeShapeType="1"/>
              </p:cNvSpPr>
              <p:nvPr/>
            </p:nvSpPr>
            <p:spPr bwMode="auto">
              <a:xfrm>
                <a:off x="791" y="850"/>
                <a:ext cx="0" cy="3129"/>
              </a:xfrm>
              <a:prstGeom prst="line">
                <a:avLst/>
              </a:prstGeom>
              <a:noFill/>
              <a:ln w="9525">
                <a:solidFill>
                  <a:srgbClr val="FFCCCC"/>
                </a:solidFill>
                <a:round/>
                <a:headEnd/>
                <a:tailEnd/>
              </a:ln>
            </p:spPr>
            <p:txBody>
              <a:bodyPr/>
              <a:lstStyle/>
              <a:p>
                <a:endParaRPr lang="en-GB"/>
              </a:p>
            </p:txBody>
          </p:sp>
          <p:sp>
            <p:nvSpPr>
              <p:cNvPr id="14385" name="Line 4"/>
              <p:cNvSpPr>
                <a:spLocks noChangeShapeType="1"/>
              </p:cNvSpPr>
              <p:nvPr/>
            </p:nvSpPr>
            <p:spPr bwMode="auto">
              <a:xfrm>
                <a:off x="1176" y="851"/>
                <a:ext cx="0" cy="3129"/>
              </a:xfrm>
              <a:prstGeom prst="line">
                <a:avLst/>
              </a:prstGeom>
              <a:noFill/>
              <a:ln w="9525">
                <a:solidFill>
                  <a:srgbClr val="FFCCCC"/>
                </a:solidFill>
                <a:round/>
                <a:headEnd/>
                <a:tailEnd/>
              </a:ln>
            </p:spPr>
            <p:txBody>
              <a:bodyPr/>
              <a:lstStyle/>
              <a:p>
                <a:endParaRPr lang="en-GB"/>
              </a:p>
            </p:txBody>
          </p:sp>
          <p:sp>
            <p:nvSpPr>
              <p:cNvPr id="14386" name="Line 5"/>
              <p:cNvSpPr>
                <a:spLocks noChangeShapeType="1"/>
              </p:cNvSpPr>
              <p:nvPr/>
            </p:nvSpPr>
            <p:spPr bwMode="auto">
              <a:xfrm>
                <a:off x="1561" y="852"/>
                <a:ext cx="0" cy="3129"/>
              </a:xfrm>
              <a:prstGeom prst="line">
                <a:avLst/>
              </a:prstGeom>
              <a:noFill/>
              <a:ln w="9525">
                <a:solidFill>
                  <a:srgbClr val="FFCCCC"/>
                </a:solidFill>
                <a:round/>
                <a:headEnd/>
                <a:tailEnd/>
              </a:ln>
            </p:spPr>
            <p:txBody>
              <a:bodyPr/>
              <a:lstStyle/>
              <a:p>
                <a:endParaRPr lang="en-GB"/>
              </a:p>
            </p:txBody>
          </p:sp>
          <p:sp>
            <p:nvSpPr>
              <p:cNvPr id="14387" name="Line 6"/>
              <p:cNvSpPr>
                <a:spLocks noChangeShapeType="1"/>
              </p:cNvSpPr>
              <p:nvPr/>
            </p:nvSpPr>
            <p:spPr bwMode="auto">
              <a:xfrm>
                <a:off x="1946" y="845"/>
                <a:ext cx="0" cy="3129"/>
              </a:xfrm>
              <a:prstGeom prst="line">
                <a:avLst/>
              </a:prstGeom>
              <a:noFill/>
              <a:ln w="9525">
                <a:solidFill>
                  <a:srgbClr val="FFCCCC"/>
                </a:solidFill>
                <a:round/>
                <a:headEnd/>
                <a:tailEnd/>
              </a:ln>
            </p:spPr>
            <p:txBody>
              <a:bodyPr/>
              <a:lstStyle/>
              <a:p>
                <a:endParaRPr lang="en-GB"/>
              </a:p>
            </p:txBody>
          </p:sp>
          <p:sp>
            <p:nvSpPr>
              <p:cNvPr id="14388" name="Line 7"/>
              <p:cNvSpPr>
                <a:spLocks noChangeShapeType="1"/>
              </p:cNvSpPr>
              <p:nvPr/>
            </p:nvSpPr>
            <p:spPr bwMode="auto">
              <a:xfrm>
                <a:off x="2331" y="838"/>
                <a:ext cx="0" cy="3129"/>
              </a:xfrm>
              <a:prstGeom prst="line">
                <a:avLst/>
              </a:prstGeom>
              <a:noFill/>
              <a:ln w="9525">
                <a:solidFill>
                  <a:srgbClr val="FFCCCC"/>
                </a:solidFill>
                <a:round/>
                <a:headEnd/>
                <a:tailEnd/>
              </a:ln>
            </p:spPr>
            <p:txBody>
              <a:bodyPr/>
              <a:lstStyle/>
              <a:p>
                <a:endParaRPr lang="en-GB"/>
              </a:p>
            </p:txBody>
          </p:sp>
          <p:sp>
            <p:nvSpPr>
              <p:cNvPr id="14389" name="Line 8"/>
              <p:cNvSpPr>
                <a:spLocks noChangeShapeType="1"/>
              </p:cNvSpPr>
              <p:nvPr/>
            </p:nvSpPr>
            <p:spPr bwMode="auto">
              <a:xfrm>
                <a:off x="2716" y="839"/>
                <a:ext cx="0" cy="3129"/>
              </a:xfrm>
              <a:prstGeom prst="line">
                <a:avLst/>
              </a:prstGeom>
              <a:noFill/>
              <a:ln w="9525">
                <a:solidFill>
                  <a:srgbClr val="FFCCCC"/>
                </a:solidFill>
                <a:round/>
                <a:headEnd/>
                <a:tailEnd/>
              </a:ln>
            </p:spPr>
            <p:txBody>
              <a:bodyPr/>
              <a:lstStyle/>
              <a:p>
                <a:endParaRPr lang="en-GB"/>
              </a:p>
            </p:txBody>
          </p:sp>
          <p:sp>
            <p:nvSpPr>
              <p:cNvPr id="14390" name="Line 9"/>
              <p:cNvSpPr>
                <a:spLocks noChangeShapeType="1"/>
              </p:cNvSpPr>
              <p:nvPr/>
            </p:nvSpPr>
            <p:spPr bwMode="auto">
              <a:xfrm>
                <a:off x="3101" y="840"/>
                <a:ext cx="0" cy="3129"/>
              </a:xfrm>
              <a:prstGeom prst="line">
                <a:avLst/>
              </a:prstGeom>
              <a:noFill/>
              <a:ln w="9525">
                <a:solidFill>
                  <a:srgbClr val="FFCCCC"/>
                </a:solidFill>
                <a:round/>
                <a:headEnd/>
                <a:tailEnd/>
              </a:ln>
            </p:spPr>
            <p:txBody>
              <a:bodyPr/>
              <a:lstStyle/>
              <a:p>
                <a:endParaRPr lang="en-GB"/>
              </a:p>
            </p:txBody>
          </p:sp>
          <p:sp>
            <p:nvSpPr>
              <p:cNvPr id="14391" name="Line 10"/>
              <p:cNvSpPr>
                <a:spLocks noChangeShapeType="1"/>
              </p:cNvSpPr>
              <p:nvPr/>
            </p:nvSpPr>
            <p:spPr bwMode="auto">
              <a:xfrm>
                <a:off x="3486" y="841"/>
                <a:ext cx="0" cy="3129"/>
              </a:xfrm>
              <a:prstGeom prst="line">
                <a:avLst/>
              </a:prstGeom>
              <a:noFill/>
              <a:ln w="9525">
                <a:solidFill>
                  <a:srgbClr val="FFCCCC"/>
                </a:solidFill>
                <a:round/>
                <a:headEnd/>
                <a:tailEnd/>
              </a:ln>
            </p:spPr>
            <p:txBody>
              <a:bodyPr/>
              <a:lstStyle/>
              <a:p>
                <a:endParaRPr lang="en-GB"/>
              </a:p>
            </p:txBody>
          </p:sp>
          <p:sp>
            <p:nvSpPr>
              <p:cNvPr id="14392" name="Line 11"/>
              <p:cNvSpPr>
                <a:spLocks noChangeShapeType="1"/>
              </p:cNvSpPr>
              <p:nvPr/>
            </p:nvSpPr>
            <p:spPr bwMode="auto">
              <a:xfrm>
                <a:off x="3879" y="842"/>
                <a:ext cx="0" cy="3129"/>
              </a:xfrm>
              <a:prstGeom prst="line">
                <a:avLst/>
              </a:prstGeom>
              <a:noFill/>
              <a:ln w="9525">
                <a:solidFill>
                  <a:srgbClr val="FFCCCC"/>
                </a:solidFill>
                <a:round/>
                <a:headEnd/>
                <a:tailEnd/>
              </a:ln>
            </p:spPr>
            <p:txBody>
              <a:bodyPr/>
              <a:lstStyle/>
              <a:p>
                <a:endParaRPr lang="en-GB"/>
              </a:p>
            </p:txBody>
          </p:sp>
          <p:sp>
            <p:nvSpPr>
              <p:cNvPr id="14393" name="Line 12"/>
              <p:cNvSpPr>
                <a:spLocks noChangeShapeType="1"/>
              </p:cNvSpPr>
              <p:nvPr/>
            </p:nvSpPr>
            <p:spPr bwMode="auto">
              <a:xfrm>
                <a:off x="4272" y="843"/>
                <a:ext cx="0" cy="3129"/>
              </a:xfrm>
              <a:prstGeom prst="line">
                <a:avLst/>
              </a:prstGeom>
              <a:noFill/>
              <a:ln w="9525">
                <a:solidFill>
                  <a:srgbClr val="FFCCCC"/>
                </a:solidFill>
                <a:round/>
                <a:headEnd/>
                <a:tailEnd/>
              </a:ln>
            </p:spPr>
            <p:txBody>
              <a:bodyPr/>
              <a:lstStyle/>
              <a:p>
                <a:endParaRPr lang="en-GB"/>
              </a:p>
            </p:txBody>
          </p:sp>
          <p:sp>
            <p:nvSpPr>
              <p:cNvPr id="14394" name="Line 13"/>
              <p:cNvSpPr>
                <a:spLocks noChangeShapeType="1"/>
              </p:cNvSpPr>
              <p:nvPr/>
            </p:nvSpPr>
            <p:spPr bwMode="auto">
              <a:xfrm>
                <a:off x="4657" y="844"/>
                <a:ext cx="0" cy="3129"/>
              </a:xfrm>
              <a:prstGeom prst="line">
                <a:avLst/>
              </a:prstGeom>
              <a:noFill/>
              <a:ln w="9525">
                <a:solidFill>
                  <a:srgbClr val="FFCCCC"/>
                </a:solidFill>
                <a:round/>
                <a:headEnd/>
                <a:tailEnd/>
              </a:ln>
            </p:spPr>
            <p:txBody>
              <a:bodyPr/>
              <a:lstStyle/>
              <a:p>
                <a:endParaRPr lang="en-GB"/>
              </a:p>
            </p:txBody>
          </p:sp>
          <p:sp>
            <p:nvSpPr>
              <p:cNvPr id="14395" name="Line 14"/>
              <p:cNvSpPr>
                <a:spLocks noChangeShapeType="1"/>
              </p:cNvSpPr>
              <p:nvPr/>
            </p:nvSpPr>
            <p:spPr bwMode="auto">
              <a:xfrm>
                <a:off x="5042" y="845"/>
                <a:ext cx="0" cy="3129"/>
              </a:xfrm>
              <a:prstGeom prst="line">
                <a:avLst/>
              </a:prstGeom>
              <a:noFill/>
              <a:ln w="9525">
                <a:solidFill>
                  <a:srgbClr val="FFCCCC"/>
                </a:solidFill>
                <a:round/>
                <a:headEnd/>
                <a:tailEnd/>
              </a:ln>
            </p:spPr>
            <p:txBody>
              <a:bodyPr/>
              <a:lstStyle/>
              <a:p>
                <a:endParaRPr lang="en-GB"/>
              </a:p>
            </p:txBody>
          </p:sp>
          <p:sp>
            <p:nvSpPr>
              <p:cNvPr id="14396" name="Line 15"/>
              <p:cNvSpPr>
                <a:spLocks noChangeShapeType="1"/>
              </p:cNvSpPr>
              <p:nvPr/>
            </p:nvSpPr>
            <p:spPr bwMode="auto">
              <a:xfrm>
                <a:off x="5427" y="846"/>
                <a:ext cx="0" cy="3129"/>
              </a:xfrm>
              <a:prstGeom prst="line">
                <a:avLst/>
              </a:prstGeom>
              <a:noFill/>
              <a:ln w="9525">
                <a:solidFill>
                  <a:srgbClr val="FFCCCC"/>
                </a:solidFill>
                <a:round/>
                <a:headEnd/>
                <a:tailEnd/>
              </a:ln>
            </p:spPr>
            <p:txBody>
              <a:bodyPr/>
              <a:lstStyle/>
              <a:p>
                <a:endParaRPr lang="en-GB"/>
              </a:p>
            </p:txBody>
          </p:sp>
        </p:grpSp>
        <p:grpSp>
          <p:nvGrpSpPr>
            <p:cNvPr id="5" name="グループ化 100"/>
            <p:cNvGrpSpPr>
              <a:grpSpLocks/>
            </p:cNvGrpSpPr>
            <p:nvPr/>
          </p:nvGrpSpPr>
          <p:grpSpPr bwMode="auto">
            <a:xfrm>
              <a:off x="8394700" y="1428750"/>
              <a:ext cx="533400" cy="4711700"/>
              <a:chOff x="8394700" y="1428750"/>
              <a:chExt cx="533400" cy="4502076"/>
            </a:xfrm>
          </p:grpSpPr>
          <p:sp>
            <p:nvSpPr>
              <p:cNvPr id="14382" name="Line 15"/>
              <p:cNvSpPr>
                <a:spLocks noChangeShapeType="1"/>
              </p:cNvSpPr>
              <p:nvPr/>
            </p:nvSpPr>
            <p:spPr bwMode="auto">
              <a:xfrm>
                <a:off x="8394700" y="1428750"/>
                <a:ext cx="0" cy="4502076"/>
              </a:xfrm>
              <a:prstGeom prst="line">
                <a:avLst/>
              </a:prstGeom>
              <a:noFill/>
              <a:ln w="9525">
                <a:solidFill>
                  <a:srgbClr val="FFCCCC"/>
                </a:solidFill>
                <a:round/>
                <a:headEnd/>
                <a:tailEnd/>
              </a:ln>
            </p:spPr>
            <p:txBody>
              <a:bodyPr/>
              <a:lstStyle/>
              <a:p>
                <a:endParaRPr lang="en-GB"/>
              </a:p>
            </p:txBody>
          </p:sp>
          <p:sp>
            <p:nvSpPr>
              <p:cNvPr id="14383" name="Line 15"/>
              <p:cNvSpPr>
                <a:spLocks noChangeShapeType="1"/>
              </p:cNvSpPr>
              <p:nvPr/>
            </p:nvSpPr>
            <p:spPr bwMode="auto">
              <a:xfrm>
                <a:off x="8928100" y="1428750"/>
                <a:ext cx="0" cy="4502076"/>
              </a:xfrm>
              <a:prstGeom prst="line">
                <a:avLst/>
              </a:prstGeom>
              <a:noFill/>
              <a:ln w="9525">
                <a:solidFill>
                  <a:srgbClr val="FFCCCC"/>
                </a:solidFill>
                <a:round/>
                <a:headEnd/>
                <a:tailEnd/>
              </a:ln>
            </p:spPr>
            <p:txBody>
              <a:bodyPr/>
              <a:lstStyle/>
              <a:p>
                <a:endParaRPr lang="en-GB"/>
              </a:p>
            </p:txBody>
          </p:sp>
        </p:grpSp>
      </p:grpSp>
      <p:sp>
        <p:nvSpPr>
          <p:cNvPr id="6147" name="AutoShape 20"/>
          <p:cNvSpPr>
            <a:spLocks noChangeArrowheads="1"/>
          </p:cNvSpPr>
          <p:nvPr/>
        </p:nvSpPr>
        <p:spPr bwMode="auto">
          <a:xfrm>
            <a:off x="5497513" y="4057650"/>
            <a:ext cx="1211262" cy="438150"/>
          </a:xfrm>
          <a:prstGeom prst="rightArrow">
            <a:avLst>
              <a:gd name="adj1" fmla="val 69176"/>
              <a:gd name="adj2" fmla="val 75072"/>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pPr algn="ctr" eaLnBrk="0" hangingPunct="0">
              <a:spcBef>
                <a:spcPct val="50000"/>
              </a:spcBef>
              <a:defRPr/>
            </a:pPr>
            <a:endParaRPr kumimoji="1" lang="en-GB" altLang="ja-JP" sz="700">
              <a:solidFill>
                <a:srgbClr val="000000"/>
              </a:solidFill>
            </a:endParaRPr>
          </a:p>
        </p:txBody>
      </p:sp>
      <p:sp>
        <p:nvSpPr>
          <p:cNvPr id="6148" name="AutoShape 16"/>
          <p:cNvSpPr>
            <a:spLocks noChangeArrowheads="1"/>
          </p:cNvSpPr>
          <p:nvPr/>
        </p:nvSpPr>
        <p:spPr bwMode="auto">
          <a:xfrm>
            <a:off x="1079500" y="1684338"/>
            <a:ext cx="2740025" cy="438150"/>
          </a:xfrm>
          <a:prstGeom prst="rightArrow">
            <a:avLst>
              <a:gd name="adj1" fmla="val 65250"/>
              <a:gd name="adj2" fmla="val 74094"/>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pPr algn="ctr" eaLnBrk="0" hangingPunct="0">
              <a:spcBef>
                <a:spcPct val="50000"/>
              </a:spcBef>
              <a:defRPr/>
            </a:pPr>
            <a:endParaRPr kumimoji="1" lang="en-GB" altLang="ja-JP" sz="700">
              <a:solidFill>
                <a:srgbClr val="000000"/>
              </a:solidFill>
            </a:endParaRPr>
          </a:p>
        </p:txBody>
      </p:sp>
      <p:sp>
        <p:nvSpPr>
          <p:cNvPr id="6149" name="AutoShape 17"/>
          <p:cNvSpPr>
            <a:spLocks noChangeArrowheads="1"/>
          </p:cNvSpPr>
          <p:nvPr/>
        </p:nvSpPr>
        <p:spPr bwMode="auto">
          <a:xfrm>
            <a:off x="1806575" y="2154238"/>
            <a:ext cx="2487613" cy="438150"/>
          </a:xfrm>
          <a:prstGeom prst="rightArrow">
            <a:avLst>
              <a:gd name="adj1" fmla="val 65250"/>
              <a:gd name="adj2" fmla="val 76085"/>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pPr algn="ctr" eaLnBrk="0" hangingPunct="0">
              <a:spcBef>
                <a:spcPct val="50000"/>
              </a:spcBef>
              <a:defRPr/>
            </a:pPr>
            <a:endParaRPr kumimoji="1" lang="en-GB" altLang="ja-JP" sz="700">
              <a:solidFill>
                <a:srgbClr val="000000"/>
              </a:solidFill>
            </a:endParaRPr>
          </a:p>
        </p:txBody>
      </p:sp>
      <p:sp>
        <p:nvSpPr>
          <p:cNvPr id="6150" name="AutoShape 18"/>
          <p:cNvSpPr>
            <a:spLocks noChangeArrowheads="1"/>
          </p:cNvSpPr>
          <p:nvPr/>
        </p:nvSpPr>
        <p:spPr bwMode="auto">
          <a:xfrm>
            <a:off x="2373313" y="2608263"/>
            <a:ext cx="2292350" cy="438150"/>
          </a:xfrm>
          <a:prstGeom prst="rightArrow">
            <a:avLst>
              <a:gd name="adj1" fmla="val 65250"/>
              <a:gd name="adj2" fmla="val 74771"/>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pPr algn="ctr" eaLnBrk="0" hangingPunct="0">
              <a:spcBef>
                <a:spcPct val="50000"/>
              </a:spcBef>
              <a:defRPr/>
            </a:pPr>
            <a:endParaRPr kumimoji="1" lang="en-GB" altLang="ja-JP" sz="700">
              <a:solidFill>
                <a:srgbClr val="000000"/>
              </a:solidFill>
            </a:endParaRPr>
          </a:p>
        </p:txBody>
      </p:sp>
      <p:sp>
        <p:nvSpPr>
          <p:cNvPr id="6151" name="AutoShape 19"/>
          <p:cNvSpPr>
            <a:spLocks noChangeArrowheads="1"/>
          </p:cNvSpPr>
          <p:nvPr/>
        </p:nvSpPr>
        <p:spPr bwMode="auto">
          <a:xfrm>
            <a:off x="3482975" y="3090863"/>
            <a:ext cx="1908175" cy="438150"/>
          </a:xfrm>
          <a:prstGeom prst="rightArrow">
            <a:avLst>
              <a:gd name="adj1" fmla="val 65898"/>
              <a:gd name="adj2" fmla="val 76418"/>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pPr algn="ctr" eaLnBrk="0" hangingPunct="0">
              <a:spcBef>
                <a:spcPct val="50000"/>
              </a:spcBef>
              <a:defRPr/>
            </a:pPr>
            <a:endParaRPr kumimoji="1" lang="en-GB" altLang="ja-JP" sz="700">
              <a:solidFill>
                <a:srgbClr val="000000"/>
              </a:solidFill>
            </a:endParaRPr>
          </a:p>
        </p:txBody>
      </p:sp>
      <p:sp>
        <p:nvSpPr>
          <p:cNvPr id="6152" name="AutoShape 20"/>
          <p:cNvSpPr>
            <a:spLocks noChangeArrowheads="1"/>
          </p:cNvSpPr>
          <p:nvPr/>
        </p:nvSpPr>
        <p:spPr bwMode="auto">
          <a:xfrm>
            <a:off x="4586288" y="3557588"/>
            <a:ext cx="1525587" cy="438150"/>
          </a:xfrm>
          <a:prstGeom prst="rightArrow">
            <a:avLst>
              <a:gd name="adj1" fmla="val 65898"/>
              <a:gd name="adj2" fmla="val 76717"/>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pPr algn="ctr" eaLnBrk="0" hangingPunct="0">
              <a:spcBef>
                <a:spcPct val="50000"/>
              </a:spcBef>
              <a:defRPr/>
            </a:pPr>
            <a:endParaRPr kumimoji="1" lang="en-GB" altLang="ja-JP" sz="700">
              <a:solidFill>
                <a:srgbClr val="000000"/>
              </a:solidFill>
            </a:endParaRPr>
          </a:p>
        </p:txBody>
      </p:sp>
      <p:sp>
        <p:nvSpPr>
          <p:cNvPr id="14346" name="Text Box 25"/>
          <p:cNvSpPr txBox="1">
            <a:spLocks noChangeArrowheads="1"/>
          </p:cNvSpPr>
          <p:nvPr/>
        </p:nvSpPr>
        <p:spPr bwMode="auto">
          <a:xfrm>
            <a:off x="595313" y="1392238"/>
            <a:ext cx="633412" cy="277812"/>
          </a:xfrm>
          <a:prstGeom prst="rect">
            <a:avLst/>
          </a:prstGeom>
          <a:noFill/>
          <a:ln w="9525">
            <a:noFill/>
            <a:miter lim="800000"/>
            <a:headEnd/>
            <a:tailEnd/>
          </a:ln>
        </p:spPr>
        <p:txBody>
          <a:bodyPr>
            <a:spAutoFit/>
          </a:bodyPr>
          <a:lstStyle/>
          <a:p>
            <a:pPr eaLnBrk="0" hangingPunct="0"/>
            <a:r>
              <a:rPr kumimoji="1" lang="en-US" altLang="ja-JP" sz="1200" b="1">
                <a:solidFill>
                  <a:srgbClr val="2A6EA8"/>
                </a:solidFill>
                <a:ea typeface="ＭＳ Ｐゴシック" pitchFamily="34" charset="-128"/>
              </a:rPr>
              <a:t>1999</a:t>
            </a:r>
          </a:p>
        </p:txBody>
      </p:sp>
      <p:sp>
        <p:nvSpPr>
          <p:cNvPr id="14347" name="Text Box 36"/>
          <p:cNvSpPr txBox="1">
            <a:spLocks noChangeArrowheads="1"/>
          </p:cNvSpPr>
          <p:nvPr/>
        </p:nvSpPr>
        <p:spPr bwMode="auto">
          <a:xfrm>
            <a:off x="122238" y="1762125"/>
            <a:ext cx="711200" cy="215900"/>
          </a:xfrm>
          <a:prstGeom prst="rect">
            <a:avLst/>
          </a:prstGeom>
          <a:noFill/>
          <a:ln w="9525">
            <a:noFill/>
            <a:miter lim="800000"/>
            <a:headEnd/>
            <a:tailEnd/>
          </a:ln>
        </p:spPr>
        <p:txBody>
          <a:bodyPr lIns="0" rIns="0">
            <a:spAutoFit/>
          </a:bodyPr>
          <a:lstStyle/>
          <a:p>
            <a:pPr eaLnBrk="0" hangingPunct="0"/>
            <a:r>
              <a:rPr kumimoji="1" lang="en-US" altLang="ja-JP" sz="800" b="1" i="1">
                <a:solidFill>
                  <a:srgbClr val="000000"/>
                </a:solidFill>
                <a:ea typeface="ＭＳ Ｐゴシック" pitchFamily="34" charset="-128"/>
              </a:rPr>
              <a:t>Release 99</a:t>
            </a:r>
          </a:p>
        </p:txBody>
      </p:sp>
      <p:sp>
        <p:nvSpPr>
          <p:cNvPr id="14348" name="Text Box 37"/>
          <p:cNvSpPr txBox="1">
            <a:spLocks noChangeArrowheads="1"/>
          </p:cNvSpPr>
          <p:nvPr/>
        </p:nvSpPr>
        <p:spPr bwMode="auto">
          <a:xfrm>
            <a:off x="715963" y="2224088"/>
            <a:ext cx="727075" cy="214312"/>
          </a:xfrm>
          <a:prstGeom prst="rect">
            <a:avLst/>
          </a:prstGeom>
          <a:noFill/>
          <a:ln w="9525">
            <a:noFill/>
            <a:miter lim="800000"/>
            <a:headEnd/>
            <a:tailEnd/>
          </a:ln>
        </p:spPr>
        <p:txBody>
          <a:bodyPr>
            <a:spAutoFit/>
          </a:bodyPr>
          <a:lstStyle/>
          <a:p>
            <a:pPr eaLnBrk="0" hangingPunct="0"/>
            <a:r>
              <a:rPr kumimoji="1" lang="en-US" altLang="ja-JP" sz="800" b="1" i="1">
                <a:solidFill>
                  <a:srgbClr val="000000"/>
                </a:solidFill>
                <a:ea typeface="ＭＳ Ｐゴシック" pitchFamily="34" charset="-128"/>
              </a:rPr>
              <a:t>Release 4</a:t>
            </a:r>
          </a:p>
        </p:txBody>
      </p:sp>
      <p:sp>
        <p:nvSpPr>
          <p:cNvPr id="14349" name="Text Box 38"/>
          <p:cNvSpPr txBox="1">
            <a:spLocks noChangeArrowheads="1"/>
          </p:cNvSpPr>
          <p:nvPr/>
        </p:nvSpPr>
        <p:spPr bwMode="auto">
          <a:xfrm>
            <a:off x="1281113" y="2667000"/>
            <a:ext cx="1014412" cy="214313"/>
          </a:xfrm>
          <a:prstGeom prst="rect">
            <a:avLst/>
          </a:prstGeom>
          <a:noFill/>
          <a:ln w="9525">
            <a:noFill/>
            <a:miter lim="800000"/>
            <a:headEnd/>
            <a:tailEnd/>
          </a:ln>
        </p:spPr>
        <p:txBody>
          <a:bodyPr>
            <a:spAutoFit/>
          </a:bodyPr>
          <a:lstStyle/>
          <a:p>
            <a:pPr eaLnBrk="0" hangingPunct="0"/>
            <a:r>
              <a:rPr kumimoji="1" lang="en-US" altLang="ja-JP" sz="800" b="1" i="1">
                <a:solidFill>
                  <a:srgbClr val="000000"/>
                </a:solidFill>
                <a:ea typeface="ＭＳ Ｐゴシック" pitchFamily="34" charset="-128"/>
              </a:rPr>
              <a:t>Release 5</a:t>
            </a:r>
          </a:p>
        </p:txBody>
      </p:sp>
      <p:sp>
        <p:nvSpPr>
          <p:cNvPr id="14350" name="Text Box 39"/>
          <p:cNvSpPr txBox="1">
            <a:spLocks noChangeArrowheads="1"/>
          </p:cNvSpPr>
          <p:nvPr/>
        </p:nvSpPr>
        <p:spPr bwMode="auto">
          <a:xfrm>
            <a:off x="2405063" y="3149600"/>
            <a:ext cx="1019175" cy="214313"/>
          </a:xfrm>
          <a:prstGeom prst="rect">
            <a:avLst/>
          </a:prstGeom>
          <a:noFill/>
          <a:ln w="9525">
            <a:noFill/>
            <a:miter lim="800000"/>
            <a:headEnd/>
            <a:tailEnd/>
          </a:ln>
        </p:spPr>
        <p:txBody>
          <a:bodyPr>
            <a:spAutoFit/>
          </a:bodyPr>
          <a:lstStyle/>
          <a:p>
            <a:pPr eaLnBrk="0" hangingPunct="0"/>
            <a:r>
              <a:rPr kumimoji="1" lang="en-US" altLang="ja-JP" sz="800" b="1" i="1">
                <a:solidFill>
                  <a:srgbClr val="000000"/>
                </a:solidFill>
                <a:ea typeface="ＭＳ Ｐゴシック" pitchFamily="34" charset="-128"/>
              </a:rPr>
              <a:t>Release 6</a:t>
            </a:r>
          </a:p>
        </p:txBody>
      </p:sp>
      <p:sp>
        <p:nvSpPr>
          <p:cNvPr id="14351" name="Text Box 40"/>
          <p:cNvSpPr txBox="1">
            <a:spLocks noChangeArrowheads="1"/>
          </p:cNvSpPr>
          <p:nvPr/>
        </p:nvSpPr>
        <p:spPr bwMode="auto">
          <a:xfrm>
            <a:off x="1849438" y="2262188"/>
            <a:ext cx="1228725" cy="230187"/>
          </a:xfrm>
          <a:prstGeom prst="rect">
            <a:avLst/>
          </a:prstGeom>
          <a:noFill/>
          <a:ln w="9525">
            <a:noFill/>
            <a:miter lim="800000"/>
            <a:headEnd/>
            <a:tailEnd/>
          </a:ln>
        </p:spPr>
        <p:txBody>
          <a:bodyPr>
            <a:spAutoFit/>
          </a:bodyPr>
          <a:lstStyle/>
          <a:p>
            <a:pPr eaLnBrk="0" hangingPunct="0"/>
            <a:r>
              <a:rPr kumimoji="1" lang="en-US" altLang="ja-JP" sz="900" b="1">
                <a:solidFill>
                  <a:schemeClr val="bg1"/>
                </a:solidFill>
                <a:ea typeface="ＭＳ Ｐゴシック" pitchFamily="34" charset="-128"/>
              </a:rPr>
              <a:t>1.28Mcps TDD</a:t>
            </a:r>
          </a:p>
        </p:txBody>
      </p:sp>
      <p:sp>
        <p:nvSpPr>
          <p:cNvPr id="14352" name="Text Box 41"/>
          <p:cNvSpPr txBox="1">
            <a:spLocks noChangeArrowheads="1"/>
          </p:cNvSpPr>
          <p:nvPr/>
        </p:nvSpPr>
        <p:spPr bwMode="auto">
          <a:xfrm>
            <a:off x="2428875" y="2706688"/>
            <a:ext cx="884238" cy="231775"/>
          </a:xfrm>
          <a:prstGeom prst="rect">
            <a:avLst/>
          </a:prstGeom>
          <a:noFill/>
          <a:ln w="9525">
            <a:noFill/>
            <a:miter lim="800000"/>
            <a:headEnd/>
            <a:tailEnd/>
          </a:ln>
        </p:spPr>
        <p:txBody>
          <a:bodyPr>
            <a:spAutoFit/>
          </a:bodyPr>
          <a:lstStyle/>
          <a:p>
            <a:pPr eaLnBrk="0" hangingPunct="0"/>
            <a:r>
              <a:rPr kumimoji="1" lang="en-US" altLang="ja-JP" sz="900" b="1">
                <a:solidFill>
                  <a:schemeClr val="bg1"/>
                </a:solidFill>
                <a:ea typeface="ＭＳ Ｐゴシック" pitchFamily="34" charset="-128"/>
              </a:rPr>
              <a:t>HSDPA</a:t>
            </a:r>
          </a:p>
        </p:txBody>
      </p:sp>
      <p:sp>
        <p:nvSpPr>
          <p:cNvPr id="14353" name="Text Box 42"/>
          <p:cNvSpPr txBox="1">
            <a:spLocks noChangeArrowheads="1"/>
          </p:cNvSpPr>
          <p:nvPr/>
        </p:nvSpPr>
        <p:spPr bwMode="auto">
          <a:xfrm>
            <a:off x="1158875" y="1806575"/>
            <a:ext cx="1374775" cy="230188"/>
          </a:xfrm>
          <a:prstGeom prst="rect">
            <a:avLst/>
          </a:prstGeom>
          <a:noFill/>
          <a:ln w="9525">
            <a:noFill/>
            <a:miter lim="800000"/>
            <a:headEnd/>
            <a:tailEnd/>
          </a:ln>
        </p:spPr>
        <p:txBody>
          <a:bodyPr>
            <a:spAutoFit/>
          </a:bodyPr>
          <a:lstStyle/>
          <a:p>
            <a:pPr eaLnBrk="0" hangingPunct="0"/>
            <a:r>
              <a:rPr kumimoji="1" lang="en-US" altLang="ja-JP" sz="900" b="1">
                <a:solidFill>
                  <a:schemeClr val="bg1"/>
                </a:solidFill>
                <a:ea typeface="ＭＳ Ｐゴシック" pitchFamily="34" charset="-128"/>
              </a:rPr>
              <a:t>W-CDMA</a:t>
            </a:r>
          </a:p>
        </p:txBody>
      </p:sp>
      <p:sp>
        <p:nvSpPr>
          <p:cNvPr id="14354" name="Text Box 43"/>
          <p:cNvSpPr txBox="1">
            <a:spLocks noChangeArrowheads="1"/>
          </p:cNvSpPr>
          <p:nvPr/>
        </p:nvSpPr>
        <p:spPr bwMode="auto">
          <a:xfrm>
            <a:off x="3532188" y="3181350"/>
            <a:ext cx="1971675" cy="230188"/>
          </a:xfrm>
          <a:prstGeom prst="rect">
            <a:avLst/>
          </a:prstGeom>
          <a:noFill/>
          <a:ln w="9525">
            <a:noFill/>
            <a:miter lim="800000"/>
            <a:headEnd/>
            <a:tailEnd/>
          </a:ln>
        </p:spPr>
        <p:txBody>
          <a:bodyPr>
            <a:spAutoFit/>
          </a:bodyPr>
          <a:lstStyle/>
          <a:p>
            <a:pPr eaLnBrk="0" hangingPunct="0"/>
            <a:r>
              <a:rPr kumimoji="1" lang="en-US" altLang="ja-JP" sz="900" b="1">
                <a:solidFill>
                  <a:schemeClr val="bg1"/>
                </a:solidFill>
                <a:ea typeface="ＭＳ Ｐゴシック" pitchFamily="34" charset="-128"/>
              </a:rPr>
              <a:t>HSUPA, MBMS</a:t>
            </a:r>
          </a:p>
        </p:txBody>
      </p:sp>
      <p:sp>
        <p:nvSpPr>
          <p:cNvPr id="14355" name="Text Box 52"/>
          <p:cNvSpPr txBox="1">
            <a:spLocks noChangeArrowheads="1"/>
          </p:cNvSpPr>
          <p:nvPr/>
        </p:nvSpPr>
        <p:spPr bwMode="auto">
          <a:xfrm>
            <a:off x="3473450" y="3624263"/>
            <a:ext cx="739775" cy="214312"/>
          </a:xfrm>
          <a:prstGeom prst="rect">
            <a:avLst/>
          </a:prstGeom>
          <a:noFill/>
          <a:ln w="9525">
            <a:noFill/>
            <a:miter lim="800000"/>
            <a:headEnd/>
            <a:tailEnd/>
          </a:ln>
        </p:spPr>
        <p:txBody>
          <a:bodyPr>
            <a:spAutoFit/>
          </a:bodyPr>
          <a:lstStyle/>
          <a:p>
            <a:pPr eaLnBrk="0" hangingPunct="0"/>
            <a:r>
              <a:rPr kumimoji="1" lang="en-US" altLang="ja-JP" sz="800" b="1" i="1">
                <a:solidFill>
                  <a:srgbClr val="000000"/>
                </a:solidFill>
                <a:ea typeface="ＭＳ Ｐゴシック" pitchFamily="34" charset="-128"/>
              </a:rPr>
              <a:t>Release 7</a:t>
            </a:r>
          </a:p>
        </p:txBody>
      </p:sp>
      <p:sp>
        <p:nvSpPr>
          <p:cNvPr id="14356" name="Text Box 53"/>
          <p:cNvSpPr txBox="1">
            <a:spLocks noChangeArrowheads="1"/>
          </p:cNvSpPr>
          <p:nvPr/>
        </p:nvSpPr>
        <p:spPr bwMode="auto">
          <a:xfrm>
            <a:off x="4576763" y="3660775"/>
            <a:ext cx="1795462" cy="215900"/>
          </a:xfrm>
          <a:prstGeom prst="rect">
            <a:avLst/>
          </a:prstGeom>
          <a:noFill/>
          <a:ln w="9525">
            <a:noFill/>
            <a:miter lim="800000"/>
            <a:headEnd/>
            <a:tailEnd/>
          </a:ln>
        </p:spPr>
        <p:txBody>
          <a:bodyPr>
            <a:spAutoFit/>
          </a:bodyPr>
          <a:lstStyle/>
          <a:p>
            <a:pPr eaLnBrk="0" hangingPunct="0"/>
            <a:r>
              <a:rPr kumimoji="1" lang="en-US" altLang="ja-JP" sz="800" b="1">
                <a:solidFill>
                  <a:schemeClr val="bg1"/>
                </a:solidFill>
                <a:ea typeface="ＭＳ Ｐゴシック" pitchFamily="34" charset="-128"/>
              </a:rPr>
              <a:t>HSPA+ (MIMO, HOM etc.)</a:t>
            </a:r>
          </a:p>
        </p:txBody>
      </p:sp>
      <p:sp>
        <p:nvSpPr>
          <p:cNvPr id="14357" name="Text Box 54"/>
          <p:cNvSpPr txBox="1">
            <a:spLocks noChangeArrowheads="1"/>
          </p:cNvSpPr>
          <p:nvPr/>
        </p:nvSpPr>
        <p:spPr bwMode="auto">
          <a:xfrm>
            <a:off x="4392613" y="4156075"/>
            <a:ext cx="798512" cy="214313"/>
          </a:xfrm>
          <a:prstGeom prst="rect">
            <a:avLst/>
          </a:prstGeom>
          <a:noFill/>
          <a:ln w="9525">
            <a:noFill/>
            <a:miter lim="800000"/>
            <a:headEnd/>
            <a:tailEnd/>
          </a:ln>
        </p:spPr>
        <p:txBody>
          <a:bodyPr>
            <a:spAutoFit/>
          </a:bodyPr>
          <a:lstStyle/>
          <a:p>
            <a:pPr eaLnBrk="0" hangingPunct="0"/>
            <a:r>
              <a:rPr kumimoji="1" lang="en-US" altLang="ja-JP" sz="800" b="1" i="1">
                <a:solidFill>
                  <a:srgbClr val="000000"/>
                </a:solidFill>
                <a:ea typeface="ＭＳ Ｐゴシック" pitchFamily="34" charset="-128"/>
              </a:rPr>
              <a:t>Release 8</a:t>
            </a:r>
          </a:p>
        </p:txBody>
      </p:sp>
      <p:sp>
        <p:nvSpPr>
          <p:cNvPr id="14358" name="Text Box 61"/>
          <p:cNvSpPr txBox="1">
            <a:spLocks noChangeArrowheads="1"/>
          </p:cNvSpPr>
          <p:nvPr/>
        </p:nvSpPr>
        <p:spPr bwMode="auto">
          <a:xfrm>
            <a:off x="5581650" y="4117975"/>
            <a:ext cx="935038" cy="230188"/>
          </a:xfrm>
          <a:prstGeom prst="rect">
            <a:avLst/>
          </a:prstGeom>
          <a:noFill/>
          <a:ln w="9525">
            <a:noFill/>
            <a:miter lim="800000"/>
            <a:headEnd/>
            <a:tailEnd/>
          </a:ln>
        </p:spPr>
        <p:txBody>
          <a:bodyPr>
            <a:spAutoFit/>
          </a:bodyPr>
          <a:lstStyle/>
          <a:p>
            <a:pPr eaLnBrk="0" hangingPunct="0"/>
            <a:r>
              <a:rPr kumimoji="1" lang="en-US" altLang="ja-JP" sz="900" b="1">
                <a:solidFill>
                  <a:schemeClr val="bg1"/>
                </a:solidFill>
                <a:ea typeface="ＭＳ Ｐゴシック" pitchFamily="34" charset="-128"/>
              </a:rPr>
              <a:t>LTE</a:t>
            </a:r>
          </a:p>
        </p:txBody>
      </p:sp>
      <p:sp>
        <p:nvSpPr>
          <p:cNvPr id="14359" name="Text Box 54"/>
          <p:cNvSpPr txBox="1">
            <a:spLocks noChangeArrowheads="1"/>
          </p:cNvSpPr>
          <p:nvPr/>
        </p:nvSpPr>
        <p:spPr bwMode="auto">
          <a:xfrm>
            <a:off x="5016500" y="4618038"/>
            <a:ext cx="792163" cy="215900"/>
          </a:xfrm>
          <a:prstGeom prst="rect">
            <a:avLst/>
          </a:prstGeom>
          <a:noFill/>
          <a:ln w="9525">
            <a:noFill/>
            <a:miter lim="800000"/>
            <a:headEnd/>
            <a:tailEnd/>
          </a:ln>
        </p:spPr>
        <p:txBody>
          <a:bodyPr>
            <a:spAutoFit/>
          </a:bodyPr>
          <a:lstStyle/>
          <a:p>
            <a:pPr eaLnBrk="0" hangingPunct="0"/>
            <a:r>
              <a:rPr kumimoji="1" lang="en-US" altLang="ja-JP" sz="800" b="1" i="1">
                <a:solidFill>
                  <a:srgbClr val="000000"/>
                </a:solidFill>
                <a:ea typeface="ＭＳ Ｐゴシック" pitchFamily="34" charset="-128"/>
              </a:rPr>
              <a:t>Release 9</a:t>
            </a:r>
          </a:p>
        </p:txBody>
      </p:sp>
      <p:sp>
        <p:nvSpPr>
          <p:cNvPr id="14360" name="Text Box 54"/>
          <p:cNvSpPr txBox="1">
            <a:spLocks noChangeArrowheads="1"/>
          </p:cNvSpPr>
          <p:nvPr/>
        </p:nvSpPr>
        <p:spPr bwMode="auto">
          <a:xfrm>
            <a:off x="5969000" y="5160963"/>
            <a:ext cx="746125" cy="214312"/>
          </a:xfrm>
          <a:prstGeom prst="rect">
            <a:avLst/>
          </a:prstGeom>
          <a:noFill/>
          <a:ln w="9525">
            <a:noFill/>
            <a:miter lim="800000"/>
            <a:headEnd/>
            <a:tailEnd/>
          </a:ln>
        </p:spPr>
        <p:txBody>
          <a:bodyPr>
            <a:spAutoFit/>
          </a:bodyPr>
          <a:lstStyle/>
          <a:p>
            <a:pPr eaLnBrk="0" hangingPunct="0"/>
            <a:r>
              <a:rPr kumimoji="1" lang="en-US" altLang="ja-JP" sz="800" b="1" i="1">
                <a:solidFill>
                  <a:srgbClr val="FF0000"/>
                </a:solidFill>
                <a:ea typeface="ＭＳ Ｐゴシック" pitchFamily="34" charset="-128"/>
              </a:rPr>
              <a:t>Release 10</a:t>
            </a:r>
          </a:p>
        </p:txBody>
      </p:sp>
      <p:sp>
        <p:nvSpPr>
          <p:cNvPr id="6204" name="AutoShape 20"/>
          <p:cNvSpPr>
            <a:spLocks noChangeArrowheads="1"/>
          </p:cNvSpPr>
          <p:nvPr/>
        </p:nvSpPr>
        <p:spPr bwMode="auto">
          <a:xfrm>
            <a:off x="6142038" y="4495800"/>
            <a:ext cx="895350" cy="482600"/>
          </a:xfrm>
          <a:prstGeom prst="rightArrow">
            <a:avLst>
              <a:gd name="adj1" fmla="val 58806"/>
              <a:gd name="adj2" fmla="val 69563"/>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pPr algn="ctr" eaLnBrk="0" hangingPunct="0">
              <a:spcBef>
                <a:spcPct val="50000"/>
              </a:spcBef>
              <a:defRPr/>
            </a:pPr>
            <a:endParaRPr kumimoji="1" lang="en-GB" altLang="ja-JP" sz="700">
              <a:solidFill>
                <a:srgbClr val="000000"/>
              </a:solidFill>
            </a:endParaRPr>
          </a:p>
        </p:txBody>
      </p:sp>
      <p:sp>
        <p:nvSpPr>
          <p:cNvPr id="14362" name="Text Box 61"/>
          <p:cNvSpPr txBox="1">
            <a:spLocks noChangeArrowheads="1"/>
          </p:cNvSpPr>
          <p:nvPr/>
        </p:nvSpPr>
        <p:spPr bwMode="auto">
          <a:xfrm>
            <a:off x="6091238" y="4606925"/>
            <a:ext cx="1017587" cy="288925"/>
          </a:xfrm>
          <a:prstGeom prst="rect">
            <a:avLst/>
          </a:prstGeom>
          <a:noFill/>
          <a:ln w="9525">
            <a:noFill/>
            <a:miter lim="800000"/>
            <a:headEnd/>
            <a:tailEnd/>
          </a:ln>
        </p:spPr>
        <p:txBody>
          <a:bodyPr>
            <a:spAutoFit/>
          </a:bodyPr>
          <a:lstStyle/>
          <a:p>
            <a:pPr eaLnBrk="0" hangingPunct="0">
              <a:lnSpc>
                <a:spcPct val="80000"/>
              </a:lnSpc>
            </a:pPr>
            <a:r>
              <a:rPr kumimoji="1" lang="en-US" altLang="ja-JP" sz="800" b="1">
                <a:solidFill>
                  <a:schemeClr val="bg1"/>
                </a:solidFill>
                <a:ea typeface="ＭＳ Ｐゴシック" pitchFamily="34" charset="-128"/>
              </a:rPr>
              <a:t>LTE enhancements</a:t>
            </a:r>
          </a:p>
        </p:txBody>
      </p:sp>
      <p:sp>
        <p:nvSpPr>
          <p:cNvPr id="6211" name="AutoShape 20"/>
          <p:cNvSpPr>
            <a:spLocks noChangeArrowheads="1"/>
          </p:cNvSpPr>
          <p:nvPr/>
        </p:nvSpPr>
        <p:spPr bwMode="auto">
          <a:xfrm>
            <a:off x="7477125" y="5516563"/>
            <a:ext cx="993775" cy="481012"/>
          </a:xfrm>
          <a:prstGeom prst="rightArrow">
            <a:avLst>
              <a:gd name="adj1" fmla="val 62389"/>
              <a:gd name="adj2" fmla="val 67764"/>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lgn="ctr" eaLnBrk="0" hangingPunct="0">
              <a:spcBef>
                <a:spcPct val="50000"/>
              </a:spcBef>
              <a:defRPr/>
            </a:pPr>
            <a:endParaRPr kumimoji="1" lang="en-GB" altLang="ja-JP" sz="700">
              <a:solidFill>
                <a:srgbClr val="000000"/>
              </a:solidFill>
            </a:endParaRPr>
          </a:p>
        </p:txBody>
      </p:sp>
      <p:sp>
        <p:nvSpPr>
          <p:cNvPr id="14364" name="正方形/長方形 104"/>
          <p:cNvSpPr>
            <a:spLocks noChangeArrowheads="1"/>
          </p:cNvSpPr>
          <p:nvPr/>
        </p:nvSpPr>
        <p:spPr bwMode="auto">
          <a:xfrm>
            <a:off x="6311900" y="5630863"/>
            <a:ext cx="939800" cy="215900"/>
          </a:xfrm>
          <a:prstGeom prst="rect">
            <a:avLst/>
          </a:prstGeom>
          <a:noFill/>
          <a:ln w="9525">
            <a:noFill/>
            <a:miter lim="800000"/>
            <a:headEnd/>
            <a:tailEnd/>
          </a:ln>
        </p:spPr>
        <p:txBody>
          <a:bodyPr>
            <a:spAutoFit/>
          </a:bodyPr>
          <a:lstStyle/>
          <a:p>
            <a:pPr eaLnBrk="0" hangingPunct="0"/>
            <a:r>
              <a:rPr kumimoji="1" lang="en-US" altLang="ja-JP" sz="800" b="1" i="1">
                <a:solidFill>
                  <a:srgbClr val="FF0000"/>
                </a:solidFill>
                <a:ea typeface="ＭＳ Ｐゴシック" pitchFamily="34" charset="-128"/>
              </a:rPr>
              <a:t>Release 11+</a:t>
            </a:r>
            <a:endParaRPr kumimoji="1" lang="en-US" altLang="ja-JP" sz="900" b="1" i="1">
              <a:solidFill>
                <a:srgbClr val="FF0000"/>
              </a:solidFill>
              <a:ea typeface="ＭＳ Ｐゴシック" pitchFamily="34" charset="-128"/>
            </a:endParaRPr>
          </a:p>
        </p:txBody>
      </p:sp>
      <p:sp>
        <p:nvSpPr>
          <p:cNvPr id="6214" name="Text Box 73"/>
          <p:cNvSpPr txBox="1">
            <a:spLocks noChangeArrowheads="1"/>
          </p:cNvSpPr>
          <p:nvPr/>
        </p:nvSpPr>
        <p:spPr bwMode="auto">
          <a:xfrm>
            <a:off x="322263" y="3519488"/>
            <a:ext cx="2573337" cy="584200"/>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bodyPr>
          <a:lstStyle/>
          <a:p>
            <a:pPr algn="ctr" eaLnBrk="0" hangingPunct="0">
              <a:defRPr/>
            </a:pPr>
            <a:r>
              <a:rPr kumimoji="1" lang="en-US" altLang="ja-JP" sz="1800" b="1" dirty="0">
                <a:solidFill>
                  <a:schemeClr val="bg1"/>
                </a:solidFill>
              </a:rPr>
              <a:t>ITU-R M.1457</a:t>
            </a:r>
          </a:p>
          <a:p>
            <a:pPr algn="ctr" eaLnBrk="0" hangingPunct="0">
              <a:defRPr/>
            </a:pPr>
            <a:r>
              <a:rPr kumimoji="1" lang="en-US" altLang="ja-JP" sz="1400" b="1" dirty="0">
                <a:solidFill>
                  <a:schemeClr val="bg1"/>
                </a:solidFill>
              </a:rPr>
              <a:t>IMT-2000 Recommendation</a:t>
            </a:r>
          </a:p>
        </p:txBody>
      </p:sp>
      <p:sp>
        <p:nvSpPr>
          <p:cNvPr id="6215" name="AutoShape 20"/>
          <p:cNvSpPr>
            <a:spLocks noChangeArrowheads="1"/>
          </p:cNvSpPr>
          <p:nvPr/>
        </p:nvSpPr>
        <p:spPr bwMode="auto">
          <a:xfrm>
            <a:off x="6813550" y="5046663"/>
            <a:ext cx="936625" cy="438150"/>
          </a:xfrm>
          <a:prstGeom prst="rightArrow">
            <a:avLst>
              <a:gd name="adj1" fmla="val 65898"/>
              <a:gd name="adj2" fmla="val 71807"/>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lgn="ctr" eaLnBrk="0" hangingPunct="0">
              <a:spcBef>
                <a:spcPct val="50000"/>
              </a:spcBef>
              <a:defRPr/>
            </a:pPr>
            <a:endParaRPr kumimoji="1" lang="en-GB" altLang="ja-JP" sz="700">
              <a:solidFill>
                <a:srgbClr val="000000"/>
              </a:solidFill>
            </a:endParaRPr>
          </a:p>
        </p:txBody>
      </p:sp>
      <p:grpSp>
        <p:nvGrpSpPr>
          <p:cNvPr id="6" name="Group 96"/>
          <p:cNvGrpSpPr>
            <a:grpSpLocks/>
          </p:cNvGrpSpPr>
          <p:nvPr/>
        </p:nvGrpSpPr>
        <p:grpSpPr bwMode="auto">
          <a:xfrm>
            <a:off x="2797175" y="5038725"/>
            <a:ext cx="2949575" cy="768350"/>
            <a:chOff x="3886290" y="5245249"/>
            <a:chExt cx="2217927" cy="704951"/>
          </a:xfrm>
        </p:grpSpPr>
        <p:sp>
          <p:nvSpPr>
            <p:cNvPr id="2" name="Rectangle 72"/>
            <p:cNvSpPr>
              <a:spLocks noChangeArrowheads="1"/>
            </p:cNvSpPr>
            <p:nvPr/>
          </p:nvSpPr>
          <p:spPr bwMode="auto">
            <a:xfrm>
              <a:off x="4132196" y="5245249"/>
              <a:ext cx="1730890" cy="557844"/>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lgn="ctr" eaLnBrk="0" hangingPunct="0">
                <a:spcBef>
                  <a:spcPct val="50000"/>
                </a:spcBef>
                <a:defRPr/>
              </a:pPr>
              <a:endParaRPr kumimoji="1" lang="en-GB" altLang="ja-JP" sz="900" dirty="0">
                <a:solidFill>
                  <a:schemeClr val="bg1"/>
                </a:solidFill>
                <a:ea typeface="ＭＳ ゴシック" pitchFamily="49" charset="-128"/>
              </a:endParaRPr>
            </a:p>
          </p:txBody>
        </p:sp>
        <p:sp>
          <p:nvSpPr>
            <p:cNvPr id="6218" name="Text Box 73"/>
            <p:cNvSpPr txBox="1">
              <a:spLocks noChangeArrowheads="1"/>
            </p:cNvSpPr>
            <p:nvPr/>
          </p:nvSpPr>
          <p:spPr bwMode="auto">
            <a:xfrm>
              <a:off x="3886290" y="5350118"/>
              <a:ext cx="2217927" cy="600082"/>
            </a:xfrm>
            <a:prstGeom prst="rect">
              <a:avLst/>
            </a:prstGeom>
            <a:noFill/>
            <a:ln w="9525">
              <a:noFill/>
              <a:miter lim="800000"/>
              <a:headEnd/>
              <a:tailEnd/>
            </a:ln>
          </p:spPr>
          <p:txBody>
            <a:bodyPr>
              <a:spAutoFit/>
            </a:bodyPr>
            <a:lstStyle/>
            <a:p>
              <a:pPr algn="ctr" eaLnBrk="0" hangingPunct="0">
                <a:defRPr/>
              </a:pPr>
              <a:r>
                <a:rPr kumimoji="1" lang="en-US" altLang="ja-JP" sz="1200" b="1" dirty="0">
                  <a:solidFill>
                    <a:schemeClr val="bg1"/>
                  </a:solidFill>
                </a:rPr>
                <a:t>ITU-R M.[IMT.RSPEC]</a:t>
              </a:r>
            </a:p>
            <a:p>
              <a:pPr algn="ctr" eaLnBrk="0" hangingPunct="0">
                <a:defRPr/>
              </a:pPr>
              <a:r>
                <a:rPr kumimoji="1" lang="en-US" altLang="ja-JP" sz="1050" b="1" dirty="0">
                  <a:solidFill>
                    <a:schemeClr val="bg1"/>
                  </a:solidFill>
                </a:rPr>
                <a:t>IMT-Advanced Recommendation</a:t>
              </a:r>
            </a:p>
          </p:txBody>
        </p:sp>
      </p:grpSp>
      <p:sp>
        <p:nvSpPr>
          <p:cNvPr id="14368" name="Rectangle 361"/>
          <p:cNvSpPr>
            <a:spLocks noGrp="1" noChangeArrowheads="1"/>
          </p:cNvSpPr>
          <p:nvPr>
            <p:ph type="title"/>
          </p:nvPr>
        </p:nvSpPr>
        <p:spPr>
          <a:xfrm>
            <a:off x="1444625" y="155575"/>
            <a:ext cx="6000750" cy="1169988"/>
          </a:xfrm>
        </p:spPr>
        <p:txBody>
          <a:bodyPr/>
          <a:lstStyle/>
          <a:p>
            <a:pPr eaLnBrk="1" hangingPunct="1"/>
            <a:r>
              <a:rPr lang="en-US" altLang="ja-JP" smtClean="0">
                <a:ea typeface="ＭＳ Ｐゴシック" pitchFamily="34" charset="-128"/>
              </a:rPr>
              <a:t>Motivation for LTE-Advanced</a:t>
            </a:r>
            <a:endParaRPr lang="ja-JP" altLang="en-US" smtClean="0">
              <a:ea typeface="ＭＳ Ｐゴシック" pitchFamily="34" charset="-128"/>
            </a:endParaRPr>
          </a:p>
        </p:txBody>
      </p:sp>
      <p:pic>
        <p:nvPicPr>
          <p:cNvPr id="14369" name="Picture 97" descr="imt_lte_A.jpg"/>
          <p:cNvPicPr>
            <a:picLocks noChangeAspect="1"/>
          </p:cNvPicPr>
          <p:nvPr/>
        </p:nvPicPr>
        <p:blipFill>
          <a:blip r:embed="rId3" cstate="print"/>
          <a:srcRect/>
          <a:stretch>
            <a:fillRect/>
          </a:stretch>
        </p:blipFill>
        <p:spPr bwMode="auto">
          <a:xfrm>
            <a:off x="153988" y="255588"/>
            <a:ext cx="1309687" cy="798512"/>
          </a:xfrm>
          <a:prstGeom prst="rect">
            <a:avLst/>
          </a:prstGeom>
          <a:noFill/>
          <a:ln w="9525">
            <a:noFill/>
            <a:miter lim="800000"/>
            <a:headEnd/>
            <a:tailEnd/>
          </a:ln>
        </p:spPr>
      </p:pic>
      <p:sp>
        <p:nvSpPr>
          <p:cNvPr id="14370" name="Text Box 61"/>
          <p:cNvSpPr txBox="1">
            <a:spLocks noChangeArrowheads="1"/>
          </p:cNvSpPr>
          <p:nvPr/>
        </p:nvSpPr>
        <p:spPr bwMode="auto">
          <a:xfrm>
            <a:off x="6777038" y="5157788"/>
            <a:ext cx="974725" cy="215900"/>
          </a:xfrm>
          <a:prstGeom prst="rect">
            <a:avLst/>
          </a:prstGeom>
          <a:noFill/>
          <a:ln w="9525">
            <a:noFill/>
            <a:miter lim="800000"/>
            <a:headEnd/>
            <a:tailEnd/>
          </a:ln>
        </p:spPr>
        <p:txBody>
          <a:bodyPr>
            <a:spAutoFit/>
          </a:bodyPr>
          <a:lstStyle/>
          <a:p>
            <a:pPr eaLnBrk="0" hangingPunct="0"/>
            <a:r>
              <a:rPr kumimoji="1" lang="en-US" altLang="ja-JP" sz="800" b="1">
                <a:solidFill>
                  <a:schemeClr val="bg1"/>
                </a:solidFill>
                <a:ea typeface="ＭＳ Ｐゴシック" pitchFamily="34" charset="-128"/>
              </a:rPr>
              <a:t>LTE-Advanced</a:t>
            </a:r>
            <a:endParaRPr kumimoji="1" lang="en-US" altLang="ja-JP" sz="800" b="1">
              <a:solidFill>
                <a:schemeClr val="bg1"/>
              </a:solidFill>
              <a:ea typeface="ＭＳ ゴシック" pitchFamily="49" charset="-128"/>
            </a:endParaRPr>
          </a:p>
        </p:txBody>
      </p:sp>
      <p:sp>
        <p:nvSpPr>
          <p:cNvPr id="14371" name="Text Box 25"/>
          <p:cNvSpPr txBox="1">
            <a:spLocks noChangeArrowheads="1"/>
          </p:cNvSpPr>
          <p:nvPr/>
        </p:nvSpPr>
        <p:spPr bwMode="auto">
          <a:xfrm>
            <a:off x="6996113" y="1392238"/>
            <a:ext cx="633412" cy="277812"/>
          </a:xfrm>
          <a:prstGeom prst="rect">
            <a:avLst/>
          </a:prstGeom>
          <a:noFill/>
          <a:ln w="9525">
            <a:noFill/>
            <a:miter lim="800000"/>
            <a:headEnd/>
            <a:tailEnd/>
          </a:ln>
        </p:spPr>
        <p:txBody>
          <a:bodyPr>
            <a:spAutoFit/>
          </a:bodyPr>
          <a:lstStyle/>
          <a:p>
            <a:pPr eaLnBrk="0" hangingPunct="0"/>
            <a:r>
              <a:rPr kumimoji="1" lang="en-US" altLang="ja-JP" sz="1200" b="1">
                <a:solidFill>
                  <a:srgbClr val="C00000"/>
                </a:solidFill>
                <a:ea typeface="ＭＳ Ｐゴシック" pitchFamily="34" charset="-128"/>
              </a:rPr>
              <a:t>2011</a:t>
            </a:r>
          </a:p>
        </p:txBody>
      </p:sp>
      <p:sp>
        <p:nvSpPr>
          <p:cNvPr id="100" name="コンテンツ プレースホルダ 3"/>
          <p:cNvSpPr txBox="1">
            <a:spLocks/>
          </p:cNvSpPr>
          <p:nvPr/>
        </p:nvSpPr>
        <p:spPr>
          <a:xfrm>
            <a:off x="5524500" y="1825625"/>
            <a:ext cx="3417888" cy="1804988"/>
          </a:xfrm>
          <a:prstGeom prst="rect">
            <a:avLst/>
          </a:prstGeom>
        </p:spPr>
        <p:txBody>
          <a:bodyPr/>
          <a:lstStyle/>
          <a:p>
            <a:pPr marL="342900" indent="-342900" eaLnBrk="0" hangingPunct="0">
              <a:spcBef>
                <a:spcPct val="20000"/>
              </a:spcBef>
              <a:buFontTx/>
              <a:buBlip>
                <a:blip r:embed="rId4"/>
              </a:buBlip>
              <a:defRPr/>
            </a:pPr>
            <a:r>
              <a:rPr lang="en-US" altLang="ja-JP" sz="1600" kern="0" dirty="0">
                <a:latin typeface="+mn-lt"/>
              </a:rPr>
              <a:t>3GPP aligned to ITU-R IMT process</a:t>
            </a:r>
          </a:p>
          <a:p>
            <a:pPr marL="342900" indent="-342900" eaLnBrk="0" hangingPunct="0">
              <a:spcBef>
                <a:spcPct val="20000"/>
              </a:spcBef>
              <a:buFontTx/>
              <a:buBlip>
                <a:blip r:embed="rId4"/>
              </a:buBlip>
              <a:defRPr/>
            </a:pPr>
            <a:r>
              <a:rPr lang="en-US" altLang="ja-JP" sz="1600" kern="0" dirty="0">
                <a:latin typeface="+mn-lt"/>
              </a:rPr>
              <a:t>Allows Coordinated approach to WRC</a:t>
            </a:r>
          </a:p>
          <a:p>
            <a:pPr marL="342900" indent="-342900" eaLnBrk="0" hangingPunct="0">
              <a:spcBef>
                <a:spcPct val="20000"/>
              </a:spcBef>
              <a:buFontTx/>
              <a:buBlip>
                <a:blip r:embed="rId4"/>
              </a:buBlip>
              <a:defRPr/>
            </a:pPr>
            <a:r>
              <a:rPr lang="en-US" altLang="ja-JP" sz="1600" kern="0" dirty="0">
                <a:latin typeface="+mn-lt"/>
              </a:rPr>
              <a:t>3GPP Releases evolve to meet:</a:t>
            </a:r>
          </a:p>
          <a:p>
            <a:pPr marL="742950" lvl="1" indent="-285750" eaLnBrk="0" hangingPunct="0">
              <a:spcBef>
                <a:spcPct val="20000"/>
              </a:spcBef>
              <a:buClr>
                <a:srgbClr val="C00000"/>
              </a:buClr>
              <a:buFont typeface="Arial" pitchFamily="34" charset="0"/>
              <a:buChar char="•"/>
              <a:defRPr/>
            </a:pPr>
            <a:r>
              <a:rPr lang="en-US" altLang="ja-JP" sz="1400" kern="0" dirty="0">
                <a:latin typeface="+mn-lt"/>
              </a:rPr>
              <a:t>Future Requirements for IMT</a:t>
            </a:r>
          </a:p>
          <a:p>
            <a:pPr marL="742950" lvl="1" indent="-285750" eaLnBrk="0" hangingPunct="0">
              <a:spcBef>
                <a:spcPct val="20000"/>
              </a:spcBef>
              <a:buClr>
                <a:srgbClr val="C00000"/>
              </a:buClr>
              <a:buFont typeface="Arial" pitchFamily="34" charset="0"/>
              <a:buChar char="•"/>
              <a:defRPr/>
            </a:pPr>
            <a:r>
              <a:rPr lang="en-US" altLang="ja-JP" sz="1400" kern="0" dirty="0">
                <a:latin typeface="+mn-lt"/>
              </a:rPr>
              <a:t>Future operator and end-user requirements</a:t>
            </a:r>
            <a:endParaRPr lang="ja-JP" altLang="en-US" sz="1400" kern="0" dirty="0">
              <a:latin typeface="+mn-lt"/>
            </a:endParaRPr>
          </a:p>
        </p:txBody>
      </p:sp>
      <p:sp>
        <p:nvSpPr>
          <p:cNvPr id="14373" name="Text Box 61"/>
          <p:cNvSpPr txBox="1">
            <a:spLocks noChangeArrowheads="1"/>
          </p:cNvSpPr>
          <p:nvPr/>
        </p:nvSpPr>
        <p:spPr bwMode="auto">
          <a:xfrm>
            <a:off x="7480300" y="5637213"/>
            <a:ext cx="1017588" cy="290512"/>
          </a:xfrm>
          <a:prstGeom prst="rect">
            <a:avLst/>
          </a:prstGeom>
          <a:noFill/>
          <a:ln w="9525">
            <a:noFill/>
            <a:miter lim="800000"/>
            <a:headEnd/>
            <a:tailEnd/>
          </a:ln>
        </p:spPr>
        <p:txBody>
          <a:bodyPr>
            <a:spAutoFit/>
          </a:bodyPr>
          <a:lstStyle/>
          <a:p>
            <a:pPr eaLnBrk="0" hangingPunct="0">
              <a:lnSpc>
                <a:spcPct val="80000"/>
              </a:lnSpc>
            </a:pPr>
            <a:r>
              <a:rPr kumimoji="1" lang="en-US" altLang="ja-JP" sz="800" b="1">
                <a:solidFill>
                  <a:schemeClr val="bg1"/>
                </a:solidFill>
                <a:ea typeface="ＭＳ Ｐゴシック" pitchFamily="34" charset="-128"/>
              </a:rPr>
              <a:t>Further LTE enhancements</a:t>
            </a:r>
          </a:p>
        </p:txBody>
      </p:sp>
      <p:sp>
        <p:nvSpPr>
          <p:cNvPr id="103" name="Cloud Callout 102"/>
          <p:cNvSpPr/>
          <p:nvPr/>
        </p:nvSpPr>
        <p:spPr bwMode="auto">
          <a:xfrm>
            <a:off x="7683500" y="4840288"/>
            <a:ext cx="949325" cy="287337"/>
          </a:xfrm>
          <a:prstGeom prst="cloudCallout">
            <a:avLst>
              <a:gd name="adj1" fmla="val -17304"/>
              <a:gd name="adj2" fmla="val 153233"/>
            </a:avLst>
          </a:prstGeom>
          <a:solidFill>
            <a:schemeClr val="accent6"/>
          </a:solidFill>
          <a:ln w="9525" cap="flat" cmpd="sng" algn="ctr">
            <a:noFill/>
            <a:prstDash val="solid"/>
            <a:round/>
            <a:headEnd type="none" w="med" len="med"/>
            <a:tailEnd type="none" w="med" len="med"/>
          </a:ln>
          <a:effectLst/>
        </p:spPr>
        <p:txBody>
          <a:bodyPr/>
          <a:lstStyle/>
          <a:p>
            <a:pPr eaLnBrk="0" hangingPunct="0">
              <a:defRPr/>
            </a:pPr>
            <a:r>
              <a:rPr lang="en-GB" sz="800" dirty="0">
                <a:solidFill>
                  <a:schemeClr val="bg1"/>
                </a:solidFill>
                <a:latin typeface="Arial" charset="0"/>
              </a:rPr>
              <a:t>3 </a:t>
            </a:r>
            <a:r>
              <a:rPr lang="en-GB" sz="800" dirty="0" err="1">
                <a:solidFill>
                  <a:schemeClr val="bg1"/>
                </a:solidFill>
                <a:latin typeface="Arial" charset="0"/>
              </a:rPr>
              <a:t>Gbps</a:t>
            </a:r>
            <a:endParaRPr lang="en-GB" sz="800" dirty="0">
              <a:solidFill>
                <a:schemeClr val="bg1"/>
              </a:solidFill>
              <a:latin typeface="Arial" charset="0"/>
            </a:endParaRPr>
          </a:p>
        </p:txBody>
      </p:sp>
      <p:sp>
        <p:nvSpPr>
          <p:cNvPr id="104" name="Cloud Callout 103"/>
          <p:cNvSpPr/>
          <p:nvPr/>
        </p:nvSpPr>
        <p:spPr bwMode="auto">
          <a:xfrm>
            <a:off x="8256588" y="5172075"/>
            <a:ext cx="887412" cy="287338"/>
          </a:xfrm>
          <a:prstGeom prst="cloudCallout">
            <a:avLst>
              <a:gd name="adj1" fmla="val -38207"/>
              <a:gd name="adj2" fmla="val 71983"/>
            </a:avLst>
          </a:prstGeom>
          <a:solidFill>
            <a:schemeClr val="accent6"/>
          </a:solidFill>
          <a:ln w="9525" cap="flat" cmpd="sng" algn="ctr">
            <a:noFill/>
            <a:prstDash val="solid"/>
            <a:round/>
            <a:headEnd type="none" w="med" len="med"/>
            <a:tailEnd type="none" w="med" len="med"/>
          </a:ln>
          <a:effectLst/>
        </p:spPr>
        <p:txBody>
          <a:bodyPr/>
          <a:lstStyle/>
          <a:p>
            <a:pPr eaLnBrk="0" hangingPunct="0">
              <a:defRPr/>
            </a:pPr>
            <a:r>
              <a:rPr lang="en-US" altLang="ja-JP" sz="800" dirty="0">
                <a:solidFill>
                  <a:schemeClr val="bg1"/>
                </a:solidFill>
                <a:ea typeface="ＭＳ Ｐゴシック" pitchFamily="50" charset="-128"/>
              </a:rPr>
              <a:t>64QAM</a:t>
            </a:r>
          </a:p>
        </p:txBody>
      </p:sp>
      <p:sp>
        <p:nvSpPr>
          <p:cNvPr id="105" name="Cloud Callout 104"/>
          <p:cNvSpPr/>
          <p:nvPr/>
        </p:nvSpPr>
        <p:spPr bwMode="auto">
          <a:xfrm>
            <a:off x="6615113" y="6180138"/>
            <a:ext cx="1049337" cy="373062"/>
          </a:xfrm>
          <a:prstGeom prst="cloudCallout">
            <a:avLst>
              <a:gd name="adj1" fmla="val 50659"/>
              <a:gd name="adj2" fmla="val -87133"/>
            </a:avLst>
          </a:prstGeom>
          <a:solidFill>
            <a:schemeClr val="accent6"/>
          </a:solidFill>
          <a:ln w="9525" cap="flat" cmpd="sng" algn="ctr">
            <a:noFill/>
            <a:prstDash val="solid"/>
            <a:round/>
            <a:headEnd type="none" w="med" len="med"/>
            <a:tailEnd type="none" w="med" len="med"/>
          </a:ln>
          <a:effectLst/>
        </p:spPr>
        <p:txBody>
          <a:bodyPr/>
          <a:lstStyle/>
          <a:p>
            <a:pPr eaLnBrk="0" hangingPunct="0">
              <a:defRPr/>
            </a:pPr>
            <a:r>
              <a:rPr lang="en-US" altLang="ja-JP" sz="800" dirty="0">
                <a:solidFill>
                  <a:schemeClr val="bg1"/>
                </a:solidFill>
                <a:ea typeface="ＭＳ Ｐゴシック" pitchFamily="50" charset="-128"/>
              </a:rPr>
              <a:t>8x8 MIMO</a:t>
            </a:r>
          </a:p>
        </p:txBody>
      </p:sp>
      <p:sp>
        <p:nvSpPr>
          <p:cNvPr id="106" name="Cloud Callout 105"/>
          <p:cNvSpPr/>
          <p:nvPr/>
        </p:nvSpPr>
        <p:spPr bwMode="auto">
          <a:xfrm>
            <a:off x="7799388" y="6194425"/>
            <a:ext cx="1192212" cy="269875"/>
          </a:xfrm>
          <a:prstGeom prst="cloudCallout">
            <a:avLst>
              <a:gd name="adj1" fmla="val -44595"/>
              <a:gd name="adj2" fmla="val -109268"/>
            </a:avLst>
          </a:prstGeom>
          <a:solidFill>
            <a:schemeClr val="accent6"/>
          </a:solidFill>
          <a:ln w="9525" cap="flat" cmpd="sng" algn="ctr">
            <a:noFill/>
            <a:prstDash val="solid"/>
            <a:round/>
            <a:headEnd type="none" w="med" len="med"/>
            <a:tailEnd type="none" w="med" len="med"/>
          </a:ln>
          <a:effectLst/>
        </p:spPr>
        <p:txBody>
          <a:bodyPr/>
          <a:lstStyle/>
          <a:p>
            <a:pPr eaLnBrk="0" hangingPunct="0">
              <a:defRPr/>
            </a:pPr>
            <a:r>
              <a:rPr lang="en-US" altLang="ja-JP" sz="800" dirty="0">
                <a:solidFill>
                  <a:schemeClr val="bg1"/>
                </a:solidFill>
                <a:ea typeface="ＭＳ Ｐゴシック" pitchFamily="50" charset="-128"/>
              </a:rPr>
              <a:t>100MHz BW</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ja-JP" sz="2800" smtClean="0">
                <a:ea typeface="ＭＳ Ｐゴシック" pitchFamily="34" charset="-128"/>
              </a:rPr>
              <a:t>LTE-Advanced (Rel-10 onwards)</a:t>
            </a:r>
            <a:endParaRPr lang="ja-JP" altLang="en-US" smtClean="0">
              <a:ea typeface="ＭＳ Ｐゴシック" pitchFamily="34" charset="-128"/>
            </a:endParaRPr>
          </a:p>
        </p:txBody>
      </p:sp>
      <p:sp>
        <p:nvSpPr>
          <p:cNvPr id="14339" name="Text Box 3"/>
          <p:cNvSpPr txBox="1">
            <a:spLocks noChangeArrowheads="1"/>
          </p:cNvSpPr>
          <p:nvPr/>
        </p:nvSpPr>
        <p:spPr bwMode="auto">
          <a:xfrm>
            <a:off x="163513" y="1330325"/>
            <a:ext cx="8604250" cy="2027238"/>
          </a:xfrm>
          <a:prstGeom prst="rect">
            <a:avLst/>
          </a:prstGeom>
          <a:noFill/>
          <a:ln w="19050">
            <a:noFill/>
            <a:miter lim="800000"/>
            <a:headEnd/>
            <a:tailEnd/>
          </a:ln>
        </p:spPr>
        <p:txBody>
          <a:bodyPr>
            <a:spAutoFit/>
          </a:bodyPr>
          <a:lstStyle/>
          <a:p>
            <a:pPr marL="266700" indent="-266700" eaLnBrk="0" hangingPunct="0">
              <a:buFontTx/>
              <a:buBlip>
                <a:blip r:embed="rId2"/>
              </a:buBlip>
            </a:pPr>
            <a:r>
              <a:rPr kumimoji="1" lang="en-US" altLang="ja-JP" sz="2000">
                <a:latin typeface="Calibri" pitchFamily="34" charset="0"/>
                <a:ea typeface="ＭＳ Ｐゴシック" pitchFamily="34" charset="-128"/>
              </a:rPr>
              <a:t> LTE-Advanced shall be deployed as an evolution of LTE and on new bands.</a:t>
            </a:r>
          </a:p>
          <a:p>
            <a:pPr marL="266700" indent="-266700" eaLnBrk="0" hangingPunct="0"/>
            <a:r>
              <a:rPr kumimoji="1" lang="en-US" altLang="ja-JP" sz="2000">
                <a:latin typeface="Calibri" pitchFamily="34" charset="0"/>
                <a:ea typeface="ＭＳ Ｐゴシック" pitchFamily="34" charset="-128"/>
              </a:rPr>
              <a:t> </a:t>
            </a:r>
          </a:p>
          <a:p>
            <a:pPr marL="266700" indent="-266700" eaLnBrk="0" hangingPunct="0">
              <a:buFontTx/>
              <a:buBlip>
                <a:blip r:embed="rId2"/>
              </a:buBlip>
            </a:pPr>
            <a:r>
              <a:rPr kumimoji="1" lang="en-US" altLang="ja-JP" sz="2000">
                <a:latin typeface="Calibri" pitchFamily="34" charset="0"/>
                <a:ea typeface="ＭＳ Ｐゴシック" pitchFamily="34" charset="-128"/>
              </a:rPr>
              <a:t> LTE-Advanced shall be backwards compatible with LTE. This is valid for the radio aspects as well as the upper-layer signaling and services.</a:t>
            </a:r>
          </a:p>
          <a:p>
            <a:pPr marL="266700" indent="-266700" eaLnBrk="0" hangingPunct="0">
              <a:buFontTx/>
              <a:buBlip>
                <a:blip r:embed="rId2"/>
              </a:buBlip>
            </a:pPr>
            <a:endParaRPr kumimoji="1" lang="en-US" altLang="ja-JP" sz="2000">
              <a:latin typeface="Calibri" pitchFamily="34" charset="0"/>
              <a:ea typeface="ＭＳ Ｐゴシック" pitchFamily="34" charset="-128"/>
            </a:endParaRPr>
          </a:p>
          <a:p>
            <a:pPr marL="266700" indent="-266700" eaLnBrk="0" hangingPunct="0"/>
            <a:r>
              <a:rPr kumimoji="1" lang="ja-JP" altLang="en-US" sz="2000" b="1">
                <a:solidFill>
                  <a:srgbClr val="2A6EA8"/>
                </a:solidFill>
                <a:ea typeface="ＭＳ Ｐゴシック" pitchFamily="34" charset="-128"/>
                <a:sym typeface="Wingdings" pitchFamily="2" charset="2"/>
              </a:rPr>
              <a:t>     </a:t>
            </a:r>
            <a:r>
              <a:rPr kumimoji="1" lang="en-US" altLang="ja-JP" sz="2000">
                <a:solidFill>
                  <a:srgbClr val="2A6EA8"/>
                </a:solidFill>
                <a:latin typeface="Calibri" pitchFamily="34" charset="0"/>
                <a:ea typeface="ＭＳ Ｐゴシック" pitchFamily="34" charset="-128"/>
                <a:sym typeface="Wingdings" pitchFamily="2" charset="2"/>
              </a:rPr>
              <a:t>Smooth and flexible system migration from Rel-8 LTE to LTE-Advanced</a:t>
            </a:r>
            <a:endParaRPr kumimoji="1" lang="ja-JP" altLang="en-US" sz="2000">
              <a:solidFill>
                <a:srgbClr val="2A6EA8"/>
              </a:solidFill>
              <a:latin typeface="Calibri" pitchFamily="34" charset="0"/>
              <a:ea typeface="ＭＳ Ｐゴシック" pitchFamily="34" charset="-128"/>
            </a:endParaRPr>
          </a:p>
          <a:p>
            <a:pPr marL="266700" indent="-266700" eaLnBrk="0" hangingPunct="0"/>
            <a:endParaRPr kumimoji="1" lang="ja-JP" altLang="en-US" sz="700" b="1">
              <a:solidFill>
                <a:srgbClr val="FF0000"/>
              </a:solidFill>
              <a:ea typeface="ＭＳ Ｐゴシック" pitchFamily="34" charset="-128"/>
            </a:endParaRPr>
          </a:p>
        </p:txBody>
      </p:sp>
      <p:grpSp>
        <p:nvGrpSpPr>
          <p:cNvPr id="14340" name="Group 63"/>
          <p:cNvGrpSpPr>
            <a:grpSpLocks/>
          </p:cNvGrpSpPr>
          <p:nvPr/>
        </p:nvGrpSpPr>
        <p:grpSpPr bwMode="auto">
          <a:xfrm>
            <a:off x="393700" y="3328988"/>
            <a:ext cx="8510588" cy="2690812"/>
            <a:chOff x="248" y="2097"/>
            <a:chExt cx="5361" cy="1695"/>
          </a:xfrm>
        </p:grpSpPr>
        <p:sp>
          <p:nvSpPr>
            <p:cNvPr id="9223" name="Oval 4"/>
            <p:cNvSpPr>
              <a:spLocks noChangeArrowheads="1"/>
            </p:cNvSpPr>
            <p:nvPr/>
          </p:nvSpPr>
          <p:spPr bwMode="auto">
            <a:xfrm>
              <a:off x="248" y="2931"/>
              <a:ext cx="2660" cy="706"/>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pPr algn="ctr" eaLnBrk="0" hangingPunct="0">
                <a:spcBef>
                  <a:spcPct val="50000"/>
                </a:spcBef>
                <a:defRPr/>
              </a:pPr>
              <a:endParaRPr kumimoji="1" lang="ja-JP" altLang="en-US" sz="2000">
                <a:solidFill>
                  <a:srgbClr val="000000"/>
                </a:solidFill>
              </a:endParaRPr>
            </a:p>
          </p:txBody>
        </p:sp>
        <p:grpSp>
          <p:nvGrpSpPr>
            <p:cNvPr id="14342" name="Group 92"/>
            <p:cNvGrpSpPr>
              <a:grpSpLocks/>
            </p:cNvGrpSpPr>
            <p:nvPr/>
          </p:nvGrpSpPr>
          <p:grpSpPr bwMode="auto">
            <a:xfrm>
              <a:off x="1472" y="2636"/>
              <a:ext cx="189" cy="567"/>
              <a:chOff x="1854" y="2738"/>
              <a:chExt cx="113" cy="539"/>
            </a:xfrm>
          </p:grpSpPr>
          <p:sp>
            <p:nvSpPr>
              <p:cNvPr id="14382" name="Freeform 93"/>
              <p:cNvSpPr>
                <a:spLocks/>
              </p:cNvSpPr>
              <p:nvPr/>
            </p:nvSpPr>
            <p:spPr bwMode="auto">
              <a:xfrm>
                <a:off x="1900" y="2843"/>
                <a:ext cx="21" cy="46"/>
              </a:xfrm>
              <a:custGeom>
                <a:avLst/>
                <a:gdLst>
                  <a:gd name="T0" fmla="*/ 4 w 21"/>
                  <a:gd name="T1" fmla="*/ 10 h 46"/>
                  <a:gd name="T2" fmla="*/ 11 w 21"/>
                  <a:gd name="T3" fmla="*/ 0 h 46"/>
                  <a:gd name="T4" fmla="*/ 19 w 21"/>
                  <a:gd name="T5" fmla="*/ 10 h 46"/>
                  <a:gd name="T6" fmla="*/ 21 w 21"/>
                  <a:gd name="T7" fmla="*/ 37 h 46"/>
                  <a:gd name="T8" fmla="*/ 11 w 21"/>
                  <a:gd name="T9" fmla="*/ 46 h 46"/>
                  <a:gd name="T10" fmla="*/ 0 w 21"/>
                  <a:gd name="T11" fmla="*/ 37 h 46"/>
                  <a:gd name="T12" fmla="*/ 4 w 21"/>
                  <a:gd name="T13" fmla="*/ 10 h 46"/>
                  <a:gd name="T14" fmla="*/ 0 60000 65536"/>
                  <a:gd name="T15" fmla="*/ 0 60000 65536"/>
                  <a:gd name="T16" fmla="*/ 0 60000 65536"/>
                  <a:gd name="T17" fmla="*/ 0 60000 65536"/>
                  <a:gd name="T18" fmla="*/ 0 60000 65536"/>
                  <a:gd name="T19" fmla="*/ 0 60000 65536"/>
                  <a:gd name="T20" fmla="*/ 0 60000 65536"/>
                  <a:gd name="T21" fmla="*/ 0 w 21"/>
                  <a:gd name="T22" fmla="*/ 0 h 46"/>
                  <a:gd name="T23" fmla="*/ 21 w 21"/>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46">
                    <a:moveTo>
                      <a:pt x="4" y="10"/>
                    </a:moveTo>
                    <a:lnTo>
                      <a:pt x="11" y="0"/>
                    </a:lnTo>
                    <a:lnTo>
                      <a:pt x="19" y="10"/>
                    </a:lnTo>
                    <a:lnTo>
                      <a:pt x="21" y="37"/>
                    </a:lnTo>
                    <a:lnTo>
                      <a:pt x="11" y="46"/>
                    </a:lnTo>
                    <a:lnTo>
                      <a:pt x="0" y="37"/>
                    </a:lnTo>
                    <a:lnTo>
                      <a:pt x="4" y="10"/>
                    </a:lnTo>
                    <a:close/>
                  </a:path>
                </a:pathLst>
              </a:custGeom>
              <a:solidFill>
                <a:srgbClr val="99CCFF"/>
              </a:solidFill>
              <a:ln w="9525">
                <a:noFill/>
                <a:round/>
                <a:headEnd/>
                <a:tailEnd/>
              </a:ln>
            </p:spPr>
            <p:txBody>
              <a:bodyPr/>
              <a:lstStyle/>
              <a:p>
                <a:endParaRPr lang="en-GB"/>
              </a:p>
            </p:txBody>
          </p:sp>
          <p:sp>
            <p:nvSpPr>
              <p:cNvPr id="14383" name="Freeform 94"/>
              <p:cNvSpPr>
                <a:spLocks/>
              </p:cNvSpPr>
              <p:nvPr/>
            </p:nvSpPr>
            <p:spPr bwMode="auto">
              <a:xfrm>
                <a:off x="1854" y="3202"/>
                <a:ext cx="113" cy="36"/>
              </a:xfrm>
              <a:custGeom>
                <a:avLst/>
                <a:gdLst>
                  <a:gd name="T0" fmla="*/ 0 w 113"/>
                  <a:gd name="T1" fmla="*/ 36 h 36"/>
                  <a:gd name="T2" fmla="*/ 57 w 113"/>
                  <a:gd name="T3" fmla="*/ 0 h 36"/>
                  <a:gd name="T4" fmla="*/ 113 w 113"/>
                  <a:gd name="T5" fmla="*/ 36 h 36"/>
                  <a:gd name="T6" fmla="*/ 0 60000 65536"/>
                  <a:gd name="T7" fmla="*/ 0 60000 65536"/>
                  <a:gd name="T8" fmla="*/ 0 60000 65536"/>
                  <a:gd name="T9" fmla="*/ 0 w 113"/>
                  <a:gd name="T10" fmla="*/ 0 h 36"/>
                  <a:gd name="T11" fmla="*/ 113 w 113"/>
                  <a:gd name="T12" fmla="*/ 36 h 36"/>
                </a:gdLst>
                <a:ahLst/>
                <a:cxnLst>
                  <a:cxn ang="T6">
                    <a:pos x="T0" y="T1"/>
                  </a:cxn>
                  <a:cxn ang="T7">
                    <a:pos x="T2" y="T3"/>
                  </a:cxn>
                  <a:cxn ang="T8">
                    <a:pos x="T4" y="T5"/>
                  </a:cxn>
                </a:cxnLst>
                <a:rect l="T9" t="T10" r="T11" b="T12"/>
                <a:pathLst>
                  <a:path w="113" h="36">
                    <a:moveTo>
                      <a:pt x="0" y="36"/>
                    </a:moveTo>
                    <a:lnTo>
                      <a:pt x="57" y="0"/>
                    </a:lnTo>
                    <a:lnTo>
                      <a:pt x="113" y="36"/>
                    </a:lnTo>
                  </a:path>
                </a:pathLst>
              </a:custGeom>
              <a:solidFill>
                <a:srgbClr val="99CCFF"/>
              </a:solidFill>
              <a:ln w="9525">
                <a:solidFill>
                  <a:srgbClr val="000000"/>
                </a:solidFill>
                <a:round/>
                <a:headEnd/>
                <a:tailEnd/>
              </a:ln>
            </p:spPr>
            <p:txBody>
              <a:bodyPr/>
              <a:lstStyle/>
              <a:p>
                <a:endParaRPr lang="en-GB"/>
              </a:p>
            </p:txBody>
          </p:sp>
          <p:sp>
            <p:nvSpPr>
              <p:cNvPr id="14384" name="Freeform 95"/>
              <p:cNvSpPr>
                <a:spLocks/>
              </p:cNvSpPr>
              <p:nvPr/>
            </p:nvSpPr>
            <p:spPr bwMode="auto">
              <a:xfrm>
                <a:off x="1854" y="2824"/>
                <a:ext cx="113" cy="453"/>
              </a:xfrm>
              <a:custGeom>
                <a:avLst/>
                <a:gdLst>
                  <a:gd name="T0" fmla="*/ 57 w 113"/>
                  <a:gd name="T1" fmla="*/ 0 h 453"/>
                  <a:gd name="T2" fmla="*/ 57 w 113"/>
                  <a:gd name="T3" fmla="*/ 453 h 453"/>
                  <a:gd name="T4" fmla="*/ 0 w 113"/>
                  <a:gd name="T5" fmla="*/ 414 h 453"/>
                  <a:gd name="T6" fmla="*/ 57 w 113"/>
                  <a:gd name="T7" fmla="*/ 0 h 453"/>
                  <a:gd name="T8" fmla="*/ 113 w 113"/>
                  <a:gd name="T9" fmla="*/ 414 h 453"/>
                  <a:gd name="T10" fmla="*/ 57 w 113"/>
                  <a:gd name="T11" fmla="*/ 453 h 453"/>
                  <a:gd name="T12" fmla="*/ 0 60000 65536"/>
                  <a:gd name="T13" fmla="*/ 0 60000 65536"/>
                  <a:gd name="T14" fmla="*/ 0 60000 65536"/>
                  <a:gd name="T15" fmla="*/ 0 60000 65536"/>
                  <a:gd name="T16" fmla="*/ 0 60000 65536"/>
                  <a:gd name="T17" fmla="*/ 0 60000 65536"/>
                  <a:gd name="T18" fmla="*/ 0 w 113"/>
                  <a:gd name="T19" fmla="*/ 0 h 453"/>
                  <a:gd name="T20" fmla="*/ 113 w 113"/>
                  <a:gd name="T21" fmla="*/ 453 h 453"/>
                </a:gdLst>
                <a:ahLst/>
                <a:cxnLst>
                  <a:cxn ang="T12">
                    <a:pos x="T0" y="T1"/>
                  </a:cxn>
                  <a:cxn ang="T13">
                    <a:pos x="T2" y="T3"/>
                  </a:cxn>
                  <a:cxn ang="T14">
                    <a:pos x="T4" y="T5"/>
                  </a:cxn>
                  <a:cxn ang="T15">
                    <a:pos x="T6" y="T7"/>
                  </a:cxn>
                  <a:cxn ang="T16">
                    <a:pos x="T8" y="T9"/>
                  </a:cxn>
                  <a:cxn ang="T17">
                    <a:pos x="T10" y="T11"/>
                  </a:cxn>
                </a:cxnLst>
                <a:rect l="T18" t="T19" r="T20" b="T21"/>
                <a:pathLst>
                  <a:path w="113" h="453">
                    <a:moveTo>
                      <a:pt x="57" y="0"/>
                    </a:moveTo>
                    <a:lnTo>
                      <a:pt x="57" y="453"/>
                    </a:lnTo>
                    <a:lnTo>
                      <a:pt x="0" y="414"/>
                    </a:lnTo>
                    <a:lnTo>
                      <a:pt x="57" y="0"/>
                    </a:lnTo>
                    <a:lnTo>
                      <a:pt x="113" y="414"/>
                    </a:lnTo>
                    <a:lnTo>
                      <a:pt x="57" y="453"/>
                    </a:lnTo>
                  </a:path>
                </a:pathLst>
              </a:custGeom>
              <a:solidFill>
                <a:srgbClr val="99CCFF"/>
              </a:solidFill>
              <a:ln w="9525">
                <a:solidFill>
                  <a:srgbClr val="000000"/>
                </a:solidFill>
                <a:round/>
                <a:headEnd/>
                <a:tailEnd/>
              </a:ln>
            </p:spPr>
            <p:txBody>
              <a:bodyPr/>
              <a:lstStyle/>
              <a:p>
                <a:endParaRPr lang="en-GB"/>
              </a:p>
            </p:txBody>
          </p:sp>
          <p:sp>
            <p:nvSpPr>
              <p:cNvPr id="14385" name="Freeform 96"/>
              <p:cNvSpPr>
                <a:spLocks/>
              </p:cNvSpPr>
              <p:nvPr/>
            </p:nvSpPr>
            <p:spPr bwMode="auto">
              <a:xfrm>
                <a:off x="1898" y="2928"/>
                <a:ext cx="27" cy="9"/>
              </a:xfrm>
              <a:custGeom>
                <a:avLst/>
                <a:gdLst>
                  <a:gd name="T0" fmla="*/ 0 w 27"/>
                  <a:gd name="T1" fmla="*/ 0 h 9"/>
                  <a:gd name="T2" fmla="*/ 13 w 27"/>
                  <a:gd name="T3" fmla="*/ 9 h 9"/>
                  <a:gd name="T4" fmla="*/ 27 w 27"/>
                  <a:gd name="T5" fmla="*/ 0 h 9"/>
                  <a:gd name="T6" fmla="*/ 0 60000 65536"/>
                  <a:gd name="T7" fmla="*/ 0 60000 65536"/>
                  <a:gd name="T8" fmla="*/ 0 60000 65536"/>
                  <a:gd name="T9" fmla="*/ 0 w 27"/>
                  <a:gd name="T10" fmla="*/ 0 h 9"/>
                  <a:gd name="T11" fmla="*/ 27 w 27"/>
                  <a:gd name="T12" fmla="*/ 9 h 9"/>
                </a:gdLst>
                <a:ahLst/>
                <a:cxnLst>
                  <a:cxn ang="T6">
                    <a:pos x="T0" y="T1"/>
                  </a:cxn>
                  <a:cxn ang="T7">
                    <a:pos x="T2" y="T3"/>
                  </a:cxn>
                  <a:cxn ang="T8">
                    <a:pos x="T4" y="T5"/>
                  </a:cxn>
                </a:cxnLst>
                <a:rect l="T9" t="T10" r="T11" b="T12"/>
                <a:pathLst>
                  <a:path w="27" h="9">
                    <a:moveTo>
                      <a:pt x="0" y="0"/>
                    </a:moveTo>
                    <a:lnTo>
                      <a:pt x="13" y="9"/>
                    </a:lnTo>
                    <a:lnTo>
                      <a:pt x="27" y="0"/>
                    </a:lnTo>
                  </a:path>
                </a:pathLst>
              </a:custGeom>
              <a:solidFill>
                <a:srgbClr val="99CCFF"/>
              </a:solidFill>
              <a:ln w="9525">
                <a:solidFill>
                  <a:srgbClr val="000000"/>
                </a:solidFill>
                <a:round/>
                <a:headEnd/>
                <a:tailEnd/>
              </a:ln>
            </p:spPr>
            <p:txBody>
              <a:bodyPr/>
              <a:lstStyle/>
              <a:p>
                <a:endParaRPr lang="en-GB"/>
              </a:p>
            </p:txBody>
          </p:sp>
          <p:sp>
            <p:nvSpPr>
              <p:cNvPr id="14386" name="Freeform 97"/>
              <p:cNvSpPr>
                <a:spLocks/>
              </p:cNvSpPr>
              <p:nvPr/>
            </p:nvSpPr>
            <p:spPr bwMode="auto">
              <a:xfrm>
                <a:off x="1892" y="2962"/>
                <a:ext cx="39" cy="14"/>
              </a:xfrm>
              <a:custGeom>
                <a:avLst/>
                <a:gdLst>
                  <a:gd name="T0" fmla="*/ 0 w 39"/>
                  <a:gd name="T1" fmla="*/ 0 h 14"/>
                  <a:gd name="T2" fmla="*/ 19 w 39"/>
                  <a:gd name="T3" fmla="*/ 14 h 14"/>
                  <a:gd name="T4" fmla="*/ 39 w 39"/>
                  <a:gd name="T5" fmla="*/ 0 h 14"/>
                  <a:gd name="T6" fmla="*/ 0 60000 65536"/>
                  <a:gd name="T7" fmla="*/ 0 60000 65536"/>
                  <a:gd name="T8" fmla="*/ 0 60000 65536"/>
                  <a:gd name="T9" fmla="*/ 0 w 39"/>
                  <a:gd name="T10" fmla="*/ 0 h 14"/>
                  <a:gd name="T11" fmla="*/ 39 w 39"/>
                  <a:gd name="T12" fmla="*/ 14 h 14"/>
                </a:gdLst>
                <a:ahLst/>
                <a:cxnLst>
                  <a:cxn ang="T6">
                    <a:pos x="T0" y="T1"/>
                  </a:cxn>
                  <a:cxn ang="T7">
                    <a:pos x="T2" y="T3"/>
                  </a:cxn>
                  <a:cxn ang="T8">
                    <a:pos x="T4" y="T5"/>
                  </a:cxn>
                </a:cxnLst>
                <a:rect l="T9" t="T10" r="T11" b="T12"/>
                <a:pathLst>
                  <a:path w="39" h="14">
                    <a:moveTo>
                      <a:pt x="0" y="0"/>
                    </a:moveTo>
                    <a:lnTo>
                      <a:pt x="19" y="14"/>
                    </a:lnTo>
                    <a:lnTo>
                      <a:pt x="39" y="0"/>
                    </a:lnTo>
                  </a:path>
                </a:pathLst>
              </a:custGeom>
              <a:solidFill>
                <a:srgbClr val="99CCFF"/>
              </a:solidFill>
              <a:ln w="9525">
                <a:solidFill>
                  <a:srgbClr val="000000"/>
                </a:solidFill>
                <a:round/>
                <a:headEnd/>
                <a:tailEnd/>
              </a:ln>
            </p:spPr>
            <p:txBody>
              <a:bodyPr/>
              <a:lstStyle/>
              <a:p>
                <a:endParaRPr lang="en-GB"/>
              </a:p>
            </p:txBody>
          </p:sp>
          <p:sp>
            <p:nvSpPr>
              <p:cNvPr id="14387" name="Freeform 98"/>
              <p:cNvSpPr>
                <a:spLocks/>
              </p:cNvSpPr>
              <p:nvPr/>
            </p:nvSpPr>
            <p:spPr bwMode="auto">
              <a:xfrm>
                <a:off x="1888" y="2997"/>
                <a:ext cx="47" cy="15"/>
              </a:xfrm>
              <a:custGeom>
                <a:avLst/>
                <a:gdLst>
                  <a:gd name="T0" fmla="*/ 0 w 47"/>
                  <a:gd name="T1" fmla="*/ 0 h 15"/>
                  <a:gd name="T2" fmla="*/ 23 w 47"/>
                  <a:gd name="T3" fmla="*/ 15 h 15"/>
                  <a:gd name="T4" fmla="*/ 47 w 47"/>
                  <a:gd name="T5" fmla="*/ 0 h 15"/>
                  <a:gd name="T6" fmla="*/ 0 60000 65536"/>
                  <a:gd name="T7" fmla="*/ 0 60000 65536"/>
                  <a:gd name="T8" fmla="*/ 0 60000 65536"/>
                  <a:gd name="T9" fmla="*/ 0 w 47"/>
                  <a:gd name="T10" fmla="*/ 0 h 15"/>
                  <a:gd name="T11" fmla="*/ 47 w 47"/>
                  <a:gd name="T12" fmla="*/ 15 h 15"/>
                </a:gdLst>
                <a:ahLst/>
                <a:cxnLst>
                  <a:cxn ang="T6">
                    <a:pos x="T0" y="T1"/>
                  </a:cxn>
                  <a:cxn ang="T7">
                    <a:pos x="T2" y="T3"/>
                  </a:cxn>
                  <a:cxn ang="T8">
                    <a:pos x="T4" y="T5"/>
                  </a:cxn>
                </a:cxnLst>
                <a:rect l="T9" t="T10" r="T11" b="T12"/>
                <a:pathLst>
                  <a:path w="47" h="15">
                    <a:moveTo>
                      <a:pt x="0" y="0"/>
                    </a:moveTo>
                    <a:lnTo>
                      <a:pt x="23" y="15"/>
                    </a:lnTo>
                    <a:lnTo>
                      <a:pt x="47" y="0"/>
                    </a:lnTo>
                  </a:path>
                </a:pathLst>
              </a:custGeom>
              <a:solidFill>
                <a:srgbClr val="99CCFF"/>
              </a:solidFill>
              <a:ln w="9525">
                <a:solidFill>
                  <a:srgbClr val="000000"/>
                </a:solidFill>
                <a:round/>
                <a:headEnd/>
                <a:tailEnd/>
              </a:ln>
            </p:spPr>
            <p:txBody>
              <a:bodyPr/>
              <a:lstStyle/>
              <a:p>
                <a:endParaRPr lang="en-GB"/>
              </a:p>
            </p:txBody>
          </p:sp>
          <p:sp>
            <p:nvSpPr>
              <p:cNvPr id="14388" name="Freeform 99"/>
              <p:cNvSpPr>
                <a:spLocks/>
              </p:cNvSpPr>
              <p:nvPr/>
            </p:nvSpPr>
            <p:spPr bwMode="auto">
              <a:xfrm>
                <a:off x="1883" y="3031"/>
                <a:ext cx="57" cy="19"/>
              </a:xfrm>
              <a:custGeom>
                <a:avLst/>
                <a:gdLst>
                  <a:gd name="T0" fmla="*/ 0 w 57"/>
                  <a:gd name="T1" fmla="*/ 0 h 19"/>
                  <a:gd name="T2" fmla="*/ 28 w 57"/>
                  <a:gd name="T3" fmla="*/ 19 h 19"/>
                  <a:gd name="T4" fmla="*/ 57 w 57"/>
                  <a:gd name="T5" fmla="*/ 0 h 19"/>
                  <a:gd name="T6" fmla="*/ 0 60000 65536"/>
                  <a:gd name="T7" fmla="*/ 0 60000 65536"/>
                  <a:gd name="T8" fmla="*/ 0 60000 65536"/>
                  <a:gd name="T9" fmla="*/ 0 w 57"/>
                  <a:gd name="T10" fmla="*/ 0 h 19"/>
                  <a:gd name="T11" fmla="*/ 57 w 57"/>
                  <a:gd name="T12" fmla="*/ 19 h 19"/>
                </a:gdLst>
                <a:ahLst/>
                <a:cxnLst>
                  <a:cxn ang="T6">
                    <a:pos x="T0" y="T1"/>
                  </a:cxn>
                  <a:cxn ang="T7">
                    <a:pos x="T2" y="T3"/>
                  </a:cxn>
                  <a:cxn ang="T8">
                    <a:pos x="T4" y="T5"/>
                  </a:cxn>
                </a:cxnLst>
                <a:rect l="T9" t="T10" r="T11" b="T12"/>
                <a:pathLst>
                  <a:path w="57" h="19">
                    <a:moveTo>
                      <a:pt x="0" y="0"/>
                    </a:moveTo>
                    <a:lnTo>
                      <a:pt x="28" y="19"/>
                    </a:lnTo>
                    <a:lnTo>
                      <a:pt x="57" y="0"/>
                    </a:lnTo>
                  </a:path>
                </a:pathLst>
              </a:custGeom>
              <a:solidFill>
                <a:srgbClr val="99CCFF"/>
              </a:solidFill>
              <a:ln w="9525">
                <a:solidFill>
                  <a:srgbClr val="000000"/>
                </a:solidFill>
                <a:round/>
                <a:headEnd/>
                <a:tailEnd/>
              </a:ln>
            </p:spPr>
            <p:txBody>
              <a:bodyPr/>
              <a:lstStyle/>
              <a:p>
                <a:endParaRPr lang="en-GB"/>
              </a:p>
            </p:txBody>
          </p:sp>
          <p:sp>
            <p:nvSpPr>
              <p:cNvPr id="14389" name="Freeform 100"/>
              <p:cNvSpPr>
                <a:spLocks/>
              </p:cNvSpPr>
              <p:nvPr/>
            </p:nvSpPr>
            <p:spPr bwMode="auto">
              <a:xfrm>
                <a:off x="1879" y="3066"/>
                <a:ext cx="65" cy="23"/>
              </a:xfrm>
              <a:custGeom>
                <a:avLst/>
                <a:gdLst>
                  <a:gd name="T0" fmla="*/ 0 w 65"/>
                  <a:gd name="T1" fmla="*/ 0 h 23"/>
                  <a:gd name="T2" fmla="*/ 32 w 65"/>
                  <a:gd name="T3" fmla="*/ 23 h 23"/>
                  <a:gd name="T4" fmla="*/ 65 w 65"/>
                  <a:gd name="T5" fmla="*/ 0 h 23"/>
                  <a:gd name="T6" fmla="*/ 0 60000 65536"/>
                  <a:gd name="T7" fmla="*/ 0 60000 65536"/>
                  <a:gd name="T8" fmla="*/ 0 60000 65536"/>
                  <a:gd name="T9" fmla="*/ 0 w 65"/>
                  <a:gd name="T10" fmla="*/ 0 h 23"/>
                  <a:gd name="T11" fmla="*/ 65 w 65"/>
                  <a:gd name="T12" fmla="*/ 23 h 23"/>
                </a:gdLst>
                <a:ahLst/>
                <a:cxnLst>
                  <a:cxn ang="T6">
                    <a:pos x="T0" y="T1"/>
                  </a:cxn>
                  <a:cxn ang="T7">
                    <a:pos x="T2" y="T3"/>
                  </a:cxn>
                  <a:cxn ang="T8">
                    <a:pos x="T4" y="T5"/>
                  </a:cxn>
                </a:cxnLst>
                <a:rect l="T9" t="T10" r="T11" b="T12"/>
                <a:pathLst>
                  <a:path w="65" h="23">
                    <a:moveTo>
                      <a:pt x="0" y="0"/>
                    </a:moveTo>
                    <a:lnTo>
                      <a:pt x="32" y="23"/>
                    </a:lnTo>
                    <a:lnTo>
                      <a:pt x="65" y="0"/>
                    </a:lnTo>
                  </a:path>
                </a:pathLst>
              </a:custGeom>
              <a:solidFill>
                <a:srgbClr val="99CCFF"/>
              </a:solidFill>
              <a:ln w="9525">
                <a:solidFill>
                  <a:srgbClr val="000000"/>
                </a:solidFill>
                <a:round/>
                <a:headEnd/>
                <a:tailEnd/>
              </a:ln>
            </p:spPr>
            <p:txBody>
              <a:bodyPr/>
              <a:lstStyle/>
              <a:p>
                <a:endParaRPr lang="en-GB"/>
              </a:p>
            </p:txBody>
          </p:sp>
          <p:sp>
            <p:nvSpPr>
              <p:cNvPr id="14390" name="Freeform 101"/>
              <p:cNvSpPr>
                <a:spLocks/>
              </p:cNvSpPr>
              <p:nvPr/>
            </p:nvSpPr>
            <p:spPr bwMode="auto">
              <a:xfrm>
                <a:off x="1873" y="3100"/>
                <a:ext cx="75" cy="25"/>
              </a:xfrm>
              <a:custGeom>
                <a:avLst/>
                <a:gdLst>
                  <a:gd name="T0" fmla="*/ 0 w 75"/>
                  <a:gd name="T1" fmla="*/ 0 h 25"/>
                  <a:gd name="T2" fmla="*/ 38 w 75"/>
                  <a:gd name="T3" fmla="*/ 25 h 25"/>
                  <a:gd name="T4" fmla="*/ 75 w 75"/>
                  <a:gd name="T5" fmla="*/ 0 h 25"/>
                  <a:gd name="T6" fmla="*/ 0 60000 65536"/>
                  <a:gd name="T7" fmla="*/ 0 60000 65536"/>
                  <a:gd name="T8" fmla="*/ 0 60000 65536"/>
                  <a:gd name="T9" fmla="*/ 0 w 75"/>
                  <a:gd name="T10" fmla="*/ 0 h 25"/>
                  <a:gd name="T11" fmla="*/ 75 w 75"/>
                  <a:gd name="T12" fmla="*/ 25 h 25"/>
                </a:gdLst>
                <a:ahLst/>
                <a:cxnLst>
                  <a:cxn ang="T6">
                    <a:pos x="T0" y="T1"/>
                  </a:cxn>
                  <a:cxn ang="T7">
                    <a:pos x="T2" y="T3"/>
                  </a:cxn>
                  <a:cxn ang="T8">
                    <a:pos x="T4" y="T5"/>
                  </a:cxn>
                </a:cxnLst>
                <a:rect l="T9" t="T10" r="T11" b="T12"/>
                <a:pathLst>
                  <a:path w="75" h="25">
                    <a:moveTo>
                      <a:pt x="0" y="0"/>
                    </a:moveTo>
                    <a:lnTo>
                      <a:pt x="38" y="25"/>
                    </a:lnTo>
                    <a:lnTo>
                      <a:pt x="75" y="0"/>
                    </a:lnTo>
                  </a:path>
                </a:pathLst>
              </a:custGeom>
              <a:solidFill>
                <a:srgbClr val="99CCFF"/>
              </a:solidFill>
              <a:ln w="9525">
                <a:solidFill>
                  <a:srgbClr val="000000"/>
                </a:solidFill>
                <a:round/>
                <a:headEnd/>
                <a:tailEnd/>
              </a:ln>
            </p:spPr>
            <p:txBody>
              <a:bodyPr/>
              <a:lstStyle/>
              <a:p>
                <a:endParaRPr lang="en-GB"/>
              </a:p>
            </p:txBody>
          </p:sp>
          <p:sp>
            <p:nvSpPr>
              <p:cNvPr id="14391" name="Freeform 102"/>
              <p:cNvSpPr>
                <a:spLocks/>
              </p:cNvSpPr>
              <p:nvPr/>
            </p:nvSpPr>
            <p:spPr bwMode="auto">
              <a:xfrm>
                <a:off x="1869" y="3135"/>
                <a:ext cx="85" cy="29"/>
              </a:xfrm>
              <a:custGeom>
                <a:avLst/>
                <a:gdLst>
                  <a:gd name="T0" fmla="*/ 0 w 85"/>
                  <a:gd name="T1" fmla="*/ 0 h 29"/>
                  <a:gd name="T2" fmla="*/ 42 w 85"/>
                  <a:gd name="T3" fmla="*/ 29 h 29"/>
                  <a:gd name="T4" fmla="*/ 85 w 85"/>
                  <a:gd name="T5" fmla="*/ 0 h 29"/>
                  <a:gd name="T6" fmla="*/ 0 60000 65536"/>
                  <a:gd name="T7" fmla="*/ 0 60000 65536"/>
                  <a:gd name="T8" fmla="*/ 0 60000 65536"/>
                  <a:gd name="T9" fmla="*/ 0 w 85"/>
                  <a:gd name="T10" fmla="*/ 0 h 29"/>
                  <a:gd name="T11" fmla="*/ 85 w 85"/>
                  <a:gd name="T12" fmla="*/ 29 h 29"/>
                </a:gdLst>
                <a:ahLst/>
                <a:cxnLst>
                  <a:cxn ang="T6">
                    <a:pos x="T0" y="T1"/>
                  </a:cxn>
                  <a:cxn ang="T7">
                    <a:pos x="T2" y="T3"/>
                  </a:cxn>
                  <a:cxn ang="T8">
                    <a:pos x="T4" y="T5"/>
                  </a:cxn>
                </a:cxnLst>
                <a:rect l="T9" t="T10" r="T11" b="T12"/>
                <a:pathLst>
                  <a:path w="85" h="29">
                    <a:moveTo>
                      <a:pt x="0" y="0"/>
                    </a:moveTo>
                    <a:lnTo>
                      <a:pt x="42" y="29"/>
                    </a:lnTo>
                    <a:lnTo>
                      <a:pt x="85" y="0"/>
                    </a:lnTo>
                  </a:path>
                </a:pathLst>
              </a:custGeom>
              <a:solidFill>
                <a:srgbClr val="99CCFF"/>
              </a:solidFill>
              <a:ln w="9525">
                <a:solidFill>
                  <a:srgbClr val="000000"/>
                </a:solidFill>
                <a:round/>
                <a:headEnd/>
                <a:tailEnd/>
              </a:ln>
            </p:spPr>
            <p:txBody>
              <a:bodyPr/>
              <a:lstStyle/>
              <a:p>
                <a:endParaRPr lang="en-GB"/>
              </a:p>
            </p:txBody>
          </p:sp>
          <p:sp>
            <p:nvSpPr>
              <p:cNvPr id="14392" name="Freeform 103"/>
              <p:cNvSpPr>
                <a:spLocks/>
              </p:cNvSpPr>
              <p:nvPr/>
            </p:nvSpPr>
            <p:spPr bwMode="auto">
              <a:xfrm>
                <a:off x="1863" y="3169"/>
                <a:ext cx="97" cy="33"/>
              </a:xfrm>
              <a:custGeom>
                <a:avLst/>
                <a:gdLst>
                  <a:gd name="T0" fmla="*/ 0 w 97"/>
                  <a:gd name="T1" fmla="*/ 0 h 33"/>
                  <a:gd name="T2" fmla="*/ 48 w 97"/>
                  <a:gd name="T3" fmla="*/ 33 h 33"/>
                  <a:gd name="T4" fmla="*/ 97 w 97"/>
                  <a:gd name="T5" fmla="*/ 0 h 33"/>
                  <a:gd name="T6" fmla="*/ 0 60000 65536"/>
                  <a:gd name="T7" fmla="*/ 0 60000 65536"/>
                  <a:gd name="T8" fmla="*/ 0 60000 65536"/>
                  <a:gd name="T9" fmla="*/ 0 w 97"/>
                  <a:gd name="T10" fmla="*/ 0 h 33"/>
                  <a:gd name="T11" fmla="*/ 97 w 97"/>
                  <a:gd name="T12" fmla="*/ 33 h 33"/>
                </a:gdLst>
                <a:ahLst/>
                <a:cxnLst>
                  <a:cxn ang="T6">
                    <a:pos x="T0" y="T1"/>
                  </a:cxn>
                  <a:cxn ang="T7">
                    <a:pos x="T2" y="T3"/>
                  </a:cxn>
                  <a:cxn ang="T8">
                    <a:pos x="T4" y="T5"/>
                  </a:cxn>
                </a:cxnLst>
                <a:rect l="T9" t="T10" r="T11" b="T12"/>
                <a:pathLst>
                  <a:path w="97" h="33">
                    <a:moveTo>
                      <a:pt x="0" y="0"/>
                    </a:moveTo>
                    <a:lnTo>
                      <a:pt x="48" y="33"/>
                    </a:lnTo>
                    <a:lnTo>
                      <a:pt x="97" y="0"/>
                    </a:lnTo>
                  </a:path>
                </a:pathLst>
              </a:custGeom>
              <a:solidFill>
                <a:srgbClr val="99CCFF"/>
              </a:solidFill>
              <a:ln w="9525">
                <a:solidFill>
                  <a:srgbClr val="000000"/>
                </a:solidFill>
                <a:round/>
                <a:headEnd/>
                <a:tailEnd/>
              </a:ln>
            </p:spPr>
            <p:txBody>
              <a:bodyPr/>
              <a:lstStyle/>
              <a:p>
                <a:endParaRPr lang="en-GB"/>
              </a:p>
            </p:txBody>
          </p:sp>
          <p:sp>
            <p:nvSpPr>
              <p:cNvPr id="14393" name="Freeform 104"/>
              <p:cNvSpPr>
                <a:spLocks/>
              </p:cNvSpPr>
              <p:nvPr/>
            </p:nvSpPr>
            <p:spPr bwMode="auto">
              <a:xfrm>
                <a:off x="1859" y="3204"/>
                <a:ext cx="104" cy="34"/>
              </a:xfrm>
              <a:custGeom>
                <a:avLst/>
                <a:gdLst>
                  <a:gd name="T0" fmla="*/ 0 w 104"/>
                  <a:gd name="T1" fmla="*/ 0 h 34"/>
                  <a:gd name="T2" fmla="*/ 52 w 104"/>
                  <a:gd name="T3" fmla="*/ 34 h 34"/>
                  <a:gd name="T4" fmla="*/ 104 w 104"/>
                  <a:gd name="T5" fmla="*/ 0 h 34"/>
                  <a:gd name="T6" fmla="*/ 0 60000 65536"/>
                  <a:gd name="T7" fmla="*/ 0 60000 65536"/>
                  <a:gd name="T8" fmla="*/ 0 60000 65536"/>
                  <a:gd name="T9" fmla="*/ 0 w 104"/>
                  <a:gd name="T10" fmla="*/ 0 h 34"/>
                  <a:gd name="T11" fmla="*/ 104 w 104"/>
                  <a:gd name="T12" fmla="*/ 34 h 34"/>
                </a:gdLst>
                <a:ahLst/>
                <a:cxnLst>
                  <a:cxn ang="T6">
                    <a:pos x="T0" y="T1"/>
                  </a:cxn>
                  <a:cxn ang="T7">
                    <a:pos x="T2" y="T3"/>
                  </a:cxn>
                  <a:cxn ang="T8">
                    <a:pos x="T4" y="T5"/>
                  </a:cxn>
                </a:cxnLst>
                <a:rect l="T9" t="T10" r="T11" b="T12"/>
                <a:pathLst>
                  <a:path w="104" h="34">
                    <a:moveTo>
                      <a:pt x="0" y="0"/>
                    </a:moveTo>
                    <a:lnTo>
                      <a:pt x="52" y="34"/>
                    </a:lnTo>
                    <a:lnTo>
                      <a:pt x="104" y="0"/>
                    </a:lnTo>
                  </a:path>
                </a:pathLst>
              </a:custGeom>
              <a:solidFill>
                <a:srgbClr val="99CCFF"/>
              </a:solidFill>
              <a:ln w="9525">
                <a:solidFill>
                  <a:srgbClr val="000000"/>
                </a:solidFill>
                <a:round/>
                <a:headEnd/>
                <a:tailEnd/>
              </a:ln>
            </p:spPr>
            <p:txBody>
              <a:bodyPr/>
              <a:lstStyle/>
              <a:p>
                <a:endParaRPr lang="en-GB"/>
              </a:p>
            </p:txBody>
          </p:sp>
          <p:sp>
            <p:nvSpPr>
              <p:cNvPr id="14394" name="Freeform 105"/>
              <p:cNvSpPr>
                <a:spLocks/>
              </p:cNvSpPr>
              <p:nvPr/>
            </p:nvSpPr>
            <p:spPr bwMode="auto">
              <a:xfrm>
                <a:off x="1900" y="2843"/>
                <a:ext cx="21" cy="46"/>
              </a:xfrm>
              <a:custGeom>
                <a:avLst/>
                <a:gdLst>
                  <a:gd name="T0" fmla="*/ 4 w 21"/>
                  <a:gd name="T1" fmla="*/ 10 h 46"/>
                  <a:gd name="T2" fmla="*/ 11 w 21"/>
                  <a:gd name="T3" fmla="*/ 0 h 46"/>
                  <a:gd name="T4" fmla="*/ 19 w 21"/>
                  <a:gd name="T5" fmla="*/ 10 h 46"/>
                  <a:gd name="T6" fmla="*/ 21 w 21"/>
                  <a:gd name="T7" fmla="*/ 37 h 46"/>
                  <a:gd name="T8" fmla="*/ 11 w 21"/>
                  <a:gd name="T9" fmla="*/ 46 h 46"/>
                  <a:gd name="T10" fmla="*/ 0 w 21"/>
                  <a:gd name="T11" fmla="*/ 37 h 46"/>
                  <a:gd name="T12" fmla="*/ 4 w 21"/>
                  <a:gd name="T13" fmla="*/ 10 h 46"/>
                  <a:gd name="T14" fmla="*/ 0 60000 65536"/>
                  <a:gd name="T15" fmla="*/ 0 60000 65536"/>
                  <a:gd name="T16" fmla="*/ 0 60000 65536"/>
                  <a:gd name="T17" fmla="*/ 0 60000 65536"/>
                  <a:gd name="T18" fmla="*/ 0 60000 65536"/>
                  <a:gd name="T19" fmla="*/ 0 60000 65536"/>
                  <a:gd name="T20" fmla="*/ 0 60000 65536"/>
                  <a:gd name="T21" fmla="*/ 0 w 21"/>
                  <a:gd name="T22" fmla="*/ 0 h 46"/>
                  <a:gd name="T23" fmla="*/ 21 w 21"/>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46">
                    <a:moveTo>
                      <a:pt x="4" y="10"/>
                    </a:moveTo>
                    <a:lnTo>
                      <a:pt x="11" y="0"/>
                    </a:lnTo>
                    <a:lnTo>
                      <a:pt x="19" y="10"/>
                    </a:lnTo>
                    <a:lnTo>
                      <a:pt x="21" y="37"/>
                    </a:lnTo>
                    <a:lnTo>
                      <a:pt x="11" y="46"/>
                    </a:lnTo>
                    <a:lnTo>
                      <a:pt x="0" y="37"/>
                    </a:lnTo>
                    <a:lnTo>
                      <a:pt x="4" y="10"/>
                    </a:lnTo>
                  </a:path>
                </a:pathLst>
              </a:custGeom>
              <a:solidFill>
                <a:srgbClr val="99CCFF"/>
              </a:solidFill>
              <a:ln w="9525">
                <a:solidFill>
                  <a:srgbClr val="000000"/>
                </a:solidFill>
                <a:round/>
                <a:headEnd/>
                <a:tailEnd/>
              </a:ln>
            </p:spPr>
            <p:txBody>
              <a:bodyPr/>
              <a:lstStyle/>
              <a:p>
                <a:endParaRPr lang="en-GB"/>
              </a:p>
            </p:txBody>
          </p:sp>
          <p:sp>
            <p:nvSpPr>
              <p:cNvPr id="14395" name="Freeform 106"/>
              <p:cNvSpPr>
                <a:spLocks/>
              </p:cNvSpPr>
              <p:nvPr/>
            </p:nvSpPr>
            <p:spPr bwMode="auto">
              <a:xfrm>
                <a:off x="1854" y="2805"/>
                <a:ext cx="44" cy="19"/>
              </a:xfrm>
              <a:custGeom>
                <a:avLst/>
                <a:gdLst>
                  <a:gd name="T0" fmla="*/ 44 w 44"/>
                  <a:gd name="T1" fmla="*/ 19 h 19"/>
                  <a:gd name="T2" fmla="*/ 15 w 44"/>
                  <a:gd name="T3" fmla="*/ 15 h 19"/>
                  <a:gd name="T4" fmla="*/ 29 w 44"/>
                  <a:gd name="T5" fmla="*/ 2 h 19"/>
                  <a:gd name="T6" fmla="*/ 0 w 44"/>
                  <a:gd name="T7" fmla="*/ 0 h 19"/>
                  <a:gd name="T8" fmla="*/ 0 60000 65536"/>
                  <a:gd name="T9" fmla="*/ 0 60000 65536"/>
                  <a:gd name="T10" fmla="*/ 0 60000 65536"/>
                  <a:gd name="T11" fmla="*/ 0 60000 65536"/>
                  <a:gd name="T12" fmla="*/ 0 w 44"/>
                  <a:gd name="T13" fmla="*/ 0 h 19"/>
                  <a:gd name="T14" fmla="*/ 44 w 44"/>
                  <a:gd name="T15" fmla="*/ 19 h 19"/>
                </a:gdLst>
                <a:ahLst/>
                <a:cxnLst>
                  <a:cxn ang="T8">
                    <a:pos x="T0" y="T1"/>
                  </a:cxn>
                  <a:cxn ang="T9">
                    <a:pos x="T2" y="T3"/>
                  </a:cxn>
                  <a:cxn ang="T10">
                    <a:pos x="T4" y="T5"/>
                  </a:cxn>
                  <a:cxn ang="T11">
                    <a:pos x="T6" y="T7"/>
                  </a:cxn>
                </a:cxnLst>
                <a:rect l="T12" t="T13" r="T14" b="T15"/>
                <a:pathLst>
                  <a:path w="44" h="19">
                    <a:moveTo>
                      <a:pt x="44" y="19"/>
                    </a:moveTo>
                    <a:lnTo>
                      <a:pt x="15" y="15"/>
                    </a:lnTo>
                    <a:lnTo>
                      <a:pt x="29" y="2"/>
                    </a:lnTo>
                    <a:lnTo>
                      <a:pt x="0" y="0"/>
                    </a:lnTo>
                  </a:path>
                </a:pathLst>
              </a:custGeom>
              <a:solidFill>
                <a:srgbClr val="99CCFF"/>
              </a:solidFill>
              <a:ln w="3175">
                <a:solidFill>
                  <a:srgbClr val="000000"/>
                </a:solidFill>
                <a:round/>
                <a:headEnd/>
                <a:tailEnd/>
              </a:ln>
            </p:spPr>
            <p:txBody>
              <a:bodyPr/>
              <a:lstStyle/>
              <a:p>
                <a:endParaRPr lang="en-GB"/>
              </a:p>
            </p:txBody>
          </p:sp>
          <p:sp>
            <p:nvSpPr>
              <p:cNvPr id="14396" name="Freeform 107"/>
              <p:cNvSpPr>
                <a:spLocks/>
              </p:cNvSpPr>
              <p:nvPr/>
            </p:nvSpPr>
            <p:spPr bwMode="auto">
              <a:xfrm>
                <a:off x="1919" y="2803"/>
                <a:ext cx="48" cy="23"/>
              </a:xfrm>
              <a:custGeom>
                <a:avLst/>
                <a:gdLst>
                  <a:gd name="T0" fmla="*/ 48 w 48"/>
                  <a:gd name="T1" fmla="*/ 2 h 23"/>
                  <a:gd name="T2" fmla="*/ 19 w 48"/>
                  <a:gd name="T3" fmla="*/ 23 h 23"/>
                  <a:gd name="T4" fmla="*/ 29 w 48"/>
                  <a:gd name="T5" fmla="*/ 0 h 23"/>
                  <a:gd name="T6" fmla="*/ 0 w 48"/>
                  <a:gd name="T7" fmla="*/ 21 h 23"/>
                  <a:gd name="T8" fmla="*/ 0 60000 65536"/>
                  <a:gd name="T9" fmla="*/ 0 60000 65536"/>
                  <a:gd name="T10" fmla="*/ 0 60000 65536"/>
                  <a:gd name="T11" fmla="*/ 0 60000 65536"/>
                  <a:gd name="T12" fmla="*/ 0 w 48"/>
                  <a:gd name="T13" fmla="*/ 0 h 23"/>
                  <a:gd name="T14" fmla="*/ 48 w 48"/>
                  <a:gd name="T15" fmla="*/ 23 h 23"/>
                </a:gdLst>
                <a:ahLst/>
                <a:cxnLst>
                  <a:cxn ang="T8">
                    <a:pos x="T0" y="T1"/>
                  </a:cxn>
                  <a:cxn ang="T9">
                    <a:pos x="T2" y="T3"/>
                  </a:cxn>
                  <a:cxn ang="T10">
                    <a:pos x="T4" y="T5"/>
                  </a:cxn>
                  <a:cxn ang="T11">
                    <a:pos x="T6" y="T7"/>
                  </a:cxn>
                </a:cxnLst>
                <a:rect l="T12" t="T13" r="T14" b="T15"/>
                <a:pathLst>
                  <a:path w="48" h="23">
                    <a:moveTo>
                      <a:pt x="48" y="2"/>
                    </a:moveTo>
                    <a:lnTo>
                      <a:pt x="19" y="23"/>
                    </a:lnTo>
                    <a:lnTo>
                      <a:pt x="29" y="0"/>
                    </a:lnTo>
                    <a:lnTo>
                      <a:pt x="0" y="21"/>
                    </a:lnTo>
                  </a:path>
                </a:pathLst>
              </a:custGeom>
              <a:solidFill>
                <a:srgbClr val="99CCFF"/>
              </a:solidFill>
              <a:ln w="3175">
                <a:solidFill>
                  <a:srgbClr val="000000"/>
                </a:solidFill>
                <a:round/>
                <a:headEnd/>
                <a:tailEnd/>
              </a:ln>
            </p:spPr>
            <p:txBody>
              <a:bodyPr/>
              <a:lstStyle/>
              <a:p>
                <a:endParaRPr lang="en-GB"/>
              </a:p>
            </p:txBody>
          </p:sp>
          <p:sp>
            <p:nvSpPr>
              <p:cNvPr id="14397" name="Freeform 108"/>
              <p:cNvSpPr>
                <a:spLocks/>
              </p:cNvSpPr>
              <p:nvPr/>
            </p:nvSpPr>
            <p:spPr bwMode="auto">
              <a:xfrm>
                <a:off x="1904" y="2738"/>
                <a:ext cx="15" cy="76"/>
              </a:xfrm>
              <a:custGeom>
                <a:avLst/>
                <a:gdLst>
                  <a:gd name="T0" fmla="*/ 7 w 15"/>
                  <a:gd name="T1" fmla="*/ 76 h 76"/>
                  <a:gd name="T2" fmla="*/ 0 w 15"/>
                  <a:gd name="T3" fmla="*/ 28 h 76"/>
                  <a:gd name="T4" fmla="*/ 15 w 15"/>
                  <a:gd name="T5" fmla="*/ 48 h 76"/>
                  <a:gd name="T6" fmla="*/ 7 w 15"/>
                  <a:gd name="T7" fmla="*/ 0 h 76"/>
                  <a:gd name="T8" fmla="*/ 0 60000 65536"/>
                  <a:gd name="T9" fmla="*/ 0 60000 65536"/>
                  <a:gd name="T10" fmla="*/ 0 60000 65536"/>
                  <a:gd name="T11" fmla="*/ 0 60000 65536"/>
                  <a:gd name="T12" fmla="*/ 0 w 15"/>
                  <a:gd name="T13" fmla="*/ 0 h 76"/>
                  <a:gd name="T14" fmla="*/ 15 w 15"/>
                  <a:gd name="T15" fmla="*/ 76 h 76"/>
                </a:gdLst>
                <a:ahLst/>
                <a:cxnLst>
                  <a:cxn ang="T8">
                    <a:pos x="T0" y="T1"/>
                  </a:cxn>
                  <a:cxn ang="T9">
                    <a:pos x="T2" y="T3"/>
                  </a:cxn>
                  <a:cxn ang="T10">
                    <a:pos x="T4" y="T5"/>
                  </a:cxn>
                  <a:cxn ang="T11">
                    <a:pos x="T6" y="T7"/>
                  </a:cxn>
                </a:cxnLst>
                <a:rect l="T12" t="T13" r="T14" b="T15"/>
                <a:pathLst>
                  <a:path w="15" h="76">
                    <a:moveTo>
                      <a:pt x="7" y="76"/>
                    </a:moveTo>
                    <a:lnTo>
                      <a:pt x="0" y="28"/>
                    </a:lnTo>
                    <a:lnTo>
                      <a:pt x="15" y="48"/>
                    </a:lnTo>
                    <a:lnTo>
                      <a:pt x="7" y="0"/>
                    </a:lnTo>
                  </a:path>
                </a:pathLst>
              </a:custGeom>
              <a:solidFill>
                <a:srgbClr val="99CCFF"/>
              </a:solidFill>
              <a:ln w="3175">
                <a:solidFill>
                  <a:srgbClr val="000000"/>
                </a:solidFill>
                <a:round/>
                <a:headEnd/>
                <a:tailEnd/>
              </a:ln>
            </p:spPr>
            <p:txBody>
              <a:bodyPr/>
              <a:lstStyle/>
              <a:p>
                <a:endParaRPr lang="en-GB"/>
              </a:p>
            </p:txBody>
          </p:sp>
        </p:grpSp>
        <p:sp>
          <p:nvSpPr>
            <p:cNvPr id="14343" name="AutoShape 22"/>
            <p:cNvSpPr>
              <a:spLocks noChangeArrowheads="1"/>
            </p:cNvSpPr>
            <p:nvPr/>
          </p:nvSpPr>
          <p:spPr bwMode="auto">
            <a:xfrm>
              <a:off x="851" y="3045"/>
              <a:ext cx="221" cy="227"/>
            </a:xfrm>
            <a:prstGeom prst="roundRect">
              <a:avLst>
                <a:gd name="adj" fmla="val 16667"/>
              </a:avLst>
            </a:prstGeom>
            <a:solidFill>
              <a:schemeClr val="accent1"/>
            </a:solidFill>
            <a:ln w="9525">
              <a:noFill/>
              <a:round/>
              <a:headEnd/>
              <a:tailEnd/>
            </a:ln>
          </p:spPr>
          <p:txBody>
            <a:bodyPr wrap="none" anchor="ctr"/>
            <a:lstStyle/>
            <a:p>
              <a:pPr algn="ctr" eaLnBrk="0" hangingPunct="0">
                <a:spcBef>
                  <a:spcPct val="50000"/>
                </a:spcBef>
              </a:pPr>
              <a:endParaRPr kumimoji="1" lang="ja-JP" altLang="en-US" sz="2000">
                <a:solidFill>
                  <a:srgbClr val="000000"/>
                </a:solidFill>
                <a:ea typeface="ＭＳ Ｐゴシック" pitchFamily="34" charset="-128"/>
              </a:endParaRPr>
            </a:p>
          </p:txBody>
        </p:sp>
        <p:pic>
          <p:nvPicPr>
            <p:cNvPr id="9226" name="Picture 23" descr="MC900433869[1]"/>
            <p:cNvPicPr>
              <a:picLocks noChangeAspect="1" noChangeArrowheads="1"/>
            </p:cNvPicPr>
            <p:nvPr/>
          </p:nvPicPr>
          <p:blipFill>
            <a:blip r:embed="rId3" cstate="print"/>
            <a:srcRect/>
            <a:stretch>
              <a:fillRect/>
            </a:stretch>
          </p:blipFill>
          <p:spPr bwMode="auto">
            <a:xfrm>
              <a:off x="826" y="3045"/>
              <a:ext cx="270" cy="249"/>
            </a:xfrm>
            <a:prstGeom prst="rect">
              <a:avLst/>
            </a:prstGeom>
            <a:ln>
              <a:noFill/>
            </a:ln>
            <a:effectLst>
              <a:outerShdw blurRad="292100" dist="139700" dir="2700000" algn="tl" rotWithShape="0">
                <a:srgbClr val="333333">
                  <a:alpha val="65000"/>
                </a:srgbClr>
              </a:outerShdw>
            </a:effectLst>
          </p:spPr>
        </p:pic>
        <p:pic>
          <p:nvPicPr>
            <p:cNvPr id="9227" name="Picture 24" descr="MC900428967[1]"/>
            <p:cNvPicPr>
              <a:picLocks noChangeAspect="1" noChangeArrowheads="1"/>
            </p:cNvPicPr>
            <p:nvPr/>
          </p:nvPicPr>
          <p:blipFill>
            <a:blip r:embed="rId4" cstate="print"/>
            <a:srcRect/>
            <a:stretch>
              <a:fillRect/>
            </a:stretch>
          </p:blipFill>
          <p:spPr bwMode="auto">
            <a:xfrm rot="-2042831">
              <a:off x="1024" y="2842"/>
              <a:ext cx="515" cy="140"/>
            </a:xfrm>
            <a:prstGeom prst="rect">
              <a:avLst/>
            </a:prstGeom>
            <a:ln>
              <a:noFill/>
            </a:ln>
            <a:effectLst>
              <a:outerShdw blurRad="292100" dist="139700" dir="2700000" algn="tl" rotWithShape="0">
                <a:srgbClr val="333333">
                  <a:alpha val="65000"/>
                </a:srgbClr>
              </a:outerShdw>
            </a:effectLst>
          </p:spPr>
        </p:pic>
        <p:sp>
          <p:nvSpPr>
            <p:cNvPr id="14346" name="AutoShape 25"/>
            <p:cNvSpPr>
              <a:spLocks noChangeArrowheads="1"/>
            </p:cNvSpPr>
            <p:nvPr/>
          </p:nvSpPr>
          <p:spPr bwMode="auto">
            <a:xfrm>
              <a:off x="2104" y="3044"/>
              <a:ext cx="221" cy="227"/>
            </a:xfrm>
            <a:prstGeom prst="roundRect">
              <a:avLst>
                <a:gd name="adj" fmla="val 16667"/>
              </a:avLst>
            </a:prstGeom>
            <a:solidFill>
              <a:srgbClr val="FF99FF"/>
            </a:solidFill>
            <a:ln w="9525">
              <a:noFill/>
              <a:round/>
              <a:headEnd/>
              <a:tailEnd/>
            </a:ln>
          </p:spPr>
          <p:txBody>
            <a:bodyPr wrap="none" anchor="ctr"/>
            <a:lstStyle/>
            <a:p>
              <a:pPr algn="ctr" eaLnBrk="0" hangingPunct="0">
                <a:spcBef>
                  <a:spcPct val="50000"/>
                </a:spcBef>
              </a:pPr>
              <a:endParaRPr kumimoji="1" lang="ja-JP" altLang="en-US" sz="2000">
                <a:solidFill>
                  <a:srgbClr val="000000"/>
                </a:solidFill>
                <a:ea typeface="ＭＳ Ｐゴシック" pitchFamily="34" charset="-128"/>
              </a:endParaRPr>
            </a:p>
          </p:txBody>
        </p:sp>
        <p:pic>
          <p:nvPicPr>
            <p:cNvPr id="9229" name="Picture 26" descr="MC900433869[1]"/>
            <p:cNvPicPr>
              <a:picLocks noChangeAspect="1" noChangeArrowheads="1"/>
            </p:cNvPicPr>
            <p:nvPr/>
          </p:nvPicPr>
          <p:blipFill>
            <a:blip r:embed="rId3" cstate="print"/>
            <a:srcRect/>
            <a:stretch>
              <a:fillRect/>
            </a:stretch>
          </p:blipFill>
          <p:spPr bwMode="auto">
            <a:xfrm>
              <a:off x="2079" y="3044"/>
              <a:ext cx="270" cy="249"/>
            </a:xfrm>
            <a:prstGeom prst="rect">
              <a:avLst/>
            </a:prstGeom>
            <a:ln>
              <a:noFill/>
            </a:ln>
            <a:effectLst>
              <a:outerShdw blurRad="292100" dist="139700" dir="2700000" algn="tl" rotWithShape="0">
                <a:srgbClr val="333333">
                  <a:alpha val="65000"/>
                </a:srgbClr>
              </a:outerShdw>
            </a:effectLst>
          </p:spPr>
        </p:pic>
        <p:pic>
          <p:nvPicPr>
            <p:cNvPr id="9230" name="Picture 27" descr="MC900428967[1]"/>
            <p:cNvPicPr>
              <a:picLocks noChangeAspect="1" noChangeArrowheads="1"/>
            </p:cNvPicPr>
            <p:nvPr/>
          </p:nvPicPr>
          <p:blipFill>
            <a:blip r:embed="rId4" cstate="print"/>
            <a:srcRect/>
            <a:stretch>
              <a:fillRect/>
            </a:stretch>
          </p:blipFill>
          <p:spPr bwMode="auto">
            <a:xfrm rot="-8724863" flipH="1" flipV="1">
              <a:off x="1612" y="2840"/>
              <a:ext cx="515" cy="140"/>
            </a:xfrm>
            <a:prstGeom prst="rect">
              <a:avLst/>
            </a:prstGeom>
            <a:ln>
              <a:noFill/>
            </a:ln>
            <a:effectLst>
              <a:outerShdw blurRad="292100" dist="139700" dir="2700000" algn="tl" rotWithShape="0">
                <a:srgbClr val="333333">
                  <a:alpha val="65000"/>
                </a:srgbClr>
              </a:outerShdw>
            </a:effectLst>
          </p:spPr>
        </p:pic>
        <p:sp>
          <p:nvSpPr>
            <p:cNvPr id="9231" name="Text Box 28"/>
            <p:cNvSpPr txBox="1">
              <a:spLocks noChangeArrowheads="1"/>
            </p:cNvSpPr>
            <p:nvPr/>
          </p:nvSpPr>
          <p:spPr bwMode="auto">
            <a:xfrm>
              <a:off x="1153" y="2454"/>
              <a:ext cx="820" cy="22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spAutoFit/>
            </a:bodyPr>
            <a:lstStyle/>
            <a:p>
              <a:pPr algn="ctr" eaLnBrk="0" hangingPunct="0">
                <a:spcBef>
                  <a:spcPct val="50000"/>
                </a:spcBef>
                <a:defRPr/>
              </a:pPr>
              <a:r>
                <a:rPr kumimoji="1" lang="en-US" altLang="ja-JP" sz="1600" b="1" dirty="0">
                  <a:solidFill>
                    <a:srgbClr val="0000FF"/>
                  </a:solidFill>
                </a:rPr>
                <a:t>LTE Rel-8</a:t>
              </a:r>
              <a:r>
                <a:rPr kumimoji="1" lang="ja-JP" altLang="en-US" sz="1600" b="1">
                  <a:solidFill>
                    <a:srgbClr val="0000FF"/>
                  </a:solidFill>
                </a:rPr>
                <a:t> </a:t>
              </a:r>
              <a:r>
                <a:rPr kumimoji="1" lang="en-US" altLang="ja-JP" sz="1600" b="1" dirty="0">
                  <a:solidFill>
                    <a:srgbClr val="0000FF"/>
                  </a:solidFill>
                </a:rPr>
                <a:t>cell</a:t>
              </a:r>
              <a:endParaRPr kumimoji="1" lang="ja-JP" altLang="en-US" sz="1600" b="1">
                <a:solidFill>
                  <a:srgbClr val="0000FF"/>
                </a:solidFill>
              </a:endParaRPr>
            </a:p>
          </p:txBody>
        </p:sp>
        <p:sp>
          <p:nvSpPr>
            <p:cNvPr id="14350" name="Text Box 29"/>
            <p:cNvSpPr txBox="1">
              <a:spLocks noChangeArrowheads="1"/>
            </p:cNvSpPr>
            <p:nvPr/>
          </p:nvSpPr>
          <p:spPr bwMode="auto">
            <a:xfrm>
              <a:off x="506" y="3260"/>
              <a:ext cx="1097" cy="192"/>
            </a:xfrm>
            <a:prstGeom prst="rect">
              <a:avLst/>
            </a:prstGeom>
            <a:noFill/>
            <a:ln w="9525">
              <a:noFill/>
              <a:miter lim="800000"/>
              <a:headEnd/>
              <a:tailEnd/>
            </a:ln>
          </p:spPr>
          <p:txBody>
            <a:bodyPr wrap="none">
              <a:spAutoFit/>
            </a:bodyPr>
            <a:lstStyle/>
            <a:p>
              <a:pPr eaLnBrk="0" hangingPunct="0">
                <a:spcBef>
                  <a:spcPct val="50000"/>
                </a:spcBef>
              </a:pPr>
              <a:r>
                <a:rPr kumimoji="1" lang="en-US" altLang="ja-JP" sz="1400" b="1">
                  <a:solidFill>
                    <a:schemeClr val="bg1"/>
                  </a:solidFill>
                  <a:ea typeface="ＭＳ Ｐゴシック" pitchFamily="34" charset="-128"/>
                </a:rPr>
                <a:t>LTE Rel-8</a:t>
              </a:r>
              <a:r>
                <a:rPr kumimoji="1" lang="ja-JP" altLang="en-US" sz="1400" b="1">
                  <a:solidFill>
                    <a:schemeClr val="bg1"/>
                  </a:solidFill>
                  <a:ea typeface="ＭＳ Ｐゴシック" pitchFamily="34" charset="-128"/>
                </a:rPr>
                <a:t> </a:t>
              </a:r>
              <a:r>
                <a:rPr kumimoji="1" lang="en-US" altLang="ja-JP" sz="1400" b="1">
                  <a:solidFill>
                    <a:schemeClr val="bg1"/>
                  </a:solidFill>
                  <a:ea typeface="ＭＳ Ｐゴシック" pitchFamily="34" charset="-128"/>
                </a:rPr>
                <a:t>terminal</a:t>
              </a:r>
              <a:endParaRPr kumimoji="1" lang="ja-JP" altLang="en-US" sz="1400" b="1">
                <a:solidFill>
                  <a:schemeClr val="bg1"/>
                </a:solidFill>
                <a:ea typeface="ＭＳ Ｐゴシック" pitchFamily="34" charset="-128"/>
              </a:endParaRPr>
            </a:p>
          </p:txBody>
        </p:sp>
        <p:sp>
          <p:nvSpPr>
            <p:cNvPr id="14351" name="Text Box 30"/>
            <p:cNvSpPr txBox="1">
              <a:spLocks noChangeArrowheads="1"/>
            </p:cNvSpPr>
            <p:nvPr/>
          </p:nvSpPr>
          <p:spPr bwMode="auto">
            <a:xfrm>
              <a:off x="1618" y="3248"/>
              <a:ext cx="1363" cy="192"/>
            </a:xfrm>
            <a:prstGeom prst="rect">
              <a:avLst/>
            </a:prstGeom>
            <a:noFill/>
            <a:ln w="9525">
              <a:noFill/>
              <a:miter lim="800000"/>
              <a:headEnd/>
              <a:tailEnd/>
            </a:ln>
          </p:spPr>
          <p:txBody>
            <a:bodyPr wrap="none">
              <a:spAutoFit/>
            </a:bodyPr>
            <a:lstStyle/>
            <a:p>
              <a:pPr eaLnBrk="0" hangingPunct="0">
                <a:spcBef>
                  <a:spcPct val="50000"/>
                </a:spcBef>
              </a:pPr>
              <a:r>
                <a:rPr kumimoji="1" lang="en-US" altLang="ja-JP" sz="1400" b="1">
                  <a:ea typeface="ＭＳ Ｐゴシック" pitchFamily="34" charset="-128"/>
                </a:rPr>
                <a:t>LTE-Advanced terminal</a:t>
              </a:r>
              <a:endParaRPr kumimoji="1" lang="ja-JP" altLang="en-US" sz="1400" b="1">
                <a:ea typeface="ＭＳ Ｐゴシック" pitchFamily="34" charset="-128"/>
              </a:endParaRPr>
            </a:p>
          </p:txBody>
        </p:sp>
        <p:sp>
          <p:nvSpPr>
            <p:cNvPr id="9234" name="Oval 31"/>
            <p:cNvSpPr>
              <a:spLocks noChangeArrowheads="1"/>
            </p:cNvSpPr>
            <p:nvPr/>
          </p:nvSpPr>
          <p:spPr bwMode="auto">
            <a:xfrm>
              <a:off x="3004" y="2943"/>
              <a:ext cx="2558" cy="716"/>
            </a:xfrm>
            <a:prstGeom prst="ellipse">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lgn="ctr" eaLnBrk="0" hangingPunct="0">
                <a:spcBef>
                  <a:spcPct val="50000"/>
                </a:spcBef>
                <a:defRPr/>
              </a:pPr>
              <a:endParaRPr kumimoji="1" lang="ja-JP" altLang="en-US" sz="2000">
                <a:solidFill>
                  <a:srgbClr val="000000"/>
                </a:solidFill>
              </a:endParaRPr>
            </a:p>
          </p:txBody>
        </p:sp>
        <p:grpSp>
          <p:nvGrpSpPr>
            <p:cNvPr id="14353" name="Group 92"/>
            <p:cNvGrpSpPr>
              <a:grpSpLocks/>
            </p:cNvGrpSpPr>
            <p:nvPr/>
          </p:nvGrpSpPr>
          <p:grpSpPr bwMode="auto">
            <a:xfrm>
              <a:off x="4223" y="2648"/>
              <a:ext cx="190" cy="567"/>
              <a:chOff x="1854" y="2738"/>
              <a:chExt cx="113" cy="539"/>
            </a:xfrm>
          </p:grpSpPr>
          <p:sp>
            <p:nvSpPr>
              <p:cNvPr id="14366" name="Freeform 93"/>
              <p:cNvSpPr>
                <a:spLocks/>
              </p:cNvSpPr>
              <p:nvPr/>
            </p:nvSpPr>
            <p:spPr bwMode="auto">
              <a:xfrm>
                <a:off x="1900" y="2843"/>
                <a:ext cx="21" cy="46"/>
              </a:xfrm>
              <a:custGeom>
                <a:avLst/>
                <a:gdLst>
                  <a:gd name="T0" fmla="*/ 4 w 21"/>
                  <a:gd name="T1" fmla="*/ 10 h 46"/>
                  <a:gd name="T2" fmla="*/ 11 w 21"/>
                  <a:gd name="T3" fmla="*/ 0 h 46"/>
                  <a:gd name="T4" fmla="*/ 19 w 21"/>
                  <a:gd name="T5" fmla="*/ 10 h 46"/>
                  <a:gd name="T6" fmla="*/ 21 w 21"/>
                  <a:gd name="T7" fmla="*/ 37 h 46"/>
                  <a:gd name="T8" fmla="*/ 11 w 21"/>
                  <a:gd name="T9" fmla="*/ 46 h 46"/>
                  <a:gd name="T10" fmla="*/ 0 w 21"/>
                  <a:gd name="T11" fmla="*/ 37 h 46"/>
                  <a:gd name="T12" fmla="*/ 4 w 21"/>
                  <a:gd name="T13" fmla="*/ 10 h 46"/>
                  <a:gd name="T14" fmla="*/ 0 60000 65536"/>
                  <a:gd name="T15" fmla="*/ 0 60000 65536"/>
                  <a:gd name="T16" fmla="*/ 0 60000 65536"/>
                  <a:gd name="T17" fmla="*/ 0 60000 65536"/>
                  <a:gd name="T18" fmla="*/ 0 60000 65536"/>
                  <a:gd name="T19" fmla="*/ 0 60000 65536"/>
                  <a:gd name="T20" fmla="*/ 0 60000 65536"/>
                  <a:gd name="T21" fmla="*/ 0 w 21"/>
                  <a:gd name="T22" fmla="*/ 0 h 46"/>
                  <a:gd name="T23" fmla="*/ 21 w 21"/>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46">
                    <a:moveTo>
                      <a:pt x="4" y="10"/>
                    </a:moveTo>
                    <a:lnTo>
                      <a:pt x="11" y="0"/>
                    </a:lnTo>
                    <a:lnTo>
                      <a:pt x="19" y="10"/>
                    </a:lnTo>
                    <a:lnTo>
                      <a:pt x="21" y="37"/>
                    </a:lnTo>
                    <a:lnTo>
                      <a:pt x="11" y="46"/>
                    </a:lnTo>
                    <a:lnTo>
                      <a:pt x="0" y="37"/>
                    </a:lnTo>
                    <a:lnTo>
                      <a:pt x="4" y="10"/>
                    </a:lnTo>
                    <a:close/>
                  </a:path>
                </a:pathLst>
              </a:custGeom>
              <a:solidFill>
                <a:srgbClr val="FF99FF"/>
              </a:solidFill>
              <a:ln w="9525">
                <a:noFill/>
                <a:round/>
                <a:headEnd/>
                <a:tailEnd/>
              </a:ln>
            </p:spPr>
            <p:txBody>
              <a:bodyPr/>
              <a:lstStyle/>
              <a:p>
                <a:endParaRPr lang="en-GB"/>
              </a:p>
            </p:txBody>
          </p:sp>
          <p:sp>
            <p:nvSpPr>
              <p:cNvPr id="14367" name="Freeform 94"/>
              <p:cNvSpPr>
                <a:spLocks/>
              </p:cNvSpPr>
              <p:nvPr/>
            </p:nvSpPr>
            <p:spPr bwMode="auto">
              <a:xfrm>
                <a:off x="1854" y="3202"/>
                <a:ext cx="113" cy="36"/>
              </a:xfrm>
              <a:custGeom>
                <a:avLst/>
                <a:gdLst>
                  <a:gd name="T0" fmla="*/ 0 w 113"/>
                  <a:gd name="T1" fmla="*/ 36 h 36"/>
                  <a:gd name="T2" fmla="*/ 57 w 113"/>
                  <a:gd name="T3" fmla="*/ 0 h 36"/>
                  <a:gd name="T4" fmla="*/ 113 w 113"/>
                  <a:gd name="T5" fmla="*/ 36 h 36"/>
                  <a:gd name="T6" fmla="*/ 0 60000 65536"/>
                  <a:gd name="T7" fmla="*/ 0 60000 65536"/>
                  <a:gd name="T8" fmla="*/ 0 60000 65536"/>
                  <a:gd name="T9" fmla="*/ 0 w 113"/>
                  <a:gd name="T10" fmla="*/ 0 h 36"/>
                  <a:gd name="T11" fmla="*/ 113 w 113"/>
                  <a:gd name="T12" fmla="*/ 36 h 36"/>
                </a:gdLst>
                <a:ahLst/>
                <a:cxnLst>
                  <a:cxn ang="T6">
                    <a:pos x="T0" y="T1"/>
                  </a:cxn>
                  <a:cxn ang="T7">
                    <a:pos x="T2" y="T3"/>
                  </a:cxn>
                  <a:cxn ang="T8">
                    <a:pos x="T4" y="T5"/>
                  </a:cxn>
                </a:cxnLst>
                <a:rect l="T9" t="T10" r="T11" b="T12"/>
                <a:pathLst>
                  <a:path w="113" h="36">
                    <a:moveTo>
                      <a:pt x="0" y="36"/>
                    </a:moveTo>
                    <a:lnTo>
                      <a:pt x="57" y="0"/>
                    </a:lnTo>
                    <a:lnTo>
                      <a:pt x="113" y="36"/>
                    </a:lnTo>
                  </a:path>
                </a:pathLst>
              </a:custGeom>
              <a:solidFill>
                <a:srgbClr val="FF99FF"/>
              </a:solidFill>
              <a:ln w="9525">
                <a:solidFill>
                  <a:srgbClr val="000000"/>
                </a:solidFill>
                <a:round/>
                <a:headEnd/>
                <a:tailEnd/>
              </a:ln>
            </p:spPr>
            <p:txBody>
              <a:bodyPr/>
              <a:lstStyle/>
              <a:p>
                <a:endParaRPr lang="en-GB"/>
              </a:p>
            </p:txBody>
          </p:sp>
          <p:sp>
            <p:nvSpPr>
              <p:cNvPr id="14368" name="Freeform 95"/>
              <p:cNvSpPr>
                <a:spLocks/>
              </p:cNvSpPr>
              <p:nvPr/>
            </p:nvSpPr>
            <p:spPr bwMode="auto">
              <a:xfrm>
                <a:off x="1854" y="2824"/>
                <a:ext cx="113" cy="453"/>
              </a:xfrm>
              <a:custGeom>
                <a:avLst/>
                <a:gdLst>
                  <a:gd name="T0" fmla="*/ 57 w 113"/>
                  <a:gd name="T1" fmla="*/ 0 h 453"/>
                  <a:gd name="T2" fmla="*/ 57 w 113"/>
                  <a:gd name="T3" fmla="*/ 453 h 453"/>
                  <a:gd name="T4" fmla="*/ 0 w 113"/>
                  <a:gd name="T5" fmla="*/ 414 h 453"/>
                  <a:gd name="T6" fmla="*/ 57 w 113"/>
                  <a:gd name="T7" fmla="*/ 0 h 453"/>
                  <a:gd name="T8" fmla="*/ 113 w 113"/>
                  <a:gd name="T9" fmla="*/ 414 h 453"/>
                  <a:gd name="T10" fmla="*/ 57 w 113"/>
                  <a:gd name="T11" fmla="*/ 453 h 453"/>
                  <a:gd name="T12" fmla="*/ 0 60000 65536"/>
                  <a:gd name="T13" fmla="*/ 0 60000 65536"/>
                  <a:gd name="T14" fmla="*/ 0 60000 65536"/>
                  <a:gd name="T15" fmla="*/ 0 60000 65536"/>
                  <a:gd name="T16" fmla="*/ 0 60000 65536"/>
                  <a:gd name="T17" fmla="*/ 0 60000 65536"/>
                  <a:gd name="T18" fmla="*/ 0 w 113"/>
                  <a:gd name="T19" fmla="*/ 0 h 453"/>
                  <a:gd name="T20" fmla="*/ 113 w 113"/>
                  <a:gd name="T21" fmla="*/ 453 h 453"/>
                </a:gdLst>
                <a:ahLst/>
                <a:cxnLst>
                  <a:cxn ang="T12">
                    <a:pos x="T0" y="T1"/>
                  </a:cxn>
                  <a:cxn ang="T13">
                    <a:pos x="T2" y="T3"/>
                  </a:cxn>
                  <a:cxn ang="T14">
                    <a:pos x="T4" y="T5"/>
                  </a:cxn>
                  <a:cxn ang="T15">
                    <a:pos x="T6" y="T7"/>
                  </a:cxn>
                  <a:cxn ang="T16">
                    <a:pos x="T8" y="T9"/>
                  </a:cxn>
                  <a:cxn ang="T17">
                    <a:pos x="T10" y="T11"/>
                  </a:cxn>
                </a:cxnLst>
                <a:rect l="T18" t="T19" r="T20" b="T21"/>
                <a:pathLst>
                  <a:path w="113" h="453">
                    <a:moveTo>
                      <a:pt x="57" y="0"/>
                    </a:moveTo>
                    <a:lnTo>
                      <a:pt x="57" y="453"/>
                    </a:lnTo>
                    <a:lnTo>
                      <a:pt x="0" y="414"/>
                    </a:lnTo>
                    <a:lnTo>
                      <a:pt x="57" y="0"/>
                    </a:lnTo>
                    <a:lnTo>
                      <a:pt x="113" y="414"/>
                    </a:lnTo>
                    <a:lnTo>
                      <a:pt x="57" y="453"/>
                    </a:lnTo>
                  </a:path>
                </a:pathLst>
              </a:custGeom>
              <a:solidFill>
                <a:srgbClr val="FF99FF"/>
              </a:solidFill>
              <a:ln w="9525">
                <a:solidFill>
                  <a:srgbClr val="000000"/>
                </a:solidFill>
                <a:round/>
                <a:headEnd/>
                <a:tailEnd/>
              </a:ln>
            </p:spPr>
            <p:txBody>
              <a:bodyPr/>
              <a:lstStyle/>
              <a:p>
                <a:endParaRPr lang="en-GB"/>
              </a:p>
            </p:txBody>
          </p:sp>
          <p:sp>
            <p:nvSpPr>
              <p:cNvPr id="14369" name="Freeform 96"/>
              <p:cNvSpPr>
                <a:spLocks/>
              </p:cNvSpPr>
              <p:nvPr/>
            </p:nvSpPr>
            <p:spPr bwMode="auto">
              <a:xfrm>
                <a:off x="1898" y="2928"/>
                <a:ext cx="27" cy="9"/>
              </a:xfrm>
              <a:custGeom>
                <a:avLst/>
                <a:gdLst>
                  <a:gd name="T0" fmla="*/ 0 w 27"/>
                  <a:gd name="T1" fmla="*/ 0 h 9"/>
                  <a:gd name="T2" fmla="*/ 13 w 27"/>
                  <a:gd name="T3" fmla="*/ 9 h 9"/>
                  <a:gd name="T4" fmla="*/ 27 w 27"/>
                  <a:gd name="T5" fmla="*/ 0 h 9"/>
                  <a:gd name="T6" fmla="*/ 0 60000 65536"/>
                  <a:gd name="T7" fmla="*/ 0 60000 65536"/>
                  <a:gd name="T8" fmla="*/ 0 60000 65536"/>
                  <a:gd name="T9" fmla="*/ 0 w 27"/>
                  <a:gd name="T10" fmla="*/ 0 h 9"/>
                  <a:gd name="T11" fmla="*/ 27 w 27"/>
                  <a:gd name="T12" fmla="*/ 9 h 9"/>
                </a:gdLst>
                <a:ahLst/>
                <a:cxnLst>
                  <a:cxn ang="T6">
                    <a:pos x="T0" y="T1"/>
                  </a:cxn>
                  <a:cxn ang="T7">
                    <a:pos x="T2" y="T3"/>
                  </a:cxn>
                  <a:cxn ang="T8">
                    <a:pos x="T4" y="T5"/>
                  </a:cxn>
                </a:cxnLst>
                <a:rect l="T9" t="T10" r="T11" b="T12"/>
                <a:pathLst>
                  <a:path w="27" h="9">
                    <a:moveTo>
                      <a:pt x="0" y="0"/>
                    </a:moveTo>
                    <a:lnTo>
                      <a:pt x="13" y="9"/>
                    </a:lnTo>
                    <a:lnTo>
                      <a:pt x="27" y="0"/>
                    </a:lnTo>
                  </a:path>
                </a:pathLst>
              </a:custGeom>
              <a:solidFill>
                <a:srgbClr val="FF99FF"/>
              </a:solidFill>
              <a:ln w="9525">
                <a:solidFill>
                  <a:srgbClr val="000000"/>
                </a:solidFill>
                <a:round/>
                <a:headEnd/>
                <a:tailEnd/>
              </a:ln>
            </p:spPr>
            <p:txBody>
              <a:bodyPr/>
              <a:lstStyle/>
              <a:p>
                <a:endParaRPr lang="en-GB"/>
              </a:p>
            </p:txBody>
          </p:sp>
          <p:sp>
            <p:nvSpPr>
              <p:cNvPr id="14370" name="Freeform 97"/>
              <p:cNvSpPr>
                <a:spLocks/>
              </p:cNvSpPr>
              <p:nvPr/>
            </p:nvSpPr>
            <p:spPr bwMode="auto">
              <a:xfrm>
                <a:off x="1892" y="2962"/>
                <a:ext cx="39" cy="14"/>
              </a:xfrm>
              <a:custGeom>
                <a:avLst/>
                <a:gdLst>
                  <a:gd name="T0" fmla="*/ 0 w 39"/>
                  <a:gd name="T1" fmla="*/ 0 h 14"/>
                  <a:gd name="T2" fmla="*/ 19 w 39"/>
                  <a:gd name="T3" fmla="*/ 14 h 14"/>
                  <a:gd name="T4" fmla="*/ 39 w 39"/>
                  <a:gd name="T5" fmla="*/ 0 h 14"/>
                  <a:gd name="T6" fmla="*/ 0 60000 65536"/>
                  <a:gd name="T7" fmla="*/ 0 60000 65536"/>
                  <a:gd name="T8" fmla="*/ 0 60000 65536"/>
                  <a:gd name="T9" fmla="*/ 0 w 39"/>
                  <a:gd name="T10" fmla="*/ 0 h 14"/>
                  <a:gd name="T11" fmla="*/ 39 w 39"/>
                  <a:gd name="T12" fmla="*/ 14 h 14"/>
                </a:gdLst>
                <a:ahLst/>
                <a:cxnLst>
                  <a:cxn ang="T6">
                    <a:pos x="T0" y="T1"/>
                  </a:cxn>
                  <a:cxn ang="T7">
                    <a:pos x="T2" y="T3"/>
                  </a:cxn>
                  <a:cxn ang="T8">
                    <a:pos x="T4" y="T5"/>
                  </a:cxn>
                </a:cxnLst>
                <a:rect l="T9" t="T10" r="T11" b="T12"/>
                <a:pathLst>
                  <a:path w="39" h="14">
                    <a:moveTo>
                      <a:pt x="0" y="0"/>
                    </a:moveTo>
                    <a:lnTo>
                      <a:pt x="19" y="14"/>
                    </a:lnTo>
                    <a:lnTo>
                      <a:pt x="39" y="0"/>
                    </a:lnTo>
                  </a:path>
                </a:pathLst>
              </a:custGeom>
              <a:solidFill>
                <a:srgbClr val="FF99FF"/>
              </a:solidFill>
              <a:ln w="9525">
                <a:solidFill>
                  <a:srgbClr val="000000"/>
                </a:solidFill>
                <a:round/>
                <a:headEnd/>
                <a:tailEnd/>
              </a:ln>
            </p:spPr>
            <p:txBody>
              <a:bodyPr/>
              <a:lstStyle/>
              <a:p>
                <a:endParaRPr lang="en-GB"/>
              </a:p>
            </p:txBody>
          </p:sp>
          <p:sp>
            <p:nvSpPr>
              <p:cNvPr id="14371" name="Freeform 98"/>
              <p:cNvSpPr>
                <a:spLocks/>
              </p:cNvSpPr>
              <p:nvPr/>
            </p:nvSpPr>
            <p:spPr bwMode="auto">
              <a:xfrm>
                <a:off x="1888" y="2997"/>
                <a:ext cx="47" cy="15"/>
              </a:xfrm>
              <a:custGeom>
                <a:avLst/>
                <a:gdLst>
                  <a:gd name="T0" fmla="*/ 0 w 47"/>
                  <a:gd name="T1" fmla="*/ 0 h 15"/>
                  <a:gd name="T2" fmla="*/ 23 w 47"/>
                  <a:gd name="T3" fmla="*/ 15 h 15"/>
                  <a:gd name="T4" fmla="*/ 47 w 47"/>
                  <a:gd name="T5" fmla="*/ 0 h 15"/>
                  <a:gd name="T6" fmla="*/ 0 60000 65536"/>
                  <a:gd name="T7" fmla="*/ 0 60000 65536"/>
                  <a:gd name="T8" fmla="*/ 0 60000 65536"/>
                  <a:gd name="T9" fmla="*/ 0 w 47"/>
                  <a:gd name="T10" fmla="*/ 0 h 15"/>
                  <a:gd name="T11" fmla="*/ 47 w 47"/>
                  <a:gd name="T12" fmla="*/ 15 h 15"/>
                </a:gdLst>
                <a:ahLst/>
                <a:cxnLst>
                  <a:cxn ang="T6">
                    <a:pos x="T0" y="T1"/>
                  </a:cxn>
                  <a:cxn ang="T7">
                    <a:pos x="T2" y="T3"/>
                  </a:cxn>
                  <a:cxn ang="T8">
                    <a:pos x="T4" y="T5"/>
                  </a:cxn>
                </a:cxnLst>
                <a:rect l="T9" t="T10" r="T11" b="T12"/>
                <a:pathLst>
                  <a:path w="47" h="15">
                    <a:moveTo>
                      <a:pt x="0" y="0"/>
                    </a:moveTo>
                    <a:lnTo>
                      <a:pt x="23" y="15"/>
                    </a:lnTo>
                    <a:lnTo>
                      <a:pt x="47" y="0"/>
                    </a:lnTo>
                  </a:path>
                </a:pathLst>
              </a:custGeom>
              <a:solidFill>
                <a:srgbClr val="FF99FF"/>
              </a:solidFill>
              <a:ln w="9525">
                <a:solidFill>
                  <a:srgbClr val="000000"/>
                </a:solidFill>
                <a:round/>
                <a:headEnd/>
                <a:tailEnd/>
              </a:ln>
            </p:spPr>
            <p:txBody>
              <a:bodyPr/>
              <a:lstStyle/>
              <a:p>
                <a:endParaRPr lang="en-GB"/>
              </a:p>
            </p:txBody>
          </p:sp>
          <p:sp>
            <p:nvSpPr>
              <p:cNvPr id="14372" name="Freeform 99"/>
              <p:cNvSpPr>
                <a:spLocks/>
              </p:cNvSpPr>
              <p:nvPr/>
            </p:nvSpPr>
            <p:spPr bwMode="auto">
              <a:xfrm>
                <a:off x="1883" y="3031"/>
                <a:ext cx="57" cy="19"/>
              </a:xfrm>
              <a:custGeom>
                <a:avLst/>
                <a:gdLst>
                  <a:gd name="T0" fmla="*/ 0 w 57"/>
                  <a:gd name="T1" fmla="*/ 0 h 19"/>
                  <a:gd name="T2" fmla="*/ 28 w 57"/>
                  <a:gd name="T3" fmla="*/ 19 h 19"/>
                  <a:gd name="T4" fmla="*/ 57 w 57"/>
                  <a:gd name="T5" fmla="*/ 0 h 19"/>
                  <a:gd name="T6" fmla="*/ 0 60000 65536"/>
                  <a:gd name="T7" fmla="*/ 0 60000 65536"/>
                  <a:gd name="T8" fmla="*/ 0 60000 65536"/>
                  <a:gd name="T9" fmla="*/ 0 w 57"/>
                  <a:gd name="T10" fmla="*/ 0 h 19"/>
                  <a:gd name="T11" fmla="*/ 57 w 57"/>
                  <a:gd name="T12" fmla="*/ 19 h 19"/>
                </a:gdLst>
                <a:ahLst/>
                <a:cxnLst>
                  <a:cxn ang="T6">
                    <a:pos x="T0" y="T1"/>
                  </a:cxn>
                  <a:cxn ang="T7">
                    <a:pos x="T2" y="T3"/>
                  </a:cxn>
                  <a:cxn ang="T8">
                    <a:pos x="T4" y="T5"/>
                  </a:cxn>
                </a:cxnLst>
                <a:rect l="T9" t="T10" r="T11" b="T12"/>
                <a:pathLst>
                  <a:path w="57" h="19">
                    <a:moveTo>
                      <a:pt x="0" y="0"/>
                    </a:moveTo>
                    <a:lnTo>
                      <a:pt x="28" y="19"/>
                    </a:lnTo>
                    <a:lnTo>
                      <a:pt x="57" y="0"/>
                    </a:lnTo>
                  </a:path>
                </a:pathLst>
              </a:custGeom>
              <a:solidFill>
                <a:srgbClr val="FF99FF"/>
              </a:solidFill>
              <a:ln w="9525">
                <a:solidFill>
                  <a:srgbClr val="000000"/>
                </a:solidFill>
                <a:round/>
                <a:headEnd/>
                <a:tailEnd/>
              </a:ln>
            </p:spPr>
            <p:txBody>
              <a:bodyPr/>
              <a:lstStyle/>
              <a:p>
                <a:endParaRPr lang="en-GB"/>
              </a:p>
            </p:txBody>
          </p:sp>
          <p:sp>
            <p:nvSpPr>
              <p:cNvPr id="14373" name="Freeform 100"/>
              <p:cNvSpPr>
                <a:spLocks/>
              </p:cNvSpPr>
              <p:nvPr/>
            </p:nvSpPr>
            <p:spPr bwMode="auto">
              <a:xfrm>
                <a:off x="1879" y="3066"/>
                <a:ext cx="65" cy="23"/>
              </a:xfrm>
              <a:custGeom>
                <a:avLst/>
                <a:gdLst>
                  <a:gd name="T0" fmla="*/ 0 w 65"/>
                  <a:gd name="T1" fmla="*/ 0 h 23"/>
                  <a:gd name="T2" fmla="*/ 32 w 65"/>
                  <a:gd name="T3" fmla="*/ 23 h 23"/>
                  <a:gd name="T4" fmla="*/ 65 w 65"/>
                  <a:gd name="T5" fmla="*/ 0 h 23"/>
                  <a:gd name="T6" fmla="*/ 0 60000 65536"/>
                  <a:gd name="T7" fmla="*/ 0 60000 65536"/>
                  <a:gd name="T8" fmla="*/ 0 60000 65536"/>
                  <a:gd name="T9" fmla="*/ 0 w 65"/>
                  <a:gd name="T10" fmla="*/ 0 h 23"/>
                  <a:gd name="T11" fmla="*/ 65 w 65"/>
                  <a:gd name="T12" fmla="*/ 23 h 23"/>
                </a:gdLst>
                <a:ahLst/>
                <a:cxnLst>
                  <a:cxn ang="T6">
                    <a:pos x="T0" y="T1"/>
                  </a:cxn>
                  <a:cxn ang="T7">
                    <a:pos x="T2" y="T3"/>
                  </a:cxn>
                  <a:cxn ang="T8">
                    <a:pos x="T4" y="T5"/>
                  </a:cxn>
                </a:cxnLst>
                <a:rect l="T9" t="T10" r="T11" b="T12"/>
                <a:pathLst>
                  <a:path w="65" h="23">
                    <a:moveTo>
                      <a:pt x="0" y="0"/>
                    </a:moveTo>
                    <a:lnTo>
                      <a:pt x="32" y="23"/>
                    </a:lnTo>
                    <a:lnTo>
                      <a:pt x="65" y="0"/>
                    </a:lnTo>
                  </a:path>
                </a:pathLst>
              </a:custGeom>
              <a:solidFill>
                <a:srgbClr val="FF99FF"/>
              </a:solidFill>
              <a:ln w="9525">
                <a:solidFill>
                  <a:srgbClr val="000000"/>
                </a:solidFill>
                <a:round/>
                <a:headEnd/>
                <a:tailEnd/>
              </a:ln>
            </p:spPr>
            <p:txBody>
              <a:bodyPr/>
              <a:lstStyle/>
              <a:p>
                <a:endParaRPr lang="en-GB"/>
              </a:p>
            </p:txBody>
          </p:sp>
          <p:sp>
            <p:nvSpPr>
              <p:cNvPr id="14374" name="Freeform 101"/>
              <p:cNvSpPr>
                <a:spLocks/>
              </p:cNvSpPr>
              <p:nvPr/>
            </p:nvSpPr>
            <p:spPr bwMode="auto">
              <a:xfrm>
                <a:off x="1873" y="3100"/>
                <a:ext cx="75" cy="25"/>
              </a:xfrm>
              <a:custGeom>
                <a:avLst/>
                <a:gdLst>
                  <a:gd name="T0" fmla="*/ 0 w 75"/>
                  <a:gd name="T1" fmla="*/ 0 h 25"/>
                  <a:gd name="T2" fmla="*/ 38 w 75"/>
                  <a:gd name="T3" fmla="*/ 25 h 25"/>
                  <a:gd name="T4" fmla="*/ 75 w 75"/>
                  <a:gd name="T5" fmla="*/ 0 h 25"/>
                  <a:gd name="T6" fmla="*/ 0 60000 65536"/>
                  <a:gd name="T7" fmla="*/ 0 60000 65536"/>
                  <a:gd name="T8" fmla="*/ 0 60000 65536"/>
                  <a:gd name="T9" fmla="*/ 0 w 75"/>
                  <a:gd name="T10" fmla="*/ 0 h 25"/>
                  <a:gd name="T11" fmla="*/ 75 w 75"/>
                  <a:gd name="T12" fmla="*/ 25 h 25"/>
                </a:gdLst>
                <a:ahLst/>
                <a:cxnLst>
                  <a:cxn ang="T6">
                    <a:pos x="T0" y="T1"/>
                  </a:cxn>
                  <a:cxn ang="T7">
                    <a:pos x="T2" y="T3"/>
                  </a:cxn>
                  <a:cxn ang="T8">
                    <a:pos x="T4" y="T5"/>
                  </a:cxn>
                </a:cxnLst>
                <a:rect l="T9" t="T10" r="T11" b="T12"/>
                <a:pathLst>
                  <a:path w="75" h="25">
                    <a:moveTo>
                      <a:pt x="0" y="0"/>
                    </a:moveTo>
                    <a:lnTo>
                      <a:pt x="38" y="25"/>
                    </a:lnTo>
                    <a:lnTo>
                      <a:pt x="75" y="0"/>
                    </a:lnTo>
                  </a:path>
                </a:pathLst>
              </a:custGeom>
              <a:solidFill>
                <a:srgbClr val="FF99FF"/>
              </a:solidFill>
              <a:ln w="9525">
                <a:solidFill>
                  <a:srgbClr val="000000"/>
                </a:solidFill>
                <a:round/>
                <a:headEnd/>
                <a:tailEnd/>
              </a:ln>
            </p:spPr>
            <p:txBody>
              <a:bodyPr/>
              <a:lstStyle/>
              <a:p>
                <a:endParaRPr lang="en-GB"/>
              </a:p>
            </p:txBody>
          </p:sp>
          <p:sp>
            <p:nvSpPr>
              <p:cNvPr id="14375" name="Freeform 102"/>
              <p:cNvSpPr>
                <a:spLocks/>
              </p:cNvSpPr>
              <p:nvPr/>
            </p:nvSpPr>
            <p:spPr bwMode="auto">
              <a:xfrm>
                <a:off x="1869" y="3135"/>
                <a:ext cx="85" cy="29"/>
              </a:xfrm>
              <a:custGeom>
                <a:avLst/>
                <a:gdLst>
                  <a:gd name="T0" fmla="*/ 0 w 85"/>
                  <a:gd name="T1" fmla="*/ 0 h 29"/>
                  <a:gd name="T2" fmla="*/ 42 w 85"/>
                  <a:gd name="T3" fmla="*/ 29 h 29"/>
                  <a:gd name="T4" fmla="*/ 85 w 85"/>
                  <a:gd name="T5" fmla="*/ 0 h 29"/>
                  <a:gd name="T6" fmla="*/ 0 60000 65536"/>
                  <a:gd name="T7" fmla="*/ 0 60000 65536"/>
                  <a:gd name="T8" fmla="*/ 0 60000 65536"/>
                  <a:gd name="T9" fmla="*/ 0 w 85"/>
                  <a:gd name="T10" fmla="*/ 0 h 29"/>
                  <a:gd name="T11" fmla="*/ 85 w 85"/>
                  <a:gd name="T12" fmla="*/ 29 h 29"/>
                </a:gdLst>
                <a:ahLst/>
                <a:cxnLst>
                  <a:cxn ang="T6">
                    <a:pos x="T0" y="T1"/>
                  </a:cxn>
                  <a:cxn ang="T7">
                    <a:pos x="T2" y="T3"/>
                  </a:cxn>
                  <a:cxn ang="T8">
                    <a:pos x="T4" y="T5"/>
                  </a:cxn>
                </a:cxnLst>
                <a:rect l="T9" t="T10" r="T11" b="T12"/>
                <a:pathLst>
                  <a:path w="85" h="29">
                    <a:moveTo>
                      <a:pt x="0" y="0"/>
                    </a:moveTo>
                    <a:lnTo>
                      <a:pt x="42" y="29"/>
                    </a:lnTo>
                    <a:lnTo>
                      <a:pt x="85" y="0"/>
                    </a:lnTo>
                  </a:path>
                </a:pathLst>
              </a:custGeom>
              <a:solidFill>
                <a:srgbClr val="FF99FF"/>
              </a:solidFill>
              <a:ln w="9525">
                <a:solidFill>
                  <a:srgbClr val="000000"/>
                </a:solidFill>
                <a:round/>
                <a:headEnd/>
                <a:tailEnd/>
              </a:ln>
            </p:spPr>
            <p:txBody>
              <a:bodyPr/>
              <a:lstStyle/>
              <a:p>
                <a:endParaRPr lang="en-GB"/>
              </a:p>
            </p:txBody>
          </p:sp>
          <p:sp>
            <p:nvSpPr>
              <p:cNvPr id="14376" name="Freeform 103"/>
              <p:cNvSpPr>
                <a:spLocks/>
              </p:cNvSpPr>
              <p:nvPr/>
            </p:nvSpPr>
            <p:spPr bwMode="auto">
              <a:xfrm>
                <a:off x="1863" y="3169"/>
                <a:ext cx="97" cy="33"/>
              </a:xfrm>
              <a:custGeom>
                <a:avLst/>
                <a:gdLst>
                  <a:gd name="T0" fmla="*/ 0 w 97"/>
                  <a:gd name="T1" fmla="*/ 0 h 33"/>
                  <a:gd name="T2" fmla="*/ 48 w 97"/>
                  <a:gd name="T3" fmla="*/ 33 h 33"/>
                  <a:gd name="T4" fmla="*/ 97 w 97"/>
                  <a:gd name="T5" fmla="*/ 0 h 33"/>
                  <a:gd name="T6" fmla="*/ 0 60000 65536"/>
                  <a:gd name="T7" fmla="*/ 0 60000 65536"/>
                  <a:gd name="T8" fmla="*/ 0 60000 65536"/>
                  <a:gd name="T9" fmla="*/ 0 w 97"/>
                  <a:gd name="T10" fmla="*/ 0 h 33"/>
                  <a:gd name="T11" fmla="*/ 97 w 97"/>
                  <a:gd name="T12" fmla="*/ 33 h 33"/>
                </a:gdLst>
                <a:ahLst/>
                <a:cxnLst>
                  <a:cxn ang="T6">
                    <a:pos x="T0" y="T1"/>
                  </a:cxn>
                  <a:cxn ang="T7">
                    <a:pos x="T2" y="T3"/>
                  </a:cxn>
                  <a:cxn ang="T8">
                    <a:pos x="T4" y="T5"/>
                  </a:cxn>
                </a:cxnLst>
                <a:rect l="T9" t="T10" r="T11" b="T12"/>
                <a:pathLst>
                  <a:path w="97" h="33">
                    <a:moveTo>
                      <a:pt x="0" y="0"/>
                    </a:moveTo>
                    <a:lnTo>
                      <a:pt x="48" y="33"/>
                    </a:lnTo>
                    <a:lnTo>
                      <a:pt x="97" y="0"/>
                    </a:lnTo>
                  </a:path>
                </a:pathLst>
              </a:custGeom>
              <a:solidFill>
                <a:srgbClr val="FF99FF"/>
              </a:solidFill>
              <a:ln w="9525">
                <a:solidFill>
                  <a:srgbClr val="000000"/>
                </a:solidFill>
                <a:round/>
                <a:headEnd/>
                <a:tailEnd/>
              </a:ln>
            </p:spPr>
            <p:txBody>
              <a:bodyPr/>
              <a:lstStyle/>
              <a:p>
                <a:endParaRPr lang="en-GB"/>
              </a:p>
            </p:txBody>
          </p:sp>
          <p:sp>
            <p:nvSpPr>
              <p:cNvPr id="14377" name="Freeform 104"/>
              <p:cNvSpPr>
                <a:spLocks/>
              </p:cNvSpPr>
              <p:nvPr/>
            </p:nvSpPr>
            <p:spPr bwMode="auto">
              <a:xfrm>
                <a:off x="1859" y="3204"/>
                <a:ext cx="104" cy="34"/>
              </a:xfrm>
              <a:custGeom>
                <a:avLst/>
                <a:gdLst>
                  <a:gd name="T0" fmla="*/ 0 w 104"/>
                  <a:gd name="T1" fmla="*/ 0 h 34"/>
                  <a:gd name="T2" fmla="*/ 52 w 104"/>
                  <a:gd name="T3" fmla="*/ 34 h 34"/>
                  <a:gd name="T4" fmla="*/ 104 w 104"/>
                  <a:gd name="T5" fmla="*/ 0 h 34"/>
                  <a:gd name="T6" fmla="*/ 0 60000 65536"/>
                  <a:gd name="T7" fmla="*/ 0 60000 65536"/>
                  <a:gd name="T8" fmla="*/ 0 60000 65536"/>
                  <a:gd name="T9" fmla="*/ 0 w 104"/>
                  <a:gd name="T10" fmla="*/ 0 h 34"/>
                  <a:gd name="T11" fmla="*/ 104 w 104"/>
                  <a:gd name="T12" fmla="*/ 34 h 34"/>
                </a:gdLst>
                <a:ahLst/>
                <a:cxnLst>
                  <a:cxn ang="T6">
                    <a:pos x="T0" y="T1"/>
                  </a:cxn>
                  <a:cxn ang="T7">
                    <a:pos x="T2" y="T3"/>
                  </a:cxn>
                  <a:cxn ang="T8">
                    <a:pos x="T4" y="T5"/>
                  </a:cxn>
                </a:cxnLst>
                <a:rect l="T9" t="T10" r="T11" b="T12"/>
                <a:pathLst>
                  <a:path w="104" h="34">
                    <a:moveTo>
                      <a:pt x="0" y="0"/>
                    </a:moveTo>
                    <a:lnTo>
                      <a:pt x="52" y="34"/>
                    </a:lnTo>
                    <a:lnTo>
                      <a:pt x="104" y="0"/>
                    </a:lnTo>
                  </a:path>
                </a:pathLst>
              </a:custGeom>
              <a:solidFill>
                <a:srgbClr val="FF99FF"/>
              </a:solidFill>
              <a:ln w="9525">
                <a:solidFill>
                  <a:srgbClr val="000000"/>
                </a:solidFill>
                <a:round/>
                <a:headEnd/>
                <a:tailEnd/>
              </a:ln>
            </p:spPr>
            <p:txBody>
              <a:bodyPr/>
              <a:lstStyle/>
              <a:p>
                <a:endParaRPr lang="en-GB"/>
              </a:p>
            </p:txBody>
          </p:sp>
          <p:sp>
            <p:nvSpPr>
              <p:cNvPr id="14378" name="Freeform 105"/>
              <p:cNvSpPr>
                <a:spLocks/>
              </p:cNvSpPr>
              <p:nvPr/>
            </p:nvSpPr>
            <p:spPr bwMode="auto">
              <a:xfrm>
                <a:off x="1900" y="2843"/>
                <a:ext cx="21" cy="46"/>
              </a:xfrm>
              <a:custGeom>
                <a:avLst/>
                <a:gdLst>
                  <a:gd name="T0" fmla="*/ 4 w 21"/>
                  <a:gd name="T1" fmla="*/ 10 h 46"/>
                  <a:gd name="T2" fmla="*/ 11 w 21"/>
                  <a:gd name="T3" fmla="*/ 0 h 46"/>
                  <a:gd name="T4" fmla="*/ 19 w 21"/>
                  <a:gd name="T5" fmla="*/ 10 h 46"/>
                  <a:gd name="T6" fmla="*/ 21 w 21"/>
                  <a:gd name="T7" fmla="*/ 37 h 46"/>
                  <a:gd name="T8" fmla="*/ 11 w 21"/>
                  <a:gd name="T9" fmla="*/ 46 h 46"/>
                  <a:gd name="T10" fmla="*/ 0 w 21"/>
                  <a:gd name="T11" fmla="*/ 37 h 46"/>
                  <a:gd name="T12" fmla="*/ 4 w 21"/>
                  <a:gd name="T13" fmla="*/ 10 h 46"/>
                  <a:gd name="T14" fmla="*/ 0 60000 65536"/>
                  <a:gd name="T15" fmla="*/ 0 60000 65536"/>
                  <a:gd name="T16" fmla="*/ 0 60000 65536"/>
                  <a:gd name="T17" fmla="*/ 0 60000 65536"/>
                  <a:gd name="T18" fmla="*/ 0 60000 65536"/>
                  <a:gd name="T19" fmla="*/ 0 60000 65536"/>
                  <a:gd name="T20" fmla="*/ 0 60000 65536"/>
                  <a:gd name="T21" fmla="*/ 0 w 21"/>
                  <a:gd name="T22" fmla="*/ 0 h 46"/>
                  <a:gd name="T23" fmla="*/ 21 w 21"/>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46">
                    <a:moveTo>
                      <a:pt x="4" y="10"/>
                    </a:moveTo>
                    <a:lnTo>
                      <a:pt x="11" y="0"/>
                    </a:lnTo>
                    <a:lnTo>
                      <a:pt x="19" y="10"/>
                    </a:lnTo>
                    <a:lnTo>
                      <a:pt x="21" y="37"/>
                    </a:lnTo>
                    <a:lnTo>
                      <a:pt x="11" y="46"/>
                    </a:lnTo>
                    <a:lnTo>
                      <a:pt x="0" y="37"/>
                    </a:lnTo>
                    <a:lnTo>
                      <a:pt x="4" y="10"/>
                    </a:lnTo>
                  </a:path>
                </a:pathLst>
              </a:custGeom>
              <a:solidFill>
                <a:srgbClr val="FF99FF"/>
              </a:solidFill>
              <a:ln w="9525">
                <a:solidFill>
                  <a:srgbClr val="000000"/>
                </a:solidFill>
                <a:round/>
                <a:headEnd/>
                <a:tailEnd/>
              </a:ln>
            </p:spPr>
            <p:txBody>
              <a:bodyPr/>
              <a:lstStyle/>
              <a:p>
                <a:endParaRPr lang="en-GB"/>
              </a:p>
            </p:txBody>
          </p:sp>
          <p:sp>
            <p:nvSpPr>
              <p:cNvPr id="14379" name="Freeform 106"/>
              <p:cNvSpPr>
                <a:spLocks/>
              </p:cNvSpPr>
              <p:nvPr/>
            </p:nvSpPr>
            <p:spPr bwMode="auto">
              <a:xfrm>
                <a:off x="1854" y="2805"/>
                <a:ext cx="44" cy="19"/>
              </a:xfrm>
              <a:custGeom>
                <a:avLst/>
                <a:gdLst>
                  <a:gd name="T0" fmla="*/ 44 w 44"/>
                  <a:gd name="T1" fmla="*/ 19 h 19"/>
                  <a:gd name="T2" fmla="*/ 15 w 44"/>
                  <a:gd name="T3" fmla="*/ 15 h 19"/>
                  <a:gd name="T4" fmla="*/ 29 w 44"/>
                  <a:gd name="T5" fmla="*/ 2 h 19"/>
                  <a:gd name="T6" fmla="*/ 0 w 44"/>
                  <a:gd name="T7" fmla="*/ 0 h 19"/>
                  <a:gd name="T8" fmla="*/ 0 60000 65536"/>
                  <a:gd name="T9" fmla="*/ 0 60000 65536"/>
                  <a:gd name="T10" fmla="*/ 0 60000 65536"/>
                  <a:gd name="T11" fmla="*/ 0 60000 65536"/>
                  <a:gd name="T12" fmla="*/ 0 w 44"/>
                  <a:gd name="T13" fmla="*/ 0 h 19"/>
                  <a:gd name="T14" fmla="*/ 44 w 44"/>
                  <a:gd name="T15" fmla="*/ 19 h 19"/>
                </a:gdLst>
                <a:ahLst/>
                <a:cxnLst>
                  <a:cxn ang="T8">
                    <a:pos x="T0" y="T1"/>
                  </a:cxn>
                  <a:cxn ang="T9">
                    <a:pos x="T2" y="T3"/>
                  </a:cxn>
                  <a:cxn ang="T10">
                    <a:pos x="T4" y="T5"/>
                  </a:cxn>
                  <a:cxn ang="T11">
                    <a:pos x="T6" y="T7"/>
                  </a:cxn>
                </a:cxnLst>
                <a:rect l="T12" t="T13" r="T14" b="T15"/>
                <a:pathLst>
                  <a:path w="44" h="19">
                    <a:moveTo>
                      <a:pt x="44" y="19"/>
                    </a:moveTo>
                    <a:lnTo>
                      <a:pt x="15" y="15"/>
                    </a:lnTo>
                    <a:lnTo>
                      <a:pt x="29" y="2"/>
                    </a:lnTo>
                    <a:lnTo>
                      <a:pt x="0" y="0"/>
                    </a:lnTo>
                  </a:path>
                </a:pathLst>
              </a:custGeom>
              <a:solidFill>
                <a:srgbClr val="FF99FF"/>
              </a:solidFill>
              <a:ln w="3175">
                <a:solidFill>
                  <a:srgbClr val="000000"/>
                </a:solidFill>
                <a:round/>
                <a:headEnd/>
                <a:tailEnd/>
              </a:ln>
            </p:spPr>
            <p:txBody>
              <a:bodyPr/>
              <a:lstStyle/>
              <a:p>
                <a:endParaRPr lang="en-GB"/>
              </a:p>
            </p:txBody>
          </p:sp>
          <p:sp>
            <p:nvSpPr>
              <p:cNvPr id="14380" name="Freeform 107"/>
              <p:cNvSpPr>
                <a:spLocks/>
              </p:cNvSpPr>
              <p:nvPr/>
            </p:nvSpPr>
            <p:spPr bwMode="auto">
              <a:xfrm>
                <a:off x="1919" y="2803"/>
                <a:ext cx="48" cy="23"/>
              </a:xfrm>
              <a:custGeom>
                <a:avLst/>
                <a:gdLst>
                  <a:gd name="T0" fmla="*/ 48 w 48"/>
                  <a:gd name="T1" fmla="*/ 2 h 23"/>
                  <a:gd name="T2" fmla="*/ 19 w 48"/>
                  <a:gd name="T3" fmla="*/ 23 h 23"/>
                  <a:gd name="T4" fmla="*/ 29 w 48"/>
                  <a:gd name="T5" fmla="*/ 0 h 23"/>
                  <a:gd name="T6" fmla="*/ 0 w 48"/>
                  <a:gd name="T7" fmla="*/ 21 h 23"/>
                  <a:gd name="T8" fmla="*/ 0 60000 65536"/>
                  <a:gd name="T9" fmla="*/ 0 60000 65536"/>
                  <a:gd name="T10" fmla="*/ 0 60000 65536"/>
                  <a:gd name="T11" fmla="*/ 0 60000 65536"/>
                  <a:gd name="T12" fmla="*/ 0 w 48"/>
                  <a:gd name="T13" fmla="*/ 0 h 23"/>
                  <a:gd name="T14" fmla="*/ 48 w 48"/>
                  <a:gd name="T15" fmla="*/ 23 h 23"/>
                </a:gdLst>
                <a:ahLst/>
                <a:cxnLst>
                  <a:cxn ang="T8">
                    <a:pos x="T0" y="T1"/>
                  </a:cxn>
                  <a:cxn ang="T9">
                    <a:pos x="T2" y="T3"/>
                  </a:cxn>
                  <a:cxn ang="T10">
                    <a:pos x="T4" y="T5"/>
                  </a:cxn>
                  <a:cxn ang="T11">
                    <a:pos x="T6" y="T7"/>
                  </a:cxn>
                </a:cxnLst>
                <a:rect l="T12" t="T13" r="T14" b="T15"/>
                <a:pathLst>
                  <a:path w="48" h="23">
                    <a:moveTo>
                      <a:pt x="48" y="2"/>
                    </a:moveTo>
                    <a:lnTo>
                      <a:pt x="19" y="23"/>
                    </a:lnTo>
                    <a:lnTo>
                      <a:pt x="29" y="0"/>
                    </a:lnTo>
                    <a:lnTo>
                      <a:pt x="0" y="21"/>
                    </a:lnTo>
                  </a:path>
                </a:pathLst>
              </a:custGeom>
              <a:solidFill>
                <a:srgbClr val="FF99FF"/>
              </a:solidFill>
              <a:ln w="3175">
                <a:solidFill>
                  <a:srgbClr val="000000"/>
                </a:solidFill>
                <a:round/>
                <a:headEnd/>
                <a:tailEnd/>
              </a:ln>
            </p:spPr>
            <p:txBody>
              <a:bodyPr/>
              <a:lstStyle/>
              <a:p>
                <a:endParaRPr lang="en-GB"/>
              </a:p>
            </p:txBody>
          </p:sp>
          <p:sp>
            <p:nvSpPr>
              <p:cNvPr id="14381" name="Freeform 108"/>
              <p:cNvSpPr>
                <a:spLocks/>
              </p:cNvSpPr>
              <p:nvPr/>
            </p:nvSpPr>
            <p:spPr bwMode="auto">
              <a:xfrm>
                <a:off x="1904" y="2738"/>
                <a:ext cx="15" cy="76"/>
              </a:xfrm>
              <a:custGeom>
                <a:avLst/>
                <a:gdLst>
                  <a:gd name="T0" fmla="*/ 7 w 15"/>
                  <a:gd name="T1" fmla="*/ 76 h 76"/>
                  <a:gd name="T2" fmla="*/ 0 w 15"/>
                  <a:gd name="T3" fmla="*/ 28 h 76"/>
                  <a:gd name="T4" fmla="*/ 15 w 15"/>
                  <a:gd name="T5" fmla="*/ 48 h 76"/>
                  <a:gd name="T6" fmla="*/ 7 w 15"/>
                  <a:gd name="T7" fmla="*/ 0 h 76"/>
                  <a:gd name="T8" fmla="*/ 0 60000 65536"/>
                  <a:gd name="T9" fmla="*/ 0 60000 65536"/>
                  <a:gd name="T10" fmla="*/ 0 60000 65536"/>
                  <a:gd name="T11" fmla="*/ 0 60000 65536"/>
                  <a:gd name="T12" fmla="*/ 0 w 15"/>
                  <a:gd name="T13" fmla="*/ 0 h 76"/>
                  <a:gd name="T14" fmla="*/ 15 w 15"/>
                  <a:gd name="T15" fmla="*/ 76 h 76"/>
                </a:gdLst>
                <a:ahLst/>
                <a:cxnLst>
                  <a:cxn ang="T8">
                    <a:pos x="T0" y="T1"/>
                  </a:cxn>
                  <a:cxn ang="T9">
                    <a:pos x="T2" y="T3"/>
                  </a:cxn>
                  <a:cxn ang="T10">
                    <a:pos x="T4" y="T5"/>
                  </a:cxn>
                  <a:cxn ang="T11">
                    <a:pos x="T6" y="T7"/>
                  </a:cxn>
                </a:cxnLst>
                <a:rect l="T12" t="T13" r="T14" b="T15"/>
                <a:pathLst>
                  <a:path w="15" h="76">
                    <a:moveTo>
                      <a:pt x="7" y="76"/>
                    </a:moveTo>
                    <a:lnTo>
                      <a:pt x="0" y="28"/>
                    </a:lnTo>
                    <a:lnTo>
                      <a:pt x="15" y="48"/>
                    </a:lnTo>
                    <a:lnTo>
                      <a:pt x="7" y="0"/>
                    </a:lnTo>
                  </a:path>
                </a:pathLst>
              </a:custGeom>
              <a:solidFill>
                <a:srgbClr val="FF99FF"/>
              </a:solidFill>
              <a:ln w="3175">
                <a:solidFill>
                  <a:srgbClr val="000000"/>
                </a:solidFill>
                <a:round/>
                <a:headEnd/>
                <a:tailEnd/>
              </a:ln>
            </p:spPr>
            <p:txBody>
              <a:bodyPr/>
              <a:lstStyle/>
              <a:p>
                <a:endParaRPr lang="en-GB"/>
              </a:p>
            </p:txBody>
          </p:sp>
        </p:grpSp>
        <p:sp>
          <p:nvSpPr>
            <p:cNvPr id="14354" name="AutoShape 49"/>
            <p:cNvSpPr>
              <a:spLocks noChangeArrowheads="1"/>
            </p:cNvSpPr>
            <p:nvPr/>
          </p:nvSpPr>
          <p:spPr bwMode="auto">
            <a:xfrm>
              <a:off x="3602" y="3057"/>
              <a:ext cx="221" cy="227"/>
            </a:xfrm>
            <a:prstGeom prst="roundRect">
              <a:avLst>
                <a:gd name="adj" fmla="val 16667"/>
              </a:avLst>
            </a:prstGeom>
            <a:solidFill>
              <a:schemeClr val="accent1"/>
            </a:solidFill>
            <a:ln w="9525">
              <a:noFill/>
              <a:round/>
              <a:headEnd/>
              <a:tailEnd/>
            </a:ln>
          </p:spPr>
          <p:txBody>
            <a:bodyPr wrap="none" anchor="ctr"/>
            <a:lstStyle/>
            <a:p>
              <a:pPr algn="ctr" eaLnBrk="0" hangingPunct="0">
                <a:spcBef>
                  <a:spcPct val="50000"/>
                </a:spcBef>
              </a:pPr>
              <a:endParaRPr kumimoji="1" lang="ja-JP" altLang="en-US" sz="2000">
                <a:solidFill>
                  <a:srgbClr val="000000"/>
                </a:solidFill>
                <a:ea typeface="ＭＳ Ｐゴシック" pitchFamily="34" charset="-128"/>
              </a:endParaRPr>
            </a:p>
          </p:txBody>
        </p:sp>
        <p:pic>
          <p:nvPicPr>
            <p:cNvPr id="9237" name="Picture 50" descr="MC900433869[1]"/>
            <p:cNvPicPr>
              <a:picLocks noChangeAspect="1" noChangeArrowheads="1"/>
            </p:cNvPicPr>
            <p:nvPr/>
          </p:nvPicPr>
          <p:blipFill>
            <a:blip r:embed="rId3" cstate="print"/>
            <a:srcRect/>
            <a:stretch>
              <a:fillRect/>
            </a:stretch>
          </p:blipFill>
          <p:spPr bwMode="auto">
            <a:xfrm>
              <a:off x="3578" y="3057"/>
              <a:ext cx="269" cy="249"/>
            </a:xfrm>
            <a:prstGeom prst="rect">
              <a:avLst/>
            </a:prstGeom>
            <a:ln>
              <a:noFill/>
            </a:ln>
            <a:effectLst>
              <a:outerShdw blurRad="292100" dist="139700" dir="2700000" algn="tl" rotWithShape="0">
                <a:srgbClr val="333333">
                  <a:alpha val="65000"/>
                </a:srgbClr>
              </a:outerShdw>
            </a:effectLst>
          </p:spPr>
        </p:pic>
        <p:pic>
          <p:nvPicPr>
            <p:cNvPr id="9238" name="Picture 51" descr="MC900428967[1]"/>
            <p:cNvPicPr>
              <a:picLocks noChangeAspect="1" noChangeArrowheads="1"/>
            </p:cNvPicPr>
            <p:nvPr/>
          </p:nvPicPr>
          <p:blipFill>
            <a:blip r:embed="rId4" cstate="print"/>
            <a:srcRect/>
            <a:stretch>
              <a:fillRect/>
            </a:stretch>
          </p:blipFill>
          <p:spPr bwMode="auto">
            <a:xfrm rot="-2042831">
              <a:off x="3776" y="2854"/>
              <a:ext cx="514" cy="140"/>
            </a:xfrm>
            <a:prstGeom prst="rect">
              <a:avLst/>
            </a:prstGeom>
            <a:ln>
              <a:noFill/>
            </a:ln>
            <a:effectLst>
              <a:outerShdw blurRad="292100" dist="139700" dir="2700000" algn="tl" rotWithShape="0">
                <a:srgbClr val="333333">
                  <a:alpha val="65000"/>
                </a:srgbClr>
              </a:outerShdw>
            </a:effectLst>
          </p:spPr>
        </p:pic>
        <p:sp>
          <p:nvSpPr>
            <p:cNvPr id="14357" name="AutoShape 52"/>
            <p:cNvSpPr>
              <a:spLocks noChangeArrowheads="1"/>
            </p:cNvSpPr>
            <p:nvPr/>
          </p:nvSpPr>
          <p:spPr bwMode="auto">
            <a:xfrm>
              <a:off x="4856" y="3056"/>
              <a:ext cx="221" cy="227"/>
            </a:xfrm>
            <a:prstGeom prst="roundRect">
              <a:avLst>
                <a:gd name="adj" fmla="val 16667"/>
              </a:avLst>
            </a:prstGeom>
            <a:solidFill>
              <a:srgbClr val="FF99FF"/>
            </a:solidFill>
            <a:ln w="9525">
              <a:noFill/>
              <a:round/>
              <a:headEnd/>
              <a:tailEnd/>
            </a:ln>
          </p:spPr>
          <p:txBody>
            <a:bodyPr wrap="none" anchor="ctr"/>
            <a:lstStyle/>
            <a:p>
              <a:pPr algn="ctr" eaLnBrk="0" hangingPunct="0">
                <a:spcBef>
                  <a:spcPct val="50000"/>
                </a:spcBef>
              </a:pPr>
              <a:endParaRPr kumimoji="1" lang="ja-JP" altLang="en-US" sz="2000">
                <a:solidFill>
                  <a:srgbClr val="000000"/>
                </a:solidFill>
                <a:ea typeface="ＭＳ Ｐゴシック" pitchFamily="34" charset="-128"/>
              </a:endParaRPr>
            </a:p>
          </p:txBody>
        </p:sp>
        <p:pic>
          <p:nvPicPr>
            <p:cNvPr id="9240" name="Picture 53" descr="MC900433869[1]"/>
            <p:cNvPicPr>
              <a:picLocks noChangeAspect="1" noChangeArrowheads="1"/>
            </p:cNvPicPr>
            <p:nvPr/>
          </p:nvPicPr>
          <p:blipFill>
            <a:blip r:embed="rId3" cstate="print"/>
            <a:srcRect/>
            <a:stretch>
              <a:fillRect/>
            </a:stretch>
          </p:blipFill>
          <p:spPr bwMode="auto">
            <a:xfrm>
              <a:off x="4831" y="3056"/>
              <a:ext cx="270" cy="249"/>
            </a:xfrm>
            <a:prstGeom prst="rect">
              <a:avLst/>
            </a:prstGeom>
            <a:ln>
              <a:noFill/>
            </a:ln>
            <a:effectLst>
              <a:outerShdw blurRad="292100" dist="139700" dir="2700000" algn="tl" rotWithShape="0">
                <a:srgbClr val="333333">
                  <a:alpha val="65000"/>
                </a:srgbClr>
              </a:outerShdw>
            </a:effectLst>
          </p:spPr>
        </p:pic>
        <p:pic>
          <p:nvPicPr>
            <p:cNvPr id="9241" name="Picture 54" descr="MC900428967[1]"/>
            <p:cNvPicPr>
              <a:picLocks noChangeAspect="1" noChangeArrowheads="1"/>
            </p:cNvPicPr>
            <p:nvPr/>
          </p:nvPicPr>
          <p:blipFill>
            <a:blip r:embed="rId4" cstate="print"/>
            <a:srcRect/>
            <a:stretch>
              <a:fillRect/>
            </a:stretch>
          </p:blipFill>
          <p:spPr bwMode="auto">
            <a:xfrm rot="-8724863" flipH="1" flipV="1">
              <a:off x="4364" y="2852"/>
              <a:ext cx="515" cy="140"/>
            </a:xfrm>
            <a:prstGeom prst="rect">
              <a:avLst/>
            </a:prstGeom>
            <a:ln>
              <a:noFill/>
            </a:ln>
            <a:effectLst>
              <a:outerShdw blurRad="292100" dist="139700" dir="2700000" algn="tl" rotWithShape="0">
                <a:srgbClr val="333333">
                  <a:alpha val="65000"/>
                </a:srgbClr>
              </a:outerShdw>
            </a:effectLst>
          </p:spPr>
        </p:pic>
        <p:sp>
          <p:nvSpPr>
            <p:cNvPr id="9242" name="Text Box 55"/>
            <p:cNvSpPr txBox="1">
              <a:spLocks noChangeArrowheads="1"/>
            </p:cNvSpPr>
            <p:nvPr/>
          </p:nvSpPr>
          <p:spPr bwMode="auto">
            <a:xfrm>
              <a:off x="3784" y="2466"/>
              <a:ext cx="1086" cy="22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spAutoFit/>
            </a:bodyPr>
            <a:lstStyle/>
            <a:p>
              <a:pPr algn="ctr" eaLnBrk="0" hangingPunct="0">
                <a:spcBef>
                  <a:spcPct val="50000"/>
                </a:spcBef>
                <a:defRPr/>
              </a:pPr>
              <a:r>
                <a:rPr kumimoji="1" lang="en-US" altLang="ja-JP" sz="1600" b="1" dirty="0">
                  <a:solidFill>
                    <a:srgbClr val="FF0000"/>
                  </a:solidFill>
                </a:rPr>
                <a:t>LTE-Advanced cell</a:t>
              </a:r>
              <a:endParaRPr kumimoji="1" lang="ja-JP" altLang="en-US" sz="1600" b="1">
                <a:solidFill>
                  <a:srgbClr val="FF0000"/>
                </a:solidFill>
              </a:endParaRPr>
            </a:p>
          </p:txBody>
        </p:sp>
        <p:sp>
          <p:nvSpPr>
            <p:cNvPr id="14361" name="Text Box 56"/>
            <p:cNvSpPr txBox="1">
              <a:spLocks noChangeArrowheads="1"/>
            </p:cNvSpPr>
            <p:nvPr/>
          </p:nvSpPr>
          <p:spPr bwMode="auto">
            <a:xfrm>
              <a:off x="3135" y="3272"/>
              <a:ext cx="1097" cy="192"/>
            </a:xfrm>
            <a:prstGeom prst="rect">
              <a:avLst/>
            </a:prstGeom>
            <a:noFill/>
            <a:ln w="9525">
              <a:noFill/>
              <a:miter lim="800000"/>
              <a:headEnd/>
              <a:tailEnd/>
            </a:ln>
          </p:spPr>
          <p:txBody>
            <a:bodyPr wrap="none">
              <a:spAutoFit/>
            </a:bodyPr>
            <a:lstStyle/>
            <a:p>
              <a:pPr eaLnBrk="0" hangingPunct="0">
                <a:spcBef>
                  <a:spcPct val="50000"/>
                </a:spcBef>
              </a:pPr>
              <a:r>
                <a:rPr kumimoji="1" lang="en-US" altLang="ja-JP" sz="1400" b="1">
                  <a:solidFill>
                    <a:schemeClr val="bg1"/>
                  </a:solidFill>
                  <a:ea typeface="ＭＳ Ｐゴシック" pitchFamily="34" charset="-128"/>
                </a:rPr>
                <a:t>LTE Rel-8 terminal</a:t>
              </a:r>
              <a:endParaRPr kumimoji="1" lang="ja-JP" altLang="en-US" sz="1400" b="1">
                <a:solidFill>
                  <a:schemeClr val="bg1"/>
                </a:solidFill>
                <a:ea typeface="ＭＳ Ｐゴシック" pitchFamily="34" charset="-128"/>
              </a:endParaRPr>
            </a:p>
          </p:txBody>
        </p:sp>
        <p:sp>
          <p:nvSpPr>
            <p:cNvPr id="14362" name="Text Box 57"/>
            <p:cNvSpPr txBox="1">
              <a:spLocks noChangeArrowheads="1"/>
            </p:cNvSpPr>
            <p:nvPr/>
          </p:nvSpPr>
          <p:spPr bwMode="auto">
            <a:xfrm>
              <a:off x="4246" y="3260"/>
              <a:ext cx="1363" cy="192"/>
            </a:xfrm>
            <a:prstGeom prst="rect">
              <a:avLst/>
            </a:prstGeom>
            <a:noFill/>
            <a:ln w="9525">
              <a:noFill/>
              <a:miter lim="800000"/>
              <a:headEnd/>
              <a:tailEnd/>
            </a:ln>
          </p:spPr>
          <p:txBody>
            <a:bodyPr wrap="none">
              <a:spAutoFit/>
            </a:bodyPr>
            <a:lstStyle/>
            <a:p>
              <a:pPr eaLnBrk="0" hangingPunct="0">
                <a:spcBef>
                  <a:spcPct val="50000"/>
                </a:spcBef>
              </a:pPr>
              <a:r>
                <a:rPr kumimoji="1" lang="en-US" altLang="ja-JP" sz="1400" b="1">
                  <a:ea typeface="ＭＳ Ｐゴシック" pitchFamily="34" charset="-128"/>
                </a:rPr>
                <a:t>LTE-Advanced terminal</a:t>
              </a:r>
              <a:endParaRPr kumimoji="1" lang="ja-JP" altLang="en-US" sz="1400" b="1">
                <a:ea typeface="ＭＳ Ｐゴシック" pitchFamily="34" charset="-128"/>
              </a:endParaRPr>
            </a:p>
          </p:txBody>
        </p:sp>
        <p:sp>
          <p:nvSpPr>
            <p:cNvPr id="9246" name="AutoShape 59"/>
            <p:cNvSpPr>
              <a:spLocks noChangeArrowheads="1"/>
            </p:cNvSpPr>
            <p:nvPr/>
          </p:nvSpPr>
          <p:spPr bwMode="auto">
            <a:xfrm>
              <a:off x="761" y="3474"/>
              <a:ext cx="1648" cy="295"/>
            </a:xfrm>
            <a:prstGeom prst="roundRect">
              <a:avLst>
                <a:gd name="adj" fmla="val 16667"/>
              </a:avLst>
            </a:prstGeom>
            <a:ln>
              <a:headEnd/>
              <a:tailEnd/>
            </a:ln>
          </p:spPr>
          <p:style>
            <a:lnRef idx="2">
              <a:schemeClr val="accent1"/>
            </a:lnRef>
            <a:fillRef idx="1">
              <a:schemeClr val="lt1"/>
            </a:fillRef>
            <a:effectRef idx="0">
              <a:schemeClr val="accent1"/>
            </a:effectRef>
            <a:fontRef idx="minor">
              <a:schemeClr val="dk1"/>
            </a:fontRef>
          </p:style>
          <p:txBody>
            <a:bodyPr anchor="ctr"/>
            <a:lstStyle/>
            <a:p>
              <a:pPr algn="ctr" eaLnBrk="0" hangingPunct="0">
                <a:spcBef>
                  <a:spcPct val="50000"/>
                </a:spcBef>
                <a:defRPr/>
              </a:pPr>
              <a:r>
                <a:rPr kumimoji="1" lang="en-GB" altLang="ja-JP" sz="1400" i="1">
                  <a:solidFill>
                    <a:srgbClr val="000000"/>
                  </a:solidFill>
                </a:rPr>
                <a:t>An LTE-Advanced terminal can work in an LTE Rel-8 cell</a:t>
              </a:r>
              <a:endParaRPr kumimoji="1" lang="ja-JP" altLang="en-US" sz="1400" b="1" i="1">
                <a:solidFill>
                  <a:srgbClr val="000000"/>
                </a:solidFill>
              </a:endParaRPr>
            </a:p>
          </p:txBody>
        </p:sp>
        <p:sp>
          <p:nvSpPr>
            <p:cNvPr id="9247" name="AutoShape 60"/>
            <p:cNvSpPr>
              <a:spLocks noChangeArrowheads="1"/>
            </p:cNvSpPr>
            <p:nvPr/>
          </p:nvSpPr>
          <p:spPr bwMode="auto">
            <a:xfrm>
              <a:off x="3502" y="3497"/>
              <a:ext cx="1651" cy="295"/>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algn="ctr" eaLnBrk="0" hangingPunct="0">
                <a:spcBef>
                  <a:spcPct val="50000"/>
                </a:spcBef>
                <a:defRPr/>
              </a:pPr>
              <a:r>
                <a:rPr kumimoji="1" lang="en-GB" altLang="ja-JP" sz="1400" i="1" dirty="0">
                  <a:solidFill>
                    <a:srgbClr val="000000"/>
                  </a:solidFill>
                </a:rPr>
                <a:t>An LTE Rel-8 terminal can work in an LTE-Advanced cell</a:t>
              </a:r>
              <a:endParaRPr kumimoji="1" lang="ja-JP" altLang="en-US" sz="1400" b="1" i="1">
                <a:solidFill>
                  <a:srgbClr val="000000"/>
                </a:solidFill>
              </a:endParaRPr>
            </a:p>
          </p:txBody>
        </p:sp>
        <p:sp>
          <p:nvSpPr>
            <p:cNvPr id="9250" name="AutoShape 59"/>
            <p:cNvSpPr>
              <a:spLocks noChangeArrowheads="1"/>
            </p:cNvSpPr>
            <p:nvPr/>
          </p:nvSpPr>
          <p:spPr bwMode="auto">
            <a:xfrm>
              <a:off x="3413" y="2097"/>
              <a:ext cx="1725" cy="345"/>
            </a:xfrm>
            <a:prstGeom prst="roundRect">
              <a:avLst>
                <a:gd name="adj" fmla="val 16667"/>
              </a:avLst>
            </a:prstGeom>
            <a:ln>
              <a:headEnd/>
              <a:tailEnd/>
            </a:ln>
          </p:spPr>
          <p:style>
            <a:lnRef idx="2">
              <a:schemeClr val="accent3"/>
            </a:lnRef>
            <a:fillRef idx="1">
              <a:schemeClr val="lt1"/>
            </a:fillRef>
            <a:effectRef idx="0">
              <a:schemeClr val="accent3"/>
            </a:effectRef>
            <a:fontRef idx="minor">
              <a:schemeClr val="dk1"/>
            </a:fontRef>
          </p:style>
          <p:txBody>
            <a:bodyPr anchor="ctr"/>
            <a:lstStyle/>
            <a:p>
              <a:pPr algn="ctr" eaLnBrk="0" hangingPunct="0">
                <a:spcBef>
                  <a:spcPct val="50000"/>
                </a:spcBef>
                <a:defRPr/>
              </a:pPr>
              <a:r>
                <a:rPr kumimoji="1" lang="en-US" altLang="ja-JP" sz="1050" i="1" dirty="0">
                  <a:solidFill>
                    <a:srgbClr val="000000"/>
                  </a:solidFill>
                </a:rPr>
                <a:t>LTE-Advanced contains all features of LTE Rel-8&amp;9 and additional features for further evolution</a:t>
              </a:r>
            </a:p>
          </p:txBody>
        </p:sp>
      </p:grpSp>
    </p:spTree>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8.2|15.8|15.9"/>
</p:tagLst>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30983</TotalTime>
  <Words>1400</Words>
  <Application>Microsoft Office PowerPoint</Application>
  <PresentationFormat>On-screen Show (4:3)</PresentationFormat>
  <Paragraphs>296</Paragraphs>
  <Slides>16</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Microsoft Office Excel 97-2003 Worksheet</vt:lpstr>
      <vt:lpstr> 3GPP and LTE-Advanced Status    </vt:lpstr>
      <vt:lpstr>What is 3GPP?</vt:lpstr>
      <vt:lpstr>3GPP Membership</vt:lpstr>
      <vt:lpstr>Whole System Approach</vt:lpstr>
      <vt:lpstr>3GPP Organization structure</vt:lpstr>
      <vt:lpstr>Technical areas</vt:lpstr>
      <vt:lpstr>Ways of working</vt:lpstr>
      <vt:lpstr>Motivation for LTE-Advanced</vt:lpstr>
      <vt:lpstr>LTE-Advanced (Rel-10 onwards)</vt:lpstr>
      <vt:lpstr>Release 12 RAN ‘Requirements’</vt:lpstr>
      <vt:lpstr>Release 12  RAN Priorities</vt:lpstr>
      <vt:lpstr>Release 12 SA Priorities </vt:lpstr>
      <vt:lpstr>Core Network optimised for  IP traffic and services</vt:lpstr>
      <vt:lpstr>Slide 14</vt:lpstr>
      <vt:lpstr>Public Safety</vt:lpstr>
      <vt:lpstr>Key messages</vt:lpstr>
    </vt:vector>
  </TitlesOfParts>
  <Company>3GPP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dc:description>© 2009  All rights reserved</dc:description>
  <cp:lastModifiedBy>flynn</cp:lastModifiedBy>
  <cp:revision>627</cp:revision>
  <dcterms:created xsi:type="dcterms:W3CDTF">2008-08-30T09:32:10Z</dcterms:created>
  <dcterms:modified xsi:type="dcterms:W3CDTF">2013-05-03T14:13:39Z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1352239317</vt:lpwstr>
  </property>
</Properties>
</file>