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363" r:id="rId3"/>
    <p:sldId id="3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C1E53B-789E-4CC5-8CC9-0F77E133E311}" v="1" dt="2026-01-27T09:42:19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223A8A4F-CF67-4832-8382-EA0CA4DF5F53}"/>
    <pc:docChg chg="custSel addSld delSld modSld modMainMaster">
      <pc:chgData name="Kevin Flynn" userId="8512d3b6-9e1b-4dce-bd11-e4335739214c" providerId="ADAL" clId="{223A8A4F-CF67-4832-8382-EA0CA4DF5F53}" dt="2026-01-27T09:42:19.388" v="118"/>
      <pc:docMkLst>
        <pc:docMk/>
      </pc:docMkLst>
      <pc:sldChg chg="addSp modSp mod">
        <pc:chgData name="Kevin Flynn" userId="8512d3b6-9e1b-4dce-bd11-e4335739214c" providerId="ADAL" clId="{223A8A4F-CF67-4832-8382-EA0CA4DF5F53}" dt="2026-01-19T12:51:19.750" v="112" actId="1076"/>
        <pc:sldMkLst>
          <pc:docMk/>
          <pc:sldMk cId="1872099443" sldId="256"/>
        </pc:sldMkLst>
        <pc:spChg chg="mod">
          <ac:chgData name="Kevin Flynn" userId="8512d3b6-9e1b-4dce-bd11-e4335739214c" providerId="ADAL" clId="{223A8A4F-CF67-4832-8382-EA0CA4DF5F53}" dt="2026-01-19T12:37:48.476" v="11" actId="20577"/>
          <ac:spMkLst>
            <pc:docMk/>
            <pc:sldMk cId="1872099443" sldId="256"/>
            <ac:spMk id="2" creationId="{F067A2D1-5D20-A6EE-01AF-E7C70F19DFF6}"/>
          </ac:spMkLst>
        </pc:spChg>
        <pc:spChg chg="mod">
          <ac:chgData name="Kevin Flynn" userId="8512d3b6-9e1b-4dce-bd11-e4335739214c" providerId="ADAL" clId="{223A8A4F-CF67-4832-8382-EA0CA4DF5F53}" dt="2026-01-19T12:50:36.275" v="111" actId="6549"/>
          <ac:spMkLst>
            <pc:docMk/>
            <pc:sldMk cId="1872099443" sldId="256"/>
            <ac:spMk id="3" creationId="{FBD3779E-81A8-BE1C-6F72-B27C086D8F7F}"/>
          </ac:spMkLst>
        </pc:spChg>
        <pc:spChg chg="add mod">
          <ac:chgData name="Kevin Flynn" userId="8512d3b6-9e1b-4dce-bd11-e4335739214c" providerId="ADAL" clId="{223A8A4F-CF67-4832-8382-EA0CA4DF5F53}" dt="2026-01-19T12:51:19.750" v="112" actId="1076"/>
          <ac:spMkLst>
            <pc:docMk/>
            <pc:sldMk cId="1872099443" sldId="256"/>
            <ac:spMk id="4" creationId="{1DEC6525-E26F-D8E3-2423-BFDBBE07D60E}"/>
          </ac:spMkLst>
        </pc:spChg>
      </pc:sldChg>
      <pc:sldChg chg="addSp delSp modSp mod">
        <pc:chgData name="Kevin Flynn" userId="8512d3b6-9e1b-4dce-bd11-e4335739214c" providerId="ADAL" clId="{223A8A4F-CF67-4832-8382-EA0CA4DF5F53}" dt="2026-01-27T09:42:19.388" v="118"/>
        <pc:sldMkLst>
          <pc:docMk/>
          <pc:sldMk cId="0" sldId="363"/>
        </pc:sldMkLst>
        <pc:spChg chg="add mod">
          <ac:chgData name="Kevin Flynn" userId="8512d3b6-9e1b-4dce-bd11-e4335739214c" providerId="ADAL" clId="{223A8A4F-CF67-4832-8382-EA0CA4DF5F53}" dt="2026-01-27T09:42:19.388" v="118"/>
          <ac:spMkLst>
            <pc:docMk/>
            <pc:sldMk cId="0" sldId="363"/>
            <ac:spMk id="2" creationId="{DC9F451A-F355-2C9D-9968-937F80850221}"/>
          </ac:spMkLst>
        </pc:spChg>
        <pc:spChg chg="mod">
          <ac:chgData name="Kevin Flynn" userId="8512d3b6-9e1b-4dce-bd11-e4335739214c" providerId="ADAL" clId="{223A8A4F-CF67-4832-8382-EA0CA4DF5F53}" dt="2026-01-27T09:42:00.157" v="117" actId="404"/>
          <ac:spMkLst>
            <pc:docMk/>
            <pc:sldMk cId="0" sldId="363"/>
            <ac:spMk id="5123" creationId="{C2DEC876-F5D2-42E5-914C-27C882228631}"/>
          </ac:spMkLst>
        </pc:spChg>
      </pc:sldChg>
      <pc:sldChg chg="addSp delSp modSp new mod">
        <pc:chgData name="Kevin Flynn" userId="8512d3b6-9e1b-4dce-bd11-e4335739214c" providerId="ADAL" clId="{223A8A4F-CF67-4832-8382-EA0CA4DF5F53}" dt="2026-01-19T12:49:48.583" v="103" actId="478"/>
        <pc:sldMkLst>
          <pc:docMk/>
          <pc:sldMk cId="1166368189" sldId="364"/>
        </pc:sldMkLst>
      </pc:sldChg>
      <pc:sldMasterChg chg="addSp delSp modSp mod delSldLayout modSldLayout">
        <pc:chgData name="Kevin Flynn" userId="8512d3b6-9e1b-4dce-bd11-e4335739214c" providerId="ADAL" clId="{223A8A4F-CF67-4832-8382-EA0CA4DF5F53}" dt="2026-01-19T12:47:46.619" v="86" actId="207"/>
        <pc:sldMasterMkLst>
          <pc:docMk/>
          <pc:sldMasterMk cId="3358121421" sldId="2147483648"/>
        </pc:sldMasterMkLst>
        <pc:spChg chg="mod">
          <ac:chgData name="Kevin Flynn" userId="8512d3b6-9e1b-4dce-bd11-e4335739214c" providerId="ADAL" clId="{223A8A4F-CF67-4832-8382-EA0CA4DF5F53}" dt="2026-01-19T12:47:46.619" v="86" actId="207"/>
          <ac:spMkLst>
            <pc:docMk/>
            <pc:sldMasterMk cId="3358121421" sldId="2147483648"/>
            <ac:spMk id="9" creationId="{29EADC1C-9BAC-86FF-CFE5-1F47EC8DF770}"/>
          </ac:spMkLst>
        </pc:spChg>
        <pc:spChg chg="mod">
          <ac:chgData name="Kevin Flynn" userId="8512d3b6-9e1b-4dce-bd11-e4335739214c" providerId="ADAL" clId="{223A8A4F-CF67-4832-8382-EA0CA4DF5F53}" dt="2026-01-19T12:47:34.837" v="85" actId="207"/>
          <ac:spMkLst>
            <pc:docMk/>
            <pc:sldMasterMk cId="3358121421" sldId="2147483648"/>
            <ac:spMk id="11" creationId="{F31C57C1-2F5A-E056-D310-1E7DF8808704}"/>
          </ac:spMkLst>
        </pc:spChg>
        <pc:sldLayoutChg chg="addSp modSp mod">
          <pc:chgData name="Kevin Flynn" userId="8512d3b6-9e1b-4dce-bd11-e4335739214c" providerId="ADAL" clId="{223A8A4F-CF67-4832-8382-EA0CA4DF5F53}" dt="2026-01-19T12:46:02.869" v="82" actId="1076"/>
          <pc:sldLayoutMkLst>
            <pc:docMk/>
            <pc:sldMasterMk cId="3358121421" sldId="2147483648"/>
            <pc:sldLayoutMk cId="692148618" sldId="2147483650"/>
          </pc:sldLayoutMkLst>
          <pc:spChg chg="mod">
            <ac:chgData name="Kevin Flynn" userId="8512d3b6-9e1b-4dce-bd11-e4335739214c" providerId="ADAL" clId="{223A8A4F-CF67-4832-8382-EA0CA4DF5F53}" dt="2026-01-19T12:45:33.820" v="77"/>
            <ac:spMkLst>
              <pc:docMk/>
              <pc:sldMasterMk cId="3358121421" sldId="2147483648"/>
              <pc:sldLayoutMk cId="692148618" sldId="2147483650"/>
              <ac:spMk id="5" creationId="{256F85CB-6ED9-B408-6305-BBB907A838D4}"/>
            </ac:spMkLst>
          </pc:spChg>
          <pc:grpChg chg="add mod">
            <ac:chgData name="Kevin Flynn" userId="8512d3b6-9e1b-4dce-bd11-e4335739214c" providerId="ADAL" clId="{223A8A4F-CF67-4832-8382-EA0CA4DF5F53}" dt="2026-01-19T12:46:02.869" v="82" actId="1076"/>
            <ac:grpSpMkLst>
              <pc:docMk/>
              <pc:sldMasterMk cId="3358121421" sldId="2147483648"/>
              <pc:sldLayoutMk cId="692148618" sldId="2147483650"/>
              <ac:grpSpMk id="4" creationId="{3E470CC8-7F86-EE6D-0684-842FF15F9CE8}"/>
            </ac:grpSpMkLst>
          </pc:grpChg>
          <pc:picChg chg="mod">
            <ac:chgData name="Kevin Flynn" userId="8512d3b6-9e1b-4dce-bd11-e4335739214c" providerId="ADAL" clId="{223A8A4F-CF67-4832-8382-EA0CA4DF5F53}" dt="2026-01-19T12:45:33.820" v="77"/>
            <ac:picMkLst>
              <pc:docMk/>
              <pc:sldMasterMk cId="3358121421" sldId="2147483648"/>
              <pc:sldLayoutMk cId="692148618" sldId="2147483650"/>
              <ac:picMk id="6" creationId="{8C72A0D5-9BD3-953D-187C-86D2C616F859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DBBF1-2DD9-4D1A-9C12-56D375038755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A02D6-608D-495B-AAD2-84519153B2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389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12EC1-BC38-AF21-FA1E-3700CF2C98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411199-43DD-0F05-D66D-509501629A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02AA3BA-FC56-92C1-1E0F-5F1552A475F6}"/>
              </a:ext>
            </a:extLst>
          </p:cNvPr>
          <p:cNvGrpSpPr/>
          <p:nvPr userDrawn="1"/>
        </p:nvGrpSpPr>
        <p:grpSpPr>
          <a:xfrm>
            <a:off x="344213" y="80674"/>
            <a:ext cx="2193028" cy="1856219"/>
            <a:chOff x="344213" y="80674"/>
            <a:chExt cx="2193028" cy="185621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E52C598-66CE-43C4-FBDF-2D2245FEEBBF}"/>
                </a:ext>
              </a:extLst>
            </p:cNvPr>
            <p:cNvSpPr/>
            <p:nvPr userDrawn="1"/>
          </p:nvSpPr>
          <p:spPr>
            <a:xfrm>
              <a:off x="512618" y="80674"/>
              <a:ext cx="1856219" cy="18562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A blue and black logo&#10;&#10;AI-generated content may be incorrect.">
              <a:extLst>
                <a:ext uri="{FF2B5EF4-FFF2-40B4-BE49-F238E27FC236}">
                  <a16:creationId xmlns:a16="http://schemas.microsoft.com/office/drawing/2014/main" id="{E1EDF0A0-718E-98A8-5EFB-20D7F4BDDB3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4213" y="396350"/>
              <a:ext cx="2193028" cy="12335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61345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E14F8-7D50-BB22-8CCD-A3EA74EBD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87639-4D8C-3458-2410-1B011E598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E470CC8-7F86-EE6D-0684-842FF15F9CE8}"/>
              </a:ext>
            </a:extLst>
          </p:cNvPr>
          <p:cNvGrpSpPr/>
          <p:nvPr userDrawn="1"/>
        </p:nvGrpSpPr>
        <p:grpSpPr>
          <a:xfrm>
            <a:off x="336963" y="6232525"/>
            <a:ext cx="615180" cy="520700"/>
            <a:chOff x="344213" y="80674"/>
            <a:chExt cx="2193028" cy="18562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6F85CB-6ED9-B408-6305-BBB907A838D4}"/>
                </a:ext>
              </a:extLst>
            </p:cNvPr>
            <p:cNvSpPr/>
            <p:nvPr userDrawn="1"/>
          </p:nvSpPr>
          <p:spPr>
            <a:xfrm>
              <a:off x="512618" y="80674"/>
              <a:ext cx="1856219" cy="18562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" name="Picture 5" descr="A blue and black logo&#10;&#10;AI-generated content may be incorrect.">
              <a:extLst>
                <a:ext uri="{FF2B5EF4-FFF2-40B4-BE49-F238E27FC236}">
                  <a16:creationId xmlns:a16="http://schemas.microsoft.com/office/drawing/2014/main" id="{8C72A0D5-9BD3-953D-187C-86D2C616F8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4213" y="396350"/>
              <a:ext cx="2193028" cy="12335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214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F58D5-A52E-CC7E-43B5-0BF9F2B56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55B9B0-EFEE-346E-D545-B700B59A0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6998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920EE-836A-38FC-BD62-8502F29DF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647F4-F3B2-F7AB-E4C6-BB44A32583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2A27A9-EEA6-5575-DBA5-80C2B9EE1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9272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Single Corner Rectangle 11">
            <a:extLst>
              <a:ext uri="{FF2B5EF4-FFF2-40B4-BE49-F238E27FC236}">
                <a16:creationId xmlns:a16="http://schemas.microsoft.com/office/drawing/2014/main" id="{F31C57C1-2F5A-E056-D310-1E7DF8808704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A2640C-3194-AFE4-46F9-D93889485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931CA-A765-E250-D20B-A445D1E7E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29EADC1C-9BAC-86FF-CFE5-1F47EC8DF77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40427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1E35E1B-0369-453E-A3C0-650E56AFDE17}" type="slidenum">
              <a:rPr lang="en-GB" altLang="en-US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 alt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id="{5D2521DA-B31E-8C80-C111-DD33BAB5426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001375" y="6621910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2026</a:t>
            </a:r>
          </a:p>
        </p:txBody>
      </p:sp>
      <p:pic>
        <p:nvPicPr>
          <p:cNvPr id="5" name="Picture 4" descr="A black background with red lines&#10;&#10;AI-generated content may be incorrect.">
            <a:extLst>
              <a:ext uri="{FF2B5EF4-FFF2-40B4-BE49-F238E27FC236}">
                <a16:creationId xmlns:a16="http://schemas.microsoft.com/office/drawing/2014/main" id="{528FFF0C-8BF5-4565-57BB-4647651005E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7586" y="605342"/>
            <a:ext cx="1421178" cy="845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121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accent4">
              <a:lumMod val="75000"/>
            </a:schemeClr>
          </a:solidFill>
          <a:latin typeface="Montserrat" panose="00000800000000000000" pitchFamily="50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7"/>
        </a:buBlip>
        <a:defRPr sz="28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20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7A2D1-5D20-A6EE-01AF-E7C70F19DF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TDOC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3779E-81A8-BE1C-6F72-B27C086D8F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&lt;Source&gt;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EC6525-E26F-D8E3-2423-BFDBBE07D60E}"/>
              </a:ext>
            </a:extLst>
          </p:cNvPr>
          <p:cNvSpPr txBox="1"/>
          <p:nvPr/>
        </p:nvSpPr>
        <p:spPr>
          <a:xfrm>
            <a:off x="9618472" y="152996"/>
            <a:ext cx="18450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600" b="1" i="1" dirty="0"/>
              <a:t>WG#nn(26)nn</a:t>
            </a:r>
            <a:endParaRPr lang="en-GB" sz="1600" dirty="0">
              <a:solidFill>
                <a:srgbClr val="FF0000"/>
              </a:solidFill>
            </a:endParaRPr>
          </a:p>
          <a:p>
            <a:pPr algn="ctr"/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val="1872099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E6D0583D-A3B8-49EF-86B0-2735A35EA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80097"/>
            <a:ext cx="10491787" cy="1325562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1"/>
                </a:solidFill>
                <a:latin typeface="Montserrat" panose="00000500000000000000" pitchFamily="50" charset="0"/>
              </a:rPr>
              <a:t>Content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C2DEC876-F5D2-42E5-914C-27C882228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078" y="1982407"/>
            <a:ext cx="11034522" cy="4089209"/>
          </a:xfrm>
        </p:spPr>
        <p:txBody>
          <a:bodyPr>
            <a:normAutofit/>
          </a:bodyPr>
          <a:lstStyle/>
          <a:p>
            <a:pPr marL="628650" indent="-628650">
              <a:defRPr/>
            </a:pPr>
            <a:r>
              <a:rPr lang="en-GB" dirty="0">
                <a:latin typeface="Montserrat" panose="00000500000000000000" pitchFamily="50" charset="0"/>
              </a:rPr>
              <a:t>1</a:t>
            </a:r>
          </a:p>
          <a:p>
            <a:pPr marL="628650" indent="-628650">
              <a:defRPr/>
            </a:pPr>
            <a:r>
              <a:rPr lang="en-GB" dirty="0">
                <a:latin typeface="Montserrat" panose="00000500000000000000" pitchFamily="50" charset="0"/>
              </a:rPr>
              <a:t>2</a:t>
            </a:r>
          </a:p>
          <a:p>
            <a:pPr marL="628650" indent="-628650">
              <a:defRPr/>
            </a:pPr>
            <a:r>
              <a:rPr lang="en-GB" dirty="0">
                <a:latin typeface="Montserrat" panose="00000500000000000000" pitchFamily="50" charset="0"/>
              </a:rPr>
              <a:t>3</a:t>
            </a:r>
          </a:p>
          <a:p>
            <a:pPr marL="628650" indent="-628650">
              <a:defRPr/>
            </a:pPr>
            <a:r>
              <a:rPr lang="en-GB" dirty="0">
                <a:latin typeface="Montserrat" panose="00000500000000000000" pitchFamily="50" charset="0"/>
              </a:rPr>
              <a:t>4</a:t>
            </a:r>
            <a:endParaRPr lang="en-GB" altLang="en-US" sz="900" dirty="0">
              <a:latin typeface="Montserrat" panose="00000500000000000000" pitchFamily="50" charset="0"/>
            </a:endParaRPr>
          </a:p>
          <a:p>
            <a:pPr marL="608013" indent="-608013" eaLnBrk="1" hangingPunct="1">
              <a:defRPr/>
            </a:pPr>
            <a:endParaRPr lang="en-GB" altLang="en-US" sz="1050" dirty="0">
              <a:latin typeface="Montserrat" panose="00000500000000000000" pitchFamily="50" charset="0"/>
            </a:endParaRPr>
          </a:p>
          <a:p>
            <a:pPr marL="608013" indent="-608013" eaLnBrk="1" hangingPunct="1">
              <a:defRPr/>
            </a:pPr>
            <a:endParaRPr lang="en-GB" altLang="en-US" sz="1050" dirty="0">
              <a:latin typeface="Montserrat" panose="00000500000000000000" pitchFamily="50" charset="0"/>
            </a:endParaRPr>
          </a:p>
          <a:p>
            <a:pPr marL="608013" indent="-608013" eaLnBrk="1" hangingPunct="1">
              <a:defRPr/>
            </a:pPr>
            <a:endParaRPr lang="en-GB" altLang="en-US" sz="1050" dirty="0">
              <a:latin typeface="Montserrat" panose="00000500000000000000" pitchFamily="50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F451A-F355-2C9D-9968-937F80850221}"/>
              </a:ext>
            </a:extLst>
          </p:cNvPr>
          <p:cNvSpPr txBox="1"/>
          <p:nvPr/>
        </p:nvSpPr>
        <p:spPr>
          <a:xfrm>
            <a:off x="9618472" y="152996"/>
            <a:ext cx="18450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600" b="1" i="1" dirty="0"/>
              <a:t>WG#nn(26)nn</a:t>
            </a:r>
            <a:endParaRPr lang="en-GB" sz="1600" dirty="0">
              <a:solidFill>
                <a:srgbClr val="FF0000"/>
              </a:solidFill>
            </a:endParaRPr>
          </a:p>
          <a:p>
            <a:pPr algn="ctr"/>
            <a:endParaRPr lang="en-GB" sz="1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EEB86-7111-F8C2-F88F-03CEFDE65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4F9A6-6D9C-1D36-2FE3-93AAE4D5F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6368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24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Calibri</vt:lpstr>
      <vt:lpstr>Montserrat</vt:lpstr>
      <vt:lpstr>Montserrat Medium</vt:lpstr>
      <vt:lpstr>Office Theme</vt:lpstr>
      <vt:lpstr>TDOC Title</vt:lpstr>
      <vt:lpstr>Content</vt:lpstr>
      <vt:lpstr>PowerPoint Presentation</vt:lpstr>
    </vt:vector>
  </TitlesOfParts>
  <Company>ETSI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Kevin Flynn</dc:creator>
  <cp:lastModifiedBy>Kevin Flynn</cp:lastModifiedBy>
  <cp:revision>2</cp:revision>
  <dcterms:created xsi:type="dcterms:W3CDTF">2025-12-29T21:12:07Z</dcterms:created>
  <dcterms:modified xsi:type="dcterms:W3CDTF">2026-01-27T09:42:19Z</dcterms:modified>
</cp:coreProperties>
</file>