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363" r:id="rId3"/>
    <p:sldId id="92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8CBB0B-E149-4241-B9F5-68748B3EDDDF}" v="4" dt="2026-01-27T09:40:07.2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223A8A4F-CF67-4832-8382-EA0CA4DF5F53}"/>
    <pc:docChg chg="custSel addSld delSld modSld modMainMaster">
      <pc:chgData name="Kevin Flynn" userId="8512d3b6-9e1b-4dce-bd11-e4335739214c" providerId="ADAL" clId="{223A8A4F-CF67-4832-8382-EA0CA4DF5F53}" dt="2026-01-27T09:40:33.640" v="1208" actId="14100"/>
      <pc:docMkLst>
        <pc:docMk/>
      </pc:docMkLst>
      <pc:sldChg chg="modSp mod">
        <pc:chgData name="Kevin Flynn" userId="8512d3b6-9e1b-4dce-bd11-e4335739214c" providerId="ADAL" clId="{223A8A4F-CF67-4832-8382-EA0CA4DF5F53}" dt="2025-12-29T21:32:11.563" v="49" actId="20577"/>
        <pc:sldMkLst>
          <pc:docMk/>
          <pc:sldMk cId="1872099443" sldId="256"/>
        </pc:sldMkLst>
        <pc:spChg chg="mod">
          <ac:chgData name="Kevin Flynn" userId="8512d3b6-9e1b-4dce-bd11-e4335739214c" providerId="ADAL" clId="{223A8A4F-CF67-4832-8382-EA0CA4DF5F53}" dt="2025-12-29T21:32:01.339" v="36" actId="20577"/>
          <ac:spMkLst>
            <pc:docMk/>
            <pc:sldMk cId="1872099443" sldId="256"/>
            <ac:spMk id="2" creationId="{F067A2D1-5D20-A6EE-01AF-E7C70F19DFF6}"/>
          </ac:spMkLst>
        </pc:spChg>
        <pc:spChg chg="mod">
          <ac:chgData name="Kevin Flynn" userId="8512d3b6-9e1b-4dce-bd11-e4335739214c" providerId="ADAL" clId="{223A8A4F-CF67-4832-8382-EA0CA4DF5F53}" dt="2025-12-29T21:32:11.563" v="49" actId="20577"/>
          <ac:spMkLst>
            <pc:docMk/>
            <pc:sldMk cId="1872099443" sldId="256"/>
            <ac:spMk id="3" creationId="{FBD3779E-81A8-BE1C-6F72-B27C086D8F7F}"/>
          </ac:spMkLst>
        </pc:spChg>
      </pc:sldChg>
      <pc:sldChg chg="delSp modSp add mod modTransition">
        <pc:chgData name="Kevin Flynn" userId="8512d3b6-9e1b-4dce-bd11-e4335739214c" providerId="ADAL" clId="{223A8A4F-CF67-4832-8382-EA0CA4DF5F53}" dt="2026-01-27T09:40:25.592" v="1207" actId="14100"/>
        <pc:sldMkLst>
          <pc:docMk/>
          <pc:sldMk cId="0" sldId="363"/>
        </pc:sldMkLst>
        <pc:spChg chg="mod">
          <ac:chgData name="Kevin Flynn" userId="8512d3b6-9e1b-4dce-bd11-e4335739214c" providerId="ADAL" clId="{223A8A4F-CF67-4832-8382-EA0CA4DF5F53}" dt="2026-01-27T09:40:25.592" v="1207" actId="14100"/>
          <ac:spMkLst>
            <pc:docMk/>
            <pc:sldMk cId="0" sldId="363"/>
            <ac:spMk id="5123" creationId="{C2DEC876-F5D2-42E5-914C-27C882228631}"/>
          </ac:spMkLst>
        </pc:spChg>
        <pc:spChg chg="mod">
          <ac:chgData name="Kevin Flynn" userId="8512d3b6-9e1b-4dce-bd11-e4335739214c" providerId="ADAL" clId="{223A8A4F-CF67-4832-8382-EA0CA4DF5F53}" dt="2026-01-11T17:26:55.294" v="996" actId="207"/>
          <ac:spMkLst>
            <pc:docMk/>
            <pc:sldMk cId="0" sldId="363"/>
            <ac:spMk id="21506" creationId="{E6D0583D-A3B8-49EF-86B0-2735A35EAEC6}"/>
          </ac:spMkLst>
        </pc:spChg>
        <pc:picChg chg="del">
          <ac:chgData name="Kevin Flynn" userId="8512d3b6-9e1b-4dce-bd11-e4335739214c" providerId="ADAL" clId="{223A8A4F-CF67-4832-8382-EA0CA4DF5F53}" dt="2026-01-27T09:40:21.328" v="1205" actId="478"/>
          <ac:picMkLst>
            <pc:docMk/>
            <pc:sldMk cId="0" sldId="363"/>
            <ac:picMk id="3" creationId="{2FE250FB-3B2A-BBCB-A1EF-3707621573BF}"/>
          </ac:picMkLst>
        </pc:picChg>
        <pc:picChg chg="del">
          <ac:chgData name="Kevin Flynn" userId="8512d3b6-9e1b-4dce-bd11-e4335739214c" providerId="ADAL" clId="{223A8A4F-CF67-4832-8382-EA0CA4DF5F53}" dt="2026-01-27T09:40:21.912" v="1206" actId="478"/>
          <ac:picMkLst>
            <pc:docMk/>
            <pc:sldMk cId="0" sldId="363"/>
            <ac:picMk id="4" creationId="{07EB61C1-9468-3FD1-1132-5DABA67573C5}"/>
          </ac:picMkLst>
        </pc:picChg>
        <pc:picChg chg="del">
          <ac:chgData name="Kevin Flynn" userId="8512d3b6-9e1b-4dce-bd11-e4335739214c" providerId="ADAL" clId="{223A8A4F-CF67-4832-8382-EA0CA4DF5F53}" dt="2026-01-27T09:40:19.936" v="1203" actId="478"/>
          <ac:picMkLst>
            <pc:docMk/>
            <pc:sldMk cId="0" sldId="363"/>
            <ac:picMk id="10" creationId="{A7CC1A94-132C-2DA4-0FCA-43277BAAAE79}"/>
          </ac:picMkLst>
        </pc:picChg>
        <pc:picChg chg="del">
          <ac:chgData name="Kevin Flynn" userId="8512d3b6-9e1b-4dce-bd11-e4335739214c" providerId="ADAL" clId="{223A8A4F-CF67-4832-8382-EA0CA4DF5F53}" dt="2026-01-27T09:40:20.591" v="1204" actId="478"/>
          <ac:picMkLst>
            <pc:docMk/>
            <pc:sldMk cId="0" sldId="363"/>
            <ac:picMk id="13" creationId="{5E7053FF-12AB-494E-EFFF-8C3DDE30BFB1}"/>
          </ac:picMkLst>
        </pc:picChg>
      </pc:sldChg>
      <pc:sldChg chg="modSp add del mod">
        <pc:chgData name="Kevin Flynn" userId="8512d3b6-9e1b-4dce-bd11-e4335739214c" providerId="ADAL" clId="{223A8A4F-CF67-4832-8382-EA0CA4DF5F53}" dt="2026-01-27T09:38:41.999" v="1151" actId="47"/>
        <pc:sldMkLst>
          <pc:docMk/>
          <pc:sldMk cId="0" sldId="371"/>
        </pc:sldMkLst>
      </pc:sldChg>
      <pc:sldChg chg="addSp modSp add del mod modTransition">
        <pc:chgData name="Kevin Flynn" userId="8512d3b6-9e1b-4dce-bd11-e4335739214c" providerId="ADAL" clId="{223A8A4F-CF67-4832-8382-EA0CA4DF5F53}" dt="2026-01-27T09:38:41.999" v="1151" actId="47"/>
        <pc:sldMkLst>
          <pc:docMk/>
          <pc:sldMk cId="0" sldId="395"/>
        </pc:sldMkLst>
        <pc:spChg chg="mod">
          <ac:chgData name="Kevin Flynn" userId="8512d3b6-9e1b-4dce-bd11-e4335739214c" providerId="ADAL" clId="{223A8A4F-CF67-4832-8382-EA0CA4DF5F53}" dt="2026-01-27T09:37:47.349" v="1148" actId="207"/>
          <ac:spMkLst>
            <pc:docMk/>
            <pc:sldMk cId="0" sldId="395"/>
            <ac:spMk id="10" creationId="{AAA2FED3-9D54-7018-FCA8-48AC210390E8}"/>
          </ac:spMkLst>
        </pc:spChg>
        <pc:graphicFrameChg chg="modGraphic">
          <ac:chgData name="Kevin Flynn" userId="8512d3b6-9e1b-4dce-bd11-e4335739214c" providerId="ADAL" clId="{223A8A4F-CF67-4832-8382-EA0CA4DF5F53}" dt="2026-01-27T09:37:58.429" v="1149" actId="207"/>
          <ac:graphicFrameMkLst>
            <pc:docMk/>
            <pc:sldMk cId="0" sldId="395"/>
            <ac:graphicFrameMk id="8" creationId="{686D2E24-AC92-8FEA-5DBA-AD7DB81E5B6F}"/>
          </ac:graphicFrameMkLst>
        </pc:graphicFrameChg>
        <pc:picChg chg="mod">
          <ac:chgData name="Kevin Flynn" userId="8512d3b6-9e1b-4dce-bd11-e4335739214c" providerId="ADAL" clId="{223A8A4F-CF67-4832-8382-EA0CA4DF5F53}" dt="2026-01-27T09:38:12.680" v="1150" actId="1076"/>
          <ac:picMkLst>
            <pc:docMk/>
            <pc:sldMk cId="0" sldId="395"/>
            <ac:picMk id="4" creationId="{6EC6CB45-1E4F-4F63-ACF4-9FB7673E84E6}"/>
          </ac:picMkLst>
        </pc:picChg>
      </pc:sldChg>
      <pc:sldChg chg="modSp add del mod modTransition">
        <pc:chgData name="Kevin Flynn" userId="8512d3b6-9e1b-4dce-bd11-e4335739214c" providerId="ADAL" clId="{223A8A4F-CF67-4832-8382-EA0CA4DF5F53}" dt="2026-01-27T09:38:41.999" v="1151" actId="47"/>
        <pc:sldMkLst>
          <pc:docMk/>
          <pc:sldMk cId="0" sldId="456"/>
        </pc:sldMkLst>
      </pc:sldChg>
      <pc:sldChg chg="modSp add del mod modTransition">
        <pc:chgData name="Kevin Flynn" userId="8512d3b6-9e1b-4dce-bd11-e4335739214c" providerId="ADAL" clId="{223A8A4F-CF67-4832-8382-EA0CA4DF5F53}" dt="2026-01-27T09:38:41.999" v="1151" actId="47"/>
        <pc:sldMkLst>
          <pc:docMk/>
          <pc:sldMk cId="435329284" sldId="577"/>
        </pc:sldMkLst>
      </pc:sldChg>
      <pc:sldChg chg="add del modTransition">
        <pc:chgData name="Kevin Flynn" userId="8512d3b6-9e1b-4dce-bd11-e4335739214c" providerId="ADAL" clId="{223A8A4F-CF67-4832-8382-EA0CA4DF5F53}" dt="2026-01-27T09:38:41.999" v="1151" actId="47"/>
        <pc:sldMkLst>
          <pc:docMk/>
          <pc:sldMk cId="0" sldId="689"/>
        </pc:sldMkLst>
      </pc:sldChg>
      <pc:sldChg chg="modSp add del">
        <pc:chgData name="Kevin Flynn" userId="8512d3b6-9e1b-4dce-bd11-e4335739214c" providerId="ADAL" clId="{223A8A4F-CF67-4832-8382-EA0CA4DF5F53}" dt="2026-01-27T09:38:41.999" v="1151" actId="47"/>
        <pc:sldMkLst>
          <pc:docMk/>
          <pc:sldMk cId="0" sldId="838"/>
        </pc:sldMkLst>
      </pc:sldChg>
      <pc:sldChg chg="modSp add del mod modTransition">
        <pc:chgData name="Kevin Flynn" userId="8512d3b6-9e1b-4dce-bd11-e4335739214c" providerId="ADAL" clId="{223A8A4F-CF67-4832-8382-EA0CA4DF5F53}" dt="2026-01-27T09:38:41.999" v="1151" actId="47"/>
        <pc:sldMkLst>
          <pc:docMk/>
          <pc:sldMk cId="0" sldId="907"/>
        </pc:sldMkLst>
      </pc:sldChg>
      <pc:sldChg chg="addSp delSp modSp add mod">
        <pc:chgData name="Kevin Flynn" userId="8512d3b6-9e1b-4dce-bd11-e4335739214c" providerId="ADAL" clId="{223A8A4F-CF67-4832-8382-EA0CA4DF5F53}" dt="2026-01-27T09:40:33.640" v="1208" actId="14100"/>
        <pc:sldMkLst>
          <pc:docMk/>
          <pc:sldMk cId="0" sldId="927"/>
        </pc:sldMkLst>
        <pc:spChg chg="add mod">
          <ac:chgData name="Kevin Flynn" userId="8512d3b6-9e1b-4dce-bd11-e4335739214c" providerId="ADAL" clId="{223A8A4F-CF67-4832-8382-EA0CA4DF5F53}" dt="2026-01-27T09:40:13.568" v="1202" actId="20577"/>
          <ac:spMkLst>
            <pc:docMk/>
            <pc:sldMk cId="0" sldId="927"/>
            <ac:spMk id="2" creationId="{6D1509EF-1F55-F6B7-DB73-CD11B67FA512}"/>
          </ac:spMkLst>
        </pc:spChg>
        <pc:spChg chg="mod">
          <ac:chgData name="Kevin Flynn" userId="8512d3b6-9e1b-4dce-bd11-e4335739214c" providerId="ADAL" clId="{223A8A4F-CF67-4832-8382-EA0CA4DF5F53}" dt="2026-01-27T09:40:33.640" v="1208" actId="14100"/>
          <ac:spMkLst>
            <pc:docMk/>
            <pc:sldMk cId="0" sldId="927"/>
            <ac:spMk id="4" creationId="{69EFD1BC-D79F-4FB6-948E-97D2B972CB8B}"/>
          </ac:spMkLst>
        </pc:spChg>
        <pc:spChg chg="mod">
          <ac:chgData name="Kevin Flynn" userId="8512d3b6-9e1b-4dce-bd11-e4335739214c" providerId="ADAL" clId="{223A8A4F-CF67-4832-8382-EA0CA4DF5F53}" dt="2026-01-27T09:38:48.164" v="1152" actId="20577"/>
          <ac:spMkLst>
            <pc:docMk/>
            <pc:sldMk cId="0" sldId="927"/>
            <ac:spMk id="22531" creationId="{B155CE37-53AC-4287-A4FB-DBCB4E0F970F}"/>
          </ac:spMkLst>
        </pc:spChg>
        <pc:picChg chg="del mod">
          <ac:chgData name="Kevin Flynn" userId="8512d3b6-9e1b-4dce-bd11-e4335739214c" providerId="ADAL" clId="{223A8A4F-CF67-4832-8382-EA0CA4DF5F53}" dt="2026-01-27T09:39:04.609" v="1170" actId="478"/>
          <ac:picMkLst>
            <pc:docMk/>
            <pc:sldMk cId="0" sldId="927"/>
            <ac:picMk id="6" creationId="{FAC3EA05-0C89-677E-F619-D0D061BC07CD}"/>
          </ac:picMkLst>
        </pc:picChg>
        <pc:picChg chg="del mod">
          <ac:chgData name="Kevin Flynn" userId="8512d3b6-9e1b-4dce-bd11-e4335739214c" providerId="ADAL" clId="{223A8A4F-CF67-4832-8382-EA0CA4DF5F53}" dt="2026-01-27T09:39:05.219" v="1171" actId="478"/>
          <ac:picMkLst>
            <pc:docMk/>
            <pc:sldMk cId="0" sldId="927"/>
            <ac:picMk id="11" creationId="{781C485B-CD2B-8BCE-4063-DE45FC9C7181}"/>
          </ac:picMkLst>
        </pc:picChg>
      </pc:sldChg>
      <pc:sldChg chg="modSp add del mod modTransition">
        <pc:chgData name="Kevin Flynn" userId="8512d3b6-9e1b-4dce-bd11-e4335739214c" providerId="ADAL" clId="{223A8A4F-CF67-4832-8382-EA0CA4DF5F53}" dt="2026-01-27T09:38:41.999" v="1151" actId="47"/>
        <pc:sldMkLst>
          <pc:docMk/>
          <pc:sldMk cId="0" sldId="928"/>
        </pc:sldMkLst>
      </pc:sldChg>
      <pc:sldChg chg="addSp delSp modSp add del mod modTransition">
        <pc:chgData name="Kevin Flynn" userId="8512d3b6-9e1b-4dce-bd11-e4335739214c" providerId="ADAL" clId="{223A8A4F-CF67-4832-8382-EA0CA4DF5F53}" dt="2026-01-27T09:38:41.999" v="1151" actId="47"/>
        <pc:sldMkLst>
          <pc:docMk/>
          <pc:sldMk cId="4128603094" sldId="933"/>
        </pc:sldMkLst>
        <pc:picChg chg="add mod">
          <ac:chgData name="Kevin Flynn" userId="8512d3b6-9e1b-4dce-bd11-e4335739214c" providerId="ADAL" clId="{223A8A4F-CF67-4832-8382-EA0CA4DF5F53}" dt="2026-01-27T09:30:29.906" v="1064" actId="1076"/>
          <ac:picMkLst>
            <pc:docMk/>
            <pc:sldMk cId="4128603094" sldId="933"/>
            <ac:picMk id="4" creationId="{17ED9BEC-00D3-F0A9-802F-9692ADB346C6}"/>
          </ac:picMkLst>
        </pc:picChg>
        <pc:picChg chg="mod">
          <ac:chgData name="Kevin Flynn" userId="8512d3b6-9e1b-4dce-bd11-e4335739214c" providerId="ADAL" clId="{223A8A4F-CF67-4832-8382-EA0CA4DF5F53}" dt="2026-01-27T09:30:26.848" v="1063" actId="1076"/>
          <ac:picMkLst>
            <pc:docMk/>
            <pc:sldMk cId="4128603094" sldId="933"/>
            <ac:picMk id="9" creationId="{6DC4EA79-F6DD-60C8-3562-A108B2DD8D71}"/>
          </ac:picMkLst>
        </pc:picChg>
      </pc:sldChg>
      <pc:sldChg chg="modSp add del mod modTransition">
        <pc:chgData name="Kevin Flynn" userId="8512d3b6-9e1b-4dce-bd11-e4335739214c" providerId="ADAL" clId="{223A8A4F-CF67-4832-8382-EA0CA4DF5F53}" dt="2026-01-27T09:38:41.999" v="1151" actId="47"/>
        <pc:sldMkLst>
          <pc:docMk/>
          <pc:sldMk cId="2425617992" sldId="1143"/>
        </pc:sldMkLst>
        <pc:spChg chg="mod">
          <ac:chgData name="Kevin Flynn" userId="8512d3b6-9e1b-4dce-bd11-e4335739214c" providerId="ADAL" clId="{223A8A4F-CF67-4832-8382-EA0CA4DF5F53}" dt="2026-01-27T09:29:42.044" v="1057" actId="20577"/>
          <ac:spMkLst>
            <pc:docMk/>
            <pc:sldMk cId="2425617992" sldId="1143"/>
            <ac:spMk id="2" creationId="{458A3A28-1992-E4E9-700B-C7217DD8D097}"/>
          </ac:spMkLst>
        </pc:spChg>
      </pc:sldChg>
      <pc:sldChg chg="addSp delSp modSp add del mod">
        <pc:chgData name="Kevin Flynn" userId="8512d3b6-9e1b-4dce-bd11-e4335739214c" providerId="ADAL" clId="{223A8A4F-CF67-4832-8382-EA0CA4DF5F53}" dt="2026-01-27T09:38:41.999" v="1151" actId="47"/>
        <pc:sldMkLst>
          <pc:docMk/>
          <pc:sldMk cId="1066182351" sldId="2147480987"/>
        </pc:sldMkLst>
        <pc:spChg chg="mod">
          <ac:chgData name="Kevin Flynn" userId="8512d3b6-9e1b-4dce-bd11-e4335739214c" providerId="ADAL" clId="{223A8A4F-CF67-4832-8382-EA0CA4DF5F53}" dt="2026-01-27T09:34:48.551" v="1091" actId="1076"/>
          <ac:spMkLst>
            <pc:docMk/>
            <pc:sldMk cId="1066182351" sldId="2147480987"/>
            <ac:spMk id="2" creationId="{005F038B-7232-0572-A3C8-EA3F37DB95C6}"/>
          </ac:spMkLst>
        </pc:spChg>
        <pc:spChg chg="mod">
          <ac:chgData name="Kevin Flynn" userId="8512d3b6-9e1b-4dce-bd11-e4335739214c" providerId="ADAL" clId="{223A8A4F-CF67-4832-8382-EA0CA4DF5F53}" dt="2026-01-27T09:34:48.551" v="1091" actId="1076"/>
          <ac:spMkLst>
            <pc:docMk/>
            <pc:sldMk cId="1066182351" sldId="2147480987"/>
            <ac:spMk id="3" creationId="{300B0E7B-1F08-7411-53E3-768EEF00E4D9}"/>
          </ac:spMkLst>
        </pc:spChg>
        <pc:spChg chg="mod">
          <ac:chgData name="Kevin Flynn" userId="8512d3b6-9e1b-4dce-bd11-e4335739214c" providerId="ADAL" clId="{223A8A4F-CF67-4832-8382-EA0CA4DF5F53}" dt="2026-01-27T09:34:48.551" v="1091" actId="1076"/>
          <ac:spMkLst>
            <pc:docMk/>
            <pc:sldMk cId="1066182351" sldId="2147480987"/>
            <ac:spMk id="4" creationId="{AC9DB305-0BB9-D32C-BEBA-E8EB883D1D57}"/>
          </ac:spMkLst>
        </pc:spChg>
        <pc:spChg chg="mod">
          <ac:chgData name="Kevin Flynn" userId="8512d3b6-9e1b-4dce-bd11-e4335739214c" providerId="ADAL" clId="{223A8A4F-CF67-4832-8382-EA0CA4DF5F53}" dt="2026-01-27T09:34:48.551" v="1091" actId="1076"/>
          <ac:spMkLst>
            <pc:docMk/>
            <pc:sldMk cId="1066182351" sldId="2147480987"/>
            <ac:spMk id="6" creationId="{9052EF04-0B9D-C091-5771-069C241AB292}"/>
          </ac:spMkLst>
        </pc:spChg>
        <pc:spChg chg="mod">
          <ac:chgData name="Kevin Flynn" userId="8512d3b6-9e1b-4dce-bd11-e4335739214c" providerId="ADAL" clId="{223A8A4F-CF67-4832-8382-EA0CA4DF5F53}" dt="2026-01-27T09:34:48.551" v="1091" actId="1076"/>
          <ac:spMkLst>
            <pc:docMk/>
            <pc:sldMk cId="1066182351" sldId="2147480987"/>
            <ac:spMk id="8" creationId="{D77D61C9-AC79-B3C5-530C-50F48DCA8BB7}"/>
          </ac:spMkLst>
        </pc:spChg>
        <pc:spChg chg="mod">
          <ac:chgData name="Kevin Flynn" userId="8512d3b6-9e1b-4dce-bd11-e4335739214c" providerId="ADAL" clId="{223A8A4F-CF67-4832-8382-EA0CA4DF5F53}" dt="2026-01-27T09:34:48.551" v="1091" actId="1076"/>
          <ac:spMkLst>
            <pc:docMk/>
            <pc:sldMk cId="1066182351" sldId="2147480987"/>
            <ac:spMk id="9" creationId="{1517CF38-41A8-6E70-0803-A02DBEA15D67}"/>
          </ac:spMkLst>
        </pc:spChg>
        <pc:spChg chg="del mod">
          <ac:chgData name="Kevin Flynn" userId="8512d3b6-9e1b-4dce-bd11-e4335739214c" providerId="ADAL" clId="{223A8A4F-CF67-4832-8382-EA0CA4DF5F53}" dt="2026-01-27T09:34:35.205" v="1089" actId="478"/>
          <ac:spMkLst>
            <pc:docMk/>
            <pc:sldMk cId="1066182351" sldId="2147480987"/>
            <ac:spMk id="10" creationId="{06EC9DF2-000F-479F-0D67-B3E32FD09481}"/>
          </ac:spMkLst>
        </pc:spChg>
        <pc:spChg chg="mod">
          <ac:chgData name="Kevin Flynn" userId="8512d3b6-9e1b-4dce-bd11-e4335739214c" providerId="ADAL" clId="{223A8A4F-CF67-4832-8382-EA0CA4DF5F53}" dt="2026-01-27T09:36:28.086" v="1107" actId="20577"/>
          <ac:spMkLst>
            <pc:docMk/>
            <pc:sldMk cId="1066182351" sldId="2147480987"/>
            <ac:spMk id="11" creationId="{6998BD58-474F-7DB3-A84D-F1CD9450FAC3}"/>
          </ac:spMkLst>
        </pc:spChg>
        <pc:picChg chg="add mod">
          <ac:chgData name="Kevin Flynn" userId="8512d3b6-9e1b-4dce-bd11-e4335739214c" providerId="ADAL" clId="{223A8A4F-CF67-4832-8382-EA0CA4DF5F53}" dt="2026-01-27T09:36:34.654" v="1108" actId="1076"/>
          <ac:picMkLst>
            <pc:docMk/>
            <pc:sldMk cId="1066182351" sldId="2147480987"/>
            <ac:picMk id="7" creationId="{FBEA5403-1BAB-1AFA-5891-B4B6F44B02AA}"/>
          </ac:picMkLst>
        </pc:picChg>
      </pc:sldChg>
      <pc:sldChg chg="addSp modSp new del">
        <pc:chgData name="Kevin Flynn" userId="8512d3b6-9e1b-4dce-bd11-e4335739214c" providerId="ADAL" clId="{223A8A4F-CF67-4832-8382-EA0CA4DF5F53}" dt="2026-01-27T09:34:36.798" v="1090" actId="47"/>
        <pc:sldMkLst>
          <pc:docMk/>
          <pc:sldMk cId="916764771" sldId="2147480988"/>
        </pc:sldMkLst>
        <pc:spChg chg="add mod">
          <ac:chgData name="Kevin Flynn" userId="8512d3b6-9e1b-4dce-bd11-e4335739214c" providerId="ADAL" clId="{223A8A4F-CF67-4832-8382-EA0CA4DF5F53}" dt="2026-01-27T09:33:53.414" v="1083"/>
          <ac:spMkLst>
            <pc:docMk/>
            <pc:sldMk cId="916764771" sldId="2147480988"/>
            <ac:spMk id="2" creationId="{181A35FD-735B-88E5-6648-5F53DCF90872}"/>
          </ac:spMkLst>
        </pc:spChg>
        <pc:spChg chg="add mod">
          <ac:chgData name="Kevin Flynn" userId="8512d3b6-9e1b-4dce-bd11-e4335739214c" providerId="ADAL" clId="{223A8A4F-CF67-4832-8382-EA0CA4DF5F53}" dt="2026-01-27T09:34:03.595" v="1084"/>
          <ac:spMkLst>
            <pc:docMk/>
            <pc:sldMk cId="916764771" sldId="2147480988"/>
            <ac:spMk id="3" creationId="{DDCCB0CA-37C3-BA28-3E7A-E478D30261F7}"/>
          </ac:spMkLst>
        </pc:spChg>
      </pc:sldChg>
      <pc:sldMasterChg chg="addSp delSp modSp mod delSldLayout modSldLayout">
        <pc:chgData name="Kevin Flynn" userId="8512d3b6-9e1b-4dce-bd11-e4335739214c" providerId="ADAL" clId="{223A8A4F-CF67-4832-8382-EA0CA4DF5F53}" dt="2026-01-27T09:38:41.999" v="1151" actId="47"/>
        <pc:sldMasterMkLst>
          <pc:docMk/>
          <pc:sldMasterMk cId="3358121421" sldId="2147483648"/>
        </pc:sldMasterMkLst>
        <pc:spChg chg="mod">
          <ac:chgData name="Kevin Flynn" userId="8512d3b6-9e1b-4dce-bd11-e4335739214c" providerId="ADAL" clId="{223A8A4F-CF67-4832-8382-EA0CA4DF5F53}" dt="2026-01-11T17:18:30.628" v="959" actId="404"/>
          <ac:spMkLst>
            <pc:docMk/>
            <pc:sldMasterMk cId="3358121421" sldId="2147483648"/>
            <ac:spMk id="2" creationId="{BDA2640C-3194-AFE4-46F9-D93889485345}"/>
          </ac:spMkLst>
        </pc:spChg>
        <pc:spChg chg="mod">
          <ac:chgData name="Kevin Flynn" userId="8512d3b6-9e1b-4dce-bd11-e4335739214c" providerId="ADAL" clId="{223A8A4F-CF67-4832-8382-EA0CA4DF5F53}" dt="2026-01-11T17:19:04.027" v="963" actId="2711"/>
          <ac:spMkLst>
            <pc:docMk/>
            <pc:sldMasterMk cId="3358121421" sldId="2147483648"/>
            <ac:spMk id="3" creationId="{C89931CA-A765-E250-D20B-A445D1E7EED4}"/>
          </ac:spMkLst>
        </pc:spChg>
        <pc:spChg chg="mod">
          <ac:chgData name="Kevin Flynn" userId="8512d3b6-9e1b-4dce-bd11-e4335739214c" providerId="ADAL" clId="{223A8A4F-CF67-4832-8382-EA0CA4DF5F53}" dt="2026-01-19T12:55:51.619" v="1051" actId="207"/>
          <ac:spMkLst>
            <pc:docMk/>
            <pc:sldMasterMk cId="3358121421" sldId="2147483648"/>
            <ac:spMk id="8" creationId="{719109F7-93B6-D5E6-5BD3-E4C15B832DB1}"/>
          </ac:spMkLst>
        </pc:spChg>
        <pc:spChg chg="mod">
          <ac:chgData name="Kevin Flynn" userId="8512d3b6-9e1b-4dce-bd11-e4335739214c" providerId="ADAL" clId="{223A8A4F-CF67-4832-8382-EA0CA4DF5F53}" dt="2026-01-19T12:55:38.702" v="1050" actId="207"/>
          <ac:spMkLst>
            <pc:docMk/>
            <pc:sldMasterMk cId="3358121421" sldId="2147483648"/>
            <ac:spMk id="9" creationId="{29EADC1C-9BAC-86FF-CFE5-1F47EC8DF770}"/>
          </ac:spMkLst>
        </pc:spChg>
        <pc:spChg chg="add mod ord">
          <ac:chgData name="Kevin Flynn" userId="8512d3b6-9e1b-4dce-bd11-e4335739214c" providerId="ADAL" clId="{223A8A4F-CF67-4832-8382-EA0CA4DF5F53}" dt="2026-01-19T12:55:28.622" v="1049" actId="207"/>
          <ac:spMkLst>
            <pc:docMk/>
            <pc:sldMasterMk cId="3358121421" sldId="2147483648"/>
            <ac:spMk id="11" creationId="{F31C57C1-2F5A-E056-D310-1E7DF8808704}"/>
          </ac:spMkLst>
        </pc:spChg>
        <pc:spChg chg="add mod">
          <ac:chgData name="Kevin Flynn" userId="8512d3b6-9e1b-4dce-bd11-e4335739214c" providerId="ADAL" clId="{223A8A4F-CF67-4832-8382-EA0CA4DF5F53}" dt="2025-12-29T21:21:40.676" v="13" actId="1076"/>
          <ac:spMkLst>
            <pc:docMk/>
            <pc:sldMasterMk cId="3358121421" sldId="2147483648"/>
            <ac:spMk id="12" creationId="{5D2521DA-B31E-8C80-C111-DD33BAB54264}"/>
          </ac:spMkLst>
        </pc:spChg>
        <pc:picChg chg="add mod">
          <ac:chgData name="Kevin Flynn" userId="8512d3b6-9e1b-4dce-bd11-e4335739214c" providerId="ADAL" clId="{223A8A4F-CF67-4832-8382-EA0CA4DF5F53}" dt="2026-01-11T17:17:35.399" v="956" actId="1076"/>
          <ac:picMkLst>
            <pc:docMk/>
            <pc:sldMasterMk cId="3358121421" sldId="2147483648"/>
            <ac:picMk id="5" creationId="{528FFF0C-8BF5-4565-57BB-4647651005E9}"/>
          </ac:picMkLst>
        </pc:picChg>
        <pc:sldLayoutChg chg="addSp delSp modSp mod setBg">
          <pc:chgData name="Kevin Flynn" userId="8512d3b6-9e1b-4dce-bd11-e4335739214c" providerId="ADAL" clId="{223A8A4F-CF67-4832-8382-EA0CA4DF5F53}" dt="2026-01-19T12:14:05.244" v="1046"/>
          <pc:sldLayoutMkLst>
            <pc:docMk/>
            <pc:sldMasterMk cId="3358121421" sldId="2147483648"/>
            <pc:sldLayoutMk cId="2861345565" sldId="2147483649"/>
          </pc:sldLayoutMkLst>
          <pc:spChg chg="mod">
            <ac:chgData name="Kevin Flynn" userId="8512d3b6-9e1b-4dce-bd11-e4335739214c" providerId="ADAL" clId="{223A8A4F-CF67-4832-8382-EA0CA4DF5F53}" dt="2026-01-11T17:23:23.319" v="991" actId="404"/>
            <ac:spMkLst>
              <pc:docMk/>
              <pc:sldMasterMk cId="3358121421" sldId="2147483648"/>
              <pc:sldLayoutMk cId="2861345565" sldId="2147483649"/>
              <ac:spMk id="2" creationId="{EF812EC1-BC38-AF21-FA1E-3700CF2C984F}"/>
            </ac:spMkLst>
          </pc:spChg>
          <pc:spChg chg="mod">
            <ac:chgData name="Kevin Flynn" userId="8512d3b6-9e1b-4dce-bd11-e4335739214c" providerId="ADAL" clId="{223A8A4F-CF67-4832-8382-EA0CA4DF5F53}" dt="2026-01-11T17:22:18.637" v="988" actId="207"/>
            <ac:spMkLst>
              <pc:docMk/>
              <pc:sldMasterMk cId="3358121421" sldId="2147483648"/>
              <pc:sldLayoutMk cId="2861345565" sldId="2147483649"/>
              <ac:spMk id="3" creationId="{62411199-43DD-0F05-D66D-509501629A6D}"/>
            </ac:spMkLst>
          </pc:spChg>
          <pc:spChg chg="add mod ord">
            <ac:chgData name="Kevin Flynn" userId="8512d3b6-9e1b-4dce-bd11-e4335739214c" providerId="ADAL" clId="{223A8A4F-CF67-4832-8382-EA0CA4DF5F53}" dt="2026-01-11T17:21:12.731" v="981" actId="164"/>
            <ac:spMkLst>
              <pc:docMk/>
              <pc:sldMasterMk cId="3358121421" sldId="2147483648"/>
              <pc:sldLayoutMk cId="2861345565" sldId="2147483649"/>
              <ac:spMk id="9" creationId="{3E52C598-66CE-43C4-FBDF-2D2245FEEBBF}"/>
            </ac:spMkLst>
          </pc:spChg>
          <pc:grpChg chg="add mod">
            <ac:chgData name="Kevin Flynn" userId="8512d3b6-9e1b-4dce-bd11-e4335739214c" providerId="ADAL" clId="{223A8A4F-CF67-4832-8382-EA0CA4DF5F53}" dt="2026-01-11T17:21:12.731" v="981" actId="164"/>
            <ac:grpSpMkLst>
              <pc:docMk/>
              <pc:sldMasterMk cId="3358121421" sldId="2147483648"/>
              <pc:sldLayoutMk cId="2861345565" sldId="2147483649"/>
              <ac:grpSpMk id="10" creationId="{802AA3BA-FC56-92C1-1E0F-5F1552A475F6}"/>
            </ac:grpSpMkLst>
          </pc:grpChg>
          <pc:picChg chg="add mod">
            <ac:chgData name="Kevin Flynn" userId="8512d3b6-9e1b-4dce-bd11-e4335739214c" providerId="ADAL" clId="{223A8A4F-CF67-4832-8382-EA0CA4DF5F53}" dt="2026-01-11T17:21:12.731" v="981" actId="164"/>
            <ac:picMkLst>
              <pc:docMk/>
              <pc:sldMasterMk cId="3358121421" sldId="2147483648"/>
              <pc:sldLayoutMk cId="2861345565" sldId="2147483649"/>
              <ac:picMk id="8" creationId="{E1EDF0A0-718E-98A8-5EFB-20D7F4BDDB30}"/>
            </ac:picMkLst>
          </pc:picChg>
        </pc:sldLayoutChg>
        <pc:sldLayoutChg chg="delSp modSp mod">
          <pc:chgData name="Kevin Flynn" userId="8512d3b6-9e1b-4dce-bd11-e4335739214c" providerId="ADAL" clId="{223A8A4F-CF67-4832-8382-EA0CA4DF5F53}" dt="2026-01-11T17:07:09.272" v="73" actId="207"/>
          <pc:sldLayoutMkLst>
            <pc:docMk/>
            <pc:sldMasterMk cId="3358121421" sldId="2147483648"/>
            <pc:sldLayoutMk cId="692148618" sldId="2147483650"/>
          </pc:sldLayoutMkLst>
          <pc:spChg chg="mod">
            <ac:chgData name="Kevin Flynn" userId="8512d3b6-9e1b-4dce-bd11-e4335739214c" providerId="ADAL" clId="{223A8A4F-CF67-4832-8382-EA0CA4DF5F53}" dt="2026-01-11T17:07:09.272" v="73" actId="207"/>
            <ac:spMkLst>
              <pc:docMk/>
              <pc:sldMasterMk cId="3358121421" sldId="2147483648"/>
              <pc:sldLayoutMk cId="692148618" sldId="2147483650"/>
              <ac:spMk id="2" creationId="{7E1E14F8-7D50-BB22-8CCD-A3EA74EBD11C}"/>
            </ac:spMkLst>
          </pc:spChg>
        </pc:sldLayoutChg>
        <pc:sldLayoutChg chg="delSp modSp mod">
          <pc:chgData name="Kevin Flynn" userId="8512d3b6-9e1b-4dce-bd11-e4335739214c" providerId="ADAL" clId="{223A8A4F-CF67-4832-8382-EA0CA4DF5F53}" dt="2026-01-11T17:07:27.908" v="77" actId="478"/>
          <pc:sldLayoutMkLst>
            <pc:docMk/>
            <pc:sldMasterMk cId="3358121421" sldId="2147483648"/>
            <pc:sldLayoutMk cId="3206998124" sldId="2147483651"/>
          </pc:sldLayoutMkLst>
          <pc:spChg chg="mod">
            <ac:chgData name="Kevin Flynn" userId="8512d3b6-9e1b-4dce-bd11-e4335739214c" providerId="ADAL" clId="{223A8A4F-CF67-4832-8382-EA0CA4DF5F53}" dt="2026-01-11T17:07:20.850" v="74" actId="207"/>
            <ac:spMkLst>
              <pc:docMk/>
              <pc:sldMasterMk cId="3358121421" sldId="2147483648"/>
              <pc:sldLayoutMk cId="3206998124" sldId="2147483651"/>
              <ac:spMk id="2" creationId="{6B3F58D5-A52E-CC7E-43B5-0BF9F2B56A30}"/>
            </ac:spMkLst>
          </pc:spChg>
        </pc:sldLayoutChg>
        <pc:sldLayoutChg chg="delSp mod">
          <pc:chgData name="Kevin Flynn" userId="8512d3b6-9e1b-4dce-bd11-e4335739214c" providerId="ADAL" clId="{223A8A4F-CF67-4832-8382-EA0CA4DF5F53}" dt="2026-01-11T17:20:00.273" v="972" actId="478"/>
          <pc:sldLayoutMkLst>
            <pc:docMk/>
            <pc:sldMasterMk cId="3358121421" sldId="2147483648"/>
            <pc:sldLayoutMk cId="1809272887" sldId="2147483652"/>
          </pc:sldLayoutMkLst>
        </pc:sldLayoutChg>
        <pc:sldLayoutChg chg="delSp mod">
          <pc:chgData name="Kevin Flynn" userId="8512d3b6-9e1b-4dce-bd11-e4335739214c" providerId="ADAL" clId="{223A8A4F-CF67-4832-8382-EA0CA4DF5F53}" dt="2026-01-11T17:19:53.083" v="969" actId="478"/>
          <pc:sldLayoutMkLst>
            <pc:docMk/>
            <pc:sldMasterMk cId="3358121421" sldId="2147483648"/>
            <pc:sldLayoutMk cId="469364150" sldId="2147483653"/>
          </pc:sldLayoutMkLst>
        </pc:sldLayoutChg>
        <pc:sldLayoutChg chg="delSp mod">
          <pc:chgData name="Kevin Flynn" userId="8512d3b6-9e1b-4dce-bd11-e4335739214c" providerId="ADAL" clId="{223A8A4F-CF67-4832-8382-EA0CA4DF5F53}" dt="2026-01-11T17:21:32.286" v="984" actId="478"/>
          <pc:sldLayoutMkLst>
            <pc:docMk/>
            <pc:sldMasterMk cId="3358121421" sldId="2147483648"/>
            <pc:sldLayoutMk cId="2016609841" sldId="2147483654"/>
          </pc:sldLayoutMkLst>
        </pc:sldLayoutChg>
        <pc:sldLayoutChg chg="delSp mod">
          <pc:chgData name="Kevin Flynn" userId="8512d3b6-9e1b-4dce-bd11-e4335739214c" providerId="ADAL" clId="{223A8A4F-CF67-4832-8382-EA0CA4DF5F53}" dt="2026-01-11T17:19:45.884" v="966" actId="478"/>
          <pc:sldLayoutMkLst>
            <pc:docMk/>
            <pc:sldMasterMk cId="3358121421" sldId="2147483648"/>
            <pc:sldLayoutMk cId="2059732142" sldId="2147483656"/>
          </pc:sldLayoutMkLst>
        </pc:sldLayoutChg>
        <pc:sldLayoutChg chg="delSp mod">
          <pc:chgData name="Kevin Flynn" userId="8512d3b6-9e1b-4dce-bd11-e4335739214c" providerId="ADAL" clId="{223A8A4F-CF67-4832-8382-EA0CA4DF5F53}" dt="2026-01-11T17:21:42.907" v="987" actId="478"/>
          <pc:sldLayoutMkLst>
            <pc:docMk/>
            <pc:sldMasterMk cId="3358121421" sldId="2147483648"/>
            <pc:sldLayoutMk cId="4087422967" sldId="2147483657"/>
          </pc:sldLayoutMkLst>
        </pc:sldLayoutChg>
        <pc:sldLayoutChg chg="del">
          <pc:chgData name="Kevin Flynn" userId="8512d3b6-9e1b-4dce-bd11-e4335739214c" providerId="ADAL" clId="{223A8A4F-CF67-4832-8382-EA0CA4DF5F53}" dt="2026-01-27T09:38:41.999" v="1151" actId="47"/>
          <pc:sldLayoutMkLst>
            <pc:docMk/>
            <pc:sldMasterMk cId="3358121421" sldId="2147483648"/>
            <pc:sldLayoutMk cId="380534572" sldId="2147483658"/>
          </pc:sldLayoutMkLst>
        </pc:sldLayoutChg>
        <pc:sldLayoutChg chg="del">
          <pc:chgData name="Kevin Flynn" userId="8512d3b6-9e1b-4dce-bd11-e4335739214c" providerId="ADAL" clId="{223A8A4F-CF67-4832-8382-EA0CA4DF5F53}" dt="2026-01-27T09:38:41.999" v="1151" actId="47"/>
          <pc:sldLayoutMkLst>
            <pc:docMk/>
            <pc:sldMasterMk cId="3358121421" sldId="2147483648"/>
            <pc:sldLayoutMk cId="2849317564" sldId="2147483659"/>
          </pc:sldLayoutMkLst>
        </pc:sldLayoutChg>
        <pc:sldLayoutChg chg="del">
          <pc:chgData name="Kevin Flynn" userId="8512d3b6-9e1b-4dce-bd11-e4335739214c" providerId="ADAL" clId="{223A8A4F-CF67-4832-8382-EA0CA4DF5F53}" dt="2026-01-27T09:38:41.999" v="1151" actId="47"/>
          <pc:sldLayoutMkLst>
            <pc:docMk/>
            <pc:sldMasterMk cId="3358121421" sldId="2147483648"/>
            <pc:sldLayoutMk cId="4210618719" sldId="214748366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DBBF1-2DD9-4D1A-9C12-56D375038755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A02D6-608D-495B-AAD2-84519153B2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389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EE6CD8FB-B796-4D18-938A-B8D64A53B6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B0B0E6D6-FAA0-40FA-8DB6-992F22E7EB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2DF9AD6E-F35F-42D2-A56C-87461F2404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0250" indent="-280988" defTabSz="928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23950" indent="-223838" defTabSz="928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73213" indent="-223838" defTabSz="928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22475" indent="-223838" defTabSz="928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79675" indent="-223838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6875" indent="-223838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4075" indent="-223838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51275" indent="-223838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C424E15-A3B7-4339-8BBA-17870E3F254B}" type="slidenum">
              <a:rPr lang="en-GB" altLang="en-US" smtClean="0">
                <a:latin typeface="Times New Roman" panose="02020603050405020304" pitchFamily="18" charset="0"/>
              </a:rPr>
              <a:pPr/>
              <a:t>3</a:t>
            </a:fld>
            <a:endParaRPr lang="en-GB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12EC1-BC38-AF21-FA1E-3700CF2C98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411199-43DD-0F05-D66D-509501629A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02AA3BA-FC56-92C1-1E0F-5F1552A475F6}"/>
              </a:ext>
            </a:extLst>
          </p:cNvPr>
          <p:cNvGrpSpPr/>
          <p:nvPr userDrawn="1"/>
        </p:nvGrpSpPr>
        <p:grpSpPr>
          <a:xfrm>
            <a:off x="344213" y="80674"/>
            <a:ext cx="2193028" cy="1856219"/>
            <a:chOff x="344213" y="80674"/>
            <a:chExt cx="2193028" cy="185621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E52C598-66CE-43C4-FBDF-2D2245FEEBBF}"/>
                </a:ext>
              </a:extLst>
            </p:cNvPr>
            <p:cNvSpPr/>
            <p:nvPr userDrawn="1"/>
          </p:nvSpPr>
          <p:spPr>
            <a:xfrm>
              <a:off x="512618" y="80674"/>
              <a:ext cx="1856219" cy="18562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A blue and black logo&#10;&#10;AI-generated content may be incorrect.">
              <a:extLst>
                <a:ext uri="{FF2B5EF4-FFF2-40B4-BE49-F238E27FC236}">
                  <a16:creationId xmlns:a16="http://schemas.microsoft.com/office/drawing/2014/main" id="{E1EDF0A0-718E-98A8-5EFB-20D7F4BDDB3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4213" y="396350"/>
              <a:ext cx="2193028" cy="12335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61345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E14F8-7D50-BB22-8CCD-A3EA74EBD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87639-4D8C-3458-2410-1B011E598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214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F58D5-A52E-CC7E-43B5-0BF9F2B56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55B9B0-EFEE-346E-D545-B700B59A0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6998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920EE-836A-38FC-BD62-8502F29DF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647F4-F3B2-F7AB-E4C6-BB44A32583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2A27A9-EEA6-5575-DBA5-80C2B9EE1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9272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6656F-99E5-C902-A4A1-0A45F76E2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D60FF-80C7-AE4F-7B1A-DFCEB24BC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E9AED9-1D12-F2C4-78A2-873F055BA0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19ECD9-EEE7-5396-2A77-B03DAA2A8D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E1EEB6-1D1F-CF40-41E2-DD352624EE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364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3A70A-1651-0783-CC76-09920A08E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609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94892-047B-D6EC-44CE-73C76D3B6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D54BA-381C-C67F-D4F8-2DB5C3685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3E7019-E5A1-BD8D-A7D6-AE446F5A8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9732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41857-37EC-A062-A803-5AAE53389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3FADEB-B395-6DA2-08E0-0FABB93E6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E35CA5-9D12-64A9-4650-AB1026575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7422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Single Corner Rectangle 11">
            <a:extLst>
              <a:ext uri="{FF2B5EF4-FFF2-40B4-BE49-F238E27FC236}">
                <a16:creationId xmlns:a16="http://schemas.microsoft.com/office/drawing/2014/main" id="{F31C57C1-2F5A-E056-D310-1E7DF8808704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A2640C-3194-AFE4-46F9-D93889485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9931CA-A765-E250-D20B-A445D1E7EE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719109F7-93B6-D5E6-5BD3-E4C15B832DB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92634" y="6370638"/>
            <a:ext cx="1106116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GB" altLang="en-US" sz="10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&lt;EVENT – Update:  VIEW / Slide Master&gt;</a:t>
            </a: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29EADC1C-9BAC-86FF-CFE5-1F47EC8DF77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40427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1E35E1B-0369-453E-A3C0-650E56AFDE17}" type="slidenum">
              <a:rPr lang="en-GB" altLang="en-US" sz="14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GB" alt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7">
            <a:extLst>
              <a:ext uri="{FF2B5EF4-FFF2-40B4-BE49-F238E27FC236}">
                <a16:creationId xmlns:a16="http://schemas.microsoft.com/office/drawing/2014/main" id="{5D2521DA-B31E-8C80-C111-DD33BAB5426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001375" y="6621910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2026</a:t>
            </a:r>
          </a:p>
        </p:txBody>
      </p:sp>
      <p:pic>
        <p:nvPicPr>
          <p:cNvPr id="5" name="Picture 4" descr="A black background with red lines&#10;&#10;AI-generated content may be incorrect.">
            <a:extLst>
              <a:ext uri="{FF2B5EF4-FFF2-40B4-BE49-F238E27FC236}">
                <a16:creationId xmlns:a16="http://schemas.microsoft.com/office/drawing/2014/main" id="{528FFF0C-8BF5-4565-57BB-4647651005E9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7586" y="605342"/>
            <a:ext cx="1421178" cy="845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121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accent4">
              <a:lumMod val="75000"/>
            </a:schemeClr>
          </a:solidFill>
          <a:latin typeface="Montserrat" panose="00000800000000000000" pitchFamily="50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11"/>
        </a:buBlip>
        <a:defRPr sz="28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20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7A2D1-5D20-A6EE-01AF-E7C70F19DF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Introducing 3GPP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3779E-81A8-BE1C-6F72-B27C086D8F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&lt;Name&gt;</a:t>
            </a:r>
          </a:p>
          <a:p>
            <a:r>
              <a:rPr lang="en-GB" dirty="0"/>
              <a:t>&lt;Role&gt;</a:t>
            </a:r>
          </a:p>
        </p:txBody>
      </p:sp>
    </p:spTree>
    <p:extLst>
      <p:ext uri="{BB962C8B-B14F-4D97-AF65-F5344CB8AC3E}">
        <p14:creationId xmlns:p14="http://schemas.microsoft.com/office/powerpoint/2010/main" val="1872099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E6D0583D-A3B8-49EF-86B0-2735A35EA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80097"/>
            <a:ext cx="10491787" cy="1325562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chemeClr val="accent1"/>
                </a:solidFill>
                <a:latin typeface="Montserrat" panose="00000500000000000000" pitchFamily="50" charset="0"/>
              </a:rPr>
              <a:t>Content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C2DEC876-F5D2-42E5-914C-27C882228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078" y="1982407"/>
            <a:ext cx="10491787" cy="3540125"/>
          </a:xfrm>
        </p:spPr>
        <p:txBody>
          <a:bodyPr>
            <a:normAutofit/>
          </a:bodyPr>
          <a:lstStyle/>
          <a:p>
            <a:pPr marL="628650" indent="-628650">
              <a:defRPr/>
            </a:pPr>
            <a:r>
              <a:rPr lang="en-GB" dirty="0">
                <a:latin typeface="Montserrat" panose="00000500000000000000" pitchFamily="50" charset="0"/>
              </a:rPr>
              <a:t>&lt;bulleted list&gt;</a:t>
            </a:r>
          </a:p>
          <a:p>
            <a:pPr marL="0" indent="0" eaLnBrk="1" hangingPunct="1">
              <a:buFontTx/>
              <a:buNone/>
              <a:defRPr/>
            </a:pPr>
            <a:endParaRPr lang="en-GB" altLang="en-US" sz="1800" dirty="0">
              <a:latin typeface="Montserrat" panose="00000500000000000000" pitchFamily="50" charset="0"/>
            </a:endParaRPr>
          </a:p>
          <a:p>
            <a:pPr marL="608013" indent="-608013" eaLnBrk="1" hangingPunct="1">
              <a:defRPr/>
            </a:pPr>
            <a:endParaRPr lang="en-GB" altLang="en-US" sz="1800" dirty="0">
              <a:latin typeface="Montserrat" panose="00000500000000000000" pitchFamily="50" charset="0"/>
            </a:endParaRPr>
          </a:p>
          <a:p>
            <a:pPr marL="608013" indent="-608013" eaLnBrk="1" hangingPunct="1">
              <a:defRPr/>
            </a:pPr>
            <a:endParaRPr lang="en-GB" altLang="en-US" sz="1800" dirty="0">
              <a:latin typeface="Montserrat" panose="00000500000000000000" pitchFamily="50" charset="0"/>
            </a:endParaRPr>
          </a:p>
          <a:p>
            <a:pPr marL="608013" indent="-608013" eaLnBrk="1" hangingPunct="1">
              <a:defRPr/>
            </a:pPr>
            <a:endParaRPr lang="en-GB" altLang="en-US" sz="1800" dirty="0">
              <a:latin typeface="Montserrat" panose="00000500000000000000" pitchFamily="50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>
            <a:extLst>
              <a:ext uri="{FF2B5EF4-FFF2-40B4-BE49-F238E27FC236}">
                <a16:creationId xmlns:a16="http://schemas.microsoft.com/office/drawing/2014/main" id="{B155CE37-53AC-4287-A4FB-DBCB4E0F9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99" y="253604"/>
            <a:ext cx="10448925" cy="1006475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chemeClr val="accent1"/>
                </a:solidFill>
                <a:latin typeface="Montserrat" panose="00000500000000000000" pitchFamily="50" charset="0"/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9EFD1BC-D79F-4FB6-948E-97D2B972CB8B}"/>
              </a:ext>
            </a:extLst>
          </p:cNvPr>
          <p:cNvSpPr/>
          <p:nvPr/>
        </p:nvSpPr>
        <p:spPr>
          <a:xfrm>
            <a:off x="662710" y="1565691"/>
            <a:ext cx="104917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8013" indent="-608013" eaLnBrk="1" hangingPunct="1">
              <a:buBlip>
                <a:blip r:embed="rId3"/>
              </a:buBlip>
              <a:defRPr/>
            </a:pPr>
            <a:r>
              <a:rPr lang="en-GB" altLang="en-US" sz="2400" dirty="0">
                <a:latin typeface="Montserrat" panose="00000500000000000000" pitchFamily="50" charset="0"/>
              </a:rPr>
              <a:t>&lt;bulleted list&gt;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1509EF-1F55-F6B7-DB73-CD11B67FA512}"/>
              </a:ext>
            </a:extLst>
          </p:cNvPr>
          <p:cNvSpPr txBox="1">
            <a:spLocks/>
          </p:cNvSpPr>
          <p:nvPr/>
        </p:nvSpPr>
        <p:spPr>
          <a:xfrm>
            <a:off x="514350" y="80097"/>
            <a:ext cx="10491787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accent4">
                    <a:lumMod val="75000"/>
                  </a:schemeClr>
                </a:solidFill>
                <a:latin typeface="Montserrat" panose="00000800000000000000" pitchFamily="50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altLang="en-US" dirty="0">
                <a:solidFill>
                  <a:schemeClr val="accent1"/>
                </a:solidFill>
                <a:latin typeface="Montserrat" panose="00000500000000000000" pitchFamily="50" charset="0"/>
              </a:rPr>
              <a:t>&lt;Header&gt;</a:t>
            </a: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22</Words>
  <Application>Microsoft Office PowerPoint</Application>
  <PresentationFormat>Widescreen</PresentationFormat>
  <Paragraphs>11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Aptos</vt:lpstr>
      <vt:lpstr>Arial</vt:lpstr>
      <vt:lpstr>Calibri</vt:lpstr>
      <vt:lpstr>Montserrat</vt:lpstr>
      <vt:lpstr>Montserrat Medium</vt:lpstr>
      <vt:lpstr>Times New Roman</vt:lpstr>
      <vt:lpstr>Office Theme</vt:lpstr>
      <vt:lpstr>Introducing 3GPP</vt:lpstr>
      <vt:lpstr>Content</vt:lpstr>
      <vt:lpstr> </vt:lpstr>
    </vt:vector>
  </TitlesOfParts>
  <Company>ETSI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Kevin Flynn</dc:creator>
  <cp:lastModifiedBy>Kevin Flynn</cp:lastModifiedBy>
  <cp:revision>1</cp:revision>
  <dcterms:created xsi:type="dcterms:W3CDTF">2025-12-29T21:12:07Z</dcterms:created>
  <dcterms:modified xsi:type="dcterms:W3CDTF">2026-01-27T09:40:37Z</dcterms:modified>
</cp:coreProperties>
</file>