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3" r:id="rId3"/>
    <p:sldId id="927" r:id="rId4"/>
    <p:sldId id="577" r:id="rId5"/>
    <p:sldId id="907" r:id="rId6"/>
    <p:sldId id="928" r:id="rId7"/>
    <p:sldId id="371" r:id="rId8"/>
    <p:sldId id="456" r:id="rId9"/>
    <p:sldId id="689" r:id="rId10"/>
    <p:sldId id="838" r:id="rId11"/>
    <p:sldId id="2147480987" r:id="rId12"/>
    <p:sldId id="1143" r:id="rId13"/>
    <p:sldId id="395" r:id="rId14"/>
    <p:sldId id="9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F2892-3E22-47B0-8B16-BF5CCFB553AF}" v="902" dt="2026-01-27T10:01:19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Flynn" userId="8512d3b6-9e1b-4dce-bd11-e4335739214c" providerId="ADAL" clId="{223A8A4F-CF67-4832-8382-EA0CA4DF5F53}"/>
    <pc:docChg chg="undo custSel addSld delSld modSld modMainMaster">
      <pc:chgData name="Kevin Flynn" userId="8512d3b6-9e1b-4dce-bd11-e4335739214c" providerId="ADAL" clId="{223A8A4F-CF67-4832-8382-EA0CA4DF5F53}" dt="2026-01-27T10:03:20.569" v="1082" actId="207"/>
      <pc:docMkLst>
        <pc:docMk/>
      </pc:docMkLst>
      <pc:sldChg chg="modSp mod">
        <pc:chgData name="Kevin Flynn" userId="8512d3b6-9e1b-4dce-bd11-e4335739214c" providerId="ADAL" clId="{223A8A4F-CF67-4832-8382-EA0CA4DF5F53}" dt="2025-12-29T21:32:11.563" v="49" actId="20577"/>
        <pc:sldMkLst>
          <pc:docMk/>
          <pc:sldMk cId="1872099443" sldId="256"/>
        </pc:sldMkLst>
        <pc:spChg chg="mod">
          <ac:chgData name="Kevin Flynn" userId="8512d3b6-9e1b-4dce-bd11-e4335739214c" providerId="ADAL" clId="{223A8A4F-CF67-4832-8382-EA0CA4DF5F53}" dt="2025-12-29T21:32:01.339" v="36" actId="20577"/>
          <ac:spMkLst>
            <pc:docMk/>
            <pc:sldMk cId="1872099443" sldId="256"/>
            <ac:spMk id="2" creationId="{F067A2D1-5D20-A6EE-01AF-E7C70F19DFF6}"/>
          </ac:spMkLst>
        </pc:spChg>
        <pc:spChg chg="mod">
          <ac:chgData name="Kevin Flynn" userId="8512d3b6-9e1b-4dce-bd11-e4335739214c" providerId="ADAL" clId="{223A8A4F-CF67-4832-8382-EA0CA4DF5F53}" dt="2025-12-29T21:32:11.563" v="49" actId="20577"/>
          <ac:spMkLst>
            <pc:docMk/>
            <pc:sldMk cId="1872099443" sldId="256"/>
            <ac:spMk id="3" creationId="{FBD3779E-81A8-BE1C-6F72-B27C086D8F7F}"/>
          </ac:spMkLst>
        </pc:spChg>
      </pc:sldChg>
      <pc:sldChg chg="modSp add mod modTransition">
        <pc:chgData name="Kevin Flynn" userId="8512d3b6-9e1b-4dce-bd11-e4335739214c" providerId="ADAL" clId="{223A8A4F-CF67-4832-8382-EA0CA4DF5F53}" dt="2026-01-11T17:26:55.294" v="996" actId="207"/>
        <pc:sldMkLst>
          <pc:docMk/>
          <pc:sldMk cId="0" sldId="363"/>
        </pc:sldMkLst>
        <pc:spChg chg="mod">
          <ac:chgData name="Kevin Flynn" userId="8512d3b6-9e1b-4dce-bd11-e4335739214c" providerId="ADAL" clId="{223A8A4F-CF67-4832-8382-EA0CA4DF5F53}" dt="2026-01-11T17:26:27.631" v="993" actId="27636"/>
          <ac:spMkLst>
            <pc:docMk/>
            <pc:sldMk cId="0" sldId="363"/>
            <ac:spMk id="5123" creationId="{C2DEC876-F5D2-42E5-914C-27C882228631}"/>
          </ac:spMkLst>
        </pc:spChg>
        <pc:spChg chg="mod">
          <ac:chgData name="Kevin Flynn" userId="8512d3b6-9e1b-4dce-bd11-e4335739214c" providerId="ADAL" clId="{223A8A4F-CF67-4832-8382-EA0CA4DF5F53}" dt="2026-01-11T17:26:55.294" v="996" actId="207"/>
          <ac:spMkLst>
            <pc:docMk/>
            <pc:sldMk cId="0" sldId="363"/>
            <ac:spMk id="21506" creationId="{E6D0583D-A3B8-49EF-86B0-2735A35EAEC6}"/>
          </ac:spMkLst>
        </pc:spChg>
      </pc:sldChg>
      <pc:sldChg chg="modSp add mod">
        <pc:chgData name="Kevin Flynn" userId="8512d3b6-9e1b-4dce-bd11-e4335739214c" providerId="ADAL" clId="{223A8A4F-CF67-4832-8382-EA0CA4DF5F53}" dt="2026-01-11T17:27:56.734" v="1008" actId="1076"/>
        <pc:sldMkLst>
          <pc:docMk/>
          <pc:sldMk cId="0" sldId="371"/>
        </pc:sldMkLst>
        <pc:spChg chg="mod">
          <ac:chgData name="Kevin Flynn" userId="8512d3b6-9e1b-4dce-bd11-e4335739214c" providerId="ADAL" clId="{223A8A4F-CF67-4832-8382-EA0CA4DF5F53}" dt="2026-01-11T17:27:47.452" v="1005" actId="1076"/>
          <ac:spMkLst>
            <pc:docMk/>
            <pc:sldMk cId="0" sldId="371"/>
            <ac:spMk id="7" creationId="{D4822FBB-121E-4FB9-8ADA-4337E916E9C9}"/>
          </ac:spMkLst>
        </pc:spChg>
        <pc:spChg chg="mod">
          <ac:chgData name="Kevin Flynn" userId="8512d3b6-9e1b-4dce-bd11-e4335739214c" providerId="ADAL" clId="{223A8A4F-CF67-4832-8382-EA0CA4DF5F53}" dt="2026-01-11T17:27:47.452" v="1005" actId="1076"/>
          <ac:spMkLst>
            <pc:docMk/>
            <pc:sldMk cId="0" sldId="371"/>
            <ac:spMk id="9" creationId="{160BA1AD-491B-5228-FEE3-A0C4B2222346}"/>
          </ac:spMkLst>
        </pc:spChg>
        <pc:spChg chg="mod">
          <ac:chgData name="Kevin Flynn" userId="8512d3b6-9e1b-4dce-bd11-e4335739214c" providerId="ADAL" clId="{223A8A4F-CF67-4832-8382-EA0CA4DF5F53}" dt="2026-01-11T17:27:35.273" v="1003" actId="1076"/>
          <ac:spMkLst>
            <pc:docMk/>
            <pc:sldMk cId="0" sldId="371"/>
            <ac:spMk id="10" creationId="{CC5B1477-3E3C-1C23-1E56-899144478942}"/>
          </ac:spMkLst>
        </pc:spChg>
        <pc:spChg chg="mod">
          <ac:chgData name="Kevin Flynn" userId="8512d3b6-9e1b-4dce-bd11-e4335739214c" providerId="ADAL" clId="{223A8A4F-CF67-4832-8382-EA0CA4DF5F53}" dt="2026-01-11T17:27:47.452" v="1005" actId="1076"/>
          <ac:spMkLst>
            <pc:docMk/>
            <pc:sldMk cId="0" sldId="371"/>
            <ac:spMk id="12" creationId="{EFE8EF77-EC3F-41E6-94B4-E321FF5B3A2A}"/>
          </ac:spMkLst>
        </pc:spChg>
        <pc:spChg chg="mod">
          <ac:chgData name="Kevin Flynn" userId="8512d3b6-9e1b-4dce-bd11-e4335739214c" providerId="ADAL" clId="{223A8A4F-CF67-4832-8382-EA0CA4DF5F53}" dt="2026-01-11T17:27:37.799" v="1004" actId="1076"/>
          <ac:spMkLst>
            <pc:docMk/>
            <pc:sldMk cId="0" sldId="371"/>
            <ac:spMk id="14" creationId="{7F3B9B3B-37B5-7CD2-6700-C311DCF74A03}"/>
          </ac:spMkLst>
        </pc:spChg>
        <pc:spChg chg="mod">
          <ac:chgData name="Kevin Flynn" userId="8512d3b6-9e1b-4dce-bd11-e4335739214c" providerId="ADAL" clId="{223A8A4F-CF67-4832-8382-EA0CA4DF5F53}" dt="2026-01-11T17:27:25.349" v="1001" actId="207"/>
          <ac:spMkLst>
            <pc:docMk/>
            <pc:sldMk cId="0" sldId="371"/>
            <ac:spMk id="44037" creationId="{B52790AD-94A2-4831-BECC-0AEF16934A8F}"/>
          </ac:spMkLst>
        </pc:spChg>
        <pc:picChg chg="mod">
          <ac:chgData name="Kevin Flynn" userId="8512d3b6-9e1b-4dce-bd11-e4335739214c" providerId="ADAL" clId="{223A8A4F-CF67-4832-8382-EA0CA4DF5F53}" dt="2026-01-11T17:27:53.920" v="1007" actId="1076"/>
          <ac:picMkLst>
            <pc:docMk/>
            <pc:sldMk cId="0" sldId="371"/>
            <ac:picMk id="3" creationId="{D7373645-BDF3-C923-61C7-D6E451AED707}"/>
          </ac:picMkLst>
        </pc:picChg>
        <pc:picChg chg="mod">
          <ac:chgData name="Kevin Flynn" userId="8512d3b6-9e1b-4dce-bd11-e4335739214c" providerId="ADAL" clId="{223A8A4F-CF67-4832-8382-EA0CA4DF5F53}" dt="2026-01-11T17:27:56.734" v="1008" actId="1076"/>
          <ac:picMkLst>
            <pc:docMk/>
            <pc:sldMk cId="0" sldId="371"/>
            <ac:picMk id="8" creationId="{17C6E727-43E4-2E38-5DFC-4347FC7F4BF7}"/>
          </ac:picMkLst>
        </pc:picChg>
        <pc:picChg chg="mod">
          <ac:chgData name="Kevin Flynn" userId="8512d3b6-9e1b-4dce-bd11-e4335739214c" providerId="ADAL" clId="{223A8A4F-CF67-4832-8382-EA0CA4DF5F53}" dt="2026-01-11T17:27:50.882" v="1006" actId="1076"/>
          <ac:picMkLst>
            <pc:docMk/>
            <pc:sldMk cId="0" sldId="371"/>
            <ac:picMk id="13" creationId="{F68AACDC-4253-DC2F-6580-D088F7624B9C}"/>
          </ac:picMkLst>
        </pc:picChg>
        <pc:picChg chg="mod">
          <ac:chgData name="Kevin Flynn" userId="8512d3b6-9e1b-4dce-bd11-e4335739214c" providerId="ADAL" clId="{223A8A4F-CF67-4832-8382-EA0CA4DF5F53}" dt="2026-01-11T17:27:31.587" v="1002" actId="1076"/>
          <ac:picMkLst>
            <pc:docMk/>
            <pc:sldMk cId="0" sldId="371"/>
            <ac:picMk id="15" creationId="{F8E2A959-94F4-E3C7-7F58-C6A20DCD5409}"/>
          </ac:picMkLst>
        </pc:picChg>
      </pc:sldChg>
      <pc:sldChg chg="addSp modSp add mod modTransition">
        <pc:chgData name="Kevin Flynn" userId="8512d3b6-9e1b-4dce-bd11-e4335739214c" providerId="ADAL" clId="{223A8A4F-CF67-4832-8382-EA0CA4DF5F53}" dt="2026-01-11T17:30:03.708" v="1024" actId="1076"/>
        <pc:sldMkLst>
          <pc:docMk/>
          <pc:sldMk cId="0" sldId="395"/>
        </pc:sldMkLst>
        <pc:spChg chg="mod">
          <ac:chgData name="Kevin Flynn" userId="8512d3b6-9e1b-4dce-bd11-e4335739214c" providerId="ADAL" clId="{223A8A4F-CF67-4832-8382-EA0CA4DF5F53}" dt="2026-01-11T17:30:03.708" v="1024" actId="1076"/>
          <ac:spMkLst>
            <pc:docMk/>
            <pc:sldMk cId="0" sldId="395"/>
            <ac:spMk id="57346" creationId="{7A679801-DFC3-49B6-85B2-3046FE246C0A}"/>
          </ac:spMkLst>
        </pc:spChg>
        <pc:picChg chg="add mod">
          <ac:chgData name="Kevin Flynn" userId="8512d3b6-9e1b-4dce-bd11-e4335739214c" providerId="ADAL" clId="{223A8A4F-CF67-4832-8382-EA0CA4DF5F53}" dt="2026-01-11T17:29:51.055" v="1021" actId="1076"/>
          <ac:picMkLst>
            <pc:docMk/>
            <pc:sldMk cId="0" sldId="395"/>
            <ac:picMk id="3" creationId="{462C0B00-3DE6-EB79-3DB0-D6A3C78A7A04}"/>
          </ac:picMkLst>
        </pc:picChg>
        <pc:picChg chg="mod">
          <ac:chgData name="Kevin Flynn" userId="8512d3b6-9e1b-4dce-bd11-e4335739214c" providerId="ADAL" clId="{223A8A4F-CF67-4832-8382-EA0CA4DF5F53}" dt="2026-01-11T17:28:56.136" v="1016" actId="1076"/>
          <ac:picMkLst>
            <pc:docMk/>
            <pc:sldMk cId="0" sldId="395"/>
            <ac:picMk id="4" creationId="{6EC6CB45-1E4F-4F63-ACF4-9FB7673E84E6}"/>
          </ac:picMkLst>
        </pc:picChg>
      </pc:sldChg>
      <pc:sldChg chg="modSp add mod modTransition">
        <pc:chgData name="Kevin Flynn" userId="8512d3b6-9e1b-4dce-bd11-e4335739214c" providerId="ADAL" clId="{223A8A4F-CF67-4832-8382-EA0CA4DF5F53}" dt="2026-01-11T17:28:08.658" v="1009" actId="207"/>
        <pc:sldMkLst>
          <pc:docMk/>
          <pc:sldMk cId="0" sldId="456"/>
        </pc:sldMkLst>
        <pc:spChg chg="mod">
          <ac:chgData name="Kevin Flynn" userId="8512d3b6-9e1b-4dce-bd11-e4335739214c" providerId="ADAL" clId="{223A8A4F-CF67-4832-8382-EA0CA4DF5F53}" dt="2026-01-11T17:28:08.658" v="1009" actId="207"/>
          <ac:spMkLst>
            <pc:docMk/>
            <pc:sldMk cId="0" sldId="456"/>
            <ac:spMk id="32805" creationId="{9F1B0658-2D32-4D8C-BB7F-584D11339FDD}"/>
          </ac:spMkLst>
        </pc:spChg>
      </pc:sldChg>
      <pc:sldChg chg="modSp add mod modTransition">
        <pc:chgData name="Kevin Flynn" userId="8512d3b6-9e1b-4dce-bd11-e4335739214c" providerId="ADAL" clId="{223A8A4F-CF67-4832-8382-EA0CA4DF5F53}" dt="2026-01-11T17:27:04.391" v="998" actId="207"/>
        <pc:sldMkLst>
          <pc:docMk/>
          <pc:sldMk cId="435329284" sldId="577"/>
        </pc:sldMkLst>
        <pc:spChg chg="mod">
          <ac:chgData name="Kevin Flynn" userId="8512d3b6-9e1b-4dce-bd11-e4335739214c" providerId="ADAL" clId="{223A8A4F-CF67-4832-8382-EA0CA4DF5F53}" dt="2026-01-11T17:26:27.684" v="994" actId="27636"/>
          <ac:spMkLst>
            <pc:docMk/>
            <pc:sldMk cId="435329284" sldId="577"/>
            <ac:spMk id="23554" creationId="{00000000-0000-0000-0000-000000000000}"/>
          </ac:spMkLst>
        </pc:spChg>
        <pc:spChg chg="mod">
          <ac:chgData name="Kevin Flynn" userId="8512d3b6-9e1b-4dce-bd11-e4335739214c" providerId="ADAL" clId="{223A8A4F-CF67-4832-8382-EA0CA4DF5F53}" dt="2026-01-11T17:27:04.391" v="998" actId="207"/>
          <ac:spMkLst>
            <pc:docMk/>
            <pc:sldMk cId="435329284" sldId="577"/>
            <ac:spMk id="23555" creationId="{00000000-0000-0000-0000-000000000000}"/>
          </ac:spMkLst>
        </pc:spChg>
      </pc:sldChg>
      <pc:sldChg chg="modSp add mod modTransition">
        <pc:chgData name="Kevin Flynn" userId="8512d3b6-9e1b-4dce-bd11-e4335739214c" providerId="ADAL" clId="{223A8A4F-CF67-4832-8382-EA0CA4DF5F53}" dt="2026-01-27T10:03:15.780" v="1081" actId="207"/>
        <pc:sldMkLst>
          <pc:docMk/>
          <pc:sldMk cId="0" sldId="689"/>
        </pc:sldMkLst>
        <pc:spChg chg="mod">
          <ac:chgData name="Kevin Flynn" userId="8512d3b6-9e1b-4dce-bd11-e4335739214c" providerId="ADAL" clId="{223A8A4F-CF67-4832-8382-EA0CA4DF5F53}" dt="2026-01-27T10:03:15.780" v="1081" actId="207"/>
          <ac:spMkLst>
            <pc:docMk/>
            <pc:sldMk cId="0" sldId="689"/>
            <ac:spMk id="34819" creationId="{2FDFEEB2-7CA6-4931-8194-69E55EC815A0}"/>
          </ac:spMkLst>
        </pc:spChg>
      </pc:sldChg>
      <pc:sldChg chg="modSp add">
        <pc:chgData name="Kevin Flynn" userId="8512d3b6-9e1b-4dce-bd11-e4335739214c" providerId="ADAL" clId="{223A8A4F-CF67-4832-8382-EA0CA4DF5F53}" dt="2026-01-11T17:28:13.975" v="1010" actId="207"/>
        <pc:sldMkLst>
          <pc:docMk/>
          <pc:sldMk cId="0" sldId="838"/>
        </pc:sldMkLst>
        <pc:spChg chg="mod">
          <ac:chgData name="Kevin Flynn" userId="8512d3b6-9e1b-4dce-bd11-e4335739214c" providerId="ADAL" clId="{223A8A4F-CF67-4832-8382-EA0CA4DF5F53}" dt="2026-01-11T17:28:13.975" v="1010" actId="207"/>
          <ac:spMkLst>
            <pc:docMk/>
            <pc:sldMk cId="0" sldId="838"/>
            <ac:spMk id="25602" creationId="{41B4A64F-2F17-458D-856B-9777ACFB7CA4}"/>
          </ac:spMkLst>
        </pc:spChg>
      </pc:sldChg>
      <pc:sldChg chg="modSp add mod modTransition">
        <pc:chgData name="Kevin Flynn" userId="8512d3b6-9e1b-4dce-bd11-e4335739214c" providerId="ADAL" clId="{223A8A4F-CF67-4832-8382-EA0CA4DF5F53}" dt="2026-01-11T17:27:11.159" v="999" actId="207"/>
        <pc:sldMkLst>
          <pc:docMk/>
          <pc:sldMk cId="0" sldId="907"/>
        </pc:sldMkLst>
        <pc:spChg chg="mod">
          <ac:chgData name="Kevin Flynn" userId="8512d3b6-9e1b-4dce-bd11-e4335739214c" providerId="ADAL" clId="{223A8A4F-CF67-4832-8382-EA0CA4DF5F53}" dt="2026-01-11T17:27:11.159" v="999" actId="207"/>
          <ac:spMkLst>
            <pc:docMk/>
            <pc:sldMk cId="0" sldId="907"/>
            <ac:spMk id="29699" creationId="{40726B4C-443E-4446-9F01-CB521299F117}"/>
          </ac:spMkLst>
        </pc:spChg>
      </pc:sldChg>
      <pc:sldChg chg="modSp add mod">
        <pc:chgData name="Kevin Flynn" userId="8512d3b6-9e1b-4dce-bd11-e4335739214c" providerId="ADAL" clId="{223A8A4F-CF67-4832-8382-EA0CA4DF5F53}" dt="2026-01-11T17:32:27.121" v="1044" actId="1076"/>
        <pc:sldMkLst>
          <pc:docMk/>
          <pc:sldMk cId="0" sldId="927"/>
        </pc:sldMkLst>
        <pc:spChg chg="mod">
          <ac:chgData name="Kevin Flynn" userId="8512d3b6-9e1b-4dce-bd11-e4335739214c" providerId="ADAL" clId="{223A8A4F-CF67-4832-8382-EA0CA4DF5F53}" dt="2026-01-11T17:32:04.029" v="1040" actId="1076"/>
          <ac:spMkLst>
            <pc:docMk/>
            <pc:sldMk cId="0" sldId="927"/>
            <ac:spMk id="4" creationId="{69EFD1BC-D79F-4FB6-948E-97D2B972CB8B}"/>
          </ac:spMkLst>
        </pc:spChg>
        <pc:spChg chg="mod">
          <ac:chgData name="Kevin Flynn" userId="8512d3b6-9e1b-4dce-bd11-e4335739214c" providerId="ADAL" clId="{223A8A4F-CF67-4832-8382-EA0CA4DF5F53}" dt="2026-01-11T17:26:59.614" v="997" actId="207"/>
          <ac:spMkLst>
            <pc:docMk/>
            <pc:sldMk cId="0" sldId="927"/>
            <ac:spMk id="22531" creationId="{B155CE37-53AC-4287-A4FB-DBCB4E0F970F}"/>
          </ac:spMkLst>
        </pc:spChg>
        <pc:picChg chg="mod">
          <ac:chgData name="Kevin Flynn" userId="8512d3b6-9e1b-4dce-bd11-e4335739214c" providerId="ADAL" clId="{223A8A4F-CF67-4832-8382-EA0CA4DF5F53}" dt="2026-01-11T17:32:27.121" v="1044" actId="1076"/>
          <ac:picMkLst>
            <pc:docMk/>
            <pc:sldMk cId="0" sldId="927"/>
            <ac:picMk id="6" creationId="{FAC3EA05-0C89-677E-F619-D0D061BC07CD}"/>
          </ac:picMkLst>
        </pc:picChg>
        <pc:picChg chg="mod">
          <ac:chgData name="Kevin Flynn" userId="8512d3b6-9e1b-4dce-bd11-e4335739214c" providerId="ADAL" clId="{223A8A4F-CF67-4832-8382-EA0CA4DF5F53}" dt="2026-01-11T17:32:14.129" v="1043" actId="1076"/>
          <ac:picMkLst>
            <pc:docMk/>
            <pc:sldMk cId="0" sldId="927"/>
            <ac:picMk id="11" creationId="{781C485B-CD2B-8BCE-4063-DE45FC9C7181}"/>
          </ac:picMkLst>
        </pc:picChg>
      </pc:sldChg>
      <pc:sldChg chg="modSp add mod modTransition">
        <pc:chgData name="Kevin Flynn" userId="8512d3b6-9e1b-4dce-bd11-e4335739214c" providerId="ADAL" clId="{223A8A4F-CF67-4832-8382-EA0CA4DF5F53}" dt="2026-01-11T17:27:16.692" v="1000" actId="1076"/>
        <pc:sldMkLst>
          <pc:docMk/>
          <pc:sldMk cId="0" sldId="928"/>
        </pc:sldMkLst>
        <pc:spChg chg="mod">
          <ac:chgData name="Kevin Flynn" userId="8512d3b6-9e1b-4dce-bd11-e4335739214c" providerId="ADAL" clId="{223A8A4F-CF67-4832-8382-EA0CA4DF5F53}" dt="2026-01-11T17:27:16.692" v="1000" actId="1076"/>
          <ac:spMkLst>
            <pc:docMk/>
            <pc:sldMk cId="0" sldId="928"/>
            <ac:spMk id="19" creationId="{1413E06A-0E6A-44FC-A647-7095B652F5F1}"/>
          </ac:spMkLst>
        </pc:spChg>
      </pc:sldChg>
      <pc:sldChg chg="addSp delSp modSp add mod modTransition">
        <pc:chgData name="Kevin Flynn" userId="8512d3b6-9e1b-4dce-bd11-e4335739214c" providerId="ADAL" clId="{223A8A4F-CF67-4832-8382-EA0CA4DF5F53}" dt="2026-01-27T10:03:00.093" v="1080" actId="1076"/>
        <pc:sldMkLst>
          <pc:docMk/>
          <pc:sldMk cId="4128603094" sldId="933"/>
        </pc:sldMkLst>
        <pc:spChg chg="mod">
          <ac:chgData name="Kevin Flynn" userId="8512d3b6-9e1b-4dce-bd11-e4335739214c" providerId="ADAL" clId="{223A8A4F-CF67-4832-8382-EA0CA4DF5F53}" dt="2026-01-11T17:30:12.701" v="1025" actId="207"/>
          <ac:spMkLst>
            <pc:docMk/>
            <pc:sldMk cId="4128603094" sldId="933"/>
            <ac:spMk id="2" creationId="{98F593FA-4750-4ACA-BD7F-DE20AC3C8079}"/>
          </ac:spMkLst>
        </pc:spChg>
        <pc:picChg chg="add mod">
          <ac:chgData name="Kevin Flynn" userId="8512d3b6-9e1b-4dce-bd11-e4335739214c" providerId="ADAL" clId="{223A8A4F-CF67-4832-8382-EA0CA4DF5F53}" dt="2026-01-27T10:03:00.093" v="1080" actId="1076"/>
          <ac:picMkLst>
            <pc:docMk/>
            <pc:sldMk cId="4128603094" sldId="933"/>
            <ac:picMk id="4" creationId="{17ED9BEC-00D3-F0A9-802F-9692ADB346C6}"/>
          </ac:picMkLst>
        </pc:picChg>
        <pc:picChg chg="mod">
          <ac:chgData name="Kevin Flynn" userId="8512d3b6-9e1b-4dce-bd11-e4335739214c" providerId="ADAL" clId="{223A8A4F-CF67-4832-8382-EA0CA4DF5F53}" dt="2026-01-27T10:02:58.202" v="1079" actId="1076"/>
          <ac:picMkLst>
            <pc:docMk/>
            <pc:sldMk cId="4128603094" sldId="933"/>
            <ac:picMk id="9" creationId="{6DC4EA79-F6DD-60C8-3562-A108B2DD8D71}"/>
          </ac:picMkLst>
        </pc:picChg>
      </pc:sldChg>
      <pc:sldChg chg="modSp add modTransition">
        <pc:chgData name="Kevin Flynn" userId="8512d3b6-9e1b-4dce-bd11-e4335739214c" providerId="ADAL" clId="{223A8A4F-CF67-4832-8382-EA0CA4DF5F53}" dt="2026-01-11T17:28:19.852" v="1011" actId="207"/>
        <pc:sldMkLst>
          <pc:docMk/>
          <pc:sldMk cId="2425617992" sldId="1143"/>
        </pc:sldMkLst>
        <pc:spChg chg="mod">
          <ac:chgData name="Kevin Flynn" userId="8512d3b6-9e1b-4dce-bd11-e4335739214c" providerId="ADAL" clId="{223A8A4F-CF67-4832-8382-EA0CA4DF5F53}" dt="2026-01-11T17:28:19.852" v="1011" actId="207"/>
          <ac:spMkLst>
            <pc:docMk/>
            <pc:sldMk cId="2425617992" sldId="1143"/>
            <ac:spMk id="8" creationId="{9CFFD379-2359-CEF5-041C-E2A6B829FC29}"/>
          </ac:spMkLst>
        </pc:spChg>
      </pc:sldChg>
      <pc:sldChg chg="addSp delSp modSp add mod">
        <pc:chgData name="Kevin Flynn" userId="8512d3b6-9e1b-4dce-bd11-e4335739214c" providerId="ADAL" clId="{223A8A4F-CF67-4832-8382-EA0CA4DF5F53}" dt="2026-01-27T10:03:20.569" v="1082" actId="207"/>
        <pc:sldMkLst>
          <pc:docMk/>
          <pc:sldMk cId="1066182351" sldId="2147480987"/>
        </pc:sldMkLst>
        <pc:spChg chg="mod">
          <ac:chgData name="Kevin Flynn" userId="8512d3b6-9e1b-4dce-bd11-e4335739214c" providerId="ADAL" clId="{223A8A4F-CF67-4832-8382-EA0CA4DF5F53}" dt="2026-01-27T10:02:47.309" v="1078" actId="1076"/>
          <ac:spMkLst>
            <pc:docMk/>
            <pc:sldMk cId="1066182351" sldId="2147480987"/>
            <ac:spMk id="2" creationId="{005F038B-7232-0572-A3C8-EA3F37DB95C6}"/>
          </ac:spMkLst>
        </pc:spChg>
        <pc:spChg chg="mod">
          <ac:chgData name="Kevin Flynn" userId="8512d3b6-9e1b-4dce-bd11-e4335739214c" providerId="ADAL" clId="{223A8A4F-CF67-4832-8382-EA0CA4DF5F53}" dt="2026-01-27T10:02:47.309" v="1078" actId="1076"/>
          <ac:spMkLst>
            <pc:docMk/>
            <pc:sldMk cId="1066182351" sldId="2147480987"/>
            <ac:spMk id="3" creationId="{300B0E7B-1F08-7411-53E3-768EEF00E4D9}"/>
          </ac:spMkLst>
        </pc:spChg>
        <pc:spChg chg="mod">
          <ac:chgData name="Kevin Flynn" userId="8512d3b6-9e1b-4dce-bd11-e4335739214c" providerId="ADAL" clId="{223A8A4F-CF67-4832-8382-EA0CA4DF5F53}" dt="2026-01-27T10:02:47.309" v="1078" actId="1076"/>
          <ac:spMkLst>
            <pc:docMk/>
            <pc:sldMk cId="1066182351" sldId="2147480987"/>
            <ac:spMk id="4" creationId="{AC9DB305-0BB9-D32C-BEBA-E8EB883D1D57}"/>
          </ac:spMkLst>
        </pc:spChg>
        <pc:spChg chg="mod">
          <ac:chgData name="Kevin Flynn" userId="8512d3b6-9e1b-4dce-bd11-e4335739214c" providerId="ADAL" clId="{223A8A4F-CF67-4832-8382-EA0CA4DF5F53}" dt="2026-01-27T10:02:47.309" v="1078" actId="1076"/>
          <ac:spMkLst>
            <pc:docMk/>
            <pc:sldMk cId="1066182351" sldId="2147480987"/>
            <ac:spMk id="6" creationId="{9052EF04-0B9D-C091-5771-069C241AB292}"/>
          </ac:spMkLst>
        </pc:spChg>
        <pc:spChg chg="mod">
          <ac:chgData name="Kevin Flynn" userId="8512d3b6-9e1b-4dce-bd11-e4335739214c" providerId="ADAL" clId="{223A8A4F-CF67-4832-8382-EA0CA4DF5F53}" dt="2026-01-27T10:02:47.309" v="1078" actId="1076"/>
          <ac:spMkLst>
            <pc:docMk/>
            <pc:sldMk cId="1066182351" sldId="2147480987"/>
            <ac:spMk id="8" creationId="{D77D61C9-AC79-B3C5-530C-50F48DCA8BB7}"/>
          </ac:spMkLst>
        </pc:spChg>
        <pc:spChg chg="mod">
          <ac:chgData name="Kevin Flynn" userId="8512d3b6-9e1b-4dce-bd11-e4335739214c" providerId="ADAL" clId="{223A8A4F-CF67-4832-8382-EA0CA4DF5F53}" dt="2026-01-27T10:02:47.309" v="1078" actId="1076"/>
          <ac:spMkLst>
            <pc:docMk/>
            <pc:sldMk cId="1066182351" sldId="2147480987"/>
            <ac:spMk id="9" creationId="{1517CF38-41A8-6E70-0803-A02DBEA15D67}"/>
          </ac:spMkLst>
        </pc:spChg>
        <pc:spChg chg="del mod">
          <ac:chgData name="Kevin Flynn" userId="8512d3b6-9e1b-4dce-bd11-e4335739214c" providerId="ADAL" clId="{223A8A4F-CF67-4832-8382-EA0CA4DF5F53}" dt="2026-01-27T10:02:17.533" v="1073" actId="478"/>
          <ac:spMkLst>
            <pc:docMk/>
            <pc:sldMk cId="1066182351" sldId="2147480987"/>
            <ac:spMk id="10" creationId="{06EC9DF2-000F-479F-0D67-B3E32FD09481}"/>
          </ac:spMkLst>
        </pc:spChg>
        <pc:spChg chg="mod">
          <ac:chgData name="Kevin Flynn" userId="8512d3b6-9e1b-4dce-bd11-e4335739214c" providerId="ADAL" clId="{223A8A4F-CF67-4832-8382-EA0CA4DF5F53}" dt="2026-01-27T10:03:20.569" v="1082" actId="207"/>
          <ac:spMkLst>
            <pc:docMk/>
            <pc:sldMk cId="1066182351" sldId="2147480987"/>
            <ac:spMk id="11" creationId="{6998BD58-474F-7DB3-A84D-F1CD9450FAC3}"/>
          </ac:spMkLst>
        </pc:spChg>
        <pc:picChg chg="add mod">
          <ac:chgData name="Kevin Flynn" userId="8512d3b6-9e1b-4dce-bd11-e4335739214c" providerId="ADAL" clId="{223A8A4F-CF67-4832-8382-EA0CA4DF5F53}" dt="2026-01-27T10:01:37.672" v="1069" actId="1076"/>
          <ac:picMkLst>
            <pc:docMk/>
            <pc:sldMk cId="1066182351" sldId="2147480987"/>
            <ac:picMk id="5" creationId="{9B74723E-34D4-99C1-6F4F-B9196531E521}"/>
          </ac:picMkLst>
        </pc:picChg>
      </pc:sldChg>
      <pc:sldMasterChg chg="addSp delSp modSp mod modSldLayout">
        <pc:chgData name="Kevin Flynn" userId="8512d3b6-9e1b-4dce-bd11-e4335739214c" providerId="ADAL" clId="{223A8A4F-CF67-4832-8382-EA0CA4DF5F53}" dt="2026-01-19T12:55:51.619" v="1051" actId="207"/>
        <pc:sldMasterMkLst>
          <pc:docMk/>
          <pc:sldMasterMk cId="3358121421" sldId="2147483648"/>
        </pc:sldMasterMkLst>
        <pc:spChg chg="mod">
          <ac:chgData name="Kevin Flynn" userId="8512d3b6-9e1b-4dce-bd11-e4335739214c" providerId="ADAL" clId="{223A8A4F-CF67-4832-8382-EA0CA4DF5F53}" dt="2026-01-11T17:18:30.628" v="959" actId="404"/>
          <ac:spMkLst>
            <pc:docMk/>
            <pc:sldMasterMk cId="3358121421" sldId="2147483648"/>
            <ac:spMk id="2" creationId="{BDA2640C-3194-AFE4-46F9-D93889485345}"/>
          </ac:spMkLst>
        </pc:spChg>
        <pc:spChg chg="mod">
          <ac:chgData name="Kevin Flynn" userId="8512d3b6-9e1b-4dce-bd11-e4335739214c" providerId="ADAL" clId="{223A8A4F-CF67-4832-8382-EA0CA4DF5F53}" dt="2026-01-11T17:19:04.027" v="963" actId="2711"/>
          <ac:spMkLst>
            <pc:docMk/>
            <pc:sldMasterMk cId="3358121421" sldId="2147483648"/>
            <ac:spMk id="3" creationId="{C89931CA-A765-E250-D20B-A445D1E7EED4}"/>
          </ac:spMkLst>
        </pc:spChg>
        <pc:spChg chg="mod">
          <ac:chgData name="Kevin Flynn" userId="8512d3b6-9e1b-4dce-bd11-e4335739214c" providerId="ADAL" clId="{223A8A4F-CF67-4832-8382-EA0CA4DF5F53}" dt="2026-01-19T12:55:51.619" v="1051" actId="207"/>
          <ac:spMkLst>
            <pc:docMk/>
            <pc:sldMasterMk cId="3358121421" sldId="2147483648"/>
            <ac:spMk id="8" creationId="{719109F7-93B6-D5E6-5BD3-E4C15B832DB1}"/>
          </ac:spMkLst>
        </pc:spChg>
        <pc:spChg chg="mod">
          <ac:chgData name="Kevin Flynn" userId="8512d3b6-9e1b-4dce-bd11-e4335739214c" providerId="ADAL" clId="{223A8A4F-CF67-4832-8382-EA0CA4DF5F53}" dt="2026-01-19T12:55:38.702" v="1050" actId="207"/>
          <ac:spMkLst>
            <pc:docMk/>
            <pc:sldMasterMk cId="3358121421" sldId="2147483648"/>
            <ac:spMk id="9" creationId="{29EADC1C-9BAC-86FF-CFE5-1F47EC8DF770}"/>
          </ac:spMkLst>
        </pc:spChg>
        <pc:spChg chg="add mod ord">
          <ac:chgData name="Kevin Flynn" userId="8512d3b6-9e1b-4dce-bd11-e4335739214c" providerId="ADAL" clId="{223A8A4F-CF67-4832-8382-EA0CA4DF5F53}" dt="2026-01-19T12:55:28.622" v="1049" actId="207"/>
          <ac:spMkLst>
            <pc:docMk/>
            <pc:sldMasterMk cId="3358121421" sldId="2147483648"/>
            <ac:spMk id="11" creationId="{F31C57C1-2F5A-E056-D310-1E7DF8808704}"/>
          </ac:spMkLst>
        </pc:spChg>
        <pc:spChg chg="add mod">
          <ac:chgData name="Kevin Flynn" userId="8512d3b6-9e1b-4dce-bd11-e4335739214c" providerId="ADAL" clId="{223A8A4F-CF67-4832-8382-EA0CA4DF5F53}" dt="2025-12-29T21:21:40.676" v="13" actId="1076"/>
          <ac:spMkLst>
            <pc:docMk/>
            <pc:sldMasterMk cId="3358121421" sldId="2147483648"/>
            <ac:spMk id="12" creationId="{5D2521DA-B31E-8C80-C111-DD33BAB54264}"/>
          </ac:spMkLst>
        </pc:spChg>
        <pc:picChg chg="add mod">
          <ac:chgData name="Kevin Flynn" userId="8512d3b6-9e1b-4dce-bd11-e4335739214c" providerId="ADAL" clId="{223A8A4F-CF67-4832-8382-EA0CA4DF5F53}" dt="2026-01-11T17:17:35.399" v="956" actId="1076"/>
          <ac:picMkLst>
            <pc:docMk/>
            <pc:sldMasterMk cId="3358121421" sldId="2147483648"/>
            <ac:picMk id="5" creationId="{528FFF0C-8BF5-4565-57BB-4647651005E9}"/>
          </ac:picMkLst>
        </pc:picChg>
        <pc:sldLayoutChg chg="addSp delSp modSp mod setBg">
          <pc:chgData name="Kevin Flynn" userId="8512d3b6-9e1b-4dce-bd11-e4335739214c" providerId="ADAL" clId="{223A8A4F-CF67-4832-8382-EA0CA4DF5F53}" dt="2026-01-19T12:14:05.244" v="1046"/>
          <pc:sldLayoutMkLst>
            <pc:docMk/>
            <pc:sldMasterMk cId="3358121421" sldId="2147483648"/>
            <pc:sldLayoutMk cId="2861345565" sldId="2147483649"/>
          </pc:sldLayoutMkLst>
          <pc:spChg chg="mod">
            <ac:chgData name="Kevin Flynn" userId="8512d3b6-9e1b-4dce-bd11-e4335739214c" providerId="ADAL" clId="{223A8A4F-CF67-4832-8382-EA0CA4DF5F53}" dt="2026-01-11T17:23:23.319" v="991" actId="404"/>
            <ac:spMkLst>
              <pc:docMk/>
              <pc:sldMasterMk cId="3358121421" sldId="2147483648"/>
              <pc:sldLayoutMk cId="2861345565" sldId="2147483649"/>
              <ac:spMk id="2" creationId="{EF812EC1-BC38-AF21-FA1E-3700CF2C984F}"/>
            </ac:spMkLst>
          </pc:spChg>
          <pc:spChg chg="mod">
            <ac:chgData name="Kevin Flynn" userId="8512d3b6-9e1b-4dce-bd11-e4335739214c" providerId="ADAL" clId="{223A8A4F-CF67-4832-8382-EA0CA4DF5F53}" dt="2026-01-11T17:22:18.637" v="988" actId="207"/>
            <ac:spMkLst>
              <pc:docMk/>
              <pc:sldMasterMk cId="3358121421" sldId="2147483648"/>
              <pc:sldLayoutMk cId="2861345565" sldId="2147483649"/>
              <ac:spMk id="3" creationId="{62411199-43DD-0F05-D66D-509501629A6D}"/>
            </ac:spMkLst>
          </pc:spChg>
          <pc:spChg chg="add mod ord">
            <ac:chgData name="Kevin Flynn" userId="8512d3b6-9e1b-4dce-bd11-e4335739214c" providerId="ADAL" clId="{223A8A4F-CF67-4832-8382-EA0CA4DF5F53}" dt="2026-01-11T17:21:12.731" v="981" actId="164"/>
            <ac:spMkLst>
              <pc:docMk/>
              <pc:sldMasterMk cId="3358121421" sldId="2147483648"/>
              <pc:sldLayoutMk cId="2861345565" sldId="2147483649"/>
              <ac:spMk id="9" creationId="{3E52C598-66CE-43C4-FBDF-2D2245FEEBBF}"/>
            </ac:spMkLst>
          </pc:spChg>
          <pc:grpChg chg="add mod">
            <ac:chgData name="Kevin Flynn" userId="8512d3b6-9e1b-4dce-bd11-e4335739214c" providerId="ADAL" clId="{223A8A4F-CF67-4832-8382-EA0CA4DF5F53}" dt="2026-01-11T17:21:12.731" v="981" actId="164"/>
            <ac:grpSpMkLst>
              <pc:docMk/>
              <pc:sldMasterMk cId="3358121421" sldId="2147483648"/>
              <pc:sldLayoutMk cId="2861345565" sldId="2147483649"/>
              <ac:grpSpMk id="10" creationId="{802AA3BA-FC56-92C1-1E0F-5F1552A475F6}"/>
            </ac:grpSpMkLst>
          </pc:grpChg>
          <pc:picChg chg="add mod">
            <ac:chgData name="Kevin Flynn" userId="8512d3b6-9e1b-4dce-bd11-e4335739214c" providerId="ADAL" clId="{223A8A4F-CF67-4832-8382-EA0CA4DF5F53}" dt="2026-01-11T17:21:12.731" v="981" actId="164"/>
            <ac:picMkLst>
              <pc:docMk/>
              <pc:sldMasterMk cId="3358121421" sldId="2147483648"/>
              <pc:sldLayoutMk cId="2861345565" sldId="2147483649"/>
              <ac:picMk id="8" creationId="{E1EDF0A0-718E-98A8-5EFB-20D7F4BDDB30}"/>
            </ac:picMkLst>
          </pc:picChg>
        </pc:sldLayoutChg>
        <pc:sldLayoutChg chg="delSp modSp mod">
          <pc:chgData name="Kevin Flynn" userId="8512d3b6-9e1b-4dce-bd11-e4335739214c" providerId="ADAL" clId="{223A8A4F-CF67-4832-8382-EA0CA4DF5F53}" dt="2026-01-11T17:07:09.272" v="73" actId="207"/>
          <pc:sldLayoutMkLst>
            <pc:docMk/>
            <pc:sldMasterMk cId="3358121421" sldId="2147483648"/>
            <pc:sldLayoutMk cId="692148618" sldId="2147483650"/>
          </pc:sldLayoutMkLst>
          <pc:spChg chg="mod">
            <ac:chgData name="Kevin Flynn" userId="8512d3b6-9e1b-4dce-bd11-e4335739214c" providerId="ADAL" clId="{223A8A4F-CF67-4832-8382-EA0CA4DF5F53}" dt="2026-01-11T17:07:09.272" v="73" actId="207"/>
            <ac:spMkLst>
              <pc:docMk/>
              <pc:sldMasterMk cId="3358121421" sldId="2147483648"/>
              <pc:sldLayoutMk cId="692148618" sldId="2147483650"/>
              <ac:spMk id="2" creationId="{7E1E14F8-7D50-BB22-8CCD-A3EA74EBD11C}"/>
            </ac:spMkLst>
          </pc:spChg>
        </pc:sldLayoutChg>
        <pc:sldLayoutChg chg="delSp modSp mod">
          <pc:chgData name="Kevin Flynn" userId="8512d3b6-9e1b-4dce-bd11-e4335739214c" providerId="ADAL" clId="{223A8A4F-CF67-4832-8382-EA0CA4DF5F53}" dt="2026-01-11T17:07:27.908" v="77" actId="478"/>
          <pc:sldLayoutMkLst>
            <pc:docMk/>
            <pc:sldMasterMk cId="3358121421" sldId="2147483648"/>
            <pc:sldLayoutMk cId="3206998124" sldId="2147483651"/>
          </pc:sldLayoutMkLst>
          <pc:spChg chg="mod">
            <ac:chgData name="Kevin Flynn" userId="8512d3b6-9e1b-4dce-bd11-e4335739214c" providerId="ADAL" clId="{223A8A4F-CF67-4832-8382-EA0CA4DF5F53}" dt="2026-01-11T17:07:20.850" v="74" actId="207"/>
            <ac:spMkLst>
              <pc:docMk/>
              <pc:sldMasterMk cId="3358121421" sldId="2147483648"/>
              <pc:sldLayoutMk cId="3206998124" sldId="2147483651"/>
              <ac:spMk id="2" creationId="{6B3F58D5-A52E-CC7E-43B5-0BF9F2B56A30}"/>
            </ac:spMkLst>
          </pc:spChg>
        </pc:sldLayoutChg>
        <pc:sldLayoutChg chg="delSp mod">
          <pc:chgData name="Kevin Flynn" userId="8512d3b6-9e1b-4dce-bd11-e4335739214c" providerId="ADAL" clId="{223A8A4F-CF67-4832-8382-EA0CA4DF5F53}" dt="2026-01-11T17:20:00.273" v="972" actId="478"/>
          <pc:sldLayoutMkLst>
            <pc:docMk/>
            <pc:sldMasterMk cId="3358121421" sldId="2147483648"/>
            <pc:sldLayoutMk cId="1809272887" sldId="2147483652"/>
          </pc:sldLayoutMkLst>
        </pc:sldLayoutChg>
        <pc:sldLayoutChg chg="delSp mod">
          <pc:chgData name="Kevin Flynn" userId="8512d3b6-9e1b-4dce-bd11-e4335739214c" providerId="ADAL" clId="{223A8A4F-CF67-4832-8382-EA0CA4DF5F53}" dt="2026-01-11T17:19:53.083" v="969" actId="478"/>
          <pc:sldLayoutMkLst>
            <pc:docMk/>
            <pc:sldMasterMk cId="3358121421" sldId="2147483648"/>
            <pc:sldLayoutMk cId="469364150" sldId="2147483653"/>
          </pc:sldLayoutMkLst>
        </pc:sldLayoutChg>
        <pc:sldLayoutChg chg="delSp mod">
          <pc:chgData name="Kevin Flynn" userId="8512d3b6-9e1b-4dce-bd11-e4335739214c" providerId="ADAL" clId="{223A8A4F-CF67-4832-8382-EA0CA4DF5F53}" dt="2026-01-11T17:21:32.286" v="984" actId="478"/>
          <pc:sldLayoutMkLst>
            <pc:docMk/>
            <pc:sldMasterMk cId="3358121421" sldId="2147483648"/>
            <pc:sldLayoutMk cId="2016609841" sldId="2147483654"/>
          </pc:sldLayoutMkLst>
        </pc:sldLayoutChg>
        <pc:sldLayoutChg chg="delSp mod">
          <pc:chgData name="Kevin Flynn" userId="8512d3b6-9e1b-4dce-bd11-e4335739214c" providerId="ADAL" clId="{223A8A4F-CF67-4832-8382-EA0CA4DF5F53}" dt="2026-01-11T17:19:45.884" v="966" actId="478"/>
          <pc:sldLayoutMkLst>
            <pc:docMk/>
            <pc:sldMasterMk cId="3358121421" sldId="2147483648"/>
            <pc:sldLayoutMk cId="2059732142" sldId="2147483656"/>
          </pc:sldLayoutMkLst>
        </pc:sldLayoutChg>
        <pc:sldLayoutChg chg="delSp mod">
          <pc:chgData name="Kevin Flynn" userId="8512d3b6-9e1b-4dce-bd11-e4335739214c" providerId="ADAL" clId="{223A8A4F-CF67-4832-8382-EA0CA4DF5F53}" dt="2026-01-11T17:21:42.907" v="987" actId="478"/>
          <pc:sldLayoutMkLst>
            <pc:docMk/>
            <pc:sldMasterMk cId="3358121421" sldId="2147483648"/>
            <pc:sldLayoutMk cId="4087422967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BBF1-2DD9-4D1A-9C12-56D375038755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A02D6-608D-495B-AAD2-84519153B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8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E6CD8FB-B796-4D18-938A-B8D64A53B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0B0E6D6-FAA0-40FA-8DB6-992F22E7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DF9AD6E-F35F-42D2-A56C-87461F240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424E15-A3B7-4339-8BBA-17870E3F254B}" type="slidenum">
              <a:rPr lang="en-GB" altLang="en-US" smtClean="0">
                <a:latin typeface="Times New Roman" panose="02020603050405020304" pitchFamily="18" charset="0"/>
              </a:rPr>
              <a:pPr/>
              <a:t>3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977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423549-A5DC-41C8-9CC5-3427E654E52F}" type="slidenum">
              <a:rPr lang="en-GB" altLang="en-US" smtClean="0">
                <a:latin typeface="Times New Roman" panose="02020603050405020304" pitchFamily="18" charset="0"/>
              </a:rPr>
              <a:pPr/>
              <a:t>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1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69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9603429-1970-4B7E-9976-83FB61217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B409595-E8C1-4FE3-AF91-BF51FCCC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29D2150-FCF0-48CC-9EFC-627EBCF3D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21FD74-F25C-41C9-A83B-443CDF06D351}" type="slidenum">
              <a:rPr lang="en-GB" altLang="en-US" smtClean="0">
                <a:latin typeface="Times New Roman" panose="02020603050405020304" pitchFamily="18" charset="0"/>
              </a:rPr>
              <a:pPr/>
              <a:t>7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1AFC3BC-4525-4238-AD5C-1FF58328C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E46B656-8E4E-4EA9-B141-125197B0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B29A1F2E-3B7E-40D9-9885-13BCCFD2F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8098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3950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13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2475" indent="-223838" defTabSz="928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96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68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40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1275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172012-2F84-4EB5-8B11-7A1EB75A5760}" type="slidenum">
              <a:rPr lang="en-GB" altLang="en-US" smtClean="0">
                <a:latin typeface="Times New Roman" panose="02020603050405020304" pitchFamily="18" charset="0"/>
              </a:rPr>
              <a:pPr/>
              <a:t>8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433F0F8-DE55-4ED8-9392-5D4F990BF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49B0D2B-C1D4-43F8-8D16-E8A5FAEB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32F8037-1BE2-47C3-8130-88BBD57E4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32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24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9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68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4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1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fld id="{8493E6B9-C6BD-4998-9CCD-746566B36356}" type="slidenum">
              <a:rPr lang="en-GB" altLang="en-US" smtClean="0"/>
              <a:pPr defTabSz="914400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9DBA820F-822B-4846-9CFA-819A232ED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B0D002-9F88-4478-9BE5-4E236118FE2E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13FA9CA9-DC45-4879-8FBA-27E6D9F6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0"/>
            <a:ext cx="2998787" cy="501650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4320" tIns="47160" rIns="94320" bIns="47160"/>
          <a:lstStyle/>
          <a:p>
            <a: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+mn-ea" charset="0"/>
                <a:cs typeface="+mn-ea" charset="0"/>
              </a:rPr>
              <a:t>10/31/16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7DDA74B-92AE-4AD6-B9DF-50EF8F86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9578975"/>
            <a:ext cx="29987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E642F17A-8AAD-4F92-94CF-8123C4A8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4789488"/>
            <a:ext cx="507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EA7D6D9C-0C82-4E59-B828-2B1DE55E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9578975"/>
            <a:ext cx="29987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2D30A9B-1387-4864-A0F6-C144C06B9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365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CD10C-D5DB-4DDE-9359-72217E4C07B0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1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2EC1-BC38-AF21-FA1E-3700CF2C9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11199-43DD-0F05-D66D-509501629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2AA3BA-FC56-92C1-1E0F-5F1552A475F6}"/>
              </a:ext>
            </a:extLst>
          </p:cNvPr>
          <p:cNvGrpSpPr/>
          <p:nvPr userDrawn="1"/>
        </p:nvGrpSpPr>
        <p:grpSpPr>
          <a:xfrm>
            <a:off x="344213" y="80674"/>
            <a:ext cx="2193028" cy="1856219"/>
            <a:chOff x="344213" y="80674"/>
            <a:chExt cx="2193028" cy="18562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E52C598-66CE-43C4-FBDF-2D2245FEEBBF}"/>
                </a:ext>
              </a:extLst>
            </p:cNvPr>
            <p:cNvSpPr/>
            <p:nvPr userDrawn="1"/>
          </p:nvSpPr>
          <p:spPr>
            <a:xfrm>
              <a:off x="512618" y="80674"/>
              <a:ext cx="1856219" cy="1856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E1EDF0A0-718E-98A8-5EFB-20D7F4BDDB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13" y="396350"/>
              <a:ext cx="2193028" cy="1233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34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3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BFEE-EF88-6521-3486-6C65FD30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530127"/>
            <a:ext cx="4114800" cy="276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/>
              <a:t>6th O-RAN 6G Workshop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026890-6226-0786-E1AF-ED6F1F6B3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9640" y="6530127"/>
            <a:ext cx="3084320" cy="276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13 June 2024 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15D091-3EFD-22D5-BE34-1795E153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365125"/>
            <a:ext cx="917357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6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14F8-7D50-BB22-8CCD-A3EA74EB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7639-4D8C-3458-2410-1B011E59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4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58D5-A52E-CC7E-43B5-0BF9F2B5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5B9B0-EFEE-346E-D545-B700B59A0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99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20EE-836A-38FC-BD62-8502F29D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47F4-F3B2-F7AB-E4C6-BB44A3258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A27A9-EEA6-5575-DBA5-80C2B9EE1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27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656F-99E5-C902-A4A1-0A45F76E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D60FF-80C7-AE4F-7B1A-DFCEB24BC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9AED9-1D12-F2C4-78A2-873F055BA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9ECD9-EEE7-5396-2A77-B03DAA2A8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1EEB6-1D1F-CF40-41E2-DD352624E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6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A70A-1651-0783-CC76-09920A08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4892-047B-D6EC-44CE-73C76D3B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D54BA-381C-C67F-D4F8-2DB5C368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E7019-E5A1-BD8D-A7D6-AE446F5A8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73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1857-37EC-A062-A803-5AAE5338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FADEB-B395-6DA2-08E0-0FABB93E6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35CA5-9D12-64A9-4650-AB10265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42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228600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47700" y="1454153"/>
            <a:ext cx="11184467" cy="483076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53457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1">
            <a:extLst>
              <a:ext uri="{FF2B5EF4-FFF2-40B4-BE49-F238E27FC236}">
                <a16:creationId xmlns:a16="http://schemas.microsoft.com/office/drawing/2014/main" id="{F31C57C1-2F5A-E056-D310-1E7DF8808704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2640C-3194-AFE4-46F9-D9388948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931CA-A765-E250-D20B-A445D1E7E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19109F7-93B6-D5E6-5BD3-E4C15B832D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2634" y="6370638"/>
            <a:ext cx="11061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&lt;EVENT – Update:  VIEW / Slide Master&gt;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29EADC1C-9BAC-86FF-CFE5-1F47EC8DF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4042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1E35E1B-0369-453E-A3C0-650E56AFDE17}" type="slidenum">
              <a:rPr lang="en-GB" alt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D2521DA-B31E-8C80-C111-DD33BAB542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01375" y="6621910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</a:rPr>
              <a:t>© 3GPP 2026</a:t>
            </a:r>
          </a:p>
        </p:txBody>
      </p:sp>
      <p:pic>
        <p:nvPicPr>
          <p:cNvPr id="5" name="Picture 4" descr="A black background with red lines&#10;&#10;AI-generated content may be incorrect.">
            <a:extLst>
              <a:ext uri="{FF2B5EF4-FFF2-40B4-BE49-F238E27FC236}">
                <a16:creationId xmlns:a16="http://schemas.microsoft.com/office/drawing/2014/main" id="{528FFF0C-8BF5-4565-57BB-4647651005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86" y="605342"/>
            <a:ext cx="1421178" cy="8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4">
              <a:lumMod val="75000"/>
            </a:schemeClr>
          </a:solidFill>
          <a:latin typeface="Montserrat" panose="000008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Montserrat Medium" panose="00000600000000000000" pitchFamily="50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tsg_sa/TSG_SA/TSGS_100_Taipei_2023-06/Docs/SP-230759.zip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www.3gpp.org/ftp/tsg_sa/TSG_SA/TSGS_100_Taipei_2023-06/Docs/SP-230765.zi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3gpp.org/ftp/tsg_ran/TSG_RAN/TSGR_AHs/2023_06_RAN_Rel19_WS/Docs/RWS-230488.zip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hyperlink" Target="https://www.3gpp.org/specifications-technologies/releases/release-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workshop/2025-03-10_3GPP_6G_WS/Docs/6GWS-250243.zi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dynareport/21918.htm" TargetMode="External"/><Relationship Id="rId3" Type="http://schemas.openxmlformats.org/officeDocument/2006/relationships/image" Target="../media/image23.jpg"/><Relationship Id="rId7" Type="http://schemas.openxmlformats.org/officeDocument/2006/relationships/hyperlink" Target="https://www.3gpp.org/dynareport/21917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dynareport/21916.htm" TargetMode="External"/><Relationship Id="rId5" Type="http://schemas.openxmlformats.org/officeDocument/2006/relationships/hyperlink" Target="https://www.3gpp.org/dynareport/21915.htm" TargetMode="External"/><Relationship Id="rId4" Type="http://schemas.openxmlformats.org/officeDocument/2006/relationships/hyperlink" Target="https://www.3gpp.org/dynareport/21914.htm" TargetMode="Externa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Information/WORK_PL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about-3gpp/15-bodies-with-which-3gpp-has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A2D1-5D20-A6EE-01AF-E7C70F19D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Introducing 3GPP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3779E-81A8-BE1C-6F72-B27C086D8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&lt;Name&gt;</a:t>
            </a:r>
          </a:p>
          <a:p>
            <a:r>
              <a:rPr lang="en-GB" dirty="0"/>
              <a:t>&lt;Role&gt;</a:t>
            </a:r>
          </a:p>
        </p:txBody>
      </p:sp>
    </p:spTree>
    <p:extLst>
      <p:ext uri="{BB962C8B-B14F-4D97-AF65-F5344CB8AC3E}">
        <p14:creationId xmlns:p14="http://schemas.microsoft.com/office/powerpoint/2010/main" val="187209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1B4A64F-2F17-458D-856B-9777ACFB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66624"/>
            <a:ext cx="7062139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1"/>
                </a:solidFill>
                <a:latin typeface="Century Gothic" panose="020B0502020202020204" pitchFamily="34" charset="0"/>
                <a:ea typeface="DejaVu Sans"/>
                <a:cs typeface="Calibri Light" panose="020F0302020204030204" pitchFamily="34" charset="0"/>
              </a:rPr>
              <a:t>5G Releases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80AF7F6-85B4-4E3B-9EBC-7ED045559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986280"/>
            <a:ext cx="5776699" cy="4268216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Release15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The work on new radio (nr) and the 5G system (5GS) jointly addressed the urgent subset of needs for early commercial deployments.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Release16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Met all identified 5G use cases, to allow a full </a:t>
            </a:r>
            <a:r>
              <a:rPr lang="pt-BR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3GPP IMT-2020 submission to ITU-R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17</a:t>
            </a:r>
            <a:r>
              <a:rPr lang="en-US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Enhances the earlier 5G work, meeting more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'vertical' industry needs, specifying NR operation in unlicensed bands, NR MIMO, V2-everything.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18: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Brought a balanced evolution in terms of: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Mobile broadband evolution versus further vertical domain expansion; 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Immediate versus longer-term market needs; 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Device evolution versus network evolution.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Introduced </a:t>
            </a: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5G-Advanced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 as a mid-generational marker (covers Rel-18, 19, 20)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19: 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The current focus of the groups. Due for completion in 2025…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20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Further 5G Advanced content. Stage-3 freeze envisaged Mar. 2027. First 6G studies.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741363" indent="-28098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</p:txBody>
      </p:sp>
      <p:pic>
        <p:nvPicPr>
          <p:cNvPr id="2" name="Picture 1" descr="A close-up of a white paper&#10;&#10;Description automatically generated">
            <a:extLst>
              <a:ext uri="{FF2B5EF4-FFF2-40B4-BE49-F238E27FC236}">
                <a16:creationId xmlns:a16="http://schemas.microsoft.com/office/drawing/2014/main" id="{CD9842C1-7D96-F06B-FF08-2E5C4367B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30" y="3158834"/>
            <a:ext cx="2836488" cy="2363740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254EF7C-2508-805D-8063-DBCE8BBBC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60" y="3239683"/>
            <a:ext cx="2790339" cy="2202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7E5B71-86C3-75C6-079A-2C71E434763C}"/>
              </a:ext>
            </a:extLst>
          </p:cNvPr>
          <p:cNvSpPr txBox="1"/>
          <p:nvPr/>
        </p:nvSpPr>
        <p:spPr>
          <a:xfrm>
            <a:off x="9477023" y="5522573"/>
            <a:ext cx="23217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000" dirty="0">
                <a:latin typeface="Montserrat" panose="00000500000000000000" pitchFamily="50" charset="0"/>
              </a:rPr>
              <a:t>TSG RAN (</a:t>
            </a:r>
            <a:r>
              <a:rPr lang="en-GB" sz="1000" dirty="0">
                <a:latin typeface="Montserrat" panose="00000500000000000000" pitchFamily="50" charset="0"/>
                <a:hlinkClick r:id="rId6"/>
              </a:rPr>
              <a:t>RWS-230488</a:t>
            </a:r>
            <a:r>
              <a:rPr lang="en-GB" sz="1000" dirty="0">
                <a:latin typeface="Montserrat" panose="00000500000000000000" pitchFamily="50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E3B7E-21B1-39D7-CDC8-4868E9974834}"/>
              </a:ext>
            </a:extLst>
          </p:cNvPr>
          <p:cNvSpPr txBox="1"/>
          <p:nvPr/>
        </p:nvSpPr>
        <p:spPr>
          <a:xfrm>
            <a:off x="6719922" y="5522574"/>
            <a:ext cx="26300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>
                <a:latin typeface="Montserrat" panose="00000500000000000000" pitchFamily="50" charset="0"/>
              </a:rPr>
              <a:t>TSG SA (</a:t>
            </a:r>
            <a:r>
              <a:rPr lang="en-GB" sz="1000" dirty="0">
                <a:latin typeface="Montserrat" panose="00000500000000000000" pitchFamily="50" charset="0"/>
                <a:hlinkClick r:id="rId7"/>
              </a:rPr>
              <a:t>SP-230765</a:t>
            </a:r>
            <a:r>
              <a:rPr lang="en-GB" sz="1000" dirty="0">
                <a:latin typeface="Montserrat" panose="00000500000000000000" pitchFamily="50" charset="0"/>
              </a:rPr>
              <a:t>, </a:t>
            </a:r>
            <a:r>
              <a:rPr lang="en-GB" sz="1000" dirty="0">
                <a:latin typeface="Montserrat" panose="00000500000000000000" pitchFamily="50" charset="0"/>
                <a:hlinkClick r:id="rId8"/>
              </a:rPr>
              <a:t>SP-230759</a:t>
            </a:r>
            <a:r>
              <a:rPr lang="en-GB" sz="1000" b="0" i="0" dirty="0">
                <a:effectLst/>
                <a:latin typeface="Montserrat" panose="00000500000000000000" pitchFamily="50" charset="0"/>
              </a:rPr>
              <a:t>)</a:t>
            </a:r>
            <a:endParaRPr lang="en-GB" sz="1000" dirty="0">
              <a:latin typeface="Montserrat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14A53-9746-210C-0C50-DE3472F60125}"/>
              </a:ext>
            </a:extLst>
          </p:cNvPr>
          <p:cNvSpPr txBox="1"/>
          <p:nvPr/>
        </p:nvSpPr>
        <p:spPr>
          <a:xfrm>
            <a:off x="6313031" y="2556152"/>
            <a:ext cx="228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ontserrat" panose="00000500000000000000" pitchFamily="50" charset="0"/>
              </a:rPr>
              <a:t>Rel-19 topics: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E882D-A450-C23B-36CF-A61056EC1039}"/>
              </a:ext>
            </a:extLst>
          </p:cNvPr>
          <p:cNvSpPr/>
          <p:nvPr/>
        </p:nvSpPr>
        <p:spPr>
          <a:xfrm>
            <a:off x="6262255" y="2556153"/>
            <a:ext cx="5753863" cy="3484430"/>
          </a:xfrm>
          <a:prstGeom prst="roundRect">
            <a:avLst>
              <a:gd name="adj" fmla="val 5346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87479-5608-B6CE-B759-62CEE3388FC4}"/>
              </a:ext>
            </a:extLst>
          </p:cNvPr>
          <p:cNvSpPr txBox="1"/>
          <p:nvPr/>
        </p:nvSpPr>
        <p:spPr>
          <a:xfrm>
            <a:off x="5811341" y="2960078"/>
            <a:ext cx="47286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Source: </a:t>
            </a:r>
            <a:r>
              <a:rPr lang="en-GB" sz="800" dirty="0">
                <a:hlinkClick r:id="rId9"/>
              </a:rPr>
              <a:t>https://www.3gpp.org/specifications-technologies/releases/release-19</a:t>
            </a:r>
            <a:r>
              <a:rPr lang="en-GB" sz="800" dirty="0"/>
              <a:t>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62F0F-FC47-7AC7-E9C0-46E511D54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00B0E7B-1F08-7411-53E3-768EEF00E4D9}"/>
              </a:ext>
            </a:extLst>
          </p:cNvPr>
          <p:cNvSpPr/>
          <p:nvPr/>
        </p:nvSpPr>
        <p:spPr>
          <a:xfrm>
            <a:off x="4135449" y="1862401"/>
            <a:ext cx="3873342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SIDs – TSG RAN 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9DB305-0BB9-D32C-BEBA-E8EB883D1D57}"/>
              </a:ext>
            </a:extLst>
          </p:cNvPr>
          <p:cNvSpPr/>
          <p:nvPr/>
        </p:nvSpPr>
        <p:spPr>
          <a:xfrm>
            <a:off x="4144955" y="2510448"/>
            <a:ext cx="3873342" cy="2656224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dirty="0">
                <a:latin typeface="Montserrat" panose="00000500000000000000" pitchFamily="2" charset="0"/>
              </a:rPr>
              <a:t>RAN Plenary (RP) work is split into an ITU-focused SI and General RAN SI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b="1" dirty="0">
              <a:latin typeface="Montserrat" panose="00000500000000000000" pitchFamily="2" charset="0"/>
            </a:endParaRPr>
          </a:p>
          <a:p>
            <a:pPr marL="171450" lvl="2" defTabSz="711200">
              <a:lnSpc>
                <a:spcPct val="90000"/>
              </a:lnSpc>
              <a:spcAft>
                <a:spcPts val="600"/>
              </a:spcAft>
            </a:pPr>
            <a:r>
              <a:rPr lang="en-GB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June 2026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38.960 Study on 6G Radio (RAN Plenary) 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</a:endParaRPr>
          </a:p>
          <a:p>
            <a:pPr marL="171450" lvl="2" defTabSz="711200">
              <a:lnSpc>
                <a:spcPct val="90000"/>
              </a:lnSpc>
              <a:spcAft>
                <a:spcPts val="600"/>
              </a:spcAft>
            </a:pPr>
            <a:r>
              <a:rPr lang="en-GB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June 2027:</a:t>
            </a: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	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38.760-1 Study on 6G Radio RAN1 aspects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38.760-2 Study on 6G Radio RAN2 aspects	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38.760-3 Study on 6G Radio RAN3 aspects	</a:t>
            </a:r>
          </a:p>
          <a:p>
            <a:pPr marL="342900" lvl="2" indent="-171450" defTabSz="711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TR 38.760-4 Study on 6G Radio RAN4 aspects	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98BD58-474F-7DB3-A84D-F1CD9450FAC3}"/>
              </a:ext>
            </a:extLst>
          </p:cNvPr>
          <p:cNvSpPr txBox="1">
            <a:spLocks/>
          </p:cNvSpPr>
          <p:nvPr/>
        </p:nvSpPr>
        <p:spPr>
          <a:xfrm>
            <a:off x="296228" y="336680"/>
            <a:ext cx="9872299" cy="78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defTabSz="6096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469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Release 20:          Study Items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05F038B-7232-0572-A3C8-EA3F37DB95C6}"/>
              </a:ext>
            </a:extLst>
          </p:cNvPr>
          <p:cNvSpPr/>
          <p:nvPr/>
        </p:nvSpPr>
        <p:spPr>
          <a:xfrm>
            <a:off x="296228" y="1839291"/>
            <a:ext cx="3506161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SIDs – TSG SA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52EF04-0B9D-C091-5771-069C241AB292}"/>
              </a:ext>
            </a:extLst>
          </p:cNvPr>
          <p:cNvSpPr/>
          <p:nvPr/>
        </p:nvSpPr>
        <p:spPr>
          <a:xfrm>
            <a:off x="296228" y="2487339"/>
            <a:ext cx="3506161" cy="2702443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SA SI Approval</a:t>
            </a: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nb-NO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SA1 SI approval: TSG#105 (Sept 2024)</a:t>
            </a: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nb-NO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SA2 SI approval: TSG#108 (Jun 2025) </a:t>
            </a: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  <a:p>
            <a:pPr marL="342900" lvl="2" indent="-171450" algn="l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Other SA WG (SA3, SA4, SA5, SA6) SI approval: TBD at future TSG meeting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SA SI completion (18/21 months)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SA1 6G SI completion: Mar 2026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SA2 6G SI completion: Dec 2026 or Mar 2027 (To be confirmed at future TSG meeting)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77D61C9-AC79-B3C5-530C-50F48DCA8BB7}"/>
              </a:ext>
            </a:extLst>
          </p:cNvPr>
          <p:cNvSpPr/>
          <p:nvPr/>
        </p:nvSpPr>
        <p:spPr>
          <a:xfrm>
            <a:off x="8373410" y="1880112"/>
            <a:ext cx="3493546" cy="633600"/>
          </a:xfrm>
          <a:custGeom>
            <a:avLst/>
            <a:gdLst>
              <a:gd name="connsiteX0" fmla="*/ 0 w 5145230"/>
              <a:gd name="connsiteY0" fmla="*/ 0 h 633600"/>
              <a:gd name="connsiteX1" fmla="*/ 5145230 w 5145230"/>
              <a:gd name="connsiteY1" fmla="*/ 0 h 633600"/>
              <a:gd name="connsiteX2" fmla="*/ 5145230 w 5145230"/>
              <a:gd name="connsiteY2" fmla="*/ 633600 h 633600"/>
              <a:gd name="connsiteX3" fmla="*/ 0 w 5145230"/>
              <a:gd name="connsiteY3" fmla="*/ 633600 h 633600"/>
              <a:gd name="connsiteX4" fmla="*/ 0 w 5145230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633600">
                <a:moveTo>
                  <a:pt x="0" y="0"/>
                </a:moveTo>
                <a:lnTo>
                  <a:pt x="5145230" y="0"/>
                </a:lnTo>
                <a:lnTo>
                  <a:pt x="5145230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Montserrat" panose="00000500000000000000" pitchFamily="2" charset="0"/>
              </a:rPr>
              <a:t>6G Study Item(s) – TSG CT</a:t>
            </a:r>
            <a:endParaRPr lang="en-US" kern="1200" dirty="0">
              <a:latin typeface="Montserrat" panose="000005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17CF38-41A8-6E70-0803-A02DBEA15D67}"/>
              </a:ext>
            </a:extLst>
          </p:cNvPr>
          <p:cNvSpPr/>
          <p:nvPr/>
        </p:nvSpPr>
        <p:spPr>
          <a:xfrm>
            <a:off x="8378163" y="2511499"/>
            <a:ext cx="3484040" cy="2655174"/>
          </a:xfrm>
          <a:custGeom>
            <a:avLst/>
            <a:gdLst>
              <a:gd name="connsiteX0" fmla="*/ 0 w 5145230"/>
              <a:gd name="connsiteY0" fmla="*/ 0 h 4234848"/>
              <a:gd name="connsiteX1" fmla="*/ 5145230 w 5145230"/>
              <a:gd name="connsiteY1" fmla="*/ 0 h 4234848"/>
              <a:gd name="connsiteX2" fmla="*/ 5145230 w 5145230"/>
              <a:gd name="connsiteY2" fmla="*/ 4234848 h 4234848"/>
              <a:gd name="connsiteX3" fmla="*/ 0 w 5145230"/>
              <a:gd name="connsiteY3" fmla="*/ 4234848 h 4234848"/>
              <a:gd name="connsiteX4" fmla="*/ 0 w 5145230"/>
              <a:gd name="connsiteY4" fmla="*/ 0 h 42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230" h="4234848">
                <a:moveTo>
                  <a:pt x="0" y="0"/>
                </a:moveTo>
                <a:lnTo>
                  <a:pt x="5145230" y="0"/>
                </a:lnTo>
                <a:lnTo>
                  <a:pt x="5145230" y="4234848"/>
                </a:lnTo>
                <a:lnTo>
                  <a:pt x="0" y="4234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dirty="0">
                <a:latin typeface="Montserrat" panose="00000500000000000000" pitchFamily="2" charset="0"/>
              </a:rPr>
              <a:t>CT WGs: at least 9 months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Discussion on 6G studies will start in Q4 2025 in CT</a:t>
            </a:r>
          </a:p>
          <a:p>
            <a:pPr marL="342900" lvl="2" indent="-17145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</a:rPr>
              <a:t>CT WG 6G SI is expected to be approved in Mar 2026 (or Dec 2025).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A0932-58B5-FF56-87C3-58817C47AFD9}"/>
              </a:ext>
            </a:extLst>
          </p:cNvPr>
          <p:cNvSpPr txBox="1"/>
          <p:nvPr/>
        </p:nvSpPr>
        <p:spPr>
          <a:xfrm>
            <a:off x="230909" y="912464"/>
            <a:ext cx="6169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latin typeface="Montserrat" panose="00000500000000000000" pitchFamily="50" charset="0"/>
              </a:rPr>
              <a:t>Source: Summary of 3GPP 6G workshop: </a:t>
            </a:r>
            <a:r>
              <a:rPr lang="en-GB" sz="1200" b="0" i="0" u="none" strike="noStrike" dirty="0">
                <a:solidFill>
                  <a:srgbClr val="4A900D"/>
                </a:solidFill>
                <a:effectLst/>
                <a:latin typeface="Montserrat" panose="00000500000000000000" pitchFamily="50" charset="0"/>
                <a:hlinkClick r:id="rId3"/>
              </a:rPr>
              <a:t>6GWS-250243</a:t>
            </a:r>
            <a:endParaRPr lang="en-GB" sz="1200" dirty="0"/>
          </a:p>
        </p:txBody>
      </p:sp>
      <p:pic>
        <p:nvPicPr>
          <p:cNvPr id="5" name="Picture 4" descr="A black background with blue lines&#10;&#10;AI-generated content may be incorrect.">
            <a:extLst>
              <a:ext uri="{FF2B5EF4-FFF2-40B4-BE49-F238E27FC236}">
                <a16:creationId xmlns:a16="http://schemas.microsoft.com/office/drawing/2014/main" id="{9B74723E-34D4-99C1-6F4F-B9196531E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76" y="282142"/>
            <a:ext cx="9144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15615-F595-300A-97D4-6BA152D3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3D64D3-916A-B98B-20E7-DA7438A645E1}"/>
              </a:ext>
            </a:extLst>
          </p:cNvPr>
          <p:cNvSpPr/>
          <p:nvPr/>
        </p:nvSpPr>
        <p:spPr>
          <a:xfrm>
            <a:off x="0" y="1783055"/>
            <a:ext cx="5221224" cy="4471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CFFD379-2359-CEF5-041C-E2A6B829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92" y="166624"/>
            <a:ext cx="7062139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1"/>
                </a:solidFill>
                <a:latin typeface="Century Gothic" panose="020B0502020202020204" pitchFamily="34" charset="0"/>
                <a:ea typeface="DejaVu Sans"/>
                <a:cs typeface="Calibri Light" panose="020F0302020204030204" pitchFamily="34" charset="0"/>
              </a:rPr>
              <a:t>Building on 5G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58A3A28-1992-E4E9-700B-C7217DD8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70" y="1947672"/>
            <a:ext cx="4133130" cy="4306824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Complete e/o 2025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20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 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Focusing on Technical Specifications for 5G Advanced and early 6G studies (previous slide &amp; right)</a:t>
            </a:r>
          </a:p>
          <a:p>
            <a:pPr marL="1587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21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: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1st set of 3GPP 6G technical specifications and IMT-2030 submission, expected to be delivered with a single drop (i.e., a single code freeze).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Rel-21 timeline is to be decided no later than </a:t>
            </a:r>
            <a:r>
              <a:rPr lang="en-GB" sz="14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June 2026</a:t>
            </a:r>
          </a:p>
          <a:p>
            <a:pPr marL="744537" lvl="1" indent="-28575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With ASN.1/</a:t>
            </a:r>
            <a:r>
              <a:rPr lang="en-GB" sz="1400" dirty="0" err="1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OpenAPI</a:t>
            </a:r>
            <a:r>
              <a:rPr lang="en-GB" sz="14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 freeze date is no earlier than March 2029</a:t>
            </a:r>
          </a:p>
          <a:p>
            <a:pPr marL="458787" indent="-457200">
              <a:lnSpc>
                <a:spcPct val="80000"/>
              </a:lnSpc>
              <a:spcBef>
                <a:spcPts val="700"/>
              </a:spcBef>
              <a:buClr>
                <a:srgbClr val="A5A5E9"/>
              </a:buClr>
              <a:buFontTx/>
              <a:buBlip>
                <a:blip r:embed="rId2"/>
              </a:buBlip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GB" sz="1400" dirty="0">
              <a:solidFill>
                <a:srgbClr val="40404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741363" indent="-28098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2900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  <a:p>
            <a:pPr marL="341313" indent="-338138">
              <a:lnSpc>
                <a:spcPct val="8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  <a:cs typeface="DejaVu Sans" charset="0"/>
            </a:endParaRPr>
          </a:p>
        </p:txBody>
      </p:sp>
      <p:pic>
        <p:nvPicPr>
          <p:cNvPr id="5" name="Picture 4" descr="A timeline with different colored labels&#10;&#10;AI-generated content may be incorrect.">
            <a:extLst>
              <a:ext uri="{FF2B5EF4-FFF2-40B4-BE49-F238E27FC236}">
                <a16:creationId xmlns:a16="http://schemas.microsoft.com/office/drawing/2014/main" id="{C2E84C05-B8A5-E6FC-B71F-3F4D44DA2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41" y="2045497"/>
            <a:ext cx="7062139" cy="41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A679801-DFC3-49B6-85B2-3046FE24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103" y="285292"/>
            <a:ext cx="6015164" cy="1325562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chemeClr val="accent1"/>
                </a:solidFill>
              </a:rPr>
              <a:t>Concluding thoughts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9391B900-762A-4BDD-BC71-6C8CAE82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8" y="2052638"/>
            <a:ext cx="5704268" cy="4247578"/>
          </a:xfrm>
        </p:spPr>
        <p:txBody>
          <a:bodyPr/>
          <a:lstStyle/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3GPP is industry driven - Standardization of interfaces enables an interoperable, multi-vendor approach to deployment.</a:t>
            </a: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The 3GPP processes are necessarily complex, but we will adapt to bring new sectors into the work.</a:t>
            </a:r>
          </a:p>
          <a:p>
            <a:pPr marL="608013" indent="-608013" eaLnBrk="1" hangingPunct="1">
              <a:defRPr/>
            </a:pPr>
            <a:r>
              <a:rPr lang="en-GB" sz="1600" b="1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Release 19 </a:t>
            </a:r>
            <a:r>
              <a:rPr lang="en-GB" sz="1600" dirty="0">
                <a:solidFill>
                  <a:srgbClr val="404040"/>
                </a:solidFill>
                <a:latin typeface="Century Gothic" panose="020B0502020202020204" pitchFamily="34" charset="0"/>
                <a:cs typeface="DejaVu Sans" charset="0"/>
              </a:rPr>
              <a:t>will be completed in 2025 (December Plenaries - TSGs#110).</a:t>
            </a: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5G Advanced will form the foundations for 6G features.</a:t>
            </a:r>
          </a:p>
          <a:p>
            <a:pPr marL="608013" indent="-608013" eaLnBrk="1" hangingPunct="1">
              <a:defRPr/>
            </a:pPr>
            <a:r>
              <a:rPr lang="en-GB" altLang="en-US" sz="1600" b="1" dirty="0">
                <a:latin typeface="Century Gothic" panose="020B0502020202020204" pitchFamily="34" charset="0"/>
              </a:rPr>
              <a:t>Release 20 </a:t>
            </a:r>
            <a:r>
              <a:rPr lang="en-GB" altLang="en-US" sz="1600" dirty="0">
                <a:latin typeface="Century Gothic" panose="020B0502020202020204" pitchFamily="34" charset="0"/>
              </a:rPr>
              <a:t>content and priorities established. </a:t>
            </a:r>
            <a:endParaRPr lang="en-GB" altLang="en-US" sz="1600" b="1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r>
              <a:rPr lang="en-GB" altLang="en-US" sz="1600" dirty="0">
                <a:latin typeface="Century Gothic" panose="020B0502020202020204" pitchFamily="34" charset="0"/>
              </a:rPr>
              <a:t>6G timeline will be decided by June 2026. Studies will come in </a:t>
            </a:r>
            <a:r>
              <a:rPr lang="en-GB" altLang="en-US" sz="1600" b="1" dirty="0">
                <a:latin typeface="Century Gothic" panose="020B0502020202020204" pitchFamily="34" charset="0"/>
              </a:rPr>
              <a:t>Rel-20</a:t>
            </a:r>
            <a:r>
              <a:rPr lang="en-GB" altLang="en-US" sz="1600" dirty="0">
                <a:latin typeface="Century Gothic" panose="020B0502020202020204" pitchFamily="34" charset="0"/>
              </a:rPr>
              <a:t> and Specifications no sooner than </a:t>
            </a:r>
            <a:r>
              <a:rPr lang="en-GB" altLang="en-US" sz="1600" b="1" dirty="0">
                <a:latin typeface="Century Gothic" panose="020B0502020202020204" pitchFamily="34" charset="0"/>
              </a:rPr>
              <a:t>Rel-21.</a:t>
            </a: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  <a:p>
            <a:pPr marL="608013" indent="-608013" eaLnBrk="1" hangingPunct="1">
              <a:defRPr/>
            </a:pPr>
            <a:endParaRPr lang="en-GB" alt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EC6CB45-1E4F-4F63-ACF4-9FB7673E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67" y="298704"/>
            <a:ext cx="1845501" cy="114948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6D2E24-AC92-8FEA-5DBA-AD7DB81E5B6F}"/>
              </a:ext>
            </a:extLst>
          </p:cNvPr>
          <p:cNvGraphicFramePr>
            <a:graphicFrameLocks noGrp="1"/>
          </p:cNvGraphicFramePr>
          <p:nvPr/>
        </p:nvGraphicFramePr>
        <p:xfrm>
          <a:off x="6694138" y="4425697"/>
          <a:ext cx="5120640" cy="186909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65503">
                  <a:extLst>
                    <a:ext uri="{9D8B030D-6E8A-4147-A177-3AD203B41FA5}">
                      <a16:colId xmlns:a16="http://schemas.microsoft.com/office/drawing/2014/main" val="715688294"/>
                    </a:ext>
                  </a:extLst>
                </a:gridCol>
                <a:gridCol w="3755137">
                  <a:extLst>
                    <a:ext uri="{9D8B030D-6E8A-4147-A177-3AD203B41FA5}">
                      <a16:colId xmlns:a16="http://schemas.microsoft.com/office/drawing/2014/main" val="3786284527"/>
                    </a:ext>
                  </a:extLst>
                </a:gridCol>
              </a:tblGrid>
              <a:tr h="287973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4"/>
                        </a:rPr>
                        <a:t>21.914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14 Description; Summary of Rel-14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8968623"/>
                  </a:ext>
                </a:extLst>
              </a:tr>
              <a:tr h="296041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5"/>
                        </a:rPr>
                        <a:t>21.915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15 Description; Summary of Rel-15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174440"/>
                  </a:ext>
                </a:extLst>
              </a:tr>
              <a:tr h="269920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6"/>
                        </a:rPr>
                        <a:t>21.916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Release 16 Description; Summary of Rel-16 Work Items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814665"/>
                  </a:ext>
                </a:extLst>
              </a:tr>
              <a:tr h="304748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TR </a:t>
                      </a:r>
                      <a:r>
                        <a:rPr lang="en-GB" sz="1000" u="none" strike="noStrike">
                          <a:solidFill>
                            <a:srgbClr val="4A900D"/>
                          </a:solidFill>
                          <a:effectLst/>
                          <a:hlinkClick r:id="rId7"/>
                        </a:rPr>
                        <a:t>21.917</a:t>
                      </a:r>
                      <a:endParaRPr lang="en-GB" sz="100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17 Description; Summary of Rel-17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5060401"/>
                  </a:ext>
                </a:extLst>
              </a:tr>
              <a:tr h="314173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TR </a:t>
                      </a:r>
                      <a:r>
                        <a:rPr lang="en-GB" sz="1000" u="none" strike="noStrike" dirty="0">
                          <a:solidFill>
                            <a:srgbClr val="4A900D"/>
                          </a:solidFill>
                          <a:effectLst/>
                          <a:hlinkClick r:id="rId8"/>
                        </a:rPr>
                        <a:t>21.918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18 Description; Summary of Rel-18 Work Items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947182"/>
                  </a:ext>
                </a:extLst>
              </a:tr>
              <a:tr h="314173">
                <a:tc>
                  <a:txBody>
                    <a:bodyPr/>
                    <a:lstStyle/>
                    <a:p>
                      <a:r>
                        <a:rPr lang="en-GB" sz="1000" b="0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tx1"/>
                            </a:solidFill>
                          </a:uFill>
                        </a:rPr>
                        <a:t>TR </a:t>
                      </a:r>
                      <a:r>
                        <a:rPr lang="en-GB" sz="1000" b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tx1"/>
                            </a:solidFill>
                          </a:uFill>
                        </a:rPr>
                        <a:t>21.919</a:t>
                      </a:r>
                      <a:endParaRPr lang="en-GB" sz="1000" b="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tx1"/>
                          </a:solidFill>
                        </a:u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Release 19 Description; Summary of Rel-19 Work Items (Out in 1Q26)</a:t>
                      </a:r>
                      <a:endParaRPr lang="en-GB" sz="100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1630046"/>
                  </a:ext>
                </a:extLst>
              </a:tr>
            </a:tbl>
          </a:graphicData>
        </a:graphic>
      </p:graphicFrame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AAA2FED3-9D54-7018-FCA8-48AC210390E8}"/>
              </a:ext>
            </a:extLst>
          </p:cNvPr>
          <p:cNvSpPr/>
          <p:nvPr/>
        </p:nvSpPr>
        <p:spPr>
          <a:xfrm>
            <a:off x="6694138" y="2167799"/>
            <a:ext cx="5120640" cy="2257898"/>
          </a:xfrm>
          <a:prstGeom prst="snipRoundRect">
            <a:avLst>
              <a:gd name="adj1" fmla="val 6163"/>
              <a:gd name="adj2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3GPP uses a system of parallel "Releases" which provide developers with a stable platform for the implementation of features at a given point and then allow for the addition of new functionality in subsequent Releases.</a:t>
            </a:r>
            <a:b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</a:b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You can learn more about 3GPP Releases by looking into the following resources:</a:t>
            </a:r>
          </a:p>
        </p:txBody>
      </p:sp>
      <p:pic>
        <p:nvPicPr>
          <p:cNvPr id="3" name="Picture 2" descr="A black background with blue lines&#10;&#10;AI-generated content may be incorrect.">
            <a:extLst>
              <a:ext uri="{FF2B5EF4-FFF2-40B4-BE49-F238E27FC236}">
                <a16:creationId xmlns:a16="http://schemas.microsoft.com/office/drawing/2014/main" id="{462C0B00-3DE6-EB79-3DB0-D6A3C78A7A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55667"/>
            <a:ext cx="1840992" cy="10355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C4EA79-F6DD-60C8-3562-A108B2DD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35" y="1827644"/>
            <a:ext cx="5800851" cy="320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593FA-4750-4ACA-BD7F-DE20AC3C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11224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Century Gothic" panose="020B0502020202020204" pitchFamily="34" charset="0"/>
              </a:rPr>
              <a:t>For more info on 3GPP…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442AA5-E436-4E1B-B514-0855B086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1972823"/>
            <a:ext cx="5154825" cy="4325926"/>
          </a:xfrm>
        </p:spPr>
        <p:txBody>
          <a:bodyPr/>
          <a:lstStyle/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Specifications, working documents, news, portal, technology articles: </a:t>
            </a:r>
          </a:p>
          <a:p>
            <a:pPr marL="906463" lvl="1" indent="-449263"/>
            <a:r>
              <a:rPr lang="en-GB" sz="1400" dirty="0">
                <a:latin typeface="Century Gothic" panose="020B0502020202020204" pitchFamily="34" charset="0"/>
              </a:rPr>
              <a:t>Online;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 </a:t>
            </a:r>
          </a:p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Consider attending a WG or TSG meeting (listing):</a:t>
            </a:r>
          </a:p>
          <a:p>
            <a:pPr marL="906463" lvl="1" indent="-449263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https://portal.3gpp.org/ 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Subscribe to our regular newsletter:</a:t>
            </a:r>
          </a:p>
          <a:p>
            <a:pPr lvl="1"/>
            <a:r>
              <a:rPr lang="en-GB" sz="1400" dirty="0">
                <a:latin typeface="Century Gothic" panose="020B0502020202020204" pitchFamily="34" charset="0"/>
              </a:rPr>
              <a:t> 	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www.3gpp.org/highlights </a:t>
            </a:r>
          </a:p>
          <a:p>
            <a:pPr marL="449263" indent="-449263"/>
            <a:r>
              <a:rPr lang="en-GB" sz="1800" dirty="0">
                <a:latin typeface="Century Gothic" panose="020B0502020202020204" pitchFamily="34" charset="0"/>
              </a:rPr>
              <a:t>Keep in touch: </a:t>
            </a:r>
          </a:p>
          <a:p>
            <a:pPr marL="906463" lvl="1" indent="-449263"/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www.3gpp.org/contact </a:t>
            </a:r>
          </a:p>
          <a:p>
            <a:pPr marL="449263" indent="-449263"/>
            <a:endParaRPr lang="en-GB" sz="18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BD0061-07BA-4CA3-946B-55C3C6ECDC43}"/>
              </a:ext>
            </a:extLst>
          </p:cNvPr>
          <p:cNvSpPr/>
          <p:nvPr/>
        </p:nvSpPr>
        <p:spPr>
          <a:xfrm>
            <a:off x="85912" y="6581001"/>
            <a:ext cx="1305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www.3gpp.org</a:t>
            </a:r>
          </a:p>
        </p:txBody>
      </p:sp>
      <p:pic>
        <p:nvPicPr>
          <p:cNvPr id="4" name="Picture 3" descr="A close-up of a newsletter&#10;&#10;AI-generated content may be incorrect.">
            <a:extLst>
              <a:ext uri="{FF2B5EF4-FFF2-40B4-BE49-F238E27FC236}">
                <a16:creationId xmlns:a16="http://schemas.microsoft.com/office/drawing/2014/main" id="{17ED9BEC-00D3-F0A9-802F-9692ADB34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25" y="2833485"/>
            <a:ext cx="2330454" cy="320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60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6D0583D-A3B8-49EF-86B0-2735A35E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0097"/>
            <a:ext cx="10491787" cy="13255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1"/>
                </a:solidFill>
                <a:latin typeface="Montserrat" panose="00000500000000000000" pitchFamily="50" charset="0"/>
              </a:rPr>
              <a:t>Content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2DEC876-F5D2-42E5-914C-27C88222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79" y="1982407"/>
            <a:ext cx="4751486" cy="3540125"/>
          </a:xfrm>
        </p:spPr>
        <p:txBody>
          <a:bodyPr>
            <a:normAutofit lnSpcReduction="10000"/>
          </a:bodyPr>
          <a:lstStyle/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The role of 3GPP 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3GPP – How the project works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Partnership &amp; the 3GPP eco-system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Technical Specification Groups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Bringing the work in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3GPP releases &amp; Stages of a release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Quarterly meeting cycle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5G Releases</a:t>
            </a:r>
          </a:p>
          <a:p>
            <a:pPr marL="628650" indent="-628650">
              <a:defRPr/>
            </a:pPr>
            <a:r>
              <a:rPr lang="en-GB" sz="1800" dirty="0">
                <a:latin typeface="Montserrat" panose="00000500000000000000" pitchFamily="50" charset="0"/>
              </a:rPr>
              <a:t>Rel-20 planning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  <a:p>
            <a:pPr marL="608013" indent="-608013" eaLnBrk="1" hangingPunct="1">
              <a:defRPr/>
            </a:pPr>
            <a:endParaRPr lang="en-GB" altLang="en-US" sz="1800" dirty="0">
              <a:latin typeface="Montserrat" panose="00000500000000000000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7053FF-12AB-494E-EFFF-8C3DDE30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852" y="1896107"/>
            <a:ext cx="2668556" cy="1779037"/>
          </a:xfrm>
          <a:prstGeom prst="rect">
            <a:avLst/>
          </a:prstGeom>
        </p:spPr>
      </p:pic>
      <p:pic>
        <p:nvPicPr>
          <p:cNvPr id="10" name="Picture 9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A7CC1A94-132C-2DA4-0FCA-43277BAAA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83" y="1896106"/>
            <a:ext cx="2668556" cy="1779037"/>
          </a:xfrm>
          <a:prstGeom prst="rect">
            <a:avLst/>
          </a:prstGeom>
        </p:spPr>
      </p:pic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FE250FB-3B2A-BBCB-A1EF-370762157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63" y="3752469"/>
            <a:ext cx="1916545" cy="1916545"/>
          </a:xfrm>
          <a:prstGeom prst="rect">
            <a:avLst/>
          </a:prstGeom>
        </p:spPr>
      </p:pic>
      <p:pic>
        <p:nvPicPr>
          <p:cNvPr id="4" name="Picture 3" descr="A timeline with different colored labels&#10;&#10;AI-generated content may be incorrect.">
            <a:extLst>
              <a:ext uri="{FF2B5EF4-FFF2-40B4-BE49-F238E27FC236}">
                <a16:creationId xmlns:a16="http://schemas.microsoft.com/office/drawing/2014/main" id="{07EB61C1-9468-3FD1-1132-5DABA6757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64" y="3833081"/>
            <a:ext cx="3356798" cy="1954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81C485B-CD2B-8BCE-4063-DE45FC9C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1" y="3481367"/>
            <a:ext cx="5175504" cy="2331641"/>
          </a:xfrm>
          <a:prstGeom prst="rect">
            <a:avLst/>
          </a:prstGeom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B155CE37-53AC-4287-A4FB-DBCB4E0F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53604"/>
            <a:ext cx="10448925" cy="10064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1"/>
                </a:solidFill>
                <a:latin typeface="Montserrat" panose="00000500000000000000" pitchFamily="50" charset="0"/>
              </a:rPr>
              <a:t>The role of 3GPP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FD1BC-D79F-4FB6-948E-97D2B972CB8B}"/>
              </a:ext>
            </a:extLst>
          </p:cNvPr>
          <p:cNvSpPr/>
          <p:nvPr/>
        </p:nvSpPr>
        <p:spPr>
          <a:xfrm>
            <a:off x="662710" y="156569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sz="1800" b="1" dirty="0">
                <a:latin typeface="Montserrat" panose="00000500000000000000" pitchFamily="50" charset="0"/>
              </a:rPr>
              <a:t>Standardization of four generations of cellular. </a:t>
            </a:r>
          </a:p>
          <a:p>
            <a:pPr marL="608013" indent="-608013" eaLnBrk="1" hangingPunct="1">
              <a:buBlip>
                <a:blip r:embed="rId4"/>
              </a:buBlip>
              <a:defRPr/>
            </a:pPr>
            <a:endParaRPr lang="en-GB" altLang="en-US" b="1" dirty="0">
              <a:latin typeface="Montserrat" panose="00000500000000000000" pitchFamily="50" charset="0"/>
            </a:endParaRPr>
          </a:p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b="1" dirty="0">
                <a:latin typeface="Montserrat" panose="00000500000000000000" pitchFamily="50" charset="0"/>
              </a:rPr>
              <a:t>Providing the system description for mobile telecommunications</a:t>
            </a:r>
          </a:p>
          <a:p>
            <a:pPr marL="608013" indent="-608013" eaLnBrk="1" hangingPunct="1">
              <a:buBlip>
                <a:blip r:embed="rId4"/>
              </a:buBlip>
              <a:defRPr/>
            </a:pPr>
            <a:endParaRPr lang="en-GB" altLang="en-US" b="1" dirty="0">
              <a:latin typeface="Montserrat" panose="00000500000000000000" pitchFamily="50" charset="0"/>
            </a:endParaRPr>
          </a:p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b="1" dirty="0">
                <a:latin typeface="Montserrat" panose="00000500000000000000" pitchFamily="50" charset="0"/>
              </a:rPr>
              <a:t>This system description is characterized by a number of standardized interfaces. It is not a description of a standardized deployment </a:t>
            </a:r>
          </a:p>
          <a:p>
            <a:pPr marL="608013" indent="-608013" eaLnBrk="1" hangingPunct="1">
              <a:buBlip>
                <a:blip r:embed="rId4"/>
              </a:buBlip>
              <a:defRPr/>
            </a:pPr>
            <a:endParaRPr lang="en-GB" altLang="en-US" b="1" dirty="0">
              <a:latin typeface="Montserrat" panose="00000500000000000000" pitchFamily="50" charset="0"/>
            </a:endParaRPr>
          </a:p>
          <a:p>
            <a:pPr marL="608013" indent="-608013" eaLnBrk="1" hangingPunct="1">
              <a:buBlip>
                <a:blip r:embed="rId4"/>
              </a:buBlip>
              <a:defRPr/>
            </a:pPr>
            <a:r>
              <a:rPr lang="en-GB" altLang="en-US" b="1" dirty="0">
                <a:latin typeface="Montserrat" panose="00000500000000000000" pitchFamily="50" charset="0"/>
              </a:rPr>
              <a:t>Enabling an interoperable, multi-vendor approach to deployment for mass market economies of scale, without stifling innovation 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FAC3EA05-0C89-677E-F619-D0D061BC0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78" y="2235621"/>
            <a:ext cx="4374190" cy="773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273051" y="1976438"/>
            <a:ext cx="5022560" cy="3887788"/>
          </a:xfrm>
        </p:spPr>
        <p:txBody>
          <a:bodyPr>
            <a:normAutofit lnSpcReduction="10000"/>
          </a:bodyPr>
          <a:lstStyle/>
          <a:p>
            <a:pPr marL="357188" indent="-357188" eaLnBrk="1" hangingPunct="1"/>
            <a:r>
              <a:rPr lang="" altLang="en-US" sz="1400" b="1" dirty="0">
                <a:latin typeface="Montserrat" panose="00000500000000000000" pitchFamily="50" charset="0"/>
              </a:rPr>
              <a:t>3GPP works based on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P</a:t>
            </a:r>
            <a:r>
              <a:rPr lang="" altLang="en-US" sz="1400" dirty="0">
                <a:latin typeface="Montserrat" panose="00000500000000000000" pitchFamily="50" charset="0"/>
              </a:rPr>
              <a:t>articipation in face-to-face meetings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Pro-activity &amp; C</a:t>
            </a:r>
            <a:r>
              <a:rPr lang="" altLang="en-US" sz="1400" dirty="0">
                <a:latin typeface="Montserrat" panose="00000500000000000000" pitchFamily="50" charset="0"/>
              </a:rPr>
              <a:t>ontributions. You need written proposals to get attention</a:t>
            </a:r>
          </a:p>
          <a:p>
            <a:pPr marL="715963" lvl="1" indent="-358775" eaLnBrk="1" hangingPunct="1"/>
            <a:r>
              <a:rPr lang="" altLang="en-US" sz="1400" u="sng" dirty="0">
                <a:latin typeface="Montserrat" panose="00000500000000000000" pitchFamily="50" charset="0"/>
              </a:rPr>
              <a:t>Consenus </a:t>
            </a:r>
            <a:r>
              <a:rPr lang="en-US" altLang="en-US" sz="1400" u="sng" dirty="0">
                <a:latin typeface="Montserrat" panose="00000500000000000000" pitchFamily="50" charset="0"/>
              </a:rPr>
              <a:t>–</a:t>
            </a:r>
            <a:r>
              <a:rPr lang="" altLang="en-US" sz="1400" u="sng" dirty="0">
                <a:latin typeface="Montserrat" panose="00000500000000000000" pitchFamily="50" charset="0"/>
              </a:rPr>
              <a:t> nobody says “no” </a:t>
            </a:r>
          </a:p>
          <a:p>
            <a:pPr marL="487363" indent="-358775" eaLnBrk="1" hangingPunct="1"/>
            <a:r>
              <a:rPr lang="" altLang="en-US" sz="1400" b="1" dirty="0">
                <a:latin typeface="Montserrat" panose="00000500000000000000" pitchFamily="50" charset="0"/>
              </a:rPr>
              <a:t>Organization of…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Study Items, Work Items </a:t>
            </a:r>
          </a:p>
          <a:p>
            <a:pPr marL="715963" lvl="1" indent="-358775" eaLnBrk="1" hangingPunct="1"/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Releases with fixed time-lines, which are partially overlapping</a:t>
            </a:r>
          </a:p>
          <a:p>
            <a:pPr marL="715963" lvl="1" indent="-358775" eaLnBrk="1" hangingPunct="1"/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The </a:t>
            </a:r>
            <a:r>
              <a:rPr lang="" altLang="ko-KR" sz="1400" dirty="0">
                <a:latin typeface="Montserrat" panose="00000500000000000000" pitchFamily="50" charset="0"/>
                <a:ea typeface="굴림" charset="-127"/>
                <a:hlinkClick r:id="rId3"/>
              </a:rPr>
              <a:t>Work Plan</a:t>
            </a:r>
            <a:r>
              <a:rPr lang="" altLang="ko-KR" sz="1400" dirty="0">
                <a:latin typeface="Montserrat" panose="00000500000000000000" pitchFamily="50" charset="0"/>
                <a:ea typeface="굴림" charset="-127"/>
              </a:rPr>
              <a:t> (A spreadsheet view of WIDs and SIDs, by Release)</a:t>
            </a:r>
          </a:p>
          <a:p>
            <a:pPr marL="357188" indent="-357188" eaLnBrk="1" hangingPunct="1">
              <a:spcBef>
                <a:spcPts val="2400"/>
              </a:spcBef>
            </a:pPr>
            <a:r>
              <a:rPr lang="" altLang="ko-KR" sz="1400" b="1" dirty="0">
                <a:latin typeface="Montserrat" panose="00000500000000000000" pitchFamily="50" charset="0"/>
                <a:ea typeface="굴림" charset="-127"/>
              </a:rPr>
              <a:t>Over 3 Stages</a:t>
            </a:r>
          </a:p>
          <a:p>
            <a:pPr marL="715963" lvl="1" indent="-358775" eaLnBrk="1" hangingPunct="1"/>
            <a:r>
              <a:rPr lang="en-US" altLang="en-US" sz="1400" dirty="0">
                <a:latin typeface="Montserrat" panose="00000500000000000000" pitchFamily="50" charset="0"/>
              </a:rPr>
              <a:t>S</a:t>
            </a:r>
            <a:r>
              <a:rPr lang="" altLang="en-US" sz="1400" dirty="0">
                <a:latin typeface="Montserrat" panose="00000500000000000000" pitchFamily="50" charset="0"/>
              </a:rPr>
              <a:t>tage 1: Service description &amp; Requirements 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Stage 2: Architecture of functions &amp; flows between them</a:t>
            </a:r>
          </a:p>
          <a:p>
            <a:pPr marL="715963" lvl="1" indent="-358775" eaLnBrk="1" hangingPunct="1"/>
            <a:r>
              <a:rPr lang="" altLang="en-US" sz="1400" dirty="0">
                <a:latin typeface="Montserrat" panose="00000500000000000000" pitchFamily="50" charset="0"/>
              </a:rPr>
              <a:t>Stage 3: Concrete implementable Protocols</a:t>
            </a:r>
          </a:p>
        </p:txBody>
      </p:sp>
      <p:sp>
        <p:nvSpPr>
          <p:cNvPr id="23555" name="제목 5"/>
          <p:cNvSpPr>
            <a:spLocks noGrp="1"/>
          </p:cNvSpPr>
          <p:nvPr>
            <p:ph type="title"/>
          </p:nvPr>
        </p:nvSpPr>
        <p:spPr>
          <a:xfrm>
            <a:off x="242888" y="88710"/>
            <a:ext cx="10515600" cy="1325562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  <a:latin typeface="Montserrat" panose="00000500000000000000" pitchFamily="50" charset="0"/>
              </a:rPr>
              <a:t>3GPP – How the project Work</a:t>
            </a:r>
            <a:r>
              <a:rPr lang="" altLang="ko-KR" dirty="0">
                <a:solidFill>
                  <a:schemeClr val="accent1"/>
                </a:solidFill>
                <a:latin typeface="Montserrat" panose="00000500000000000000" pitchFamily="50" charset="0"/>
              </a:rPr>
              <a:t>s</a:t>
            </a:r>
            <a:endParaRPr lang="ko-KR" altLang="en-US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5421752" y="1976438"/>
            <a:ext cx="664094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Blip>
                <a:blip r:embed="rId5"/>
              </a:buBlip>
              <a:defRPr/>
            </a:pPr>
            <a:r>
              <a:rPr lang="" altLang="en-US" sz="1400" b="1" dirty="0">
                <a:latin typeface="Montserrat" panose="00000500000000000000" pitchFamily="50" charset="0"/>
              </a:rPr>
              <a:t>Companies not individuels participate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F</a:t>
            </a:r>
            <a:r>
              <a:rPr lang="" altLang="en-US" sz="1400" dirty="0">
                <a:latin typeface="Montserrat" panose="00000500000000000000" pitchFamily="50" charset="0"/>
              </a:rPr>
              <a:t>rom all over the world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A</a:t>
            </a:r>
            <a:r>
              <a:rPr lang="" altLang="en-US" sz="1400" dirty="0">
                <a:latin typeface="Montserrat" panose="00000500000000000000" pitchFamily="50" charset="0"/>
              </a:rPr>
              <a:t>ll major telecommunication companies </a:t>
            </a:r>
            <a:r>
              <a:rPr lang="en-US" altLang="en-US" sz="1400" dirty="0">
                <a:latin typeface="Montserrat" panose="00000500000000000000" pitchFamily="50" charset="0"/>
              </a:rPr>
              <a:t>–</a:t>
            </a:r>
            <a:r>
              <a:rPr lang="" altLang="en-US" sz="1400" dirty="0">
                <a:latin typeface="Montserrat" panose="00000500000000000000" pitchFamily="50" charset="0"/>
              </a:rPr>
              <a:t> operators, vendors, service providers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Ministries, Regulators and government agencies actively engaged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More and more vertical industry representatives bring their work directly to 3GPP</a:t>
            </a:r>
            <a:endParaRPr lang="" altLang="en-US" sz="1400" u="sng" dirty="0">
              <a:latin typeface="Montserrat" panose="00000500000000000000" pitchFamily="50" charset="0"/>
            </a:endParaRPr>
          </a:p>
          <a:p>
            <a:pPr eaLnBrk="1" hangingPunct="1">
              <a:spcBef>
                <a:spcPts val="2400"/>
              </a:spcBef>
              <a:buBlip>
                <a:blip r:embed="rId5"/>
              </a:buBlip>
              <a:defRPr/>
            </a:pPr>
            <a:r>
              <a:rPr lang="" altLang="en-US" sz="1400" b="1" dirty="0">
                <a:latin typeface="Montserrat" panose="00000500000000000000" pitchFamily="50" charset="0"/>
              </a:rPr>
              <a:t>Building on our Track Record 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3GPP started 1998, since then all 3GPP Releases have been deployed</a:t>
            </a:r>
          </a:p>
          <a:p>
            <a:pPr marL="715963" lvl="1" indent="-358775" eaLnBrk="1" hangingPunct="1">
              <a:defRPr/>
            </a:pPr>
            <a:r>
              <a:rPr lang="" altLang="ko-KR" sz="1400" dirty="0">
                <a:latin typeface="Montserrat" panose="00000500000000000000" pitchFamily="50" charset="0"/>
                <a:ea typeface="굴림" panose="020B0600000101010101" pitchFamily="50" charset="-127"/>
              </a:rPr>
              <a:t>Seamless migration from “old” to “new” mobile generations </a:t>
            </a:r>
          </a:p>
          <a:p>
            <a:pPr eaLnBrk="1" hangingPunct="1">
              <a:spcBef>
                <a:spcPts val="2400"/>
              </a:spcBef>
              <a:buBlip>
                <a:blip r:embed="rId5"/>
              </a:buBlip>
              <a:defRPr/>
            </a:pPr>
            <a:r>
              <a:rPr lang="" altLang="ko-KR" sz="1400" b="1" dirty="0">
                <a:latin typeface="Montserrat" panose="00000500000000000000" pitchFamily="50" charset="0"/>
                <a:ea typeface="굴림" panose="020B0600000101010101" pitchFamily="50" charset="-127"/>
              </a:rPr>
              <a:t>A new Release every 15 to 24 months</a:t>
            </a:r>
          </a:p>
          <a:p>
            <a:pPr marL="715963" lvl="1" indent="-358775" eaLnBrk="1" hangingPunct="1">
              <a:defRPr/>
            </a:pPr>
            <a:r>
              <a:rPr lang="en-US" altLang="en-US" sz="1400" dirty="0">
                <a:latin typeface="Montserrat" panose="00000500000000000000" pitchFamily="50" charset="0"/>
              </a:rPr>
              <a:t>A</a:t>
            </a:r>
            <a:r>
              <a:rPr lang="" altLang="en-US" sz="1400" dirty="0">
                <a:latin typeface="Montserrat" panose="00000500000000000000" pitchFamily="50" charset="0"/>
              </a:rPr>
              <a:t>llows for resonably fast standardization &amp; deployment of new technologies</a:t>
            </a:r>
          </a:p>
          <a:p>
            <a:pPr marL="715963" lvl="1" indent="-358775" eaLnBrk="1" hangingPunct="1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S</a:t>
            </a:r>
            <a:r>
              <a:rPr lang="en-US" altLang="en-US" sz="1400" dirty="0">
                <a:latin typeface="Montserrat" panose="00000500000000000000" pitchFamily="50" charset="0"/>
              </a:rPr>
              <a:t>t</a:t>
            </a:r>
            <a:r>
              <a:rPr lang="" altLang="en-US" sz="1400" dirty="0">
                <a:latin typeface="Montserrat" panose="00000500000000000000" pitchFamily="50" charset="0"/>
              </a:rPr>
              <a:t>rong commitment to time-lines guarantees reliable planning</a:t>
            </a:r>
          </a:p>
          <a:p>
            <a:pPr marL="0" indent="0">
              <a:buNone/>
              <a:defRPr/>
            </a:pPr>
            <a:endParaRPr lang="en-US" altLang="ko-KR" sz="1800" dirty="0">
              <a:latin typeface="Montserrat" panose="00000500000000000000" pitchFamily="50" charset="0"/>
              <a:ea typeface="굴림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5295611" y="1976438"/>
            <a:ext cx="0" cy="41957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2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logos with different names&#10;&#10;Description automatically generated">
            <a:extLst>
              <a:ext uri="{FF2B5EF4-FFF2-40B4-BE49-F238E27FC236}">
                <a16:creationId xmlns:a16="http://schemas.microsoft.com/office/drawing/2014/main" id="{724A8F81-EF45-42A1-6ADA-240A84A31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5" y="4825572"/>
            <a:ext cx="3030351" cy="1426596"/>
          </a:xfrm>
          <a:prstGeom prst="rect">
            <a:avLst/>
          </a:prstGeom>
        </p:spPr>
      </p:pic>
      <p:pic>
        <p:nvPicPr>
          <p:cNvPr id="15" name="Picture 14" descr="A group of logos with text&#10;&#10;Description automatically generated">
            <a:extLst>
              <a:ext uri="{FF2B5EF4-FFF2-40B4-BE49-F238E27FC236}">
                <a16:creationId xmlns:a16="http://schemas.microsoft.com/office/drawing/2014/main" id="{8FA037FE-AD8D-9E07-4B7D-C28E25E7B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77" y="5200162"/>
            <a:ext cx="3201171" cy="884913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39D913-75D8-4A98-93F3-E6B211FE2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6" y="2320559"/>
            <a:ext cx="2719598" cy="190371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DCB819-A895-4229-B470-5E7B8DA4C0E4}"/>
              </a:ext>
            </a:extLst>
          </p:cNvPr>
          <p:cNvSpPr/>
          <p:nvPr/>
        </p:nvSpPr>
        <p:spPr>
          <a:xfrm>
            <a:off x="273152" y="2200328"/>
            <a:ext cx="2549327" cy="1981417"/>
          </a:xfrm>
          <a:prstGeom prst="roundRect">
            <a:avLst>
              <a:gd name="adj" fmla="val 6902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40726B4C-443E-4446-9F01-CB521299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2" y="195278"/>
            <a:ext cx="9726180" cy="1140114"/>
          </a:xfrm>
        </p:spPr>
        <p:txBody>
          <a:bodyPr/>
          <a:lstStyle/>
          <a:p>
            <a:r>
              <a:rPr lang="en-GB" altLang="en-US" dirty="0">
                <a:solidFill>
                  <a:schemeClr val="accent1"/>
                </a:solidFill>
                <a:latin typeface="Montserrat" panose="00000500000000000000" pitchFamily="50" charset="0"/>
              </a:rPr>
              <a:t>3GPP standards eco-system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55715-C8AC-47F8-BC89-4DBAC9BCB5F4}"/>
              </a:ext>
            </a:extLst>
          </p:cNvPr>
          <p:cNvSpPr txBox="1"/>
          <p:nvPr/>
        </p:nvSpPr>
        <p:spPr>
          <a:xfrm>
            <a:off x="4211266" y="4811035"/>
            <a:ext cx="1448234" cy="261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latin typeface="Calibri Light" panose="020F0302020204030204" pitchFamily="34" charset="0"/>
              </a:rPr>
              <a:t>5G / 6G Projects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BA7DF-3D9A-4731-A443-944212E20F01}"/>
              </a:ext>
            </a:extLst>
          </p:cNvPr>
          <p:cNvSpPr txBox="1"/>
          <p:nvPr/>
        </p:nvSpPr>
        <p:spPr>
          <a:xfrm>
            <a:off x="8060891" y="1911872"/>
            <a:ext cx="3689498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dirty="0">
                <a:latin typeface="Calibri Light" panose="020F0302020204030204" pitchFamily="34" charset="0"/>
              </a:rPr>
              <a:t>Liaisons in/out: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32D254-C8C2-4EC7-88E6-041420948204}"/>
              </a:ext>
            </a:extLst>
          </p:cNvPr>
          <p:cNvSpPr txBox="1"/>
          <p:nvPr/>
        </p:nvSpPr>
        <p:spPr bwMode="auto">
          <a:xfrm>
            <a:off x="6625202" y="4815046"/>
            <a:ext cx="1339850" cy="2539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050" dirty="0">
                <a:latin typeface="Calibri Light" panose="020F0302020204030204" pitchFamily="34" charset="0"/>
              </a:rPr>
              <a:t>Certification Bodies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97C7A-E3CE-4A74-B0BD-CBD1B22DE5A7}"/>
              </a:ext>
            </a:extLst>
          </p:cNvPr>
          <p:cNvSpPr txBox="1"/>
          <p:nvPr/>
        </p:nvSpPr>
        <p:spPr>
          <a:xfrm>
            <a:off x="273152" y="1837210"/>
            <a:ext cx="2378486" cy="41549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dirty="0">
                <a:latin typeface="Century Gothic" panose="020B0502020202020204" pitchFamily="34" charset="0"/>
              </a:rPr>
              <a:t>3GPP Organizational Partners (OPs)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629D57D-9E8A-48A7-B0D9-80DCFEB3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238" y="1964169"/>
            <a:ext cx="5006975" cy="2873646"/>
          </a:xfrm>
        </p:spPr>
        <p:txBody>
          <a:bodyPr/>
          <a:lstStyle/>
          <a:p>
            <a:pPr marL="266700" indent="-266700" algn="just">
              <a:defRPr/>
            </a:pPr>
            <a:r>
              <a:rPr lang="" altLang="en-US" sz="1400" dirty="0">
                <a:latin typeface="Montserrat" panose="00000500000000000000" pitchFamily="50" charset="0"/>
              </a:rPr>
              <a:t>T</a:t>
            </a:r>
            <a:r>
              <a:rPr lang="en-GB" altLang="en-US" sz="1400" dirty="0">
                <a:latin typeface="Montserrat" panose="00000500000000000000" pitchFamily="50" charset="0"/>
              </a:rPr>
              <a:t>he 3GPP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Organizational Partners</a:t>
            </a:r>
            <a:r>
              <a:rPr lang="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(OP)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</a:t>
            </a:r>
            <a:r>
              <a:rPr lang="en-GB" altLang="en-US" sz="1400" dirty="0">
                <a:latin typeface="Montserrat" panose="00000500000000000000" pitchFamily="50" charset="0"/>
              </a:rPr>
              <a:t>- 7 Standards Organizations - from China, Europe, India, Japan, Korea and the United States.</a:t>
            </a:r>
            <a:endParaRPr lang="" altLang="en-US" sz="1400" dirty="0">
              <a:latin typeface="Montserrat" panose="00000500000000000000" pitchFamily="50" charset="0"/>
            </a:endParaRP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Participation in 3GPP by companies and organizations becoming </a:t>
            </a:r>
            <a:r>
              <a:rPr lang="" altLang="en-US" sz="1400" dirty="0">
                <a:latin typeface="Montserrat" panose="00000500000000000000" pitchFamily="50" charset="0"/>
              </a:rPr>
              <a:t>M</a:t>
            </a:r>
            <a:r>
              <a:rPr lang="en-GB" altLang="en-US" sz="1400" dirty="0">
                <a:latin typeface="Montserrat" panose="00000500000000000000" pitchFamily="50" charset="0"/>
              </a:rPr>
              <a:t>embers of one of</a:t>
            </a:r>
            <a:r>
              <a:rPr lang="" altLang="en-US" sz="1400" dirty="0">
                <a:latin typeface="Montserrat" panose="00000500000000000000" pitchFamily="50" charset="0"/>
              </a:rPr>
              <a:t> the</a:t>
            </a:r>
            <a:r>
              <a:rPr lang="en-GB" altLang="en-US" sz="1400" dirty="0">
                <a:latin typeface="Montserrat" panose="00000500000000000000" pitchFamily="50" charset="0"/>
              </a:rPr>
              <a:t>se</a:t>
            </a:r>
            <a:r>
              <a:rPr lang="" altLang="en-US" sz="1400" dirty="0">
                <a:latin typeface="Montserrat" panose="00000500000000000000" pitchFamily="50" charset="0"/>
              </a:rPr>
              <a:t>  7  OPs.</a:t>
            </a: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Inputs on market requirements may come in to the Project via 3GPP </a:t>
            </a:r>
            <a:r>
              <a:rPr lang="en-GB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Market Representation Partners</a:t>
            </a:r>
            <a:r>
              <a:rPr lang="" altLang="en-US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 (MRP)</a:t>
            </a:r>
            <a:r>
              <a:rPr lang="en-GB" altLang="en-US" sz="1400" dirty="0">
                <a:latin typeface="Montserrat" panose="00000500000000000000" pitchFamily="50" charset="0"/>
              </a:rPr>
              <a:t>. </a:t>
            </a:r>
          </a:p>
          <a:p>
            <a:pPr marL="266700" indent="-266700" algn="just">
              <a:defRPr/>
            </a:pPr>
            <a:r>
              <a:rPr lang="en-GB" altLang="en-US" sz="1400" dirty="0">
                <a:latin typeface="Montserrat" panose="00000500000000000000" pitchFamily="50" charset="0"/>
              </a:rPr>
              <a:t>There is a lot of additional </a:t>
            </a:r>
            <a:r>
              <a:rPr lang="en-GB" altLang="en-US" sz="1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external liaison </a:t>
            </a:r>
            <a:r>
              <a:rPr lang="en-GB" altLang="en-US" sz="1400" dirty="0">
                <a:latin typeface="Montserrat" panose="00000500000000000000" pitchFamily="50" charset="0"/>
              </a:rPr>
              <a:t>activity…SDOs, Industry bodies, projects…</a:t>
            </a:r>
          </a:p>
          <a:p>
            <a:pPr algn="just">
              <a:defRPr/>
            </a:pPr>
            <a:endParaRPr lang="en-GB" altLang="en-US" sz="1200" dirty="0">
              <a:latin typeface="Montserrat" panose="00000500000000000000" pitchFamily="50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70EE5F-A92F-4814-8C0D-9395DE9E06E7}"/>
              </a:ext>
            </a:extLst>
          </p:cNvPr>
          <p:cNvSpPr/>
          <p:nvPr/>
        </p:nvSpPr>
        <p:spPr>
          <a:xfrm>
            <a:off x="149980" y="4764431"/>
            <a:ext cx="3108129" cy="1598895"/>
          </a:xfrm>
          <a:prstGeom prst="roundRect">
            <a:avLst>
              <a:gd name="adj" fmla="val 6902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C4D296-7937-4972-B77A-CF5D394762D9}"/>
              </a:ext>
            </a:extLst>
          </p:cNvPr>
          <p:cNvSpPr/>
          <p:nvPr/>
        </p:nvSpPr>
        <p:spPr>
          <a:xfrm>
            <a:off x="8060891" y="2240449"/>
            <a:ext cx="3689498" cy="4122877"/>
          </a:xfrm>
          <a:prstGeom prst="roundRect">
            <a:avLst>
              <a:gd name="adj" fmla="val 3444"/>
            </a:avLst>
          </a:prstGeom>
          <a:noFill/>
          <a:ln w="0" cmpd="dbl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05" name="TextBox 29704">
            <a:extLst>
              <a:ext uri="{FF2B5EF4-FFF2-40B4-BE49-F238E27FC236}">
                <a16:creationId xmlns:a16="http://schemas.microsoft.com/office/drawing/2014/main" id="{86163432-F042-4E02-8132-064921FE5142}"/>
              </a:ext>
            </a:extLst>
          </p:cNvPr>
          <p:cNvSpPr txBox="1"/>
          <p:nvPr/>
        </p:nvSpPr>
        <p:spPr>
          <a:xfrm>
            <a:off x="8060891" y="2252708"/>
            <a:ext cx="369834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>
                <a:latin typeface="Montserrat" panose="00000500000000000000" pitchFamily="50" charset="0"/>
              </a:rPr>
              <a:t>450 MHz Alliance,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AISG, Bluetooth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Broadband Forum (BBF), </a:t>
            </a:r>
            <a:r>
              <a:rPr lang="en-GB" sz="900" dirty="0" err="1">
                <a:latin typeface="Montserrat" panose="00000500000000000000" pitchFamily="50" charset="0"/>
              </a:rPr>
              <a:t>CableLabs</a:t>
            </a:r>
            <a:r>
              <a:rPr lang="en-GB" sz="900" dirty="0">
                <a:latin typeface="Montserrat" panose="00000500000000000000" pitchFamily="50" charset="0"/>
              </a:rPr>
              <a:t>, 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International Special Committee on Radio Interference (CISPR),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CTIA</a:t>
            </a:r>
            <a:r>
              <a:rPr lang="en-GB" sz="900" dirty="0">
                <a:latin typeface="Montserrat" panose="00000500000000000000" pitchFamily="50" charset="0"/>
              </a:rPr>
              <a:t>, Digital Video Broadcasting (DVB) Project,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Ecma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, International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Expert Group for Emergency Access (EGEA), </a:t>
            </a:r>
            <a:r>
              <a:rPr lang="en-GB" sz="900" dirty="0" err="1">
                <a:latin typeface="Montserrat" panose="00000500000000000000" pitchFamily="50" charset="0"/>
              </a:rPr>
              <a:t>Eurescom</a:t>
            </a:r>
            <a:r>
              <a:rPr lang="en-GB" sz="900" dirty="0">
                <a:latin typeface="Montserrat" panose="00000500000000000000" pitchFamily="50" charset="0"/>
              </a:rPr>
              <a:t>, 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COST 273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European Radiocommunications Committee (ERC), </a:t>
            </a:r>
            <a:r>
              <a:rPr lang="en-GB" sz="900" dirty="0">
                <a:latin typeface="Montserrat" panose="00000500000000000000" pitchFamily="50" charset="0"/>
              </a:rPr>
              <a:t>Fixed Mobile Convergence Alliance (FMCA),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GCF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Global TD-LTE Initiative (GTD)</a:t>
            </a:r>
            <a:r>
              <a:rPr lang="en-GB" sz="900" dirty="0">
                <a:latin typeface="Montserrat" panose="00000500000000000000" pitchFamily="50" charset="0"/>
              </a:rPr>
              <a:t>, GPS Industry Council, GSM Association,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HomeRF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Forum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IDB Forum</a:t>
            </a:r>
            <a:r>
              <a:rPr lang="en-GB" sz="900" dirty="0">
                <a:latin typeface="Montserrat" panose="00000500000000000000" pitchFamily="50" charset="0"/>
              </a:rPr>
              <a:t>, IEEE,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Internet Engineering Task Force (IETF),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IrDA</a:t>
            </a:r>
            <a:r>
              <a:rPr lang="en-GB" sz="900" dirty="0">
                <a:latin typeface="Montserrat" panose="00000500000000000000" pitchFamily="50" charset="0"/>
              </a:rPr>
              <a:t>, International Multimedia </a:t>
            </a:r>
            <a:r>
              <a:rPr lang="en-GB" sz="900" dirty="0" err="1">
                <a:latin typeface="Montserrat" panose="00000500000000000000" pitchFamily="50" charset="0"/>
              </a:rPr>
              <a:t>Telecomunications</a:t>
            </a:r>
            <a:r>
              <a:rPr lang="en-GB" sz="900" dirty="0">
                <a:latin typeface="Montserrat" panose="00000500000000000000" pitchFamily="50" charset="0"/>
              </a:rPr>
              <a:t> Consortium (IMTC),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Internet Streaming Media Alliance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ISO-ITU expert group</a:t>
            </a:r>
            <a:r>
              <a:rPr lang="en-GB" sz="900" dirty="0">
                <a:latin typeface="Montserrat" panose="00000500000000000000" pitchFamily="50" charset="0"/>
              </a:rPr>
              <a:t>, ISO MPEG / JPEG, ITU-T SG2,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JAIN tm (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Javatm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APIs for Integrated Networks)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The Java Community Process (JCP), </a:t>
            </a:r>
            <a:r>
              <a:rPr lang="en-GB" sz="900" dirty="0">
                <a:latin typeface="Montserrat" panose="00000500000000000000" pitchFamily="50" charset="0"/>
              </a:rPr>
              <a:t>Liberty Alliance Project,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Metro Ethernet Forum (MEF)</a:t>
            </a:r>
            <a:r>
              <a:rPr lang="en-GB" sz="900" dirty="0">
                <a:latin typeface="Montserrat" panose="00000500000000000000" pitchFamily="50" charset="0"/>
              </a:rPr>
              <a:t>, NENA,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NGMN (Next Generation Mobile Networks),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oneM2M</a:t>
            </a:r>
            <a:r>
              <a:rPr lang="en-GB" sz="900" dirty="0">
                <a:latin typeface="Montserrat" panose="00000500000000000000" pitchFamily="50" charset="0"/>
              </a:rPr>
              <a:t>, OMA (Open Mobile Alliance 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Open Networking Foundation (ONF),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Open IPTV Forum</a:t>
            </a:r>
            <a:r>
              <a:rPr lang="en-GB" sz="900" dirty="0">
                <a:latin typeface="Montserrat" panose="00000500000000000000" pitchFamily="50" charset="0"/>
              </a:rPr>
              <a:t>, Object Management Group (OMG),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PCS Type Certification Review Board (PTCRB)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Portable Computer and Communications Association (PCCA)</a:t>
            </a:r>
            <a:r>
              <a:rPr lang="en-GB" sz="900" dirty="0">
                <a:latin typeface="Montserrat" panose="00000500000000000000" pitchFamily="50" charset="0"/>
              </a:rPr>
              <a:t>, Presence and Availability Management (PAM) Forum,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RSA Laboratories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SDR Forum</a:t>
            </a:r>
            <a:r>
              <a:rPr lang="en-GB" sz="900" dirty="0">
                <a:latin typeface="Montserrat" panose="00000500000000000000" pitchFamily="50" charset="0"/>
              </a:rPr>
              <a:t>, Sun Micro Systems Inc., Steerco, </a:t>
            </a:r>
            <a:r>
              <a:rPr lang="en-GB" sz="900" dirty="0" err="1">
                <a:solidFill>
                  <a:schemeClr val="accent2"/>
                </a:solidFill>
                <a:latin typeface="Montserrat" panose="00000500000000000000" pitchFamily="50" charset="0"/>
              </a:rPr>
              <a:t>SyncML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 Initiative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Trusted Computing Group (TCG), </a:t>
            </a:r>
            <a:r>
              <a:rPr lang="en-GB" sz="900" dirty="0" err="1">
                <a:latin typeface="Montserrat" panose="00000500000000000000" pitchFamily="50" charset="0"/>
              </a:rPr>
              <a:t>TeleManagement</a:t>
            </a:r>
            <a:r>
              <a:rPr lang="en-GB" sz="900" dirty="0">
                <a:latin typeface="Montserrat" panose="00000500000000000000" pitchFamily="50" charset="0"/>
              </a:rPr>
              <a:t> Forum (TMF), TCCA,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TIA /TR45</a:t>
            </a:r>
            <a:r>
              <a:rPr lang="en-GB" sz="900" dirty="0">
                <a:latin typeface="Montserrat" panose="00000500000000000000" pitchFamily="50" charset="0"/>
              </a:rPr>
              <a:t>, TIA/TR47,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ITU</a:t>
            </a:r>
            <a:r>
              <a:rPr lang="en-GB" sz="900" dirty="0">
                <a:latin typeface="Montserrat" panose="00000500000000000000" pitchFamily="50" charset="0"/>
              </a:rPr>
              <a:t>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TV-anytime Forum</a:t>
            </a:r>
            <a:r>
              <a:rPr lang="en-GB" sz="900" dirty="0">
                <a:latin typeface="Montserrat" panose="00000500000000000000" pitchFamily="50" charset="0"/>
              </a:rPr>
              <a:t>, Voice </a:t>
            </a:r>
            <a:r>
              <a:rPr lang="en-GB" sz="900" dirty="0" err="1">
                <a:latin typeface="Montserrat" panose="00000500000000000000" pitchFamily="50" charset="0"/>
              </a:rPr>
              <a:t>eXtensible</a:t>
            </a:r>
            <a:r>
              <a:rPr lang="en-GB" sz="900" dirty="0">
                <a:latin typeface="Montserrat" panose="00000500000000000000" pitchFamily="50" charset="0"/>
              </a:rPr>
              <a:t> Mark-up Language (VXML) Forum,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Wi-Fi Alliance,</a:t>
            </a:r>
            <a:r>
              <a:rPr lang="en-GB" sz="900" dirty="0">
                <a:latin typeface="Montserrat" panose="00000500000000000000" pitchFamily="50" charset="0"/>
              </a:rPr>
              <a:t>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Wireless Broadband Alliance (WBA)</a:t>
            </a:r>
            <a:r>
              <a:rPr lang="en-GB" sz="900" dirty="0">
                <a:latin typeface="Montserrat" panose="00000500000000000000" pitchFamily="50" charset="0"/>
              </a:rPr>
              <a:t>, WLAN Smart Card Consortium, </a:t>
            </a:r>
            <a:r>
              <a:rPr lang="en-GB" sz="900" dirty="0">
                <a:solidFill>
                  <a:schemeClr val="accent2"/>
                </a:solidFill>
                <a:latin typeface="Montserrat" panose="00000500000000000000" pitchFamily="50" charset="0"/>
              </a:rPr>
              <a:t>Wireless World Research Forum (WWRF), </a:t>
            </a:r>
            <a:r>
              <a:rPr lang="en-GB" sz="900" dirty="0">
                <a:solidFill>
                  <a:schemeClr val="accent1"/>
                </a:solidFill>
                <a:latin typeface="Montserrat" panose="00000500000000000000" pitchFamily="50" charset="0"/>
              </a:rPr>
              <a:t>World Wide Web Consortium (W3C)</a:t>
            </a:r>
          </a:p>
          <a:p>
            <a:pPr algn="just"/>
            <a:endParaRPr lang="en-GB" sz="900" dirty="0">
              <a:solidFill>
                <a:schemeClr val="accent1"/>
              </a:solidFill>
              <a:latin typeface="Montserrat" panose="00000500000000000000" pitchFamily="50" charset="0"/>
            </a:endParaRPr>
          </a:p>
          <a:p>
            <a:pPr algn="just"/>
            <a:r>
              <a:rPr lang="en-GB" sz="600" dirty="0">
                <a:latin typeface="Montserrat" panose="00000500000000000000" pitchFamily="50" charset="0"/>
              </a:rPr>
              <a:t>(Source: extract from </a:t>
            </a:r>
            <a:r>
              <a:rPr lang="en-GB" sz="600" dirty="0">
                <a:latin typeface="Montserrat" panose="00000500000000000000" pitchFamily="50" charset="0"/>
                <a:hlinkClick r:id="rId6"/>
              </a:rPr>
              <a:t>https://www.3gpp.org/about-3gpp/15-bodies-with-which-3gpp-has</a:t>
            </a:r>
            <a:r>
              <a:rPr lang="en-GB" sz="600" dirty="0">
                <a:latin typeface="Montserrat" panose="00000500000000000000" pitchFamily="50" charset="0"/>
              </a:rPr>
              <a:t>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65B6DD-2477-407F-A76F-2E4A1C6D3E10}"/>
              </a:ext>
            </a:extLst>
          </p:cNvPr>
          <p:cNvSpPr/>
          <p:nvPr/>
        </p:nvSpPr>
        <p:spPr>
          <a:xfrm>
            <a:off x="62552" y="2175009"/>
            <a:ext cx="637409" cy="4060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850+ </a:t>
            </a:r>
            <a:r>
              <a:rPr lang="en-GB" sz="700" dirty="0"/>
              <a:t>companies</a:t>
            </a:r>
            <a:endParaRPr lang="en-GB" sz="1200" dirty="0"/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5F08959-E117-45C7-8BAD-649D53CEE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31" y="5589842"/>
            <a:ext cx="798890" cy="40218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EED7DE0-2055-4647-8AE5-438F17AF8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31" y="5296085"/>
            <a:ext cx="798890" cy="22539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86A88A7-A430-4A20-BF80-B816732C8E7A}"/>
              </a:ext>
            </a:extLst>
          </p:cNvPr>
          <p:cNvSpPr/>
          <p:nvPr/>
        </p:nvSpPr>
        <p:spPr>
          <a:xfrm>
            <a:off x="6806065" y="5200162"/>
            <a:ext cx="984261" cy="854491"/>
          </a:xfrm>
          <a:prstGeom prst="roundRect">
            <a:avLst>
              <a:gd name="adj" fmla="val 6902"/>
            </a:avLst>
          </a:prstGeom>
          <a:noFill/>
          <a:ln w="190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8FF5ED-26D0-4F8F-81D2-6E4517447999}"/>
              </a:ext>
            </a:extLst>
          </p:cNvPr>
          <p:cNvSpPr/>
          <p:nvPr/>
        </p:nvSpPr>
        <p:spPr>
          <a:xfrm>
            <a:off x="3314762" y="5200162"/>
            <a:ext cx="3344391" cy="854490"/>
          </a:xfrm>
          <a:prstGeom prst="roundRect">
            <a:avLst>
              <a:gd name="adj" fmla="val 6902"/>
            </a:avLst>
          </a:prstGeom>
          <a:noFill/>
          <a:ln w="190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437C27-D4BC-4BB1-967F-2D2F65A94EA2}"/>
              </a:ext>
            </a:extLst>
          </p:cNvPr>
          <p:cNvSpPr txBox="1"/>
          <p:nvPr/>
        </p:nvSpPr>
        <p:spPr>
          <a:xfrm>
            <a:off x="432762" y="4425582"/>
            <a:ext cx="2378486" cy="41549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1050" dirty="0">
                <a:latin typeface="Century Gothic" panose="020B0502020202020204" pitchFamily="34" charset="0"/>
              </a:rPr>
              <a:t>3GPP Market Representation Partners</a:t>
            </a:r>
            <a:r>
              <a:rPr lang="" altLang="en-US" sz="1050" dirty="0">
                <a:latin typeface="Century Gothic" panose="020B0502020202020204" pitchFamily="34" charset="0"/>
              </a:rPr>
              <a:t> (MRP</a:t>
            </a:r>
            <a:r>
              <a:rPr lang="en-GB" altLang="en-US" sz="1050" dirty="0">
                <a:latin typeface="Century Gothic" panose="020B0502020202020204" pitchFamily="34" charset="0"/>
              </a:rPr>
              <a:t>s</a:t>
            </a:r>
            <a:r>
              <a:rPr lang="" altLang="en-US" sz="1050" dirty="0">
                <a:latin typeface="Century Gothic" panose="020B0502020202020204" pitchFamily="34" charset="0"/>
              </a:rPr>
              <a:t>)</a:t>
            </a:r>
            <a:endParaRPr lang="en-GB" sz="105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1413E06A-0E6A-44FC-A647-7095B652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4" y="355981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GB" altLang="en-US" dirty="0"/>
              <a:t>Technical Specification Groups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3A5F5DF-08D8-42E3-8648-C9CB520D5D84}"/>
              </a:ext>
            </a:extLst>
          </p:cNvPr>
          <p:cNvSpPr txBox="1">
            <a:spLocks/>
          </p:cNvSpPr>
          <p:nvPr/>
        </p:nvSpPr>
        <p:spPr bwMode="auto">
          <a:xfrm>
            <a:off x="6191250" y="1825625"/>
            <a:ext cx="51625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3"/>
              </a:buBlip>
            </a:pPr>
            <a:r>
              <a:rPr lang="en-US" sz="1500" kern="1200"/>
              <a:t>TSGs prepare, approve and maintain the 3GPP Technical Specifications and Technical Reports.</a:t>
            </a:r>
          </a:p>
          <a:p>
            <a:pPr marL="457200" indent="-457200">
              <a:buBlip>
                <a:blip r:embed="rId3"/>
              </a:buBlip>
            </a:pPr>
            <a:r>
              <a:rPr lang="en-US" sz="1500" kern="1200"/>
              <a:t>Responsible for the detailed time frame and management of the work’s progress;</a:t>
            </a:r>
          </a:p>
          <a:p>
            <a:pPr marL="457200" lvl="1" indent="-457200">
              <a:spcBef>
                <a:spcPts val="1000"/>
              </a:spcBef>
              <a:buBlip>
                <a:blip r:embed="rId3"/>
              </a:buBlip>
            </a:pPr>
            <a:r>
              <a:rPr lang="en-US" sz="1500" kern="1200"/>
              <a:t>Management of work items;</a:t>
            </a:r>
          </a:p>
          <a:p>
            <a:pPr marL="457200" lvl="1" indent="-457200">
              <a:spcBef>
                <a:spcPts val="1000"/>
              </a:spcBef>
              <a:buBlip>
                <a:blip r:embed="rId3"/>
              </a:buBlip>
            </a:pPr>
            <a:r>
              <a:rPr lang="en-US" sz="1500" kern="1200"/>
              <a:t>Technical Co-ordination;</a:t>
            </a:r>
          </a:p>
          <a:p>
            <a:pPr marL="457200" lvl="1" indent="-457200">
              <a:spcBef>
                <a:spcPts val="1000"/>
              </a:spcBef>
              <a:buBlip>
                <a:blip r:embed="rId3"/>
              </a:buBlip>
            </a:pPr>
            <a:r>
              <a:rPr lang="en-US" sz="1500" kern="1200"/>
              <a:t>Proposal and approval of work items within the agreed scope and Terms of reference of the TSG</a:t>
            </a:r>
          </a:p>
          <a:p>
            <a:pPr marL="457200" indent="-457200">
              <a:buBlip>
                <a:blip r:embed="rId3"/>
              </a:buBlip>
            </a:pPr>
            <a:r>
              <a:rPr lang="en-US" sz="1500" kern="1200"/>
              <a:t>TSG Chair is responsible for the overall management of the technical work within the TSG and its Working Groups. </a:t>
            </a:r>
          </a:p>
          <a:p>
            <a:pPr marL="457200" indent="-457200">
              <a:buBlip>
                <a:blip r:embed="rId3"/>
              </a:buBlip>
            </a:pPr>
            <a:r>
              <a:rPr lang="en-US" sz="1500" kern="1200"/>
              <a:t>WG Chair is responsible for the overall management of the technical work within the WG and its sub-groups.</a:t>
            </a:r>
          </a:p>
          <a:p>
            <a:pPr marL="457200" indent="-457200">
              <a:buBlip>
                <a:blip r:embed="rId3"/>
              </a:buBlip>
            </a:pPr>
            <a:r>
              <a:rPr lang="en-US" sz="1500" kern="1200"/>
              <a:t>3GPP Project Coordination Group (PCG) and OP group are management groups (See ‘About/PCG’ section of the website)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6D9FE-73CC-A8E5-9D7D-A2630D395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64" y="1825625"/>
            <a:ext cx="4996391" cy="4558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5A116-8C7D-46DB-93F2-1551E8F0FF41}"/>
              </a:ext>
            </a:extLst>
          </p:cNvPr>
          <p:cNvSpPr/>
          <p:nvPr/>
        </p:nvSpPr>
        <p:spPr>
          <a:xfrm>
            <a:off x="0" y="6264781"/>
            <a:ext cx="12192000" cy="55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그림 1" descr="A diagram of a diagram&#10;&#10;Description automatically generated">
            <a:extLst>
              <a:ext uri="{FF2B5EF4-FFF2-40B4-BE49-F238E27FC236}">
                <a16:creationId xmlns:a16="http://schemas.microsoft.com/office/drawing/2014/main" id="{D7373645-BDF3-C923-61C7-D6E451AED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070" y="4711151"/>
            <a:ext cx="1814669" cy="1816752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group of logos with text&#10;&#10;Description automatically generated">
            <a:extLst>
              <a:ext uri="{FF2B5EF4-FFF2-40B4-BE49-F238E27FC236}">
                <a16:creationId xmlns:a16="http://schemas.microsoft.com/office/drawing/2014/main" id="{F68AACDC-4253-DC2F-6580-D088F7624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0" y="3945900"/>
            <a:ext cx="2616449" cy="72327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F3B9B3B-37B5-7CD2-6700-C311DCF74A03}"/>
              </a:ext>
            </a:extLst>
          </p:cNvPr>
          <p:cNvSpPr/>
          <p:nvPr/>
        </p:nvSpPr>
        <p:spPr>
          <a:xfrm>
            <a:off x="3566426" y="2920478"/>
            <a:ext cx="685800" cy="1389888"/>
          </a:xfrm>
          <a:prstGeom prst="rightArrow">
            <a:avLst>
              <a:gd name="adj1" fmla="val 85526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037" name="Title 1">
            <a:extLst>
              <a:ext uri="{FF2B5EF4-FFF2-40B4-BE49-F238E27FC236}">
                <a16:creationId xmlns:a16="http://schemas.microsoft.com/office/drawing/2014/main" id="{B52790AD-94A2-4831-BECC-0AEF1693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200025"/>
            <a:ext cx="8875713" cy="1143000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1"/>
                </a:solidFill>
                <a:latin typeface="Montserrat" panose="00000500000000000000" pitchFamily="50" charset="0"/>
              </a:rPr>
              <a:t>Bringing the work into the groups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97926-BC49-4DDD-B4B9-F64BADE5D875}"/>
              </a:ext>
            </a:extLst>
          </p:cNvPr>
          <p:cNvGraphicFramePr>
            <a:graphicFrameLocks noGrp="1"/>
          </p:cNvGraphicFramePr>
          <p:nvPr/>
        </p:nvGraphicFramePr>
        <p:xfrm>
          <a:off x="8296907" y="1806335"/>
          <a:ext cx="3479943" cy="4917928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1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90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3GPP Specifications and Reports:</a:t>
                      </a:r>
                      <a:endParaRPr lang="en-GB" sz="1100" b="1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6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Requirements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21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Service aspects ("stage 1")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22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Technical realization ("stage 2")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23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Signalling protocols ("stage 3") - user equipment to network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24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Radio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25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CODECs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26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27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2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Signalling protocols ("stage 3") -(RSS-CN) and OAM&amp;P and Charging (overflow from 32.- range)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28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Signalling protocols ("stage 3") - intra-fixed-network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29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Programme management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30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Subscriber Identity Module (SIM / USIM), IC Cards. Test specs.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31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OAM&amp;P and Charging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32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Security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33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UE and (U)SIM test specifications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34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Security algorithms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35 series</a:t>
                      </a:r>
                      <a:endParaRPr lang="en-GB" sz="1200" b="0" i="0" u="none" strike="noStrike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Century Gothic" panose="020B0502020202020204" pitchFamily="34" charset="0"/>
                        </a:rPr>
                        <a:t>LTE (Evolved UTRA), LTE-Advanced, LTE-Advanced Pro radio technology</a:t>
                      </a:r>
                      <a:endParaRPr lang="en-GB" sz="1100" b="0" i="0" u="none" strike="noStrike" dirty="0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36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68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Multiple radio access technology aspects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37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5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Century Gothic" panose="020B0502020202020204" pitchFamily="34" charset="0"/>
                        </a:rPr>
                        <a:t>Radio technology beyond LTE</a:t>
                      </a:r>
                      <a:endParaRPr lang="en-GB" sz="1100" b="0" i="0" u="none" strike="noStrike">
                        <a:solidFill>
                          <a:srgbClr val="55555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u="none" strike="noStrike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38 series</a:t>
                      </a:r>
                      <a:endParaRPr lang="en-GB" sz="1200" b="0" i="0" u="none" strike="noStrike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5" marR="7625" marT="762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822FBB-121E-4FB9-8ADA-4337E916E9C9}"/>
              </a:ext>
            </a:extLst>
          </p:cNvPr>
          <p:cNvSpPr txBox="1"/>
          <p:nvPr/>
        </p:nvSpPr>
        <p:spPr>
          <a:xfrm>
            <a:off x="833895" y="1363897"/>
            <a:ext cx="260869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Use Case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High or Low data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Higher user mobility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Improved coverage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8EF77-EC3F-41E6-94B4-E321FF5B3A2A}"/>
              </a:ext>
            </a:extLst>
          </p:cNvPr>
          <p:cNvSpPr txBox="1"/>
          <p:nvPr/>
        </p:nvSpPr>
        <p:spPr>
          <a:xfrm>
            <a:off x="833895" y="2058453"/>
            <a:ext cx="27239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Overall </a:t>
            </a:r>
            <a:r>
              <a:rPr lang="en-GB" sz="1100" spc="3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SystemGoals</a:t>
            </a:r>
            <a:endParaRPr lang="en-GB" sz="1100" spc="3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Enable new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Greater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More flexibility – not one-size-fits-all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D9EE6BA-D812-BC84-BD18-737793F6B20B}"/>
              </a:ext>
            </a:extLst>
          </p:cNvPr>
          <p:cNvSpPr/>
          <p:nvPr/>
        </p:nvSpPr>
        <p:spPr>
          <a:xfrm>
            <a:off x="7626096" y="2931996"/>
            <a:ext cx="548734" cy="1389888"/>
          </a:xfrm>
          <a:prstGeom prst="rightArrow">
            <a:avLst>
              <a:gd name="adj1" fmla="val 85526"/>
              <a:gd name="adj2" fmla="val 50000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B1477-3E3C-1C23-1E56-899144478942}"/>
              </a:ext>
            </a:extLst>
          </p:cNvPr>
          <p:cNvSpPr txBox="1"/>
          <p:nvPr/>
        </p:nvSpPr>
        <p:spPr>
          <a:xfrm>
            <a:off x="4252226" y="239984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Montserrat" panose="00000500000000000000" pitchFamily="50" charset="0"/>
              </a:rPr>
              <a:t>3GPP Working Groups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BA1AD-491B-5228-FEE3-A0C4B2222346}"/>
              </a:ext>
            </a:extLst>
          </p:cNvPr>
          <p:cNvSpPr txBox="1"/>
          <p:nvPr/>
        </p:nvSpPr>
        <p:spPr>
          <a:xfrm>
            <a:off x="833895" y="2765793"/>
            <a:ext cx="2601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Pre-Standards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Test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3GPP MRP Papers and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Regional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IMT process (ITU)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6E727-43E4-2E38-5DFC-4347FC7F4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01" y="4932491"/>
            <a:ext cx="751369" cy="550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E2A959-94F4-E3C7-7F58-C6A20DCD5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148" y="2661456"/>
            <a:ext cx="3093082" cy="28218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A040349-3AAD-4FBD-8684-22CB17C8ED34}"/>
              </a:ext>
            </a:extLst>
          </p:cNvPr>
          <p:cNvSpPr/>
          <p:nvPr/>
        </p:nvSpPr>
        <p:spPr>
          <a:xfrm>
            <a:off x="286067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SA2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Architecture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0A17594-1AB7-416C-8412-30364B45836E}"/>
              </a:ext>
            </a:extLst>
          </p:cNvPr>
          <p:cNvSpPr/>
          <p:nvPr/>
        </p:nvSpPr>
        <p:spPr>
          <a:xfrm>
            <a:off x="4381500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SA3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Security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503A768-98AB-41BB-8D8C-DF2371CB16EF}"/>
              </a:ext>
            </a:extLst>
          </p:cNvPr>
          <p:cNvSpPr/>
          <p:nvPr/>
        </p:nvSpPr>
        <p:spPr>
          <a:xfrm>
            <a:off x="590867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SA4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Media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69871C1-7802-4B74-8307-FB8BB6F0DCEB}"/>
              </a:ext>
            </a:extLst>
          </p:cNvPr>
          <p:cNvSpPr/>
          <p:nvPr/>
        </p:nvSpPr>
        <p:spPr>
          <a:xfrm>
            <a:off x="7435850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SA5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OAM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5A2A4E4-045D-4CC5-9891-4CCCD7201CF2}"/>
              </a:ext>
            </a:extLst>
          </p:cNvPr>
          <p:cNvSpPr/>
          <p:nvPr/>
        </p:nvSpPr>
        <p:spPr>
          <a:xfrm>
            <a:off x="8963025" y="4211638"/>
            <a:ext cx="141605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SA6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Apps/MC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BEFB2FBD-D720-4DC9-AE2F-532C225FD1E0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29845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3E45D89E-2361-456F-A19F-12CFBE306893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1819275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5FDC98A1-DDD2-4C1D-BBF5-A3081AC02793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334645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07C0A89D-6601-43F9-A846-4BD9379FB1FA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4873625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E26678A5-82BF-4DB9-80A8-6565586B6D74}"/>
              </a:ext>
            </a:extLst>
          </p:cNvPr>
          <p:cNvCxnSpPr>
            <a:cxnSpLocks/>
            <a:endCxn id="0" idx="0"/>
          </p:cNvCxnSpPr>
          <p:nvPr/>
        </p:nvCxnSpPr>
        <p:spPr>
          <a:xfrm>
            <a:off x="3270250" y="2570163"/>
            <a:ext cx="6400800" cy="16414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3148A69-1E65-4CF5-AB45-3B957CF2DC1F}"/>
              </a:ext>
            </a:extLst>
          </p:cNvPr>
          <p:cNvSpPr/>
          <p:nvPr/>
        </p:nvSpPr>
        <p:spPr>
          <a:xfrm>
            <a:off x="10464800" y="3218689"/>
            <a:ext cx="1262063" cy="2841476"/>
          </a:xfrm>
          <a:prstGeom prst="roundRect">
            <a:avLst/>
          </a:prstGeom>
          <a:solidFill>
            <a:srgbClr val="00C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RAN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WGs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C58E917F-93D2-4456-94B5-8C11DB849531}"/>
              </a:ext>
            </a:extLst>
          </p:cNvPr>
          <p:cNvSpPr/>
          <p:nvPr/>
        </p:nvSpPr>
        <p:spPr>
          <a:xfrm>
            <a:off x="2160588" y="5465763"/>
            <a:ext cx="8218487" cy="6032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CT – Protocols &amp; Coding</a:t>
            </a: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0F69F6B6-3CCC-4DCE-8EDB-DDF13D42F51C}"/>
              </a:ext>
            </a:extLst>
          </p:cNvPr>
          <p:cNvCxnSpPr>
            <a:stCxn id="0" idx="2"/>
          </p:cNvCxnSpPr>
          <p:nvPr/>
        </p:nvCxnSpPr>
        <p:spPr>
          <a:xfrm rot="5400000">
            <a:off x="3328193" y="5190332"/>
            <a:ext cx="481013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>
            <a:extLst>
              <a:ext uri="{FF2B5EF4-FFF2-40B4-BE49-F238E27FC236}">
                <a16:creationId xmlns:a16="http://schemas.microsoft.com/office/drawing/2014/main" id="{BF9C4CB9-5096-469B-893B-F8133C30BE88}"/>
              </a:ext>
            </a:extLst>
          </p:cNvPr>
          <p:cNvCxnSpPr/>
          <p:nvPr/>
        </p:nvCxnSpPr>
        <p:spPr>
          <a:xfrm rot="5400000">
            <a:off x="4849018" y="5206207"/>
            <a:ext cx="481013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>
            <a:extLst>
              <a:ext uri="{FF2B5EF4-FFF2-40B4-BE49-F238E27FC236}">
                <a16:creationId xmlns:a16="http://schemas.microsoft.com/office/drawing/2014/main" id="{C9B17D2E-E7B2-4AEE-81B8-48FDB43E2012}"/>
              </a:ext>
            </a:extLst>
          </p:cNvPr>
          <p:cNvCxnSpPr/>
          <p:nvPr/>
        </p:nvCxnSpPr>
        <p:spPr>
          <a:xfrm rot="5400000">
            <a:off x="6376194" y="5201444"/>
            <a:ext cx="481012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>
            <a:extLst>
              <a:ext uri="{FF2B5EF4-FFF2-40B4-BE49-F238E27FC236}">
                <a16:creationId xmlns:a16="http://schemas.microsoft.com/office/drawing/2014/main" id="{A9402F63-0589-4C88-A897-C254B1656189}"/>
              </a:ext>
            </a:extLst>
          </p:cNvPr>
          <p:cNvCxnSpPr/>
          <p:nvPr/>
        </p:nvCxnSpPr>
        <p:spPr>
          <a:xfrm rot="5400000">
            <a:off x="7904162" y="5211763"/>
            <a:ext cx="479425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>
            <a:extLst>
              <a:ext uri="{FF2B5EF4-FFF2-40B4-BE49-F238E27FC236}">
                <a16:creationId xmlns:a16="http://schemas.microsoft.com/office/drawing/2014/main" id="{8EAEFA90-AA04-4897-9C2D-4A6866942CC4}"/>
              </a:ext>
            </a:extLst>
          </p:cNvPr>
          <p:cNvCxnSpPr/>
          <p:nvPr/>
        </p:nvCxnSpPr>
        <p:spPr>
          <a:xfrm rot="5400000">
            <a:off x="9430544" y="5191919"/>
            <a:ext cx="481012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E1E338D2-0635-47D2-93F2-89FE7C752FA4}"/>
              </a:ext>
            </a:extLst>
          </p:cNvPr>
          <p:cNvCxnSpPr>
            <a:cxnSpLocks/>
          </p:cNvCxnSpPr>
          <p:nvPr/>
        </p:nvCxnSpPr>
        <p:spPr>
          <a:xfrm rot="5400000">
            <a:off x="1217612" y="4198938"/>
            <a:ext cx="2517775" cy="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8E8B173-9673-40A3-8885-8881436F3995}"/>
              </a:ext>
            </a:extLst>
          </p:cNvPr>
          <p:cNvCxnSpPr/>
          <p:nvPr/>
        </p:nvCxnSpPr>
        <p:spPr>
          <a:xfrm flipH="1">
            <a:off x="285750" y="2200275"/>
            <a:ext cx="11113" cy="379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804" name="TextBox 87">
            <a:extLst>
              <a:ext uri="{FF2B5EF4-FFF2-40B4-BE49-F238E27FC236}">
                <a16:creationId xmlns:a16="http://schemas.microsoft.com/office/drawing/2014/main" id="{212975BA-22C5-43E6-BF07-DD73451D72E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5880" y="2247106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time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32805" name="Title 1">
            <a:extLst>
              <a:ext uri="{FF2B5EF4-FFF2-40B4-BE49-F238E27FC236}">
                <a16:creationId xmlns:a16="http://schemas.microsoft.com/office/drawing/2014/main" id="{9F1B0658-2D32-4D8C-BB7F-584D1133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85723"/>
            <a:ext cx="8644572" cy="1325563"/>
          </a:xfrm>
        </p:spPr>
        <p:txBody>
          <a:bodyPr/>
          <a:lstStyle/>
          <a:p>
            <a:r>
              <a:rPr lang="en-GB" altLang="en-US" sz="2800" dirty="0">
                <a:solidFill>
                  <a:schemeClr val="accent1"/>
                </a:solidFill>
                <a:latin typeface="Montserrat" panose="00000500000000000000" pitchFamily="50" charset="0"/>
              </a:rPr>
              <a:t>Three stage approach to Features, through Releases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50F48E-1547-4E4F-B859-C3F01578A4DD}"/>
              </a:ext>
            </a:extLst>
          </p:cNvPr>
          <p:cNvSpPr txBox="1"/>
          <p:nvPr/>
        </p:nvSpPr>
        <p:spPr>
          <a:xfrm flipH="1">
            <a:off x="379413" y="2135188"/>
            <a:ext cx="1574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1</a:t>
            </a: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 Requirements: Overall service description from the user’s standpoint.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319115-23F7-4C6E-83BD-8B70A8D5DDC7}"/>
              </a:ext>
            </a:extLst>
          </p:cNvPr>
          <p:cNvSpPr txBox="1"/>
          <p:nvPr/>
        </p:nvSpPr>
        <p:spPr>
          <a:xfrm flipH="1">
            <a:off x="401638" y="3432162"/>
            <a:ext cx="1792287" cy="1500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2</a:t>
            </a:r>
            <a:endParaRPr lang="en-GB" sz="105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Architecture:  Overall description of the organization of the network functions to map service requirements into network capabilities.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E1146E-9348-45C5-AF16-4F0C80BA23EA}"/>
              </a:ext>
            </a:extLst>
          </p:cNvPr>
          <p:cNvSpPr txBox="1"/>
          <p:nvPr/>
        </p:nvSpPr>
        <p:spPr>
          <a:xfrm flipH="1">
            <a:off x="407988" y="4932573"/>
            <a:ext cx="1792287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  <a:cs typeface="Calibri" panose="020F0502020204030204" pitchFamily="34" charset="0"/>
              </a:rPr>
              <a:t>Stage 3</a:t>
            </a: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sz="1050" dirty="0">
                <a:latin typeface="Century Gothic" panose="020B0502020202020204" pitchFamily="34" charset="0"/>
                <a:cs typeface="Calibri" panose="020F0502020204030204" pitchFamily="34" charset="0"/>
              </a:rPr>
              <a:t>Protocols:  The definition of switching and signalling capabilities needed to support services defined in Stage 1.</a:t>
            </a: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999B0232-747C-429E-AAF2-6DEEDA54EFA4}"/>
              </a:ext>
            </a:extLst>
          </p:cNvPr>
          <p:cNvSpPr/>
          <p:nvPr/>
        </p:nvSpPr>
        <p:spPr>
          <a:xfrm>
            <a:off x="1919288" y="2142999"/>
            <a:ext cx="1587500" cy="7381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SA1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Requirements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F205D7F8-8D84-A775-D3A1-51102ED22F48}"/>
              </a:ext>
            </a:extLst>
          </p:cNvPr>
          <p:cNvSpPr/>
          <p:nvPr/>
        </p:nvSpPr>
        <p:spPr>
          <a:xfrm>
            <a:off x="10464799" y="2131282"/>
            <a:ext cx="1262063" cy="738187"/>
          </a:xfrm>
          <a:prstGeom prst="roundRect">
            <a:avLst/>
          </a:prstGeom>
          <a:solidFill>
            <a:srgbClr val="00C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RAN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Release content 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definition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633093-6DD6-BA73-E2F0-DBB803AFAEBC}"/>
              </a:ext>
            </a:extLst>
          </p:cNvPr>
          <p:cNvCxnSpPr>
            <a:cxnSpLocks/>
          </p:cNvCxnSpPr>
          <p:nvPr/>
        </p:nvCxnSpPr>
        <p:spPr>
          <a:xfrm>
            <a:off x="3568699" y="2500376"/>
            <a:ext cx="6727445" cy="0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F5774C-D5FB-1C2D-1E06-07D4B947A742}"/>
              </a:ext>
            </a:extLst>
          </p:cNvPr>
          <p:cNvCxnSpPr>
            <a:stCxn id="7" idx="2"/>
          </p:cNvCxnSpPr>
          <p:nvPr/>
        </p:nvCxnSpPr>
        <p:spPr>
          <a:xfrm flipH="1">
            <a:off x="11095830" y="2869469"/>
            <a:ext cx="1" cy="281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E99720F-8A1F-2F78-F9CB-7D5FD6B0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2447063"/>
            <a:ext cx="7601712" cy="3311306"/>
          </a:xfrm>
          <a:prstGeom prst="rect">
            <a:avLst/>
          </a:prstGeom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2FDFEEB2-7CA6-4931-8194-69E55EC815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238" y="122238"/>
            <a:ext cx="10515600" cy="1325562"/>
          </a:xfrm>
        </p:spPr>
        <p:txBody>
          <a:bodyPr/>
          <a:lstStyle/>
          <a:p>
            <a:r>
              <a:rPr lang="nb-NO" altLang="en-US" sz="32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Work Schedule driven by technical meetings</a:t>
            </a:r>
            <a:endParaRPr lang="en-US" altLang="en-US" sz="3200" dirty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929F9FE-4BB5-4343-89E8-5BAA40C3A9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76238" y="2069810"/>
            <a:ext cx="4214049" cy="4065813"/>
          </a:xfrm>
        </p:spPr>
        <p:txBody>
          <a:bodyPr/>
          <a:lstStyle/>
          <a:p>
            <a:r>
              <a:rPr lang="nb-NO" altLang="en-US" sz="1600" b="1" dirty="0">
                <a:latin typeface="Century Gothic" panose="020B0502020202020204" pitchFamily="34" charset="0"/>
              </a:rPr>
              <a:t>New work </a:t>
            </a:r>
            <a:r>
              <a:rPr lang="nb-NO" altLang="en-US" sz="1600" dirty="0">
                <a:latin typeface="Century Gothic" panose="020B0502020202020204" pitchFamily="34" charset="0"/>
              </a:rPr>
              <a:t>is initiated by member companies as Study/Work Items, via Tdocs at meetings</a:t>
            </a:r>
          </a:p>
          <a:p>
            <a:r>
              <a:rPr lang="nb-NO" altLang="en-US" sz="1600" dirty="0">
                <a:latin typeface="Century Gothic" panose="020B0502020202020204" pitchFamily="34" charset="0"/>
              </a:rPr>
              <a:t>Study/Work Items are prioritised and allocated time for discussion during meetings</a:t>
            </a:r>
          </a:p>
          <a:p>
            <a:r>
              <a:rPr lang="nb-NO" altLang="en-US" sz="1600" dirty="0">
                <a:latin typeface="Century Gothic" panose="020B0502020202020204" pitchFamily="34" charset="0"/>
              </a:rPr>
              <a:t>3GPP member companies may contribute to any work item, on equal terms</a:t>
            </a:r>
          </a:p>
          <a:p>
            <a:r>
              <a:rPr lang="nb-NO" altLang="en-US" sz="1600" dirty="0">
                <a:latin typeface="Century Gothic" panose="020B0502020202020204" pitchFamily="34" charset="0"/>
              </a:rPr>
              <a:t>3GPP seeks consensus on all technical matters (but has mechanisms if consensus cannot be reached)</a:t>
            </a:r>
          </a:p>
          <a:p>
            <a:r>
              <a:rPr lang="nb-NO" altLang="en-US" sz="1600" dirty="0">
                <a:latin typeface="Century Gothic" panose="020B0502020202020204" pitchFamily="34" charset="0"/>
              </a:rPr>
              <a:t>The </a:t>
            </a:r>
            <a:r>
              <a:rPr lang="nb-NO" altLang="en-US" sz="1600" b="1" dirty="0">
                <a:latin typeface="Century Gothic" panose="020B0502020202020204" pitchFamily="34" charset="0"/>
              </a:rPr>
              <a:t>Release deadline is respected</a:t>
            </a:r>
            <a:r>
              <a:rPr lang="nb-NO" altLang="en-US" sz="1600" dirty="0">
                <a:latin typeface="Century Gothic" panose="020B0502020202020204" pitchFamily="34" charset="0"/>
              </a:rPr>
              <a:t>. Unfinished work is deferred to a later release</a:t>
            </a:r>
            <a:endParaRPr lang="en-US" altLang="en-US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1988</Words>
  <Application>Microsoft Office PowerPoint</Application>
  <PresentationFormat>Widescreen</PresentationFormat>
  <Paragraphs>266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Helvetica Neue</vt:lpstr>
      <vt:lpstr>Aptos</vt:lpstr>
      <vt:lpstr>Arial</vt:lpstr>
      <vt:lpstr>Calibri</vt:lpstr>
      <vt:lpstr>Calibri Light</vt:lpstr>
      <vt:lpstr>Century Gothic</vt:lpstr>
      <vt:lpstr>Montserrat</vt:lpstr>
      <vt:lpstr>Montserrat Medium</vt:lpstr>
      <vt:lpstr>Times New Roman</vt:lpstr>
      <vt:lpstr>Office Theme</vt:lpstr>
      <vt:lpstr>Introducing 3GPP</vt:lpstr>
      <vt:lpstr>Content</vt:lpstr>
      <vt:lpstr>The role of 3GPP</vt:lpstr>
      <vt:lpstr>3GPP – How the project Works</vt:lpstr>
      <vt:lpstr>3GPP standards eco-system </vt:lpstr>
      <vt:lpstr>Technical Specification Groups</vt:lpstr>
      <vt:lpstr>Bringing the work into the groups</vt:lpstr>
      <vt:lpstr>Three stage approach to Features, through Releases</vt:lpstr>
      <vt:lpstr>Work Schedule driven by technical meetings</vt:lpstr>
      <vt:lpstr>PowerPoint Presentation</vt:lpstr>
      <vt:lpstr>PowerPoint Presentation</vt:lpstr>
      <vt:lpstr>PowerPoint Presentation</vt:lpstr>
      <vt:lpstr>Concluding thoughts</vt:lpstr>
      <vt:lpstr>For more info on 3GPP…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Flynn</dc:creator>
  <cp:lastModifiedBy>Kevin Flynn</cp:lastModifiedBy>
  <cp:revision>1</cp:revision>
  <dcterms:created xsi:type="dcterms:W3CDTF">2025-12-29T21:12:07Z</dcterms:created>
  <dcterms:modified xsi:type="dcterms:W3CDTF">2026-01-27T10:03:24Z</dcterms:modified>
</cp:coreProperties>
</file>