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111" d="100"/>
          <a:sy n="111" d="100"/>
        </p:scale>
        <p:origin x="36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&lt;</a:t>
            </a:r>
            <a:r>
              <a:rPr lang="sv-SE" altLang="en-US" sz="1200" b="1" i="1" dirty="0">
                <a:latin typeface="Arial "/>
              </a:rPr>
              <a:t>meeting</a:t>
            </a:r>
            <a:r>
              <a:rPr lang="sv-SE" altLang="en-US" sz="1200" b="1" dirty="0">
                <a:latin typeface="Arial "/>
              </a:rPr>
              <a:t>&gt;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location</a:t>
            </a:r>
            <a:r>
              <a:rPr lang="sv-SE" altLang="en-US" sz="1200" b="1" dirty="0">
                <a:latin typeface="Arial "/>
              </a:rPr>
              <a:t>&gt; – &lt;</a:t>
            </a:r>
            <a:r>
              <a:rPr lang="sv-SE" altLang="en-US" sz="1200" b="1" i="1" dirty="0">
                <a:latin typeface="Arial "/>
              </a:rPr>
              <a:t>month</a:t>
            </a:r>
            <a:r>
              <a:rPr lang="sv-SE" altLang="en-US" sz="1200" b="1" dirty="0">
                <a:latin typeface="Arial "/>
              </a:rPr>
              <a:t>&gt; 2022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Document Ref.</a:t>
            </a:r>
            <a:r>
              <a:rPr lang="sv-SE" altLang="en-US" sz="1200" b="1" dirty="0">
                <a:latin typeface="Arial "/>
              </a:rPr>
              <a:t>&gt;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5301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Kevin Flynn</cp:lastModifiedBy>
  <cp:revision>594</cp:revision>
  <dcterms:created xsi:type="dcterms:W3CDTF">2010-02-05T13:52:04Z</dcterms:created>
  <dcterms:modified xsi:type="dcterms:W3CDTF">2022-01-08T13:43:31Z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