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power headroom reporting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Ericsson, Nokia</a:t>
            </a:r>
            <a:r>
              <a:rPr lang="en-US">
                <a:solidFill>
                  <a:schemeClr val="tx1"/>
                </a:solidFill>
              </a:rPr>
              <a:t>, Intel,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#79AH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Hong Kong, China 28-30 June,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latin typeface="Arial" charset="0"/>
                <a:ea typeface="ＭＳ Ｐゴシック" pitchFamily="34" charset="-128"/>
              </a:rPr>
              <a:t>R4-79AH-0260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81600"/>
          </a:xfrm>
        </p:spPr>
        <p:txBody>
          <a:bodyPr>
            <a:normAutofit/>
          </a:bodyPr>
          <a:lstStyle/>
          <a:p>
            <a:r>
              <a:rPr lang="en-US" dirty="0"/>
              <a:t>According to RAN1 agreements, the NB-PHR is reported in Msg3 of random access procedure using 2 bits for the lowest configured NB-PRACH repetition level. This means that only 4 different values can be reported.</a:t>
            </a:r>
            <a:endParaRPr lang="sv-SE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066800"/>
          </a:xfrm>
        </p:spPr>
        <p:txBody>
          <a:bodyPr/>
          <a:lstStyle/>
          <a:p>
            <a:r>
              <a:rPr lang="en-US" dirty="0"/>
              <a:t>Agreements on PHR: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686800" cy="5257800"/>
          </a:xfrm>
        </p:spPr>
        <p:txBody>
          <a:bodyPr>
            <a:normAutofit fontScale="92500"/>
          </a:bodyPr>
          <a:lstStyle/>
          <a:p>
            <a:r>
              <a:rPr lang="en-US" dirty="0"/>
              <a:t>PHR estimation interval is FFS.</a:t>
            </a:r>
          </a:p>
          <a:p>
            <a:r>
              <a:rPr lang="en-US" dirty="0"/>
              <a:t>Two PHR report mapping tables are specified. UE will use one of the 2 tables for transmitting PHR. The selection is based on UE coverage level:</a:t>
            </a:r>
            <a:endParaRPr lang="sv-SE" dirty="0"/>
          </a:p>
          <a:p>
            <a:pPr lvl="1"/>
            <a:r>
              <a:rPr lang="en-US" dirty="0"/>
              <a:t>One table (Table#1) is associated with PRACH CE level # 0 </a:t>
            </a:r>
            <a:endParaRPr lang="sv-SE" dirty="0"/>
          </a:p>
          <a:p>
            <a:pPr lvl="1"/>
            <a:r>
              <a:rPr lang="en-US" dirty="0"/>
              <a:t>Second table (Table#2) is associated with other PRACH CE levels (i.e. #1 and #2)</a:t>
            </a:r>
            <a:endParaRPr lang="sv-SE" dirty="0"/>
          </a:p>
          <a:p>
            <a:pPr lvl="1"/>
            <a:r>
              <a:rPr lang="en-US" dirty="0"/>
              <a:t>Resolution in table 1 and table 2 are different</a:t>
            </a:r>
          </a:p>
          <a:p>
            <a:r>
              <a:rPr lang="sv-SE" dirty="0"/>
              <a:t>Note: Table # 3 </a:t>
            </a:r>
            <a:r>
              <a:rPr lang="sv-SE" dirty="0" err="1"/>
              <a:t>associated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CE </a:t>
            </a:r>
            <a:r>
              <a:rPr lang="sv-SE" dirty="0" err="1"/>
              <a:t>level</a:t>
            </a:r>
            <a:r>
              <a:rPr lang="sv-SE" dirty="0"/>
              <a:t> 2 is not </a:t>
            </a:r>
            <a:r>
              <a:rPr lang="sv-SE" dirty="0" err="1"/>
              <a:t>precluded</a:t>
            </a:r>
            <a:r>
              <a:rPr lang="sv-SE" dirty="0"/>
              <a:t> </a:t>
            </a:r>
            <a:r>
              <a:rPr lang="sv-SE" dirty="0" err="1"/>
              <a:t>if</a:t>
            </a:r>
            <a:r>
              <a:rPr lang="sv-SE" dirty="0"/>
              <a:t> second NRSRP </a:t>
            </a:r>
            <a:r>
              <a:rPr lang="sv-SE" dirty="0" err="1"/>
              <a:t>threshold</a:t>
            </a:r>
            <a:r>
              <a:rPr lang="sv-SE" dirty="0"/>
              <a:t> is </a:t>
            </a:r>
            <a:r>
              <a:rPr lang="sv-SE" dirty="0" err="1"/>
              <a:t>configured</a:t>
            </a:r>
            <a:r>
              <a:rPr lang="sv-SE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PHR: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05800" cy="4678363"/>
          </a:xfrm>
        </p:spPr>
        <p:txBody>
          <a:bodyPr/>
          <a:lstStyle/>
          <a:p>
            <a:r>
              <a:rPr lang="en-US" dirty="0"/>
              <a:t>Mapping based on subcarrier spacing:</a:t>
            </a:r>
            <a:endParaRPr lang="sv-SE" dirty="0"/>
          </a:p>
          <a:p>
            <a:pPr lvl="1"/>
            <a:r>
              <a:rPr lang="en-US" dirty="0"/>
              <a:t>Baseline assumption: same set of table 1 and table 2 are applicable for 3.75 KHz and 15 KHz</a:t>
            </a:r>
            <a:endParaRPr lang="sv-SE" dirty="0"/>
          </a:p>
          <a:p>
            <a:pPr lvl="1"/>
            <a:r>
              <a:rPr lang="en-US" dirty="0"/>
              <a:t>It is FFS if separate set of table 1 and table 2 are required for 3.75 KHz and for 15 KHz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7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220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ＭＳ Ｐゴシック</vt:lpstr>
      <vt:lpstr>Arial</vt:lpstr>
      <vt:lpstr>Calibri</vt:lpstr>
      <vt:lpstr>Times New Roman</vt:lpstr>
      <vt:lpstr>Office Theme</vt:lpstr>
      <vt:lpstr>Way forward on power headroom reporting for NB-IOT</vt:lpstr>
      <vt:lpstr>Background</vt:lpstr>
      <vt:lpstr>Agreements on PHR: 1</vt:lpstr>
      <vt:lpstr>Agreements on PHR: 2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Muhammad Kazmi</cp:lastModifiedBy>
  <cp:revision>126</cp:revision>
  <dcterms:created xsi:type="dcterms:W3CDTF">2016-05-23T12:58:55Z</dcterms:created>
  <dcterms:modified xsi:type="dcterms:W3CDTF">2016-06-30T01:38:18Z</dcterms:modified>
</cp:coreProperties>
</file>