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2" r:id="rId1"/>
  </p:sldMasterIdLst>
  <p:notesMasterIdLst>
    <p:notesMasterId r:id="rId15"/>
  </p:notesMasterIdLst>
  <p:handoutMasterIdLst>
    <p:handoutMasterId r:id="rId16"/>
  </p:handoutMasterIdLst>
  <p:sldIdLst>
    <p:sldId id="339" r:id="rId2"/>
    <p:sldId id="359" r:id="rId3"/>
    <p:sldId id="344" r:id="rId4"/>
    <p:sldId id="356" r:id="rId5"/>
    <p:sldId id="358" r:id="rId6"/>
    <p:sldId id="361" r:id="rId7"/>
    <p:sldId id="362" r:id="rId8"/>
    <p:sldId id="355" r:id="rId9"/>
    <p:sldId id="357" r:id="rId10"/>
    <p:sldId id="363" r:id="rId11"/>
    <p:sldId id="350" r:id="rId12"/>
    <p:sldId id="338" r:id="rId13"/>
    <p:sldId id="360" r:id="rId14"/>
  </p:sldIdLst>
  <p:sldSz cx="9144000" cy="6858000" type="screen4x3"/>
  <p:notesSz cx="6921500" cy="10083800"/>
  <p:defaultTextStyle>
    <a:defPPr>
      <a:defRPr lang="en-GB"/>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autoAdjust="0"/>
  </p:normalViewPr>
  <p:slideViewPr>
    <p:cSldViewPr snapToGrid="0">
      <p:cViewPr varScale="1">
        <p:scale>
          <a:sx n="63" d="100"/>
          <a:sy n="63" d="100"/>
        </p:scale>
        <p:origin x="66" y="228"/>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a:defRPr sz="1200">
                <a:latin typeface="Times New Roman" panose="02020603050405020304" pitchFamily="18" charset="0"/>
              </a:defRPr>
            </a:lvl1pPr>
          </a:lstStyle>
          <a:p>
            <a:fld id="{D583481E-E099-4E3D-A61E-86D4007EEF0A}" type="slidenum">
              <a:rPr lang="en-GB" altLang="en-US"/>
              <a:pPr/>
              <a:t>‹#›</a:t>
            </a:fld>
            <a:endParaRPr lang="en-GB" altLang="en-US"/>
          </a:p>
        </p:txBody>
      </p:sp>
    </p:spTree>
    <p:extLst>
      <p:ext uri="{BB962C8B-B14F-4D97-AF65-F5344CB8AC3E}">
        <p14:creationId xmlns:p14="http://schemas.microsoft.com/office/powerpoint/2010/main" val="31743481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a:defRPr sz="1200">
                <a:latin typeface="Times New Roman" pitchFamily="18" charset="0"/>
                <a:cs typeface="+mn-cs"/>
              </a:defRPr>
            </a:lvl1pPr>
          </a:lstStyle>
          <a:p>
            <a:pPr>
              <a:defRPr/>
            </a:pPr>
            <a:endParaRPr lang="en-GB"/>
          </a:p>
        </p:txBody>
      </p:sp>
      <p:sp>
        <p:nvSpPr>
          <p:cNvPr id="39940" name="Rectangle 4"/>
          <p:cNvSpPr>
            <a:spLocks noGrp="1" noRot="1" noChangeAspect="1" noChangeArrowheads="1" noTextEdit="1"/>
          </p:cNvSpPr>
          <p:nvPr>
            <p:ph type="sldImg" idx="2"/>
          </p:nvPr>
        </p:nvSpPr>
        <p:spPr bwMode="auto">
          <a:xfrm>
            <a:off x="939800" y="755650"/>
            <a:ext cx="5041900"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a:defRPr sz="1200">
                <a:latin typeface="Times New Roman" panose="02020603050405020304" pitchFamily="18" charset="0"/>
              </a:defRPr>
            </a:lvl1pPr>
          </a:lstStyle>
          <a:p>
            <a:fld id="{5F47C962-767D-445A-AAF2-CEC763871E62}" type="slidenum">
              <a:rPr lang="en-GB" altLang="en-US"/>
              <a:pPr/>
              <a:t>‹#›</a:t>
            </a:fld>
            <a:endParaRPr lang="en-GB" altLang="en-US"/>
          </a:p>
        </p:txBody>
      </p:sp>
    </p:spTree>
    <p:extLst>
      <p:ext uri="{BB962C8B-B14F-4D97-AF65-F5344CB8AC3E}">
        <p14:creationId xmlns:p14="http://schemas.microsoft.com/office/powerpoint/2010/main" val="16905025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he-IL" altLang="en-US" smtClean="0"/>
          </a:p>
        </p:txBody>
      </p:sp>
      <p:sp>
        <p:nvSpPr>
          <p:cNvPr id="4" name="Slide Number Placeholder 3"/>
          <p:cNvSpPr>
            <a:spLocks noGrp="1"/>
          </p:cNvSpPr>
          <p:nvPr>
            <p:ph type="sldNum" sz="quarter" idx="5"/>
          </p:nvPr>
        </p:nvSpPr>
        <p:spPr/>
        <p:txBody>
          <a:bodyPr/>
          <a:lstStyle>
            <a:lvl1pPr defTabSz="944563" eaLnBrk="0" hangingPunct="0">
              <a:defRPr>
                <a:solidFill>
                  <a:schemeClr val="tx1"/>
                </a:solidFill>
                <a:latin typeface="Arial" panose="020B0604020202020204" pitchFamily="34" charset="0"/>
                <a:cs typeface="Arial" panose="020B0604020202020204" pitchFamily="34" charset="0"/>
              </a:defRPr>
            </a:lvl1pPr>
            <a:lvl2pPr marL="742950" indent="-285750" defTabSz="944563" eaLnBrk="0" hangingPunct="0">
              <a:defRPr>
                <a:solidFill>
                  <a:schemeClr val="tx1"/>
                </a:solidFill>
                <a:latin typeface="Arial" panose="020B0604020202020204" pitchFamily="34" charset="0"/>
                <a:cs typeface="Arial" panose="020B0604020202020204" pitchFamily="34" charset="0"/>
              </a:defRPr>
            </a:lvl2pPr>
            <a:lvl3pPr marL="1143000" indent="-228600" defTabSz="944563" eaLnBrk="0" hangingPunct="0">
              <a:defRPr>
                <a:solidFill>
                  <a:schemeClr val="tx1"/>
                </a:solidFill>
                <a:latin typeface="Arial" panose="020B0604020202020204" pitchFamily="34" charset="0"/>
                <a:cs typeface="Arial" panose="020B0604020202020204" pitchFamily="34" charset="0"/>
              </a:defRPr>
            </a:lvl3pPr>
            <a:lvl4pPr marL="1600200" indent="-228600" defTabSz="944563" eaLnBrk="0" hangingPunct="0">
              <a:defRPr>
                <a:solidFill>
                  <a:schemeClr val="tx1"/>
                </a:solidFill>
                <a:latin typeface="Arial" panose="020B0604020202020204" pitchFamily="34" charset="0"/>
                <a:cs typeface="Arial" panose="020B0604020202020204" pitchFamily="34" charset="0"/>
              </a:defRPr>
            </a:lvl4pPr>
            <a:lvl5pPr marL="2057400" indent="-228600" defTabSz="944563" eaLnBrk="0" hangingPunct="0">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3817BF9-90BB-4E06-AA0C-B238BA73C77F}" type="slidenum">
              <a:rPr lang="en-GB" altLang="en-US">
                <a:latin typeface="Times New Roman" panose="02020603050405020304" pitchFamily="18" charset="0"/>
              </a:rPr>
              <a:pPr eaLnBrk="1" hangingPunct="1"/>
              <a:t>1</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675651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he-IL" altLang="en-US" smtClean="0"/>
          </a:p>
        </p:txBody>
      </p:sp>
      <p:sp>
        <p:nvSpPr>
          <p:cNvPr id="4" name="Slide Number Placeholder 3"/>
          <p:cNvSpPr>
            <a:spLocks noGrp="1"/>
          </p:cNvSpPr>
          <p:nvPr>
            <p:ph type="sldNum" sz="quarter" idx="5"/>
          </p:nvPr>
        </p:nvSpPr>
        <p:spPr/>
        <p:txBody>
          <a:bodyPr/>
          <a:lstStyle>
            <a:lvl1pPr defTabSz="944563" eaLnBrk="0" hangingPunct="0">
              <a:defRPr>
                <a:solidFill>
                  <a:schemeClr val="tx1"/>
                </a:solidFill>
                <a:latin typeface="Arial" panose="020B0604020202020204" pitchFamily="34" charset="0"/>
                <a:cs typeface="Arial" panose="020B0604020202020204" pitchFamily="34" charset="0"/>
              </a:defRPr>
            </a:lvl1pPr>
            <a:lvl2pPr marL="742950" indent="-285750" defTabSz="944563" eaLnBrk="0" hangingPunct="0">
              <a:defRPr>
                <a:solidFill>
                  <a:schemeClr val="tx1"/>
                </a:solidFill>
                <a:latin typeface="Arial" panose="020B0604020202020204" pitchFamily="34" charset="0"/>
                <a:cs typeface="Arial" panose="020B0604020202020204" pitchFamily="34" charset="0"/>
              </a:defRPr>
            </a:lvl2pPr>
            <a:lvl3pPr marL="1143000" indent="-228600" defTabSz="944563" eaLnBrk="0" hangingPunct="0">
              <a:defRPr>
                <a:solidFill>
                  <a:schemeClr val="tx1"/>
                </a:solidFill>
                <a:latin typeface="Arial" panose="020B0604020202020204" pitchFamily="34" charset="0"/>
                <a:cs typeface="Arial" panose="020B0604020202020204" pitchFamily="34" charset="0"/>
              </a:defRPr>
            </a:lvl3pPr>
            <a:lvl4pPr marL="1600200" indent="-228600" defTabSz="944563" eaLnBrk="0" hangingPunct="0">
              <a:defRPr>
                <a:solidFill>
                  <a:schemeClr val="tx1"/>
                </a:solidFill>
                <a:latin typeface="Arial" panose="020B0604020202020204" pitchFamily="34" charset="0"/>
                <a:cs typeface="Arial" panose="020B0604020202020204" pitchFamily="34" charset="0"/>
              </a:defRPr>
            </a:lvl4pPr>
            <a:lvl5pPr marL="2057400" indent="-228600" defTabSz="944563" eaLnBrk="0" hangingPunct="0">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B6DD684-A63C-432F-A0FB-30D284384CF8}" type="slidenum">
              <a:rPr lang="en-GB" altLang="en-US">
                <a:latin typeface="Times New Roman" panose="02020603050405020304" pitchFamily="18" charset="0"/>
              </a:rPr>
              <a:pPr eaLnBrk="1" hangingPunct="1"/>
              <a:t>2</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81820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he-IL" altLang="en-US" smtClean="0"/>
          </a:p>
        </p:txBody>
      </p:sp>
      <p:sp>
        <p:nvSpPr>
          <p:cNvPr id="4" name="Slide Number Placeholder 3"/>
          <p:cNvSpPr>
            <a:spLocks noGrp="1"/>
          </p:cNvSpPr>
          <p:nvPr>
            <p:ph type="sldNum" sz="quarter" idx="5"/>
          </p:nvPr>
        </p:nvSpPr>
        <p:spPr/>
        <p:txBody>
          <a:bodyPr/>
          <a:lstStyle>
            <a:lvl1pPr defTabSz="944563" eaLnBrk="0" hangingPunct="0">
              <a:defRPr>
                <a:solidFill>
                  <a:schemeClr val="tx1"/>
                </a:solidFill>
                <a:latin typeface="Arial" panose="020B0604020202020204" pitchFamily="34" charset="0"/>
                <a:cs typeface="Arial" panose="020B0604020202020204" pitchFamily="34" charset="0"/>
              </a:defRPr>
            </a:lvl1pPr>
            <a:lvl2pPr marL="742950" indent="-285750" defTabSz="944563" eaLnBrk="0" hangingPunct="0">
              <a:defRPr>
                <a:solidFill>
                  <a:schemeClr val="tx1"/>
                </a:solidFill>
                <a:latin typeface="Arial" panose="020B0604020202020204" pitchFamily="34" charset="0"/>
                <a:cs typeface="Arial" panose="020B0604020202020204" pitchFamily="34" charset="0"/>
              </a:defRPr>
            </a:lvl2pPr>
            <a:lvl3pPr marL="1143000" indent="-228600" defTabSz="944563" eaLnBrk="0" hangingPunct="0">
              <a:defRPr>
                <a:solidFill>
                  <a:schemeClr val="tx1"/>
                </a:solidFill>
                <a:latin typeface="Arial" panose="020B0604020202020204" pitchFamily="34" charset="0"/>
                <a:cs typeface="Arial" panose="020B0604020202020204" pitchFamily="34" charset="0"/>
              </a:defRPr>
            </a:lvl3pPr>
            <a:lvl4pPr marL="1600200" indent="-228600" defTabSz="944563" eaLnBrk="0" hangingPunct="0">
              <a:defRPr>
                <a:solidFill>
                  <a:schemeClr val="tx1"/>
                </a:solidFill>
                <a:latin typeface="Arial" panose="020B0604020202020204" pitchFamily="34" charset="0"/>
                <a:cs typeface="Arial" panose="020B0604020202020204" pitchFamily="34" charset="0"/>
              </a:defRPr>
            </a:lvl4pPr>
            <a:lvl5pPr marL="2057400" indent="-228600" defTabSz="944563" eaLnBrk="0" hangingPunct="0">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F866912-62DC-405D-811A-59A95D2B7E60}" type="slidenum">
              <a:rPr lang="en-GB" altLang="en-US">
                <a:latin typeface="Times New Roman" panose="02020603050405020304" pitchFamily="18" charset="0"/>
              </a:rPr>
              <a:pPr eaLnBrk="1" hangingPunct="1"/>
              <a:t>3</a:t>
            </a:fld>
            <a:endParaRPr lang="en-GB" altLang="en-US">
              <a:latin typeface="Times New Roman" panose="02020603050405020304" pitchFamily="18" charset="0"/>
            </a:endParaRPr>
          </a:p>
        </p:txBody>
      </p:sp>
    </p:spTree>
    <p:extLst>
      <p:ext uri="{BB962C8B-B14F-4D97-AF65-F5344CB8AC3E}">
        <p14:creationId xmlns:p14="http://schemas.microsoft.com/office/powerpoint/2010/main" val="626840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Verdana" panose="020B0604030504040204" pitchFamily="34" charset="0"/>
              </a:defRPr>
            </a:lvl1pPr>
            <a:lvl2pPr marL="742950" indent="-285750">
              <a:defRPr sz="3200">
                <a:solidFill>
                  <a:schemeClr val="tx1"/>
                </a:solidFill>
                <a:latin typeface="Verdana" panose="020B0604030504040204" pitchFamily="34" charset="0"/>
              </a:defRPr>
            </a:lvl2pPr>
            <a:lvl3pPr marL="1143000" indent="-228600">
              <a:defRPr sz="3200">
                <a:solidFill>
                  <a:schemeClr val="tx1"/>
                </a:solidFill>
                <a:latin typeface="Verdana" panose="020B0604030504040204" pitchFamily="34" charset="0"/>
              </a:defRPr>
            </a:lvl3pPr>
            <a:lvl4pPr marL="1600200" indent="-228600">
              <a:defRPr sz="3200">
                <a:solidFill>
                  <a:schemeClr val="tx1"/>
                </a:solidFill>
                <a:latin typeface="Verdana" panose="020B0604030504040204" pitchFamily="34" charset="0"/>
              </a:defRPr>
            </a:lvl4pPr>
            <a:lvl5pPr marL="2057400" indent="-228600">
              <a:defRPr sz="3200">
                <a:solidFill>
                  <a:schemeClr val="tx1"/>
                </a:solidFill>
                <a:latin typeface="Verdana" panose="020B0604030504040204" pitchFamily="34" charset="0"/>
              </a:defRPr>
            </a:lvl5pPr>
            <a:lvl6pPr marL="2514600" indent="-228600" eaLnBrk="0" fontAlgn="base" hangingPunct="0">
              <a:spcBef>
                <a:spcPct val="0"/>
              </a:spcBef>
              <a:spcAft>
                <a:spcPct val="0"/>
              </a:spcAft>
              <a:defRPr sz="3200">
                <a:solidFill>
                  <a:schemeClr val="tx1"/>
                </a:solidFill>
                <a:latin typeface="Verdana" panose="020B0604030504040204" pitchFamily="34" charset="0"/>
              </a:defRPr>
            </a:lvl6pPr>
            <a:lvl7pPr marL="2971800" indent="-228600" eaLnBrk="0" fontAlgn="base" hangingPunct="0">
              <a:spcBef>
                <a:spcPct val="0"/>
              </a:spcBef>
              <a:spcAft>
                <a:spcPct val="0"/>
              </a:spcAft>
              <a:defRPr sz="3200">
                <a:solidFill>
                  <a:schemeClr val="tx1"/>
                </a:solidFill>
                <a:latin typeface="Verdana" panose="020B0604030504040204" pitchFamily="34" charset="0"/>
              </a:defRPr>
            </a:lvl7pPr>
            <a:lvl8pPr marL="3429000" indent="-228600" eaLnBrk="0" fontAlgn="base" hangingPunct="0">
              <a:spcBef>
                <a:spcPct val="0"/>
              </a:spcBef>
              <a:spcAft>
                <a:spcPct val="0"/>
              </a:spcAft>
              <a:defRPr sz="3200">
                <a:solidFill>
                  <a:schemeClr val="tx1"/>
                </a:solidFill>
                <a:latin typeface="Verdana" panose="020B0604030504040204" pitchFamily="34" charset="0"/>
              </a:defRPr>
            </a:lvl8pPr>
            <a:lvl9pPr marL="3886200" indent="-228600" eaLnBrk="0" fontAlgn="base" hangingPunct="0">
              <a:spcBef>
                <a:spcPct val="0"/>
              </a:spcBef>
              <a:spcAft>
                <a:spcPct val="0"/>
              </a:spcAft>
              <a:defRPr sz="3200">
                <a:solidFill>
                  <a:schemeClr val="tx1"/>
                </a:solidFill>
                <a:latin typeface="Verdana" panose="020B0604030504040204" pitchFamily="34" charset="0"/>
              </a:defRPr>
            </a:lvl9pPr>
          </a:lstStyle>
          <a:p>
            <a:fld id="{DA665480-498E-496C-B6C0-95FB6FC02434}" type="slidenum">
              <a:rPr lang="en-US" altLang="en-US" sz="1200"/>
              <a:pPr/>
              <a:t>6</a:t>
            </a:fld>
            <a:endParaRPr lang="en-US" altLang="en-US" sz="120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cs typeface="Arial" panose="020B0604020202020204" pitchFamily="34" charset="0"/>
            </a:endParaRPr>
          </a:p>
        </p:txBody>
      </p:sp>
    </p:spTree>
    <p:extLst>
      <p:ext uri="{BB962C8B-B14F-4D97-AF65-F5344CB8AC3E}">
        <p14:creationId xmlns:p14="http://schemas.microsoft.com/office/powerpoint/2010/main" val="1384103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Verdana" panose="020B0604030504040204" pitchFamily="34" charset="0"/>
              </a:defRPr>
            </a:lvl1pPr>
            <a:lvl2pPr marL="742950" indent="-285750">
              <a:defRPr sz="3200">
                <a:solidFill>
                  <a:schemeClr val="tx1"/>
                </a:solidFill>
                <a:latin typeface="Verdana" panose="020B0604030504040204" pitchFamily="34" charset="0"/>
              </a:defRPr>
            </a:lvl2pPr>
            <a:lvl3pPr marL="1143000" indent="-228600">
              <a:defRPr sz="3200">
                <a:solidFill>
                  <a:schemeClr val="tx1"/>
                </a:solidFill>
                <a:latin typeface="Verdana" panose="020B0604030504040204" pitchFamily="34" charset="0"/>
              </a:defRPr>
            </a:lvl3pPr>
            <a:lvl4pPr marL="1600200" indent="-228600">
              <a:defRPr sz="3200">
                <a:solidFill>
                  <a:schemeClr val="tx1"/>
                </a:solidFill>
                <a:latin typeface="Verdana" panose="020B0604030504040204" pitchFamily="34" charset="0"/>
              </a:defRPr>
            </a:lvl4pPr>
            <a:lvl5pPr marL="2057400" indent="-228600">
              <a:defRPr sz="3200">
                <a:solidFill>
                  <a:schemeClr val="tx1"/>
                </a:solidFill>
                <a:latin typeface="Verdana" panose="020B0604030504040204" pitchFamily="34" charset="0"/>
              </a:defRPr>
            </a:lvl5pPr>
            <a:lvl6pPr marL="2514600" indent="-228600" eaLnBrk="0" fontAlgn="base" hangingPunct="0">
              <a:spcBef>
                <a:spcPct val="0"/>
              </a:spcBef>
              <a:spcAft>
                <a:spcPct val="0"/>
              </a:spcAft>
              <a:defRPr sz="3200">
                <a:solidFill>
                  <a:schemeClr val="tx1"/>
                </a:solidFill>
                <a:latin typeface="Verdana" panose="020B0604030504040204" pitchFamily="34" charset="0"/>
              </a:defRPr>
            </a:lvl6pPr>
            <a:lvl7pPr marL="2971800" indent="-228600" eaLnBrk="0" fontAlgn="base" hangingPunct="0">
              <a:spcBef>
                <a:spcPct val="0"/>
              </a:spcBef>
              <a:spcAft>
                <a:spcPct val="0"/>
              </a:spcAft>
              <a:defRPr sz="3200">
                <a:solidFill>
                  <a:schemeClr val="tx1"/>
                </a:solidFill>
                <a:latin typeface="Verdana" panose="020B0604030504040204" pitchFamily="34" charset="0"/>
              </a:defRPr>
            </a:lvl7pPr>
            <a:lvl8pPr marL="3429000" indent="-228600" eaLnBrk="0" fontAlgn="base" hangingPunct="0">
              <a:spcBef>
                <a:spcPct val="0"/>
              </a:spcBef>
              <a:spcAft>
                <a:spcPct val="0"/>
              </a:spcAft>
              <a:defRPr sz="3200">
                <a:solidFill>
                  <a:schemeClr val="tx1"/>
                </a:solidFill>
                <a:latin typeface="Verdana" panose="020B0604030504040204" pitchFamily="34" charset="0"/>
              </a:defRPr>
            </a:lvl8pPr>
            <a:lvl9pPr marL="3886200" indent="-228600" eaLnBrk="0" fontAlgn="base" hangingPunct="0">
              <a:spcBef>
                <a:spcPct val="0"/>
              </a:spcBef>
              <a:spcAft>
                <a:spcPct val="0"/>
              </a:spcAft>
              <a:defRPr sz="3200">
                <a:solidFill>
                  <a:schemeClr val="tx1"/>
                </a:solidFill>
                <a:latin typeface="Verdana" panose="020B0604030504040204" pitchFamily="34" charset="0"/>
              </a:defRPr>
            </a:lvl9pPr>
          </a:lstStyle>
          <a:p>
            <a:fld id="{73DF7293-0A73-4366-AB6E-5B01270FB397}" type="slidenum">
              <a:rPr lang="en-US" altLang="en-US" sz="1200"/>
              <a:pPr/>
              <a:t>7</a:t>
            </a:fld>
            <a:endParaRPr lang="en-US" altLang="en-US" sz="120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cs typeface="Arial" panose="020B0604020202020204" pitchFamily="34" charset="0"/>
            </a:endParaRPr>
          </a:p>
        </p:txBody>
      </p:sp>
    </p:spTree>
    <p:extLst>
      <p:ext uri="{BB962C8B-B14F-4D97-AF65-F5344CB8AC3E}">
        <p14:creationId xmlns:p14="http://schemas.microsoft.com/office/powerpoint/2010/main" val="33635843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he-IL" altLang="en-US" smtClean="0"/>
          </a:p>
        </p:txBody>
      </p:sp>
      <p:sp>
        <p:nvSpPr>
          <p:cNvPr id="4" name="Slide Number Placeholder 3"/>
          <p:cNvSpPr>
            <a:spLocks noGrp="1"/>
          </p:cNvSpPr>
          <p:nvPr>
            <p:ph type="sldNum" sz="quarter" idx="5"/>
          </p:nvPr>
        </p:nvSpPr>
        <p:spPr/>
        <p:txBody>
          <a:bodyPr/>
          <a:lstStyle>
            <a:lvl1pPr defTabSz="944563" eaLnBrk="0" hangingPunct="0">
              <a:defRPr>
                <a:solidFill>
                  <a:schemeClr val="tx1"/>
                </a:solidFill>
                <a:latin typeface="Arial" panose="020B0604020202020204" pitchFamily="34" charset="0"/>
                <a:cs typeface="Arial" panose="020B0604020202020204" pitchFamily="34" charset="0"/>
              </a:defRPr>
            </a:lvl1pPr>
            <a:lvl2pPr marL="742950" indent="-285750" defTabSz="944563" eaLnBrk="0" hangingPunct="0">
              <a:defRPr>
                <a:solidFill>
                  <a:schemeClr val="tx1"/>
                </a:solidFill>
                <a:latin typeface="Arial" panose="020B0604020202020204" pitchFamily="34" charset="0"/>
                <a:cs typeface="Arial" panose="020B0604020202020204" pitchFamily="34" charset="0"/>
              </a:defRPr>
            </a:lvl2pPr>
            <a:lvl3pPr marL="1143000" indent="-228600" defTabSz="944563" eaLnBrk="0" hangingPunct="0">
              <a:defRPr>
                <a:solidFill>
                  <a:schemeClr val="tx1"/>
                </a:solidFill>
                <a:latin typeface="Arial" panose="020B0604020202020204" pitchFamily="34" charset="0"/>
                <a:cs typeface="Arial" panose="020B0604020202020204" pitchFamily="34" charset="0"/>
              </a:defRPr>
            </a:lvl3pPr>
            <a:lvl4pPr marL="1600200" indent="-228600" defTabSz="944563" eaLnBrk="0" hangingPunct="0">
              <a:defRPr>
                <a:solidFill>
                  <a:schemeClr val="tx1"/>
                </a:solidFill>
                <a:latin typeface="Arial" panose="020B0604020202020204" pitchFamily="34" charset="0"/>
                <a:cs typeface="Arial" panose="020B0604020202020204" pitchFamily="34" charset="0"/>
              </a:defRPr>
            </a:lvl4pPr>
            <a:lvl5pPr marL="2057400" indent="-228600" defTabSz="944563" eaLnBrk="0" hangingPunct="0">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7425F40-C999-45A5-8BAD-167528A9BF83}" type="slidenum">
              <a:rPr lang="en-GB" altLang="en-US">
                <a:latin typeface="Times New Roman" panose="02020603050405020304" pitchFamily="18" charset="0"/>
              </a:rPr>
              <a:pPr eaLnBrk="1" hangingPunct="1"/>
              <a:t>10</a:t>
            </a:fld>
            <a:endParaRPr lang="en-GB" altLang="en-US">
              <a:latin typeface="Times New Roman" panose="02020603050405020304" pitchFamily="18" charset="0"/>
            </a:endParaRPr>
          </a:p>
        </p:txBody>
      </p:sp>
    </p:spTree>
    <p:extLst>
      <p:ext uri="{BB962C8B-B14F-4D97-AF65-F5344CB8AC3E}">
        <p14:creationId xmlns:p14="http://schemas.microsoft.com/office/powerpoint/2010/main" val="3311537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he-IL" altLang="en-US" smtClean="0"/>
          </a:p>
        </p:txBody>
      </p:sp>
      <p:sp>
        <p:nvSpPr>
          <p:cNvPr id="4" name="Slide Number Placeholder 3"/>
          <p:cNvSpPr>
            <a:spLocks noGrp="1"/>
          </p:cNvSpPr>
          <p:nvPr>
            <p:ph type="sldNum" sz="quarter" idx="5"/>
          </p:nvPr>
        </p:nvSpPr>
        <p:spPr/>
        <p:txBody>
          <a:bodyPr/>
          <a:lstStyle>
            <a:lvl1pPr defTabSz="944563" eaLnBrk="0" hangingPunct="0">
              <a:defRPr>
                <a:solidFill>
                  <a:schemeClr val="tx1"/>
                </a:solidFill>
                <a:latin typeface="Arial" panose="020B0604020202020204" pitchFamily="34" charset="0"/>
                <a:cs typeface="Arial" panose="020B0604020202020204" pitchFamily="34" charset="0"/>
              </a:defRPr>
            </a:lvl1pPr>
            <a:lvl2pPr marL="742950" indent="-285750" defTabSz="944563" eaLnBrk="0" hangingPunct="0">
              <a:defRPr>
                <a:solidFill>
                  <a:schemeClr val="tx1"/>
                </a:solidFill>
                <a:latin typeface="Arial" panose="020B0604020202020204" pitchFamily="34" charset="0"/>
                <a:cs typeface="Arial" panose="020B0604020202020204" pitchFamily="34" charset="0"/>
              </a:defRPr>
            </a:lvl2pPr>
            <a:lvl3pPr marL="1143000" indent="-228600" defTabSz="944563" eaLnBrk="0" hangingPunct="0">
              <a:defRPr>
                <a:solidFill>
                  <a:schemeClr val="tx1"/>
                </a:solidFill>
                <a:latin typeface="Arial" panose="020B0604020202020204" pitchFamily="34" charset="0"/>
                <a:cs typeface="Arial" panose="020B0604020202020204" pitchFamily="34" charset="0"/>
              </a:defRPr>
            </a:lvl3pPr>
            <a:lvl4pPr marL="1600200" indent="-228600" defTabSz="944563" eaLnBrk="0" hangingPunct="0">
              <a:defRPr>
                <a:solidFill>
                  <a:schemeClr val="tx1"/>
                </a:solidFill>
                <a:latin typeface="Arial" panose="020B0604020202020204" pitchFamily="34" charset="0"/>
                <a:cs typeface="Arial" panose="020B0604020202020204" pitchFamily="34" charset="0"/>
              </a:defRPr>
            </a:lvl4pPr>
            <a:lvl5pPr marL="2057400" indent="-228600" defTabSz="944563" eaLnBrk="0" hangingPunct="0">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78DAB13-D09F-433C-8852-ED4991FDDCDB}" type="slidenum">
              <a:rPr lang="en-GB" altLang="en-US">
                <a:latin typeface="Times New Roman" panose="02020603050405020304" pitchFamily="18" charset="0"/>
              </a:rPr>
              <a:pPr eaLnBrk="1" hangingPunct="1"/>
              <a:t>11</a:t>
            </a:fld>
            <a:endParaRPr lang="en-GB" altLang="en-US">
              <a:latin typeface="Times New Roman" panose="02020603050405020304" pitchFamily="18" charset="0"/>
            </a:endParaRPr>
          </a:p>
        </p:txBody>
      </p:sp>
    </p:spTree>
    <p:extLst>
      <p:ext uri="{BB962C8B-B14F-4D97-AF65-F5344CB8AC3E}">
        <p14:creationId xmlns:p14="http://schemas.microsoft.com/office/powerpoint/2010/main" val="31615515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he-IL" altLang="en-US" smtClean="0"/>
          </a:p>
        </p:txBody>
      </p:sp>
      <p:sp>
        <p:nvSpPr>
          <p:cNvPr id="4" name="Slide Number Placeholder 3"/>
          <p:cNvSpPr>
            <a:spLocks noGrp="1"/>
          </p:cNvSpPr>
          <p:nvPr>
            <p:ph type="sldNum" sz="quarter" idx="5"/>
          </p:nvPr>
        </p:nvSpPr>
        <p:spPr/>
        <p:txBody>
          <a:bodyPr/>
          <a:lstStyle>
            <a:lvl1pPr defTabSz="944563" eaLnBrk="0" hangingPunct="0">
              <a:defRPr>
                <a:solidFill>
                  <a:schemeClr val="tx1"/>
                </a:solidFill>
                <a:latin typeface="Arial" panose="020B0604020202020204" pitchFamily="34" charset="0"/>
                <a:cs typeface="Arial" panose="020B0604020202020204" pitchFamily="34" charset="0"/>
              </a:defRPr>
            </a:lvl1pPr>
            <a:lvl2pPr marL="742950" indent="-285750" defTabSz="944563" eaLnBrk="0" hangingPunct="0">
              <a:defRPr>
                <a:solidFill>
                  <a:schemeClr val="tx1"/>
                </a:solidFill>
                <a:latin typeface="Arial" panose="020B0604020202020204" pitchFamily="34" charset="0"/>
                <a:cs typeface="Arial" panose="020B0604020202020204" pitchFamily="34" charset="0"/>
              </a:defRPr>
            </a:lvl2pPr>
            <a:lvl3pPr marL="1143000" indent="-228600" defTabSz="944563" eaLnBrk="0" hangingPunct="0">
              <a:defRPr>
                <a:solidFill>
                  <a:schemeClr val="tx1"/>
                </a:solidFill>
                <a:latin typeface="Arial" panose="020B0604020202020204" pitchFamily="34" charset="0"/>
                <a:cs typeface="Arial" panose="020B0604020202020204" pitchFamily="34" charset="0"/>
              </a:defRPr>
            </a:lvl3pPr>
            <a:lvl4pPr marL="1600200" indent="-228600" defTabSz="944563" eaLnBrk="0" hangingPunct="0">
              <a:defRPr>
                <a:solidFill>
                  <a:schemeClr val="tx1"/>
                </a:solidFill>
                <a:latin typeface="Arial" panose="020B0604020202020204" pitchFamily="34" charset="0"/>
                <a:cs typeface="Arial" panose="020B0604020202020204" pitchFamily="34" charset="0"/>
              </a:defRPr>
            </a:lvl4pPr>
            <a:lvl5pPr marL="2057400" indent="-228600" defTabSz="944563" eaLnBrk="0" hangingPunct="0">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1D25BD3-99D3-49CF-BE4C-F53A6C27B1CF}" type="slidenum">
              <a:rPr lang="en-GB" altLang="en-US">
                <a:latin typeface="Times New Roman" panose="02020603050405020304" pitchFamily="18" charset="0"/>
              </a:rPr>
              <a:pPr eaLnBrk="1" hangingPunct="1"/>
              <a:t>12</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7350372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תמונה 6" descr="open-slide.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75"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742950" y="4981193"/>
            <a:ext cx="8067675" cy="684277"/>
          </a:xfrm>
        </p:spPr>
        <p:txBody>
          <a:bodyPr anchor="t"/>
          <a:lstStyle>
            <a:lvl1pPr algn="l">
              <a:defRPr sz="2800" b="1" cap="all"/>
            </a:lvl1pPr>
          </a:lstStyle>
          <a:p>
            <a:r>
              <a:rPr lang="en-US" smtClean="0"/>
              <a:t>Click to edit Master title style</a:t>
            </a:r>
            <a:endParaRPr lang="en-GB" dirty="0"/>
          </a:p>
        </p:txBody>
      </p:sp>
      <p:sp>
        <p:nvSpPr>
          <p:cNvPr id="8" name="Text Placeholder 2"/>
          <p:cNvSpPr>
            <a:spLocks noGrp="1"/>
          </p:cNvSpPr>
          <p:nvPr>
            <p:ph type="body" idx="1"/>
          </p:nvPr>
        </p:nvSpPr>
        <p:spPr>
          <a:xfrm>
            <a:off x="742949" y="5474970"/>
            <a:ext cx="8081011" cy="514350"/>
          </a:xfrm>
        </p:spPr>
        <p:txBody>
          <a:bodyPr anchor="ctr"/>
          <a:lstStyle>
            <a:lvl1pPr marL="0" indent="0" algn="l">
              <a:buNone/>
              <a:defRPr sz="2000" b="1">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Text Placeholder 2"/>
          <p:cNvSpPr>
            <a:spLocks noGrp="1"/>
          </p:cNvSpPr>
          <p:nvPr>
            <p:ph type="body" idx="11"/>
          </p:nvPr>
        </p:nvSpPr>
        <p:spPr>
          <a:xfrm>
            <a:off x="742949" y="6000768"/>
            <a:ext cx="8088631" cy="514350"/>
          </a:xfrm>
        </p:spPr>
        <p:txBody>
          <a:bodyPr anchor="ctr"/>
          <a:lstStyle>
            <a:lvl1pPr marL="0" indent="0" algn="l">
              <a:buNone/>
              <a:defRPr sz="1600" b="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Footer Placeholder 4"/>
          <p:cNvSpPr>
            <a:spLocks noGrp="1"/>
          </p:cNvSpPr>
          <p:nvPr>
            <p:ph type="ftr" sz="quarter" idx="12"/>
          </p:nvPr>
        </p:nvSpPr>
        <p:spPr/>
        <p:txBody>
          <a:bodyPr/>
          <a:lstStyle>
            <a:lvl1pPr>
              <a:defRPr sz="800">
                <a:solidFill>
                  <a:srgbClr val="898989"/>
                </a:solidFill>
                <a:latin typeface="Calibri" pitchFamily="34" charset="0"/>
                <a:cs typeface="Calibri" pitchFamily="34" charset="0"/>
              </a:defRPr>
            </a:lvl1pPr>
          </a:lstStyle>
          <a:p>
            <a:pPr>
              <a:defRPr/>
            </a:pPr>
            <a:r>
              <a:rPr lang="en-GB"/>
              <a:t>© ETSI 2012. All rights reserved</a:t>
            </a:r>
            <a:endParaRPr lang="en-US"/>
          </a:p>
        </p:txBody>
      </p:sp>
    </p:spTree>
    <p:extLst>
      <p:ext uri="{BB962C8B-B14F-4D97-AF65-F5344CB8AC3E}">
        <p14:creationId xmlns:p14="http://schemas.microsoft.com/office/powerpoint/2010/main" val="903797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7_Title and Content">
    <p:spTree>
      <p:nvGrpSpPr>
        <p:cNvPr id="1" name=""/>
        <p:cNvGrpSpPr/>
        <p:nvPr/>
      </p:nvGrpSpPr>
      <p:grpSpPr>
        <a:xfrm>
          <a:off x="0" y="0"/>
          <a:ext cx="0" cy="0"/>
          <a:chOff x="0" y="0"/>
          <a:chExt cx="0" cy="0"/>
        </a:xfrm>
      </p:grpSpPr>
      <p:pic>
        <p:nvPicPr>
          <p:cNvPr id="4" name="תמונה 7" descr="Image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24625" y="1371600"/>
            <a:ext cx="2619375"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5915025" cy="45529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Slide Number Placeholder 5"/>
          <p:cNvSpPr>
            <a:spLocks noGrp="1"/>
          </p:cNvSpPr>
          <p:nvPr>
            <p:ph type="sldNum" sz="quarter" idx="10"/>
          </p:nvPr>
        </p:nvSpPr>
        <p:spPr/>
        <p:txBody>
          <a:bodyPr/>
          <a:lstStyle>
            <a:lvl1pPr>
              <a:defRPr/>
            </a:lvl1pPr>
          </a:lstStyle>
          <a:p>
            <a:fld id="{F14F2F85-168F-44A5-868D-2DD5D06C7F10}"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a:t>© ETSI 2012. All rights reserved</a:t>
            </a:r>
            <a:endParaRPr lang="en-US"/>
          </a:p>
        </p:txBody>
      </p:sp>
    </p:spTree>
    <p:extLst>
      <p:ext uri="{BB962C8B-B14F-4D97-AF65-F5344CB8AC3E}">
        <p14:creationId xmlns:p14="http://schemas.microsoft.com/office/powerpoint/2010/main" val="140833166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תמונה 6" descr="Divider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75"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2313" y="5349876"/>
            <a:ext cx="7772400" cy="660400"/>
          </a:xfrm>
        </p:spPr>
        <p:txBody>
          <a:bodyPr anchor="t"/>
          <a:lstStyle>
            <a:lvl1pPr algn="l">
              <a:defRPr sz="32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6067425"/>
            <a:ext cx="7772400" cy="434975"/>
          </a:xfrm>
        </p:spPr>
        <p:txBody>
          <a:bodyPr anchor="b"/>
          <a:lstStyle>
            <a:lvl1pPr marL="0" indent="0">
              <a:buNone/>
              <a:defRPr sz="2000" b="1">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120EF4DC-2AEB-4DF5-A0D9-54856384BB05}"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a:t>© ETSI 2012. All rights reserved</a:t>
            </a:r>
            <a:endParaRPr lang="en-US"/>
          </a:p>
        </p:txBody>
      </p:sp>
    </p:spTree>
    <p:extLst>
      <p:ext uri="{BB962C8B-B14F-4D97-AF65-F5344CB8AC3E}">
        <p14:creationId xmlns:p14="http://schemas.microsoft.com/office/powerpoint/2010/main" val="2678747172"/>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4" name="תמונה 6" descr="Divider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75"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722313" y="5349876"/>
            <a:ext cx="7772400" cy="660400"/>
          </a:xfrm>
        </p:spPr>
        <p:txBody>
          <a:bodyPr anchor="t"/>
          <a:lstStyle>
            <a:lvl1pPr algn="l">
              <a:defRPr sz="3200" b="1" cap="all"/>
            </a:lvl1pPr>
          </a:lstStyle>
          <a:p>
            <a:r>
              <a:rPr lang="en-US" smtClean="0"/>
              <a:t>Click to edit Master title style</a:t>
            </a:r>
            <a:endParaRPr lang="en-GB"/>
          </a:p>
        </p:txBody>
      </p:sp>
      <p:sp>
        <p:nvSpPr>
          <p:cNvPr id="8" name="Text Placeholder 2"/>
          <p:cNvSpPr>
            <a:spLocks noGrp="1"/>
          </p:cNvSpPr>
          <p:nvPr>
            <p:ph type="body" idx="1"/>
          </p:nvPr>
        </p:nvSpPr>
        <p:spPr>
          <a:xfrm>
            <a:off x="722313" y="6067425"/>
            <a:ext cx="7772400" cy="434975"/>
          </a:xfrm>
        </p:spPr>
        <p:txBody>
          <a:bodyPr anchor="b"/>
          <a:lstStyle>
            <a:lvl1pPr marL="0" indent="0">
              <a:buNone/>
              <a:defRPr sz="2000" b="1">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ED24D04A-25C4-4172-BFF0-7DA0B83E17D9}"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a:t>© ETSI 2012. All rights reserved</a:t>
            </a:r>
            <a:endParaRPr lang="en-US"/>
          </a:p>
        </p:txBody>
      </p:sp>
    </p:spTree>
    <p:extLst>
      <p:ext uri="{BB962C8B-B14F-4D97-AF65-F5344CB8AC3E}">
        <p14:creationId xmlns:p14="http://schemas.microsoft.com/office/powerpoint/2010/main" val="1422290771"/>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pic>
        <p:nvPicPr>
          <p:cNvPr id="4" name="תמונה 6" descr="Divider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75"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722313" y="5349876"/>
            <a:ext cx="7772400" cy="660400"/>
          </a:xfrm>
        </p:spPr>
        <p:txBody>
          <a:bodyPr anchor="t"/>
          <a:lstStyle>
            <a:lvl1pPr algn="l">
              <a:defRPr sz="3200" b="1" cap="all"/>
            </a:lvl1pPr>
          </a:lstStyle>
          <a:p>
            <a:r>
              <a:rPr lang="en-US" smtClean="0"/>
              <a:t>Click to edit Master title style</a:t>
            </a:r>
            <a:endParaRPr lang="en-GB"/>
          </a:p>
        </p:txBody>
      </p:sp>
      <p:sp>
        <p:nvSpPr>
          <p:cNvPr id="8" name="Text Placeholder 2"/>
          <p:cNvSpPr>
            <a:spLocks noGrp="1"/>
          </p:cNvSpPr>
          <p:nvPr>
            <p:ph type="body" idx="1"/>
          </p:nvPr>
        </p:nvSpPr>
        <p:spPr>
          <a:xfrm>
            <a:off x="722313" y="6067425"/>
            <a:ext cx="7772400" cy="434975"/>
          </a:xfrm>
        </p:spPr>
        <p:txBody>
          <a:bodyPr anchor="b"/>
          <a:lstStyle>
            <a:lvl1pPr marL="0" indent="0">
              <a:buNone/>
              <a:defRPr sz="2000" b="1">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E1930066-D780-4195-A147-5549B74927AF}"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a:t>© ETSI 2012. All rights reserved</a:t>
            </a:r>
            <a:endParaRPr lang="en-US"/>
          </a:p>
        </p:txBody>
      </p:sp>
    </p:spTree>
    <p:extLst>
      <p:ext uri="{BB962C8B-B14F-4D97-AF65-F5344CB8AC3E}">
        <p14:creationId xmlns:p14="http://schemas.microsoft.com/office/powerpoint/2010/main" val="3535563623"/>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pic>
        <p:nvPicPr>
          <p:cNvPr id="4" name="תמונה 6" descr="Divider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75"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722313" y="5349876"/>
            <a:ext cx="7772400" cy="660400"/>
          </a:xfrm>
        </p:spPr>
        <p:txBody>
          <a:bodyPr anchor="t"/>
          <a:lstStyle>
            <a:lvl1pPr algn="l">
              <a:defRPr sz="3200" b="1" cap="all"/>
            </a:lvl1pPr>
          </a:lstStyle>
          <a:p>
            <a:r>
              <a:rPr lang="en-US" smtClean="0"/>
              <a:t>Click to edit Master title style</a:t>
            </a:r>
            <a:endParaRPr lang="en-GB"/>
          </a:p>
        </p:txBody>
      </p:sp>
      <p:sp>
        <p:nvSpPr>
          <p:cNvPr id="8" name="Text Placeholder 2"/>
          <p:cNvSpPr>
            <a:spLocks noGrp="1"/>
          </p:cNvSpPr>
          <p:nvPr>
            <p:ph type="body" idx="1"/>
          </p:nvPr>
        </p:nvSpPr>
        <p:spPr>
          <a:xfrm>
            <a:off x="722313" y="6067425"/>
            <a:ext cx="7772400" cy="434975"/>
          </a:xfrm>
        </p:spPr>
        <p:txBody>
          <a:bodyPr anchor="b"/>
          <a:lstStyle>
            <a:lvl1pPr marL="0" indent="0">
              <a:buNone/>
              <a:defRPr sz="2000" b="1">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44139C41-3B29-413C-8E09-DD4D1B018BCA}"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a:t>© ETSI 2012. All rights reserved</a:t>
            </a:r>
            <a:endParaRPr lang="en-US"/>
          </a:p>
        </p:txBody>
      </p:sp>
    </p:spTree>
    <p:extLst>
      <p:ext uri="{BB962C8B-B14F-4D97-AF65-F5344CB8AC3E}">
        <p14:creationId xmlns:p14="http://schemas.microsoft.com/office/powerpoint/2010/main" val="4243399104"/>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pic>
        <p:nvPicPr>
          <p:cNvPr id="4" name="תמונה 6" descr="Divider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75"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722313" y="5349876"/>
            <a:ext cx="7772400" cy="660400"/>
          </a:xfrm>
        </p:spPr>
        <p:txBody>
          <a:bodyPr anchor="t"/>
          <a:lstStyle>
            <a:lvl1pPr algn="l">
              <a:defRPr sz="3200" b="1" cap="all"/>
            </a:lvl1pPr>
          </a:lstStyle>
          <a:p>
            <a:r>
              <a:rPr lang="en-US" smtClean="0"/>
              <a:t>Click to edit Master title style</a:t>
            </a:r>
            <a:endParaRPr lang="en-GB"/>
          </a:p>
        </p:txBody>
      </p:sp>
      <p:sp>
        <p:nvSpPr>
          <p:cNvPr id="8" name="Text Placeholder 2"/>
          <p:cNvSpPr>
            <a:spLocks noGrp="1"/>
          </p:cNvSpPr>
          <p:nvPr>
            <p:ph type="body" idx="1"/>
          </p:nvPr>
        </p:nvSpPr>
        <p:spPr>
          <a:xfrm>
            <a:off x="722313" y="6067425"/>
            <a:ext cx="7772400" cy="434975"/>
          </a:xfrm>
        </p:spPr>
        <p:txBody>
          <a:bodyPr anchor="b"/>
          <a:lstStyle>
            <a:lvl1pPr marL="0" indent="0">
              <a:buNone/>
              <a:defRPr sz="2000" b="1">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5252F94F-BC80-4141-BCF1-81E331EE0379}"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a:t>© ETSI 2012. All rights reserved</a:t>
            </a:r>
            <a:endParaRPr lang="en-US"/>
          </a:p>
        </p:txBody>
      </p:sp>
    </p:spTree>
    <p:extLst>
      <p:ext uri="{BB962C8B-B14F-4D97-AF65-F5344CB8AC3E}">
        <p14:creationId xmlns:p14="http://schemas.microsoft.com/office/powerpoint/2010/main" val="1824612373"/>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pic>
        <p:nvPicPr>
          <p:cNvPr id="4" name="תמונה 6" descr="Divider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75"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722313" y="5349876"/>
            <a:ext cx="7772400" cy="660400"/>
          </a:xfrm>
        </p:spPr>
        <p:txBody>
          <a:bodyPr anchor="t"/>
          <a:lstStyle>
            <a:lvl1pPr algn="l">
              <a:defRPr sz="3200" b="1" cap="all"/>
            </a:lvl1pPr>
          </a:lstStyle>
          <a:p>
            <a:r>
              <a:rPr lang="en-US" smtClean="0"/>
              <a:t>Click to edit Master title style</a:t>
            </a:r>
            <a:endParaRPr lang="en-GB"/>
          </a:p>
        </p:txBody>
      </p:sp>
      <p:sp>
        <p:nvSpPr>
          <p:cNvPr id="8" name="Text Placeholder 2"/>
          <p:cNvSpPr>
            <a:spLocks noGrp="1"/>
          </p:cNvSpPr>
          <p:nvPr>
            <p:ph type="body" idx="1"/>
          </p:nvPr>
        </p:nvSpPr>
        <p:spPr>
          <a:xfrm>
            <a:off x="722313" y="6067425"/>
            <a:ext cx="7772400" cy="434975"/>
          </a:xfrm>
        </p:spPr>
        <p:txBody>
          <a:bodyPr anchor="b"/>
          <a:lstStyle>
            <a:lvl1pPr marL="0" indent="0">
              <a:buNone/>
              <a:defRPr sz="2000" b="1">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8E2887F2-0366-4A14-9181-4101B372C0F7}"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a:t>© ETSI 2012. All rights reserved</a:t>
            </a:r>
            <a:endParaRPr lang="en-US"/>
          </a:p>
        </p:txBody>
      </p:sp>
    </p:spTree>
    <p:extLst>
      <p:ext uri="{BB962C8B-B14F-4D97-AF65-F5344CB8AC3E}">
        <p14:creationId xmlns:p14="http://schemas.microsoft.com/office/powerpoint/2010/main" val="3353484647"/>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pic>
        <p:nvPicPr>
          <p:cNvPr id="4" name="תמונה 6" descr="Divider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75"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722313" y="5349876"/>
            <a:ext cx="7772400" cy="660400"/>
          </a:xfrm>
        </p:spPr>
        <p:txBody>
          <a:bodyPr anchor="t"/>
          <a:lstStyle>
            <a:lvl1pPr algn="l">
              <a:defRPr sz="3200" b="1" cap="all"/>
            </a:lvl1pPr>
          </a:lstStyle>
          <a:p>
            <a:r>
              <a:rPr lang="en-US" smtClean="0"/>
              <a:t>Click to edit Master title style</a:t>
            </a:r>
            <a:endParaRPr lang="en-GB"/>
          </a:p>
        </p:txBody>
      </p:sp>
      <p:sp>
        <p:nvSpPr>
          <p:cNvPr id="8" name="Text Placeholder 2"/>
          <p:cNvSpPr>
            <a:spLocks noGrp="1"/>
          </p:cNvSpPr>
          <p:nvPr>
            <p:ph type="body" idx="1"/>
          </p:nvPr>
        </p:nvSpPr>
        <p:spPr>
          <a:xfrm>
            <a:off x="722313" y="6067425"/>
            <a:ext cx="7772400" cy="434975"/>
          </a:xfrm>
        </p:spPr>
        <p:txBody>
          <a:bodyPr anchor="b"/>
          <a:lstStyle>
            <a:lvl1pPr marL="0" indent="0">
              <a:buNone/>
              <a:defRPr sz="2000" b="1">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AE248D21-FB6F-40B9-B945-2C5FDD1EB0C2}"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a:t>© ETSI 2012. All rights reserved</a:t>
            </a:r>
            <a:endParaRPr lang="en-US"/>
          </a:p>
        </p:txBody>
      </p:sp>
    </p:spTree>
    <p:extLst>
      <p:ext uri="{BB962C8B-B14F-4D97-AF65-F5344CB8AC3E}">
        <p14:creationId xmlns:p14="http://schemas.microsoft.com/office/powerpoint/2010/main" val="3020276838"/>
      </p:ext>
    </p:extLst>
  </p:cSld>
  <p:clrMapOvr>
    <a:masterClrMapping/>
  </p:clrMapOvr>
  <p:transition>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Footer Placeholder 4"/>
          <p:cNvSpPr>
            <a:spLocks noGrp="1"/>
          </p:cNvSpPr>
          <p:nvPr>
            <p:ph type="ftr" sz="quarter" idx="10"/>
          </p:nvPr>
        </p:nvSpPr>
        <p:spPr/>
        <p:txBody>
          <a:bodyPr/>
          <a:lstStyle>
            <a:lvl1pPr>
              <a:defRPr>
                <a:cs typeface="Arial" charset="0"/>
              </a:defRPr>
            </a:lvl1pPr>
          </a:lstStyle>
          <a:p>
            <a:pPr>
              <a:defRPr/>
            </a:pPr>
            <a:r>
              <a:rPr lang="en-GB"/>
              <a:t>© ETSI 2012. All rights reserved</a:t>
            </a:r>
            <a:endParaRPr lang="en-US"/>
          </a:p>
        </p:txBody>
      </p:sp>
      <p:sp>
        <p:nvSpPr>
          <p:cNvPr id="6" name="Slide Number Placeholder 5"/>
          <p:cNvSpPr>
            <a:spLocks noGrp="1"/>
          </p:cNvSpPr>
          <p:nvPr>
            <p:ph type="sldNum" sz="quarter" idx="11"/>
          </p:nvPr>
        </p:nvSpPr>
        <p:spPr/>
        <p:txBody>
          <a:bodyPr/>
          <a:lstStyle>
            <a:lvl1pPr>
              <a:defRPr/>
            </a:lvl1pPr>
          </a:lstStyle>
          <a:p>
            <a:fld id="{A397F8E6-CFB9-467E-92B2-42C81399E7AD}" type="slidenum">
              <a:rPr lang="en-GB" altLang="en-US"/>
              <a:pPr/>
              <a:t>‹#›</a:t>
            </a:fld>
            <a:endParaRPr lang="en-GB" altLang="en-US"/>
          </a:p>
        </p:txBody>
      </p:sp>
    </p:spTree>
    <p:extLst>
      <p:ext uri="{BB962C8B-B14F-4D97-AF65-F5344CB8AC3E}">
        <p14:creationId xmlns:p14="http://schemas.microsoft.com/office/powerpoint/2010/main" val="908266480"/>
      </p:ext>
    </p:extLst>
  </p:cSld>
  <p:clrMapOvr>
    <a:masterClrMapping/>
  </p:clrMapOvr>
  <p:transition>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Footer Placeholder 4"/>
          <p:cNvSpPr>
            <a:spLocks noGrp="1"/>
          </p:cNvSpPr>
          <p:nvPr>
            <p:ph type="ftr" sz="quarter" idx="10"/>
          </p:nvPr>
        </p:nvSpPr>
        <p:spPr/>
        <p:txBody>
          <a:bodyPr/>
          <a:lstStyle>
            <a:lvl1pPr>
              <a:defRPr>
                <a:cs typeface="Arial" charset="0"/>
              </a:defRPr>
            </a:lvl1pPr>
          </a:lstStyle>
          <a:p>
            <a:pPr>
              <a:defRPr/>
            </a:pPr>
            <a:r>
              <a:rPr lang="en-GB"/>
              <a:t>© ETSI 2012. All rights reserved</a:t>
            </a:r>
            <a:endParaRPr lang="en-US"/>
          </a:p>
        </p:txBody>
      </p:sp>
      <p:sp>
        <p:nvSpPr>
          <p:cNvPr id="8" name="Slide Number Placeholder 5"/>
          <p:cNvSpPr>
            <a:spLocks noGrp="1"/>
          </p:cNvSpPr>
          <p:nvPr>
            <p:ph type="sldNum" sz="quarter" idx="11"/>
          </p:nvPr>
        </p:nvSpPr>
        <p:spPr/>
        <p:txBody>
          <a:bodyPr/>
          <a:lstStyle>
            <a:lvl1pPr>
              <a:defRPr/>
            </a:lvl1pPr>
          </a:lstStyle>
          <a:p>
            <a:fld id="{1F3E54B3-D96D-4FA5-B7A8-D219C6A59CAC}" type="slidenum">
              <a:rPr lang="en-GB" altLang="en-US"/>
              <a:pPr/>
              <a:t>‹#›</a:t>
            </a:fld>
            <a:endParaRPr lang="en-GB" altLang="en-US"/>
          </a:p>
        </p:txBody>
      </p:sp>
    </p:spTree>
    <p:extLst>
      <p:ext uri="{BB962C8B-B14F-4D97-AF65-F5344CB8AC3E}">
        <p14:creationId xmlns:p14="http://schemas.microsoft.com/office/powerpoint/2010/main" val="344840731"/>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e-IL"/>
          </a:p>
        </p:txBody>
      </p:sp>
      <p:sp>
        <p:nvSpPr>
          <p:cNvPr id="3" name="Footer Placeholder 4"/>
          <p:cNvSpPr>
            <a:spLocks noGrp="1"/>
          </p:cNvSpPr>
          <p:nvPr>
            <p:ph type="ftr" sz="quarter" idx="10"/>
          </p:nvPr>
        </p:nvSpPr>
        <p:spPr/>
        <p:txBody>
          <a:bodyPr/>
          <a:lstStyle>
            <a:lvl1pPr>
              <a:defRPr>
                <a:cs typeface="Arial" charset="0"/>
              </a:defRPr>
            </a:lvl1pPr>
          </a:lstStyle>
          <a:p>
            <a:pPr>
              <a:defRPr/>
            </a:pPr>
            <a:r>
              <a:rPr lang="en-GB"/>
              <a:t>© ETSI 2012. All rights reserved</a:t>
            </a:r>
            <a:endParaRPr lang="en-US"/>
          </a:p>
        </p:txBody>
      </p:sp>
      <p:sp>
        <p:nvSpPr>
          <p:cNvPr id="4" name="Slide Number Placeholder 5"/>
          <p:cNvSpPr>
            <a:spLocks noGrp="1"/>
          </p:cNvSpPr>
          <p:nvPr>
            <p:ph type="sldNum" sz="quarter" idx="11"/>
          </p:nvPr>
        </p:nvSpPr>
        <p:spPr/>
        <p:txBody>
          <a:bodyPr/>
          <a:lstStyle>
            <a:lvl1pPr>
              <a:defRPr/>
            </a:lvl1pPr>
          </a:lstStyle>
          <a:p>
            <a:fld id="{0C8E810C-D595-42BF-97D8-0B792939B229}" type="slidenum">
              <a:rPr lang="en-GB" altLang="en-US"/>
              <a:pPr/>
              <a:t>‹#›</a:t>
            </a:fld>
            <a:endParaRPr lang="en-GB" altLang="en-US"/>
          </a:p>
        </p:txBody>
      </p:sp>
    </p:spTree>
    <p:extLst>
      <p:ext uri="{BB962C8B-B14F-4D97-AF65-F5344CB8AC3E}">
        <p14:creationId xmlns:p14="http://schemas.microsoft.com/office/powerpoint/2010/main" val="8949366"/>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cs typeface="Arial" charset="0"/>
              </a:defRPr>
            </a:lvl1pPr>
          </a:lstStyle>
          <a:p>
            <a:pPr>
              <a:defRPr/>
            </a:pPr>
            <a:r>
              <a:rPr lang="en-GB"/>
              <a:t>© ETSI 2012. All rights reserved</a:t>
            </a:r>
            <a:endParaRPr lang="en-US"/>
          </a:p>
        </p:txBody>
      </p:sp>
      <p:sp>
        <p:nvSpPr>
          <p:cNvPr id="3" name="Slide Number Placeholder 5"/>
          <p:cNvSpPr>
            <a:spLocks noGrp="1"/>
          </p:cNvSpPr>
          <p:nvPr>
            <p:ph type="sldNum" sz="quarter" idx="11"/>
          </p:nvPr>
        </p:nvSpPr>
        <p:spPr/>
        <p:txBody>
          <a:bodyPr/>
          <a:lstStyle>
            <a:lvl1pPr>
              <a:defRPr/>
            </a:lvl1pPr>
          </a:lstStyle>
          <a:p>
            <a:fld id="{A551A276-0E9E-41B1-8C09-0D1ACD30C041}" type="slidenum">
              <a:rPr lang="en-GB" altLang="en-US"/>
              <a:pPr/>
              <a:t>‹#›</a:t>
            </a:fld>
            <a:endParaRPr lang="en-GB" altLang="en-US"/>
          </a:p>
        </p:txBody>
      </p:sp>
    </p:spTree>
    <p:extLst>
      <p:ext uri="{BB962C8B-B14F-4D97-AF65-F5344CB8AC3E}">
        <p14:creationId xmlns:p14="http://schemas.microsoft.com/office/powerpoint/2010/main" val="364350537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Footer Placeholder 4"/>
          <p:cNvSpPr>
            <a:spLocks noGrp="1"/>
          </p:cNvSpPr>
          <p:nvPr>
            <p:ph type="ftr" sz="quarter" idx="10"/>
          </p:nvPr>
        </p:nvSpPr>
        <p:spPr/>
        <p:txBody>
          <a:bodyPr/>
          <a:lstStyle>
            <a:lvl1pPr>
              <a:defRPr>
                <a:cs typeface="Arial" charset="0"/>
              </a:defRPr>
            </a:lvl1pPr>
          </a:lstStyle>
          <a:p>
            <a:pPr>
              <a:defRPr/>
            </a:pPr>
            <a:r>
              <a:rPr lang="en-GB"/>
              <a:t>© ETSI 2012. All rights reserved</a:t>
            </a:r>
            <a:endParaRPr lang="en-US"/>
          </a:p>
        </p:txBody>
      </p:sp>
      <p:sp>
        <p:nvSpPr>
          <p:cNvPr id="5" name="Slide Number Placeholder 5"/>
          <p:cNvSpPr>
            <a:spLocks noGrp="1"/>
          </p:cNvSpPr>
          <p:nvPr>
            <p:ph type="sldNum" sz="quarter" idx="11"/>
          </p:nvPr>
        </p:nvSpPr>
        <p:spPr/>
        <p:txBody>
          <a:bodyPr/>
          <a:lstStyle>
            <a:lvl1pPr>
              <a:defRPr/>
            </a:lvl1pPr>
          </a:lstStyle>
          <a:p>
            <a:fld id="{13A81C64-F720-426A-9905-35D857D010DB}" type="slidenum">
              <a:rPr lang="en-GB" altLang="en-US"/>
              <a:pPr/>
              <a:t>‹#›</a:t>
            </a:fld>
            <a:endParaRPr lang="en-GB" altLang="en-US"/>
          </a:p>
        </p:txBody>
      </p:sp>
    </p:spTree>
    <p:extLst>
      <p:ext uri="{BB962C8B-B14F-4D97-AF65-F5344CB8AC3E}">
        <p14:creationId xmlns:p14="http://schemas.microsoft.com/office/powerpoint/2010/main" val="136333175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4" name="תמונה 7" descr="Image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24625" y="1371600"/>
            <a:ext cx="2619375"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5991225" cy="48196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Slide Number Placeholder 5"/>
          <p:cNvSpPr>
            <a:spLocks noGrp="1"/>
          </p:cNvSpPr>
          <p:nvPr>
            <p:ph type="sldNum" sz="quarter" idx="10"/>
          </p:nvPr>
        </p:nvSpPr>
        <p:spPr/>
        <p:txBody>
          <a:bodyPr/>
          <a:lstStyle>
            <a:lvl1pPr>
              <a:defRPr/>
            </a:lvl1pPr>
          </a:lstStyle>
          <a:p>
            <a:fld id="{94339A1A-A8C8-4C85-85E2-A3000A834774}"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a:t>© ETSI 2012. All rights reserved</a:t>
            </a:r>
            <a:endParaRPr lang="en-US"/>
          </a:p>
        </p:txBody>
      </p:sp>
    </p:spTree>
    <p:extLst>
      <p:ext uri="{BB962C8B-B14F-4D97-AF65-F5344CB8AC3E}">
        <p14:creationId xmlns:p14="http://schemas.microsoft.com/office/powerpoint/2010/main" val="420995275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4" name="תמונה 7" descr="Image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24625" y="1371600"/>
            <a:ext cx="2619375"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5962650" cy="4733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Slide Number Placeholder 5"/>
          <p:cNvSpPr>
            <a:spLocks noGrp="1"/>
          </p:cNvSpPr>
          <p:nvPr>
            <p:ph type="sldNum" sz="quarter" idx="10"/>
          </p:nvPr>
        </p:nvSpPr>
        <p:spPr/>
        <p:txBody>
          <a:bodyPr/>
          <a:lstStyle>
            <a:lvl1pPr>
              <a:defRPr/>
            </a:lvl1pPr>
          </a:lstStyle>
          <a:p>
            <a:fld id="{AC1FF3BD-4F8A-4378-9054-8944CB3AA9DA}"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a:t>© ETSI 2012. All rights reserved</a:t>
            </a:r>
            <a:endParaRPr lang="en-US"/>
          </a:p>
        </p:txBody>
      </p:sp>
    </p:spTree>
    <p:extLst>
      <p:ext uri="{BB962C8B-B14F-4D97-AF65-F5344CB8AC3E}">
        <p14:creationId xmlns:p14="http://schemas.microsoft.com/office/powerpoint/2010/main" val="1651220259"/>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4" name="תמונה 7" descr="Image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24625" y="1371600"/>
            <a:ext cx="2619375"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5876925"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Slide Number Placeholder 5"/>
          <p:cNvSpPr>
            <a:spLocks noGrp="1"/>
          </p:cNvSpPr>
          <p:nvPr>
            <p:ph type="sldNum" sz="quarter" idx="10"/>
          </p:nvPr>
        </p:nvSpPr>
        <p:spPr/>
        <p:txBody>
          <a:bodyPr/>
          <a:lstStyle>
            <a:lvl1pPr>
              <a:defRPr/>
            </a:lvl1pPr>
          </a:lstStyle>
          <a:p>
            <a:fld id="{92EF2093-7CA3-4E5D-B16D-F23DCF5F8F51}"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a:t>© ETSI 2012. All rights reserved</a:t>
            </a:r>
            <a:endParaRPr lang="en-US"/>
          </a:p>
        </p:txBody>
      </p:sp>
    </p:spTree>
    <p:extLst>
      <p:ext uri="{BB962C8B-B14F-4D97-AF65-F5344CB8AC3E}">
        <p14:creationId xmlns:p14="http://schemas.microsoft.com/office/powerpoint/2010/main" val="3445111860"/>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pic>
        <p:nvPicPr>
          <p:cNvPr id="4" name="תמונה 7" descr="Image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24625" y="1371600"/>
            <a:ext cx="2619375"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5905500" cy="4610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Slide Number Placeholder 5"/>
          <p:cNvSpPr>
            <a:spLocks noGrp="1"/>
          </p:cNvSpPr>
          <p:nvPr>
            <p:ph type="sldNum" sz="quarter" idx="10"/>
          </p:nvPr>
        </p:nvSpPr>
        <p:spPr/>
        <p:txBody>
          <a:bodyPr/>
          <a:lstStyle>
            <a:lvl1pPr>
              <a:defRPr/>
            </a:lvl1pPr>
          </a:lstStyle>
          <a:p>
            <a:fld id="{E7E65587-BF21-457D-A4DE-28D957A55DEB}"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a:t>© ETSI 2012. All rights reserved</a:t>
            </a:r>
            <a:endParaRPr lang="en-US"/>
          </a:p>
        </p:txBody>
      </p:sp>
    </p:spTree>
    <p:extLst>
      <p:ext uri="{BB962C8B-B14F-4D97-AF65-F5344CB8AC3E}">
        <p14:creationId xmlns:p14="http://schemas.microsoft.com/office/powerpoint/2010/main" val="4134965760"/>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5_Title and Content">
    <p:spTree>
      <p:nvGrpSpPr>
        <p:cNvPr id="1" name=""/>
        <p:cNvGrpSpPr/>
        <p:nvPr/>
      </p:nvGrpSpPr>
      <p:grpSpPr>
        <a:xfrm>
          <a:off x="0" y="0"/>
          <a:ext cx="0" cy="0"/>
          <a:chOff x="0" y="0"/>
          <a:chExt cx="0" cy="0"/>
        </a:xfrm>
      </p:grpSpPr>
      <p:pic>
        <p:nvPicPr>
          <p:cNvPr id="4" name="תמונה 7" descr="Image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24625" y="1371600"/>
            <a:ext cx="2619375"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5962650" cy="4562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Slide Number Placeholder 5"/>
          <p:cNvSpPr>
            <a:spLocks noGrp="1"/>
          </p:cNvSpPr>
          <p:nvPr>
            <p:ph type="sldNum" sz="quarter" idx="10"/>
          </p:nvPr>
        </p:nvSpPr>
        <p:spPr/>
        <p:txBody>
          <a:bodyPr/>
          <a:lstStyle>
            <a:lvl1pPr>
              <a:defRPr/>
            </a:lvl1pPr>
          </a:lstStyle>
          <a:p>
            <a:fld id="{379762CB-E06A-4077-9E96-AA95C5D1DAFB}"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a:t>© ETSI 2012. All rights reserved</a:t>
            </a:r>
            <a:endParaRPr lang="en-US"/>
          </a:p>
        </p:txBody>
      </p:sp>
    </p:spTree>
    <p:extLst>
      <p:ext uri="{BB962C8B-B14F-4D97-AF65-F5344CB8AC3E}">
        <p14:creationId xmlns:p14="http://schemas.microsoft.com/office/powerpoint/2010/main" val="2414572283"/>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6_Title and Content">
    <p:spTree>
      <p:nvGrpSpPr>
        <p:cNvPr id="1" name=""/>
        <p:cNvGrpSpPr/>
        <p:nvPr/>
      </p:nvGrpSpPr>
      <p:grpSpPr>
        <a:xfrm>
          <a:off x="0" y="0"/>
          <a:ext cx="0" cy="0"/>
          <a:chOff x="0" y="0"/>
          <a:chExt cx="0" cy="0"/>
        </a:xfrm>
      </p:grpSpPr>
      <p:pic>
        <p:nvPicPr>
          <p:cNvPr id="4" name="תמונה 7" descr="Image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24625" y="1371600"/>
            <a:ext cx="2619375"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5886450" cy="4600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Slide Number Placeholder 5"/>
          <p:cNvSpPr>
            <a:spLocks noGrp="1"/>
          </p:cNvSpPr>
          <p:nvPr>
            <p:ph type="sldNum" sz="quarter" idx="10"/>
          </p:nvPr>
        </p:nvSpPr>
        <p:spPr/>
        <p:txBody>
          <a:bodyPr/>
          <a:lstStyle>
            <a:lvl1pPr>
              <a:defRPr/>
            </a:lvl1pPr>
          </a:lstStyle>
          <a:p>
            <a:fld id="{2C5082D2-D004-439D-BA72-CCD80C939B14}" type="slidenum">
              <a:rPr lang="en-GB" altLang="en-US"/>
              <a:pPr/>
              <a:t>‹#›</a:t>
            </a:fld>
            <a:endParaRPr lang="en-GB" altLang="en-US"/>
          </a:p>
        </p:txBody>
      </p:sp>
      <p:sp>
        <p:nvSpPr>
          <p:cNvPr id="6" name="Footer Placeholder 4"/>
          <p:cNvSpPr>
            <a:spLocks noGrp="1"/>
          </p:cNvSpPr>
          <p:nvPr>
            <p:ph type="ftr" sz="quarter" idx="11"/>
          </p:nvPr>
        </p:nvSpPr>
        <p:spPr/>
        <p:txBody>
          <a:bodyPr/>
          <a:lstStyle>
            <a:lvl1pPr>
              <a:defRPr sz="800">
                <a:solidFill>
                  <a:srgbClr val="898989"/>
                </a:solidFill>
                <a:latin typeface="Calibri" pitchFamily="34" charset="0"/>
                <a:cs typeface="Calibri" pitchFamily="34" charset="0"/>
              </a:defRPr>
            </a:lvl1pPr>
          </a:lstStyle>
          <a:p>
            <a:pPr>
              <a:defRPr/>
            </a:pPr>
            <a:r>
              <a:rPr lang="en-GB"/>
              <a:t>© ETSI 2012. All rights reserved</a:t>
            </a:r>
            <a:endParaRPr lang="en-US"/>
          </a:p>
        </p:txBody>
      </p:sp>
    </p:spTree>
    <p:extLst>
      <p:ext uri="{BB962C8B-B14F-4D97-AF65-F5344CB8AC3E}">
        <p14:creationId xmlns:p14="http://schemas.microsoft.com/office/powerpoint/2010/main" val="121033079"/>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תמונה 6" descr="content-slide.jpg"/>
          <p:cNvPicPr>
            <a:picLocks noChangeAspect="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276225" y="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5" name="Footer Placeholder 4"/>
          <p:cNvSpPr>
            <a:spLocks noGrp="1"/>
          </p:cNvSpPr>
          <p:nvPr>
            <p:ph type="ftr" sz="quarter" idx="3"/>
          </p:nvPr>
        </p:nvSpPr>
        <p:spPr>
          <a:xfrm>
            <a:off x="431800" y="6588125"/>
            <a:ext cx="5210175" cy="365125"/>
          </a:xfrm>
          <a:prstGeom prst="rect">
            <a:avLst/>
          </a:prstGeom>
        </p:spPr>
        <p:txBody>
          <a:bodyPr vert="horz" wrap="square" lIns="91440" tIns="45720" rIns="91440" bIns="45720" numCol="1" anchor="ctr" anchorCtr="0" compatLnSpc="1">
            <a:prstTxWarp prst="textNoShape">
              <a:avLst/>
            </a:prstTxWarp>
          </a:bodyPr>
          <a:lstStyle>
            <a:lvl1pPr>
              <a:defRPr sz="800">
                <a:solidFill>
                  <a:srgbClr val="898989"/>
                </a:solidFill>
                <a:latin typeface="Calibri" pitchFamily="34" charset="0"/>
                <a:cs typeface="Calibri" pitchFamily="34" charset="0"/>
              </a:defRPr>
            </a:lvl1pPr>
          </a:lstStyle>
          <a:p>
            <a:pPr>
              <a:defRPr/>
            </a:pPr>
            <a:r>
              <a:rPr lang="en-GB"/>
              <a:t>© ETSI 2012. All rights reserved</a:t>
            </a:r>
            <a:endParaRPr lang="en-US"/>
          </a:p>
        </p:txBody>
      </p:sp>
      <p:sp>
        <p:nvSpPr>
          <p:cNvPr id="6" name="Slide Number Placeholder 5"/>
          <p:cNvSpPr>
            <a:spLocks noGrp="1"/>
          </p:cNvSpPr>
          <p:nvPr>
            <p:ph type="sldNum" sz="quarter" idx="4"/>
          </p:nvPr>
        </p:nvSpPr>
        <p:spPr>
          <a:xfrm>
            <a:off x="-95250" y="6588125"/>
            <a:ext cx="381000" cy="365125"/>
          </a:xfrm>
          <a:prstGeom prst="rect">
            <a:avLst/>
          </a:prstGeom>
        </p:spPr>
        <p:txBody>
          <a:bodyPr vert="horz" wrap="square" lIns="91440" tIns="45720" rIns="91440" bIns="45720" numCol="1" anchor="ctr" anchorCtr="0" compatLnSpc="1">
            <a:prstTxWarp prst="textNoShape">
              <a:avLst/>
            </a:prstTxWarp>
          </a:bodyPr>
          <a:lstStyle>
            <a:lvl1pPr algn="r">
              <a:defRPr sz="900">
                <a:solidFill>
                  <a:srgbClr val="8EB4E3"/>
                </a:solidFill>
              </a:defRPr>
            </a:lvl1pPr>
          </a:lstStyle>
          <a:p>
            <a:fld id="{E55B1C7D-0550-4731-A4EA-B2285392BBDC}"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5196" r:id="rId1"/>
    <p:sldLayoutId id="2147485197" r:id="rId2"/>
    <p:sldLayoutId id="2147485198" r:id="rId3"/>
    <p:sldLayoutId id="2147485199" r:id="rId4"/>
    <p:sldLayoutId id="2147485200" r:id="rId5"/>
    <p:sldLayoutId id="2147485201" r:id="rId6"/>
    <p:sldLayoutId id="2147485202" r:id="rId7"/>
    <p:sldLayoutId id="2147485203" r:id="rId8"/>
    <p:sldLayoutId id="2147485204" r:id="rId9"/>
    <p:sldLayoutId id="2147485205" r:id="rId10"/>
    <p:sldLayoutId id="2147485206" r:id="rId11"/>
    <p:sldLayoutId id="2147485207" r:id="rId12"/>
    <p:sldLayoutId id="2147485208" r:id="rId13"/>
    <p:sldLayoutId id="2147485209" r:id="rId14"/>
    <p:sldLayoutId id="2147485210" r:id="rId15"/>
    <p:sldLayoutId id="2147485211" r:id="rId16"/>
    <p:sldLayoutId id="2147485212" r:id="rId17"/>
    <p:sldLayoutId id="2147485213" r:id="rId18"/>
    <p:sldLayoutId id="2147485214" r:id="rId19"/>
    <p:sldLayoutId id="2147485215" r:id="rId20"/>
  </p:sldLayoutIdLst>
  <p:transition>
    <p:wipe dir="r"/>
  </p:transition>
  <p:timing>
    <p:tnLst>
      <p:par>
        <p:cTn id="1" dur="indefinite" restart="never" nodeType="tmRoot"/>
      </p:par>
    </p:tnLst>
  </p:timing>
  <p:hf hdr="0" dt="0"/>
  <p:txStyles>
    <p:titleStyle>
      <a:lvl1pPr algn="l" rtl="0" eaLnBrk="1" fontAlgn="base" hangingPunct="1">
        <a:spcBef>
          <a:spcPct val="0"/>
        </a:spcBef>
        <a:spcAft>
          <a:spcPct val="0"/>
        </a:spcAft>
        <a:defRPr sz="2800" b="1" kern="1200">
          <a:solidFill>
            <a:schemeClr val="tx2"/>
          </a:solidFill>
          <a:latin typeface="Calibri" pitchFamily="34" charset="0"/>
          <a:ea typeface="+mj-ea"/>
          <a:cs typeface="+mj-cs"/>
        </a:defRPr>
      </a:lvl1pPr>
      <a:lvl2pPr algn="l" rtl="0" eaLnBrk="1" fontAlgn="base" hangingPunct="1">
        <a:spcBef>
          <a:spcPct val="0"/>
        </a:spcBef>
        <a:spcAft>
          <a:spcPct val="0"/>
        </a:spcAft>
        <a:defRPr sz="2800" b="1">
          <a:solidFill>
            <a:schemeClr val="tx2"/>
          </a:solidFill>
          <a:latin typeface="Calibri" pitchFamily="34" charset="0"/>
        </a:defRPr>
      </a:lvl2pPr>
      <a:lvl3pPr algn="l" rtl="0" eaLnBrk="1" fontAlgn="base" hangingPunct="1">
        <a:spcBef>
          <a:spcPct val="0"/>
        </a:spcBef>
        <a:spcAft>
          <a:spcPct val="0"/>
        </a:spcAft>
        <a:defRPr sz="2800" b="1">
          <a:solidFill>
            <a:schemeClr val="tx2"/>
          </a:solidFill>
          <a:latin typeface="Calibri" pitchFamily="34" charset="0"/>
        </a:defRPr>
      </a:lvl3pPr>
      <a:lvl4pPr algn="l" rtl="0" eaLnBrk="1" fontAlgn="base" hangingPunct="1">
        <a:spcBef>
          <a:spcPct val="0"/>
        </a:spcBef>
        <a:spcAft>
          <a:spcPct val="0"/>
        </a:spcAft>
        <a:defRPr sz="2800" b="1">
          <a:solidFill>
            <a:schemeClr val="tx2"/>
          </a:solidFill>
          <a:latin typeface="Calibri" pitchFamily="34" charset="0"/>
        </a:defRPr>
      </a:lvl4pPr>
      <a:lvl5pPr algn="l" rtl="0" eaLnBrk="1" fontAlgn="base" hangingPunct="1">
        <a:spcBef>
          <a:spcPct val="0"/>
        </a:spcBef>
        <a:spcAft>
          <a:spcPct val="0"/>
        </a:spcAft>
        <a:defRPr sz="2800" b="1">
          <a:solidFill>
            <a:schemeClr val="tx2"/>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SzPct val="90000"/>
        <a:buBlip>
          <a:blip r:embed="rId23"/>
        </a:buBlip>
        <a:defRPr sz="2400" kern="1200">
          <a:solidFill>
            <a:srgbClr val="404040"/>
          </a:solidFill>
          <a:latin typeface="Calibri" pitchFamily="34" charset="0"/>
          <a:ea typeface="+mn-ea"/>
          <a:cs typeface="+mn-cs"/>
        </a:defRPr>
      </a:lvl1pPr>
      <a:lvl2pPr marL="742950" indent="-285750" algn="l" rtl="0" eaLnBrk="1" fontAlgn="base" hangingPunct="1">
        <a:spcBef>
          <a:spcPct val="20000"/>
        </a:spcBef>
        <a:spcAft>
          <a:spcPct val="0"/>
        </a:spcAft>
        <a:buClr>
          <a:schemeClr val="tx2"/>
        </a:buClr>
        <a:buSzPct val="120000"/>
        <a:buFont typeface="Arial" panose="020B0604020202020204" pitchFamily="34" charset="0"/>
        <a:buChar char="•"/>
        <a:defRPr sz="2000" kern="1200">
          <a:solidFill>
            <a:srgbClr val="404040"/>
          </a:solidFill>
          <a:latin typeface="Calibri" pitchFamily="34" charset="0"/>
          <a:ea typeface="+mn-ea"/>
          <a:cs typeface="+mn-cs"/>
        </a:defRPr>
      </a:lvl2pPr>
      <a:lvl3pPr marL="11430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3pPr>
      <a:lvl4pPr marL="16002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4pPr>
      <a:lvl5pPr marL="20574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hyperlink" Target="mailto:Ban.Al-Bakri@etsi.org"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hyperlink" Target="mailto:gunnar.hellstrom@omnitor.se" TargetMode="External"/><Relationship Id="rId4" Type="http://schemas.openxmlformats.org/officeDocument/2006/relationships/hyperlink" Target="mailto:craig@bishop-consulting.co.uk"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portal.etsi.org/STF/STFs/Summary.aspx" TargetMode="External"/><Relationship Id="rId2" Type="http://schemas.openxmlformats.org/officeDocument/2006/relationships/hyperlink" Target="http://www.etsi.org/"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etsi.org/stfs/STF_HomePages/STF489/STF489.asp"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כותרת 4"/>
          <p:cNvSpPr>
            <a:spLocks noGrp="1"/>
          </p:cNvSpPr>
          <p:nvPr>
            <p:ph type="title"/>
          </p:nvPr>
        </p:nvSpPr>
        <p:spPr>
          <a:xfrm>
            <a:off x="706855" y="5137985"/>
            <a:ext cx="8067675" cy="781552"/>
          </a:xfrm>
        </p:spPr>
        <p:txBody>
          <a:bodyPr/>
          <a:lstStyle/>
          <a:p>
            <a:pPr>
              <a:defRPr/>
            </a:pPr>
            <a:r>
              <a:rPr lang="en-US" sz="2400" smtClean="0"/>
              <a:t>STF489 - </a:t>
            </a:r>
            <a:r>
              <a:rPr lang="en-US" sz="2400" dirty="0" smtClean="0"/>
              <a:t>Total Conversation for Emergency 		 	   Communications</a:t>
            </a:r>
            <a:endParaRPr lang="he-IL" sz="2400" dirty="0"/>
          </a:p>
        </p:txBody>
      </p:sp>
      <p:sp>
        <p:nvSpPr>
          <p:cNvPr id="7" name="מציין מיקום טקסט 6"/>
          <p:cNvSpPr>
            <a:spLocks noGrp="1"/>
          </p:cNvSpPr>
          <p:nvPr>
            <p:ph type="body" idx="11"/>
          </p:nvPr>
        </p:nvSpPr>
        <p:spPr>
          <a:xfrm>
            <a:off x="742950" y="6000750"/>
            <a:ext cx="8088313" cy="514350"/>
          </a:xfrm>
        </p:spPr>
        <p:txBody>
          <a:bodyPr/>
          <a:lstStyle/>
          <a:p>
            <a:pPr hangingPunct="0"/>
            <a:r>
              <a:rPr lang="en-US" dirty="0" smtClean="0"/>
              <a:t>Presentation to 3GPP SA1 #71, SA2 #110, CT1 #94, CT3 #82bis	Ban Al-Bakri, Craig Bishop</a:t>
            </a:r>
            <a:endParaRPr lang="en-GB" dirty="0"/>
          </a:p>
        </p:txBody>
      </p:sp>
      <p:sp>
        <p:nvSpPr>
          <p:cNvPr id="22533" name="Footer Placeholder 4"/>
          <p:cNvSpPr>
            <a:spLocks noGrp="1"/>
          </p:cNvSpPr>
          <p:nvPr>
            <p:ph type="ftr"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dirty="0" smtClean="0">
                <a:solidFill>
                  <a:srgbClr val="898989"/>
                </a:solidFill>
                <a:latin typeface="Calibri" panose="020F0502020204030204" pitchFamily="34" charset="0"/>
              </a:rPr>
              <a:t>© ETSI 2015. All rights reserved</a:t>
            </a:r>
            <a:endParaRPr lang="en-US" altLang="en-US" dirty="0" smtClean="0">
              <a:solidFill>
                <a:srgbClr val="898989"/>
              </a:solidFill>
              <a:latin typeface="Calibri" panose="020F0502020204030204" pitchFamily="34" charset="0"/>
            </a:endParaRP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כותרת 1"/>
          <p:cNvSpPr>
            <a:spLocks noGrp="1"/>
          </p:cNvSpPr>
          <p:nvPr>
            <p:ph type="title"/>
          </p:nvPr>
        </p:nvSpPr>
        <p:spPr>
          <a:xfrm>
            <a:off x="276225" y="0"/>
            <a:ext cx="7351796" cy="1143000"/>
          </a:xfrm>
        </p:spPr>
        <p:txBody>
          <a:bodyPr/>
          <a:lstStyle/>
          <a:p>
            <a:r>
              <a:rPr lang="en-GB" dirty="0" smtClean="0"/>
              <a:t>Current status of standardisation</a:t>
            </a:r>
            <a:endParaRPr lang="he-IL" altLang="en-US" dirty="0" smtClean="0"/>
          </a:p>
        </p:txBody>
      </p:sp>
      <p:sp>
        <p:nvSpPr>
          <p:cNvPr id="25603" name="מציין מיקום תוכן 2"/>
          <p:cNvSpPr>
            <a:spLocks noGrp="1"/>
          </p:cNvSpPr>
          <p:nvPr>
            <p:ph idx="1"/>
          </p:nvPr>
        </p:nvSpPr>
        <p:spPr>
          <a:xfrm>
            <a:off x="443753" y="1371601"/>
            <a:ext cx="8229600" cy="4944979"/>
          </a:xfrm>
        </p:spPr>
        <p:txBody>
          <a:bodyPr/>
          <a:lstStyle/>
          <a:p>
            <a:r>
              <a:rPr lang="sv-SE" altLang="en-US" sz="2000" dirty="0" smtClean="0"/>
              <a:t>ETSI Emergency Communications (EMTEL) Total Conversation Access to Emergency Services</a:t>
            </a:r>
            <a:endParaRPr lang="en-US" altLang="en-US" sz="2000" dirty="0" smtClean="0"/>
          </a:p>
          <a:p>
            <a:pPr lvl="1"/>
            <a:r>
              <a:rPr lang="en-US" altLang="en-US" dirty="0" smtClean="0"/>
              <a:t>Technical Report: TR 103 170</a:t>
            </a:r>
          </a:p>
          <a:p>
            <a:pPr lvl="1"/>
            <a:r>
              <a:rPr lang="en-US" altLang="en-US" dirty="0" smtClean="0"/>
              <a:t>Technical Specification TS 101 470</a:t>
            </a:r>
            <a:endParaRPr lang="sv-SE" altLang="en-US" dirty="0" smtClean="0"/>
          </a:p>
          <a:p>
            <a:r>
              <a:rPr lang="sv-SE" altLang="en-US" sz="2000" dirty="0" smtClean="0"/>
              <a:t>3GPP specifications: Mobile and fixed IMS networks.</a:t>
            </a:r>
          </a:p>
          <a:p>
            <a:pPr lvl="1"/>
            <a:r>
              <a:rPr lang="sv-SE" altLang="en-US" dirty="0" smtClean="0"/>
              <a:t>IMS Multimedia </a:t>
            </a:r>
            <a:r>
              <a:rPr lang="sv-SE" altLang="en-US" dirty="0" smtClean="0">
                <a:solidFill>
                  <a:schemeClr val="tx1">
                    <a:lumMod val="75000"/>
                    <a:lumOff val="25000"/>
                  </a:schemeClr>
                </a:solidFill>
              </a:rPr>
              <a:t>Telephony</a:t>
            </a:r>
            <a:r>
              <a:rPr lang="sv-SE" altLang="en-US" dirty="0" smtClean="0"/>
              <a:t> covers the requirements of TC</a:t>
            </a:r>
          </a:p>
          <a:p>
            <a:pPr lvl="1"/>
            <a:r>
              <a:rPr lang="sv-SE" altLang="en-US" dirty="0" smtClean="0"/>
              <a:t>IMS Multimedia </a:t>
            </a:r>
            <a:r>
              <a:rPr lang="sv-SE" altLang="en-US" smtClean="0"/>
              <a:t>Emergency Sessions </a:t>
            </a:r>
            <a:r>
              <a:rPr lang="sv-SE" altLang="en-US" dirty="0" smtClean="0"/>
              <a:t>specifies the support for TC in emergency calls</a:t>
            </a:r>
          </a:p>
          <a:p>
            <a:r>
              <a:rPr lang="sv-SE" altLang="en-US" sz="2000" dirty="0" smtClean="0"/>
              <a:t>IETF specifies SIP based emergency calling</a:t>
            </a:r>
            <a:endParaRPr lang="sv-SE" altLang="en-US" sz="1600" dirty="0" smtClean="0"/>
          </a:p>
          <a:p>
            <a:pPr lvl="1"/>
            <a:r>
              <a:rPr lang="sv-SE" altLang="en-US" dirty="0" smtClean="0"/>
              <a:t>Total Conversation is referenced in RFC 6443 (</a:t>
            </a:r>
            <a:r>
              <a:rPr lang="sv-SE" altLang="en-US" sz="1400" i="1" dirty="0" smtClean="0"/>
              <a:t>Dec 2011-Framework</a:t>
            </a:r>
            <a:r>
              <a:rPr lang="sv-SE" altLang="en-US" dirty="0" smtClean="0"/>
              <a:t>) and 6881 (</a:t>
            </a:r>
            <a:r>
              <a:rPr lang="en-GB" sz="1400" i="1" dirty="0" smtClean="0"/>
              <a:t>March 2013-Best Current Practice</a:t>
            </a:r>
            <a:r>
              <a:rPr lang="en-GB" dirty="0" smtClean="0"/>
              <a:t>)</a:t>
            </a:r>
            <a:endParaRPr lang="sv-SE" altLang="en-US" dirty="0" smtClean="0"/>
          </a:p>
          <a:p>
            <a:r>
              <a:rPr lang="en-US" altLang="en-US" sz="2000" dirty="0">
                <a:solidFill>
                  <a:schemeClr val="tx1">
                    <a:lumMod val="75000"/>
                    <a:lumOff val="25000"/>
                  </a:schemeClr>
                </a:solidFill>
              </a:rPr>
              <a:t>ETSI HF ES 202 975 specifies </a:t>
            </a:r>
            <a:r>
              <a:rPr lang="en-US" altLang="en-US" sz="2000" dirty="0" smtClean="0">
                <a:solidFill>
                  <a:schemeClr val="tx1">
                    <a:lumMod val="75000"/>
                    <a:lumOff val="25000"/>
                  </a:schemeClr>
                </a:solidFill>
              </a:rPr>
              <a:t>requirements for </a:t>
            </a:r>
            <a:r>
              <a:rPr lang="en-GB" altLang="en-US" sz="2000" dirty="0" smtClean="0">
                <a:solidFill>
                  <a:schemeClr val="tx1">
                    <a:lumMod val="75000"/>
                    <a:lumOff val="25000"/>
                  </a:schemeClr>
                </a:solidFill>
              </a:rPr>
              <a:t>Harmonised</a:t>
            </a:r>
            <a:r>
              <a:rPr lang="en-US" altLang="en-US" sz="2000" dirty="0" smtClean="0">
                <a:solidFill>
                  <a:schemeClr val="tx1">
                    <a:lumMod val="75000"/>
                    <a:lumOff val="25000"/>
                  </a:schemeClr>
                </a:solidFill>
              </a:rPr>
              <a:t> Relay services</a:t>
            </a:r>
            <a:endParaRPr lang="en-US" altLang="en-US" sz="2000" dirty="0">
              <a:solidFill>
                <a:schemeClr val="tx1">
                  <a:lumMod val="75000"/>
                  <a:lumOff val="25000"/>
                </a:schemeClr>
              </a:solidFill>
            </a:endParaRPr>
          </a:p>
          <a:p>
            <a:r>
              <a:rPr lang="sv-SE" altLang="en-US" sz="2000" dirty="0" smtClean="0"/>
              <a:t>EENA NG 112 LTD specification for IP based Emergency Services</a:t>
            </a:r>
          </a:p>
        </p:txBody>
      </p:sp>
      <p:sp>
        <p:nvSpPr>
          <p:cNvPr id="5" name="מציין מיקום של מספר שקופית 4"/>
          <p:cNvSpPr>
            <a:spLocks noGrp="1"/>
          </p:cNvSpPr>
          <p:nvPr>
            <p:ph type="sldNum" sz="quarter" idx="11"/>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18A7AB8-A5E9-40C1-9488-1508D765E50B}" type="slidenum">
              <a:rPr lang="en-GB" altLang="en-US">
                <a:solidFill>
                  <a:srgbClr val="8EB4E3"/>
                </a:solidFill>
              </a:rPr>
              <a:pPr eaLnBrk="1" hangingPunct="1"/>
              <a:t>10</a:t>
            </a:fld>
            <a:endParaRPr lang="en-GB" altLang="en-US">
              <a:solidFill>
                <a:srgbClr val="8EB4E3"/>
              </a:solidFill>
            </a:endParaRPr>
          </a:p>
        </p:txBody>
      </p:sp>
      <p:sp>
        <p:nvSpPr>
          <p:cNvPr id="25605" name="Footer Placeholder 4"/>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dirty="0" smtClean="0">
                <a:solidFill>
                  <a:srgbClr val="898989"/>
                </a:solidFill>
                <a:latin typeface="Calibri" panose="020F0502020204030204" pitchFamily="34" charset="0"/>
              </a:rPr>
              <a:t>© ETSI 2015. All rights reserved</a:t>
            </a:r>
            <a:endParaRPr lang="en-US" altLang="en-US" dirty="0" smtClean="0">
              <a:solidFill>
                <a:srgbClr val="898989"/>
              </a:solidFill>
              <a:latin typeface="Calibri" panose="020F0502020204030204" pitchFamily="34" charset="0"/>
            </a:endParaRPr>
          </a:p>
        </p:txBody>
      </p:sp>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GB" altLang="en-US" dirty="0" smtClean="0"/>
              <a:t>Issues potentially impacting 3GPP</a:t>
            </a:r>
            <a:endParaRPr lang="he-IL" altLang="en-US" dirty="0" smtClean="0"/>
          </a:p>
        </p:txBody>
      </p:sp>
      <p:sp>
        <p:nvSpPr>
          <p:cNvPr id="33795" name="Content Placeholder 2"/>
          <p:cNvSpPr>
            <a:spLocks noGrp="1"/>
          </p:cNvSpPr>
          <p:nvPr>
            <p:ph idx="1"/>
          </p:nvPr>
        </p:nvSpPr>
        <p:spPr>
          <a:xfrm>
            <a:off x="431800" y="1447800"/>
            <a:ext cx="5962650" cy="4562475"/>
          </a:xfrm>
        </p:spPr>
        <p:txBody>
          <a:bodyPr/>
          <a:lstStyle/>
          <a:p>
            <a:r>
              <a:rPr lang="en-GB" altLang="en-US" dirty="0" smtClean="0"/>
              <a:t>Inclusion of assisting services </a:t>
            </a:r>
          </a:p>
          <a:p>
            <a:pPr lvl="1"/>
            <a:r>
              <a:rPr lang="en-GB" altLang="en-US" dirty="0" smtClean="0"/>
              <a:t>Same as per non-emergency sessions?</a:t>
            </a:r>
          </a:p>
          <a:p>
            <a:pPr lvl="1"/>
            <a:r>
              <a:rPr lang="en-GB" altLang="en-US" dirty="0" smtClean="0"/>
              <a:t>… but solution </a:t>
            </a:r>
            <a:r>
              <a:rPr lang="en-GB" altLang="en-US" dirty="0"/>
              <a:t>has to work in roaming and non-roaming scenarios</a:t>
            </a:r>
          </a:p>
          <a:p>
            <a:pPr lvl="1"/>
            <a:r>
              <a:rPr lang="en-GB" altLang="en-US" dirty="0" smtClean="0"/>
              <a:t>How to indicate/identify?</a:t>
            </a:r>
          </a:p>
          <a:p>
            <a:pPr lvl="2"/>
            <a:r>
              <a:rPr lang="en-GB" altLang="en-US" dirty="0"/>
              <a:t>Explicit indication by TC user?</a:t>
            </a:r>
          </a:p>
          <a:p>
            <a:pPr lvl="2"/>
            <a:r>
              <a:rPr lang="en-GB" altLang="en-US" dirty="0"/>
              <a:t>Explicit indication in user profile?</a:t>
            </a:r>
          </a:p>
          <a:p>
            <a:pPr lvl="2"/>
            <a:r>
              <a:rPr lang="en-GB" altLang="en-US" dirty="0"/>
              <a:t>Implicit indication using language / modality </a:t>
            </a:r>
            <a:r>
              <a:rPr lang="en-GB" altLang="en-US" dirty="0" smtClean="0"/>
              <a:t>tags?</a:t>
            </a:r>
          </a:p>
          <a:p>
            <a:pPr lvl="1"/>
            <a:r>
              <a:rPr lang="en-GB" altLang="en-US" dirty="0" smtClean="0"/>
              <a:t>How to include?</a:t>
            </a:r>
          </a:p>
          <a:p>
            <a:pPr lvl="2"/>
            <a:r>
              <a:rPr lang="en-GB" altLang="en-US" dirty="0" smtClean="0"/>
              <a:t>Conference invoked by PSAP, TC user, or Application Service Provider?</a:t>
            </a:r>
          </a:p>
          <a:p>
            <a:pPr lvl="2"/>
            <a:r>
              <a:rPr lang="en-GB" altLang="en-US" dirty="0" smtClean="0"/>
              <a:t>Need to ensure location and caller identity information are provided transparently to PSAP </a:t>
            </a:r>
          </a:p>
          <a:p>
            <a:pPr lvl="1"/>
            <a:endParaRPr lang="en-GB" altLang="en-US" dirty="0" smtClean="0"/>
          </a:p>
          <a:p>
            <a:r>
              <a:rPr lang="en-GB" altLang="en-US" sz="2000" dirty="0" smtClean="0"/>
              <a:t>Unclear relationship between Global Text Telephony (GTT) and multimedia Real Time Text (RTT)</a:t>
            </a:r>
            <a:endParaRPr lang="he-IL" altLang="en-US" sz="2000" dirty="0" smtClean="0"/>
          </a:p>
        </p:txBody>
      </p:sp>
      <p:sp>
        <p:nvSpPr>
          <p:cNvPr id="4" name="Slide Number Placeholder 3"/>
          <p:cNvSpPr>
            <a:spLocks noGrp="1"/>
          </p:cNvSpPr>
          <p:nvPr>
            <p:ph type="sldNum" sz="quarter" idx="10"/>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17A38E8-DBE6-4D38-BEA0-DCD5F456AEB9}" type="slidenum">
              <a:rPr lang="en-GB" altLang="en-US">
                <a:solidFill>
                  <a:srgbClr val="8EB4E3"/>
                </a:solidFill>
              </a:rPr>
              <a:pPr eaLnBrk="1" hangingPunct="1"/>
              <a:t>11</a:t>
            </a:fld>
            <a:endParaRPr lang="en-GB" altLang="en-US">
              <a:solidFill>
                <a:srgbClr val="8EB4E3"/>
              </a:solidFill>
            </a:endParaRPr>
          </a:p>
        </p:txBody>
      </p:sp>
      <p:sp>
        <p:nvSpPr>
          <p:cNvPr id="3379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dirty="0" smtClean="0">
                <a:solidFill>
                  <a:srgbClr val="898989"/>
                </a:solidFill>
                <a:latin typeface="Calibri" panose="020F0502020204030204" pitchFamily="34" charset="0"/>
              </a:rPr>
              <a:t>© ETSI 2015. All rights reserved</a:t>
            </a:r>
            <a:endParaRPr lang="en-US" altLang="en-US" dirty="0" smtClean="0">
              <a:solidFill>
                <a:srgbClr val="898989"/>
              </a:solidFill>
              <a:latin typeface="Calibri" panose="020F0502020204030204" pitchFamily="34" charset="0"/>
            </a:endParaRPr>
          </a:p>
        </p:txBody>
      </p:sp>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כותרת 5"/>
          <p:cNvSpPr>
            <a:spLocks noGrp="1"/>
          </p:cNvSpPr>
          <p:nvPr>
            <p:ph type="title"/>
          </p:nvPr>
        </p:nvSpPr>
        <p:spPr/>
        <p:txBody>
          <a:bodyPr/>
          <a:lstStyle/>
          <a:p>
            <a:r>
              <a:rPr lang="en-GB" altLang="en-US" dirty="0" smtClean="0"/>
              <a:t> Thank You!</a:t>
            </a:r>
            <a:endParaRPr lang="he-IL" altLang="en-US" dirty="0" smtClean="0"/>
          </a:p>
        </p:txBody>
      </p:sp>
      <p:sp>
        <p:nvSpPr>
          <p:cNvPr id="38915" name="מציין מיקום תוכן 6"/>
          <p:cNvSpPr>
            <a:spLocks noGrp="1"/>
          </p:cNvSpPr>
          <p:nvPr>
            <p:ph idx="1"/>
          </p:nvPr>
        </p:nvSpPr>
        <p:spPr>
          <a:xfrm>
            <a:off x="457200" y="1600200"/>
            <a:ext cx="8229600" cy="3448050"/>
          </a:xfrm>
        </p:spPr>
        <p:txBody>
          <a:bodyPr/>
          <a:lstStyle/>
          <a:p>
            <a:pPr algn="ctr">
              <a:buFontTx/>
              <a:buNone/>
            </a:pPr>
            <a:r>
              <a:rPr lang="en-GB" altLang="en-US" dirty="0" smtClean="0"/>
              <a:t>Contact Details:</a:t>
            </a:r>
          </a:p>
          <a:p>
            <a:pPr algn="ctr">
              <a:buFontTx/>
              <a:buNone/>
            </a:pPr>
            <a:endParaRPr lang="en-GB" altLang="en-US" dirty="0" smtClean="0"/>
          </a:p>
          <a:p>
            <a:pPr>
              <a:buFontTx/>
              <a:buNone/>
            </a:pPr>
            <a:r>
              <a:rPr lang="en-GB" dirty="0" smtClean="0"/>
              <a:t>  Ban Al-Bakri		</a:t>
            </a:r>
            <a:r>
              <a:rPr lang="en-GB" dirty="0" smtClean="0">
                <a:hlinkClick r:id="rId3"/>
              </a:rPr>
              <a:t>Ban.Al-Bakri@etsi.org</a:t>
            </a:r>
            <a:endParaRPr lang="en-GB" dirty="0" smtClean="0"/>
          </a:p>
          <a:p>
            <a:pPr>
              <a:buFontTx/>
              <a:buNone/>
            </a:pPr>
            <a:r>
              <a:rPr lang="en-GB" dirty="0" smtClean="0"/>
              <a:t>  Craig Bishop 		</a:t>
            </a:r>
            <a:r>
              <a:rPr lang="en-GB" dirty="0" smtClean="0">
                <a:hlinkClick r:id="rId4"/>
              </a:rPr>
              <a:t>craig@bishop-consulting.co.uk</a:t>
            </a:r>
            <a:endParaRPr lang="en-GB" dirty="0" smtClean="0"/>
          </a:p>
          <a:p>
            <a:pPr>
              <a:buFontTx/>
              <a:buNone/>
            </a:pPr>
            <a:r>
              <a:rPr lang="en-GB" dirty="0" smtClean="0"/>
              <a:t>  Gunnar </a:t>
            </a:r>
            <a:r>
              <a:rPr lang="en-GB" dirty="0" err="1" smtClean="0"/>
              <a:t>Hellström</a:t>
            </a:r>
            <a:r>
              <a:rPr lang="en-GB" dirty="0" smtClean="0"/>
              <a:t> 	</a:t>
            </a:r>
            <a:r>
              <a:rPr lang="en-GB" dirty="0" smtClean="0">
                <a:hlinkClick r:id="rId5"/>
              </a:rPr>
              <a:t>gunnar.hellstrom@omnitor.se</a:t>
            </a:r>
            <a:endParaRPr lang="en-GB" altLang="en-US" dirty="0" smtClean="0"/>
          </a:p>
          <a:p>
            <a:pPr algn="ctr">
              <a:buFontTx/>
              <a:buNone/>
            </a:pPr>
            <a:endParaRPr lang="he-IL" altLang="en-US" dirty="0" smtClean="0"/>
          </a:p>
        </p:txBody>
      </p:sp>
      <p:sp>
        <p:nvSpPr>
          <p:cNvPr id="5" name="מציין מיקום של מספר שקופית 4"/>
          <p:cNvSpPr>
            <a:spLocks noGrp="1"/>
          </p:cNvSpPr>
          <p:nvPr>
            <p:ph type="sldNum" sz="quarter" idx="11"/>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C1067D6-A47C-46BD-9929-27A57207073A}" type="slidenum">
              <a:rPr lang="en-GB" altLang="en-US">
                <a:solidFill>
                  <a:srgbClr val="8EB4E3"/>
                </a:solidFill>
              </a:rPr>
              <a:pPr eaLnBrk="1" hangingPunct="1"/>
              <a:t>12</a:t>
            </a:fld>
            <a:endParaRPr lang="en-GB" altLang="en-US">
              <a:solidFill>
                <a:srgbClr val="8EB4E3"/>
              </a:solidFill>
            </a:endParaRPr>
          </a:p>
        </p:txBody>
      </p:sp>
      <p:sp>
        <p:nvSpPr>
          <p:cNvPr id="8" name="מלבן מעוגל 7"/>
          <p:cNvSpPr/>
          <p:nvPr/>
        </p:nvSpPr>
        <p:spPr>
          <a:xfrm>
            <a:off x="1881188" y="5208588"/>
            <a:ext cx="5611812" cy="830262"/>
          </a:xfrm>
          <a:prstGeom prst="roundRect">
            <a:avLst>
              <a:gd name="adj" fmla="val 10735"/>
            </a:avLst>
          </a:prstGeom>
          <a:solidFill>
            <a:srgbClr val="1A4669"/>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en-US" sz="3200" dirty="0">
                <a:latin typeface="Calibri" pitchFamily="34" charset="0"/>
              </a:rPr>
              <a:t>Thank you!</a:t>
            </a:r>
            <a:endParaRPr lang="en-GB" sz="3200" dirty="0">
              <a:latin typeface="Calibri" pitchFamily="34" charset="0"/>
            </a:endParaRPr>
          </a:p>
        </p:txBody>
      </p:sp>
      <p:sp>
        <p:nvSpPr>
          <p:cNvPr id="38918" name="Footer Placeholder 4"/>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dirty="0" smtClean="0">
                <a:solidFill>
                  <a:srgbClr val="898989"/>
                </a:solidFill>
                <a:latin typeface="Calibri" panose="020F0502020204030204" pitchFamily="34" charset="0"/>
              </a:rPr>
              <a:t>© ETSI 2015. All rights reserved</a:t>
            </a:r>
            <a:endParaRPr lang="en-US" altLang="en-US" dirty="0" smtClean="0">
              <a:solidFill>
                <a:srgbClr val="898989"/>
              </a:solidFill>
              <a:latin typeface="Calibri" panose="020F0502020204030204" pitchFamily="34"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Annex</a:t>
            </a:r>
            <a:endParaRPr lang="en-GB" dirty="0"/>
          </a:p>
        </p:txBody>
      </p:sp>
      <p:sp>
        <p:nvSpPr>
          <p:cNvPr id="3" name="Content Placeholder 2"/>
          <p:cNvSpPr>
            <a:spLocks noGrp="1"/>
          </p:cNvSpPr>
          <p:nvPr>
            <p:ph idx="1"/>
          </p:nvPr>
        </p:nvSpPr>
        <p:spPr>
          <a:xfrm>
            <a:off x="457200" y="1600200"/>
            <a:ext cx="8229600" cy="4872789"/>
          </a:xfrm>
        </p:spPr>
        <p:txBody>
          <a:bodyPr/>
          <a:lstStyle/>
          <a:p>
            <a:pPr>
              <a:buFont typeface="Wingdings" pitchFamily="2" charset="2"/>
              <a:buChar char="Ø"/>
            </a:pPr>
            <a:r>
              <a:rPr lang="en-US" sz="1400" b="1" dirty="0" smtClean="0"/>
              <a:t>About ETSI:</a:t>
            </a:r>
            <a:endParaRPr lang="en-US" sz="1400" dirty="0" smtClean="0"/>
          </a:p>
          <a:p>
            <a:r>
              <a:rPr lang="en-US" sz="1400" i="1" dirty="0" smtClean="0"/>
              <a:t>ETSI produces globally-applicable standards for Information and Communications Technologies (ICT), including fixed, mobile, radio, converged, broadcast and internet technologies and is officially recognized by the European Commission as a European Standards Organization. ETSI is a not-for-profit organization whose Member Organizations benefit from direct participation and are drawn from countries worldwide. For more information, please visit: </a:t>
            </a:r>
            <a:r>
              <a:rPr lang="en-US" sz="1400" i="1" dirty="0" smtClean="0">
                <a:hlinkClick r:id="rId2" tooltip="blocked::http://www.etsi.org/"/>
              </a:rPr>
              <a:t>www.etsi.org</a:t>
            </a:r>
            <a:endParaRPr lang="en-US" sz="1400" i="1" dirty="0" smtClean="0"/>
          </a:p>
          <a:p>
            <a:endParaRPr lang="en-US" sz="1400" dirty="0" smtClean="0"/>
          </a:p>
          <a:p>
            <a:pPr>
              <a:buFont typeface="Wingdings" pitchFamily="2" charset="2"/>
              <a:buChar char="Ø"/>
            </a:pPr>
            <a:r>
              <a:rPr lang="en-US" sz="1400" i="1" dirty="0" smtClean="0"/>
              <a:t> </a:t>
            </a:r>
            <a:r>
              <a:rPr lang="en-US" sz="1400" b="1" dirty="0" smtClean="0"/>
              <a:t>About ETSI Specialist Task Forces (STF):</a:t>
            </a:r>
            <a:endParaRPr lang="en-US" sz="1400" dirty="0" smtClean="0"/>
          </a:p>
          <a:p>
            <a:r>
              <a:rPr lang="en-US" sz="1400" i="1" dirty="0" smtClean="0"/>
              <a:t>STFs are teams of highly-skilled experts working together over a pre-defined period to draft an ETSI standard under the technical guidance of an ETSI Technical Body and with the support of the ETSI Secretariat.  The task of the STFs is to accelerate the standardization process in areas of strategic importance and in response to urgent market needs. For more information, please visit the </a:t>
            </a:r>
            <a:r>
              <a:rPr lang="en-US" sz="1400" i="1" dirty="0" smtClean="0">
                <a:hlinkClick r:id="rId3"/>
              </a:rPr>
              <a:t>STF home page</a:t>
            </a:r>
            <a:endParaRPr lang="en-US" sz="1400" i="1" dirty="0" smtClean="0"/>
          </a:p>
          <a:p>
            <a:endParaRPr lang="en-US" sz="1400" dirty="0" smtClean="0"/>
          </a:p>
          <a:p>
            <a:pPr>
              <a:buFont typeface="Wingdings" pitchFamily="2" charset="2"/>
              <a:buChar char="Ø"/>
            </a:pPr>
            <a:r>
              <a:rPr lang="en-US" sz="1400" b="1" dirty="0" smtClean="0"/>
              <a:t>EU co-financed</a:t>
            </a:r>
          </a:p>
          <a:p>
            <a:r>
              <a:rPr lang="en-US" sz="1400" i="1" dirty="0" smtClean="0"/>
              <a:t>The work carried out in STF 489 is co-financed by the EC/EFTA in response to the EC’s ICT </a:t>
            </a:r>
            <a:r>
              <a:rPr lang="en-US" sz="1400" i="1" dirty="0" err="1" smtClean="0"/>
              <a:t>Standardisation</a:t>
            </a:r>
            <a:r>
              <a:rPr lang="en-US" sz="1400" i="1" dirty="0" smtClean="0"/>
              <a:t> Work </a:t>
            </a:r>
            <a:r>
              <a:rPr lang="en-US" sz="1400" i="1" dirty="0" err="1" smtClean="0"/>
              <a:t>Programme</a:t>
            </a:r>
            <a:r>
              <a:rPr lang="en-US" sz="1400" i="1" dirty="0" smtClean="0"/>
              <a:t>.</a:t>
            </a:r>
          </a:p>
          <a:p>
            <a:pPr>
              <a:buNone/>
            </a:pPr>
            <a:endParaRPr lang="en-US" sz="1400" dirty="0" smtClean="0"/>
          </a:p>
          <a:p>
            <a:pPr>
              <a:buFont typeface="Wingdings" pitchFamily="2" charset="2"/>
              <a:buChar char="Ø"/>
            </a:pPr>
            <a:r>
              <a:rPr lang="en-GB" sz="1400" b="1" dirty="0" smtClean="0"/>
              <a:t>Disclaimer</a:t>
            </a:r>
          </a:p>
          <a:p>
            <a:r>
              <a:rPr lang="en-GB" sz="1400" i="1" dirty="0" smtClean="0"/>
              <a:t>This information is based upon STF489 working assumptions.  The views expressed do not necessarily represent the position of ETSI in this context.</a:t>
            </a:r>
          </a:p>
          <a:p>
            <a:pPr>
              <a:buFont typeface="Wingdings" pitchFamily="2" charset="2"/>
              <a:buChar char="Ø"/>
            </a:pPr>
            <a:endParaRPr lang="en-GB" sz="1400" b="1" dirty="0" smtClean="0"/>
          </a:p>
          <a:p>
            <a:pPr>
              <a:buFont typeface="Wingdings" pitchFamily="2" charset="2"/>
              <a:buChar char="Ø"/>
            </a:pPr>
            <a:endParaRPr lang="en-GB" dirty="0"/>
          </a:p>
        </p:txBody>
      </p:sp>
      <p:sp>
        <p:nvSpPr>
          <p:cNvPr id="4" name="Footer Placeholder 3"/>
          <p:cNvSpPr>
            <a:spLocks noGrp="1"/>
          </p:cNvSpPr>
          <p:nvPr>
            <p:ph type="ftr" sz="quarter" idx="10"/>
          </p:nvPr>
        </p:nvSpPr>
        <p:spPr/>
        <p:txBody>
          <a:bodyPr/>
          <a:lstStyle/>
          <a:p>
            <a:pPr>
              <a:defRPr/>
            </a:pPr>
            <a:r>
              <a:rPr lang="en-GB" dirty="0" smtClean="0"/>
              <a:t>© ETSI 2015. All rights reserved</a:t>
            </a:r>
            <a:endParaRPr lang="en-US" dirty="0"/>
          </a:p>
        </p:txBody>
      </p:sp>
      <p:sp>
        <p:nvSpPr>
          <p:cNvPr id="5" name="Slide Number Placeholder 4"/>
          <p:cNvSpPr>
            <a:spLocks noGrp="1"/>
          </p:cNvSpPr>
          <p:nvPr>
            <p:ph type="sldNum" sz="quarter" idx="11"/>
          </p:nvPr>
        </p:nvSpPr>
        <p:spPr/>
        <p:txBody>
          <a:bodyPr/>
          <a:lstStyle/>
          <a:p>
            <a:fld id="{13A81C64-F720-426A-9905-35D857D010DB}" type="slidenum">
              <a:rPr lang="en-GB" altLang="en-US" smtClean="0"/>
              <a:pPr/>
              <a:t>13</a:t>
            </a:fld>
            <a:endParaRPr lang="en-GB" altLang="en-US"/>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GB" altLang="en-US" dirty="0" smtClean="0"/>
              <a:t>Outline of the Presentation</a:t>
            </a:r>
            <a:endParaRPr lang="he-IL" altLang="en-US" dirty="0" smtClean="0"/>
          </a:p>
        </p:txBody>
      </p:sp>
      <p:sp>
        <p:nvSpPr>
          <p:cNvPr id="37891" name="Content Placeholder 2"/>
          <p:cNvSpPr>
            <a:spLocks noGrp="1"/>
          </p:cNvSpPr>
          <p:nvPr>
            <p:ph idx="1"/>
          </p:nvPr>
        </p:nvSpPr>
        <p:spPr>
          <a:xfrm>
            <a:off x="457200" y="1600199"/>
            <a:ext cx="5915025" cy="5101389"/>
          </a:xfrm>
        </p:spPr>
        <p:txBody>
          <a:bodyPr/>
          <a:lstStyle/>
          <a:p>
            <a:r>
              <a:rPr lang="en-GB" dirty="0" smtClean="0"/>
              <a:t>STF489 </a:t>
            </a:r>
            <a:r>
              <a:rPr lang="en-US" dirty="0" smtClean="0"/>
              <a:t>-Total Conversation for emergency communications</a:t>
            </a:r>
          </a:p>
          <a:p>
            <a:r>
              <a:rPr lang="en-GB" dirty="0" smtClean="0"/>
              <a:t>Why STF489?</a:t>
            </a:r>
          </a:p>
          <a:p>
            <a:r>
              <a:rPr lang="en-GB" dirty="0" smtClean="0"/>
              <a:t>What is Total Conversation for Emergency Communications?</a:t>
            </a:r>
          </a:p>
          <a:p>
            <a:r>
              <a:rPr lang="en-US" altLang="en-US" dirty="0" smtClean="0"/>
              <a:t>Benefits of Total Conversation </a:t>
            </a:r>
            <a:br>
              <a:rPr lang="en-US" altLang="en-US" dirty="0" smtClean="0"/>
            </a:br>
            <a:r>
              <a:rPr lang="en-US" altLang="en-US" dirty="0" smtClean="0"/>
              <a:t>for emergency communications</a:t>
            </a:r>
            <a:endParaRPr lang="en-GB" dirty="0" smtClean="0"/>
          </a:p>
          <a:p>
            <a:r>
              <a:rPr lang="en-GB" dirty="0" smtClean="0"/>
              <a:t>STF489 Goals</a:t>
            </a:r>
          </a:p>
          <a:p>
            <a:r>
              <a:rPr lang="en-GB" smtClean="0"/>
              <a:t>Current status </a:t>
            </a:r>
            <a:r>
              <a:rPr lang="en-GB" dirty="0" smtClean="0"/>
              <a:t>of standardisation</a:t>
            </a:r>
          </a:p>
          <a:p>
            <a:r>
              <a:rPr lang="en-GB" altLang="en-US" dirty="0"/>
              <a:t>Issues potentially impacting </a:t>
            </a:r>
            <a:r>
              <a:rPr lang="en-GB" altLang="en-US" dirty="0" smtClean="0"/>
              <a:t>3GPP</a:t>
            </a:r>
          </a:p>
          <a:p>
            <a:r>
              <a:rPr lang="en-GB" dirty="0" smtClean="0"/>
              <a:t>Contact details</a:t>
            </a:r>
            <a:endParaRPr lang="en-US" dirty="0" smtClean="0"/>
          </a:p>
          <a:p>
            <a:r>
              <a:rPr lang="en-GB" dirty="0" smtClean="0"/>
              <a:t>Annex</a:t>
            </a:r>
            <a:endParaRPr lang="en-US" dirty="0" smtClean="0"/>
          </a:p>
          <a:p>
            <a:endParaRPr lang="en-GB" dirty="0" smtClean="0"/>
          </a:p>
          <a:p>
            <a:endParaRPr lang="he-IL" altLang="en-US" dirty="0" smtClean="0"/>
          </a:p>
        </p:txBody>
      </p:sp>
      <p:sp>
        <p:nvSpPr>
          <p:cNvPr id="4" name="Slide Number Placeholder 3"/>
          <p:cNvSpPr>
            <a:spLocks noGrp="1"/>
          </p:cNvSpPr>
          <p:nvPr>
            <p:ph type="sldNum" sz="quarter" idx="10"/>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CA1D516-E5C6-4991-A9BB-1A4970BECF91}" type="slidenum">
              <a:rPr lang="en-GB" altLang="en-US">
                <a:solidFill>
                  <a:srgbClr val="8EB4E3"/>
                </a:solidFill>
              </a:rPr>
              <a:pPr eaLnBrk="1" hangingPunct="1"/>
              <a:t>2</a:t>
            </a:fld>
            <a:endParaRPr lang="en-GB" altLang="en-US">
              <a:solidFill>
                <a:srgbClr val="8EB4E3"/>
              </a:solidFill>
            </a:endParaRPr>
          </a:p>
        </p:txBody>
      </p:sp>
      <p:sp>
        <p:nvSpPr>
          <p:cNvPr id="37893"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dirty="0" smtClean="0">
                <a:solidFill>
                  <a:srgbClr val="898989"/>
                </a:solidFill>
                <a:latin typeface="Calibri" panose="020F0502020204030204" pitchFamily="34" charset="0"/>
              </a:rPr>
              <a:t>© ETSI 2015. All rights reserved</a:t>
            </a:r>
            <a:endParaRPr lang="en-US" altLang="en-US" dirty="0" smtClean="0">
              <a:solidFill>
                <a:srgbClr val="898989"/>
              </a:solidFill>
              <a:latin typeface="Calibri" panose="020F0502020204030204" pitchFamily="34" charset="0"/>
            </a:endParaRP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GB" dirty="0" smtClean="0"/>
              <a:t>STF489 </a:t>
            </a:r>
            <a:r>
              <a:rPr lang="en-US" dirty="0" smtClean="0"/>
              <a:t>-Total Conversation for emergency communications</a:t>
            </a:r>
            <a:endParaRPr lang="he-IL" altLang="en-US" dirty="0" smtClean="0"/>
          </a:p>
        </p:txBody>
      </p:sp>
      <p:sp>
        <p:nvSpPr>
          <p:cNvPr id="27651" name="Content Placeholder 2"/>
          <p:cNvSpPr>
            <a:spLocks noGrp="1"/>
          </p:cNvSpPr>
          <p:nvPr>
            <p:ph idx="1"/>
          </p:nvPr>
        </p:nvSpPr>
        <p:spPr>
          <a:xfrm>
            <a:off x="457200" y="1600199"/>
            <a:ext cx="5876925" cy="4969043"/>
          </a:xfrm>
        </p:spPr>
        <p:txBody>
          <a:bodyPr/>
          <a:lstStyle/>
          <a:p>
            <a:pPr>
              <a:buFont typeface="Wingdings" pitchFamily="2" charset="2"/>
              <a:buChar char="Ø"/>
            </a:pPr>
            <a:r>
              <a:rPr lang="en-GB" dirty="0" smtClean="0"/>
              <a:t>Team Members</a:t>
            </a:r>
          </a:p>
          <a:p>
            <a:r>
              <a:rPr lang="en-GB" sz="2000" dirty="0" smtClean="0"/>
              <a:t>Ban Al-Bakri 		Team Leader</a:t>
            </a:r>
          </a:p>
          <a:p>
            <a:r>
              <a:rPr lang="en-GB" sz="2000" dirty="0" smtClean="0"/>
              <a:t>Craig Bishop		Technical expert</a:t>
            </a:r>
          </a:p>
          <a:p>
            <a:r>
              <a:rPr lang="en-GB" sz="2000" dirty="0" smtClean="0"/>
              <a:t>Gunnar </a:t>
            </a:r>
            <a:r>
              <a:rPr lang="en-US" sz="2000" dirty="0" err="1" smtClean="0"/>
              <a:t>Hellström</a:t>
            </a:r>
            <a:r>
              <a:rPr lang="en-US" sz="2000" dirty="0" smtClean="0"/>
              <a:t>	</a:t>
            </a:r>
            <a:r>
              <a:rPr lang="en-US" sz="2000" dirty="0" err="1" smtClean="0"/>
              <a:t>Rapporteur</a:t>
            </a:r>
            <a:r>
              <a:rPr lang="en-US" sz="2000" dirty="0" smtClean="0"/>
              <a:t>/</a:t>
            </a:r>
            <a:r>
              <a:rPr lang="en-GB" sz="2000" dirty="0" smtClean="0"/>
              <a:t> </a:t>
            </a:r>
            <a:br>
              <a:rPr lang="en-GB" sz="2000" dirty="0" smtClean="0"/>
            </a:br>
            <a:r>
              <a:rPr lang="en-GB" sz="2000" dirty="0" smtClean="0"/>
              <a:t>			Technical expert</a:t>
            </a:r>
            <a:endParaRPr lang="en-US" sz="2000" u="sng" dirty="0" smtClean="0"/>
          </a:p>
          <a:p>
            <a:pPr>
              <a:buFont typeface="Wingdings" pitchFamily="2" charset="2"/>
              <a:buChar char="Ø"/>
            </a:pPr>
            <a:r>
              <a:rPr lang="en-US" dirty="0" smtClean="0"/>
              <a:t>STF489 web-page:</a:t>
            </a:r>
          </a:p>
          <a:p>
            <a:pPr>
              <a:buNone/>
            </a:pPr>
            <a:r>
              <a:rPr lang="en-US" sz="1600" u="sng" dirty="0" smtClean="0">
                <a:hlinkClick r:id="rId3"/>
              </a:rPr>
              <a:t>https://portal.etsi.org/stfs/STF_HomePages/STF489/STF489.asp</a:t>
            </a:r>
            <a:endParaRPr lang="en-GB" sz="1600" dirty="0" smtClean="0"/>
          </a:p>
          <a:p>
            <a:pPr>
              <a:buNone/>
            </a:pPr>
            <a:endParaRPr lang="en-GB" sz="2000" dirty="0" smtClean="0"/>
          </a:p>
          <a:p>
            <a:pPr>
              <a:buFont typeface="Wingdings" pitchFamily="2" charset="2"/>
              <a:buChar char="Ø"/>
            </a:pPr>
            <a:r>
              <a:rPr lang="en-US" dirty="0" smtClean="0"/>
              <a:t>STF489 is co-financed by the EC/EFTA </a:t>
            </a:r>
          </a:p>
          <a:p>
            <a:pPr>
              <a:buNone/>
            </a:pPr>
            <a:endParaRPr lang="en-US" sz="1800" dirty="0" smtClean="0"/>
          </a:p>
          <a:p>
            <a:pPr>
              <a:buFont typeface="Wingdings" pitchFamily="2" charset="2"/>
              <a:buChar char="Ø"/>
            </a:pPr>
            <a:r>
              <a:rPr lang="en-US" dirty="0" smtClean="0"/>
              <a:t>STF489 timeline:</a:t>
            </a:r>
          </a:p>
          <a:p>
            <a:pPr lvl="1"/>
            <a:r>
              <a:rPr lang="en-US" sz="1800" dirty="0" smtClean="0"/>
              <a:t>STF 489 has started its activities March 1st 2015. </a:t>
            </a:r>
          </a:p>
          <a:p>
            <a:pPr lvl="1"/>
            <a:r>
              <a:rPr lang="en-US" sz="1800" dirty="0" smtClean="0"/>
              <a:t>STF 489 activities conclude by end of March 2016.</a:t>
            </a:r>
          </a:p>
          <a:p>
            <a:endParaRPr lang="en-US" sz="2200" dirty="0" smtClean="0"/>
          </a:p>
          <a:p>
            <a:pPr>
              <a:buNone/>
            </a:pPr>
            <a:endParaRPr lang="he-IL" altLang="en-US" dirty="0" smtClean="0"/>
          </a:p>
        </p:txBody>
      </p:sp>
      <p:sp>
        <p:nvSpPr>
          <p:cNvPr id="4" name="Slide Number Placeholder 3"/>
          <p:cNvSpPr>
            <a:spLocks noGrp="1"/>
          </p:cNvSpPr>
          <p:nvPr>
            <p:ph type="sldNum" sz="quarter" idx="10"/>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532A4C6-6C91-47E0-937E-89BB7BC1E5D7}" type="slidenum">
              <a:rPr lang="en-GB" altLang="en-US">
                <a:solidFill>
                  <a:srgbClr val="8EB4E3"/>
                </a:solidFill>
              </a:rPr>
              <a:pPr eaLnBrk="1" hangingPunct="1"/>
              <a:t>3</a:t>
            </a:fld>
            <a:endParaRPr lang="en-GB" altLang="en-US">
              <a:solidFill>
                <a:srgbClr val="8EB4E3"/>
              </a:solidFill>
            </a:endParaRPr>
          </a:p>
        </p:txBody>
      </p:sp>
      <p:sp>
        <p:nvSpPr>
          <p:cNvPr id="27653"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dirty="0" smtClean="0">
                <a:solidFill>
                  <a:srgbClr val="898989"/>
                </a:solidFill>
                <a:latin typeface="Calibri" panose="020F0502020204030204" pitchFamily="34" charset="0"/>
              </a:rPr>
              <a:t>© ETSI 2015. All rights reserved</a:t>
            </a:r>
            <a:endParaRPr lang="en-US" altLang="en-US" dirty="0" smtClean="0">
              <a:solidFill>
                <a:srgbClr val="898989"/>
              </a:solidFill>
              <a:latin typeface="Calibri" panose="020F0502020204030204" pitchFamily="34" charset="0"/>
            </a:endParaRP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Why STF489?</a:t>
            </a:r>
            <a:endParaRPr lang="en-GB" dirty="0"/>
          </a:p>
        </p:txBody>
      </p:sp>
      <p:sp>
        <p:nvSpPr>
          <p:cNvPr id="3" name="Content Placeholder 2"/>
          <p:cNvSpPr>
            <a:spLocks noGrp="1"/>
          </p:cNvSpPr>
          <p:nvPr>
            <p:ph idx="1"/>
          </p:nvPr>
        </p:nvSpPr>
        <p:spPr>
          <a:xfrm>
            <a:off x="457200" y="1395663"/>
            <a:ext cx="5876925" cy="5317958"/>
          </a:xfrm>
        </p:spPr>
        <p:txBody>
          <a:bodyPr/>
          <a:lstStyle/>
          <a:p>
            <a:pPr>
              <a:buFont typeface="Wingdings" pitchFamily="2" charset="2"/>
              <a:buChar char="Ø"/>
            </a:pPr>
            <a:r>
              <a:rPr lang="en-GB" sz="1600" dirty="0" smtClean="0"/>
              <a:t>EU policy and the Domain 3 (e-Inclusion) of the EC ICT Standardisation Work Programme 2010-2013, requires that Total Conversation be supported for communications between citizens and emergency services.  </a:t>
            </a:r>
          </a:p>
          <a:p>
            <a:r>
              <a:rPr lang="en-GB" sz="1600" dirty="0" smtClean="0"/>
              <a:t>DIRECTIVE 2009/136/EC OF THE EUROPEAN PARLIAMENT AND OF THE COUNCIL of 25 November 2009. Article 26.4:</a:t>
            </a:r>
          </a:p>
          <a:p>
            <a:pPr lvl="1"/>
            <a:r>
              <a:rPr lang="en-GB" sz="1100" i="1" dirty="0" smtClean="0"/>
              <a:t>“Member States shall ensure that access for disabled end-users to emergency services is equivalent to that enjoyed by other end-users. Measures taken to ensure that disabled end-users are able to access emergency services whilst travelling in other Member States shall be based to the greatest extent possible on European standards or specifications published in accordance with the provisions of Article 17 of Directive 2002/21/EC (Framework Directive), and they shall not prevent Member States from adopting additional requirements in order to pursue the objectives set out in this Article.”</a:t>
            </a:r>
            <a:endParaRPr lang="en-GB" sz="1100" dirty="0" smtClean="0"/>
          </a:p>
          <a:p>
            <a:r>
              <a:rPr lang="en-GB" sz="1600" dirty="0" smtClean="0"/>
              <a:t>Domain 3 (e-Inclusion) of the EC ICT Standardisation Work Programme 2010-2013: </a:t>
            </a:r>
          </a:p>
          <a:p>
            <a:pPr lvl="1"/>
            <a:r>
              <a:rPr lang="en-GB" sz="1100" i="1" dirty="0" smtClean="0"/>
              <a:t>“New areas for standardisation activities (deliveries: Workshop Agreements or Technical Reports) Accessibility of and interoperability of related solutions for </a:t>
            </a:r>
            <a:r>
              <a:rPr lang="en-GB" sz="1100" i="1" u="sng" dirty="0" smtClean="0"/>
              <a:t>Total Conversation</a:t>
            </a:r>
            <a:r>
              <a:rPr lang="en-GB" sz="1100" i="1" dirty="0" smtClean="0"/>
              <a:t> (including text telephony)</a:t>
            </a:r>
            <a:r>
              <a:rPr lang="en-GB" sz="1100" dirty="0" smtClean="0"/>
              <a:t>.”</a:t>
            </a:r>
          </a:p>
          <a:p>
            <a:r>
              <a:rPr lang="en-GB" sz="1600" dirty="0" smtClean="0"/>
              <a:t>Draft Rolling Plan for ICT standardisation (proposed outline of 29/5/2013):</a:t>
            </a:r>
          </a:p>
          <a:p>
            <a:pPr lvl="1"/>
            <a:r>
              <a:rPr lang="en-GB" sz="1100" dirty="0" smtClean="0"/>
              <a:t>“</a:t>
            </a:r>
            <a:r>
              <a:rPr lang="en-GB" sz="1100" i="1" dirty="0" smtClean="0"/>
              <a:t>The lack of commonly agreed standards in support of electronic communications networks for the emergency call service in Europe is a barrier for implementing future proof solutions which fulfil the requirements of amended Universal Service Directive 2002/22/EC</a:t>
            </a:r>
            <a:r>
              <a:rPr lang="en-GB" sz="1100" dirty="0" smtClean="0"/>
              <a:t>.”</a:t>
            </a:r>
            <a:endParaRPr lang="en-GB" sz="1100" dirty="0"/>
          </a:p>
        </p:txBody>
      </p:sp>
      <p:sp>
        <p:nvSpPr>
          <p:cNvPr id="4" name="Slide Number Placeholder 3"/>
          <p:cNvSpPr>
            <a:spLocks noGrp="1"/>
          </p:cNvSpPr>
          <p:nvPr>
            <p:ph type="sldNum" sz="quarter" idx="10"/>
          </p:nvPr>
        </p:nvSpPr>
        <p:spPr/>
        <p:txBody>
          <a:bodyPr/>
          <a:lstStyle/>
          <a:p>
            <a:fld id="{92EF2093-7CA3-4E5D-B16D-F23DCF5F8F51}" type="slidenum">
              <a:rPr lang="en-GB" altLang="en-US" smtClean="0"/>
              <a:pPr/>
              <a:t>4</a:t>
            </a:fld>
            <a:endParaRPr lang="en-GB" altLang="en-US"/>
          </a:p>
        </p:txBody>
      </p:sp>
      <p:sp>
        <p:nvSpPr>
          <p:cNvPr id="5" name="Footer Placeholder 4"/>
          <p:cNvSpPr>
            <a:spLocks noGrp="1"/>
          </p:cNvSpPr>
          <p:nvPr>
            <p:ph type="ftr" sz="quarter" idx="11"/>
          </p:nvPr>
        </p:nvSpPr>
        <p:spPr/>
        <p:txBody>
          <a:bodyPr/>
          <a:lstStyle/>
          <a:p>
            <a:pPr>
              <a:defRPr/>
            </a:pPr>
            <a:r>
              <a:rPr lang="en-GB" dirty="0" smtClean="0"/>
              <a:t>© ETSI 2015. All rights reserved</a:t>
            </a:r>
            <a:endParaRPr lang="en-US" dirty="0"/>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is Total Conversation for Emergency Communications? (1/2)</a:t>
            </a:r>
            <a:endParaRPr lang="en-GB" dirty="0"/>
          </a:p>
        </p:txBody>
      </p:sp>
      <p:sp>
        <p:nvSpPr>
          <p:cNvPr id="3" name="Content Placeholder 2"/>
          <p:cNvSpPr>
            <a:spLocks noGrp="1"/>
          </p:cNvSpPr>
          <p:nvPr>
            <p:ph idx="1"/>
          </p:nvPr>
        </p:nvSpPr>
        <p:spPr>
          <a:xfrm>
            <a:off x="457200" y="1600200"/>
            <a:ext cx="5876925" cy="5113421"/>
          </a:xfrm>
        </p:spPr>
        <p:txBody>
          <a:bodyPr/>
          <a:lstStyle/>
          <a:p>
            <a:pPr marL="342900" lvl="1" indent="-342900">
              <a:buSzPct val="90000"/>
              <a:buBlip>
                <a:blip r:embed="rId2"/>
              </a:buBlip>
              <a:defRPr/>
            </a:pPr>
            <a:r>
              <a:rPr lang="en-US" sz="2400" dirty="0" smtClean="0"/>
              <a:t>Total Conversation (TC) is a Multimedia Call with Video, Real-time text and Audio</a:t>
            </a:r>
          </a:p>
          <a:p>
            <a:pPr lvl="1">
              <a:defRPr/>
            </a:pPr>
            <a:r>
              <a:rPr lang="en-US" sz="1800" dirty="0" smtClean="0"/>
              <a:t>necessary for deaf, hard-of-hearing, deaf-blind, speech-disabled etc, who require real-time text for texting or video for sign language.</a:t>
            </a:r>
          </a:p>
          <a:p>
            <a:pPr marL="342900" lvl="1" indent="-342900">
              <a:buSzPct val="90000"/>
              <a:buBlip>
                <a:blip r:embed="rId2"/>
              </a:buBlip>
              <a:defRPr/>
            </a:pPr>
            <a:r>
              <a:rPr lang="en-US" sz="2400" dirty="0" smtClean="0"/>
              <a:t>TC for Emergency communications is TC calling PSAP in case of emergency situation.</a:t>
            </a:r>
          </a:p>
          <a:p>
            <a:pPr marL="457200" lvl="1" indent="0">
              <a:buNone/>
              <a:defRPr/>
            </a:pPr>
            <a:endParaRPr lang="en-US" sz="2400" dirty="0" smtClean="0"/>
          </a:p>
          <a:p>
            <a:pPr>
              <a:defRPr/>
            </a:pPr>
            <a:endParaRPr lang="en-US" dirty="0" smtClean="0"/>
          </a:p>
          <a:p>
            <a:endParaRPr lang="en-GB" dirty="0"/>
          </a:p>
        </p:txBody>
      </p:sp>
      <p:sp>
        <p:nvSpPr>
          <p:cNvPr id="4" name="Slide Number Placeholder 3"/>
          <p:cNvSpPr>
            <a:spLocks noGrp="1"/>
          </p:cNvSpPr>
          <p:nvPr>
            <p:ph type="sldNum" sz="quarter" idx="10"/>
          </p:nvPr>
        </p:nvSpPr>
        <p:spPr/>
        <p:txBody>
          <a:bodyPr/>
          <a:lstStyle/>
          <a:p>
            <a:fld id="{92EF2093-7CA3-4E5D-B16D-F23DCF5F8F51}" type="slidenum">
              <a:rPr lang="en-GB" altLang="en-US" smtClean="0"/>
              <a:pPr/>
              <a:t>5</a:t>
            </a:fld>
            <a:endParaRPr lang="en-GB" altLang="en-US"/>
          </a:p>
        </p:txBody>
      </p:sp>
      <p:sp>
        <p:nvSpPr>
          <p:cNvPr id="5" name="Footer Placeholder 4"/>
          <p:cNvSpPr>
            <a:spLocks noGrp="1"/>
          </p:cNvSpPr>
          <p:nvPr>
            <p:ph type="ftr" sz="quarter" idx="11"/>
          </p:nvPr>
        </p:nvSpPr>
        <p:spPr/>
        <p:txBody>
          <a:bodyPr/>
          <a:lstStyle/>
          <a:p>
            <a:pPr>
              <a:defRPr/>
            </a:pPr>
            <a:r>
              <a:rPr lang="en-GB" dirty="0" smtClean="0"/>
              <a:t>© ETSI 2015. All rights reserved</a:t>
            </a:r>
            <a:endParaRPr lang="en-US" dirty="0"/>
          </a:p>
        </p:txBody>
      </p:sp>
      <p:pic>
        <p:nvPicPr>
          <p:cNvPr id="6" name="Picture 2" descr="C:\Users\Gunnar\Documents\_Omnitor bilder\Total Conversation products 2011-11-11\Total conversation in 7 inch Android Omnitor eCmobile p3x.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90537" y="4620124"/>
            <a:ext cx="1725798" cy="199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C:\Users\Gunnar\Documents\_Omnitor bilder\Total konversation och real-time text\allan_eng.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23591" y="4549129"/>
            <a:ext cx="2080956" cy="209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Verdana" panose="020B0604030504040204" pitchFamily="34" charset="0"/>
              </a:defRPr>
            </a:lvl1pPr>
            <a:lvl2pPr marL="742950" indent="-285750">
              <a:defRPr sz="3200">
                <a:solidFill>
                  <a:schemeClr val="tx1"/>
                </a:solidFill>
                <a:latin typeface="Verdana" panose="020B0604030504040204" pitchFamily="34" charset="0"/>
              </a:defRPr>
            </a:lvl2pPr>
            <a:lvl3pPr marL="1143000" indent="-228600">
              <a:defRPr sz="3200">
                <a:solidFill>
                  <a:schemeClr val="tx1"/>
                </a:solidFill>
                <a:latin typeface="Verdana" panose="020B0604030504040204" pitchFamily="34" charset="0"/>
              </a:defRPr>
            </a:lvl3pPr>
            <a:lvl4pPr marL="1600200" indent="-228600">
              <a:defRPr sz="3200">
                <a:solidFill>
                  <a:schemeClr val="tx1"/>
                </a:solidFill>
                <a:latin typeface="Verdana" panose="020B0604030504040204" pitchFamily="34" charset="0"/>
              </a:defRPr>
            </a:lvl4pPr>
            <a:lvl5pPr marL="2057400" indent="-228600">
              <a:defRPr sz="3200">
                <a:solidFill>
                  <a:schemeClr val="tx1"/>
                </a:solidFill>
                <a:latin typeface="Verdana" panose="020B0604030504040204" pitchFamily="34" charset="0"/>
              </a:defRPr>
            </a:lvl5pPr>
            <a:lvl6pPr marL="2514600" indent="-228600" eaLnBrk="0" fontAlgn="base" hangingPunct="0">
              <a:spcBef>
                <a:spcPct val="0"/>
              </a:spcBef>
              <a:spcAft>
                <a:spcPct val="0"/>
              </a:spcAft>
              <a:defRPr sz="3200">
                <a:solidFill>
                  <a:schemeClr val="tx1"/>
                </a:solidFill>
                <a:latin typeface="Verdana" panose="020B0604030504040204" pitchFamily="34" charset="0"/>
              </a:defRPr>
            </a:lvl6pPr>
            <a:lvl7pPr marL="2971800" indent="-228600" eaLnBrk="0" fontAlgn="base" hangingPunct="0">
              <a:spcBef>
                <a:spcPct val="0"/>
              </a:spcBef>
              <a:spcAft>
                <a:spcPct val="0"/>
              </a:spcAft>
              <a:defRPr sz="3200">
                <a:solidFill>
                  <a:schemeClr val="tx1"/>
                </a:solidFill>
                <a:latin typeface="Verdana" panose="020B0604030504040204" pitchFamily="34" charset="0"/>
              </a:defRPr>
            </a:lvl7pPr>
            <a:lvl8pPr marL="3429000" indent="-228600" eaLnBrk="0" fontAlgn="base" hangingPunct="0">
              <a:spcBef>
                <a:spcPct val="0"/>
              </a:spcBef>
              <a:spcAft>
                <a:spcPct val="0"/>
              </a:spcAft>
              <a:defRPr sz="3200">
                <a:solidFill>
                  <a:schemeClr val="tx1"/>
                </a:solidFill>
                <a:latin typeface="Verdana" panose="020B0604030504040204" pitchFamily="34" charset="0"/>
              </a:defRPr>
            </a:lvl8pPr>
            <a:lvl9pPr marL="3886200" indent="-228600" eaLnBrk="0" fontAlgn="base" hangingPunct="0">
              <a:spcBef>
                <a:spcPct val="0"/>
              </a:spcBef>
              <a:spcAft>
                <a:spcPct val="0"/>
              </a:spcAft>
              <a:defRPr sz="3200">
                <a:solidFill>
                  <a:schemeClr val="tx1"/>
                </a:solidFill>
                <a:latin typeface="Verdana" panose="020B0604030504040204" pitchFamily="34" charset="0"/>
              </a:defRPr>
            </a:lvl9pPr>
          </a:lstStyle>
          <a:p>
            <a:fld id="{BDDF9B9F-5B16-44B5-9E9D-6E78EECF8544}" type="slidenum">
              <a:rPr lang="en-US" altLang="en-US" sz="1400"/>
              <a:pPr/>
              <a:t>6</a:t>
            </a:fld>
            <a:endParaRPr lang="en-US" altLang="en-US" sz="1400"/>
          </a:p>
        </p:txBody>
      </p:sp>
      <p:grpSp>
        <p:nvGrpSpPr>
          <p:cNvPr id="2" name="Group 2"/>
          <p:cNvGrpSpPr>
            <a:grpSpLocks/>
          </p:cNvGrpSpPr>
          <p:nvPr/>
        </p:nvGrpSpPr>
        <p:grpSpPr bwMode="auto">
          <a:xfrm>
            <a:off x="753170" y="3084153"/>
            <a:ext cx="7664092" cy="3826390"/>
            <a:chOff x="1531" y="9169"/>
            <a:chExt cx="9468" cy="4089"/>
          </a:xfrm>
        </p:grpSpPr>
        <p:pic>
          <p:nvPicPr>
            <p:cNvPr id="21511" name="Picture 9" descr="D:\EENA\EENA Presentation Documents\PPT\images for PPT\Image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51" y="10420"/>
              <a:ext cx="813" cy="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10" descr="D:\EENA\EENA Presentation Documents\PPT\images for PPT\call tak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61" y="10424"/>
              <a:ext cx="1910" cy="1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4" descr="D:\EENA\EENA Presentation Documents\PPT\images for PPT\fire call taker and dispatcher.png"/>
            <p:cNvPicPr>
              <a:picLocks noChangeAspect="1" noChangeArrowheads="1"/>
            </p:cNvPicPr>
            <p:nvPr/>
          </p:nvPicPr>
          <p:blipFill>
            <a:blip r:embed="rId5" cstate="print"/>
            <a:srcRect/>
            <a:stretch>
              <a:fillRect/>
            </a:stretch>
          </p:blipFill>
          <p:spPr bwMode="auto">
            <a:xfrm>
              <a:off x="6706" y="10532"/>
              <a:ext cx="1706" cy="1267"/>
            </a:xfrm>
            <a:prstGeom prst="rect">
              <a:avLst/>
            </a:prstGeom>
            <a:noFill/>
            <a:scene3d>
              <a:camera prst="orthographicFront">
                <a:rot lat="0" lon="10800000" rev="0"/>
              </a:camera>
              <a:lightRig rig="threePt" dir="t"/>
            </a:scene3d>
          </p:spPr>
        </p:pic>
        <p:pic>
          <p:nvPicPr>
            <p:cNvPr id="6" name="Picture 15" descr="D:\EENA\EENA Presentation Documents\PPT\images for PPT\police call taker and dispatcher.png"/>
            <p:cNvPicPr>
              <a:picLocks noChangeAspect="1" noChangeArrowheads="1"/>
            </p:cNvPicPr>
            <p:nvPr/>
          </p:nvPicPr>
          <p:blipFill>
            <a:blip r:embed="rId6" cstate="print"/>
            <a:srcRect/>
            <a:stretch>
              <a:fillRect/>
            </a:stretch>
          </p:blipFill>
          <p:spPr bwMode="auto">
            <a:xfrm>
              <a:off x="6620" y="9290"/>
              <a:ext cx="1795" cy="1324"/>
            </a:xfrm>
            <a:prstGeom prst="rect">
              <a:avLst/>
            </a:prstGeom>
            <a:noFill/>
            <a:scene3d>
              <a:camera prst="orthographicFront">
                <a:rot lat="0" lon="10799999" rev="0"/>
              </a:camera>
              <a:lightRig rig="threePt" dir="t"/>
            </a:scene3d>
          </p:spPr>
        </p:pic>
        <p:pic>
          <p:nvPicPr>
            <p:cNvPr id="7" name="Picture 16" descr="D:\EENA\EENA Presentation Documents\PPT\images for PPT\EMS call taker and dispatcher.png"/>
            <p:cNvPicPr>
              <a:picLocks noChangeAspect="1" noChangeArrowheads="1"/>
            </p:cNvPicPr>
            <p:nvPr/>
          </p:nvPicPr>
          <p:blipFill>
            <a:blip r:embed="rId7" cstate="print"/>
            <a:srcRect/>
            <a:stretch>
              <a:fillRect/>
            </a:stretch>
          </p:blipFill>
          <p:spPr bwMode="auto">
            <a:xfrm>
              <a:off x="6703" y="11711"/>
              <a:ext cx="1602" cy="1163"/>
            </a:xfrm>
            <a:prstGeom prst="rect">
              <a:avLst/>
            </a:prstGeom>
            <a:noFill/>
            <a:scene3d>
              <a:camera prst="orthographicFront">
                <a:rot lat="0" lon="10799999" rev="0"/>
              </a:camera>
              <a:lightRig rig="threePt" dir="t"/>
            </a:scene3d>
          </p:spPr>
        </p:pic>
        <p:pic>
          <p:nvPicPr>
            <p:cNvPr id="21516" name="Picture 17" descr="D:\EENA\EENA Presentation Documents\PPT\images for PPT\policevehicl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546" y="9235"/>
              <a:ext cx="1453"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7" name="Picture 18" descr="D:\EENA\EENA Presentation Documents\PPT\images for PPT\EMSvehicle.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558" y="11817"/>
              <a:ext cx="1441" cy="1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8" name="Picture 19" descr="D:\EENA\EENA Presentation Documents\PPT\images for PPT\firevehicle.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558" y="10375"/>
              <a:ext cx="1441" cy="1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Arrow Connector 68"/>
            <p:cNvCxnSpPr/>
            <p:nvPr/>
          </p:nvCxnSpPr>
          <p:spPr>
            <a:xfrm>
              <a:off x="5891" y="11271"/>
              <a:ext cx="1113" cy="2"/>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68"/>
            <p:cNvCxnSpPr/>
            <p:nvPr/>
          </p:nvCxnSpPr>
          <p:spPr>
            <a:xfrm>
              <a:off x="5891" y="11572"/>
              <a:ext cx="1024" cy="37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68"/>
            <p:cNvCxnSpPr/>
            <p:nvPr/>
          </p:nvCxnSpPr>
          <p:spPr>
            <a:xfrm flipV="1">
              <a:off x="5891" y="10469"/>
              <a:ext cx="1024" cy="467"/>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21522" name="Picture 3" descr="C:\Users\Gary\Pictures\Bibliothèque multimédia Microsoft\j0432609.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531" y="10675"/>
              <a:ext cx="1013" cy="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 name="Connecteur droit avec flèche 52"/>
            <p:cNvCxnSpPr/>
            <p:nvPr/>
          </p:nvCxnSpPr>
          <p:spPr>
            <a:xfrm>
              <a:off x="8531" y="9942"/>
              <a:ext cx="902"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Connecteur droit avec flèche 54"/>
            <p:cNvCxnSpPr/>
            <p:nvPr/>
          </p:nvCxnSpPr>
          <p:spPr>
            <a:xfrm>
              <a:off x="8531" y="11122"/>
              <a:ext cx="902" cy="3"/>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8" name="Connecteur droit avec flèche 55"/>
            <p:cNvCxnSpPr/>
            <p:nvPr/>
          </p:nvCxnSpPr>
          <p:spPr>
            <a:xfrm>
              <a:off x="8429" y="12475"/>
              <a:ext cx="902"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1526" name="Text Box 18"/>
            <p:cNvSpPr txBox="1">
              <a:spLocks noChangeArrowheads="1"/>
            </p:cNvSpPr>
            <p:nvPr/>
          </p:nvSpPr>
          <p:spPr bwMode="auto">
            <a:xfrm>
              <a:off x="1805" y="11693"/>
              <a:ext cx="1126" cy="352"/>
            </a:xfrm>
            <a:prstGeom prst="rect">
              <a:avLst/>
            </a:prstGeom>
            <a:solidFill>
              <a:srgbClr val="FFFFFF"/>
            </a:solidFill>
            <a:ln w="9525">
              <a:solidFill>
                <a:srgbClr val="000000"/>
              </a:solidFill>
              <a:miter lim="800000"/>
              <a:headEnd/>
              <a:tailEnd/>
            </a:ln>
          </p:spPr>
          <p:txBody>
            <a:bodyPr/>
            <a:lstStyle>
              <a:lvl1pPr>
                <a:defRPr sz="3200">
                  <a:solidFill>
                    <a:schemeClr val="tx1"/>
                  </a:solidFill>
                  <a:latin typeface="Verdana" panose="020B0604030504040204" pitchFamily="34" charset="0"/>
                </a:defRPr>
              </a:lvl1pPr>
              <a:lvl2pPr marL="742950" indent="-285750">
                <a:defRPr sz="3200">
                  <a:solidFill>
                    <a:schemeClr val="tx1"/>
                  </a:solidFill>
                  <a:latin typeface="Verdana" panose="020B0604030504040204" pitchFamily="34" charset="0"/>
                </a:defRPr>
              </a:lvl2pPr>
              <a:lvl3pPr marL="1143000" indent="-228600">
                <a:defRPr sz="3200">
                  <a:solidFill>
                    <a:schemeClr val="tx1"/>
                  </a:solidFill>
                  <a:latin typeface="Verdana" panose="020B0604030504040204" pitchFamily="34" charset="0"/>
                </a:defRPr>
              </a:lvl3pPr>
              <a:lvl4pPr marL="1600200" indent="-228600">
                <a:defRPr sz="3200">
                  <a:solidFill>
                    <a:schemeClr val="tx1"/>
                  </a:solidFill>
                  <a:latin typeface="Verdana" panose="020B0604030504040204" pitchFamily="34" charset="0"/>
                </a:defRPr>
              </a:lvl4pPr>
              <a:lvl5pPr marL="2057400" indent="-228600">
                <a:defRPr sz="3200">
                  <a:solidFill>
                    <a:schemeClr val="tx1"/>
                  </a:solidFill>
                  <a:latin typeface="Verdana" panose="020B0604030504040204" pitchFamily="34" charset="0"/>
                </a:defRPr>
              </a:lvl5pPr>
              <a:lvl6pPr marL="2514600" indent="-228600" eaLnBrk="0" fontAlgn="base" hangingPunct="0">
                <a:spcBef>
                  <a:spcPct val="0"/>
                </a:spcBef>
                <a:spcAft>
                  <a:spcPct val="0"/>
                </a:spcAft>
                <a:defRPr sz="3200">
                  <a:solidFill>
                    <a:schemeClr val="tx1"/>
                  </a:solidFill>
                  <a:latin typeface="Verdana" panose="020B0604030504040204" pitchFamily="34" charset="0"/>
                </a:defRPr>
              </a:lvl6pPr>
              <a:lvl7pPr marL="2971800" indent="-228600" eaLnBrk="0" fontAlgn="base" hangingPunct="0">
                <a:spcBef>
                  <a:spcPct val="0"/>
                </a:spcBef>
                <a:spcAft>
                  <a:spcPct val="0"/>
                </a:spcAft>
                <a:defRPr sz="3200">
                  <a:solidFill>
                    <a:schemeClr val="tx1"/>
                  </a:solidFill>
                  <a:latin typeface="Verdana" panose="020B0604030504040204" pitchFamily="34" charset="0"/>
                </a:defRPr>
              </a:lvl7pPr>
              <a:lvl8pPr marL="3429000" indent="-228600" eaLnBrk="0" fontAlgn="base" hangingPunct="0">
                <a:spcBef>
                  <a:spcPct val="0"/>
                </a:spcBef>
                <a:spcAft>
                  <a:spcPct val="0"/>
                </a:spcAft>
                <a:defRPr sz="3200">
                  <a:solidFill>
                    <a:schemeClr val="tx1"/>
                  </a:solidFill>
                  <a:latin typeface="Verdana" panose="020B0604030504040204" pitchFamily="34" charset="0"/>
                </a:defRPr>
              </a:lvl8pPr>
              <a:lvl9pPr marL="3886200" indent="-228600" eaLnBrk="0" fontAlgn="base" hangingPunct="0">
                <a:spcBef>
                  <a:spcPct val="0"/>
                </a:spcBef>
                <a:spcAft>
                  <a:spcPct val="0"/>
                </a:spcAft>
                <a:defRPr sz="3200">
                  <a:solidFill>
                    <a:schemeClr val="tx1"/>
                  </a:solidFill>
                  <a:latin typeface="Verdana" panose="020B0604030504040204" pitchFamily="34" charset="0"/>
                </a:defRPr>
              </a:lvl9pPr>
            </a:lstStyle>
            <a:p>
              <a:pPr>
                <a:spcAft>
                  <a:spcPts val="1000"/>
                </a:spcAft>
              </a:pPr>
              <a:r>
                <a:rPr lang="nl-NL" altLang="en-US" sz="1100" dirty="0" smtClean="0">
                  <a:latin typeface="Calibri" panose="020F0502020204030204" pitchFamily="34" charset="0"/>
                </a:rPr>
                <a:t>TC User</a:t>
              </a:r>
              <a:endParaRPr lang="nl-NL" altLang="en-US" sz="1100" dirty="0">
                <a:latin typeface="Calibri" panose="020F0502020204030204" pitchFamily="34" charset="0"/>
              </a:endParaRPr>
            </a:p>
            <a:p>
              <a:endParaRPr lang="sv-SE" altLang="en-US" dirty="0"/>
            </a:p>
          </p:txBody>
        </p:sp>
        <p:sp>
          <p:nvSpPr>
            <p:cNvPr id="21527" name="Text Box 19"/>
            <p:cNvSpPr txBox="1">
              <a:spLocks noChangeArrowheads="1"/>
            </p:cNvSpPr>
            <p:nvPr/>
          </p:nvSpPr>
          <p:spPr bwMode="auto">
            <a:xfrm>
              <a:off x="4378" y="9169"/>
              <a:ext cx="1656" cy="600"/>
            </a:xfrm>
            <a:prstGeom prst="rect">
              <a:avLst/>
            </a:prstGeom>
            <a:solidFill>
              <a:srgbClr val="FFFFFF"/>
            </a:solidFill>
            <a:ln w="9525">
              <a:solidFill>
                <a:srgbClr val="000000"/>
              </a:solidFill>
              <a:miter lim="800000"/>
              <a:headEnd/>
              <a:tailEnd/>
            </a:ln>
          </p:spPr>
          <p:txBody>
            <a:bodyPr/>
            <a:lstStyle>
              <a:lvl1pPr>
                <a:defRPr sz="3200">
                  <a:solidFill>
                    <a:schemeClr val="tx1"/>
                  </a:solidFill>
                  <a:latin typeface="Verdana" panose="020B0604030504040204" pitchFamily="34" charset="0"/>
                </a:defRPr>
              </a:lvl1pPr>
              <a:lvl2pPr marL="742950" indent="-285750">
                <a:defRPr sz="3200">
                  <a:solidFill>
                    <a:schemeClr val="tx1"/>
                  </a:solidFill>
                  <a:latin typeface="Verdana" panose="020B0604030504040204" pitchFamily="34" charset="0"/>
                </a:defRPr>
              </a:lvl2pPr>
              <a:lvl3pPr marL="1143000" indent="-228600">
                <a:defRPr sz="3200">
                  <a:solidFill>
                    <a:schemeClr val="tx1"/>
                  </a:solidFill>
                  <a:latin typeface="Verdana" panose="020B0604030504040204" pitchFamily="34" charset="0"/>
                </a:defRPr>
              </a:lvl3pPr>
              <a:lvl4pPr marL="1600200" indent="-228600">
                <a:defRPr sz="3200">
                  <a:solidFill>
                    <a:schemeClr val="tx1"/>
                  </a:solidFill>
                  <a:latin typeface="Verdana" panose="020B0604030504040204" pitchFamily="34" charset="0"/>
                </a:defRPr>
              </a:lvl4pPr>
              <a:lvl5pPr marL="2057400" indent="-228600">
                <a:defRPr sz="3200">
                  <a:solidFill>
                    <a:schemeClr val="tx1"/>
                  </a:solidFill>
                  <a:latin typeface="Verdana" panose="020B0604030504040204" pitchFamily="34" charset="0"/>
                </a:defRPr>
              </a:lvl5pPr>
              <a:lvl6pPr marL="2514600" indent="-228600" eaLnBrk="0" fontAlgn="base" hangingPunct="0">
                <a:spcBef>
                  <a:spcPct val="0"/>
                </a:spcBef>
                <a:spcAft>
                  <a:spcPct val="0"/>
                </a:spcAft>
                <a:defRPr sz="3200">
                  <a:solidFill>
                    <a:schemeClr val="tx1"/>
                  </a:solidFill>
                  <a:latin typeface="Verdana" panose="020B0604030504040204" pitchFamily="34" charset="0"/>
                </a:defRPr>
              </a:lvl6pPr>
              <a:lvl7pPr marL="2971800" indent="-228600" eaLnBrk="0" fontAlgn="base" hangingPunct="0">
                <a:spcBef>
                  <a:spcPct val="0"/>
                </a:spcBef>
                <a:spcAft>
                  <a:spcPct val="0"/>
                </a:spcAft>
                <a:defRPr sz="3200">
                  <a:solidFill>
                    <a:schemeClr val="tx1"/>
                  </a:solidFill>
                  <a:latin typeface="Verdana" panose="020B0604030504040204" pitchFamily="34" charset="0"/>
                </a:defRPr>
              </a:lvl7pPr>
              <a:lvl8pPr marL="3429000" indent="-228600" eaLnBrk="0" fontAlgn="base" hangingPunct="0">
                <a:spcBef>
                  <a:spcPct val="0"/>
                </a:spcBef>
                <a:spcAft>
                  <a:spcPct val="0"/>
                </a:spcAft>
                <a:defRPr sz="3200">
                  <a:solidFill>
                    <a:schemeClr val="tx1"/>
                  </a:solidFill>
                  <a:latin typeface="Verdana" panose="020B0604030504040204" pitchFamily="34" charset="0"/>
                </a:defRPr>
              </a:lvl8pPr>
              <a:lvl9pPr marL="3886200" indent="-228600" eaLnBrk="0" fontAlgn="base" hangingPunct="0">
                <a:spcBef>
                  <a:spcPct val="0"/>
                </a:spcBef>
                <a:spcAft>
                  <a:spcPct val="0"/>
                </a:spcAft>
                <a:defRPr sz="3200">
                  <a:solidFill>
                    <a:schemeClr val="tx1"/>
                  </a:solidFill>
                  <a:latin typeface="Verdana" panose="020B0604030504040204" pitchFamily="34" charset="0"/>
                </a:defRPr>
              </a:lvl9pPr>
            </a:lstStyle>
            <a:p>
              <a:pPr>
                <a:spcAft>
                  <a:spcPts val="1000"/>
                </a:spcAft>
              </a:pPr>
              <a:r>
                <a:rPr lang="nl-NL" altLang="en-US" sz="1400" dirty="0">
                  <a:latin typeface="Calibri" panose="020F0502020204030204" pitchFamily="34" charset="0"/>
                </a:rPr>
                <a:t>Relay  service Interpreter</a:t>
              </a:r>
              <a:endParaRPr lang="sv-SE" altLang="en-US" sz="1400" dirty="0"/>
            </a:p>
          </p:txBody>
        </p:sp>
        <p:sp>
          <p:nvSpPr>
            <p:cNvPr id="21528" name="Text Box 20"/>
            <p:cNvSpPr txBox="1">
              <a:spLocks noChangeArrowheads="1"/>
            </p:cNvSpPr>
            <p:nvPr/>
          </p:nvSpPr>
          <p:spPr bwMode="auto">
            <a:xfrm>
              <a:off x="4923" y="11693"/>
              <a:ext cx="1111" cy="712"/>
            </a:xfrm>
            <a:prstGeom prst="rect">
              <a:avLst/>
            </a:prstGeom>
            <a:solidFill>
              <a:srgbClr val="FFFFFF"/>
            </a:solidFill>
            <a:ln w="9525">
              <a:solidFill>
                <a:srgbClr val="000000"/>
              </a:solidFill>
              <a:miter lim="800000"/>
              <a:headEnd/>
              <a:tailEnd/>
            </a:ln>
          </p:spPr>
          <p:txBody>
            <a:bodyPr/>
            <a:lstStyle>
              <a:lvl1pPr>
                <a:defRPr sz="3200">
                  <a:solidFill>
                    <a:schemeClr val="tx1"/>
                  </a:solidFill>
                  <a:latin typeface="Verdana" panose="020B0604030504040204" pitchFamily="34" charset="0"/>
                </a:defRPr>
              </a:lvl1pPr>
              <a:lvl2pPr marL="742950" indent="-285750">
                <a:defRPr sz="3200">
                  <a:solidFill>
                    <a:schemeClr val="tx1"/>
                  </a:solidFill>
                  <a:latin typeface="Verdana" panose="020B0604030504040204" pitchFamily="34" charset="0"/>
                </a:defRPr>
              </a:lvl2pPr>
              <a:lvl3pPr marL="1143000" indent="-228600">
                <a:defRPr sz="3200">
                  <a:solidFill>
                    <a:schemeClr val="tx1"/>
                  </a:solidFill>
                  <a:latin typeface="Verdana" panose="020B0604030504040204" pitchFamily="34" charset="0"/>
                </a:defRPr>
              </a:lvl3pPr>
              <a:lvl4pPr marL="1600200" indent="-228600">
                <a:defRPr sz="3200">
                  <a:solidFill>
                    <a:schemeClr val="tx1"/>
                  </a:solidFill>
                  <a:latin typeface="Verdana" panose="020B0604030504040204" pitchFamily="34" charset="0"/>
                </a:defRPr>
              </a:lvl4pPr>
              <a:lvl5pPr marL="2057400" indent="-228600">
                <a:defRPr sz="3200">
                  <a:solidFill>
                    <a:schemeClr val="tx1"/>
                  </a:solidFill>
                  <a:latin typeface="Verdana" panose="020B0604030504040204" pitchFamily="34" charset="0"/>
                </a:defRPr>
              </a:lvl5pPr>
              <a:lvl6pPr marL="2514600" indent="-228600" eaLnBrk="0" fontAlgn="base" hangingPunct="0">
                <a:spcBef>
                  <a:spcPct val="0"/>
                </a:spcBef>
                <a:spcAft>
                  <a:spcPct val="0"/>
                </a:spcAft>
                <a:defRPr sz="3200">
                  <a:solidFill>
                    <a:schemeClr val="tx1"/>
                  </a:solidFill>
                  <a:latin typeface="Verdana" panose="020B0604030504040204" pitchFamily="34" charset="0"/>
                </a:defRPr>
              </a:lvl6pPr>
              <a:lvl7pPr marL="2971800" indent="-228600" eaLnBrk="0" fontAlgn="base" hangingPunct="0">
                <a:spcBef>
                  <a:spcPct val="0"/>
                </a:spcBef>
                <a:spcAft>
                  <a:spcPct val="0"/>
                </a:spcAft>
                <a:defRPr sz="3200">
                  <a:solidFill>
                    <a:schemeClr val="tx1"/>
                  </a:solidFill>
                  <a:latin typeface="Verdana" panose="020B0604030504040204" pitchFamily="34" charset="0"/>
                </a:defRPr>
              </a:lvl7pPr>
              <a:lvl8pPr marL="3429000" indent="-228600" eaLnBrk="0" fontAlgn="base" hangingPunct="0">
                <a:spcBef>
                  <a:spcPct val="0"/>
                </a:spcBef>
                <a:spcAft>
                  <a:spcPct val="0"/>
                </a:spcAft>
                <a:defRPr sz="3200">
                  <a:solidFill>
                    <a:schemeClr val="tx1"/>
                  </a:solidFill>
                  <a:latin typeface="Verdana" panose="020B0604030504040204" pitchFamily="34" charset="0"/>
                </a:defRPr>
              </a:lvl8pPr>
              <a:lvl9pPr marL="3886200" indent="-228600" eaLnBrk="0" fontAlgn="base" hangingPunct="0">
                <a:spcBef>
                  <a:spcPct val="0"/>
                </a:spcBef>
                <a:spcAft>
                  <a:spcPct val="0"/>
                </a:spcAft>
                <a:defRPr sz="3200">
                  <a:solidFill>
                    <a:schemeClr val="tx1"/>
                  </a:solidFill>
                  <a:latin typeface="Verdana" panose="020B0604030504040204" pitchFamily="34" charset="0"/>
                </a:defRPr>
              </a:lvl9pPr>
            </a:lstStyle>
            <a:p>
              <a:pPr>
                <a:spcAft>
                  <a:spcPts val="1000"/>
                </a:spcAft>
              </a:pPr>
              <a:r>
                <a:rPr lang="nl-NL" altLang="en-US" sz="1200" dirty="0">
                  <a:latin typeface="Calibri" panose="020F0502020204030204" pitchFamily="34" charset="0"/>
                </a:rPr>
                <a:t>Emergency service</a:t>
              </a:r>
              <a:br>
                <a:rPr lang="nl-NL" altLang="en-US" sz="1200" dirty="0">
                  <a:latin typeface="Calibri" panose="020F0502020204030204" pitchFamily="34" charset="0"/>
                </a:rPr>
              </a:br>
              <a:r>
                <a:rPr lang="nl-NL" altLang="en-US" sz="1200" dirty="0">
                  <a:latin typeface="Calibri" panose="020F0502020204030204" pitchFamily="34" charset="0"/>
                </a:rPr>
                <a:t>PSAP</a:t>
              </a:r>
              <a:endParaRPr lang="sv-SE" altLang="en-US" sz="1200" dirty="0"/>
            </a:p>
          </p:txBody>
        </p:sp>
        <p:pic>
          <p:nvPicPr>
            <p:cNvPr id="21529" name="Picture 10" descr="D:\EENA\EENA Presentation Documents\PPT\images for PPT\call tak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38" y="9169"/>
              <a:ext cx="1914" cy="1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1530" name="Straight Arrow Connector 68"/>
            <p:cNvCxnSpPr>
              <a:cxnSpLocks noChangeShapeType="1"/>
            </p:cNvCxnSpPr>
            <p:nvPr/>
          </p:nvCxnSpPr>
          <p:spPr bwMode="auto">
            <a:xfrm flipV="1">
              <a:off x="2880" y="11268"/>
              <a:ext cx="719" cy="2"/>
            </a:xfrm>
            <a:prstGeom prst="straightConnector1">
              <a:avLst/>
            </a:prstGeom>
            <a:noFill/>
            <a:ln w="25400" algn="ctr">
              <a:solidFill>
                <a:srgbClr val="C00000"/>
              </a:solidFill>
              <a:round/>
              <a:headEnd/>
              <a:tailEnd type="arrow" w="med" len="med"/>
            </a:ln>
            <a:extLst>
              <a:ext uri="{909E8E84-426E-40DD-AFC4-6F175D3DCCD1}">
                <a14:hiddenFill xmlns:a14="http://schemas.microsoft.com/office/drawing/2010/main">
                  <a:noFill/>
                </a14:hiddenFill>
              </a:ext>
            </a:extLst>
          </p:spPr>
        </p:cxnSp>
        <p:sp>
          <p:nvSpPr>
            <p:cNvPr id="21531" name="Text Box 23"/>
            <p:cNvSpPr txBox="1">
              <a:spLocks noChangeArrowheads="1"/>
            </p:cNvSpPr>
            <p:nvPr/>
          </p:nvSpPr>
          <p:spPr bwMode="auto">
            <a:xfrm>
              <a:off x="7230" y="12812"/>
              <a:ext cx="444" cy="446"/>
            </a:xfrm>
            <a:prstGeom prst="rect">
              <a:avLst/>
            </a:prstGeom>
            <a:solidFill>
              <a:srgbClr val="FFFFFF"/>
            </a:solidFill>
            <a:ln w="9525">
              <a:solidFill>
                <a:srgbClr val="FFFFFF"/>
              </a:solidFill>
              <a:miter lim="800000"/>
              <a:headEnd/>
              <a:tailEnd/>
            </a:ln>
          </p:spPr>
          <p:txBody>
            <a:bodyPr/>
            <a:lstStyle>
              <a:lvl1pPr>
                <a:defRPr sz="3200">
                  <a:solidFill>
                    <a:schemeClr val="tx1"/>
                  </a:solidFill>
                  <a:latin typeface="Verdana" panose="020B0604030504040204" pitchFamily="34" charset="0"/>
                </a:defRPr>
              </a:lvl1pPr>
              <a:lvl2pPr marL="742950" indent="-285750">
                <a:defRPr sz="3200">
                  <a:solidFill>
                    <a:schemeClr val="tx1"/>
                  </a:solidFill>
                  <a:latin typeface="Verdana" panose="020B0604030504040204" pitchFamily="34" charset="0"/>
                </a:defRPr>
              </a:lvl2pPr>
              <a:lvl3pPr marL="1143000" indent="-228600">
                <a:defRPr sz="3200">
                  <a:solidFill>
                    <a:schemeClr val="tx1"/>
                  </a:solidFill>
                  <a:latin typeface="Verdana" panose="020B0604030504040204" pitchFamily="34" charset="0"/>
                </a:defRPr>
              </a:lvl3pPr>
              <a:lvl4pPr marL="1600200" indent="-228600">
                <a:defRPr sz="3200">
                  <a:solidFill>
                    <a:schemeClr val="tx1"/>
                  </a:solidFill>
                  <a:latin typeface="Verdana" panose="020B0604030504040204" pitchFamily="34" charset="0"/>
                </a:defRPr>
              </a:lvl4pPr>
              <a:lvl5pPr marL="2057400" indent="-228600">
                <a:defRPr sz="3200">
                  <a:solidFill>
                    <a:schemeClr val="tx1"/>
                  </a:solidFill>
                  <a:latin typeface="Verdana" panose="020B0604030504040204" pitchFamily="34" charset="0"/>
                </a:defRPr>
              </a:lvl5pPr>
              <a:lvl6pPr marL="2514600" indent="-228600" eaLnBrk="0" fontAlgn="base" hangingPunct="0">
                <a:spcBef>
                  <a:spcPct val="0"/>
                </a:spcBef>
                <a:spcAft>
                  <a:spcPct val="0"/>
                </a:spcAft>
                <a:defRPr sz="3200">
                  <a:solidFill>
                    <a:schemeClr val="tx1"/>
                  </a:solidFill>
                  <a:latin typeface="Verdana" panose="020B0604030504040204" pitchFamily="34" charset="0"/>
                </a:defRPr>
              </a:lvl6pPr>
              <a:lvl7pPr marL="2971800" indent="-228600" eaLnBrk="0" fontAlgn="base" hangingPunct="0">
                <a:spcBef>
                  <a:spcPct val="0"/>
                </a:spcBef>
                <a:spcAft>
                  <a:spcPct val="0"/>
                </a:spcAft>
                <a:defRPr sz="3200">
                  <a:solidFill>
                    <a:schemeClr val="tx1"/>
                  </a:solidFill>
                  <a:latin typeface="Verdana" panose="020B0604030504040204" pitchFamily="34" charset="0"/>
                </a:defRPr>
              </a:lvl7pPr>
              <a:lvl8pPr marL="3429000" indent="-228600" eaLnBrk="0" fontAlgn="base" hangingPunct="0">
                <a:spcBef>
                  <a:spcPct val="0"/>
                </a:spcBef>
                <a:spcAft>
                  <a:spcPct val="0"/>
                </a:spcAft>
                <a:defRPr sz="3200">
                  <a:solidFill>
                    <a:schemeClr val="tx1"/>
                  </a:solidFill>
                  <a:latin typeface="Verdana" panose="020B0604030504040204" pitchFamily="34" charset="0"/>
                </a:defRPr>
              </a:lvl8pPr>
              <a:lvl9pPr marL="3886200" indent="-228600" eaLnBrk="0" fontAlgn="base" hangingPunct="0">
                <a:spcBef>
                  <a:spcPct val="0"/>
                </a:spcBef>
                <a:spcAft>
                  <a:spcPct val="0"/>
                </a:spcAft>
                <a:defRPr sz="3200">
                  <a:solidFill>
                    <a:schemeClr val="tx1"/>
                  </a:solidFill>
                  <a:latin typeface="Verdana" panose="020B0604030504040204" pitchFamily="34" charset="0"/>
                </a:defRPr>
              </a:lvl9pPr>
            </a:lstStyle>
            <a:p>
              <a:endParaRPr lang="sv-SE" altLang="en-US"/>
            </a:p>
          </p:txBody>
        </p:sp>
        <p:cxnSp>
          <p:nvCxnSpPr>
            <p:cNvPr id="30721" name="Straight Arrow Connector 68"/>
            <p:cNvCxnSpPr/>
            <p:nvPr/>
          </p:nvCxnSpPr>
          <p:spPr>
            <a:xfrm>
              <a:off x="4696" y="11272"/>
              <a:ext cx="646"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1533" name="Straight Arrow Connector 68"/>
            <p:cNvCxnSpPr>
              <a:cxnSpLocks noChangeShapeType="1"/>
            </p:cNvCxnSpPr>
            <p:nvPr/>
          </p:nvCxnSpPr>
          <p:spPr bwMode="auto">
            <a:xfrm flipV="1">
              <a:off x="4088" y="10264"/>
              <a:ext cx="1" cy="769"/>
            </a:xfrm>
            <a:prstGeom prst="straightConnector1">
              <a:avLst/>
            </a:prstGeom>
            <a:noFill/>
            <a:ln w="25400" algn="ctr">
              <a:solidFill>
                <a:srgbClr val="C00000"/>
              </a:solidFill>
              <a:round/>
              <a:headEnd/>
              <a:tailEnd type="arrow" w="med" len="med"/>
            </a:ln>
            <a:extLst>
              <a:ext uri="{909E8E84-426E-40DD-AFC4-6F175D3DCCD1}">
                <a14:hiddenFill xmlns:a14="http://schemas.microsoft.com/office/drawing/2010/main">
                  <a:noFill/>
                </a14:hiddenFill>
              </a:ext>
            </a:extLst>
          </p:spPr>
        </p:cxnSp>
        <p:sp>
          <p:nvSpPr>
            <p:cNvPr id="21534" name="Text Box 26"/>
            <p:cNvSpPr txBox="1">
              <a:spLocks noChangeArrowheads="1"/>
            </p:cNvSpPr>
            <p:nvPr/>
          </p:nvSpPr>
          <p:spPr bwMode="auto">
            <a:xfrm>
              <a:off x="3570" y="11063"/>
              <a:ext cx="1126" cy="754"/>
            </a:xfrm>
            <a:prstGeom prst="rect">
              <a:avLst/>
            </a:prstGeom>
            <a:solidFill>
              <a:srgbClr val="FFCC99"/>
            </a:solidFill>
            <a:ln w="9525">
              <a:solidFill>
                <a:srgbClr val="000000"/>
              </a:solidFill>
              <a:miter lim="800000"/>
              <a:headEnd/>
              <a:tailEnd/>
            </a:ln>
          </p:spPr>
          <p:txBody>
            <a:bodyPr/>
            <a:lstStyle>
              <a:lvl1pPr>
                <a:defRPr sz="3200">
                  <a:solidFill>
                    <a:schemeClr val="tx1"/>
                  </a:solidFill>
                  <a:latin typeface="Verdana" panose="020B0604030504040204" pitchFamily="34" charset="0"/>
                </a:defRPr>
              </a:lvl1pPr>
              <a:lvl2pPr marL="742950" indent="-285750">
                <a:defRPr sz="3200">
                  <a:solidFill>
                    <a:schemeClr val="tx1"/>
                  </a:solidFill>
                  <a:latin typeface="Verdana" panose="020B0604030504040204" pitchFamily="34" charset="0"/>
                </a:defRPr>
              </a:lvl2pPr>
              <a:lvl3pPr marL="1143000" indent="-228600">
                <a:defRPr sz="3200">
                  <a:solidFill>
                    <a:schemeClr val="tx1"/>
                  </a:solidFill>
                  <a:latin typeface="Verdana" panose="020B0604030504040204" pitchFamily="34" charset="0"/>
                </a:defRPr>
              </a:lvl3pPr>
              <a:lvl4pPr marL="1600200" indent="-228600">
                <a:defRPr sz="3200">
                  <a:solidFill>
                    <a:schemeClr val="tx1"/>
                  </a:solidFill>
                  <a:latin typeface="Verdana" panose="020B0604030504040204" pitchFamily="34" charset="0"/>
                </a:defRPr>
              </a:lvl4pPr>
              <a:lvl5pPr marL="2057400" indent="-228600">
                <a:defRPr sz="3200">
                  <a:solidFill>
                    <a:schemeClr val="tx1"/>
                  </a:solidFill>
                  <a:latin typeface="Verdana" panose="020B0604030504040204" pitchFamily="34" charset="0"/>
                </a:defRPr>
              </a:lvl5pPr>
              <a:lvl6pPr marL="2514600" indent="-228600" eaLnBrk="0" fontAlgn="base" hangingPunct="0">
                <a:spcBef>
                  <a:spcPct val="0"/>
                </a:spcBef>
                <a:spcAft>
                  <a:spcPct val="0"/>
                </a:spcAft>
                <a:defRPr sz="3200">
                  <a:solidFill>
                    <a:schemeClr val="tx1"/>
                  </a:solidFill>
                  <a:latin typeface="Verdana" panose="020B0604030504040204" pitchFamily="34" charset="0"/>
                </a:defRPr>
              </a:lvl6pPr>
              <a:lvl7pPr marL="2971800" indent="-228600" eaLnBrk="0" fontAlgn="base" hangingPunct="0">
                <a:spcBef>
                  <a:spcPct val="0"/>
                </a:spcBef>
                <a:spcAft>
                  <a:spcPct val="0"/>
                </a:spcAft>
                <a:defRPr sz="3200">
                  <a:solidFill>
                    <a:schemeClr val="tx1"/>
                  </a:solidFill>
                  <a:latin typeface="Verdana" panose="020B0604030504040204" pitchFamily="34" charset="0"/>
                </a:defRPr>
              </a:lvl7pPr>
              <a:lvl8pPr marL="3429000" indent="-228600" eaLnBrk="0" fontAlgn="base" hangingPunct="0">
                <a:spcBef>
                  <a:spcPct val="0"/>
                </a:spcBef>
                <a:spcAft>
                  <a:spcPct val="0"/>
                </a:spcAft>
                <a:defRPr sz="3200">
                  <a:solidFill>
                    <a:schemeClr val="tx1"/>
                  </a:solidFill>
                  <a:latin typeface="Verdana" panose="020B0604030504040204" pitchFamily="34" charset="0"/>
                </a:defRPr>
              </a:lvl8pPr>
              <a:lvl9pPr marL="3886200" indent="-228600" eaLnBrk="0" fontAlgn="base" hangingPunct="0">
                <a:spcBef>
                  <a:spcPct val="0"/>
                </a:spcBef>
                <a:spcAft>
                  <a:spcPct val="0"/>
                </a:spcAft>
                <a:defRPr sz="3200">
                  <a:solidFill>
                    <a:schemeClr val="tx1"/>
                  </a:solidFill>
                  <a:latin typeface="Verdana" panose="020B0604030504040204" pitchFamily="34" charset="0"/>
                </a:defRPr>
              </a:lvl9pPr>
            </a:lstStyle>
            <a:p>
              <a:pPr>
                <a:spcAft>
                  <a:spcPts val="1000"/>
                </a:spcAft>
              </a:pPr>
              <a:r>
                <a:rPr lang="nl-NL" altLang="en-US" sz="1100" dirty="0" smtClean="0">
                  <a:latin typeface="Calibri" panose="020F0502020204030204" pitchFamily="34" charset="0"/>
                </a:rPr>
                <a:t>Relay node (possible conference unit)</a:t>
              </a:r>
              <a:endParaRPr lang="nl-NL" altLang="en-US" sz="1100" dirty="0">
                <a:latin typeface="Calibri" panose="020F0502020204030204" pitchFamily="34" charset="0"/>
              </a:endParaRPr>
            </a:p>
            <a:p>
              <a:endParaRPr lang="sv-SE" altLang="en-US" dirty="0"/>
            </a:p>
          </p:txBody>
        </p:sp>
        <p:sp>
          <p:nvSpPr>
            <p:cNvPr id="21535" name="Rectangle 27"/>
            <p:cNvSpPr>
              <a:spLocks noChangeArrowheads="1"/>
            </p:cNvSpPr>
            <p:nvPr/>
          </p:nvSpPr>
          <p:spPr bwMode="auto">
            <a:xfrm>
              <a:off x="2544" y="10871"/>
              <a:ext cx="336" cy="397"/>
            </a:xfrm>
            <a:prstGeom prst="rect">
              <a:avLst/>
            </a:prstGeom>
            <a:solidFill>
              <a:srgbClr val="00B0F0"/>
            </a:solidFill>
            <a:ln w="9525">
              <a:solidFill>
                <a:srgbClr val="000000"/>
              </a:solidFill>
              <a:miter lim="800000"/>
              <a:headEnd/>
              <a:tailEnd/>
            </a:ln>
          </p:spPr>
          <p:txBody>
            <a:bodyPr lIns="0" rIns="0"/>
            <a:lstStyle>
              <a:lvl1pPr>
                <a:defRPr sz="3200">
                  <a:solidFill>
                    <a:schemeClr val="tx1"/>
                  </a:solidFill>
                  <a:latin typeface="Verdana" panose="020B0604030504040204" pitchFamily="34" charset="0"/>
                </a:defRPr>
              </a:lvl1pPr>
              <a:lvl2pPr marL="742950" indent="-285750">
                <a:defRPr sz="3200">
                  <a:solidFill>
                    <a:schemeClr val="tx1"/>
                  </a:solidFill>
                  <a:latin typeface="Verdana" panose="020B0604030504040204" pitchFamily="34" charset="0"/>
                </a:defRPr>
              </a:lvl2pPr>
              <a:lvl3pPr marL="1143000" indent="-228600">
                <a:defRPr sz="3200">
                  <a:solidFill>
                    <a:schemeClr val="tx1"/>
                  </a:solidFill>
                  <a:latin typeface="Verdana" panose="020B0604030504040204" pitchFamily="34" charset="0"/>
                </a:defRPr>
              </a:lvl3pPr>
              <a:lvl4pPr marL="1600200" indent="-228600">
                <a:defRPr sz="3200">
                  <a:solidFill>
                    <a:schemeClr val="tx1"/>
                  </a:solidFill>
                  <a:latin typeface="Verdana" panose="020B0604030504040204" pitchFamily="34" charset="0"/>
                </a:defRPr>
              </a:lvl4pPr>
              <a:lvl5pPr marL="2057400" indent="-228600">
                <a:defRPr sz="3200">
                  <a:solidFill>
                    <a:schemeClr val="tx1"/>
                  </a:solidFill>
                  <a:latin typeface="Verdana" panose="020B0604030504040204" pitchFamily="34" charset="0"/>
                </a:defRPr>
              </a:lvl5pPr>
              <a:lvl6pPr marL="2514600" indent="-228600" eaLnBrk="0" fontAlgn="base" hangingPunct="0">
                <a:spcBef>
                  <a:spcPct val="0"/>
                </a:spcBef>
                <a:spcAft>
                  <a:spcPct val="0"/>
                </a:spcAft>
                <a:defRPr sz="3200">
                  <a:solidFill>
                    <a:schemeClr val="tx1"/>
                  </a:solidFill>
                  <a:latin typeface="Verdana" panose="020B0604030504040204" pitchFamily="34" charset="0"/>
                </a:defRPr>
              </a:lvl6pPr>
              <a:lvl7pPr marL="2971800" indent="-228600" eaLnBrk="0" fontAlgn="base" hangingPunct="0">
                <a:spcBef>
                  <a:spcPct val="0"/>
                </a:spcBef>
                <a:spcAft>
                  <a:spcPct val="0"/>
                </a:spcAft>
                <a:defRPr sz="3200">
                  <a:solidFill>
                    <a:schemeClr val="tx1"/>
                  </a:solidFill>
                  <a:latin typeface="Verdana" panose="020B0604030504040204" pitchFamily="34" charset="0"/>
                </a:defRPr>
              </a:lvl7pPr>
              <a:lvl8pPr marL="3429000" indent="-228600" eaLnBrk="0" fontAlgn="base" hangingPunct="0">
                <a:spcBef>
                  <a:spcPct val="0"/>
                </a:spcBef>
                <a:spcAft>
                  <a:spcPct val="0"/>
                </a:spcAft>
                <a:defRPr sz="3200">
                  <a:solidFill>
                    <a:schemeClr val="tx1"/>
                  </a:solidFill>
                  <a:latin typeface="Verdana" panose="020B0604030504040204" pitchFamily="34" charset="0"/>
                </a:defRPr>
              </a:lvl8pPr>
              <a:lvl9pPr marL="3886200" indent="-228600" eaLnBrk="0" fontAlgn="base" hangingPunct="0">
                <a:spcBef>
                  <a:spcPct val="0"/>
                </a:spcBef>
                <a:spcAft>
                  <a:spcPct val="0"/>
                </a:spcAft>
                <a:defRPr sz="3200">
                  <a:solidFill>
                    <a:schemeClr val="tx1"/>
                  </a:solidFill>
                  <a:latin typeface="Verdana" panose="020B0604030504040204" pitchFamily="34" charset="0"/>
                </a:defRPr>
              </a:lvl9pPr>
            </a:lstStyle>
            <a:p>
              <a:pPr>
                <a:spcAft>
                  <a:spcPts val="1000"/>
                </a:spcAft>
              </a:pPr>
              <a:r>
                <a:rPr lang="sv-SE" altLang="en-US" sz="1000">
                  <a:latin typeface="Calibri" panose="020F0502020204030204" pitchFamily="34" charset="0"/>
                </a:rPr>
                <a:t>112</a:t>
              </a:r>
              <a:endParaRPr lang="sv-SE" altLang="en-US" sz="4000"/>
            </a:p>
          </p:txBody>
        </p:sp>
      </p:grpSp>
      <p:sp>
        <p:nvSpPr>
          <p:cNvPr id="21509" name="textruta 85"/>
          <p:cNvSpPr txBox="1">
            <a:spLocks noChangeArrowheads="1"/>
          </p:cNvSpPr>
          <p:nvPr/>
        </p:nvSpPr>
        <p:spPr bwMode="auto">
          <a:xfrm>
            <a:off x="1856683" y="6427113"/>
            <a:ext cx="195323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Verdana" panose="020B0604030504040204" pitchFamily="34" charset="0"/>
              </a:defRPr>
            </a:lvl1pPr>
            <a:lvl2pPr marL="742950" indent="-285750">
              <a:defRPr sz="3200">
                <a:solidFill>
                  <a:schemeClr val="tx1"/>
                </a:solidFill>
                <a:latin typeface="Verdana" panose="020B0604030504040204" pitchFamily="34" charset="0"/>
              </a:defRPr>
            </a:lvl2pPr>
            <a:lvl3pPr marL="1143000" indent="-228600">
              <a:defRPr sz="3200">
                <a:solidFill>
                  <a:schemeClr val="tx1"/>
                </a:solidFill>
                <a:latin typeface="Verdana" panose="020B0604030504040204" pitchFamily="34" charset="0"/>
              </a:defRPr>
            </a:lvl3pPr>
            <a:lvl4pPr marL="1600200" indent="-228600">
              <a:defRPr sz="3200">
                <a:solidFill>
                  <a:schemeClr val="tx1"/>
                </a:solidFill>
                <a:latin typeface="Verdana" panose="020B0604030504040204" pitchFamily="34" charset="0"/>
              </a:defRPr>
            </a:lvl4pPr>
            <a:lvl5pPr marL="2057400" indent="-228600">
              <a:defRPr sz="3200">
                <a:solidFill>
                  <a:schemeClr val="tx1"/>
                </a:solidFill>
                <a:latin typeface="Verdana" panose="020B0604030504040204" pitchFamily="34" charset="0"/>
              </a:defRPr>
            </a:lvl5pPr>
            <a:lvl6pPr marL="2514600" indent="-228600" eaLnBrk="0" fontAlgn="base" hangingPunct="0">
              <a:spcBef>
                <a:spcPct val="0"/>
              </a:spcBef>
              <a:spcAft>
                <a:spcPct val="0"/>
              </a:spcAft>
              <a:defRPr sz="3200">
                <a:solidFill>
                  <a:schemeClr val="tx1"/>
                </a:solidFill>
                <a:latin typeface="Verdana" panose="020B0604030504040204" pitchFamily="34" charset="0"/>
              </a:defRPr>
            </a:lvl6pPr>
            <a:lvl7pPr marL="2971800" indent="-228600" eaLnBrk="0" fontAlgn="base" hangingPunct="0">
              <a:spcBef>
                <a:spcPct val="0"/>
              </a:spcBef>
              <a:spcAft>
                <a:spcPct val="0"/>
              </a:spcAft>
              <a:defRPr sz="3200">
                <a:solidFill>
                  <a:schemeClr val="tx1"/>
                </a:solidFill>
                <a:latin typeface="Verdana" panose="020B0604030504040204" pitchFamily="34" charset="0"/>
              </a:defRPr>
            </a:lvl7pPr>
            <a:lvl8pPr marL="3429000" indent="-228600" eaLnBrk="0" fontAlgn="base" hangingPunct="0">
              <a:spcBef>
                <a:spcPct val="0"/>
              </a:spcBef>
              <a:spcAft>
                <a:spcPct val="0"/>
              </a:spcAft>
              <a:defRPr sz="3200">
                <a:solidFill>
                  <a:schemeClr val="tx1"/>
                </a:solidFill>
                <a:latin typeface="Verdana" panose="020B0604030504040204" pitchFamily="34" charset="0"/>
              </a:defRPr>
            </a:lvl8pPr>
            <a:lvl9pPr marL="3886200" indent="-228600" eaLnBrk="0" fontAlgn="base" hangingPunct="0">
              <a:spcBef>
                <a:spcPct val="0"/>
              </a:spcBef>
              <a:spcAft>
                <a:spcPct val="0"/>
              </a:spcAft>
              <a:defRPr sz="3200">
                <a:solidFill>
                  <a:schemeClr val="tx1"/>
                </a:solidFill>
                <a:latin typeface="Verdana" panose="020B0604030504040204" pitchFamily="34" charset="0"/>
              </a:defRPr>
            </a:lvl9pPr>
          </a:lstStyle>
          <a:p>
            <a:r>
              <a:rPr lang="sv-SE" altLang="en-US" sz="1100" dirty="0" smtClean="0"/>
              <a:t>(picture source EENA, with minor modification)</a:t>
            </a:r>
            <a:endParaRPr lang="sv-SE" altLang="en-US" sz="2000" dirty="0"/>
          </a:p>
        </p:txBody>
      </p:sp>
      <p:sp>
        <p:nvSpPr>
          <p:cNvPr id="21510" name="textruta 86"/>
          <p:cNvSpPr txBox="1">
            <a:spLocks noChangeArrowheads="1"/>
          </p:cNvSpPr>
          <p:nvPr/>
        </p:nvSpPr>
        <p:spPr bwMode="auto">
          <a:xfrm>
            <a:off x="445016" y="1325300"/>
            <a:ext cx="82804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Verdana" panose="020B0604030504040204" pitchFamily="34" charset="0"/>
              </a:defRPr>
            </a:lvl1pPr>
            <a:lvl2pPr marL="742950" indent="-285750">
              <a:defRPr sz="3200">
                <a:solidFill>
                  <a:schemeClr val="tx1"/>
                </a:solidFill>
                <a:latin typeface="Verdana" panose="020B0604030504040204" pitchFamily="34" charset="0"/>
              </a:defRPr>
            </a:lvl2pPr>
            <a:lvl3pPr marL="1143000" indent="-228600">
              <a:defRPr sz="3200">
                <a:solidFill>
                  <a:schemeClr val="tx1"/>
                </a:solidFill>
                <a:latin typeface="Verdana" panose="020B0604030504040204" pitchFamily="34" charset="0"/>
              </a:defRPr>
            </a:lvl3pPr>
            <a:lvl4pPr marL="1600200" indent="-228600">
              <a:defRPr sz="3200">
                <a:solidFill>
                  <a:schemeClr val="tx1"/>
                </a:solidFill>
                <a:latin typeface="Verdana" panose="020B0604030504040204" pitchFamily="34" charset="0"/>
              </a:defRPr>
            </a:lvl4pPr>
            <a:lvl5pPr marL="2057400" indent="-228600">
              <a:defRPr sz="3200">
                <a:solidFill>
                  <a:schemeClr val="tx1"/>
                </a:solidFill>
                <a:latin typeface="Verdana" panose="020B0604030504040204" pitchFamily="34" charset="0"/>
              </a:defRPr>
            </a:lvl5pPr>
            <a:lvl6pPr marL="2514600" indent="-228600" eaLnBrk="0" fontAlgn="base" hangingPunct="0">
              <a:spcBef>
                <a:spcPct val="0"/>
              </a:spcBef>
              <a:spcAft>
                <a:spcPct val="0"/>
              </a:spcAft>
              <a:defRPr sz="3200">
                <a:solidFill>
                  <a:schemeClr val="tx1"/>
                </a:solidFill>
                <a:latin typeface="Verdana" panose="020B0604030504040204" pitchFamily="34" charset="0"/>
              </a:defRPr>
            </a:lvl6pPr>
            <a:lvl7pPr marL="2971800" indent="-228600" eaLnBrk="0" fontAlgn="base" hangingPunct="0">
              <a:spcBef>
                <a:spcPct val="0"/>
              </a:spcBef>
              <a:spcAft>
                <a:spcPct val="0"/>
              </a:spcAft>
              <a:defRPr sz="3200">
                <a:solidFill>
                  <a:schemeClr val="tx1"/>
                </a:solidFill>
                <a:latin typeface="Verdana" panose="020B0604030504040204" pitchFamily="34" charset="0"/>
              </a:defRPr>
            </a:lvl7pPr>
            <a:lvl8pPr marL="3429000" indent="-228600" eaLnBrk="0" fontAlgn="base" hangingPunct="0">
              <a:spcBef>
                <a:spcPct val="0"/>
              </a:spcBef>
              <a:spcAft>
                <a:spcPct val="0"/>
              </a:spcAft>
              <a:defRPr sz="3200">
                <a:solidFill>
                  <a:schemeClr val="tx1"/>
                </a:solidFill>
                <a:latin typeface="Verdana" panose="020B0604030504040204" pitchFamily="34" charset="0"/>
              </a:defRPr>
            </a:lvl8pPr>
            <a:lvl9pPr marL="3886200" indent="-228600" eaLnBrk="0" fontAlgn="base" hangingPunct="0">
              <a:spcBef>
                <a:spcPct val="0"/>
              </a:spcBef>
              <a:spcAft>
                <a:spcPct val="0"/>
              </a:spcAft>
              <a:defRPr sz="3200">
                <a:solidFill>
                  <a:schemeClr val="tx1"/>
                </a:solidFill>
                <a:latin typeface="Verdana" panose="020B0604030504040204" pitchFamily="34" charset="0"/>
              </a:defRPr>
            </a:lvl9pPr>
          </a:lstStyle>
          <a:p>
            <a:pPr marL="285750" indent="-285750">
              <a:buFont typeface="Arial" panose="020B0604020202020204" pitchFamily="34" charset="0"/>
              <a:buChar char="•"/>
            </a:pPr>
            <a:r>
              <a:rPr lang="sv-SE" altLang="en-US" sz="1600" dirty="0" smtClean="0"/>
              <a:t>A </a:t>
            </a:r>
            <a:r>
              <a:rPr lang="sv-SE" altLang="en-US" sz="1600" b="1" dirty="0" smtClean="0"/>
              <a:t>Relay service </a:t>
            </a:r>
            <a:r>
              <a:rPr lang="sv-SE" altLang="en-US" sz="1600" dirty="0" smtClean="0"/>
              <a:t>is required when </a:t>
            </a:r>
            <a:r>
              <a:rPr lang="sv-SE" altLang="en-US" sz="1600" dirty="0"/>
              <a:t>PSAP does not support </a:t>
            </a:r>
            <a:r>
              <a:rPr lang="sv-SE" altLang="en-US" sz="1600" dirty="0" smtClean="0"/>
              <a:t>TC user </a:t>
            </a:r>
            <a:r>
              <a:rPr lang="sv-SE" altLang="en-US" sz="1600" dirty="0"/>
              <a:t>preferred language / modality</a:t>
            </a:r>
          </a:p>
          <a:p>
            <a:pPr marL="285750" indent="-285750">
              <a:buFont typeface="Arial" panose="020B0604020202020204" pitchFamily="34" charset="0"/>
              <a:buChar char="•"/>
            </a:pPr>
            <a:r>
              <a:rPr lang="sv-SE" altLang="en-US" sz="1600" dirty="0" smtClean="0"/>
              <a:t>Relay service could be invoked by User, Application Service Provider, or PSAP during call establishment, or by PSAP once call has been established</a:t>
            </a:r>
            <a:endParaRPr lang="sv-SE" altLang="en-US" sz="1600" dirty="0"/>
          </a:p>
          <a:p>
            <a:pPr marL="285750" indent="-285750">
              <a:buFont typeface="Arial" panose="020B0604020202020204" pitchFamily="34" charset="0"/>
              <a:buChar char="•"/>
            </a:pPr>
            <a:r>
              <a:rPr lang="sv-SE" altLang="en-US" sz="1600" dirty="0" smtClean="0"/>
              <a:t>Optimum case: all </a:t>
            </a:r>
            <a:r>
              <a:rPr lang="sv-SE" altLang="en-US" sz="1600" dirty="0"/>
              <a:t>parties get all media from each </a:t>
            </a:r>
            <a:r>
              <a:rPr lang="sv-SE" altLang="en-US" sz="1600" dirty="0" smtClean="0"/>
              <a:t>other </a:t>
            </a:r>
            <a:endParaRPr lang="sv-SE" altLang="en-US" sz="1200" dirty="0"/>
          </a:p>
        </p:txBody>
      </p:sp>
      <p:sp>
        <p:nvSpPr>
          <p:cNvPr id="32" name="Footer Placeholder 4"/>
          <p:cNvSpPr>
            <a:spLocks noGrp="1"/>
          </p:cNvSpPr>
          <p:nvPr>
            <p:ph type="ftr" sz="quarter" idx="4294967295"/>
          </p:nvPr>
        </p:nvSpPr>
        <p:spPr bwMode="auto">
          <a:xfrm>
            <a:off x="404893" y="6480573"/>
            <a:ext cx="5210175"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800" dirty="0" smtClean="0">
                <a:solidFill>
                  <a:srgbClr val="898989"/>
                </a:solidFill>
                <a:latin typeface="Calibri" panose="020F0502020204030204" pitchFamily="34" charset="0"/>
              </a:rPr>
              <a:t>© ETSI 2015. All rights reserved</a:t>
            </a:r>
            <a:endParaRPr lang="en-US" altLang="en-US" sz="800" dirty="0" smtClean="0">
              <a:solidFill>
                <a:srgbClr val="898989"/>
              </a:solidFill>
              <a:latin typeface="Calibri" panose="020F0502020204030204" pitchFamily="34" charset="0"/>
            </a:endParaRPr>
          </a:p>
        </p:txBody>
      </p:sp>
      <p:sp>
        <p:nvSpPr>
          <p:cNvPr id="37" name="Title 1"/>
          <p:cNvSpPr>
            <a:spLocks noGrp="1"/>
          </p:cNvSpPr>
          <p:nvPr>
            <p:ph type="title"/>
          </p:nvPr>
        </p:nvSpPr>
        <p:spPr>
          <a:xfrm>
            <a:off x="276225" y="0"/>
            <a:ext cx="8229600" cy="1143000"/>
          </a:xfrm>
        </p:spPr>
        <p:txBody>
          <a:bodyPr/>
          <a:lstStyle/>
          <a:p>
            <a:r>
              <a:rPr lang="en-GB" dirty="0" smtClean="0"/>
              <a:t>What is Total Conversation for Emergency Communications? (2/2)</a:t>
            </a:r>
            <a:endParaRPr lang="en-GB" dirty="0"/>
          </a:p>
        </p:txBody>
      </p:sp>
    </p:spTree>
    <p:extLst>
      <p:ext uri="{BB962C8B-B14F-4D97-AF65-F5344CB8AC3E}">
        <p14:creationId xmlns:p14="http://schemas.microsoft.com/office/powerpoint/2010/main" val="3425311854"/>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en-US" dirty="0" smtClean="0"/>
              <a:t>Benefits of Total </a:t>
            </a:r>
            <a:r>
              <a:rPr lang="en-US" altLang="en-US" dirty="0"/>
              <a:t>C</a:t>
            </a:r>
            <a:r>
              <a:rPr lang="en-US" altLang="en-US" dirty="0" smtClean="0"/>
              <a:t>onversation </a:t>
            </a:r>
            <a:br>
              <a:rPr lang="en-US" altLang="en-US" dirty="0" smtClean="0"/>
            </a:br>
            <a:r>
              <a:rPr lang="en-US" altLang="en-US" dirty="0" smtClean="0"/>
              <a:t>for emergency communications</a:t>
            </a:r>
          </a:p>
        </p:txBody>
      </p:sp>
      <p:sp>
        <p:nvSpPr>
          <p:cNvPr id="26627" name="Platshållare för innehåll 6"/>
          <p:cNvSpPr>
            <a:spLocks noGrp="1"/>
          </p:cNvSpPr>
          <p:nvPr>
            <p:ph idx="1"/>
          </p:nvPr>
        </p:nvSpPr>
        <p:spPr>
          <a:xfrm>
            <a:off x="548640" y="1326475"/>
            <a:ext cx="8229600" cy="5078174"/>
          </a:xfrm>
        </p:spPr>
        <p:txBody>
          <a:bodyPr/>
          <a:lstStyle/>
          <a:p>
            <a:r>
              <a:rPr lang="sv-SE" altLang="en-US" sz="2000" b="1" dirty="0" smtClean="0"/>
              <a:t>Video can be used for:</a:t>
            </a:r>
          </a:p>
          <a:p>
            <a:pPr lvl="1"/>
            <a:r>
              <a:rPr lang="sv-SE" altLang="en-US" sz="1800" dirty="0" smtClean="0"/>
              <a:t>making TC user feel confident by being able to see the call taker</a:t>
            </a:r>
          </a:p>
          <a:p>
            <a:pPr lvl="1"/>
            <a:r>
              <a:rPr lang="sv-SE" altLang="en-US" sz="1800" dirty="0" smtClean="0"/>
              <a:t>PSAP-operator to assess the situation visually and decide on a more precise action</a:t>
            </a:r>
          </a:p>
          <a:p>
            <a:pPr lvl="1"/>
            <a:r>
              <a:rPr lang="sv-SE" altLang="en-US" sz="1800" dirty="0" smtClean="0"/>
              <a:t>Sign-language to/from the TC user and the PSAP or Relay service</a:t>
            </a:r>
          </a:p>
          <a:p>
            <a:r>
              <a:rPr lang="sv-SE" altLang="en-US" sz="2000" b="1" dirty="0" smtClean="0"/>
              <a:t>Real Time Text can be used for: </a:t>
            </a:r>
          </a:p>
          <a:p>
            <a:pPr lvl="1"/>
            <a:r>
              <a:rPr lang="sv-SE" altLang="en-US" sz="1800" dirty="0" smtClean="0"/>
              <a:t>for accurately and rapidly conveying exact details such as a</a:t>
            </a:r>
            <a:r>
              <a:rPr lang="sv-SE" altLang="en-US" sz="1800" i="1" dirty="0" smtClean="0"/>
              <a:t>ddresses, names, medicinal doses, etc. (e.g. compared with voice spelling)</a:t>
            </a:r>
            <a:r>
              <a:rPr lang="sv-SE" altLang="en-US" sz="1800" dirty="0" smtClean="0"/>
              <a:t> </a:t>
            </a:r>
          </a:p>
          <a:p>
            <a:pPr lvl="1"/>
            <a:r>
              <a:rPr lang="sv-SE" altLang="en-US" sz="1800" dirty="0" smtClean="0"/>
              <a:t>whole conversations </a:t>
            </a:r>
            <a:r>
              <a:rPr lang="sv-SE" altLang="en-US" sz="1800" dirty="0"/>
              <a:t>or </a:t>
            </a:r>
            <a:r>
              <a:rPr lang="sv-SE" altLang="en-US" sz="1800" dirty="0" smtClean="0"/>
              <a:t>in one direction, e.g. </a:t>
            </a:r>
            <a:r>
              <a:rPr lang="sv-SE" altLang="en-US" sz="1800" dirty="0"/>
              <a:t>with voice in the other </a:t>
            </a:r>
            <a:r>
              <a:rPr lang="sv-SE" altLang="en-US" sz="1800" dirty="0" smtClean="0"/>
              <a:t>direction depending on user’s capabilities</a:t>
            </a:r>
          </a:p>
          <a:p>
            <a:pPr lvl="1"/>
            <a:r>
              <a:rPr lang="sv-SE" altLang="en-US" sz="1800" dirty="0"/>
              <a:t>i</a:t>
            </a:r>
            <a:r>
              <a:rPr lang="sv-SE" altLang="en-US" sz="1800" dirty="0" smtClean="0"/>
              <a:t>nitial communication, e.g. while waiting for a relay </a:t>
            </a:r>
            <a:r>
              <a:rPr lang="sv-SE" altLang="en-US" sz="1800" dirty="0"/>
              <a:t>service </a:t>
            </a:r>
            <a:r>
              <a:rPr lang="sv-SE" altLang="en-US" sz="1800" dirty="0" smtClean="0"/>
              <a:t>to be added to the call for communication with a sign-language user</a:t>
            </a:r>
          </a:p>
          <a:p>
            <a:r>
              <a:rPr lang="sv-SE" altLang="en-US" sz="2000" b="1" dirty="0" smtClean="0"/>
              <a:t>Audio can be used in combination with other media for:</a:t>
            </a:r>
          </a:p>
          <a:p>
            <a:pPr lvl="1"/>
            <a:r>
              <a:rPr lang="sv-SE" altLang="en-US" sz="1800" dirty="0" smtClean="0"/>
              <a:t>assessing background information (noice, voices, etc.)</a:t>
            </a:r>
          </a:p>
          <a:p>
            <a:pPr lvl="1"/>
            <a:r>
              <a:rPr lang="sv-SE" altLang="en-US" sz="1800" dirty="0" smtClean="0"/>
              <a:t>one way communication, e.g. </a:t>
            </a:r>
            <a:r>
              <a:rPr lang="sv-SE" altLang="en-US" sz="1800" dirty="0"/>
              <a:t> </a:t>
            </a:r>
            <a:r>
              <a:rPr lang="sv-SE" altLang="en-US" sz="1800" dirty="0" smtClean="0"/>
              <a:t>by deaf user able to read text or lip read video communication from PSAP</a:t>
            </a:r>
          </a:p>
        </p:txBody>
      </p:sp>
      <p:sp>
        <p:nvSpPr>
          <p:cNvPr id="26628"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Verdana" panose="020B0604030504040204" pitchFamily="34" charset="0"/>
              </a:defRPr>
            </a:lvl1pPr>
            <a:lvl2pPr marL="742950" indent="-285750">
              <a:defRPr sz="3200">
                <a:solidFill>
                  <a:schemeClr val="tx1"/>
                </a:solidFill>
                <a:latin typeface="Verdana" panose="020B0604030504040204" pitchFamily="34" charset="0"/>
              </a:defRPr>
            </a:lvl2pPr>
            <a:lvl3pPr marL="1143000" indent="-228600">
              <a:defRPr sz="3200">
                <a:solidFill>
                  <a:schemeClr val="tx1"/>
                </a:solidFill>
                <a:latin typeface="Verdana" panose="020B0604030504040204" pitchFamily="34" charset="0"/>
              </a:defRPr>
            </a:lvl3pPr>
            <a:lvl4pPr marL="1600200" indent="-228600">
              <a:defRPr sz="3200">
                <a:solidFill>
                  <a:schemeClr val="tx1"/>
                </a:solidFill>
                <a:latin typeface="Verdana" panose="020B0604030504040204" pitchFamily="34" charset="0"/>
              </a:defRPr>
            </a:lvl4pPr>
            <a:lvl5pPr marL="2057400" indent="-228600">
              <a:defRPr sz="3200">
                <a:solidFill>
                  <a:schemeClr val="tx1"/>
                </a:solidFill>
                <a:latin typeface="Verdana" panose="020B0604030504040204" pitchFamily="34" charset="0"/>
              </a:defRPr>
            </a:lvl5pPr>
            <a:lvl6pPr marL="2514600" indent="-228600" eaLnBrk="0" fontAlgn="base" hangingPunct="0">
              <a:spcBef>
                <a:spcPct val="0"/>
              </a:spcBef>
              <a:spcAft>
                <a:spcPct val="0"/>
              </a:spcAft>
              <a:defRPr sz="3200">
                <a:solidFill>
                  <a:schemeClr val="tx1"/>
                </a:solidFill>
                <a:latin typeface="Verdana" panose="020B0604030504040204" pitchFamily="34" charset="0"/>
              </a:defRPr>
            </a:lvl6pPr>
            <a:lvl7pPr marL="2971800" indent="-228600" eaLnBrk="0" fontAlgn="base" hangingPunct="0">
              <a:spcBef>
                <a:spcPct val="0"/>
              </a:spcBef>
              <a:spcAft>
                <a:spcPct val="0"/>
              </a:spcAft>
              <a:defRPr sz="3200">
                <a:solidFill>
                  <a:schemeClr val="tx1"/>
                </a:solidFill>
                <a:latin typeface="Verdana" panose="020B0604030504040204" pitchFamily="34" charset="0"/>
              </a:defRPr>
            </a:lvl7pPr>
            <a:lvl8pPr marL="3429000" indent="-228600" eaLnBrk="0" fontAlgn="base" hangingPunct="0">
              <a:spcBef>
                <a:spcPct val="0"/>
              </a:spcBef>
              <a:spcAft>
                <a:spcPct val="0"/>
              </a:spcAft>
              <a:defRPr sz="3200">
                <a:solidFill>
                  <a:schemeClr val="tx1"/>
                </a:solidFill>
                <a:latin typeface="Verdana" panose="020B0604030504040204" pitchFamily="34" charset="0"/>
              </a:defRPr>
            </a:lvl8pPr>
            <a:lvl9pPr marL="3886200" indent="-228600" eaLnBrk="0" fontAlgn="base" hangingPunct="0">
              <a:spcBef>
                <a:spcPct val="0"/>
              </a:spcBef>
              <a:spcAft>
                <a:spcPct val="0"/>
              </a:spcAft>
              <a:defRPr sz="3200">
                <a:solidFill>
                  <a:schemeClr val="tx1"/>
                </a:solidFill>
                <a:latin typeface="Verdana" panose="020B0604030504040204" pitchFamily="34" charset="0"/>
              </a:defRPr>
            </a:lvl9pPr>
          </a:lstStyle>
          <a:p>
            <a:fld id="{46151385-DBD4-441A-AE09-596AF547C285}" type="slidenum">
              <a:rPr lang="en-US" altLang="en-US" sz="1400"/>
              <a:pPr/>
              <a:t>7</a:t>
            </a:fld>
            <a:endParaRPr lang="en-US" altLang="en-US" sz="1400"/>
          </a:p>
        </p:txBody>
      </p:sp>
      <p:sp>
        <p:nvSpPr>
          <p:cNvPr id="6" name="Footer Placeholder 4"/>
          <p:cNvSpPr>
            <a:spLocks noGrp="1"/>
          </p:cNvSpPr>
          <p:nvPr>
            <p:ph type="ftr" sz="quarter" idx="4294967295"/>
          </p:nvPr>
        </p:nvSpPr>
        <p:spPr bwMode="auto">
          <a:xfrm>
            <a:off x="431800" y="6588125"/>
            <a:ext cx="5210175"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800" dirty="0" smtClean="0">
                <a:solidFill>
                  <a:srgbClr val="898989"/>
                </a:solidFill>
                <a:latin typeface="Calibri" panose="020F0502020204030204" pitchFamily="34" charset="0"/>
              </a:rPr>
              <a:t>© ETSI 2015. All rights reserved</a:t>
            </a:r>
            <a:endParaRPr lang="en-US" altLang="en-US" sz="800" dirty="0" smtClean="0">
              <a:solidFill>
                <a:srgbClr val="898989"/>
              </a:solidFill>
              <a:latin typeface="Calibri" panose="020F0502020204030204" pitchFamily="34" charset="0"/>
            </a:endParaRPr>
          </a:p>
        </p:txBody>
      </p:sp>
    </p:spTree>
    <p:extLst>
      <p:ext uri="{BB962C8B-B14F-4D97-AF65-F5344CB8AC3E}">
        <p14:creationId xmlns:p14="http://schemas.microsoft.com/office/powerpoint/2010/main" val="1411176684"/>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STF489 Goals (1/2)</a:t>
            </a:r>
            <a:endParaRPr lang="en-GB" dirty="0"/>
          </a:p>
        </p:txBody>
      </p:sp>
      <p:sp>
        <p:nvSpPr>
          <p:cNvPr id="3" name="Content Placeholder 2"/>
          <p:cNvSpPr>
            <a:spLocks noGrp="1"/>
          </p:cNvSpPr>
          <p:nvPr>
            <p:ph idx="1"/>
          </p:nvPr>
        </p:nvSpPr>
        <p:spPr>
          <a:xfrm>
            <a:off x="421105" y="1612232"/>
            <a:ext cx="5876925" cy="4800600"/>
          </a:xfrm>
        </p:spPr>
        <p:txBody>
          <a:bodyPr/>
          <a:lstStyle/>
          <a:p>
            <a:pPr>
              <a:buFont typeface="Wingdings" panose="05000000000000000000" pitchFamily="2" charset="2"/>
              <a:buChar char="Ø"/>
            </a:pPr>
            <a:r>
              <a:rPr lang="en-GB" dirty="0" smtClean="0"/>
              <a:t>Provide a Technical Report TR 103 201 providing implementation guidelines:</a:t>
            </a:r>
          </a:p>
          <a:p>
            <a:r>
              <a:rPr lang="en-GB" sz="2000" dirty="0" smtClean="0"/>
              <a:t>Assist ETSI SC EMTEL to coordinate with other standards bodies and relevant stakeholders so that the recommendations of ETSI TS 101 470 and ETSI TR 103 170 can be implemented.</a:t>
            </a:r>
          </a:p>
          <a:p>
            <a:r>
              <a:rPr lang="en-GB" sz="2000" dirty="0" smtClean="0"/>
              <a:t>Assess if Total Conversation requirements are fulfilled by other necessary standards, and that there are no gaps or contradictions, in particular the document covers: </a:t>
            </a:r>
          </a:p>
          <a:p>
            <a:pPr lvl="1"/>
            <a:r>
              <a:rPr lang="en-GB" sz="1600" dirty="0" smtClean="0"/>
              <a:t>Assessment of 3GPP and IETF standards to support Total Conversation.</a:t>
            </a:r>
          </a:p>
          <a:p>
            <a:pPr lvl="1"/>
            <a:r>
              <a:rPr lang="en-GB" sz="1600" dirty="0" smtClean="0"/>
              <a:t>IETF and 3GPP changes required to support Total Conversation.</a:t>
            </a:r>
          </a:p>
          <a:p>
            <a:pPr lvl="1"/>
            <a:r>
              <a:rPr lang="en-GB" sz="1600" dirty="0" smtClean="0"/>
              <a:t>Guidance for developers, PSAPs, users.</a:t>
            </a:r>
            <a:endParaRPr lang="en-GB" sz="2800" dirty="0" smtClean="0"/>
          </a:p>
          <a:p>
            <a:pPr>
              <a:buNone/>
            </a:pPr>
            <a:endParaRPr lang="en-GB" dirty="0"/>
          </a:p>
        </p:txBody>
      </p:sp>
      <p:sp>
        <p:nvSpPr>
          <p:cNvPr id="4" name="Slide Number Placeholder 3"/>
          <p:cNvSpPr>
            <a:spLocks noGrp="1"/>
          </p:cNvSpPr>
          <p:nvPr>
            <p:ph type="sldNum" sz="quarter" idx="10"/>
          </p:nvPr>
        </p:nvSpPr>
        <p:spPr/>
        <p:txBody>
          <a:bodyPr/>
          <a:lstStyle/>
          <a:p>
            <a:fld id="{92EF2093-7CA3-4E5D-B16D-F23DCF5F8F51}" type="slidenum">
              <a:rPr lang="en-GB" altLang="en-US" smtClean="0"/>
              <a:pPr/>
              <a:t>8</a:t>
            </a:fld>
            <a:endParaRPr lang="en-GB" altLang="en-US"/>
          </a:p>
        </p:txBody>
      </p:sp>
      <p:sp>
        <p:nvSpPr>
          <p:cNvPr id="5" name="Footer Placeholder 4"/>
          <p:cNvSpPr>
            <a:spLocks noGrp="1"/>
          </p:cNvSpPr>
          <p:nvPr>
            <p:ph type="ftr" sz="quarter" idx="11"/>
          </p:nvPr>
        </p:nvSpPr>
        <p:spPr/>
        <p:txBody>
          <a:bodyPr/>
          <a:lstStyle/>
          <a:p>
            <a:pPr>
              <a:defRPr/>
            </a:pPr>
            <a:r>
              <a:rPr lang="en-GB" dirty="0" smtClean="0"/>
              <a:t>© ETSI 2015. All rights reserved</a:t>
            </a:r>
            <a:endParaRPr lang="en-US" dirty="0"/>
          </a:p>
        </p:txBody>
      </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STF489 Goals (2/2)</a:t>
            </a:r>
            <a:endParaRPr lang="en-GB" dirty="0"/>
          </a:p>
        </p:txBody>
      </p:sp>
      <p:sp>
        <p:nvSpPr>
          <p:cNvPr id="3" name="Content Placeholder 2"/>
          <p:cNvSpPr>
            <a:spLocks noGrp="1"/>
          </p:cNvSpPr>
          <p:nvPr>
            <p:ph idx="1"/>
          </p:nvPr>
        </p:nvSpPr>
        <p:spPr>
          <a:xfrm>
            <a:off x="457200" y="1600200"/>
            <a:ext cx="5876925" cy="4860758"/>
          </a:xfrm>
        </p:spPr>
        <p:txBody>
          <a:bodyPr/>
          <a:lstStyle/>
          <a:p>
            <a:r>
              <a:rPr lang="en-GB" dirty="0" smtClean="0"/>
              <a:t>Coordinate and raise awareness with various standardisation-bodies and stakeholders :</a:t>
            </a:r>
          </a:p>
          <a:p>
            <a:pPr lvl="1"/>
            <a:r>
              <a:rPr lang="en-GB" dirty="0"/>
              <a:t>relevant 3GPP committees (SA1, SA2, </a:t>
            </a:r>
            <a:r>
              <a:rPr lang="en-GB" dirty="0" err="1"/>
              <a:t>CTx</a:t>
            </a:r>
            <a:r>
              <a:rPr lang="en-GB" dirty="0"/>
              <a:t>)</a:t>
            </a:r>
          </a:p>
          <a:p>
            <a:pPr lvl="1"/>
            <a:r>
              <a:rPr lang="en-GB" dirty="0" smtClean="0"/>
              <a:t>IETF (ECRIT)</a:t>
            </a:r>
          </a:p>
          <a:p>
            <a:pPr lvl="1"/>
            <a:r>
              <a:rPr lang="en-GB" dirty="0" smtClean="0"/>
              <a:t>GSM Association, for network operators’ acceptance of Total Conversation.</a:t>
            </a:r>
          </a:p>
          <a:p>
            <a:pPr lvl="1"/>
            <a:r>
              <a:rPr lang="en-GB" dirty="0"/>
              <a:t>ETSI TC HF</a:t>
            </a:r>
          </a:p>
          <a:p>
            <a:pPr lvl="1"/>
            <a:r>
              <a:rPr lang="en-GB" dirty="0" smtClean="0"/>
              <a:t>European Emergency Number Association (EENA), British APCO, PSCE Forum, </a:t>
            </a:r>
            <a:r>
              <a:rPr lang="en-US" dirty="0" smtClean="0"/>
              <a:t>World Federation of the Deaf</a:t>
            </a:r>
            <a:r>
              <a:rPr lang="en-GB" dirty="0" smtClean="0"/>
              <a:t> and other stakeholders that may be identified in the course of the activity.</a:t>
            </a:r>
          </a:p>
          <a:p>
            <a:pPr lvl="1">
              <a:buNone/>
            </a:pPr>
            <a:endParaRPr lang="en-GB" dirty="0"/>
          </a:p>
        </p:txBody>
      </p:sp>
      <p:sp>
        <p:nvSpPr>
          <p:cNvPr id="4" name="Slide Number Placeholder 3"/>
          <p:cNvSpPr>
            <a:spLocks noGrp="1"/>
          </p:cNvSpPr>
          <p:nvPr>
            <p:ph type="sldNum" sz="quarter" idx="10"/>
          </p:nvPr>
        </p:nvSpPr>
        <p:spPr/>
        <p:txBody>
          <a:bodyPr/>
          <a:lstStyle/>
          <a:p>
            <a:fld id="{92EF2093-7CA3-4E5D-B16D-F23DCF5F8F51}" type="slidenum">
              <a:rPr lang="en-GB" altLang="en-US" smtClean="0"/>
              <a:pPr/>
              <a:t>9</a:t>
            </a:fld>
            <a:endParaRPr lang="en-GB" altLang="en-US"/>
          </a:p>
        </p:txBody>
      </p:sp>
      <p:sp>
        <p:nvSpPr>
          <p:cNvPr id="5" name="Footer Placeholder 4"/>
          <p:cNvSpPr>
            <a:spLocks noGrp="1"/>
          </p:cNvSpPr>
          <p:nvPr>
            <p:ph type="ftr" sz="quarter" idx="11"/>
          </p:nvPr>
        </p:nvSpPr>
        <p:spPr/>
        <p:txBody>
          <a:bodyPr/>
          <a:lstStyle/>
          <a:p>
            <a:pPr>
              <a:defRPr/>
            </a:pPr>
            <a:r>
              <a:rPr lang="en-GB" dirty="0" smtClean="0"/>
              <a:t>© ETSI 2015. All rights reserved</a:t>
            </a:r>
            <a:endParaRPr lang="en-US" dirty="0"/>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קלאסי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238</TotalTime>
  <Words>994</Words>
  <Application>Microsoft Office PowerPoint</Application>
  <PresentationFormat>On-screen Show (4:3)</PresentationFormat>
  <Paragraphs>150</Paragraphs>
  <Slides>13</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Times New Roman</vt:lpstr>
      <vt:lpstr>Verdana</vt:lpstr>
      <vt:lpstr>Wingdings</vt:lpstr>
      <vt:lpstr>Office Theme</vt:lpstr>
      <vt:lpstr>STF489 - Total Conversation for Emergency        Communications</vt:lpstr>
      <vt:lpstr>Outline of the Presentation</vt:lpstr>
      <vt:lpstr>STF489 -Total Conversation for emergency communications</vt:lpstr>
      <vt:lpstr>Why STF489?</vt:lpstr>
      <vt:lpstr>What is Total Conversation for Emergency Communications? (1/2)</vt:lpstr>
      <vt:lpstr>What is Total Conversation for Emergency Communications? (2/2)</vt:lpstr>
      <vt:lpstr>Benefits of Total Conversation  for emergency communications</vt:lpstr>
      <vt:lpstr>STF489 Goals (1/2)</vt:lpstr>
      <vt:lpstr>STF489 Goals (2/2)</vt:lpstr>
      <vt:lpstr>Current status of standardisation</vt:lpstr>
      <vt:lpstr>Issues potentially impacting 3GPP</vt:lpstr>
      <vt:lpstr> Thank You!</vt:lpstr>
      <vt:lpstr>Annex</vt:lpstr>
    </vt:vector>
  </TitlesOfParts>
  <Company>ETSI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 TITLE - TITLE</dc:title>
  <dc:creator>Alberto Berrini</dc:creator>
  <dc:description>© ETSI 2009. All rights reserved</dc:description>
  <cp:lastModifiedBy>Craig Bishop</cp:lastModifiedBy>
  <cp:revision>42</cp:revision>
  <dcterms:created xsi:type="dcterms:W3CDTF">2014-10-28T14:35:14Z</dcterms:created>
  <dcterms:modified xsi:type="dcterms:W3CDTF">2015-06-24T06:42:36Z</dcterms:modified>
  <cp:contentStatus>February 2009</cp:contentStatus>
</cp:coreProperties>
</file>