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3300"/>
    <a:srgbClr val="72AF2F"/>
    <a:srgbClr val="0066FF"/>
    <a:srgbClr val="FFFFCC"/>
    <a:srgbClr val="C1E442"/>
    <a:srgbClr val="C6D254"/>
    <a:srgbClr val="000000"/>
    <a:srgbClr val="5C88D0"/>
    <a:srgbClr val="2A6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95" autoAdjust="0"/>
    <p:restoredTop sz="97931" autoAdjust="0"/>
  </p:normalViewPr>
  <p:slideViewPr>
    <p:cSldViewPr snapToGrid="0">
      <p:cViewPr varScale="1">
        <p:scale>
          <a:sx n="98" d="100"/>
          <a:sy n="98" d="100"/>
        </p:scale>
        <p:origin x="86" y="3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278" y="-3830"/>
      </p:cViewPr>
      <p:guideLst>
        <p:guide orient="horz" pos="3127"/>
        <p:guide pos="2141"/>
      </p:guideLst>
    </p:cSldViewPr>
  </p:notes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209567</TotalTime>
  <Words>9950</Words>
  <Application>Microsoft Office PowerPoint</Application>
  <PresentationFormat>Widescreen</PresentationFormat>
  <Paragraphs>2049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CG Times (WN)</vt:lpstr>
      <vt:lpstr>Liberation Sans</vt:lpstr>
      <vt:lpstr>Montserrat</vt:lpstr>
      <vt:lpstr>MS Mincho</vt:lpstr>
      <vt:lpstr>MS PGothic</vt:lpstr>
      <vt:lpstr>MS PGothic</vt:lpstr>
      <vt:lpstr>SimSun</vt:lpstr>
      <vt:lpstr>SimSun</vt:lpstr>
      <vt:lpstr>微软雅黑</vt:lpstr>
      <vt:lpstr>Arial</vt:lpstr>
      <vt:lpstr>Calibri</vt:lpstr>
      <vt:lpstr>Times New Roman</vt:lpstr>
      <vt:lpstr>Wingdings</vt:lpstr>
      <vt:lpstr>Office Theme</vt:lpstr>
      <vt:lpstr>    SA5 OAM&amp;P Exec Report SA5#146, 14 – 18 November, 2022 Toulouse, France </vt:lpstr>
      <vt:lpstr>Incoming LSs (SA5 level)</vt:lpstr>
      <vt:lpstr>Incoming LSs (OAM SWG level)</vt:lpstr>
      <vt:lpstr>Outgoing LSs</vt:lpstr>
      <vt:lpstr>PowerPoint Presentation</vt:lpstr>
      <vt:lpstr>PowerPoint Presentation</vt:lpstr>
      <vt:lpstr>Overview of Rel-18 SA5 OAM ongoing WIs/SIs</vt:lpstr>
      <vt:lpstr>PowerPoint Presentation</vt:lpstr>
      <vt:lpstr>PowerPoint Presentation</vt:lpstr>
      <vt:lpstr>Summary - SA5 Rel-18 WI progress</vt:lpstr>
      <vt:lpstr>Rel-18 WI - Intelligence and Automation</vt:lpstr>
      <vt:lpstr>Rel-18 WI - Management Architecture and Mechanisms (1/2)</vt:lpstr>
      <vt:lpstr>Rel-18 WI - Management Architecture and Mechanisms (2/2)</vt:lpstr>
      <vt:lpstr>Rel-18 WI - Support of New Services</vt:lpstr>
      <vt:lpstr>Summary - Rel-18 SI - Intelligence and Automation </vt:lpstr>
      <vt:lpstr>Rel-18 SI - Intelligence and Automation (1/4) </vt:lpstr>
      <vt:lpstr>Rel-18 SI - Intelligence and Automation (2/4) </vt:lpstr>
      <vt:lpstr>Rel-18 SI - Intelligence and Automation (3/4) </vt:lpstr>
      <vt:lpstr>Rel-18 SI - Intelligence and Automation (4/4) </vt:lpstr>
      <vt:lpstr>Summary Rel-18 SI - Management Architecture and Mechanisms</vt:lpstr>
      <vt:lpstr>Rel-18 SI - Management Architecture and Mechanisms (1/4) </vt:lpstr>
      <vt:lpstr>Rel-18 SI - Management Architecture and Mechanisms (2/4) </vt:lpstr>
      <vt:lpstr>Rel-18 SI - Management Architecture and Mechanisms (3/4) </vt:lpstr>
      <vt:lpstr>Rel-18 SI - Management Architecture and Mechanisms (4/4) </vt:lpstr>
      <vt:lpstr>Summary - Rel-18 SI - Support of New Services</vt:lpstr>
      <vt:lpstr>Rel-18 SI - Support of New Services (1/4) </vt:lpstr>
      <vt:lpstr>Rel-18 SI - Support of New Services (2/4) </vt:lpstr>
      <vt:lpstr>Rel-18 SI - Support of New Services (3/4) </vt:lpstr>
      <vt:lpstr>List of latest DraftCRs </vt:lpstr>
      <vt:lpstr>New action items from this meeting</vt:lpstr>
      <vt:lpstr>TRs / TSs to be sent to SA#98-e </vt:lpstr>
      <vt:lpstr>TRs / TSs to be sent to Edithelp  </vt:lpstr>
      <vt:lpstr>Rapporteur calls (draft plan after SA5#146)</vt:lpstr>
      <vt:lpstr>Thank you!</vt:lpstr>
      <vt:lpstr>PowerPoint Presentation</vt:lpstr>
      <vt:lpstr>PowerPoint Presentation</vt:lpstr>
      <vt:lpstr>PowerPoint Presentation</vt:lpstr>
      <vt:lpstr>Leaders’ recommendation for SA5 OAM time planning  for endorsement</vt:lpstr>
      <vt:lpstr>PowerPoint Presentation</vt:lpstr>
    </vt:vector>
  </TitlesOfParts>
  <Company>3GPP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Zou Lan</dc:creator>
  <dc:description>© 2009  All rights reserved</dc:description>
  <cp:lastModifiedBy>d2</cp:lastModifiedBy>
  <cp:revision>5134</cp:revision>
  <dcterms:created xsi:type="dcterms:W3CDTF">2008-08-30T09:32:10Z</dcterms:created>
  <dcterms:modified xsi:type="dcterms:W3CDTF">2022-12-01T14:22:57Z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(3)KtnfqEXo+tHZF81Qm0qKHiqbO32AZMiIVUJGL3D5JRLpPluEUaluEuPt+kBWyyGrJp+qgBMg
wdjn42i69oGXI412qpHQFQH73HYKpHFaSDUswdfHJTKG/+IprBPfy9nOHhvj1i1h0ZU96Hjl
0oQRrIGJDY+HC1kdctvv3bp9duX+gXEVWDDLGNZ1Ag924fN9WphhMbQ3llZLZVcXqzB92xNl
P5/JeGBkSyzhkAe4oW</vt:lpwstr>
  </property>
  <property fmtid="{D5CDD505-2E9C-101B-9397-08002B2CF9AE}" pid="3" name="_2015_ms_pID_7253431">
    <vt:lpwstr>sPKHb9dY8wtV2lCvVgnbsZ2jtT24fyb7fA7rsesud9jPVrSf8ZIwmV
ot8px+3M8vQJspaVKYujIC7zztL4HVZk7rBcjTXmttTueHG0oo+75yJDvLwdf1LCuESHPhEU
2rijazIQEffE45nDw2vDAEgTnG7Pal/KMityrp+BfFeI1K8ZEaEzobm8YBoKhl+MUP1r3A0v
pFDGeqcg2YRfkOJtSSphR+La3SWnnnHzg18q</vt:lpwstr>
  </property>
  <property fmtid="{D5CDD505-2E9C-101B-9397-08002B2CF9AE}" pid="4" name="_2015_ms_pID_7253432">
    <vt:lpwstr>ZA==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1669026399</vt:lpwstr>
  </property>
</Properties>
</file>