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5889" r:id="rId2"/>
    <p:sldId id="5847" r:id="rId3"/>
    <p:sldId id="5849" r:id="rId4"/>
    <p:sldId id="5850" r:id="rId5"/>
    <p:sldId id="5851" r:id="rId6"/>
    <p:sldId id="5852" r:id="rId7"/>
    <p:sldId id="5853" r:id="rId8"/>
    <p:sldId id="5854" r:id="rId9"/>
    <p:sldId id="5855" r:id="rId10"/>
    <p:sldId id="5856" r:id="rId11"/>
    <p:sldId id="5857" r:id="rId12"/>
    <p:sldId id="5858" r:id="rId13"/>
    <p:sldId id="5859" r:id="rId14"/>
    <p:sldId id="5860" r:id="rId15"/>
    <p:sldId id="5870" r:id="rId16"/>
    <p:sldId id="5861" r:id="rId17"/>
    <p:sldId id="5879" r:id="rId18"/>
    <p:sldId id="5792" r:id="rId19"/>
    <p:sldId id="5880" r:id="rId20"/>
    <p:sldId id="5793" r:id="rId21"/>
    <p:sldId id="5796" r:id="rId22"/>
    <p:sldId id="5797" r:id="rId23"/>
    <p:sldId id="5795" r:id="rId24"/>
    <p:sldId id="5801" r:id="rId25"/>
    <p:sldId id="5881" r:id="rId26"/>
    <p:sldId id="5798" r:id="rId27"/>
    <p:sldId id="5800" r:id="rId28"/>
    <p:sldId id="5802" r:id="rId29"/>
    <p:sldId id="5890" r:id="rId30"/>
    <p:sldId id="5891" r:id="rId31"/>
    <p:sldId id="5892" r:id="rId32"/>
    <p:sldId id="5804" r:id="rId33"/>
    <p:sldId id="5803" r:id="rId34"/>
    <p:sldId id="5805" r:id="rId35"/>
    <p:sldId id="5807" r:id="rId36"/>
    <p:sldId id="5806" r:id="rId37"/>
    <p:sldId id="5823" r:id="rId38"/>
    <p:sldId id="5897" r:id="rId39"/>
    <p:sldId id="5824" r:id="rId40"/>
    <p:sldId id="5871" r:id="rId41"/>
    <p:sldId id="5882" r:id="rId42"/>
    <p:sldId id="5885" r:id="rId43"/>
    <p:sldId id="5808" r:id="rId44"/>
    <p:sldId id="5809" r:id="rId45"/>
    <p:sldId id="5810" r:id="rId46"/>
    <p:sldId id="5811" r:id="rId47"/>
    <p:sldId id="5812" r:id="rId48"/>
    <p:sldId id="5813" r:id="rId49"/>
    <p:sldId id="5814" r:id="rId50"/>
    <p:sldId id="5815" r:id="rId51"/>
    <p:sldId id="5816" r:id="rId52"/>
    <p:sldId id="5817" r:id="rId53"/>
    <p:sldId id="5818" r:id="rId54"/>
    <p:sldId id="5819" r:id="rId55"/>
    <p:sldId id="5820" r:id="rId56"/>
    <p:sldId id="5821" r:id="rId57"/>
    <p:sldId id="5883" r:id="rId58"/>
    <p:sldId id="5825" r:id="rId59"/>
    <p:sldId id="5799" r:id="rId60"/>
    <p:sldId id="5838" r:id="rId61"/>
    <p:sldId id="5898" r:id="rId62"/>
    <p:sldId id="5884" r:id="rId63"/>
    <p:sldId id="5886" r:id="rId64"/>
    <p:sldId id="5887" r:id="rId65"/>
    <p:sldId id="5888" r:id="rId66"/>
    <p:sldId id="5837" r:id="rId67"/>
    <p:sldId id="583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55ACA9-097E-4C75-96B6-7ED39D154E37}">
          <p14:sldIdLst>
            <p14:sldId id="5889"/>
            <p14:sldId id="5847"/>
          </p14:sldIdLst>
        </p14:section>
        <p14:section name="IDAN" id="{4AC4C8B9-4CC8-422F-84D5-08A135A811DF}">
          <p14:sldIdLst>
            <p14:sldId id="5849"/>
            <p14:sldId id="5850"/>
            <p14:sldId id="5851"/>
            <p14:sldId id="5852"/>
            <p14:sldId id="5853"/>
            <p14:sldId id="5854"/>
            <p14:sldId id="5855"/>
            <p14:sldId id="5856"/>
            <p14:sldId id="5857"/>
            <p14:sldId id="5858"/>
            <p14:sldId id="5859"/>
            <p14:sldId id="5860"/>
            <p14:sldId id="5870"/>
            <p14:sldId id="5861"/>
          </p14:sldIdLst>
        </p14:section>
        <p14:section name="What is Intent" id="{26491E1D-B337-451D-8E23-E2F21F632CDC}">
          <p14:sldIdLst>
            <p14:sldId id="5879"/>
            <p14:sldId id="5792"/>
            <p14:sldId id="5880"/>
            <p14:sldId id="5793"/>
            <p14:sldId id="5796"/>
            <p14:sldId id="5797"/>
            <p14:sldId id="5795"/>
            <p14:sldId id="5801"/>
          </p14:sldIdLst>
        </p14:section>
        <p14:section name="Interface and Lifecycle" id="{5B9C6A0B-D46E-4E48-B108-1B83E2C62FD6}">
          <p14:sldIdLst>
            <p14:sldId id="5881"/>
            <p14:sldId id="5798"/>
            <p14:sldId id="5800"/>
            <p14:sldId id="5802"/>
            <p14:sldId id="5890"/>
            <p14:sldId id="5891"/>
            <p14:sldId id="5892"/>
            <p14:sldId id="5804"/>
            <p14:sldId id="5803"/>
            <p14:sldId id="5805"/>
            <p14:sldId id="5807"/>
            <p14:sldId id="5806"/>
            <p14:sldId id="5823"/>
            <p14:sldId id="5897"/>
            <p14:sldId id="5824"/>
            <p14:sldId id="5871"/>
          </p14:sldIdLst>
        </p14:section>
        <p14:section name="Expresss Intent" id="{619FFFAC-D160-4330-8641-9D8630D80DD6}">
          <p14:sldIdLst>
            <p14:sldId id="5882"/>
            <p14:sldId id="5885"/>
            <p14:sldId id="5808"/>
            <p14:sldId id="5809"/>
            <p14:sldId id="5810"/>
            <p14:sldId id="5811"/>
            <p14:sldId id="5812"/>
            <p14:sldId id="5813"/>
            <p14:sldId id="5814"/>
            <p14:sldId id="5815"/>
            <p14:sldId id="5816"/>
            <p14:sldId id="5817"/>
            <p14:sldId id="5818"/>
            <p14:sldId id="5819"/>
            <p14:sldId id="5820"/>
            <p14:sldId id="5821"/>
          </p14:sldIdLst>
        </p14:section>
        <p14:section name="Intent Capability Handler" id="{0EE3CE70-9FAE-4E38-9BE2-C17AD8577788}">
          <p14:sldIdLst>
            <p14:sldId id="5883"/>
            <p14:sldId id="5825"/>
            <p14:sldId id="5799"/>
            <p14:sldId id="5838"/>
            <p14:sldId id="5898"/>
          </p14:sldIdLst>
        </p14:section>
        <p14:section name="Cross Industry Collobaration" id="{EF7DD134-31E2-42C2-BCC0-C0303B837819}">
          <p14:sldIdLst>
            <p14:sldId id="5884"/>
            <p14:sldId id="5886"/>
            <p14:sldId id="5887"/>
            <p14:sldId id="5888"/>
            <p14:sldId id="5837"/>
            <p14:sldId id="5836"/>
          </p14:sldIdLst>
        </p14:section>
        <p14:section name="Roadmap" id="{22DBACA6-AF43-45D1-A335-1F8D538360E7}">
          <p14:sldIdLst/>
        </p14:section>
        <p14:section name="Thank you" id="{F1882F0D-2DAA-4AED-B538-4171158F9AD9}">
          <p14:sldIdLst/>
        </p14:section>
        <p14:section name="Untitled Section" id="{4DBC9A03-44D2-437A-A86A-0C74EBE38CC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lle Morse" initials="JM" lastIdx="5" clrIdx="0">
    <p:extLst>
      <p:ext uri="{19B8F6BF-5375-455C-9EA6-DF929625EA0E}">
        <p15:presenceInfo xmlns:p15="http://schemas.microsoft.com/office/powerpoint/2012/main" userId="S::jmorse@tmforum.org::1a7bb24f-7582-438b-9b6b-bf7efb86c4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F4E"/>
    <a:srgbClr val="00B0F0"/>
    <a:srgbClr val="0082F0"/>
    <a:srgbClr val="0070C0"/>
    <a:srgbClr val="00B050"/>
    <a:srgbClr val="192746"/>
    <a:srgbClr val="FFFFFF"/>
    <a:srgbClr val="AABF3A"/>
    <a:srgbClr val="D2D5DA"/>
    <a:srgbClr val="192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6DBE3-4F93-4753-9DC7-6005638732F8}" v="46" dt="2022-02-14T11:19:33.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4" autoAdjust="0"/>
    <p:restoredTop sz="95536" autoAdjust="0"/>
  </p:normalViewPr>
  <p:slideViewPr>
    <p:cSldViewPr snapToGrid="0">
      <p:cViewPr varScale="1">
        <p:scale>
          <a:sx n="174" d="100"/>
          <a:sy n="174" d="100"/>
        </p:scale>
        <p:origin x="3054" y="1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90"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örg Niemöller" userId="28711d52-ac15-44f5-900d-f7da21357355" providerId="ADAL" clId="{FD6502CE-0AEB-4F46-863C-9BF6DD84FC7F}"/>
    <pc:docChg chg="undo redo custSel addSld delSld modSld sldOrd modSection">
      <pc:chgData name="Jörg Niemöller" userId="28711d52-ac15-44f5-900d-f7da21357355" providerId="ADAL" clId="{FD6502CE-0AEB-4F46-863C-9BF6DD84FC7F}" dt="2022-02-07T14:48:13.490" v="3528" actId="20577"/>
      <pc:docMkLst>
        <pc:docMk/>
      </pc:docMkLst>
      <pc:sldChg chg="del">
        <pc:chgData name="Jörg Niemöller" userId="28711d52-ac15-44f5-900d-f7da21357355" providerId="ADAL" clId="{FD6502CE-0AEB-4F46-863C-9BF6DD84FC7F}" dt="2022-02-07T14:48:03.233" v="3526" actId="47"/>
        <pc:sldMkLst>
          <pc:docMk/>
          <pc:sldMk cId="83527588" sldId="256"/>
        </pc:sldMkLst>
      </pc:sldChg>
      <pc:sldChg chg="del">
        <pc:chgData name="Jörg Niemöller" userId="28711d52-ac15-44f5-900d-f7da21357355" providerId="ADAL" clId="{FD6502CE-0AEB-4F46-863C-9BF6DD84FC7F}" dt="2022-02-07T14:48:03.233" v="3526" actId="47"/>
        <pc:sldMkLst>
          <pc:docMk/>
          <pc:sldMk cId="891943159" sldId="427"/>
        </pc:sldMkLst>
      </pc:sldChg>
      <pc:sldChg chg="del mod modShow">
        <pc:chgData name="Jörg Niemöller" userId="28711d52-ac15-44f5-900d-f7da21357355" providerId="ADAL" clId="{FD6502CE-0AEB-4F46-863C-9BF6DD84FC7F}" dt="2022-02-07T14:06:57.323" v="3459" actId="47"/>
        <pc:sldMkLst>
          <pc:docMk/>
          <pc:sldMk cId="3027742822" sldId="5039"/>
        </pc:sldMkLst>
      </pc:sldChg>
      <pc:sldChg chg="del">
        <pc:chgData name="Jörg Niemöller" userId="28711d52-ac15-44f5-900d-f7da21357355" providerId="ADAL" clId="{FD6502CE-0AEB-4F46-863C-9BF6DD84FC7F}" dt="2022-02-07T14:48:03.233" v="3526" actId="47"/>
        <pc:sldMkLst>
          <pc:docMk/>
          <pc:sldMk cId="1056969922" sldId="5041"/>
        </pc:sldMkLst>
      </pc:sldChg>
      <pc:sldChg chg="del">
        <pc:chgData name="Jörg Niemöller" userId="28711d52-ac15-44f5-900d-f7da21357355" providerId="ADAL" clId="{FD6502CE-0AEB-4F46-863C-9BF6DD84FC7F}" dt="2022-02-07T14:48:03.233" v="3526" actId="47"/>
        <pc:sldMkLst>
          <pc:docMk/>
          <pc:sldMk cId="3226548523" sldId="5066"/>
        </pc:sldMkLst>
      </pc:sldChg>
      <pc:sldChg chg="del">
        <pc:chgData name="Jörg Niemöller" userId="28711d52-ac15-44f5-900d-f7da21357355" providerId="ADAL" clId="{FD6502CE-0AEB-4F46-863C-9BF6DD84FC7F}" dt="2022-02-07T14:48:03.233" v="3526" actId="47"/>
        <pc:sldMkLst>
          <pc:docMk/>
          <pc:sldMk cId="2653680045" sldId="5091"/>
        </pc:sldMkLst>
      </pc:sldChg>
      <pc:sldChg chg="del">
        <pc:chgData name="Jörg Niemöller" userId="28711d52-ac15-44f5-900d-f7da21357355" providerId="ADAL" clId="{FD6502CE-0AEB-4F46-863C-9BF6DD84FC7F}" dt="2022-02-07T14:48:03.233" v="3526" actId="47"/>
        <pc:sldMkLst>
          <pc:docMk/>
          <pc:sldMk cId="2545293718" sldId="5746"/>
        </pc:sldMkLst>
      </pc:sldChg>
      <pc:sldChg chg="del">
        <pc:chgData name="Jörg Niemöller" userId="28711d52-ac15-44f5-900d-f7da21357355" providerId="ADAL" clId="{FD6502CE-0AEB-4F46-863C-9BF6DD84FC7F}" dt="2022-02-07T14:48:03.233" v="3526" actId="47"/>
        <pc:sldMkLst>
          <pc:docMk/>
          <pc:sldMk cId="849148696" sldId="5747"/>
        </pc:sldMkLst>
      </pc:sldChg>
      <pc:sldChg chg="del">
        <pc:chgData name="Jörg Niemöller" userId="28711d52-ac15-44f5-900d-f7da21357355" providerId="ADAL" clId="{FD6502CE-0AEB-4F46-863C-9BF6DD84FC7F}" dt="2022-02-07T14:48:03.233" v="3526" actId="47"/>
        <pc:sldMkLst>
          <pc:docMk/>
          <pc:sldMk cId="3311175767" sldId="5751"/>
        </pc:sldMkLst>
      </pc:sldChg>
      <pc:sldChg chg="del">
        <pc:chgData name="Jörg Niemöller" userId="28711d52-ac15-44f5-900d-f7da21357355" providerId="ADAL" clId="{FD6502CE-0AEB-4F46-863C-9BF6DD84FC7F}" dt="2022-02-07T14:48:03.233" v="3526" actId="47"/>
        <pc:sldMkLst>
          <pc:docMk/>
          <pc:sldMk cId="4234543762" sldId="5753"/>
        </pc:sldMkLst>
      </pc:sldChg>
      <pc:sldChg chg="del">
        <pc:chgData name="Jörg Niemöller" userId="28711d52-ac15-44f5-900d-f7da21357355" providerId="ADAL" clId="{FD6502CE-0AEB-4F46-863C-9BF6DD84FC7F}" dt="2022-02-07T14:48:03.233" v="3526" actId="47"/>
        <pc:sldMkLst>
          <pc:docMk/>
          <pc:sldMk cId="679905821" sldId="5756"/>
        </pc:sldMkLst>
      </pc:sldChg>
      <pc:sldChg chg="del">
        <pc:chgData name="Jörg Niemöller" userId="28711d52-ac15-44f5-900d-f7da21357355" providerId="ADAL" clId="{FD6502CE-0AEB-4F46-863C-9BF6DD84FC7F}" dt="2022-02-07T14:48:03.233" v="3526" actId="47"/>
        <pc:sldMkLst>
          <pc:docMk/>
          <pc:sldMk cId="109034811" sldId="5757"/>
        </pc:sldMkLst>
      </pc:sldChg>
      <pc:sldChg chg="del">
        <pc:chgData name="Jörg Niemöller" userId="28711d52-ac15-44f5-900d-f7da21357355" providerId="ADAL" clId="{FD6502CE-0AEB-4F46-863C-9BF6DD84FC7F}" dt="2022-02-07T14:48:03.233" v="3526" actId="47"/>
        <pc:sldMkLst>
          <pc:docMk/>
          <pc:sldMk cId="2591938002" sldId="5758"/>
        </pc:sldMkLst>
      </pc:sldChg>
      <pc:sldChg chg="del">
        <pc:chgData name="Jörg Niemöller" userId="28711d52-ac15-44f5-900d-f7da21357355" providerId="ADAL" clId="{FD6502CE-0AEB-4F46-863C-9BF6DD84FC7F}" dt="2022-02-07T14:48:03.233" v="3526" actId="47"/>
        <pc:sldMkLst>
          <pc:docMk/>
          <pc:sldMk cId="2886863770" sldId="5760"/>
        </pc:sldMkLst>
      </pc:sldChg>
      <pc:sldChg chg="del">
        <pc:chgData name="Jörg Niemöller" userId="28711d52-ac15-44f5-900d-f7da21357355" providerId="ADAL" clId="{FD6502CE-0AEB-4F46-863C-9BF6DD84FC7F}" dt="2022-02-07T14:48:03.233" v="3526" actId="47"/>
        <pc:sldMkLst>
          <pc:docMk/>
          <pc:sldMk cId="2675173497" sldId="5762"/>
        </pc:sldMkLst>
      </pc:sldChg>
      <pc:sldChg chg="del">
        <pc:chgData name="Jörg Niemöller" userId="28711d52-ac15-44f5-900d-f7da21357355" providerId="ADAL" clId="{FD6502CE-0AEB-4F46-863C-9BF6DD84FC7F}" dt="2022-02-07T14:48:03.233" v="3526" actId="47"/>
        <pc:sldMkLst>
          <pc:docMk/>
          <pc:sldMk cId="2810856189" sldId="5763"/>
        </pc:sldMkLst>
      </pc:sldChg>
      <pc:sldChg chg="del">
        <pc:chgData name="Jörg Niemöller" userId="28711d52-ac15-44f5-900d-f7da21357355" providerId="ADAL" clId="{FD6502CE-0AEB-4F46-863C-9BF6DD84FC7F}" dt="2022-02-07T14:48:03.233" v="3526" actId="47"/>
        <pc:sldMkLst>
          <pc:docMk/>
          <pc:sldMk cId="488947406" sldId="5764"/>
        </pc:sldMkLst>
      </pc:sldChg>
      <pc:sldChg chg="del">
        <pc:chgData name="Jörg Niemöller" userId="28711d52-ac15-44f5-900d-f7da21357355" providerId="ADAL" clId="{FD6502CE-0AEB-4F46-863C-9BF6DD84FC7F}" dt="2022-02-07T14:48:03.233" v="3526" actId="47"/>
        <pc:sldMkLst>
          <pc:docMk/>
          <pc:sldMk cId="215764324" sldId="5765"/>
        </pc:sldMkLst>
      </pc:sldChg>
      <pc:sldChg chg="del">
        <pc:chgData name="Jörg Niemöller" userId="28711d52-ac15-44f5-900d-f7da21357355" providerId="ADAL" clId="{FD6502CE-0AEB-4F46-863C-9BF6DD84FC7F}" dt="2022-02-07T14:48:03.233" v="3526" actId="47"/>
        <pc:sldMkLst>
          <pc:docMk/>
          <pc:sldMk cId="442963554" sldId="5766"/>
        </pc:sldMkLst>
      </pc:sldChg>
      <pc:sldChg chg="del">
        <pc:chgData name="Jörg Niemöller" userId="28711d52-ac15-44f5-900d-f7da21357355" providerId="ADAL" clId="{FD6502CE-0AEB-4F46-863C-9BF6DD84FC7F}" dt="2022-02-07T14:48:03.233" v="3526" actId="47"/>
        <pc:sldMkLst>
          <pc:docMk/>
          <pc:sldMk cId="2830799600" sldId="5767"/>
        </pc:sldMkLst>
      </pc:sldChg>
      <pc:sldChg chg="del">
        <pc:chgData name="Jörg Niemöller" userId="28711d52-ac15-44f5-900d-f7da21357355" providerId="ADAL" clId="{FD6502CE-0AEB-4F46-863C-9BF6DD84FC7F}" dt="2022-02-07T14:48:03.233" v="3526" actId="47"/>
        <pc:sldMkLst>
          <pc:docMk/>
          <pc:sldMk cId="2677940293" sldId="5769"/>
        </pc:sldMkLst>
      </pc:sldChg>
      <pc:sldChg chg="modSp mod">
        <pc:chgData name="Jörg Niemöller" userId="28711d52-ac15-44f5-900d-f7da21357355" providerId="ADAL" clId="{FD6502CE-0AEB-4F46-863C-9BF6DD84FC7F}" dt="2022-02-07T14:03:35.227" v="3457" actId="20577"/>
        <pc:sldMkLst>
          <pc:docMk/>
          <pc:sldMk cId="1832434062" sldId="5770"/>
        </pc:sldMkLst>
        <pc:spChg chg="mod">
          <ac:chgData name="Jörg Niemöller" userId="28711d52-ac15-44f5-900d-f7da21357355" providerId="ADAL" clId="{FD6502CE-0AEB-4F46-863C-9BF6DD84FC7F}" dt="2022-02-07T14:03:35.227" v="3457" actId="20577"/>
          <ac:spMkLst>
            <pc:docMk/>
            <pc:sldMk cId="1832434062" sldId="5770"/>
            <ac:spMk id="3" creationId="{422BF6EC-C151-4E8D-A3E5-8EFFA0329D3C}"/>
          </ac:spMkLst>
        </pc:spChg>
      </pc:sldChg>
      <pc:sldChg chg="del">
        <pc:chgData name="Jörg Niemöller" userId="28711d52-ac15-44f5-900d-f7da21357355" providerId="ADAL" clId="{FD6502CE-0AEB-4F46-863C-9BF6DD84FC7F}" dt="2022-02-07T14:48:03.233" v="3526" actId="47"/>
        <pc:sldMkLst>
          <pc:docMk/>
          <pc:sldMk cId="2793351132" sldId="5771"/>
        </pc:sldMkLst>
      </pc:sldChg>
      <pc:sldChg chg="del">
        <pc:chgData name="Jörg Niemöller" userId="28711d52-ac15-44f5-900d-f7da21357355" providerId="ADAL" clId="{FD6502CE-0AEB-4F46-863C-9BF6DD84FC7F}" dt="2022-02-07T14:48:03.233" v="3526" actId="47"/>
        <pc:sldMkLst>
          <pc:docMk/>
          <pc:sldMk cId="2821191089" sldId="5772"/>
        </pc:sldMkLst>
      </pc:sldChg>
      <pc:sldChg chg="del">
        <pc:chgData name="Jörg Niemöller" userId="28711d52-ac15-44f5-900d-f7da21357355" providerId="ADAL" clId="{FD6502CE-0AEB-4F46-863C-9BF6DD84FC7F}" dt="2022-02-07T14:48:03.233" v="3526" actId="47"/>
        <pc:sldMkLst>
          <pc:docMk/>
          <pc:sldMk cId="3725970110" sldId="5773"/>
        </pc:sldMkLst>
      </pc:sldChg>
      <pc:sldChg chg="del">
        <pc:chgData name="Jörg Niemöller" userId="28711d52-ac15-44f5-900d-f7da21357355" providerId="ADAL" clId="{FD6502CE-0AEB-4F46-863C-9BF6DD84FC7F}" dt="2022-02-07T14:48:03.233" v="3526" actId="47"/>
        <pc:sldMkLst>
          <pc:docMk/>
          <pc:sldMk cId="3738317068" sldId="5774"/>
        </pc:sldMkLst>
      </pc:sldChg>
      <pc:sldChg chg="del">
        <pc:chgData name="Jörg Niemöller" userId="28711d52-ac15-44f5-900d-f7da21357355" providerId="ADAL" clId="{FD6502CE-0AEB-4F46-863C-9BF6DD84FC7F}" dt="2022-02-07T14:48:03.233" v="3526" actId="47"/>
        <pc:sldMkLst>
          <pc:docMk/>
          <pc:sldMk cId="4195309529" sldId="5775"/>
        </pc:sldMkLst>
      </pc:sldChg>
      <pc:sldChg chg="del">
        <pc:chgData name="Jörg Niemöller" userId="28711d52-ac15-44f5-900d-f7da21357355" providerId="ADAL" clId="{FD6502CE-0AEB-4F46-863C-9BF6DD84FC7F}" dt="2022-02-07T14:48:03.233" v="3526" actId="47"/>
        <pc:sldMkLst>
          <pc:docMk/>
          <pc:sldMk cId="2753682918" sldId="5776"/>
        </pc:sldMkLst>
      </pc:sldChg>
      <pc:sldChg chg="del">
        <pc:chgData name="Jörg Niemöller" userId="28711d52-ac15-44f5-900d-f7da21357355" providerId="ADAL" clId="{FD6502CE-0AEB-4F46-863C-9BF6DD84FC7F}" dt="2022-02-07T14:48:03.233" v="3526" actId="47"/>
        <pc:sldMkLst>
          <pc:docMk/>
          <pc:sldMk cId="4123699420" sldId="5777"/>
        </pc:sldMkLst>
      </pc:sldChg>
      <pc:sldChg chg="addSp delSp modSp del mod">
        <pc:chgData name="Jörg Niemöller" userId="28711d52-ac15-44f5-900d-f7da21357355" providerId="ADAL" clId="{FD6502CE-0AEB-4F46-863C-9BF6DD84FC7F}" dt="2022-02-07T14:48:03.233" v="3526" actId="47"/>
        <pc:sldMkLst>
          <pc:docMk/>
          <pc:sldMk cId="1857974572" sldId="5778"/>
        </pc:sldMkLst>
        <pc:spChg chg="add del mod">
          <ac:chgData name="Jörg Niemöller" userId="28711d52-ac15-44f5-900d-f7da21357355" providerId="ADAL" clId="{FD6502CE-0AEB-4F46-863C-9BF6DD84FC7F}" dt="2022-02-07T11:26:34.913" v="3212" actId="1076"/>
          <ac:spMkLst>
            <pc:docMk/>
            <pc:sldMk cId="1857974572" sldId="5778"/>
            <ac:spMk id="4" creationId="{76DA2386-68D9-B64A-8666-63401ECD6A50}"/>
          </ac:spMkLst>
        </pc:spChg>
      </pc:sldChg>
      <pc:sldChg chg="del">
        <pc:chgData name="Jörg Niemöller" userId="28711d52-ac15-44f5-900d-f7da21357355" providerId="ADAL" clId="{FD6502CE-0AEB-4F46-863C-9BF6DD84FC7F}" dt="2022-02-07T14:48:03.233" v="3526" actId="47"/>
        <pc:sldMkLst>
          <pc:docMk/>
          <pc:sldMk cId="564983321" sldId="5779"/>
        </pc:sldMkLst>
      </pc:sldChg>
      <pc:sldChg chg="del">
        <pc:chgData name="Jörg Niemöller" userId="28711d52-ac15-44f5-900d-f7da21357355" providerId="ADAL" clId="{FD6502CE-0AEB-4F46-863C-9BF6DD84FC7F}" dt="2022-02-07T14:48:03.233" v="3526" actId="47"/>
        <pc:sldMkLst>
          <pc:docMk/>
          <pc:sldMk cId="3491903142" sldId="5780"/>
        </pc:sldMkLst>
      </pc:sldChg>
      <pc:sldChg chg="del">
        <pc:chgData name="Jörg Niemöller" userId="28711d52-ac15-44f5-900d-f7da21357355" providerId="ADAL" clId="{FD6502CE-0AEB-4F46-863C-9BF6DD84FC7F}" dt="2022-02-07T14:48:03.233" v="3526" actId="47"/>
        <pc:sldMkLst>
          <pc:docMk/>
          <pc:sldMk cId="2436564606" sldId="5781"/>
        </pc:sldMkLst>
      </pc:sldChg>
      <pc:sldChg chg="addSp delSp modSp mod">
        <pc:chgData name="Jörg Niemöller" userId="28711d52-ac15-44f5-900d-f7da21357355" providerId="ADAL" clId="{FD6502CE-0AEB-4F46-863C-9BF6DD84FC7F}" dt="2022-02-07T11:14:03.743" v="3094" actId="21"/>
        <pc:sldMkLst>
          <pc:docMk/>
          <pc:sldMk cId="3789065799" sldId="5783"/>
        </pc:sldMkLst>
        <pc:spChg chg="add del mod">
          <ac:chgData name="Jörg Niemöller" userId="28711d52-ac15-44f5-900d-f7da21357355" providerId="ADAL" clId="{FD6502CE-0AEB-4F46-863C-9BF6DD84FC7F}" dt="2022-02-07T11:14:03.743" v="3094" actId="21"/>
          <ac:spMkLst>
            <pc:docMk/>
            <pc:sldMk cId="3789065799" sldId="5783"/>
            <ac:spMk id="2" creationId="{7C3DF5B1-A7BE-43D9-8D5E-3B6252F0B2CC}"/>
          </ac:spMkLst>
        </pc:spChg>
      </pc:sldChg>
      <pc:sldChg chg="del">
        <pc:chgData name="Jörg Niemöller" userId="28711d52-ac15-44f5-900d-f7da21357355" providerId="ADAL" clId="{FD6502CE-0AEB-4F46-863C-9BF6DD84FC7F}" dt="2022-02-07T14:48:03.233" v="3526" actId="47"/>
        <pc:sldMkLst>
          <pc:docMk/>
          <pc:sldMk cId="620729820" sldId="5786"/>
        </pc:sldMkLst>
      </pc:sldChg>
      <pc:sldChg chg="del">
        <pc:chgData name="Jörg Niemöller" userId="28711d52-ac15-44f5-900d-f7da21357355" providerId="ADAL" clId="{FD6502CE-0AEB-4F46-863C-9BF6DD84FC7F}" dt="2022-02-07T14:48:03.233" v="3526" actId="47"/>
        <pc:sldMkLst>
          <pc:docMk/>
          <pc:sldMk cId="3305783927" sldId="5787"/>
        </pc:sldMkLst>
      </pc:sldChg>
      <pc:sldChg chg="del">
        <pc:chgData name="Jörg Niemöller" userId="28711d52-ac15-44f5-900d-f7da21357355" providerId="ADAL" clId="{FD6502CE-0AEB-4F46-863C-9BF6DD84FC7F}" dt="2022-02-07T14:48:03.233" v="3526" actId="47"/>
        <pc:sldMkLst>
          <pc:docMk/>
          <pc:sldMk cId="1937570488" sldId="5789"/>
        </pc:sldMkLst>
      </pc:sldChg>
      <pc:sldChg chg="del">
        <pc:chgData name="Jörg Niemöller" userId="28711d52-ac15-44f5-900d-f7da21357355" providerId="ADAL" clId="{FD6502CE-0AEB-4F46-863C-9BF6DD84FC7F}" dt="2022-02-07T14:48:03.233" v="3526" actId="47"/>
        <pc:sldMkLst>
          <pc:docMk/>
          <pc:sldMk cId="4046727796" sldId="5790"/>
        </pc:sldMkLst>
      </pc:sldChg>
      <pc:sldChg chg="modSp mod">
        <pc:chgData name="Jörg Niemöller" userId="28711d52-ac15-44f5-900d-f7da21357355" providerId="ADAL" clId="{FD6502CE-0AEB-4F46-863C-9BF6DD84FC7F}" dt="2022-02-07T11:32:52.591" v="3453" actId="14100"/>
        <pc:sldMkLst>
          <pc:docMk/>
          <pc:sldMk cId="3894195603" sldId="5798"/>
        </pc:sldMkLst>
        <pc:spChg chg="mod">
          <ac:chgData name="Jörg Niemöller" userId="28711d52-ac15-44f5-900d-f7da21357355" providerId="ADAL" clId="{FD6502CE-0AEB-4F46-863C-9BF6DD84FC7F}" dt="2022-02-07T11:32:52.591" v="3453" actId="14100"/>
          <ac:spMkLst>
            <pc:docMk/>
            <pc:sldMk cId="3894195603" sldId="5798"/>
            <ac:spMk id="4" creationId="{C3D15710-EA19-40EB-9D93-D974B066617F}"/>
          </ac:spMkLst>
        </pc:spChg>
      </pc:sldChg>
      <pc:sldChg chg="modSp mod">
        <pc:chgData name="Jörg Niemöller" userId="28711d52-ac15-44f5-900d-f7da21357355" providerId="ADAL" clId="{FD6502CE-0AEB-4F46-863C-9BF6DD84FC7F}" dt="2022-02-07T14:10:33.095" v="3467" actId="20577"/>
        <pc:sldMkLst>
          <pc:docMk/>
          <pc:sldMk cId="1190042804" sldId="5822"/>
        </pc:sldMkLst>
        <pc:spChg chg="mod">
          <ac:chgData name="Jörg Niemöller" userId="28711d52-ac15-44f5-900d-f7da21357355" providerId="ADAL" clId="{FD6502CE-0AEB-4F46-863C-9BF6DD84FC7F}" dt="2022-02-07T14:10:33.095" v="3467" actId="20577"/>
          <ac:spMkLst>
            <pc:docMk/>
            <pc:sldMk cId="1190042804" sldId="5822"/>
            <ac:spMk id="33" creationId="{CFA47722-9F97-4FCF-91B8-D3DC41016E00}"/>
          </ac:spMkLst>
        </pc:spChg>
      </pc:sldChg>
      <pc:sldChg chg="addSp delSp modSp mod">
        <pc:chgData name="Jörg Niemöller" userId="28711d52-ac15-44f5-900d-f7da21357355" providerId="ADAL" clId="{FD6502CE-0AEB-4F46-863C-9BF6DD84FC7F}" dt="2022-02-07T14:48:13.490" v="3528" actId="20577"/>
        <pc:sldMkLst>
          <pc:docMk/>
          <pc:sldMk cId="2657937342" sldId="5826"/>
        </pc:sldMkLst>
        <pc:spChg chg="mod">
          <ac:chgData name="Jörg Niemöller" userId="28711d52-ac15-44f5-900d-f7da21357355" providerId="ADAL" clId="{FD6502CE-0AEB-4F46-863C-9BF6DD84FC7F}" dt="2022-02-07T14:48:13.490" v="3528" actId="20577"/>
          <ac:spMkLst>
            <pc:docMk/>
            <pc:sldMk cId="2657937342" sldId="5826"/>
            <ac:spMk id="4" creationId="{16020CEA-D647-4DD7-9DEA-4F3A89632EE6}"/>
          </ac:spMkLst>
        </pc:spChg>
        <pc:spChg chg="add del">
          <ac:chgData name="Jörg Niemöller" userId="28711d52-ac15-44f5-900d-f7da21357355" providerId="ADAL" clId="{FD6502CE-0AEB-4F46-863C-9BF6DD84FC7F}" dt="2022-02-07T10:22:13.097" v="793" actId="478"/>
          <ac:spMkLst>
            <pc:docMk/>
            <pc:sldMk cId="2657937342" sldId="5826"/>
            <ac:spMk id="157" creationId="{FAC5AF93-7C00-4C91-AD4A-7BCC38CDC4BB}"/>
          </ac:spMkLst>
        </pc:spChg>
      </pc:sldChg>
      <pc:sldChg chg="addSp delSp modSp mod">
        <pc:chgData name="Jörg Niemöller" userId="28711d52-ac15-44f5-900d-f7da21357355" providerId="ADAL" clId="{FD6502CE-0AEB-4F46-863C-9BF6DD84FC7F}" dt="2022-02-07T14:14:21.942" v="3493" actId="1076"/>
        <pc:sldMkLst>
          <pc:docMk/>
          <pc:sldMk cId="1150093803" sldId="5828"/>
        </pc:sldMkLst>
        <pc:spChg chg="add mod">
          <ac:chgData name="Jörg Niemöller" userId="28711d52-ac15-44f5-900d-f7da21357355" providerId="ADAL" clId="{FD6502CE-0AEB-4F46-863C-9BF6DD84FC7F}" dt="2022-02-07T14:14:21.942" v="3493" actId="1076"/>
          <ac:spMkLst>
            <pc:docMk/>
            <pc:sldMk cId="1150093803" sldId="5828"/>
            <ac:spMk id="2" creationId="{B8F34FE6-F114-45DC-AA79-47DD09DD0AA5}"/>
          </ac:spMkLst>
        </pc:spChg>
        <pc:picChg chg="del">
          <ac:chgData name="Jörg Niemöller" userId="28711d52-ac15-44f5-900d-f7da21357355" providerId="ADAL" clId="{FD6502CE-0AEB-4F46-863C-9BF6DD84FC7F}" dt="2022-02-07T14:14:03.999" v="3470" actId="478"/>
          <ac:picMkLst>
            <pc:docMk/>
            <pc:sldMk cId="1150093803" sldId="5828"/>
            <ac:picMk id="9" creationId="{DAE5B746-E8C3-49F4-A745-006184656190}"/>
          </ac:picMkLst>
        </pc:picChg>
        <pc:picChg chg="del">
          <ac:chgData name="Jörg Niemöller" userId="28711d52-ac15-44f5-900d-f7da21357355" providerId="ADAL" clId="{FD6502CE-0AEB-4F46-863C-9BF6DD84FC7F}" dt="2022-02-07T14:14:02" v="3469" actId="478"/>
          <ac:picMkLst>
            <pc:docMk/>
            <pc:sldMk cId="1150093803" sldId="5828"/>
            <ac:picMk id="10" creationId="{91155845-0381-774C-B8C3-2ED817F368C7}"/>
          </ac:picMkLst>
        </pc:picChg>
      </pc:sldChg>
      <pc:sldChg chg="del">
        <pc:chgData name="Jörg Niemöller" userId="28711d52-ac15-44f5-900d-f7da21357355" providerId="ADAL" clId="{FD6502CE-0AEB-4F46-863C-9BF6DD84FC7F}" dt="2022-02-07T14:48:03.233" v="3526" actId="47"/>
        <pc:sldMkLst>
          <pc:docMk/>
          <pc:sldMk cId="3696604074" sldId="5830"/>
        </pc:sldMkLst>
      </pc:sldChg>
      <pc:sldChg chg="del">
        <pc:chgData name="Jörg Niemöller" userId="28711d52-ac15-44f5-900d-f7da21357355" providerId="ADAL" clId="{FD6502CE-0AEB-4F46-863C-9BF6DD84FC7F}" dt="2022-02-07T14:48:03.233" v="3526" actId="47"/>
        <pc:sldMkLst>
          <pc:docMk/>
          <pc:sldMk cId="1384054045" sldId="5831"/>
        </pc:sldMkLst>
      </pc:sldChg>
      <pc:sldChg chg="modSp mod">
        <pc:chgData name="Jörg Niemöller" userId="28711d52-ac15-44f5-900d-f7da21357355" providerId="ADAL" clId="{FD6502CE-0AEB-4F46-863C-9BF6DD84FC7F}" dt="2022-02-07T14:23:18.010" v="3520" actId="20577"/>
        <pc:sldMkLst>
          <pc:docMk/>
          <pc:sldMk cId="3401574204" sldId="5832"/>
        </pc:sldMkLst>
        <pc:spChg chg="mod">
          <ac:chgData name="Jörg Niemöller" userId="28711d52-ac15-44f5-900d-f7da21357355" providerId="ADAL" clId="{FD6502CE-0AEB-4F46-863C-9BF6DD84FC7F}" dt="2022-02-07T14:23:18.010" v="3520" actId="20577"/>
          <ac:spMkLst>
            <pc:docMk/>
            <pc:sldMk cId="3401574204" sldId="5832"/>
            <ac:spMk id="82" creationId="{DBC42084-0754-4360-B642-F267668C8923}"/>
          </ac:spMkLst>
        </pc:spChg>
        <pc:spChg chg="mod">
          <ac:chgData name="Jörg Niemöller" userId="28711d52-ac15-44f5-900d-f7da21357355" providerId="ADAL" clId="{FD6502CE-0AEB-4F46-863C-9BF6DD84FC7F}" dt="2022-02-07T14:22:48.489" v="3515" actId="20577"/>
          <ac:spMkLst>
            <pc:docMk/>
            <pc:sldMk cId="3401574204" sldId="5832"/>
            <ac:spMk id="92" creationId="{D1E65B45-1C98-4C24-A677-F9EBC0382F25}"/>
          </ac:spMkLst>
        </pc:spChg>
        <pc:spChg chg="mod">
          <ac:chgData name="Jörg Niemöller" userId="28711d52-ac15-44f5-900d-f7da21357355" providerId="ADAL" clId="{FD6502CE-0AEB-4F46-863C-9BF6DD84FC7F}" dt="2022-02-07T14:22:35.181" v="3506" actId="20577"/>
          <ac:spMkLst>
            <pc:docMk/>
            <pc:sldMk cId="3401574204" sldId="5832"/>
            <ac:spMk id="98" creationId="{17EF1670-A06B-4DD1-97FD-EF72788FEE55}"/>
          </ac:spMkLst>
        </pc:spChg>
        <pc:cxnChg chg="mod">
          <ac:chgData name="Jörg Niemöller" userId="28711d52-ac15-44f5-900d-f7da21357355" providerId="ADAL" clId="{FD6502CE-0AEB-4F46-863C-9BF6DD84FC7F}" dt="2022-02-07T14:23:18.010" v="3520" actId="20577"/>
          <ac:cxnSpMkLst>
            <pc:docMk/>
            <pc:sldMk cId="3401574204" sldId="5832"/>
            <ac:cxnSpMk id="4" creationId="{A56FA9D0-76FB-4A48-822D-D2697E969C5E}"/>
          </ac:cxnSpMkLst>
        </pc:cxnChg>
        <pc:cxnChg chg="mod">
          <ac:chgData name="Jörg Niemöller" userId="28711d52-ac15-44f5-900d-f7da21357355" providerId="ADAL" clId="{FD6502CE-0AEB-4F46-863C-9BF6DD84FC7F}" dt="2022-02-07T14:23:18.010" v="3520" actId="20577"/>
          <ac:cxnSpMkLst>
            <pc:docMk/>
            <pc:sldMk cId="3401574204" sldId="5832"/>
            <ac:cxnSpMk id="100" creationId="{C3F32F56-E002-4B81-A18F-F6F8C89D0A2D}"/>
          </ac:cxnSpMkLst>
        </pc:cxnChg>
        <pc:cxnChg chg="mod">
          <ac:chgData name="Jörg Niemöller" userId="28711d52-ac15-44f5-900d-f7da21357355" providerId="ADAL" clId="{FD6502CE-0AEB-4F46-863C-9BF6DD84FC7F}" dt="2022-02-07T14:23:18.010" v="3520" actId="20577"/>
          <ac:cxnSpMkLst>
            <pc:docMk/>
            <pc:sldMk cId="3401574204" sldId="5832"/>
            <ac:cxnSpMk id="101" creationId="{B89D0B5B-3E80-415F-B880-8D45E88DF45E}"/>
          </ac:cxnSpMkLst>
        </pc:cxnChg>
        <pc:cxnChg chg="mod">
          <ac:chgData name="Jörg Niemöller" userId="28711d52-ac15-44f5-900d-f7da21357355" providerId="ADAL" clId="{FD6502CE-0AEB-4F46-863C-9BF6DD84FC7F}" dt="2022-02-07T14:23:18.010" v="3520" actId="20577"/>
          <ac:cxnSpMkLst>
            <pc:docMk/>
            <pc:sldMk cId="3401574204" sldId="5832"/>
            <ac:cxnSpMk id="102" creationId="{D0940F18-2922-4901-BD2A-A7467597DD50}"/>
          </ac:cxnSpMkLst>
        </pc:cxnChg>
        <pc:cxnChg chg="mod">
          <ac:chgData name="Jörg Niemöller" userId="28711d52-ac15-44f5-900d-f7da21357355" providerId="ADAL" clId="{FD6502CE-0AEB-4F46-863C-9BF6DD84FC7F}" dt="2022-02-07T14:22:48.489" v="3515" actId="20577"/>
          <ac:cxnSpMkLst>
            <pc:docMk/>
            <pc:sldMk cId="3401574204" sldId="5832"/>
            <ac:cxnSpMk id="123" creationId="{667198A2-7438-4265-A21F-001818715C5C}"/>
          </ac:cxnSpMkLst>
        </pc:cxnChg>
        <pc:cxnChg chg="mod">
          <ac:chgData name="Jörg Niemöller" userId="28711d52-ac15-44f5-900d-f7da21357355" providerId="ADAL" clId="{FD6502CE-0AEB-4F46-863C-9BF6DD84FC7F}" dt="2022-02-07T14:22:35.181" v="3506" actId="20577"/>
          <ac:cxnSpMkLst>
            <pc:docMk/>
            <pc:sldMk cId="3401574204" sldId="5832"/>
            <ac:cxnSpMk id="125" creationId="{05E67702-2C4B-43A5-9355-F4A7E4B4E1DC}"/>
          </ac:cxnSpMkLst>
        </pc:cxnChg>
      </pc:sldChg>
      <pc:sldChg chg="modSp mod">
        <pc:chgData name="Jörg Niemöller" userId="28711d52-ac15-44f5-900d-f7da21357355" providerId="ADAL" clId="{FD6502CE-0AEB-4F46-863C-9BF6DD84FC7F}" dt="2022-02-07T11:04:17.092" v="3039" actId="207"/>
        <pc:sldMkLst>
          <pc:docMk/>
          <pc:sldMk cId="1508760263" sldId="5833"/>
        </pc:sldMkLst>
        <pc:spChg chg="mod">
          <ac:chgData name="Jörg Niemöller" userId="28711d52-ac15-44f5-900d-f7da21357355" providerId="ADAL" clId="{FD6502CE-0AEB-4F46-863C-9BF6DD84FC7F}" dt="2022-02-07T11:04:17.092" v="3039" actId="207"/>
          <ac:spMkLst>
            <pc:docMk/>
            <pc:sldMk cId="1508760263" sldId="5833"/>
            <ac:spMk id="17" creationId="{C1768FFD-4B4B-40C0-A740-C3732D1FB235}"/>
          </ac:spMkLst>
        </pc:spChg>
      </pc:sldChg>
      <pc:sldChg chg="delSp modSp mod">
        <pc:chgData name="Jörg Niemöller" userId="28711d52-ac15-44f5-900d-f7da21357355" providerId="ADAL" clId="{FD6502CE-0AEB-4F46-863C-9BF6DD84FC7F}" dt="2022-02-07T14:36:24.172" v="3525" actId="208"/>
        <pc:sldMkLst>
          <pc:docMk/>
          <pc:sldMk cId="1961558787" sldId="5836"/>
        </pc:sldMkLst>
        <pc:spChg chg="mod">
          <ac:chgData name="Jörg Niemöller" userId="28711d52-ac15-44f5-900d-f7da21357355" providerId="ADAL" clId="{FD6502CE-0AEB-4F46-863C-9BF6DD84FC7F}" dt="2022-02-07T14:34:16.127" v="3522" actId="20577"/>
          <ac:spMkLst>
            <pc:docMk/>
            <pc:sldMk cId="1961558787" sldId="5836"/>
            <ac:spMk id="71" creationId="{42D75046-50EB-4E45-A75B-8664E6CF8E5E}"/>
          </ac:spMkLst>
        </pc:spChg>
        <pc:spChg chg="mod">
          <ac:chgData name="Jörg Niemöller" userId="28711d52-ac15-44f5-900d-f7da21357355" providerId="ADAL" clId="{FD6502CE-0AEB-4F46-863C-9BF6DD84FC7F}" dt="2022-02-07T14:36:24.172" v="3525" actId="208"/>
          <ac:spMkLst>
            <pc:docMk/>
            <pc:sldMk cId="1961558787" sldId="5836"/>
            <ac:spMk id="134" creationId="{6078B84B-D064-48C4-8DFF-EE40F3993383}"/>
          </ac:spMkLst>
        </pc:spChg>
        <pc:spChg chg="del">
          <ac:chgData name="Jörg Niemöller" userId="28711d52-ac15-44f5-900d-f7da21357355" providerId="ADAL" clId="{FD6502CE-0AEB-4F46-863C-9BF6DD84FC7F}" dt="2022-02-07T14:36:06.471" v="3524" actId="478"/>
          <ac:spMkLst>
            <pc:docMk/>
            <pc:sldMk cId="1961558787" sldId="5836"/>
            <ac:spMk id="138" creationId="{CB7EF655-D58E-46A5-8B77-1D2A80BBAFC1}"/>
          </ac:spMkLst>
        </pc:spChg>
        <pc:cxnChg chg="mod">
          <ac:chgData name="Jörg Niemöller" userId="28711d52-ac15-44f5-900d-f7da21357355" providerId="ADAL" clId="{FD6502CE-0AEB-4F46-863C-9BF6DD84FC7F}" dt="2022-02-07T14:34:16.127" v="3522" actId="20577"/>
          <ac:cxnSpMkLst>
            <pc:docMk/>
            <pc:sldMk cId="1961558787" sldId="5836"/>
            <ac:cxnSpMk id="6" creationId="{25AA128B-8AD1-47AF-9E07-08E032E2494D}"/>
          </ac:cxnSpMkLst>
        </pc:cxnChg>
      </pc:sldChg>
      <pc:sldChg chg="addSp delSp modSp mod">
        <pc:chgData name="Jörg Niemöller" userId="28711d52-ac15-44f5-900d-f7da21357355" providerId="ADAL" clId="{FD6502CE-0AEB-4F46-863C-9BF6DD84FC7F}" dt="2022-02-07T11:02:09.273" v="3037" actId="1035"/>
        <pc:sldMkLst>
          <pc:docMk/>
          <pc:sldMk cId="3481495348" sldId="5837"/>
        </pc:sldMkLst>
        <pc:spChg chg="mod">
          <ac:chgData name="Jörg Niemöller" userId="28711d52-ac15-44f5-900d-f7da21357355" providerId="ADAL" clId="{FD6502CE-0AEB-4F46-863C-9BF6DD84FC7F}" dt="2022-02-07T11:00:48.727" v="2927" actId="403"/>
          <ac:spMkLst>
            <pc:docMk/>
            <pc:sldMk cId="3481495348" sldId="5837"/>
            <ac:spMk id="4" creationId="{C3D15710-EA19-40EB-9D93-D974B066617F}"/>
          </ac:spMkLst>
        </pc:spChg>
        <pc:spChg chg="mod topLvl">
          <ac:chgData name="Jörg Niemöller" userId="28711d52-ac15-44f5-900d-f7da21357355" providerId="ADAL" clId="{FD6502CE-0AEB-4F46-863C-9BF6DD84FC7F}" dt="2022-02-07T10:59:51.854" v="2919" actId="207"/>
          <ac:spMkLst>
            <pc:docMk/>
            <pc:sldMk cId="3481495348" sldId="5837"/>
            <ac:spMk id="6" creationId="{43915F93-C63F-4693-ABBD-9DC0F57F5EC7}"/>
          </ac:spMkLst>
        </pc:spChg>
        <pc:spChg chg="mod topLvl">
          <ac:chgData name="Jörg Niemöller" userId="28711d52-ac15-44f5-900d-f7da21357355" providerId="ADAL" clId="{FD6502CE-0AEB-4F46-863C-9BF6DD84FC7F}" dt="2022-02-07T10:59:51.854" v="2919" actId="207"/>
          <ac:spMkLst>
            <pc:docMk/>
            <pc:sldMk cId="3481495348" sldId="5837"/>
            <ac:spMk id="7" creationId="{A138A451-6B41-4CE8-9098-AE20B6787365}"/>
          </ac:spMkLst>
        </pc:spChg>
        <pc:spChg chg="mod topLvl">
          <ac:chgData name="Jörg Niemöller" userId="28711d52-ac15-44f5-900d-f7da21357355" providerId="ADAL" clId="{FD6502CE-0AEB-4F46-863C-9BF6DD84FC7F}" dt="2022-02-07T10:59:51.854" v="2919" actId="207"/>
          <ac:spMkLst>
            <pc:docMk/>
            <pc:sldMk cId="3481495348" sldId="5837"/>
            <ac:spMk id="8" creationId="{21F9C346-892E-468E-B4DB-63300E01FB2D}"/>
          </ac:spMkLst>
        </pc:spChg>
        <pc:spChg chg="mod topLvl">
          <ac:chgData name="Jörg Niemöller" userId="28711d52-ac15-44f5-900d-f7da21357355" providerId="ADAL" clId="{FD6502CE-0AEB-4F46-863C-9BF6DD84FC7F}" dt="2022-02-07T10:59:51.854" v="2919" actId="207"/>
          <ac:spMkLst>
            <pc:docMk/>
            <pc:sldMk cId="3481495348" sldId="5837"/>
            <ac:spMk id="9" creationId="{E60808DB-BA9E-4F64-8A43-6876AD450524}"/>
          </ac:spMkLst>
        </pc:spChg>
        <pc:spChg chg="mod topLvl">
          <ac:chgData name="Jörg Niemöller" userId="28711d52-ac15-44f5-900d-f7da21357355" providerId="ADAL" clId="{FD6502CE-0AEB-4F46-863C-9BF6DD84FC7F}" dt="2022-02-07T10:59:51.854" v="2919" actId="207"/>
          <ac:spMkLst>
            <pc:docMk/>
            <pc:sldMk cId="3481495348" sldId="5837"/>
            <ac:spMk id="18" creationId="{EBE14350-2DB1-400A-8D59-5A35BA99B9F8}"/>
          </ac:spMkLst>
        </pc:spChg>
        <pc:spChg chg="mod topLvl">
          <ac:chgData name="Jörg Niemöller" userId="28711d52-ac15-44f5-900d-f7da21357355" providerId="ADAL" clId="{FD6502CE-0AEB-4F46-863C-9BF6DD84FC7F}" dt="2022-02-07T10:59:51.854" v="2919" actId="207"/>
          <ac:spMkLst>
            <pc:docMk/>
            <pc:sldMk cId="3481495348" sldId="5837"/>
            <ac:spMk id="19" creationId="{45CDA5A9-2F53-4932-BC5D-4A6211181E1D}"/>
          </ac:spMkLst>
        </pc:spChg>
        <pc:spChg chg="mod">
          <ac:chgData name="Jörg Niemöller" userId="28711d52-ac15-44f5-900d-f7da21357355" providerId="ADAL" clId="{FD6502CE-0AEB-4F46-863C-9BF6DD84FC7F}" dt="2022-02-07T10:48:46.826" v="2207" actId="207"/>
          <ac:spMkLst>
            <pc:docMk/>
            <pc:sldMk cId="3481495348" sldId="5837"/>
            <ac:spMk id="26" creationId="{BCE3B18D-A950-4034-8E7D-A26BF8EDD88E}"/>
          </ac:spMkLst>
        </pc:spChg>
        <pc:spChg chg="mod">
          <ac:chgData name="Jörg Niemöller" userId="28711d52-ac15-44f5-900d-f7da21357355" providerId="ADAL" clId="{FD6502CE-0AEB-4F46-863C-9BF6DD84FC7F}" dt="2022-02-07T10:48:46.826" v="2207" actId="207"/>
          <ac:spMkLst>
            <pc:docMk/>
            <pc:sldMk cId="3481495348" sldId="5837"/>
            <ac:spMk id="27" creationId="{1A2A382A-36D5-4193-B277-892600B3BA86}"/>
          </ac:spMkLst>
        </pc:spChg>
        <pc:spChg chg="mod">
          <ac:chgData name="Jörg Niemöller" userId="28711d52-ac15-44f5-900d-f7da21357355" providerId="ADAL" clId="{FD6502CE-0AEB-4F46-863C-9BF6DD84FC7F}" dt="2022-02-07T10:48:46.826" v="2207" actId="207"/>
          <ac:spMkLst>
            <pc:docMk/>
            <pc:sldMk cId="3481495348" sldId="5837"/>
            <ac:spMk id="28" creationId="{34514A2F-4E9D-4879-826D-09751DF158C8}"/>
          </ac:spMkLst>
        </pc:spChg>
        <pc:spChg chg="mod">
          <ac:chgData name="Jörg Niemöller" userId="28711d52-ac15-44f5-900d-f7da21357355" providerId="ADAL" clId="{FD6502CE-0AEB-4F46-863C-9BF6DD84FC7F}" dt="2022-02-07T10:48:46.826" v="2207" actId="207"/>
          <ac:spMkLst>
            <pc:docMk/>
            <pc:sldMk cId="3481495348" sldId="5837"/>
            <ac:spMk id="29" creationId="{E84A0278-EB50-42F0-8C45-80677E9A5312}"/>
          </ac:spMkLst>
        </pc:spChg>
        <pc:spChg chg="mod">
          <ac:chgData name="Jörg Niemöller" userId="28711d52-ac15-44f5-900d-f7da21357355" providerId="ADAL" clId="{FD6502CE-0AEB-4F46-863C-9BF6DD84FC7F}" dt="2022-02-07T10:56:30.215" v="2713" actId="165"/>
          <ac:spMkLst>
            <pc:docMk/>
            <pc:sldMk cId="3481495348" sldId="5837"/>
            <ac:spMk id="32" creationId="{88D47F5C-2C31-4197-B283-1FA9F5E0FC0D}"/>
          </ac:spMkLst>
        </pc:spChg>
        <pc:spChg chg="mod">
          <ac:chgData name="Jörg Niemöller" userId="28711d52-ac15-44f5-900d-f7da21357355" providerId="ADAL" clId="{FD6502CE-0AEB-4F46-863C-9BF6DD84FC7F}" dt="2022-02-07T10:56:30.215" v="2713" actId="165"/>
          <ac:spMkLst>
            <pc:docMk/>
            <pc:sldMk cId="3481495348" sldId="5837"/>
            <ac:spMk id="33" creationId="{86143969-ED5B-4057-8FDC-F7EFBEB41105}"/>
          </ac:spMkLst>
        </pc:spChg>
        <pc:spChg chg="mod">
          <ac:chgData name="Jörg Niemöller" userId="28711d52-ac15-44f5-900d-f7da21357355" providerId="ADAL" clId="{FD6502CE-0AEB-4F46-863C-9BF6DD84FC7F}" dt="2022-02-07T10:56:30.215" v="2713" actId="165"/>
          <ac:spMkLst>
            <pc:docMk/>
            <pc:sldMk cId="3481495348" sldId="5837"/>
            <ac:spMk id="34" creationId="{B0C7DD0F-C227-4787-B1B1-F544DDBB125D}"/>
          </ac:spMkLst>
        </pc:spChg>
        <pc:spChg chg="mod">
          <ac:chgData name="Jörg Niemöller" userId="28711d52-ac15-44f5-900d-f7da21357355" providerId="ADAL" clId="{FD6502CE-0AEB-4F46-863C-9BF6DD84FC7F}" dt="2022-02-07T10:56:30.215" v="2713" actId="165"/>
          <ac:spMkLst>
            <pc:docMk/>
            <pc:sldMk cId="3481495348" sldId="5837"/>
            <ac:spMk id="35" creationId="{2902D948-BC23-4723-AA46-B364D089C616}"/>
          </ac:spMkLst>
        </pc:spChg>
        <pc:spChg chg="add mod">
          <ac:chgData name="Jörg Niemöller" userId="28711d52-ac15-44f5-900d-f7da21357355" providerId="ADAL" clId="{FD6502CE-0AEB-4F46-863C-9BF6DD84FC7F}" dt="2022-02-07T11:01:50.715" v="2942" actId="1036"/>
          <ac:spMkLst>
            <pc:docMk/>
            <pc:sldMk cId="3481495348" sldId="5837"/>
            <ac:spMk id="36" creationId="{AB29D406-3360-4679-81FA-31ADB6222543}"/>
          </ac:spMkLst>
        </pc:spChg>
        <pc:spChg chg="add mod">
          <ac:chgData name="Jörg Niemöller" userId="28711d52-ac15-44f5-900d-f7da21357355" providerId="ADAL" clId="{FD6502CE-0AEB-4F46-863C-9BF6DD84FC7F}" dt="2022-02-07T11:01:58.570" v="2960" actId="1035"/>
          <ac:spMkLst>
            <pc:docMk/>
            <pc:sldMk cId="3481495348" sldId="5837"/>
            <ac:spMk id="37" creationId="{0D6ACB5D-088A-43D2-B6F5-BB6854BF7794}"/>
          </ac:spMkLst>
        </pc:spChg>
        <pc:spChg chg="add mod">
          <ac:chgData name="Jörg Niemöller" userId="28711d52-ac15-44f5-900d-f7da21357355" providerId="ADAL" clId="{FD6502CE-0AEB-4F46-863C-9BF6DD84FC7F}" dt="2022-02-07T11:02:09.273" v="3037" actId="1035"/>
          <ac:spMkLst>
            <pc:docMk/>
            <pc:sldMk cId="3481495348" sldId="5837"/>
            <ac:spMk id="38" creationId="{46148D09-8A36-4B9B-9843-3DF9C7A84ACC}"/>
          </ac:spMkLst>
        </pc:spChg>
        <pc:grpChg chg="add del mod">
          <ac:chgData name="Jörg Niemöller" userId="28711d52-ac15-44f5-900d-f7da21357355" providerId="ADAL" clId="{FD6502CE-0AEB-4F46-863C-9BF6DD84FC7F}" dt="2022-02-07T10:47:02.199" v="2202" actId="165"/>
          <ac:grpSpMkLst>
            <pc:docMk/>
            <pc:sldMk cId="3481495348" sldId="5837"/>
            <ac:grpSpMk id="5" creationId="{E298E3D3-C6F5-4CCB-93CD-3D4D14970FD4}"/>
          </ac:grpSpMkLst>
        </pc:grpChg>
        <pc:grpChg chg="del mod topLvl">
          <ac:chgData name="Jörg Niemöller" userId="28711d52-ac15-44f5-900d-f7da21357355" providerId="ADAL" clId="{FD6502CE-0AEB-4F46-863C-9BF6DD84FC7F}" dt="2022-02-07T10:56:30.215" v="2713" actId="165"/>
          <ac:grpSpMkLst>
            <pc:docMk/>
            <pc:sldMk cId="3481495348" sldId="5837"/>
            <ac:grpSpMk id="10" creationId="{D30FBC80-738A-403D-AEB2-BE0C6482F6CE}"/>
          </ac:grpSpMkLst>
        </pc:grpChg>
        <pc:grpChg chg="mod topLvl">
          <ac:chgData name="Jörg Niemöller" userId="28711d52-ac15-44f5-900d-f7da21357355" providerId="ADAL" clId="{FD6502CE-0AEB-4F46-863C-9BF6DD84FC7F}" dt="2022-02-07T10:48:42.454" v="2206" actId="207"/>
          <ac:grpSpMkLst>
            <pc:docMk/>
            <pc:sldMk cId="3481495348" sldId="5837"/>
            <ac:grpSpMk id="16" creationId="{6FBA63E7-CBBB-4A5B-9ABA-3B2A1A282D9B}"/>
          </ac:grpSpMkLst>
        </pc:grpChg>
        <pc:grpChg chg="mod topLvl">
          <ac:chgData name="Jörg Niemöller" userId="28711d52-ac15-44f5-900d-f7da21357355" providerId="ADAL" clId="{FD6502CE-0AEB-4F46-863C-9BF6DD84FC7F}" dt="2022-02-07T10:48:42.454" v="2206" actId="207"/>
          <ac:grpSpMkLst>
            <pc:docMk/>
            <pc:sldMk cId="3481495348" sldId="5837"/>
            <ac:grpSpMk id="17" creationId="{48597307-2FFE-4946-AF5E-CFCC05242E46}"/>
          </ac:grpSpMkLst>
        </pc:grpChg>
        <pc:grpChg chg="mod topLvl">
          <ac:chgData name="Jörg Niemöller" userId="28711d52-ac15-44f5-900d-f7da21357355" providerId="ADAL" clId="{FD6502CE-0AEB-4F46-863C-9BF6DD84FC7F}" dt="2022-02-07T10:56:30.215" v="2713" actId="165"/>
          <ac:grpSpMkLst>
            <pc:docMk/>
            <pc:sldMk cId="3481495348" sldId="5837"/>
            <ac:grpSpMk id="30" creationId="{E7DFBC5F-56A2-45BF-BB99-57BBC97AEAA8}"/>
          </ac:grpSpMkLst>
        </pc:grpChg>
        <pc:grpChg chg="mod topLvl">
          <ac:chgData name="Jörg Niemöller" userId="28711d52-ac15-44f5-900d-f7da21357355" providerId="ADAL" clId="{FD6502CE-0AEB-4F46-863C-9BF6DD84FC7F}" dt="2022-02-07T10:56:30.215" v="2713" actId="165"/>
          <ac:grpSpMkLst>
            <pc:docMk/>
            <pc:sldMk cId="3481495348" sldId="5837"/>
            <ac:grpSpMk id="31" creationId="{1204F99D-B580-461A-A02D-D98E7E75BC9D}"/>
          </ac:grpSpMkLst>
        </pc:grpChg>
        <pc:cxnChg chg="mod topLvl">
          <ac:chgData name="Jörg Niemöller" userId="28711d52-ac15-44f5-900d-f7da21357355" providerId="ADAL" clId="{FD6502CE-0AEB-4F46-863C-9BF6DD84FC7F}" dt="2022-02-07T10:47:02.199" v="2202" actId="165"/>
          <ac:cxnSpMkLst>
            <pc:docMk/>
            <pc:sldMk cId="3481495348" sldId="5837"/>
            <ac:cxnSpMk id="11" creationId="{2163982A-D508-480F-9A87-6BDF17DD0B73}"/>
          </ac:cxnSpMkLst>
        </pc:cxnChg>
        <pc:cxnChg chg="mod topLvl">
          <ac:chgData name="Jörg Niemöller" userId="28711d52-ac15-44f5-900d-f7da21357355" providerId="ADAL" clId="{FD6502CE-0AEB-4F46-863C-9BF6DD84FC7F}" dt="2022-02-07T10:47:02.199" v="2202" actId="165"/>
          <ac:cxnSpMkLst>
            <pc:docMk/>
            <pc:sldMk cId="3481495348" sldId="5837"/>
            <ac:cxnSpMk id="12" creationId="{9C073E3D-1FF9-4BBD-9E1B-5BA9FFA5C76B}"/>
          </ac:cxnSpMkLst>
        </pc:cxnChg>
        <pc:cxnChg chg="mod topLvl">
          <ac:chgData name="Jörg Niemöller" userId="28711d52-ac15-44f5-900d-f7da21357355" providerId="ADAL" clId="{FD6502CE-0AEB-4F46-863C-9BF6DD84FC7F}" dt="2022-02-07T10:47:02.199" v="2202" actId="165"/>
          <ac:cxnSpMkLst>
            <pc:docMk/>
            <pc:sldMk cId="3481495348" sldId="5837"/>
            <ac:cxnSpMk id="13" creationId="{4428AE9B-7B24-488C-8D73-E7ACBB65CF01}"/>
          </ac:cxnSpMkLst>
        </pc:cxnChg>
        <pc:cxnChg chg="mod topLvl">
          <ac:chgData name="Jörg Niemöller" userId="28711d52-ac15-44f5-900d-f7da21357355" providerId="ADAL" clId="{FD6502CE-0AEB-4F46-863C-9BF6DD84FC7F}" dt="2022-02-07T10:47:02.199" v="2202" actId="165"/>
          <ac:cxnSpMkLst>
            <pc:docMk/>
            <pc:sldMk cId="3481495348" sldId="5837"/>
            <ac:cxnSpMk id="14" creationId="{1EE9EE87-D30E-4D12-8504-BD83B91C9146}"/>
          </ac:cxnSpMkLst>
        </pc:cxnChg>
        <pc:cxnChg chg="mod topLvl">
          <ac:chgData name="Jörg Niemöller" userId="28711d52-ac15-44f5-900d-f7da21357355" providerId="ADAL" clId="{FD6502CE-0AEB-4F46-863C-9BF6DD84FC7F}" dt="2022-02-07T10:47:02.199" v="2202" actId="165"/>
          <ac:cxnSpMkLst>
            <pc:docMk/>
            <pc:sldMk cId="3481495348" sldId="5837"/>
            <ac:cxnSpMk id="15" creationId="{C3742F74-5509-4ADC-A496-F15B7DA37F54}"/>
          </ac:cxnSpMkLst>
        </pc:cxnChg>
        <pc:cxnChg chg="mod topLvl">
          <ac:chgData name="Jörg Niemöller" userId="28711d52-ac15-44f5-900d-f7da21357355" providerId="ADAL" clId="{FD6502CE-0AEB-4F46-863C-9BF6DD84FC7F}" dt="2022-02-07T10:47:02.199" v="2202" actId="165"/>
          <ac:cxnSpMkLst>
            <pc:docMk/>
            <pc:sldMk cId="3481495348" sldId="5837"/>
            <ac:cxnSpMk id="20" creationId="{2A6DAB47-432E-4603-A514-18737D13D726}"/>
          </ac:cxnSpMkLst>
        </pc:cxnChg>
        <pc:cxnChg chg="mod topLvl">
          <ac:chgData name="Jörg Niemöller" userId="28711d52-ac15-44f5-900d-f7da21357355" providerId="ADAL" clId="{FD6502CE-0AEB-4F46-863C-9BF6DD84FC7F}" dt="2022-02-07T10:47:02.199" v="2202" actId="165"/>
          <ac:cxnSpMkLst>
            <pc:docMk/>
            <pc:sldMk cId="3481495348" sldId="5837"/>
            <ac:cxnSpMk id="21" creationId="{E883D67F-91DF-47FE-BE08-DD1B02C622FF}"/>
          </ac:cxnSpMkLst>
        </pc:cxnChg>
        <pc:cxnChg chg="mod topLvl">
          <ac:chgData name="Jörg Niemöller" userId="28711d52-ac15-44f5-900d-f7da21357355" providerId="ADAL" clId="{FD6502CE-0AEB-4F46-863C-9BF6DD84FC7F}" dt="2022-02-07T10:47:02.199" v="2202" actId="165"/>
          <ac:cxnSpMkLst>
            <pc:docMk/>
            <pc:sldMk cId="3481495348" sldId="5837"/>
            <ac:cxnSpMk id="22" creationId="{CC8C1CEC-E1AD-4AFD-BD9A-3128ABFC3218}"/>
          </ac:cxnSpMkLst>
        </pc:cxnChg>
        <pc:cxnChg chg="mod topLvl">
          <ac:chgData name="Jörg Niemöller" userId="28711d52-ac15-44f5-900d-f7da21357355" providerId="ADAL" clId="{FD6502CE-0AEB-4F46-863C-9BF6DD84FC7F}" dt="2022-02-07T10:47:02.199" v="2202" actId="165"/>
          <ac:cxnSpMkLst>
            <pc:docMk/>
            <pc:sldMk cId="3481495348" sldId="5837"/>
            <ac:cxnSpMk id="23" creationId="{FF1CADFC-7523-4D05-A3E8-D995DCFBAB23}"/>
          </ac:cxnSpMkLst>
        </pc:cxnChg>
        <pc:cxnChg chg="mod topLvl">
          <ac:chgData name="Jörg Niemöller" userId="28711d52-ac15-44f5-900d-f7da21357355" providerId="ADAL" clId="{FD6502CE-0AEB-4F46-863C-9BF6DD84FC7F}" dt="2022-02-07T10:47:02.199" v="2202" actId="165"/>
          <ac:cxnSpMkLst>
            <pc:docMk/>
            <pc:sldMk cId="3481495348" sldId="5837"/>
            <ac:cxnSpMk id="24" creationId="{FBC62103-A5A3-49AE-960D-CAF04821B771}"/>
          </ac:cxnSpMkLst>
        </pc:cxnChg>
        <pc:cxnChg chg="mod topLvl">
          <ac:chgData name="Jörg Niemöller" userId="28711d52-ac15-44f5-900d-f7da21357355" providerId="ADAL" clId="{FD6502CE-0AEB-4F46-863C-9BF6DD84FC7F}" dt="2022-02-07T10:47:02.199" v="2202" actId="165"/>
          <ac:cxnSpMkLst>
            <pc:docMk/>
            <pc:sldMk cId="3481495348" sldId="5837"/>
            <ac:cxnSpMk id="25" creationId="{1A5132C3-1A78-4B7A-B39A-357CE6D3DFDF}"/>
          </ac:cxnSpMkLst>
        </pc:cxnChg>
      </pc:sldChg>
      <pc:sldChg chg="delSp modSp new mod">
        <pc:chgData name="Jörg Niemöller" userId="28711d52-ac15-44f5-900d-f7da21357355" providerId="ADAL" clId="{FD6502CE-0AEB-4F46-863C-9BF6DD84FC7F}" dt="2022-02-07T10:07:48.694" v="791" actId="403"/>
        <pc:sldMkLst>
          <pc:docMk/>
          <pc:sldMk cId="1551930169" sldId="5838"/>
        </pc:sldMkLst>
        <pc:spChg chg="mod">
          <ac:chgData name="Jörg Niemöller" userId="28711d52-ac15-44f5-900d-f7da21357355" providerId="ADAL" clId="{FD6502CE-0AEB-4F46-863C-9BF6DD84FC7F}" dt="2022-02-07T10:07:48.694" v="791" actId="403"/>
          <ac:spMkLst>
            <pc:docMk/>
            <pc:sldMk cId="1551930169" sldId="5838"/>
            <ac:spMk id="2" creationId="{CB639A8B-6E14-47BA-AC35-C02666E2A927}"/>
          </ac:spMkLst>
        </pc:spChg>
        <pc:spChg chg="mod">
          <ac:chgData name="Jörg Niemöller" userId="28711d52-ac15-44f5-900d-f7da21357355" providerId="ADAL" clId="{FD6502CE-0AEB-4F46-863C-9BF6DD84FC7F}" dt="2022-02-07T10:00:27.566" v="39" actId="20577"/>
          <ac:spMkLst>
            <pc:docMk/>
            <pc:sldMk cId="1551930169" sldId="5838"/>
            <ac:spMk id="3" creationId="{3ABD4C5D-1229-47BB-BDEA-902A0078CAD6}"/>
          </ac:spMkLst>
        </pc:spChg>
        <pc:spChg chg="del">
          <ac:chgData name="Jörg Niemöller" userId="28711d52-ac15-44f5-900d-f7da21357355" providerId="ADAL" clId="{FD6502CE-0AEB-4F46-863C-9BF6DD84FC7F}" dt="2022-02-07T10:00:31.976" v="40" actId="478"/>
          <ac:spMkLst>
            <pc:docMk/>
            <pc:sldMk cId="1551930169" sldId="5838"/>
            <ac:spMk id="4" creationId="{1821A233-1386-4D42-976D-96270966040C}"/>
          </ac:spMkLst>
        </pc:spChg>
      </pc:sldChg>
      <pc:sldChg chg="modSp add mod">
        <pc:chgData name="Jörg Niemöller" userId="28711d52-ac15-44f5-900d-f7da21357355" providerId="ADAL" clId="{FD6502CE-0AEB-4F46-863C-9BF6DD84FC7F}" dt="2022-02-07T11:16:33.240" v="3204" actId="20577"/>
        <pc:sldMkLst>
          <pc:docMk/>
          <pc:sldMk cId="3468919262" sldId="5839"/>
        </pc:sldMkLst>
        <pc:spChg chg="mod">
          <ac:chgData name="Jörg Niemöller" userId="28711d52-ac15-44f5-900d-f7da21357355" providerId="ADAL" clId="{FD6502CE-0AEB-4F46-863C-9BF6DD84FC7F}" dt="2022-02-07T11:16:33.240" v="3204" actId="20577"/>
          <ac:spMkLst>
            <pc:docMk/>
            <pc:sldMk cId="3468919262" sldId="5839"/>
            <ac:spMk id="2" creationId="{CB639A8B-6E14-47BA-AC35-C02666E2A927}"/>
          </ac:spMkLst>
        </pc:spChg>
        <pc:spChg chg="mod">
          <ac:chgData name="Jörg Niemöller" userId="28711d52-ac15-44f5-900d-f7da21357355" providerId="ADAL" clId="{FD6502CE-0AEB-4F46-863C-9BF6DD84FC7F}" dt="2022-02-07T11:16:27.485" v="3201" actId="20577"/>
          <ac:spMkLst>
            <pc:docMk/>
            <pc:sldMk cId="3468919262" sldId="5839"/>
            <ac:spMk id="3" creationId="{3ABD4C5D-1229-47BB-BDEA-902A0078CAD6}"/>
          </ac:spMkLst>
        </pc:spChg>
      </pc:sldChg>
      <pc:sldChg chg="modSp add mod">
        <pc:chgData name="Jörg Niemöller" userId="28711d52-ac15-44f5-900d-f7da21357355" providerId="ADAL" clId="{FD6502CE-0AEB-4F46-863C-9BF6DD84FC7F}" dt="2022-02-07T11:04:42.468" v="3040" actId="207"/>
        <pc:sldMkLst>
          <pc:docMk/>
          <pc:sldMk cId="3206987715" sldId="5840"/>
        </pc:sldMkLst>
        <pc:spChg chg="mod">
          <ac:chgData name="Jörg Niemöller" userId="28711d52-ac15-44f5-900d-f7da21357355" providerId="ADAL" clId="{FD6502CE-0AEB-4F46-863C-9BF6DD84FC7F}" dt="2022-02-07T11:04:42.468" v="3040" actId="207"/>
          <ac:spMkLst>
            <pc:docMk/>
            <pc:sldMk cId="3206987715" sldId="5840"/>
            <ac:spMk id="17" creationId="{C1768FFD-4B4B-40C0-A740-C3732D1FB235}"/>
          </ac:spMkLst>
        </pc:spChg>
      </pc:sldChg>
      <pc:sldChg chg="modSp add mod ord">
        <pc:chgData name="Jörg Niemöller" userId="28711d52-ac15-44f5-900d-f7da21357355" providerId="ADAL" clId="{FD6502CE-0AEB-4F46-863C-9BF6DD84FC7F}" dt="2022-02-07T11:07:12.274" v="3065" actId="207"/>
        <pc:sldMkLst>
          <pc:docMk/>
          <pc:sldMk cId="3575038109" sldId="5841"/>
        </pc:sldMkLst>
        <pc:spChg chg="mod">
          <ac:chgData name="Jörg Niemöller" userId="28711d52-ac15-44f5-900d-f7da21357355" providerId="ADAL" clId="{FD6502CE-0AEB-4F46-863C-9BF6DD84FC7F}" dt="2022-02-07T11:07:12.274" v="3065" actId="207"/>
          <ac:spMkLst>
            <pc:docMk/>
            <pc:sldMk cId="3575038109" sldId="5841"/>
            <ac:spMk id="17" creationId="{C1768FFD-4B4B-40C0-A740-C3732D1FB235}"/>
          </ac:spMkLst>
        </pc:spChg>
      </pc:sldChg>
      <pc:sldChg chg="add del">
        <pc:chgData name="Jörg Niemöller" userId="28711d52-ac15-44f5-900d-f7da21357355" providerId="ADAL" clId="{FD6502CE-0AEB-4F46-863C-9BF6DD84FC7F}" dt="2022-02-07T11:08:41.558" v="3067"/>
        <pc:sldMkLst>
          <pc:docMk/>
          <pc:sldMk cId="1298826167" sldId="5842"/>
        </pc:sldMkLst>
      </pc:sldChg>
      <pc:sldChg chg="addSp delSp modSp add del mod">
        <pc:chgData name="Jörg Niemöller" userId="28711d52-ac15-44f5-900d-f7da21357355" providerId="ADAL" clId="{FD6502CE-0AEB-4F46-863C-9BF6DD84FC7F}" dt="2022-02-07T11:29:43.392" v="3255" actId="47"/>
        <pc:sldMkLst>
          <pc:docMk/>
          <pc:sldMk cId="3685565730" sldId="5842"/>
        </pc:sldMkLst>
        <pc:spChg chg="add del mod">
          <ac:chgData name="Jörg Niemöller" userId="28711d52-ac15-44f5-900d-f7da21357355" providerId="ADAL" clId="{FD6502CE-0AEB-4F46-863C-9BF6DD84FC7F}" dt="2022-02-07T11:13:49.908" v="3090" actId="21"/>
          <ac:spMkLst>
            <pc:docMk/>
            <pc:sldMk cId="3685565730" sldId="5842"/>
            <ac:spMk id="2" creationId="{2214914A-0956-4A16-B64D-51528F5A778F}"/>
          </ac:spMkLst>
        </pc:spChg>
        <pc:spChg chg="add mod">
          <ac:chgData name="Jörg Niemöller" userId="28711d52-ac15-44f5-900d-f7da21357355" providerId="ADAL" clId="{FD6502CE-0AEB-4F46-863C-9BF6DD84FC7F}" dt="2022-02-07T11:15:34.608" v="3142" actId="12788"/>
          <ac:spMkLst>
            <pc:docMk/>
            <pc:sldMk cId="3685565730" sldId="5842"/>
            <ac:spMk id="5" creationId="{8411834D-1B41-41FE-ABD9-F056CD1F13B9}"/>
          </ac:spMkLst>
        </pc:spChg>
      </pc:sldChg>
      <pc:sldChg chg="addSp delSp modSp add del mod">
        <pc:chgData name="Jörg Niemöller" userId="28711d52-ac15-44f5-900d-f7da21357355" providerId="ADAL" clId="{FD6502CE-0AEB-4F46-863C-9BF6DD84FC7F}" dt="2022-02-07T11:29:29.381" v="3254" actId="47"/>
        <pc:sldMkLst>
          <pc:docMk/>
          <pc:sldMk cId="1153509369" sldId="5843"/>
        </pc:sldMkLst>
        <pc:spChg chg="del">
          <ac:chgData name="Jörg Niemöller" userId="28711d52-ac15-44f5-900d-f7da21357355" providerId="ADAL" clId="{FD6502CE-0AEB-4F46-863C-9BF6DD84FC7F}" dt="2022-02-07T11:27:54.987" v="3215" actId="478"/>
          <ac:spMkLst>
            <pc:docMk/>
            <pc:sldMk cId="1153509369" sldId="5843"/>
            <ac:spMk id="3" creationId="{9D31068F-1BB9-4932-B362-A63FB17FAAF4}"/>
          </ac:spMkLst>
        </pc:spChg>
        <pc:spChg chg="del">
          <ac:chgData name="Jörg Niemöller" userId="28711d52-ac15-44f5-900d-f7da21357355" providerId="ADAL" clId="{FD6502CE-0AEB-4F46-863C-9BF6DD84FC7F}" dt="2022-02-07T11:27:54.987" v="3215" actId="478"/>
          <ac:spMkLst>
            <pc:docMk/>
            <pc:sldMk cId="1153509369" sldId="5843"/>
            <ac:spMk id="4" creationId="{43D36102-6D1E-421F-9616-CE06E287AFF5}"/>
          </ac:spMkLst>
        </pc:spChg>
        <pc:spChg chg="mod">
          <ac:chgData name="Jörg Niemöller" userId="28711d52-ac15-44f5-900d-f7da21357355" providerId="ADAL" clId="{FD6502CE-0AEB-4F46-863C-9BF6DD84FC7F}" dt="2022-02-07T11:28:47.419" v="3246" actId="164"/>
          <ac:spMkLst>
            <pc:docMk/>
            <pc:sldMk cId="1153509369" sldId="5843"/>
            <ac:spMk id="5" creationId="{8411834D-1B41-41FE-ABD9-F056CD1F13B9}"/>
          </ac:spMkLst>
        </pc:spChg>
        <pc:spChg chg="add mod ord">
          <ac:chgData name="Jörg Niemöller" userId="28711d52-ac15-44f5-900d-f7da21357355" providerId="ADAL" clId="{FD6502CE-0AEB-4F46-863C-9BF6DD84FC7F}" dt="2022-02-07T11:28:47.419" v="3246" actId="164"/>
          <ac:spMkLst>
            <pc:docMk/>
            <pc:sldMk cId="1153509369" sldId="5843"/>
            <ac:spMk id="6" creationId="{6D823BD3-D84B-4CB2-84E4-F20B9A0428A1}"/>
          </ac:spMkLst>
        </pc:spChg>
        <pc:grpChg chg="add mod">
          <ac:chgData name="Jörg Niemöller" userId="28711d52-ac15-44f5-900d-f7da21357355" providerId="ADAL" clId="{FD6502CE-0AEB-4F46-863C-9BF6DD84FC7F}" dt="2022-02-07T11:28:51.600" v="3248" actId="12789"/>
          <ac:grpSpMkLst>
            <pc:docMk/>
            <pc:sldMk cId="1153509369" sldId="5843"/>
            <ac:grpSpMk id="2" creationId="{323EE8EC-3B7C-4408-8CDC-C59EB6EC98DB}"/>
          </ac:grpSpMkLst>
        </pc:grpChg>
      </pc:sldChg>
      <pc:sldChg chg="add">
        <pc:chgData name="Jörg Niemöller" userId="28711d52-ac15-44f5-900d-f7da21357355" providerId="ADAL" clId="{FD6502CE-0AEB-4F46-863C-9BF6DD84FC7F}" dt="2022-02-07T11:16:04.349" v="3146"/>
        <pc:sldMkLst>
          <pc:docMk/>
          <pc:sldMk cId="703128703" sldId="5844"/>
        </pc:sldMkLst>
      </pc:sldChg>
      <pc:sldChg chg="add del">
        <pc:chgData name="Jörg Niemöller" userId="28711d52-ac15-44f5-900d-f7da21357355" providerId="ADAL" clId="{FD6502CE-0AEB-4F46-863C-9BF6DD84FC7F}" dt="2022-02-07T11:16:01.789" v="3145"/>
        <pc:sldMkLst>
          <pc:docMk/>
          <pc:sldMk cId="3983579381" sldId="5844"/>
        </pc:sldMkLst>
      </pc:sldChg>
      <pc:sldChg chg="addSp delSp modSp add mod">
        <pc:chgData name="Jörg Niemöller" userId="28711d52-ac15-44f5-900d-f7da21357355" providerId="ADAL" clId="{FD6502CE-0AEB-4F46-863C-9BF6DD84FC7F}" dt="2022-02-07T11:29:25.821" v="3253"/>
        <pc:sldMkLst>
          <pc:docMk/>
          <pc:sldMk cId="1999982163" sldId="5845"/>
        </pc:sldMkLst>
        <pc:spChg chg="del">
          <ac:chgData name="Jörg Niemöller" userId="28711d52-ac15-44f5-900d-f7da21357355" providerId="ADAL" clId="{FD6502CE-0AEB-4F46-863C-9BF6DD84FC7F}" dt="2022-02-07T11:29:13.731" v="3250" actId="478"/>
          <ac:spMkLst>
            <pc:docMk/>
            <pc:sldMk cId="1999982163" sldId="5845"/>
            <ac:spMk id="13" creationId="{575FA2A4-EFB4-A745-87AB-7F38ECB10E66}"/>
          </ac:spMkLst>
        </pc:spChg>
        <pc:spChg chg="mod">
          <ac:chgData name="Jörg Niemöller" userId="28711d52-ac15-44f5-900d-f7da21357355" providerId="ADAL" clId="{FD6502CE-0AEB-4F46-863C-9BF6DD84FC7F}" dt="2022-02-07T11:29:25.821" v="3253"/>
          <ac:spMkLst>
            <pc:docMk/>
            <pc:sldMk cId="1999982163" sldId="5845"/>
            <ac:spMk id="15" creationId="{A52AE540-0D37-4130-8094-4A0EEDAD9362}"/>
          </ac:spMkLst>
        </pc:spChg>
        <pc:spChg chg="mod">
          <ac:chgData name="Jörg Niemöller" userId="28711d52-ac15-44f5-900d-f7da21357355" providerId="ADAL" clId="{FD6502CE-0AEB-4F46-863C-9BF6DD84FC7F}" dt="2022-02-07T11:29:25.821" v="3253"/>
          <ac:spMkLst>
            <pc:docMk/>
            <pc:sldMk cId="1999982163" sldId="5845"/>
            <ac:spMk id="16" creationId="{ABE32213-83B0-430C-AAF3-4252825E9EDA}"/>
          </ac:spMkLst>
        </pc:spChg>
        <pc:spChg chg="del">
          <ac:chgData name="Jörg Niemöller" userId="28711d52-ac15-44f5-900d-f7da21357355" providerId="ADAL" clId="{FD6502CE-0AEB-4F46-863C-9BF6DD84FC7F}" dt="2022-02-07T11:29:22.052" v="3251" actId="478"/>
          <ac:spMkLst>
            <pc:docMk/>
            <pc:sldMk cId="1999982163" sldId="5845"/>
            <ac:spMk id="17" creationId="{2B331FCF-B52C-394A-8B93-F1E210C33EB5}"/>
          </ac:spMkLst>
        </pc:spChg>
        <pc:spChg chg="del">
          <ac:chgData name="Jörg Niemöller" userId="28711d52-ac15-44f5-900d-f7da21357355" providerId="ADAL" clId="{FD6502CE-0AEB-4F46-863C-9BF6DD84FC7F}" dt="2022-02-07T11:29:25.041" v="3252" actId="478"/>
          <ac:spMkLst>
            <pc:docMk/>
            <pc:sldMk cId="1999982163" sldId="5845"/>
            <ac:spMk id="18" creationId="{6250E75F-8F0F-774D-80BF-15E1ED1F0FB3}"/>
          </ac:spMkLst>
        </pc:spChg>
        <pc:spChg chg="del">
          <ac:chgData name="Jörg Niemöller" userId="28711d52-ac15-44f5-900d-f7da21357355" providerId="ADAL" clId="{FD6502CE-0AEB-4F46-863C-9BF6DD84FC7F}" dt="2022-02-07T11:29:25.041" v="3252" actId="478"/>
          <ac:spMkLst>
            <pc:docMk/>
            <pc:sldMk cId="1999982163" sldId="5845"/>
            <ac:spMk id="19" creationId="{DB2CEBE6-391B-594D-8927-77135F9C367F}"/>
          </ac:spMkLst>
        </pc:spChg>
        <pc:spChg chg="del">
          <ac:chgData name="Jörg Niemöller" userId="28711d52-ac15-44f5-900d-f7da21357355" providerId="ADAL" clId="{FD6502CE-0AEB-4F46-863C-9BF6DD84FC7F}" dt="2022-02-07T11:29:25.041" v="3252" actId="478"/>
          <ac:spMkLst>
            <pc:docMk/>
            <pc:sldMk cId="1999982163" sldId="5845"/>
            <ac:spMk id="20" creationId="{30F9A4B8-D688-C443-8979-500AE6701236}"/>
          </ac:spMkLst>
        </pc:spChg>
        <pc:spChg chg="del">
          <ac:chgData name="Jörg Niemöller" userId="28711d52-ac15-44f5-900d-f7da21357355" providerId="ADAL" clId="{FD6502CE-0AEB-4F46-863C-9BF6DD84FC7F}" dt="2022-02-07T11:29:25.041" v="3252" actId="478"/>
          <ac:spMkLst>
            <pc:docMk/>
            <pc:sldMk cId="1999982163" sldId="5845"/>
            <ac:spMk id="21" creationId="{DEC98EE4-342A-ED49-BBC2-4BBFD9A82A72}"/>
          </ac:spMkLst>
        </pc:spChg>
        <pc:spChg chg="del">
          <ac:chgData name="Jörg Niemöller" userId="28711d52-ac15-44f5-900d-f7da21357355" providerId="ADAL" clId="{FD6502CE-0AEB-4F46-863C-9BF6DD84FC7F}" dt="2022-02-07T11:29:25.041" v="3252" actId="478"/>
          <ac:spMkLst>
            <pc:docMk/>
            <pc:sldMk cId="1999982163" sldId="5845"/>
            <ac:spMk id="22" creationId="{29D68C4C-9FDE-CA42-9276-1AE1291D0701}"/>
          </ac:spMkLst>
        </pc:spChg>
        <pc:spChg chg="del">
          <ac:chgData name="Jörg Niemöller" userId="28711d52-ac15-44f5-900d-f7da21357355" providerId="ADAL" clId="{FD6502CE-0AEB-4F46-863C-9BF6DD84FC7F}" dt="2022-02-07T11:29:25.041" v="3252" actId="478"/>
          <ac:spMkLst>
            <pc:docMk/>
            <pc:sldMk cId="1999982163" sldId="5845"/>
            <ac:spMk id="23" creationId="{9B3C4AFD-C714-E344-B4E3-1C7DE6C4C252}"/>
          </ac:spMkLst>
        </pc:spChg>
        <pc:spChg chg="del">
          <ac:chgData name="Jörg Niemöller" userId="28711d52-ac15-44f5-900d-f7da21357355" providerId="ADAL" clId="{FD6502CE-0AEB-4F46-863C-9BF6DD84FC7F}" dt="2022-02-07T11:29:25.041" v="3252" actId="478"/>
          <ac:spMkLst>
            <pc:docMk/>
            <pc:sldMk cId="1999982163" sldId="5845"/>
            <ac:spMk id="24" creationId="{3CA3D686-B18E-DA4C-91DC-D1307FEEA309}"/>
          </ac:spMkLst>
        </pc:spChg>
        <pc:spChg chg="del">
          <ac:chgData name="Jörg Niemöller" userId="28711d52-ac15-44f5-900d-f7da21357355" providerId="ADAL" clId="{FD6502CE-0AEB-4F46-863C-9BF6DD84FC7F}" dt="2022-02-07T11:29:25.041" v="3252" actId="478"/>
          <ac:spMkLst>
            <pc:docMk/>
            <pc:sldMk cId="1999982163" sldId="5845"/>
            <ac:spMk id="25" creationId="{299F677B-E914-BC4D-945B-E22E18D9BD19}"/>
          </ac:spMkLst>
        </pc:spChg>
        <pc:grpChg chg="add mod">
          <ac:chgData name="Jörg Niemöller" userId="28711d52-ac15-44f5-900d-f7da21357355" providerId="ADAL" clId="{FD6502CE-0AEB-4F46-863C-9BF6DD84FC7F}" dt="2022-02-07T11:29:25.821" v="3253"/>
          <ac:grpSpMkLst>
            <pc:docMk/>
            <pc:sldMk cId="1999982163" sldId="5845"/>
            <ac:grpSpMk id="14" creationId="{ED09F2B6-9082-4FD1-B6A9-BA57F6CBE651}"/>
          </ac:grpSpMkLst>
        </pc:grpChg>
      </pc:sldChg>
      <pc:sldChg chg="add">
        <pc:chgData name="Jörg Niemöller" userId="28711d52-ac15-44f5-900d-f7da21357355" providerId="ADAL" clId="{FD6502CE-0AEB-4F46-863C-9BF6DD84FC7F}" dt="2022-02-07T11:29:46.162" v="3256"/>
        <pc:sldMkLst>
          <pc:docMk/>
          <pc:sldMk cId="2261942251" sldId="5846"/>
        </pc:sldMkLst>
      </pc:sldChg>
      <pc:sldChg chg="add">
        <pc:chgData name="Jörg Niemöller" userId="28711d52-ac15-44f5-900d-f7da21357355" providerId="ADAL" clId="{FD6502CE-0AEB-4F46-863C-9BF6DD84FC7F}" dt="2022-02-07T14:13:52.435" v="3468"/>
        <pc:sldMkLst>
          <pc:docMk/>
          <pc:sldMk cId="932645950" sldId="5847"/>
        </pc:sldMkLst>
      </pc:sldChg>
      <pc:sldChg chg="modSp add mod">
        <pc:chgData name="Jörg Niemöller" userId="28711d52-ac15-44f5-900d-f7da21357355" providerId="ADAL" clId="{FD6502CE-0AEB-4F46-863C-9BF6DD84FC7F}" dt="2022-02-07T14:15:33.140" v="3499" actId="20577"/>
        <pc:sldMkLst>
          <pc:docMk/>
          <pc:sldMk cId="3681231779" sldId="5848"/>
        </pc:sldMkLst>
        <pc:spChg chg="mod">
          <ac:chgData name="Jörg Niemöller" userId="28711d52-ac15-44f5-900d-f7da21357355" providerId="ADAL" clId="{FD6502CE-0AEB-4F46-863C-9BF6DD84FC7F}" dt="2022-02-07T14:15:33.140" v="3499" actId="20577"/>
          <ac:spMkLst>
            <pc:docMk/>
            <pc:sldMk cId="3681231779" sldId="5848"/>
            <ac:spMk id="2" creationId="{B8F34FE6-F114-45DC-AA79-47DD09DD0AA5}"/>
          </ac:spMkLst>
        </pc:spChg>
      </pc:sldChg>
      <pc:sldMasterChg chg="delSldLayout">
        <pc:chgData name="Jörg Niemöller" userId="28711d52-ac15-44f5-900d-f7da21357355" providerId="ADAL" clId="{FD6502CE-0AEB-4F46-863C-9BF6DD84FC7F}" dt="2022-02-07T14:48:03.233" v="3526" actId="47"/>
        <pc:sldMasterMkLst>
          <pc:docMk/>
          <pc:sldMasterMk cId="2408652931" sldId="2147483648"/>
        </pc:sldMasterMkLst>
        <pc:sldLayoutChg chg="del">
          <pc:chgData name="Jörg Niemöller" userId="28711d52-ac15-44f5-900d-f7da21357355" providerId="ADAL" clId="{FD6502CE-0AEB-4F46-863C-9BF6DD84FC7F}" dt="2022-02-07T14:48:03.233" v="3526" actId="47"/>
          <pc:sldLayoutMkLst>
            <pc:docMk/>
            <pc:sldMasterMk cId="2408652931" sldId="2147483648"/>
            <pc:sldLayoutMk cId="159715581" sldId="2147483665"/>
          </pc:sldLayoutMkLst>
        </pc:sldLayoutChg>
        <pc:sldLayoutChg chg="del">
          <pc:chgData name="Jörg Niemöller" userId="28711d52-ac15-44f5-900d-f7da21357355" providerId="ADAL" clId="{FD6502CE-0AEB-4F46-863C-9BF6DD84FC7F}" dt="2022-02-07T14:48:03.233" v="3526" actId="47"/>
          <pc:sldLayoutMkLst>
            <pc:docMk/>
            <pc:sldMasterMk cId="2408652931" sldId="2147483648"/>
            <pc:sldLayoutMk cId="4128765553" sldId="2147483666"/>
          </pc:sldLayoutMkLst>
        </pc:sldLayoutChg>
      </pc:sldMasterChg>
    </pc:docChg>
  </pc:docChgLst>
  <pc:docChgLst>
    <pc:chgData name="Jörg Niemöller" userId="28711d52-ac15-44f5-900d-f7da21357355" providerId="ADAL" clId="{D826DBE3-4F93-4753-9DC7-6005638732F8}"/>
    <pc:docChg chg="undo redo custSel addSld delSld modSld sldOrd modSection">
      <pc:chgData name="Jörg Niemöller" userId="28711d52-ac15-44f5-900d-f7da21357355" providerId="ADAL" clId="{D826DBE3-4F93-4753-9DC7-6005638732F8}" dt="2022-02-14T11:19:46.825" v="5557" actId="47"/>
      <pc:docMkLst>
        <pc:docMk/>
      </pc:docMkLst>
      <pc:sldChg chg="modSp del mod">
        <pc:chgData name="Jörg Niemöller" userId="28711d52-ac15-44f5-900d-f7da21357355" providerId="ADAL" clId="{D826DBE3-4F93-4753-9DC7-6005638732F8}" dt="2022-02-14T11:19:46.105" v="5556" actId="47"/>
        <pc:sldMkLst>
          <pc:docMk/>
          <pc:sldMk cId="1832434062" sldId="5770"/>
        </pc:sldMkLst>
        <pc:spChg chg="mod">
          <ac:chgData name="Jörg Niemöller" userId="28711d52-ac15-44f5-900d-f7da21357355" providerId="ADAL" clId="{D826DBE3-4F93-4753-9DC7-6005638732F8}" dt="2022-02-14T09:40:48.920" v="64" actId="14100"/>
          <ac:spMkLst>
            <pc:docMk/>
            <pc:sldMk cId="1832434062" sldId="5770"/>
            <ac:spMk id="3" creationId="{422BF6EC-C151-4E8D-A3E5-8EFFA0329D3C}"/>
          </ac:spMkLst>
        </pc:spChg>
      </pc:sldChg>
      <pc:sldChg chg="del">
        <pc:chgData name="Jörg Niemöller" userId="28711d52-ac15-44f5-900d-f7da21357355" providerId="ADAL" clId="{D826DBE3-4F93-4753-9DC7-6005638732F8}" dt="2022-02-14T09:48:15.503" v="599" actId="47"/>
        <pc:sldMkLst>
          <pc:docMk/>
          <pc:sldMk cId="3789065799" sldId="5783"/>
        </pc:sldMkLst>
      </pc:sldChg>
      <pc:sldChg chg="del">
        <pc:chgData name="Jörg Niemöller" userId="28711d52-ac15-44f5-900d-f7da21357355" providerId="ADAL" clId="{D826DBE3-4F93-4753-9DC7-6005638732F8}" dt="2022-02-14T10:05:30.967" v="1486" actId="47"/>
        <pc:sldMkLst>
          <pc:docMk/>
          <pc:sldMk cId="2657937342" sldId="5826"/>
        </pc:sldMkLst>
      </pc:sldChg>
      <pc:sldChg chg="del">
        <pc:chgData name="Jörg Niemöller" userId="28711d52-ac15-44f5-900d-f7da21357355" providerId="ADAL" clId="{D826DBE3-4F93-4753-9DC7-6005638732F8}" dt="2022-02-14T11:19:46.825" v="5557" actId="47"/>
        <pc:sldMkLst>
          <pc:docMk/>
          <pc:sldMk cId="3592874421" sldId="5829"/>
        </pc:sldMkLst>
      </pc:sldChg>
      <pc:sldChg chg="del">
        <pc:chgData name="Jörg Niemöller" userId="28711d52-ac15-44f5-900d-f7da21357355" providerId="ADAL" clId="{D826DBE3-4F93-4753-9DC7-6005638732F8}" dt="2022-02-14T09:48:30.125" v="602" actId="47"/>
        <pc:sldMkLst>
          <pc:docMk/>
          <pc:sldMk cId="2783196132" sldId="5834"/>
        </pc:sldMkLst>
      </pc:sldChg>
      <pc:sldChg chg="del">
        <pc:chgData name="Jörg Niemöller" userId="28711d52-ac15-44f5-900d-f7da21357355" providerId="ADAL" clId="{D826DBE3-4F93-4753-9DC7-6005638732F8}" dt="2022-02-14T09:48:30.125" v="602" actId="47"/>
        <pc:sldMkLst>
          <pc:docMk/>
          <pc:sldMk cId="3021314188" sldId="5835"/>
        </pc:sldMkLst>
      </pc:sldChg>
      <pc:sldChg chg="add del">
        <pc:chgData name="Jörg Niemöller" userId="28711d52-ac15-44f5-900d-f7da21357355" providerId="ADAL" clId="{D826DBE3-4F93-4753-9DC7-6005638732F8}" dt="2022-02-14T10:05:05.644" v="1484"/>
        <pc:sldMkLst>
          <pc:docMk/>
          <pc:sldMk cId="1961558787" sldId="5836"/>
        </pc:sldMkLst>
      </pc:sldChg>
      <pc:sldChg chg="addSp delSp modSp mod ord">
        <pc:chgData name="Jörg Niemöller" userId="28711d52-ac15-44f5-900d-f7da21357355" providerId="ADAL" clId="{D826DBE3-4F93-4753-9DC7-6005638732F8}" dt="2022-02-14T11:04:56.201" v="4414"/>
        <pc:sldMkLst>
          <pc:docMk/>
          <pc:sldMk cId="3481495348" sldId="5837"/>
        </pc:sldMkLst>
        <pc:spChg chg="mod">
          <ac:chgData name="Jörg Niemöller" userId="28711d52-ac15-44f5-900d-f7da21357355" providerId="ADAL" clId="{D826DBE3-4F93-4753-9DC7-6005638732F8}" dt="2022-02-14T09:59:17.797" v="1482" actId="207"/>
          <ac:spMkLst>
            <pc:docMk/>
            <pc:sldMk cId="3481495348" sldId="5837"/>
            <ac:spMk id="4" creationId="{C3D15710-EA19-40EB-9D93-D974B066617F}"/>
          </ac:spMkLst>
        </pc:spChg>
        <pc:spChg chg="del">
          <ac:chgData name="Jörg Niemöller" userId="28711d52-ac15-44f5-900d-f7da21357355" providerId="ADAL" clId="{D826DBE3-4F93-4753-9DC7-6005638732F8}" dt="2022-02-14T09:57:10.048" v="1363" actId="478"/>
          <ac:spMkLst>
            <pc:docMk/>
            <pc:sldMk cId="3481495348" sldId="5837"/>
            <ac:spMk id="6" creationId="{43915F93-C63F-4693-ABBD-9DC0F57F5EC7}"/>
          </ac:spMkLst>
        </pc:spChg>
        <pc:spChg chg="del">
          <ac:chgData name="Jörg Niemöller" userId="28711d52-ac15-44f5-900d-f7da21357355" providerId="ADAL" clId="{D826DBE3-4F93-4753-9DC7-6005638732F8}" dt="2022-02-14T09:57:10.048" v="1363" actId="478"/>
          <ac:spMkLst>
            <pc:docMk/>
            <pc:sldMk cId="3481495348" sldId="5837"/>
            <ac:spMk id="7" creationId="{A138A451-6B41-4CE8-9098-AE20B6787365}"/>
          </ac:spMkLst>
        </pc:spChg>
        <pc:spChg chg="del">
          <ac:chgData name="Jörg Niemöller" userId="28711d52-ac15-44f5-900d-f7da21357355" providerId="ADAL" clId="{D826DBE3-4F93-4753-9DC7-6005638732F8}" dt="2022-02-14T09:57:10.048" v="1363" actId="478"/>
          <ac:spMkLst>
            <pc:docMk/>
            <pc:sldMk cId="3481495348" sldId="5837"/>
            <ac:spMk id="8" creationId="{21F9C346-892E-468E-B4DB-63300E01FB2D}"/>
          </ac:spMkLst>
        </pc:spChg>
        <pc:spChg chg="del">
          <ac:chgData name="Jörg Niemöller" userId="28711d52-ac15-44f5-900d-f7da21357355" providerId="ADAL" clId="{D826DBE3-4F93-4753-9DC7-6005638732F8}" dt="2022-02-14T09:57:10.048" v="1363" actId="478"/>
          <ac:spMkLst>
            <pc:docMk/>
            <pc:sldMk cId="3481495348" sldId="5837"/>
            <ac:spMk id="9" creationId="{E60808DB-BA9E-4F64-8A43-6876AD450524}"/>
          </ac:spMkLst>
        </pc:spChg>
        <pc:spChg chg="del">
          <ac:chgData name="Jörg Niemöller" userId="28711d52-ac15-44f5-900d-f7da21357355" providerId="ADAL" clId="{D826DBE3-4F93-4753-9DC7-6005638732F8}" dt="2022-02-14T09:57:10.048" v="1363" actId="478"/>
          <ac:spMkLst>
            <pc:docMk/>
            <pc:sldMk cId="3481495348" sldId="5837"/>
            <ac:spMk id="18" creationId="{EBE14350-2DB1-400A-8D59-5A35BA99B9F8}"/>
          </ac:spMkLst>
        </pc:spChg>
        <pc:spChg chg="del">
          <ac:chgData name="Jörg Niemöller" userId="28711d52-ac15-44f5-900d-f7da21357355" providerId="ADAL" clId="{D826DBE3-4F93-4753-9DC7-6005638732F8}" dt="2022-02-14T09:57:10.048" v="1363" actId="478"/>
          <ac:spMkLst>
            <pc:docMk/>
            <pc:sldMk cId="3481495348" sldId="5837"/>
            <ac:spMk id="19" creationId="{45CDA5A9-2F53-4932-BC5D-4A6211181E1D}"/>
          </ac:spMkLst>
        </pc:spChg>
        <pc:spChg chg="del">
          <ac:chgData name="Jörg Niemöller" userId="28711d52-ac15-44f5-900d-f7da21357355" providerId="ADAL" clId="{D826DBE3-4F93-4753-9DC7-6005638732F8}" dt="2022-02-14T09:57:16.066" v="1365" actId="478"/>
          <ac:spMkLst>
            <pc:docMk/>
            <pc:sldMk cId="3481495348" sldId="5837"/>
            <ac:spMk id="36" creationId="{AB29D406-3360-4679-81FA-31ADB6222543}"/>
          </ac:spMkLst>
        </pc:spChg>
        <pc:spChg chg="del">
          <ac:chgData name="Jörg Niemöller" userId="28711d52-ac15-44f5-900d-f7da21357355" providerId="ADAL" clId="{D826DBE3-4F93-4753-9DC7-6005638732F8}" dt="2022-02-14T09:57:16.066" v="1365" actId="478"/>
          <ac:spMkLst>
            <pc:docMk/>
            <pc:sldMk cId="3481495348" sldId="5837"/>
            <ac:spMk id="37" creationId="{0D6ACB5D-088A-43D2-B6F5-BB6854BF7794}"/>
          </ac:spMkLst>
        </pc:spChg>
        <pc:spChg chg="del">
          <ac:chgData name="Jörg Niemöller" userId="28711d52-ac15-44f5-900d-f7da21357355" providerId="ADAL" clId="{D826DBE3-4F93-4753-9DC7-6005638732F8}" dt="2022-02-14T09:57:16.066" v="1365" actId="478"/>
          <ac:spMkLst>
            <pc:docMk/>
            <pc:sldMk cId="3481495348" sldId="5837"/>
            <ac:spMk id="38" creationId="{46148D09-8A36-4B9B-9843-3DF9C7A84ACC}"/>
          </ac:spMkLst>
        </pc:spChg>
        <pc:spChg chg="add mod">
          <ac:chgData name="Jörg Niemöller" userId="28711d52-ac15-44f5-900d-f7da21357355" providerId="ADAL" clId="{D826DBE3-4F93-4753-9DC7-6005638732F8}" dt="2022-02-14T09:57:10.629" v="1364"/>
          <ac:spMkLst>
            <pc:docMk/>
            <pc:sldMk cId="3481495348" sldId="5837"/>
            <ac:spMk id="39" creationId="{CF8562FB-36CA-431D-849C-5581810754FA}"/>
          </ac:spMkLst>
        </pc:spChg>
        <pc:spChg chg="add mod">
          <ac:chgData name="Jörg Niemöller" userId="28711d52-ac15-44f5-900d-f7da21357355" providerId="ADAL" clId="{D826DBE3-4F93-4753-9DC7-6005638732F8}" dt="2022-02-14T09:57:10.629" v="1364"/>
          <ac:spMkLst>
            <pc:docMk/>
            <pc:sldMk cId="3481495348" sldId="5837"/>
            <ac:spMk id="40" creationId="{B6339D67-46EA-4065-8B73-A32E04A7E1AE}"/>
          </ac:spMkLst>
        </pc:spChg>
        <pc:spChg chg="add mod">
          <ac:chgData name="Jörg Niemöller" userId="28711d52-ac15-44f5-900d-f7da21357355" providerId="ADAL" clId="{D826DBE3-4F93-4753-9DC7-6005638732F8}" dt="2022-02-14T09:57:10.629" v="1364"/>
          <ac:spMkLst>
            <pc:docMk/>
            <pc:sldMk cId="3481495348" sldId="5837"/>
            <ac:spMk id="41" creationId="{E21B306A-BA2C-41CD-91DF-4C533C96FF73}"/>
          </ac:spMkLst>
        </pc:spChg>
        <pc:spChg chg="add mod">
          <ac:chgData name="Jörg Niemöller" userId="28711d52-ac15-44f5-900d-f7da21357355" providerId="ADAL" clId="{D826DBE3-4F93-4753-9DC7-6005638732F8}" dt="2022-02-14T09:57:10.629" v="1364"/>
          <ac:spMkLst>
            <pc:docMk/>
            <pc:sldMk cId="3481495348" sldId="5837"/>
            <ac:spMk id="42" creationId="{32821DE3-12D7-4A15-8339-17CBFC0ED945}"/>
          </ac:spMkLst>
        </pc:spChg>
        <pc:spChg chg="mod">
          <ac:chgData name="Jörg Niemöller" userId="28711d52-ac15-44f5-900d-f7da21357355" providerId="ADAL" clId="{D826DBE3-4F93-4753-9DC7-6005638732F8}" dt="2022-02-14T09:57:10.629" v="1364"/>
          <ac:spMkLst>
            <pc:docMk/>
            <pc:sldMk cId="3481495348" sldId="5837"/>
            <ac:spMk id="44" creationId="{5FBC254E-99BC-4988-9622-3A78F9880F93}"/>
          </ac:spMkLst>
        </pc:spChg>
        <pc:spChg chg="mod">
          <ac:chgData name="Jörg Niemöller" userId="28711d52-ac15-44f5-900d-f7da21357355" providerId="ADAL" clId="{D826DBE3-4F93-4753-9DC7-6005638732F8}" dt="2022-02-14T09:57:10.629" v="1364"/>
          <ac:spMkLst>
            <pc:docMk/>
            <pc:sldMk cId="3481495348" sldId="5837"/>
            <ac:spMk id="45" creationId="{64EF66B8-3515-4F3A-9C40-A804343AB5E5}"/>
          </ac:spMkLst>
        </pc:spChg>
        <pc:spChg chg="mod">
          <ac:chgData name="Jörg Niemöller" userId="28711d52-ac15-44f5-900d-f7da21357355" providerId="ADAL" clId="{D826DBE3-4F93-4753-9DC7-6005638732F8}" dt="2022-02-14T09:57:10.629" v="1364"/>
          <ac:spMkLst>
            <pc:docMk/>
            <pc:sldMk cId="3481495348" sldId="5837"/>
            <ac:spMk id="47" creationId="{FE3B21C7-A923-45A3-9BA8-04D225546ACB}"/>
          </ac:spMkLst>
        </pc:spChg>
        <pc:spChg chg="mod">
          <ac:chgData name="Jörg Niemöller" userId="28711d52-ac15-44f5-900d-f7da21357355" providerId="ADAL" clId="{D826DBE3-4F93-4753-9DC7-6005638732F8}" dt="2022-02-14T09:57:10.629" v="1364"/>
          <ac:spMkLst>
            <pc:docMk/>
            <pc:sldMk cId="3481495348" sldId="5837"/>
            <ac:spMk id="48" creationId="{55A21093-15AF-4760-BB6D-265852E85294}"/>
          </ac:spMkLst>
        </pc:spChg>
        <pc:spChg chg="mod">
          <ac:chgData name="Jörg Niemöller" userId="28711d52-ac15-44f5-900d-f7da21357355" providerId="ADAL" clId="{D826DBE3-4F93-4753-9DC7-6005638732F8}" dt="2022-02-14T09:57:10.629" v="1364"/>
          <ac:spMkLst>
            <pc:docMk/>
            <pc:sldMk cId="3481495348" sldId="5837"/>
            <ac:spMk id="55" creationId="{6FB26C0A-8C7C-4CBF-B0D4-A5E353083A9C}"/>
          </ac:spMkLst>
        </pc:spChg>
        <pc:spChg chg="mod">
          <ac:chgData name="Jörg Niemöller" userId="28711d52-ac15-44f5-900d-f7da21357355" providerId="ADAL" clId="{D826DBE3-4F93-4753-9DC7-6005638732F8}" dt="2022-02-14T09:57:10.629" v="1364"/>
          <ac:spMkLst>
            <pc:docMk/>
            <pc:sldMk cId="3481495348" sldId="5837"/>
            <ac:spMk id="56" creationId="{D115B883-3E7E-4D51-8ABC-29C1B020C110}"/>
          </ac:spMkLst>
        </pc:spChg>
        <pc:spChg chg="mod">
          <ac:chgData name="Jörg Niemöller" userId="28711d52-ac15-44f5-900d-f7da21357355" providerId="ADAL" clId="{D826DBE3-4F93-4753-9DC7-6005638732F8}" dt="2022-02-14T09:57:10.629" v="1364"/>
          <ac:spMkLst>
            <pc:docMk/>
            <pc:sldMk cId="3481495348" sldId="5837"/>
            <ac:spMk id="58" creationId="{F2CEB7D6-D05E-49A1-B554-B8827D14926A}"/>
          </ac:spMkLst>
        </pc:spChg>
        <pc:spChg chg="mod">
          <ac:chgData name="Jörg Niemöller" userId="28711d52-ac15-44f5-900d-f7da21357355" providerId="ADAL" clId="{D826DBE3-4F93-4753-9DC7-6005638732F8}" dt="2022-02-14T09:57:10.629" v="1364"/>
          <ac:spMkLst>
            <pc:docMk/>
            <pc:sldMk cId="3481495348" sldId="5837"/>
            <ac:spMk id="59" creationId="{37197BCB-DD29-4090-9373-3821CD5354AA}"/>
          </ac:spMkLst>
        </pc:spChg>
        <pc:spChg chg="add mod">
          <ac:chgData name="Jörg Niemöller" userId="28711d52-ac15-44f5-900d-f7da21357355" providerId="ADAL" clId="{D826DBE3-4F93-4753-9DC7-6005638732F8}" dt="2022-02-14T09:57:10.629" v="1364"/>
          <ac:spMkLst>
            <pc:docMk/>
            <pc:sldMk cId="3481495348" sldId="5837"/>
            <ac:spMk id="60" creationId="{295DDBD5-837E-4E59-BE36-FE32B7147ED9}"/>
          </ac:spMkLst>
        </pc:spChg>
        <pc:spChg chg="add mod">
          <ac:chgData name="Jörg Niemöller" userId="28711d52-ac15-44f5-900d-f7da21357355" providerId="ADAL" clId="{D826DBE3-4F93-4753-9DC7-6005638732F8}" dt="2022-02-14T09:57:10.629" v="1364"/>
          <ac:spMkLst>
            <pc:docMk/>
            <pc:sldMk cId="3481495348" sldId="5837"/>
            <ac:spMk id="61" creationId="{1DD491A3-7F44-446D-ADF3-7C339D18C934}"/>
          </ac:spMkLst>
        </pc:spChg>
        <pc:spChg chg="add del mod">
          <ac:chgData name="Jörg Niemöller" userId="28711d52-ac15-44f5-900d-f7da21357355" providerId="ADAL" clId="{D826DBE3-4F93-4753-9DC7-6005638732F8}" dt="2022-02-14T09:57:44.847" v="1369"/>
          <ac:spMkLst>
            <pc:docMk/>
            <pc:sldMk cId="3481495348" sldId="5837"/>
            <ac:spMk id="68" creationId="{97F2173F-DEBF-4044-9B81-BF828E81EA36}"/>
          </ac:spMkLst>
        </pc:spChg>
        <pc:spChg chg="add del mod">
          <ac:chgData name="Jörg Niemöller" userId="28711d52-ac15-44f5-900d-f7da21357355" providerId="ADAL" clId="{D826DBE3-4F93-4753-9DC7-6005638732F8}" dt="2022-02-14T09:57:44.847" v="1369"/>
          <ac:spMkLst>
            <pc:docMk/>
            <pc:sldMk cId="3481495348" sldId="5837"/>
            <ac:spMk id="69" creationId="{37664F91-0C47-49FD-A399-913E04951B3E}"/>
          </ac:spMkLst>
        </pc:spChg>
        <pc:spChg chg="add del mod">
          <ac:chgData name="Jörg Niemöller" userId="28711d52-ac15-44f5-900d-f7da21357355" providerId="ADAL" clId="{D826DBE3-4F93-4753-9DC7-6005638732F8}" dt="2022-02-14T09:57:44.847" v="1369"/>
          <ac:spMkLst>
            <pc:docMk/>
            <pc:sldMk cId="3481495348" sldId="5837"/>
            <ac:spMk id="70" creationId="{EB8F46B1-79FB-4E9B-9A4C-C25FD5F4EF79}"/>
          </ac:spMkLst>
        </pc:spChg>
        <pc:spChg chg="add del mod">
          <ac:chgData name="Jörg Niemöller" userId="28711d52-ac15-44f5-900d-f7da21357355" providerId="ADAL" clId="{D826DBE3-4F93-4753-9DC7-6005638732F8}" dt="2022-02-14T09:57:44.847" v="1369"/>
          <ac:spMkLst>
            <pc:docMk/>
            <pc:sldMk cId="3481495348" sldId="5837"/>
            <ac:spMk id="71" creationId="{F9025154-D6AE-4D69-A3AB-EEE55E3CC187}"/>
          </ac:spMkLst>
        </pc:spChg>
        <pc:spChg chg="mod">
          <ac:chgData name="Jörg Niemöller" userId="28711d52-ac15-44f5-900d-f7da21357355" providerId="ADAL" clId="{D826DBE3-4F93-4753-9DC7-6005638732F8}" dt="2022-02-14T09:57:43.647" v="1368"/>
          <ac:spMkLst>
            <pc:docMk/>
            <pc:sldMk cId="3481495348" sldId="5837"/>
            <ac:spMk id="73" creationId="{861EA0AF-C322-4BA2-B324-DDF8027825B7}"/>
          </ac:spMkLst>
        </pc:spChg>
        <pc:spChg chg="mod">
          <ac:chgData name="Jörg Niemöller" userId="28711d52-ac15-44f5-900d-f7da21357355" providerId="ADAL" clId="{D826DBE3-4F93-4753-9DC7-6005638732F8}" dt="2022-02-14T09:57:43.647" v="1368"/>
          <ac:spMkLst>
            <pc:docMk/>
            <pc:sldMk cId="3481495348" sldId="5837"/>
            <ac:spMk id="74" creationId="{71E24E24-E341-4B6E-A844-D613F45C0341}"/>
          </ac:spMkLst>
        </pc:spChg>
        <pc:spChg chg="mod">
          <ac:chgData name="Jörg Niemöller" userId="28711d52-ac15-44f5-900d-f7da21357355" providerId="ADAL" clId="{D826DBE3-4F93-4753-9DC7-6005638732F8}" dt="2022-02-14T09:57:43.647" v="1368"/>
          <ac:spMkLst>
            <pc:docMk/>
            <pc:sldMk cId="3481495348" sldId="5837"/>
            <ac:spMk id="76" creationId="{8AFDBD0A-9C75-43ED-A137-4634653240AE}"/>
          </ac:spMkLst>
        </pc:spChg>
        <pc:spChg chg="mod">
          <ac:chgData name="Jörg Niemöller" userId="28711d52-ac15-44f5-900d-f7da21357355" providerId="ADAL" clId="{D826DBE3-4F93-4753-9DC7-6005638732F8}" dt="2022-02-14T09:57:43.647" v="1368"/>
          <ac:spMkLst>
            <pc:docMk/>
            <pc:sldMk cId="3481495348" sldId="5837"/>
            <ac:spMk id="77" creationId="{F90F14CC-26D6-4F61-A1B0-B20D901734A8}"/>
          </ac:spMkLst>
        </pc:spChg>
        <pc:spChg chg="mod">
          <ac:chgData name="Jörg Niemöller" userId="28711d52-ac15-44f5-900d-f7da21357355" providerId="ADAL" clId="{D826DBE3-4F93-4753-9DC7-6005638732F8}" dt="2022-02-14T09:57:43.647" v="1368"/>
          <ac:spMkLst>
            <pc:docMk/>
            <pc:sldMk cId="3481495348" sldId="5837"/>
            <ac:spMk id="84" creationId="{EC677163-D0B0-40DB-B65A-71C0BAC316C9}"/>
          </ac:spMkLst>
        </pc:spChg>
        <pc:spChg chg="mod">
          <ac:chgData name="Jörg Niemöller" userId="28711d52-ac15-44f5-900d-f7da21357355" providerId="ADAL" clId="{D826DBE3-4F93-4753-9DC7-6005638732F8}" dt="2022-02-14T09:57:43.647" v="1368"/>
          <ac:spMkLst>
            <pc:docMk/>
            <pc:sldMk cId="3481495348" sldId="5837"/>
            <ac:spMk id="85" creationId="{45BBAA78-3353-4A98-A013-A69D35BECAAE}"/>
          </ac:spMkLst>
        </pc:spChg>
        <pc:spChg chg="mod">
          <ac:chgData name="Jörg Niemöller" userId="28711d52-ac15-44f5-900d-f7da21357355" providerId="ADAL" clId="{D826DBE3-4F93-4753-9DC7-6005638732F8}" dt="2022-02-14T09:57:43.647" v="1368"/>
          <ac:spMkLst>
            <pc:docMk/>
            <pc:sldMk cId="3481495348" sldId="5837"/>
            <ac:spMk id="87" creationId="{E71C15AD-1063-4A86-BEC8-3A65311B592D}"/>
          </ac:spMkLst>
        </pc:spChg>
        <pc:spChg chg="mod">
          <ac:chgData name="Jörg Niemöller" userId="28711d52-ac15-44f5-900d-f7da21357355" providerId="ADAL" clId="{D826DBE3-4F93-4753-9DC7-6005638732F8}" dt="2022-02-14T09:57:43.647" v="1368"/>
          <ac:spMkLst>
            <pc:docMk/>
            <pc:sldMk cId="3481495348" sldId="5837"/>
            <ac:spMk id="88" creationId="{89719147-15CC-4C86-8638-371195702505}"/>
          </ac:spMkLst>
        </pc:spChg>
        <pc:spChg chg="add del mod">
          <ac:chgData name="Jörg Niemöller" userId="28711d52-ac15-44f5-900d-f7da21357355" providerId="ADAL" clId="{D826DBE3-4F93-4753-9DC7-6005638732F8}" dt="2022-02-14T09:57:44.847" v="1369"/>
          <ac:spMkLst>
            <pc:docMk/>
            <pc:sldMk cId="3481495348" sldId="5837"/>
            <ac:spMk id="89" creationId="{43443F54-5EC4-4F24-88C2-E2432A6C8AAD}"/>
          </ac:spMkLst>
        </pc:spChg>
        <pc:spChg chg="add del mod">
          <ac:chgData name="Jörg Niemöller" userId="28711d52-ac15-44f5-900d-f7da21357355" providerId="ADAL" clId="{D826DBE3-4F93-4753-9DC7-6005638732F8}" dt="2022-02-14T09:57:44.847" v="1369"/>
          <ac:spMkLst>
            <pc:docMk/>
            <pc:sldMk cId="3481495348" sldId="5837"/>
            <ac:spMk id="90" creationId="{9DDC526C-FB0B-42D6-81BD-05670BD27943}"/>
          </ac:spMkLst>
        </pc:spChg>
        <pc:grpChg chg="del">
          <ac:chgData name="Jörg Niemöller" userId="28711d52-ac15-44f5-900d-f7da21357355" providerId="ADAL" clId="{D826DBE3-4F93-4753-9DC7-6005638732F8}" dt="2022-02-14T09:57:10.048" v="1363" actId="478"/>
          <ac:grpSpMkLst>
            <pc:docMk/>
            <pc:sldMk cId="3481495348" sldId="5837"/>
            <ac:grpSpMk id="16" creationId="{6FBA63E7-CBBB-4A5B-9ABA-3B2A1A282D9B}"/>
          </ac:grpSpMkLst>
        </pc:grpChg>
        <pc:grpChg chg="del">
          <ac:chgData name="Jörg Niemöller" userId="28711d52-ac15-44f5-900d-f7da21357355" providerId="ADAL" clId="{D826DBE3-4F93-4753-9DC7-6005638732F8}" dt="2022-02-14T09:57:10.048" v="1363" actId="478"/>
          <ac:grpSpMkLst>
            <pc:docMk/>
            <pc:sldMk cId="3481495348" sldId="5837"/>
            <ac:grpSpMk id="17" creationId="{48597307-2FFE-4946-AF5E-CFCC05242E46}"/>
          </ac:grpSpMkLst>
        </pc:grpChg>
        <pc:grpChg chg="del">
          <ac:chgData name="Jörg Niemöller" userId="28711d52-ac15-44f5-900d-f7da21357355" providerId="ADAL" clId="{D826DBE3-4F93-4753-9DC7-6005638732F8}" dt="2022-02-14T09:57:10.048" v="1363" actId="478"/>
          <ac:grpSpMkLst>
            <pc:docMk/>
            <pc:sldMk cId="3481495348" sldId="5837"/>
            <ac:grpSpMk id="30" creationId="{E7DFBC5F-56A2-45BF-BB99-57BBC97AEAA8}"/>
          </ac:grpSpMkLst>
        </pc:grpChg>
        <pc:grpChg chg="del">
          <ac:chgData name="Jörg Niemöller" userId="28711d52-ac15-44f5-900d-f7da21357355" providerId="ADAL" clId="{D826DBE3-4F93-4753-9DC7-6005638732F8}" dt="2022-02-14T09:57:10.048" v="1363" actId="478"/>
          <ac:grpSpMkLst>
            <pc:docMk/>
            <pc:sldMk cId="3481495348" sldId="5837"/>
            <ac:grpSpMk id="31" creationId="{1204F99D-B580-461A-A02D-D98E7E75BC9D}"/>
          </ac:grpSpMkLst>
        </pc:grpChg>
        <pc:grpChg chg="add mod">
          <ac:chgData name="Jörg Niemöller" userId="28711d52-ac15-44f5-900d-f7da21357355" providerId="ADAL" clId="{D826DBE3-4F93-4753-9DC7-6005638732F8}" dt="2022-02-14T09:57:10.629" v="1364"/>
          <ac:grpSpMkLst>
            <pc:docMk/>
            <pc:sldMk cId="3481495348" sldId="5837"/>
            <ac:grpSpMk id="43" creationId="{9E084FA6-AFF0-476F-9020-520EF276F376}"/>
          </ac:grpSpMkLst>
        </pc:grpChg>
        <pc:grpChg chg="add mod">
          <ac:chgData name="Jörg Niemöller" userId="28711d52-ac15-44f5-900d-f7da21357355" providerId="ADAL" clId="{D826DBE3-4F93-4753-9DC7-6005638732F8}" dt="2022-02-14T09:57:10.629" v="1364"/>
          <ac:grpSpMkLst>
            <pc:docMk/>
            <pc:sldMk cId="3481495348" sldId="5837"/>
            <ac:grpSpMk id="46" creationId="{E3B58787-DAC5-4DD1-A064-7285BE7C50E2}"/>
          </ac:grpSpMkLst>
        </pc:grpChg>
        <pc:grpChg chg="add mod">
          <ac:chgData name="Jörg Niemöller" userId="28711d52-ac15-44f5-900d-f7da21357355" providerId="ADAL" clId="{D826DBE3-4F93-4753-9DC7-6005638732F8}" dt="2022-02-14T09:57:10.629" v="1364"/>
          <ac:grpSpMkLst>
            <pc:docMk/>
            <pc:sldMk cId="3481495348" sldId="5837"/>
            <ac:grpSpMk id="54" creationId="{FCB8E76F-0225-44EE-A310-B296AC44AD1C}"/>
          </ac:grpSpMkLst>
        </pc:grpChg>
        <pc:grpChg chg="add mod">
          <ac:chgData name="Jörg Niemöller" userId="28711d52-ac15-44f5-900d-f7da21357355" providerId="ADAL" clId="{D826DBE3-4F93-4753-9DC7-6005638732F8}" dt="2022-02-14T09:57:10.629" v="1364"/>
          <ac:grpSpMkLst>
            <pc:docMk/>
            <pc:sldMk cId="3481495348" sldId="5837"/>
            <ac:grpSpMk id="57" creationId="{E7EEE049-6B6C-47FC-A3CE-6E72C5D8ED43}"/>
          </ac:grpSpMkLst>
        </pc:grpChg>
        <pc:grpChg chg="add del mod">
          <ac:chgData name="Jörg Niemöller" userId="28711d52-ac15-44f5-900d-f7da21357355" providerId="ADAL" clId="{D826DBE3-4F93-4753-9DC7-6005638732F8}" dt="2022-02-14T09:57:44.847" v="1369"/>
          <ac:grpSpMkLst>
            <pc:docMk/>
            <pc:sldMk cId="3481495348" sldId="5837"/>
            <ac:grpSpMk id="72" creationId="{90AAAA86-4E99-48F8-AB97-C57885F9B1A3}"/>
          </ac:grpSpMkLst>
        </pc:grpChg>
        <pc:grpChg chg="add del mod">
          <ac:chgData name="Jörg Niemöller" userId="28711d52-ac15-44f5-900d-f7da21357355" providerId="ADAL" clId="{D826DBE3-4F93-4753-9DC7-6005638732F8}" dt="2022-02-14T09:57:44.847" v="1369"/>
          <ac:grpSpMkLst>
            <pc:docMk/>
            <pc:sldMk cId="3481495348" sldId="5837"/>
            <ac:grpSpMk id="75" creationId="{4345BA19-237F-4B24-8A3D-0299E21E3A95}"/>
          </ac:grpSpMkLst>
        </pc:grpChg>
        <pc:grpChg chg="add del mod">
          <ac:chgData name="Jörg Niemöller" userId="28711d52-ac15-44f5-900d-f7da21357355" providerId="ADAL" clId="{D826DBE3-4F93-4753-9DC7-6005638732F8}" dt="2022-02-14T09:57:44.847" v="1369"/>
          <ac:grpSpMkLst>
            <pc:docMk/>
            <pc:sldMk cId="3481495348" sldId="5837"/>
            <ac:grpSpMk id="83" creationId="{B5664ACF-09F3-4C93-86ED-B6A9F8A70CA8}"/>
          </ac:grpSpMkLst>
        </pc:grpChg>
        <pc:grpChg chg="add del mod">
          <ac:chgData name="Jörg Niemöller" userId="28711d52-ac15-44f5-900d-f7da21357355" providerId="ADAL" clId="{D826DBE3-4F93-4753-9DC7-6005638732F8}" dt="2022-02-14T09:57:44.847" v="1369"/>
          <ac:grpSpMkLst>
            <pc:docMk/>
            <pc:sldMk cId="3481495348" sldId="5837"/>
            <ac:grpSpMk id="86" creationId="{9D8B9537-A33F-4543-8F95-BDC364DD9C1C}"/>
          </ac:grpSpMkLst>
        </pc:grpChg>
        <pc:cxnChg chg="del mod">
          <ac:chgData name="Jörg Niemöller" userId="28711d52-ac15-44f5-900d-f7da21357355" providerId="ADAL" clId="{D826DBE3-4F93-4753-9DC7-6005638732F8}" dt="2022-02-14T09:57:10.048" v="1363" actId="478"/>
          <ac:cxnSpMkLst>
            <pc:docMk/>
            <pc:sldMk cId="3481495348" sldId="5837"/>
            <ac:cxnSpMk id="11" creationId="{2163982A-D508-480F-9A87-6BDF17DD0B73}"/>
          </ac:cxnSpMkLst>
        </pc:cxnChg>
        <pc:cxnChg chg="del mod">
          <ac:chgData name="Jörg Niemöller" userId="28711d52-ac15-44f5-900d-f7da21357355" providerId="ADAL" clId="{D826DBE3-4F93-4753-9DC7-6005638732F8}" dt="2022-02-14T09:57:10.048" v="1363" actId="478"/>
          <ac:cxnSpMkLst>
            <pc:docMk/>
            <pc:sldMk cId="3481495348" sldId="5837"/>
            <ac:cxnSpMk id="12" creationId="{9C073E3D-1FF9-4BBD-9E1B-5BA9FFA5C76B}"/>
          </ac:cxnSpMkLst>
        </pc:cxnChg>
        <pc:cxnChg chg="del mod">
          <ac:chgData name="Jörg Niemöller" userId="28711d52-ac15-44f5-900d-f7da21357355" providerId="ADAL" clId="{D826DBE3-4F93-4753-9DC7-6005638732F8}" dt="2022-02-14T09:57:10.048" v="1363" actId="478"/>
          <ac:cxnSpMkLst>
            <pc:docMk/>
            <pc:sldMk cId="3481495348" sldId="5837"/>
            <ac:cxnSpMk id="13" creationId="{4428AE9B-7B24-488C-8D73-E7ACBB65CF01}"/>
          </ac:cxnSpMkLst>
        </pc:cxnChg>
        <pc:cxnChg chg="del mod">
          <ac:chgData name="Jörg Niemöller" userId="28711d52-ac15-44f5-900d-f7da21357355" providerId="ADAL" clId="{D826DBE3-4F93-4753-9DC7-6005638732F8}" dt="2022-02-14T09:57:10.048" v="1363" actId="478"/>
          <ac:cxnSpMkLst>
            <pc:docMk/>
            <pc:sldMk cId="3481495348" sldId="5837"/>
            <ac:cxnSpMk id="14" creationId="{1EE9EE87-D30E-4D12-8504-BD83B91C9146}"/>
          </ac:cxnSpMkLst>
        </pc:cxnChg>
        <pc:cxnChg chg="del mod">
          <ac:chgData name="Jörg Niemöller" userId="28711d52-ac15-44f5-900d-f7da21357355" providerId="ADAL" clId="{D826DBE3-4F93-4753-9DC7-6005638732F8}" dt="2022-02-14T09:57:10.048" v="1363" actId="478"/>
          <ac:cxnSpMkLst>
            <pc:docMk/>
            <pc:sldMk cId="3481495348" sldId="5837"/>
            <ac:cxnSpMk id="15" creationId="{C3742F74-5509-4ADC-A496-F15B7DA37F54}"/>
          </ac:cxnSpMkLst>
        </pc:cxnChg>
        <pc:cxnChg chg="del mod">
          <ac:chgData name="Jörg Niemöller" userId="28711d52-ac15-44f5-900d-f7da21357355" providerId="ADAL" clId="{D826DBE3-4F93-4753-9DC7-6005638732F8}" dt="2022-02-14T09:57:10.048" v="1363" actId="478"/>
          <ac:cxnSpMkLst>
            <pc:docMk/>
            <pc:sldMk cId="3481495348" sldId="5837"/>
            <ac:cxnSpMk id="20" creationId="{2A6DAB47-432E-4603-A514-18737D13D726}"/>
          </ac:cxnSpMkLst>
        </pc:cxnChg>
        <pc:cxnChg chg="del mod">
          <ac:chgData name="Jörg Niemöller" userId="28711d52-ac15-44f5-900d-f7da21357355" providerId="ADAL" clId="{D826DBE3-4F93-4753-9DC7-6005638732F8}" dt="2022-02-14T09:57:10.048" v="1363" actId="478"/>
          <ac:cxnSpMkLst>
            <pc:docMk/>
            <pc:sldMk cId="3481495348" sldId="5837"/>
            <ac:cxnSpMk id="21" creationId="{E883D67F-91DF-47FE-BE08-DD1B02C622FF}"/>
          </ac:cxnSpMkLst>
        </pc:cxnChg>
        <pc:cxnChg chg="del mod">
          <ac:chgData name="Jörg Niemöller" userId="28711d52-ac15-44f5-900d-f7da21357355" providerId="ADAL" clId="{D826DBE3-4F93-4753-9DC7-6005638732F8}" dt="2022-02-14T09:57:10.048" v="1363" actId="478"/>
          <ac:cxnSpMkLst>
            <pc:docMk/>
            <pc:sldMk cId="3481495348" sldId="5837"/>
            <ac:cxnSpMk id="22" creationId="{CC8C1CEC-E1AD-4AFD-BD9A-3128ABFC3218}"/>
          </ac:cxnSpMkLst>
        </pc:cxnChg>
        <pc:cxnChg chg="del mod">
          <ac:chgData name="Jörg Niemöller" userId="28711d52-ac15-44f5-900d-f7da21357355" providerId="ADAL" clId="{D826DBE3-4F93-4753-9DC7-6005638732F8}" dt="2022-02-14T09:57:10.048" v="1363" actId="478"/>
          <ac:cxnSpMkLst>
            <pc:docMk/>
            <pc:sldMk cId="3481495348" sldId="5837"/>
            <ac:cxnSpMk id="23" creationId="{FF1CADFC-7523-4D05-A3E8-D995DCFBAB23}"/>
          </ac:cxnSpMkLst>
        </pc:cxnChg>
        <pc:cxnChg chg="del mod">
          <ac:chgData name="Jörg Niemöller" userId="28711d52-ac15-44f5-900d-f7da21357355" providerId="ADAL" clId="{D826DBE3-4F93-4753-9DC7-6005638732F8}" dt="2022-02-14T09:57:10.048" v="1363" actId="478"/>
          <ac:cxnSpMkLst>
            <pc:docMk/>
            <pc:sldMk cId="3481495348" sldId="5837"/>
            <ac:cxnSpMk id="24" creationId="{FBC62103-A5A3-49AE-960D-CAF04821B771}"/>
          </ac:cxnSpMkLst>
        </pc:cxnChg>
        <pc:cxnChg chg="del mod">
          <ac:chgData name="Jörg Niemöller" userId="28711d52-ac15-44f5-900d-f7da21357355" providerId="ADAL" clId="{D826DBE3-4F93-4753-9DC7-6005638732F8}" dt="2022-02-14T09:57:10.048" v="1363" actId="478"/>
          <ac:cxnSpMkLst>
            <pc:docMk/>
            <pc:sldMk cId="3481495348" sldId="5837"/>
            <ac:cxnSpMk id="25" creationId="{1A5132C3-1A78-4B7A-B39A-357CE6D3DFDF}"/>
          </ac:cxnSpMkLst>
        </pc:cxnChg>
        <pc:cxnChg chg="add mod">
          <ac:chgData name="Jörg Niemöller" userId="28711d52-ac15-44f5-900d-f7da21357355" providerId="ADAL" clId="{D826DBE3-4F93-4753-9DC7-6005638732F8}" dt="2022-02-14T09:57:10.629" v="1364"/>
          <ac:cxnSpMkLst>
            <pc:docMk/>
            <pc:sldMk cId="3481495348" sldId="5837"/>
            <ac:cxnSpMk id="49" creationId="{5B3DF82E-B13E-4D92-B8D4-0E278C8A152B}"/>
          </ac:cxnSpMkLst>
        </pc:cxnChg>
        <pc:cxnChg chg="add mod">
          <ac:chgData name="Jörg Niemöller" userId="28711d52-ac15-44f5-900d-f7da21357355" providerId="ADAL" clId="{D826DBE3-4F93-4753-9DC7-6005638732F8}" dt="2022-02-14T09:57:10.629" v="1364"/>
          <ac:cxnSpMkLst>
            <pc:docMk/>
            <pc:sldMk cId="3481495348" sldId="5837"/>
            <ac:cxnSpMk id="50" creationId="{12DB5C8C-92D9-46A9-88AC-3B56A7F1DA16}"/>
          </ac:cxnSpMkLst>
        </pc:cxnChg>
        <pc:cxnChg chg="add mod">
          <ac:chgData name="Jörg Niemöller" userId="28711d52-ac15-44f5-900d-f7da21357355" providerId="ADAL" clId="{D826DBE3-4F93-4753-9DC7-6005638732F8}" dt="2022-02-14T09:57:10.629" v="1364"/>
          <ac:cxnSpMkLst>
            <pc:docMk/>
            <pc:sldMk cId="3481495348" sldId="5837"/>
            <ac:cxnSpMk id="51" creationId="{4968C7C6-63A7-477A-A5F6-6FCD92736AF6}"/>
          </ac:cxnSpMkLst>
        </pc:cxnChg>
        <pc:cxnChg chg="add mod">
          <ac:chgData name="Jörg Niemöller" userId="28711d52-ac15-44f5-900d-f7da21357355" providerId="ADAL" clId="{D826DBE3-4F93-4753-9DC7-6005638732F8}" dt="2022-02-14T09:57:10.629" v="1364"/>
          <ac:cxnSpMkLst>
            <pc:docMk/>
            <pc:sldMk cId="3481495348" sldId="5837"/>
            <ac:cxnSpMk id="52" creationId="{C8DEB0B4-F4DA-40FD-8184-FF4CFF0CE39E}"/>
          </ac:cxnSpMkLst>
        </pc:cxnChg>
        <pc:cxnChg chg="add mod">
          <ac:chgData name="Jörg Niemöller" userId="28711d52-ac15-44f5-900d-f7da21357355" providerId="ADAL" clId="{D826DBE3-4F93-4753-9DC7-6005638732F8}" dt="2022-02-14T09:57:10.629" v="1364"/>
          <ac:cxnSpMkLst>
            <pc:docMk/>
            <pc:sldMk cId="3481495348" sldId="5837"/>
            <ac:cxnSpMk id="53" creationId="{9D5CC815-3155-4F1A-904B-7F1619998D0B}"/>
          </ac:cxnSpMkLst>
        </pc:cxnChg>
        <pc:cxnChg chg="add mod">
          <ac:chgData name="Jörg Niemöller" userId="28711d52-ac15-44f5-900d-f7da21357355" providerId="ADAL" clId="{D826DBE3-4F93-4753-9DC7-6005638732F8}" dt="2022-02-14T09:57:10.629" v="1364"/>
          <ac:cxnSpMkLst>
            <pc:docMk/>
            <pc:sldMk cId="3481495348" sldId="5837"/>
            <ac:cxnSpMk id="62" creationId="{84139EC7-6EC3-485B-A84F-31963547F20F}"/>
          </ac:cxnSpMkLst>
        </pc:cxnChg>
        <pc:cxnChg chg="add mod">
          <ac:chgData name="Jörg Niemöller" userId="28711d52-ac15-44f5-900d-f7da21357355" providerId="ADAL" clId="{D826DBE3-4F93-4753-9DC7-6005638732F8}" dt="2022-02-14T09:57:10.629" v="1364"/>
          <ac:cxnSpMkLst>
            <pc:docMk/>
            <pc:sldMk cId="3481495348" sldId="5837"/>
            <ac:cxnSpMk id="63" creationId="{C4BB447E-23D2-40A2-BD30-15F3E1712C0D}"/>
          </ac:cxnSpMkLst>
        </pc:cxnChg>
        <pc:cxnChg chg="add mod">
          <ac:chgData name="Jörg Niemöller" userId="28711d52-ac15-44f5-900d-f7da21357355" providerId="ADAL" clId="{D826DBE3-4F93-4753-9DC7-6005638732F8}" dt="2022-02-14T09:57:10.629" v="1364"/>
          <ac:cxnSpMkLst>
            <pc:docMk/>
            <pc:sldMk cId="3481495348" sldId="5837"/>
            <ac:cxnSpMk id="64" creationId="{4BAA3DE8-62E8-4BAE-BD56-3D41E8254F7A}"/>
          </ac:cxnSpMkLst>
        </pc:cxnChg>
        <pc:cxnChg chg="add mod">
          <ac:chgData name="Jörg Niemöller" userId="28711d52-ac15-44f5-900d-f7da21357355" providerId="ADAL" clId="{D826DBE3-4F93-4753-9DC7-6005638732F8}" dt="2022-02-14T09:57:10.629" v="1364"/>
          <ac:cxnSpMkLst>
            <pc:docMk/>
            <pc:sldMk cId="3481495348" sldId="5837"/>
            <ac:cxnSpMk id="65" creationId="{BA99F061-0625-49BC-A07B-6E73A75DB2E6}"/>
          </ac:cxnSpMkLst>
        </pc:cxnChg>
        <pc:cxnChg chg="add mod">
          <ac:chgData name="Jörg Niemöller" userId="28711d52-ac15-44f5-900d-f7da21357355" providerId="ADAL" clId="{D826DBE3-4F93-4753-9DC7-6005638732F8}" dt="2022-02-14T09:57:10.629" v="1364"/>
          <ac:cxnSpMkLst>
            <pc:docMk/>
            <pc:sldMk cId="3481495348" sldId="5837"/>
            <ac:cxnSpMk id="66" creationId="{08C72730-D73F-4A4F-944C-E7BA44BC3EE9}"/>
          </ac:cxnSpMkLst>
        </pc:cxnChg>
        <pc:cxnChg chg="add mod">
          <ac:chgData name="Jörg Niemöller" userId="28711d52-ac15-44f5-900d-f7da21357355" providerId="ADAL" clId="{D826DBE3-4F93-4753-9DC7-6005638732F8}" dt="2022-02-14T09:57:10.629" v="1364"/>
          <ac:cxnSpMkLst>
            <pc:docMk/>
            <pc:sldMk cId="3481495348" sldId="5837"/>
            <ac:cxnSpMk id="67" creationId="{BE99E203-75FA-4562-9BBD-BDBA6E7E1FB9}"/>
          </ac:cxnSpMkLst>
        </pc:cxnChg>
        <pc:cxnChg chg="add del mod">
          <ac:chgData name="Jörg Niemöller" userId="28711d52-ac15-44f5-900d-f7da21357355" providerId="ADAL" clId="{D826DBE3-4F93-4753-9DC7-6005638732F8}" dt="2022-02-14T09:57:44.847" v="1369"/>
          <ac:cxnSpMkLst>
            <pc:docMk/>
            <pc:sldMk cId="3481495348" sldId="5837"/>
            <ac:cxnSpMk id="78" creationId="{88A11A73-DA03-48D8-87DC-CC22F7E41812}"/>
          </ac:cxnSpMkLst>
        </pc:cxnChg>
        <pc:cxnChg chg="add del mod">
          <ac:chgData name="Jörg Niemöller" userId="28711d52-ac15-44f5-900d-f7da21357355" providerId="ADAL" clId="{D826DBE3-4F93-4753-9DC7-6005638732F8}" dt="2022-02-14T09:57:44.847" v="1369"/>
          <ac:cxnSpMkLst>
            <pc:docMk/>
            <pc:sldMk cId="3481495348" sldId="5837"/>
            <ac:cxnSpMk id="79" creationId="{40476D2F-2742-46EF-BCE7-196F4CDAB6B3}"/>
          </ac:cxnSpMkLst>
        </pc:cxnChg>
        <pc:cxnChg chg="add del mod">
          <ac:chgData name="Jörg Niemöller" userId="28711d52-ac15-44f5-900d-f7da21357355" providerId="ADAL" clId="{D826DBE3-4F93-4753-9DC7-6005638732F8}" dt="2022-02-14T09:57:44.847" v="1369"/>
          <ac:cxnSpMkLst>
            <pc:docMk/>
            <pc:sldMk cId="3481495348" sldId="5837"/>
            <ac:cxnSpMk id="80" creationId="{296CE281-2E6E-47B8-AF8C-33A5CE126A54}"/>
          </ac:cxnSpMkLst>
        </pc:cxnChg>
        <pc:cxnChg chg="add del mod">
          <ac:chgData name="Jörg Niemöller" userId="28711d52-ac15-44f5-900d-f7da21357355" providerId="ADAL" clId="{D826DBE3-4F93-4753-9DC7-6005638732F8}" dt="2022-02-14T09:57:44.847" v="1369"/>
          <ac:cxnSpMkLst>
            <pc:docMk/>
            <pc:sldMk cId="3481495348" sldId="5837"/>
            <ac:cxnSpMk id="81" creationId="{CF3D68D0-041D-42D5-9E6C-B4913130991F}"/>
          </ac:cxnSpMkLst>
        </pc:cxnChg>
        <pc:cxnChg chg="add del mod">
          <ac:chgData name="Jörg Niemöller" userId="28711d52-ac15-44f5-900d-f7da21357355" providerId="ADAL" clId="{D826DBE3-4F93-4753-9DC7-6005638732F8}" dt="2022-02-14T09:57:44.847" v="1369"/>
          <ac:cxnSpMkLst>
            <pc:docMk/>
            <pc:sldMk cId="3481495348" sldId="5837"/>
            <ac:cxnSpMk id="82" creationId="{0C4B136D-BADB-46A3-AC9E-DBE928D1FA9C}"/>
          </ac:cxnSpMkLst>
        </pc:cxnChg>
        <pc:cxnChg chg="add del mod">
          <ac:chgData name="Jörg Niemöller" userId="28711d52-ac15-44f5-900d-f7da21357355" providerId="ADAL" clId="{D826DBE3-4F93-4753-9DC7-6005638732F8}" dt="2022-02-14T09:57:44.847" v="1369"/>
          <ac:cxnSpMkLst>
            <pc:docMk/>
            <pc:sldMk cId="3481495348" sldId="5837"/>
            <ac:cxnSpMk id="91" creationId="{9B0A9B56-E0B0-450C-A2AB-474A2DA06E91}"/>
          </ac:cxnSpMkLst>
        </pc:cxnChg>
        <pc:cxnChg chg="add del mod">
          <ac:chgData name="Jörg Niemöller" userId="28711d52-ac15-44f5-900d-f7da21357355" providerId="ADAL" clId="{D826DBE3-4F93-4753-9DC7-6005638732F8}" dt="2022-02-14T09:57:44.847" v="1369"/>
          <ac:cxnSpMkLst>
            <pc:docMk/>
            <pc:sldMk cId="3481495348" sldId="5837"/>
            <ac:cxnSpMk id="92" creationId="{4D84B0BC-2B40-4131-AB7B-022937881654}"/>
          </ac:cxnSpMkLst>
        </pc:cxnChg>
        <pc:cxnChg chg="add del mod">
          <ac:chgData name="Jörg Niemöller" userId="28711d52-ac15-44f5-900d-f7da21357355" providerId="ADAL" clId="{D826DBE3-4F93-4753-9DC7-6005638732F8}" dt="2022-02-14T09:57:44.847" v="1369"/>
          <ac:cxnSpMkLst>
            <pc:docMk/>
            <pc:sldMk cId="3481495348" sldId="5837"/>
            <ac:cxnSpMk id="93" creationId="{B572F416-6747-400A-9BAF-B58C360DCCE7}"/>
          </ac:cxnSpMkLst>
        </pc:cxnChg>
        <pc:cxnChg chg="add del mod">
          <ac:chgData name="Jörg Niemöller" userId="28711d52-ac15-44f5-900d-f7da21357355" providerId="ADAL" clId="{D826DBE3-4F93-4753-9DC7-6005638732F8}" dt="2022-02-14T09:57:44.847" v="1369"/>
          <ac:cxnSpMkLst>
            <pc:docMk/>
            <pc:sldMk cId="3481495348" sldId="5837"/>
            <ac:cxnSpMk id="94" creationId="{06FC18FD-688E-4155-A66A-DC9FFF75A14A}"/>
          </ac:cxnSpMkLst>
        </pc:cxnChg>
        <pc:cxnChg chg="add del mod">
          <ac:chgData name="Jörg Niemöller" userId="28711d52-ac15-44f5-900d-f7da21357355" providerId="ADAL" clId="{D826DBE3-4F93-4753-9DC7-6005638732F8}" dt="2022-02-14T09:57:44.847" v="1369"/>
          <ac:cxnSpMkLst>
            <pc:docMk/>
            <pc:sldMk cId="3481495348" sldId="5837"/>
            <ac:cxnSpMk id="95" creationId="{AEBF5C8B-F80C-45FA-9AD8-9439ABF2A774}"/>
          </ac:cxnSpMkLst>
        </pc:cxnChg>
        <pc:cxnChg chg="add del mod">
          <ac:chgData name="Jörg Niemöller" userId="28711d52-ac15-44f5-900d-f7da21357355" providerId="ADAL" clId="{D826DBE3-4F93-4753-9DC7-6005638732F8}" dt="2022-02-14T09:57:44.847" v="1369"/>
          <ac:cxnSpMkLst>
            <pc:docMk/>
            <pc:sldMk cId="3481495348" sldId="5837"/>
            <ac:cxnSpMk id="96" creationId="{D2A67239-303F-46ED-8C62-731E71C92938}"/>
          </ac:cxnSpMkLst>
        </pc:cxnChg>
      </pc:sldChg>
      <pc:sldChg chg="modSp mod">
        <pc:chgData name="Jörg Niemöller" userId="28711d52-ac15-44f5-900d-f7da21357355" providerId="ADAL" clId="{D826DBE3-4F93-4753-9DC7-6005638732F8}" dt="2022-02-14T09:48:03.577" v="597" actId="20577"/>
        <pc:sldMkLst>
          <pc:docMk/>
          <pc:sldMk cId="1551930169" sldId="5838"/>
        </pc:sldMkLst>
        <pc:spChg chg="mod">
          <ac:chgData name="Jörg Niemöller" userId="28711d52-ac15-44f5-900d-f7da21357355" providerId="ADAL" clId="{D826DBE3-4F93-4753-9DC7-6005638732F8}" dt="2022-02-14T09:48:03.577" v="597" actId="20577"/>
          <ac:spMkLst>
            <pc:docMk/>
            <pc:sldMk cId="1551930169" sldId="5838"/>
            <ac:spMk id="3" creationId="{3ABD4C5D-1229-47BB-BDEA-902A0078CAD6}"/>
          </ac:spMkLst>
        </pc:spChg>
      </pc:sldChg>
      <pc:sldChg chg="del">
        <pc:chgData name="Jörg Niemöller" userId="28711d52-ac15-44f5-900d-f7da21357355" providerId="ADAL" clId="{D826DBE3-4F93-4753-9DC7-6005638732F8}" dt="2022-02-14T10:05:16.423" v="1485" actId="47"/>
        <pc:sldMkLst>
          <pc:docMk/>
          <pc:sldMk cId="3468919262" sldId="5839"/>
        </pc:sldMkLst>
      </pc:sldChg>
      <pc:sldChg chg="del">
        <pc:chgData name="Jörg Niemöller" userId="28711d52-ac15-44f5-900d-f7da21357355" providerId="ADAL" clId="{D826DBE3-4F93-4753-9DC7-6005638732F8}" dt="2022-02-14T10:05:30.967" v="1486" actId="47"/>
        <pc:sldMkLst>
          <pc:docMk/>
          <pc:sldMk cId="703128703" sldId="5844"/>
        </pc:sldMkLst>
      </pc:sldChg>
      <pc:sldChg chg="ord">
        <pc:chgData name="Jörg Niemöller" userId="28711d52-ac15-44f5-900d-f7da21357355" providerId="ADAL" clId="{D826DBE3-4F93-4753-9DC7-6005638732F8}" dt="2022-02-14T10:05:43.148" v="1490"/>
        <pc:sldMkLst>
          <pc:docMk/>
          <pc:sldMk cId="1999982163" sldId="5845"/>
        </pc:sldMkLst>
      </pc:sldChg>
      <pc:sldChg chg="del">
        <pc:chgData name="Jörg Niemöller" userId="28711d52-ac15-44f5-900d-f7da21357355" providerId="ADAL" clId="{D826DBE3-4F93-4753-9DC7-6005638732F8}" dt="2022-02-14T09:48:11.518" v="598" actId="47"/>
        <pc:sldMkLst>
          <pc:docMk/>
          <pc:sldMk cId="2261942251" sldId="5846"/>
        </pc:sldMkLst>
      </pc:sldChg>
      <pc:sldChg chg="addSp modSp mod">
        <pc:chgData name="Jörg Niemöller" userId="28711d52-ac15-44f5-900d-f7da21357355" providerId="ADAL" clId="{D826DBE3-4F93-4753-9DC7-6005638732F8}" dt="2022-02-14T09:41:45.154" v="146" actId="12788"/>
        <pc:sldMkLst>
          <pc:docMk/>
          <pc:sldMk cId="932645950" sldId="5847"/>
        </pc:sldMkLst>
        <pc:spChg chg="mod">
          <ac:chgData name="Jörg Niemöller" userId="28711d52-ac15-44f5-900d-f7da21357355" providerId="ADAL" clId="{D826DBE3-4F93-4753-9DC7-6005638732F8}" dt="2022-02-14T09:41:01.470" v="71" actId="20577"/>
          <ac:spMkLst>
            <pc:docMk/>
            <pc:sldMk cId="932645950" sldId="5847"/>
            <ac:spMk id="13" creationId="{8853CFA7-09F7-5341-8118-6D3FDD1505FE}"/>
          </ac:spMkLst>
        </pc:spChg>
        <pc:spChg chg="mod">
          <ac:chgData name="Jörg Niemöller" userId="28711d52-ac15-44f5-900d-f7da21357355" providerId="ADAL" clId="{D826DBE3-4F93-4753-9DC7-6005638732F8}" dt="2022-02-14T09:41:24.451" v="142" actId="164"/>
          <ac:spMkLst>
            <pc:docMk/>
            <pc:sldMk cId="932645950" sldId="5847"/>
            <ac:spMk id="16" creationId="{AD677DD0-8305-4A3A-91A8-162D9502BEED}"/>
          </ac:spMkLst>
        </pc:spChg>
        <pc:spChg chg="mod">
          <ac:chgData name="Jörg Niemöller" userId="28711d52-ac15-44f5-900d-f7da21357355" providerId="ADAL" clId="{D826DBE3-4F93-4753-9DC7-6005638732F8}" dt="2022-02-14T09:41:16.865" v="92" actId="164"/>
          <ac:spMkLst>
            <pc:docMk/>
            <pc:sldMk cId="932645950" sldId="5847"/>
            <ac:spMk id="17" creationId="{C1768FFD-4B4B-40C0-A740-C3732D1FB235}"/>
          </ac:spMkLst>
        </pc:spChg>
        <pc:grpChg chg="add mod">
          <ac:chgData name="Jörg Niemöller" userId="28711d52-ac15-44f5-900d-f7da21357355" providerId="ADAL" clId="{D826DBE3-4F93-4753-9DC7-6005638732F8}" dt="2022-02-14T09:41:40.033" v="145" actId="164"/>
          <ac:grpSpMkLst>
            <pc:docMk/>
            <pc:sldMk cId="932645950" sldId="5847"/>
            <ac:grpSpMk id="2" creationId="{415EACA2-A3F5-4AE1-BEBA-94FF7D8BCFF4}"/>
          </ac:grpSpMkLst>
        </pc:grpChg>
        <pc:grpChg chg="add mod">
          <ac:chgData name="Jörg Niemöller" userId="28711d52-ac15-44f5-900d-f7da21357355" providerId="ADAL" clId="{D826DBE3-4F93-4753-9DC7-6005638732F8}" dt="2022-02-14T09:41:40.033" v="145" actId="164"/>
          <ac:grpSpMkLst>
            <pc:docMk/>
            <pc:sldMk cId="932645950" sldId="5847"/>
            <ac:grpSpMk id="3" creationId="{5DA9CBCD-EFE1-44AA-B24C-545CFF1A7618}"/>
          </ac:grpSpMkLst>
        </pc:grpChg>
        <pc:grpChg chg="add mod">
          <ac:chgData name="Jörg Niemöller" userId="28711d52-ac15-44f5-900d-f7da21357355" providerId="ADAL" clId="{D826DBE3-4F93-4753-9DC7-6005638732F8}" dt="2022-02-14T09:41:45.154" v="146" actId="12788"/>
          <ac:grpSpMkLst>
            <pc:docMk/>
            <pc:sldMk cId="932645950" sldId="5847"/>
            <ac:grpSpMk id="4" creationId="{79E439A7-4F1F-4126-A0F6-5D20B03BA432}"/>
          </ac:grpSpMkLst>
        </pc:grpChg>
        <pc:picChg chg="mod">
          <ac:chgData name="Jörg Niemöller" userId="28711d52-ac15-44f5-900d-f7da21357355" providerId="ADAL" clId="{D826DBE3-4F93-4753-9DC7-6005638732F8}" dt="2022-02-14T09:41:16.865" v="92" actId="164"/>
          <ac:picMkLst>
            <pc:docMk/>
            <pc:sldMk cId="932645950" sldId="5847"/>
            <ac:picMk id="9" creationId="{DAE5B746-E8C3-49F4-A745-006184656190}"/>
          </ac:picMkLst>
        </pc:picChg>
        <pc:picChg chg="mod">
          <ac:chgData name="Jörg Niemöller" userId="28711d52-ac15-44f5-900d-f7da21357355" providerId="ADAL" clId="{D826DBE3-4F93-4753-9DC7-6005638732F8}" dt="2022-02-14T09:41:24.451" v="142" actId="164"/>
          <ac:picMkLst>
            <pc:docMk/>
            <pc:sldMk cId="932645950" sldId="5847"/>
            <ac:picMk id="10" creationId="{91155845-0381-774C-B8C3-2ED817F368C7}"/>
          </ac:picMkLst>
        </pc:picChg>
      </pc:sldChg>
      <pc:sldChg chg="delSp mod">
        <pc:chgData name="Jörg Niemöller" userId="28711d52-ac15-44f5-900d-f7da21357355" providerId="ADAL" clId="{D826DBE3-4F93-4753-9DC7-6005638732F8}" dt="2022-02-14T09:42:09.869" v="147" actId="478"/>
        <pc:sldMkLst>
          <pc:docMk/>
          <pc:sldMk cId="1213382954" sldId="5852"/>
        </pc:sldMkLst>
        <pc:spChg chg="del">
          <ac:chgData name="Jörg Niemöller" userId="28711d52-ac15-44f5-900d-f7da21357355" providerId="ADAL" clId="{D826DBE3-4F93-4753-9DC7-6005638732F8}" dt="2022-02-14T09:42:09.869" v="147" actId="478"/>
          <ac:spMkLst>
            <pc:docMk/>
            <pc:sldMk cId="1213382954" sldId="5852"/>
            <ac:spMk id="7" creationId="{00000000-0000-0000-0000-000000000000}"/>
          </ac:spMkLst>
        </pc:spChg>
        <pc:spChg chg="del">
          <ac:chgData name="Jörg Niemöller" userId="28711d52-ac15-44f5-900d-f7da21357355" providerId="ADAL" clId="{D826DBE3-4F93-4753-9DC7-6005638732F8}" dt="2022-02-14T09:42:09.869" v="147" actId="478"/>
          <ac:spMkLst>
            <pc:docMk/>
            <pc:sldMk cId="1213382954" sldId="5852"/>
            <ac:spMk id="8" creationId="{00000000-0000-0000-0000-000000000000}"/>
          </ac:spMkLst>
        </pc:spChg>
        <pc:spChg chg="del">
          <ac:chgData name="Jörg Niemöller" userId="28711d52-ac15-44f5-900d-f7da21357355" providerId="ADAL" clId="{D826DBE3-4F93-4753-9DC7-6005638732F8}" dt="2022-02-14T09:42:09.869" v="147" actId="478"/>
          <ac:spMkLst>
            <pc:docMk/>
            <pc:sldMk cId="1213382954" sldId="5852"/>
            <ac:spMk id="9" creationId="{00000000-0000-0000-0000-000000000000}"/>
          </ac:spMkLst>
        </pc:spChg>
      </pc:sldChg>
      <pc:sldChg chg="modSp mod">
        <pc:chgData name="Jörg Niemöller" userId="28711d52-ac15-44f5-900d-f7da21357355" providerId="ADAL" clId="{D826DBE3-4F93-4753-9DC7-6005638732F8}" dt="2022-02-14T10:06:20.196" v="1527" actId="20577"/>
        <pc:sldMkLst>
          <pc:docMk/>
          <pc:sldMk cId="837687579" sldId="5865"/>
        </pc:sldMkLst>
        <pc:spChg chg="mod">
          <ac:chgData name="Jörg Niemöller" userId="28711d52-ac15-44f5-900d-f7da21357355" providerId="ADAL" clId="{D826DBE3-4F93-4753-9DC7-6005638732F8}" dt="2022-02-14T10:06:20.196" v="1527" actId="20577"/>
          <ac:spMkLst>
            <pc:docMk/>
            <pc:sldMk cId="837687579" sldId="5865"/>
            <ac:spMk id="12" creationId="{00000000-0000-0000-0000-000000000000}"/>
          </ac:spMkLst>
        </pc:spChg>
        <pc:spChg chg="mod">
          <ac:chgData name="Jörg Niemöller" userId="28711d52-ac15-44f5-900d-f7da21357355" providerId="ADAL" clId="{D826DBE3-4F93-4753-9DC7-6005638732F8}" dt="2022-02-14T10:06:04.082" v="1513" actId="20577"/>
          <ac:spMkLst>
            <pc:docMk/>
            <pc:sldMk cId="837687579" sldId="5865"/>
            <ac:spMk id="13" creationId="{00000000-0000-0000-0000-000000000000}"/>
          </ac:spMkLst>
        </pc:spChg>
      </pc:sldChg>
      <pc:sldChg chg="del">
        <pc:chgData name="Jörg Niemöller" userId="28711d52-ac15-44f5-900d-f7da21357355" providerId="ADAL" clId="{D826DBE3-4F93-4753-9DC7-6005638732F8}" dt="2022-02-14T09:48:16.494" v="600" actId="47"/>
        <pc:sldMkLst>
          <pc:docMk/>
          <pc:sldMk cId="2525045116" sldId="5872"/>
        </pc:sldMkLst>
      </pc:sldChg>
      <pc:sldChg chg="del">
        <pc:chgData name="Jörg Niemöller" userId="28711d52-ac15-44f5-900d-f7da21357355" providerId="ADAL" clId="{D826DBE3-4F93-4753-9DC7-6005638732F8}" dt="2022-02-14T09:59:24.131" v="1483" actId="47"/>
        <pc:sldMkLst>
          <pc:docMk/>
          <pc:sldMk cId="777470361" sldId="5873"/>
        </pc:sldMkLst>
      </pc:sldChg>
      <pc:sldChg chg="del">
        <pc:chgData name="Jörg Niemöller" userId="28711d52-ac15-44f5-900d-f7da21357355" providerId="ADAL" clId="{D826DBE3-4F93-4753-9DC7-6005638732F8}" dt="2022-02-14T10:05:16.423" v="1485" actId="47"/>
        <pc:sldMkLst>
          <pc:docMk/>
          <pc:sldMk cId="2993173022" sldId="5874"/>
        </pc:sldMkLst>
      </pc:sldChg>
      <pc:sldChg chg="del">
        <pc:chgData name="Jörg Niemöller" userId="28711d52-ac15-44f5-900d-f7da21357355" providerId="ADAL" clId="{D826DBE3-4F93-4753-9DC7-6005638732F8}" dt="2022-02-14T10:05:16.423" v="1485" actId="47"/>
        <pc:sldMkLst>
          <pc:docMk/>
          <pc:sldMk cId="3060542327" sldId="5875"/>
        </pc:sldMkLst>
      </pc:sldChg>
      <pc:sldChg chg="del">
        <pc:chgData name="Jörg Niemöller" userId="28711d52-ac15-44f5-900d-f7da21357355" providerId="ADAL" clId="{D826DBE3-4F93-4753-9DC7-6005638732F8}" dt="2022-02-14T10:05:16.423" v="1485" actId="47"/>
        <pc:sldMkLst>
          <pc:docMk/>
          <pc:sldMk cId="2578713567" sldId="5876"/>
        </pc:sldMkLst>
      </pc:sldChg>
      <pc:sldChg chg="del">
        <pc:chgData name="Jörg Niemöller" userId="28711d52-ac15-44f5-900d-f7da21357355" providerId="ADAL" clId="{D826DBE3-4F93-4753-9DC7-6005638732F8}" dt="2022-02-14T09:46:31.613" v="465" actId="47"/>
        <pc:sldMkLst>
          <pc:docMk/>
          <pc:sldMk cId="2721876200" sldId="5877"/>
        </pc:sldMkLst>
      </pc:sldChg>
      <pc:sldChg chg="del">
        <pc:chgData name="Jörg Niemöller" userId="28711d52-ac15-44f5-900d-f7da21357355" providerId="ADAL" clId="{D826DBE3-4F93-4753-9DC7-6005638732F8}" dt="2022-02-14T10:05:30.967" v="1486" actId="47"/>
        <pc:sldMkLst>
          <pc:docMk/>
          <pc:sldMk cId="1171439197" sldId="5878"/>
        </pc:sldMkLst>
      </pc:sldChg>
      <pc:sldChg chg="modSp add mod ord">
        <pc:chgData name="Jörg Niemöller" userId="28711d52-ac15-44f5-900d-f7da21357355" providerId="ADAL" clId="{D826DBE3-4F93-4753-9DC7-6005638732F8}" dt="2022-02-14T09:42:34.414" v="165" actId="20577"/>
        <pc:sldMkLst>
          <pc:docMk/>
          <pc:sldMk cId="3817327356" sldId="5879"/>
        </pc:sldMkLst>
        <pc:spChg chg="mod">
          <ac:chgData name="Jörg Niemöller" userId="28711d52-ac15-44f5-900d-f7da21357355" providerId="ADAL" clId="{D826DBE3-4F93-4753-9DC7-6005638732F8}" dt="2022-02-14T09:42:34.414" v="165" actId="20577"/>
          <ac:spMkLst>
            <pc:docMk/>
            <pc:sldMk cId="3817327356" sldId="5879"/>
            <ac:spMk id="2" creationId="{00000000-0000-0000-0000-000000000000}"/>
          </ac:spMkLst>
        </pc:spChg>
      </pc:sldChg>
      <pc:sldChg chg="modSp add mod">
        <pc:chgData name="Jörg Niemöller" userId="28711d52-ac15-44f5-900d-f7da21357355" providerId="ADAL" clId="{D826DBE3-4F93-4753-9DC7-6005638732F8}" dt="2022-02-14T09:43:35.543" v="240" actId="404"/>
        <pc:sldMkLst>
          <pc:docMk/>
          <pc:sldMk cId="2881768072" sldId="5880"/>
        </pc:sldMkLst>
        <pc:spChg chg="mod">
          <ac:chgData name="Jörg Niemöller" userId="28711d52-ac15-44f5-900d-f7da21357355" providerId="ADAL" clId="{D826DBE3-4F93-4753-9DC7-6005638732F8}" dt="2022-02-14T09:43:35.543" v="240" actId="404"/>
          <ac:spMkLst>
            <pc:docMk/>
            <pc:sldMk cId="2881768072" sldId="5880"/>
            <ac:spMk id="2" creationId="{00000000-0000-0000-0000-000000000000}"/>
          </ac:spMkLst>
        </pc:spChg>
      </pc:sldChg>
      <pc:sldChg chg="modSp add mod">
        <pc:chgData name="Jörg Niemöller" userId="28711d52-ac15-44f5-900d-f7da21357355" providerId="ADAL" clId="{D826DBE3-4F93-4753-9DC7-6005638732F8}" dt="2022-02-14T09:46:02.421" v="463" actId="404"/>
        <pc:sldMkLst>
          <pc:docMk/>
          <pc:sldMk cId="1777255999" sldId="5881"/>
        </pc:sldMkLst>
        <pc:spChg chg="mod">
          <ac:chgData name="Jörg Niemöller" userId="28711d52-ac15-44f5-900d-f7da21357355" providerId="ADAL" clId="{D826DBE3-4F93-4753-9DC7-6005638732F8}" dt="2022-02-14T09:46:02.421" v="463" actId="404"/>
          <ac:spMkLst>
            <pc:docMk/>
            <pc:sldMk cId="1777255999" sldId="5881"/>
            <ac:spMk id="2" creationId="{00000000-0000-0000-0000-000000000000}"/>
          </ac:spMkLst>
        </pc:spChg>
      </pc:sldChg>
      <pc:sldChg chg="modSp add mod">
        <pc:chgData name="Jörg Niemöller" userId="28711d52-ac15-44f5-900d-f7da21357355" providerId="ADAL" clId="{D826DBE3-4F93-4753-9DC7-6005638732F8}" dt="2022-02-14T09:46:21.251" v="464" actId="14100"/>
        <pc:sldMkLst>
          <pc:docMk/>
          <pc:sldMk cId="3080514231" sldId="5882"/>
        </pc:sldMkLst>
        <pc:spChg chg="mod">
          <ac:chgData name="Jörg Niemöller" userId="28711d52-ac15-44f5-900d-f7da21357355" providerId="ADAL" clId="{D826DBE3-4F93-4753-9DC7-6005638732F8}" dt="2022-02-14T09:46:21.251" v="464" actId="14100"/>
          <ac:spMkLst>
            <pc:docMk/>
            <pc:sldMk cId="3080514231" sldId="5882"/>
            <ac:spMk id="2" creationId="{00000000-0000-0000-0000-000000000000}"/>
          </ac:spMkLst>
        </pc:spChg>
      </pc:sldChg>
      <pc:sldChg chg="modSp add mod">
        <pc:chgData name="Jörg Niemöller" userId="28711d52-ac15-44f5-900d-f7da21357355" providerId="ADAL" clId="{D826DBE3-4F93-4753-9DC7-6005638732F8}" dt="2022-02-14T09:47:49.325" v="594" actId="404"/>
        <pc:sldMkLst>
          <pc:docMk/>
          <pc:sldMk cId="4003695136" sldId="5883"/>
        </pc:sldMkLst>
        <pc:spChg chg="mod">
          <ac:chgData name="Jörg Niemöller" userId="28711d52-ac15-44f5-900d-f7da21357355" providerId="ADAL" clId="{D826DBE3-4F93-4753-9DC7-6005638732F8}" dt="2022-02-14T09:47:49.325" v="594" actId="404"/>
          <ac:spMkLst>
            <pc:docMk/>
            <pc:sldMk cId="4003695136" sldId="5883"/>
            <ac:spMk id="2" creationId="{00000000-0000-0000-0000-000000000000}"/>
          </ac:spMkLst>
        </pc:spChg>
      </pc:sldChg>
      <pc:sldChg chg="modSp add mod">
        <pc:chgData name="Jörg Niemöller" userId="28711d52-ac15-44f5-900d-f7da21357355" providerId="ADAL" clId="{D826DBE3-4F93-4753-9DC7-6005638732F8}" dt="2022-02-14T09:49:27.378" v="695" actId="20577"/>
        <pc:sldMkLst>
          <pc:docMk/>
          <pc:sldMk cId="34186563" sldId="5884"/>
        </pc:sldMkLst>
        <pc:spChg chg="mod">
          <ac:chgData name="Jörg Niemöller" userId="28711d52-ac15-44f5-900d-f7da21357355" providerId="ADAL" clId="{D826DBE3-4F93-4753-9DC7-6005638732F8}" dt="2022-02-14T09:49:27.378" v="695" actId="20577"/>
          <ac:spMkLst>
            <pc:docMk/>
            <pc:sldMk cId="34186563" sldId="5884"/>
            <ac:spMk id="2" creationId="{00000000-0000-0000-0000-000000000000}"/>
          </ac:spMkLst>
        </pc:spChg>
      </pc:sldChg>
      <pc:sldChg chg="addSp delSp modSp add mod">
        <pc:chgData name="Jörg Niemöller" userId="28711d52-ac15-44f5-900d-f7da21357355" providerId="ADAL" clId="{D826DBE3-4F93-4753-9DC7-6005638732F8}" dt="2022-02-14T09:56:51.740" v="1362" actId="1035"/>
        <pc:sldMkLst>
          <pc:docMk/>
          <pc:sldMk cId="461058088" sldId="5885"/>
        </pc:sldMkLst>
        <pc:spChg chg="mod">
          <ac:chgData name="Jörg Niemöller" userId="28711d52-ac15-44f5-900d-f7da21357355" providerId="ADAL" clId="{D826DBE3-4F93-4753-9DC7-6005638732F8}" dt="2022-02-14T09:50:04.936" v="759" actId="20577"/>
          <ac:spMkLst>
            <pc:docMk/>
            <pc:sldMk cId="461058088" sldId="5885"/>
            <ac:spMk id="3" creationId="{B2F23D24-34B9-4689-9C98-1A40E973A666}"/>
          </ac:spMkLst>
        </pc:spChg>
        <pc:spChg chg="mod">
          <ac:chgData name="Jörg Niemöller" userId="28711d52-ac15-44f5-900d-f7da21357355" providerId="ADAL" clId="{D826DBE3-4F93-4753-9DC7-6005638732F8}" dt="2022-02-14T09:56:14.891" v="1193" actId="20577"/>
          <ac:spMkLst>
            <pc:docMk/>
            <pc:sldMk cId="461058088" sldId="5885"/>
            <ac:spMk id="4" creationId="{C3D15710-EA19-40EB-9D93-D974B066617F}"/>
          </ac:spMkLst>
        </pc:spChg>
        <pc:spChg chg="mod">
          <ac:chgData name="Jörg Niemöller" userId="28711d52-ac15-44f5-900d-f7da21357355" providerId="ADAL" clId="{D826DBE3-4F93-4753-9DC7-6005638732F8}" dt="2022-02-14T09:52:36.863" v="977" actId="207"/>
          <ac:spMkLst>
            <pc:docMk/>
            <pc:sldMk cId="461058088" sldId="5885"/>
            <ac:spMk id="29" creationId="{E84A0278-EB50-42F0-8C45-80677E9A5312}"/>
          </ac:spMkLst>
        </pc:spChg>
        <pc:spChg chg="mod">
          <ac:chgData name="Jörg Niemöller" userId="28711d52-ac15-44f5-900d-f7da21357355" providerId="ADAL" clId="{D826DBE3-4F93-4753-9DC7-6005638732F8}" dt="2022-02-14T09:56:37.207" v="1269" actId="1035"/>
          <ac:spMkLst>
            <pc:docMk/>
            <pc:sldMk cId="461058088" sldId="5885"/>
            <ac:spMk id="36" creationId="{AB29D406-3360-4679-81FA-31ADB6222543}"/>
          </ac:spMkLst>
        </pc:spChg>
        <pc:spChg chg="mod">
          <ac:chgData name="Jörg Niemöller" userId="28711d52-ac15-44f5-900d-f7da21357355" providerId="ADAL" clId="{D826DBE3-4F93-4753-9DC7-6005638732F8}" dt="2022-02-14T09:56:51.740" v="1362" actId="1035"/>
          <ac:spMkLst>
            <pc:docMk/>
            <pc:sldMk cId="461058088" sldId="5885"/>
            <ac:spMk id="37" creationId="{0D6ACB5D-088A-43D2-B6F5-BB6854BF7794}"/>
          </ac:spMkLst>
        </pc:spChg>
        <pc:spChg chg="mod">
          <ac:chgData name="Jörg Niemöller" userId="28711d52-ac15-44f5-900d-f7da21357355" providerId="ADAL" clId="{D826DBE3-4F93-4753-9DC7-6005638732F8}" dt="2022-02-14T09:56:42.693" v="1297" actId="1035"/>
          <ac:spMkLst>
            <pc:docMk/>
            <pc:sldMk cId="461058088" sldId="5885"/>
            <ac:spMk id="38" creationId="{46148D09-8A36-4B9B-9843-3DF9C7A84ACC}"/>
          </ac:spMkLst>
        </pc:spChg>
        <pc:spChg chg="add mod">
          <ac:chgData name="Jörg Niemöller" userId="28711d52-ac15-44f5-900d-f7da21357355" providerId="ADAL" clId="{D826DBE3-4F93-4753-9DC7-6005638732F8}" dt="2022-02-14T09:56:47.117" v="1333" actId="1036"/>
          <ac:spMkLst>
            <pc:docMk/>
            <pc:sldMk cId="461058088" sldId="5885"/>
            <ac:spMk id="39" creationId="{61359802-1B9C-4D39-952B-0892F12AED76}"/>
          </ac:spMkLst>
        </pc:spChg>
        <pc:spChg chg="add del mod">
          <ac:chgData name="Jörg Niemöller" userId="28711d52-ac15-44f5-900d-f7da21357355" providerId="ADAL" clId="{D826DBE3-4F93-4753-9DC7-6005638732F8}" dt="2022-02-14T09:55:03.595" v="1144"/>
          <ac:spMkLst>
            <pc:docMk/>
            <pc:sldMk cId="461058088" sldId="5885"/>
            <ac:spMk id="40" creationId="{3AD9EB13-5939-422D-924D-680926EC48F7}"/>
          </ac:spMkLst>
        </pc:spChg>
      </pc:sldChg>
      <pc:sldChg chg="modSp add mod ord">
        <pc:chgData name="Jörg Niemöller" userId="28711d52-ac15-44f5-900d-f7da21357355" providerId="ADAL" clId="{D826DBE3-4F93-4753-9DC7-6005638732F8}" dt="2022-02-14T11:04:53.210" v="4412"/>
        <pc:sldMkLst>
          <pc:docMk/>
          <pc:sldMk cId="89721097" sldId="5886"/>
        </pc:sldMkLst>
        <pc:spChg chg="mod">
          <ac:chgData name="Jörg Niemöller" userId="28711d52-ac15-44f5-900d-f7da21357355" providerId="ADAL" clId="{D826DBE3-4F93-4753-9DC7-6005638732F8}" dt="2022-02-14T10:47:40.938" v="2839" actId="20577"/>
          <ac:spMkLst>
            <pc:docMk/>
            <pc:sldMk cId="89721097" sldId="5886"/>
            <ac:spMk id="2" creationId="{CB639A8B-6E14-47BA-AC35-C02666E2A927}"/>
          </ac:spMkLst>
        </pc:spChg>
        <pc:spChg chg="mod">
          <ac:chgData name="Jörg Niemöller" userId="28711d52-ac15-44f5-900d-f7da21357355" providerId="ADAL" clId="{D826DBE3-4F93-4753-9DC7-6005638732F8}" dt="2022-02-14T10:59:41.689" v="4093" actId="20577"/>
          <ac:spMkLst>
            <pc:docMk/>
            <pc:sldMk cId="89721097" sldId="5886"/>
            <ac:spMk id="3" creationId="{3ABD4C5D-1229-47BB-BDEA-902A0078CAD6}"/>
          </ac:spMkLst>
        </pc:spChg>
      </pc:sldChg>
      <pc:sldChg chg="modSp add mod ord">
        <pc:chgData name="Jörg Niemöller" userId="28711d52-ac15-44f5-900d-f7da21357355" providerId="ADAL" clId="{D826DBE3-4F93-4753-9DC7-6005638732F8}" dt="2022-02-14T11:04:53.210" v="4412"/>
        <pc:sldMkLst>
          <pc:docMk/>
          <pc:sldMk cId="1546384717" sldId="5887"/>
        </pc:sldMkLst>
        <pc:spChg chg="mod">
          <ac:chgData name="Jörg Niemöller" userId="28711d52-ac15-44f5-900d-f7da21357355" providerId="ADAL" clId="{D826DBE3-4F93-4753-9DC7-6005638732F8}" dt="2022-02-14T10:59:19.881" v="4088" actId="20577"/>
          <ac:spMkLst>
            <pc:docMk/>
            <pc:sldMk cId="1546384717" sldId="5887"/>
            <ac:spMk id="2" creationId="{CB639A8B-6E14-47BA-AC35-C02666E2A927}"/>
          </ac:spMkLst>
        </pc:spChg>
        <pc:spChg chg="mod">
          <ac:chgData name="Jörg Niemöller" userId="28711d52-ac15-44f5-900d-f7da21357355" providerId="ADAL" clId="{D826DBE3-4F93-4753-9DC7-6005638732F8}" dt="2022-02-14T10:59:46.608" v="4097" actId="20577"/>
          <ac:spMkLst>
            <pc:docMk/>
            <pc:sldMk cId="1546384717" sldId="5887"/>
            <ac:spMk id="3" creationId="{3ABD4C5D-1229-47BB-BDEA-902A0078CAD6}"/>
          </ac:spMkLst>
        </pc:spChg>
      </pc:sldChg>
      <pc:sldChg chg="modSp add mod ord">
        <pc:chgData name="Jörg Niemöller" userId="28711d52-ac15-44f5-900d-f7da21357355" providerId="ADAL" clId="{D826DBE3-4F93-4753-9DC7-6005638732F8}" dt="2022-02-14T11:18:05.891" v="5542" actId="20577"/>
        <pc:sldMkLst>
          <pc:docMk/>
          <pc:sldMk cId="296639247" sldId="5888"/>
        </pc:sldMkLst>
        <pc:spChg chg="mod">
          <ac:chgData name="Jörg Niemöller" userId="28711d52-ac15-44f5-900d-f7da21357355" providerId="ADAL" clId="{D826DBE3-4F93-4753-9DC7-6005638732F8}" dt="2022-02-14T11:18:05.891" v="5542" actId="20577"/>
          <ac:spMkLst>
            <pc:docMk/>
            <pc:sldMk cId="296639247" sldId="5888"/>
            <ac:spMk id="2" creationId="{CB639A8B-6E14-47BA-AC35-C02666E2A927}"/>
          </ac:spMkLst>
        </pc:spChg>
        <pc:spChg chg="mod">
          <ac:chgData name="Jörg Niemöller" userId="28711d52-ac15-44f5-900d-f7da21357355" providerId="ADAL" clId="{D826DBE3-4F93-4753-9DC7-6005638732F8}" dt="2022-02-14T10:59:52.325" v="4101" actId="20577"/>
          <ac:spMkLst>
            <pc:docMk/>
            <pc:sldMk cId="296639247" sldId="5888"/>
            <ac:spMk id="3" creationId="{3ABD4C5D-1229-47BB-BDEA-902A0078CAD6}"/>
          </ac:spMkLst>
        </pc:spChg>
      </pc:sldChg>
      <pc:sldChg chg="addSp modSp add mod ord">
        <pc:chgData name="Jörg Niemöller" userId="28711d52-ac15-44f5-900d-f7da21357355" providerId="ADAL" clId="{D826DBE3-4F93-4753-9DC7-6005638732F8}" dt="2022-02-14T11:19:39.353" v="5555" actId="1076"/>
        <pc:sldMkLst>
          <pc:docMk/>
          <pc:sldMk cId="2653547541" sldId="5889"/>
        </pc:sldMkLst>
        <pc:spChg chg="mod">
          <ac:chgData name="Jörg Niemöller" userId="28711d52-ac15-44f5-900d-f7da21357355" providerId="ADAL" clId="{D826DBE3-4F93-4753-9DC7-6005638732F8}" dt="2022-02-14T11:18:49.512" v="5547" actId="27636"/>
          <ac:spMkLst>
            <pc:docMk/>
            <pc:sldMk cId="2653547541" sldId="5889"/>
            <ac:spMk id="2" creationId="{00000000-0000-0000-0000-000000000000}"/>
          </ac:spMkLst>
        </pc:spChg>
        <pc:spChg chg="add mod">
          <ac:chgData name="Jörg Niemöller" userId="28711d52-ac15-44f5-900d-f7da21357355" providerId="ADAL" clId="{D826DBE3-4F93-4753-9DC7-6005638732F8}" dt="2022-02-14T11:19:33.678" v="5554" actId="164"/>
          <ac:spMkLst>
            <pc:docMk/>
            <pc:sldMk cId="2653547541" sldId="5889"/>
            <ac:spMk id="3" creationId="{08EB353A-76EE-4377-8CF7-C222F71C2964}"/>
          </ac:spMkLst>
        </pc:spChg>
        <pc:spChg chg="add mod">
          <ac:chgData name="Jörg Niemöller" userId="28711d52-ac15-44f5-900d-f7da21357355" providerId="ADAL" clId="{D826DBE3-4F93-4753-9DC7-6005638732F8}" dt="2022-02-14T11:19:33.678" v="5554" actId="164"/>
          <ac:spMkLst>
            <pc:docMk/>
            <pc:sldMk cId="2653547541" sldId="5889"/>
            <ac:spMk id="4" creationId="{1962791F-D273-4BB8-AD39-F6127A2CF42F}"/>
          </ac:spMkLst>
        </pc:spChg>
        <pc:spChg chg="add mod">
          <ac:chgData name="Jörg Niemöller" userId="28711d52-ac15-44f5-900d-f7da21357355" providerId="ADAL" clId="{D826DBE3-4F93-4753-9DC7-6005638732F8}" dt="2022-02-14T11:19:33.678" v="5554" actId="164"/>
          <ac:spMkLst>
            <pc:docMk/>
            <pc:sldMk cId="2653547541" sldId="5889"/>
            <ac:spMk id="5" creationId="{9C0E77F6-3D11-4054-AFC3-3917AA96EB74}"/>
          </ac:spMkLst>
        </pc:spChg>
        <pc:spChg chg="add mod">
          <ac:chgData name="Jörg Niemöller" userId="28711d52-ac15-44f5-900d-f7da21357355" providerId="ADAL" clId="{D826DBE3-4F93-4753-9DC7-6005638732F8}" dt="2022-02-14T11:19:33.678" v="5554" actId="164"/>
          <ac:spMkLst>
            <pc:docMk/>
            <pc:sldMk cId="2653547541" sldId="5889"/>
            <ac:spMk id="6" creationId="{1F3CDA3F-7711-4E98-BB7B-AAF70B32708A}"/>
          </ac:spMkLst>
        </pc:spChg>
        <pc:grpChg chg="add mod">
          <ac:chgData name="Jörg Niemöller" userId="28711d52-ac15-44f5-900d-f7da21357355" providerId="ADAL" clId="{D826DBE3-4F93-4753-9DC7-6005638732F8}" dt="2022-02-14T11:19:39.353" v="5555" actId="1076"/>
          <ac:grpSpMkLst>
            <pc:docMk/>
            <pc:sldMk cId="2653547541" sldId="5889"/>
            <ac:grpSpMk id="7" creationId="{CAEF8132-C939-476A-8956-55814FBF5C68}"/>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BAAB8B1-C253-4E8B-848A-259FB1A2C1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4129C31C-D5B9-4F84-9B93-238427672E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49BB22-4231-4F53-A753-82FD9D6EC50B}" type="datetimeFigureOut">
              <a:rPr lang="en-GB" smtClean="0"/>
              <a:t>23/02/2022</a:t>
            </a:fld>
            <a:endParaRPr lang="en-GB"/>
          </a:p>
        </p:txBody>
      </p:sp>
      <p:sp>
        <p:nvSpPr>
          <p:cNvPr id="4" name="Footer Placeholder 3">
            <a:extLst>
              <a:ext uri="{FF2B5EF4-FFF2-40B4-BE49-F238E27FC236}">
                <a16:creationId xmlns="" xmlns:a16="http://schemas.microsoft.com/office/drawing/2014/main" id="{119AD831-1BFB-472F-9ACD-8501C26A29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5F23E7EC-C061-41E0-BD0A-2B7BCA7A07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0C2FB-E264-45FF-8F62-B3EB143C7D4C}" type="slidenum">
              <a:rPr lang="en-GB" smtClean="0"/>
              <a:t>‹#›</a:t>
            </a:fld>
            <a:endParaRPr lang="en-GB"/>
          </a:p>
        </p:txBody>
      </p:sp>
    </p:spTree>
    <p:extLst>
      <p:ext uri="{BB962C8B-B14F-4D97-AF65-F5344CB8AC3E}">
        <p14:creationId xmlns:p14="http://schemas.microsoft.com/office/powerpoint/2010/main" val="3813225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AD900-6F77-4127-A1E2-ACD5E56F8361}" type="datetimeFigureOut">
              <a:rPr lang="en-GB" smtClean="0"/>
              <a:t>23/02/2022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30FFB-7B40-4DF9-B6C8-C189534AD9C6}" type="slidenum">
              <a:rPr lang="en-GB" smtClean="0"/>
              <a:t>‹#›</a:t>
            </a:fld>
            <a:endParaRPr lang="en-GB"/>
          </a:p>
        </p:txBody>
      </p:sp>
    </p:spTree>
    <p:extLst>
      <p:ext uri="{BB962C8B-B14F-4D97-AF65-F5344CB8AC3E}">
        <p14:creationId xmlns:p14="http://schemas.microsoft.com/office/powerpoint/2010/main" val="290289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 slides 1- 17</a:t>
            </a:r>
          </a:p>
          <a:p>
            <a:r>
              <a:rPr lang="en-US" dirty="0" err="1" smtClean="0"/>
              <a:t>Joerg</a:t>
            </a:r>
            <a:r>
              <a:rPr lang="en-US" baseline="0" dirty="0" smtClean="0"/>
              <a:t> slides 18 -28</a:t>
            </a:r>
          </a:p>
          <a:p>
            <a:r>
              <a:rPr lang="en-US" baseline="0" dirty="0" smtClean="0"/>
              <a:t>Kevin slides 29-30</a:t>
            </a:r>
          </a:p>
          <a:p>
            <a:r>
              <a:rPr lang="en-US" baseline="0" dirty="0" err="1" smtClean="0"/>
              <a:t>Joerg</a:t>
            </a:r>
            <a:r>
              <a:rPr lang="en-US" baseline="0" dirty="0" smtClean="0"/>
              <a:t> slides 32-37</a:t>
            </a:r>
            <a:endParaRPr lang="en-US" dirty="0" smtClean="0"/>
          </a:p>
          <a:p>
            <a:endParaRPr lang="en-US" dirty="0"/>
          </a:p>
        </p:txBody>
      </p:sp>
      <p:sp>
        <p:nvSpPr>
          <p:cNvPr id="4" name="Slide Number Placeholder 3"/>
          <p:cNvSpPr>
            <a:spLocks noGrp="1"/>
          </p:cNvSpPr>
          <p:nvPr>
            <p:ph type="sldNum" sz="quarter" idx="10"/>
          </p:nvPr>
        </p:nvSpPr>
        <p:spPr/>
        <p:txBody>
          <a:bodyPr/>
          <a:lstStyle/>
          <a:p>
            <a:fld id="{9E230FFB-7B40-4DF9-B6C8-C189534AD9C6}" type="slidenum">
              <a:rPr lang="en-GB" smtClean="0"/>
              <a:t>2</a:t>
            </a:fld>
            <a:endParaRPr lang="en-GB"/>
          </a:p>
        </p:txBody>
      </p:sp>
    </p:spTree>
    <p:extLst>
      <p:ext uri="{BB962C8B-B14F-4D97-AF65-F5344CB8AC3E}">
        <p14:creationId xmlns:p14="http://schemas.microsoft.com/office/powerpoint/2010/main" val="361782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FBE71C4D-2A47-469A-8AD6-6E5F7C585E7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3487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FBE71C4D-2A47-469A-8AD6-6E5F7C585E7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97285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09584-70C8-4383-8735-696717818C65}"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35099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dirty="0" smtClean="0"/>
              <a:t>The first of many new APIS</a:t>
            </a:r>
            <a:r>
              <a:rPr lang="en-US" altLang="zh-CN" baseline="0" dirty="0" smtClean="0"/>
              <a:t> but no doubt this is critical…</a:t>
            </a:r>
            <a:endParaRPr lang="en-US" altLang="zh-CN" dirty="0"/>
          </a:p>
        </p:txBody>
      </p:sp>
      <p:sp>
        <p:nvSpPr>
          <p:cNvPr id="4" name="灯片编号占位符 3"/>
          <p:cNvSpPr>
            <a:spLocks noGrp="1"/>
          </p:cNvSpPr>
          <p:nvPr>
            <p:ph type="sldNum" sz="quarter" idx="10"/>
          </p:nvPr>
        </p:nvSpPr>
        <p:spPr/>
        <p:txBody>
          <a:bodyPr/>
          <a:lstStyle/>
          <a:p>
            <a:fld id="{FBE71C4D-2A47-469A-8AD6-6E5F7C585E7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70118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Joerg</a:t>
            </a:r>
            <a:r>
              <a:rPr lang="en-US" baseline="0" dirty="0" smtClean="0"/>
              <a:t> will take us through some </a:t>
            </a:r>
            <a:r>
              <a:rPr lang="en-US" baseline="0" dirty="0" err="1" smtClean="0"/>
              <a:t>dteial</a:t>
            </a:r>
            <a:r>
              <a:rPr lang="en-US" baseline="0" dirty="0" smtClean="0"/>
              <a:t> view starting from </a:t>
            </a:r>
            <a:r>
              <a:rPr lang="en-US" baseline="0" dirty="0" err="1" smtClean="0"/>
              <a:t>Defintion</a:t>
            </a:r>
            <a:r>
              <a:rPr lang="en-US" baseline="0" dirty="0" smtClean="0"/>
              <a:t> …but I’ll preview it here a little..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will be A </a:t>
            </a:r>
            <a:r>
              <a:rPr lang="en-US" baseline="0" dirty="0" err="1" smtClean="0"/>
              <a:t>TMForum</a:t>
            </a:r>
            <a:r>
              <a:rPr lang="en-US" baseline="0" dirty="0" smtClean="0"/>
              <a:t> Standard API…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3 purple sections …Functional.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Joerg</a:t>
            </a:r>
            <a:r>
              <a:rPr lang="en-US" baseline="0" dirty="0" smtClean="0"/>
              <a:t> will talk about Ontology and format…s Turtle.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Straighforward</a:t>
            </a:r>
            <a:r>
              <a:rPr lang="en-US" baseline="0" dirty="0" smtClean="0"/>
              <a:t> implementation for Developer…..Restfulness helps make it straightforward. </a:t>
            </a:r>
            <a:endParaRPr lang="en-US" dirty="0"/>
          </a:p>
        </p:txBody>
      </p:sp>
      <p:sp>
        <p:nvSpPr>
          <p:cNvPr id="4" name="Slide Number Placeholder 3"/>
          <p:cNvSpPr>
            <a:spLocks noGrp="1"/>
          </p:cNvSpPr>
          <p:nvPr>
            <p:ph type="sldNum" sz="quarter" idx="10"/>
          </p:nvPr>
        </p:nvSpPr>
        <p:spPr/>
        <p:txBody>
          <a:bodyPr/>
          <a:lstStyle/>
          <a:p>
            <a:fld id="{CA190DBB-994A-4643-A1C7-A4B3DFD1DE5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69748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API </a:t>
            </a:r>
            <a:r>
              <a:rPr lang="en-US" dirty="0" err="1" smtClean="0"/>
              <a:t>spectification</a:t>
            </a:r>
            <a:endParaRPr lang="en-US" dirty="0" smtClean="0"/>
          </a:p>
          <a:p>
            <a:r>
              <a:rPr lang="en-US" dirty="0" smtClean="0"/>
              <a:t>Conformance rules</a:t>
            </a:r>
          </a:p>
          <a:p>
            <a:r>
              <a:rPr lang="en-US" dirty="0" smtClean="0"/>
              <a:t>Postman Examples</a:t>
            </a:r>
          </a:p>
          <a:p>
            <a:r>
              <a:rPr lang="en-US" dirty="0" smtClean="0"/>
              <a:t>CTK.</a:t>
            </a:r>
            <a:endParaRPr lang="en-US" dirty="0"/>
          </a:p>
        </p:txBody>
      </p:sp>
      <p:sp>
        <p:nvSpPr>
          <p:cNvPr id="4" name="Slide Number Placeholder 3"/>
          <p:cNvSpPr>
            <a:spLocks noGrp="1"/>
          </p:cNvSpPr>
          <p:nvPr>
            <p:ph type="sldNum" sz="quarter" idx="10"/>
          </p:nvPr>
        </p:nvSpPr>
        <p:spPr/>
        <p:txBody>
          <a:bodyPr/>
          <a:lstStyle/>
          <a:p>
            <a:fld id="{9E230FFB-7B40-4DF9-B6C8-C189534AD9C6}" type="slidenum">
              <a:rPr lang="en-GB" smtClean="0"/>
              <a:t>16</a:t>
            </a:fld>
            <a:endParaRPr lang="en-GB"/>
          </a:p>
        </p:txBody>
      </p:sp>
    </p:spTree>
    <p:extLst>
      <p:ext uri="{BB962C8B-B14F-4D97-AF65-F5344CB8AC3E}">
        <p14:creationId xmlns:p14="http://schemas.microsoft.com/office/powerpoint/2010/main" val="426042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68F246-B3C9-412E-BD0E-C290D7FBC3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875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68F246-B3C9-412E-BD0E-C290D7FBC3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672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68F246-B3C9-412E-BD0E-C290D7FBC3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804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endParaRPr lang="en-US" dirty="0"/>
          </a:p>
        </p:txBody>
      </p:sp>
      <p:sp>
        <p:nvSpPr>
          <p:cNvPr id="4" name="Slide Number Placeholder 3"/>
          <p:cNvSpPr>
            <a:spLocks noGrp="1"/>
          </p:cNvSpPr>
          <p:nvPr>
            <p:ph type="sldNum" sz="quarter" idx="10"/>
          </p:nvPr>
        </p:nvSpPr>
        <p:spPr/>
        <p:txBody>
          <a:bodyPr/>
          <a:lstStyle/>
          <a:p>
            <a:fld id="{9E230FFB-7B40-4DF9-B6C8-C189534AD9C6}" type="slidenum">
              <a:rPr lang="en-GB" smtClean="0"/>
              <a:t>28</a:t>
            </a:fld>
            <a:endParaRPr lang="en-GB"/>
          </a:p>
        </p:txBody>
      </p:sp>
    </p:spTree>
    <p:extLst>
      <p:ext uri="{BB962C8B-B14F-4D97-AF65-F5344CB8AC3E}">
        <p14:creationId xmlns:p14="http://schemas.microsoft.com/office/powerpoint/2010/main" val="139597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how in ANP we are organized.</a:t>
            </a:r>
            <a:r>
              <a:rPr lang="en-US" baseline="0" dirty="0" smtClean="0"/>
              <a:t>   A framework for Autonomous Networks that goes from vision to real projects.</a:t>
            </a:r>
          </a:p>
          <a:p>
            <a:r>
              <a:rPr lang="en-US" baseline="0" dirty="0" smtClean="0"/>
              <a:t>A top to bottom approach …  collaboration on these key mechanisms</a:t>
            </a:r>
          </a:p>
          <a:p>
            <a:endParaRPr lang="en-US" dirty="0"/>
          </a:p>
        </p:txBody>
      </p:sp>
      <p:sp>
        <p:nvSpPr>
          <p:cNvPr id="4" name="Slide Number Placeholder 3"/>
          <p:cNvSpPr>
            <a:spLocks noGrp="1"/>
          </p:cNvSpPr>
          <p:nvPr>
            <p:ph type="sldNum" sz="quarter" idx="10"/>
          </p:nvPr>
        </p:nvSpPr>
        <p:spPr/>
        <p:txBody>
          <a:bodyPr/>
          <a:lstStyle/>
          <a:p>
            <a:fld id="{B8DADABD-C688-46CF-9DA6-EAD5470E370B}" type="slidenum">
              <a:rPr lang="en-US" smtClean="0"/>
              <a:t>3</a:t>
            </a:fld>
            <a:endParaRPr lang="en-US"/>
          </a:p>
        </p:txBody>
      </p:sp>
    </p:spTree>
    <p:extLst>
      <p:ext uri="{BB962C8B-B14F-4D97-AF65-F5344CB8AC3E}">
        <p14:creationId xmlns:p14="http://schemas.microsoft.com/office/powerpoint/2010/main" val="1066483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Call me back for /531/event   = get a hub.</a:t>
            </a:r>
          </a:p>
          <a:p>
            <a:r>
              <a:rPr lang="en-US" dirty="0" smtClean="0"/>
              <a:t> 202 Accepted Request has been received in the server but yet to be processed.</a:t>
            </a:r>
          </a:p>
          <a:p>
            <a:pPr marL="228600" indent="-228600">
              <a:buFont typeface="+mj-lt"/>
              <a:buAutoNum type="arabicPeriod"/>
            </a:pPr>
            <a:endParaRPr lang="en-US" dirty="0" smtClean="0"/>
          </a:p>
          <a:p>
            <a:pPr marL="228600" indent="-228600">
              <a:buFont typeface="+mj-lt"/>
              <a:buAutoNum type="arabicPeriod"/>
            </a:pPr>
            <a:r>
              <a:rPr lang="en-US" sz="1200" dirty="0" smtClean="0"/>
              <a:t> Intent API relies on callback functionality for Intent Reporting</a:t>
            </a:r>
          </a:p>
          <a:p>
            <a:pPr marL="228600" indent="-228600">
              <a:buFont typeface="+mj-lt"/>
              <a:buAutoNum type="arabicPeriod"/>
            </a:pPr>
            <a:r>
              <a:rPr lang="en-US" sz="1200" dirty="0" smtClean="0"/>
              <a:t> Callbacks provides the ability for the server to notify the application of particular events subscribed to.</a:t>
            </a:r>
          </a:p>
          <a:p>
            <a:pPr marL="228600" indent="-228600">
              <a:buFont typeface="+mj-lt"/>
              <a:buAutoNum type="arabicPeriod"/>
            </a:pPr>
            <a:r>
              <a:rPr lang="en-US" sz="1200" dirty="0" smtClean="0"/>
              <a:t> For example, in the case when the Intent Owner resides in a server-like environment a request URL may be passed by the owner on which it can be notified of particular events that the owner subscribed to. </a:t>
            </a:r>
          </a:p>
          <a:p>
            <a:pPr marL="228600" indent="-228600">
              <a:buFont typeface="+mj-lt"/>
              <a:buAutoNum type="arabicPeriod"/>
            </a:pPr>
            <a:r>
              <a:rPr lang="en-US" sz="1200" dirty="0" smtClean="0"/>
              <a:t>ASSUMPTION: Paths  use "/listener/...". For Client or Owner side API calls.</a:t>
            </a:r>
          </a:p>
          <a:p>
            <a:pPr marL="228600" indent="-228600">
              <a:buFont typeface="+mj-lt"/>
              <a:buAutoNum type="arabicPeriod"/>
            </a:pPr>
            <a:r>
              <a:rPr lang="en-US" sz="1200" dirty="0" smtClean="0"/>
              <a:t>The “server-side” of this part of API has to be implemented by the clients (intent Owner) of the TMF921 API and is meant to be a "sink" for events emitted by the TMF921 service.</a:t>
            </a:r>
          </a:p>
          <a:p>
            <a:endParaRPr lang="en-US" dirty="0"/>
          </a:p>
        </p:txBody>
      </p:sp>
      <p:sp>
        <p:nvSpPr>
          <p:cNvPr id="4" name="Slide Number Placeholder 3"/>
          <p:cNvSpPr>
            <a:spLocks noGrp="1"/>
          </p:cNvSpPr>
          <p:nvPr>
            <p:ph type="sldNum" sz="quarter" idx="10"/>
          </p:nvPr>
        </p:nvSpPr>
        <p:spPr/>
        <p:txBody>
          <a:bodyPr/>
          <a:lstStyle/>
          <a:p>
            <a:fld id="{9E230FFB-7B40-4DF9-B6C8-C189534AD9C6}" type="slidenum">
              <a:rPr lang="en-GB" smtClean="0"/>
              <a:t>29</a:t>
            </a:fld>
            <a:endParaRPr lang="en-GB"/>
          </a:p>
        </p:txBody>
      </p:sp>
    </p:spTree>
    <p:extLst>
      <p:ext uri="{BB962C8B-B14F-4D97-AF65-F5344CB8AC3E}">
        <p14:creationId xmlns:p14="http://schemas.microsoft.com/office/powerpoint/2010/main" val="3116200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202 Accepted Request has been received in the server but yet to be processed.</a:t>
            </a:r>
          </a:p>
          <a:p>
            <a:pPr marL="228600" indent="-228600">
              <a:buFont typeface="+mj-lt"/>
              <a:buAutoNum type="arabicPeriod"/>
            </a:pPr>
            <a:endParaRPr lang="en-US" dirty="0" smtClean="0"/>
          </a:p>
          <a:p>
            <a:pPr marL="228600" indent="-228600">
              <a:buFont typeface="+mj-lt"/>
              <a:buAutoNum type="arabicPeriod"/>
            </a:pPr>
            <a:r>
              <a:rPr lang="en-US" sz="1200" dirty="0" smtClean="0"/>
              <a:t> Intent API relies on callback functionality for Intent Reporting</a:t>
            </a:r>
          </a:p>
          <a:p>
            <a:pPr marL="228600" indent="-228600">
              <a:buFont typeface="+mj-lt"/>
              <a:buAutoNum type="arabicPeriod"/>
            </a:pPr>
            <a:r>
              <a:rPr lang="en-US" sz="1200" dirty="0" smtClean="0"/>
              <a:t> Callbacks provides the ability for the server to notify the application of particular events subscribed to.</a:t>
            </a:r>
          </a:p>
          <a:p>
            <a:pPr marL="228600" indent="-228600">
              <a:buFont typeface="+mj-lt"/>
              <a:buAutoNum type="arabicPeriod"/>
            </a:pPr>
            <a:r>
              <a:rPr lang="en-US" sz="1200" dirty="0" smtClean="0"/>
              <a:t> For example, in the case when the Intent Owner resides in a server-like environment a request URL may be passed by the owner on which it can be notified of particular events that the owner subscribed to. </a:t>
            </a:r>
          </a:p>
          <a:p>
            <a:pPr marL="228600" indent="-228600">
              <a:buFont typeface="+mj-lt"/>
              <a:buAutoNum type="arabicPeriod"/>
            </a:pPr>
            <a:r>
              <a:rPr lang="en-US" sz="1200" dirty="0" smtClean="0"/>
              <a:t>ASSUMPTION: Paths  use "/listener/...". For Client or Owner side API calls.</a:t>
            </a:r>
          </a:p>
          <a:p>
            <a:pPr marL="228600" indent="-228600">
              <a:buFont typeface="+mj-lt"/>
              <a:buAutoNum type="arabicPeriod"/>
            </a:pPr>
            <a:r>
              <a:rPr lang="en-US" sz="1200" dirty="0" smtClean="0"/>
              <a:t>The “server-side” of this part of API has to be implemented by the clients (intent Owner) of the TMF921 API and is meant to be a "sink" for events emitted by the TMF921 service.</a:t>
            </a:r>
          </a:p>
          <a:p>
            <a:endParaRPr lang="en-US" dirty="0"/>
          </a:p>
        </p:txBody>
      </p:sp>
      <p:sp>
        <p:nvSpPr>
          <p:cNvPr id="4" name="Slide Number Placeholder 3"/>
          <p:cNvSpPr>
            <a:spLocks noGrp="1"/>
          </p:cNvSpPr>
          <p:nvPr>
            <p:ph type="sldNum" sz="quarter" idx="10"/>
          </p:nvPr>
        </p:nvSpPr>
        <p:spPr/>
        <p:txBody>
          <a:bodyPr/>
          <a:lstStyle/>
          <a:p>
            <a:fld id="{9E230FFB-7B40-4DF9-B6C8-C189534AD9C6}" type="slidenum">
              <a:rPr lang="en-GB" smtClean="0"/>
              <a:t>30</a:t>
            </a:fld>
            <a:endParaRPr lang="en-GB"/>
          </a:p>
        </p:txBody>
      </p:sp>
    </p:spTree>
    <p:extLst>
      <p:ext uri="{BB962C8B-B14F-4D97-AF65-F5344CB8AC3E}">
        <p14:creationId xmlns:p14="http://schemas.microsoft.com/office/powerpoint/2010/main" val="1585241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30FFB-7B40-4DF9-B6C8-C189534AD9C6}" type="slidenum">
              <a:rPr lang="en-GB" smtClean="0"/>
              <a:t>31</a:t>
            </a:fld>
            <a:endParaRPr lang="en-GB"/>
          </a:p>
        </p:txBody>
      </p:sp>
    </p:spTree>
    <p:extLst>
      <p:ext uri="{BB962C8B-B14F-4D97-AF65-F5344CB8AC3E}">
        <p14:creationId xmlns:p14="http://schemas.microsoft.com/office/powerpoint/2010/main" val="34964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YANG:</a:t>
            </a:r>
            <a:r>
              <a:rPr lang="en-US" baseline="0" dirty="0" smtClean="0"/>
              <a:t> may even do without a YANG dictionary…..</a:t>
            </a:r>
            <a:r>
              <a:rPr lang="en-US" baseline="0" dirty="0" err="1" smtClean="0"/>
              <a:t>DeliveryExpectation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E230FFB-7B40-4DF9-B6C8-C189534AD9C6}" type="slidenum">
              <a:rPr lang="en-GB" smtClean="0"/>
              <a:t>38</a:t>
            </a:fld>
            <a:endParaRPr lang="en-GB"/>
          </a:p>
        </p:txBody>
      </p:sp>
    </p:spTree>
    <p:extLst>
      <p:ext uri="{BB962C8B-B14F-4D97-AF65-F5344CB8AC3E}">
        <p14:creationId xmlns:p14="http://schemas.microsoft.com/office/powerpoint/2010/main" val="376402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 Stage </a:t>
            </a:r>
            <a:r>
              <a:rPr lang="en-US" dirty="0"/>
              <a:t>2 to Stage 3 Terminology….</a:t>
            </a:r>
          </a:p>
        </p:txBody>
      </p:sp>
      <p:sp>
        <p:nvSpPr>
          <p:cNvPr id="4" name="Slide Number Placeholder 3"/>
          <p:cNvSpPr>
            <a:spLocks noGrp="1"/>
          </p:cNvSpPr>
          <p:nvPr>
            <p:ph type="sldNum" sz="quarter" idx="10"/>
          </p:nvPr>
        </p:nvSpPr>
        <p:spPr/>
        <p:txBody>
          <a:bodyPr/>
          <a:lstStyle/>
          <a:p>
            <a:fld id="{9E230FFB-7B40-4DF9-B6C8-C189534AD9C6}" type="slidenum">
              <a:rPr lang="en-GB" smtClean="0"/>
              <a:t>40</a:t>
            </a:fld>
            <a:endParaRPr lang="en-GB"/>
          </a:p>
        </p:txBody>
      </p:sp>
    </p:spTree>
    <p:extLst>
      <p:ext uri="{BB962C8B-B14F-4D97-AF65-F5344CB8AC3E}">
        <p14:creationId xmlns:p14="http://schemas.microsoft.com/office/powerpoint/2010/main" val="197956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the green parts intent and</a:t>
            </a:r>
            <a:r>
              <a:rPr lang="en-US" baseline="0" dirty="0" smtClean="0"/>
              <a:t> how we </a:t>
            </a:r>
            <a:r>
              <a:rPr lang="en-US" baseline="0" dirty="0" err="1" smtClean="0"/>
              <a:t>collorborate</a:t>
            </a:r>
            <a:r>
              <a:rPr lang="en-US" baseline="0" dirty="0" smtClean="0"/>
              <a:t> with other SDOs</a:t>
            </a:r>
            <a:endParaRPr lang="en-US" dirty="0"/>
          </a:p>
        </p:txBody>
      </p:sp>
      <p:sp>
        <p:nvSpPr>
          <p:cNvPr id="4" name="Slide Number Placeholder 3"/>
          <p:cNvSpPr>
            <a:spLocks noGrp="1"/>
          </p:cNvSpPr>
          <p:nvPr>
            <p:ph type="sldNum" sz="quarter" idx="10"/>
          </p:nvPr>
        </p:nvSpPr>
        <p:spPr/>
        <p:txBody>
          <a:bodyPr/>
          <a:lstStyle/>
          <a:p>
            <a:fld id="{B8DADABD-C688-46CF-9DA6-EAD5470E370B}" type="slidenum">
              <a:rPr lang="en-US" smtClean="0"/>
              <a:t>4</a:t>
            </a:fld>
            <a:endParaRPr lang="en-US"/>
          </a:p>
        </p:txBody>
      </p:sp>
    </p:spTree>
    <p:extLst>
      <p:ext uri="{BB962C8B-B14F-4D97-AF65-F5344CB8AC3E}">
        <p14:creationId xmlns:p14="http://schemas.microsoft.com/office/powerpoint/2010/main" val="62589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 high levels from AN Project.  AN Levels Table describes the 0</a:t>
            </a:r>
            <a:r>
              <a:rPr lang="en-IE" baseline="0" dirty="0" smtClean="0"/>
              <a:t> to 5 levels of autonomy.   Slider of autonomy shifts responsibility from H to M.</a:t>
            </a:r>
          </a:p>
          <a:p>
            <a:endParaRPr lang="en-IE" baseline="0" dirty="0" smtClean="0"/>
          </a:p>
          <a:p>
            <a:r>
              <a:rPr lang="en-IE" baseline="0" dirty="0" smtClean="0"/>
              <a:t>Adaptive and </a:t>
            </a:r>
            <a:r>
              <a:rPr lang="en-IE" baseline="0" dirty="0" err="1" smtClean="0"/>
              <a:t>Adpatible</a:t>
            </a:r>
            <a:r>
              <a:rPr lang="en-IE" baseline="0" dirty="0" smtClean="0"/>
              <a:t>..</a:t>
            </a:r>
          </a:p>
          <a:p>
            <a:endParaRPr lang="en-IE" dirty="0"/>
          </a:p>
        </p:txBody>
      </p:sp>
      <p:sp>
        <p:nvSpPr>
          <p:cNvPr id="4" name="Slide Number Placeholder 3"/>
          <p:cNvSpPr>
            <a:spLocks noGrp="1"/>
          </p:cNvSpPr>
          <p:nvPr>
            <p:ph type="sldNum" sz="quarter" idx="10"/>
          </p:nvPr>
        </p:nvSpPr>
        <p:spPr/>
        <p:txBody>
          <a:bodyPr/>
          <a:lstStyle/>
          <a:p>
            <a:pPr defTabSz="914400">
              <a:defRPr/>
            </a:pPr>
            <a:fld id="{F07326F3-4732-B74B-9C70-D0992466E499}" type="slidenum">
              <a:rPr lang="en-US" smtClean="0">
                <a:solidFill>
                  <a:prstClr val="black"/>
                </a:solidFill>
              </a:rPr>
              <a:pPr defTabSz="914400">
                <a:defRPr/>
              </a:pPr>
              <a:t>5</a:t>
            </a:fld>
            <a:endParaRPr lang="en-US">
              <a:solidFill>
                <a:prstClr val="black"/>
              </a:solidFill>
            </a:endParaRPr>
          </a:p>
        </p:txBody>
      </p:sp>
    </p:spTree>
    <p:extLst>
      <p:ext uri="{BB962C8B-B14F-4D97-AF65-F5344CB8AC3E}">
        <p14:creationId xmlns:p14="http://schemas.microsoft.com/office/powerpoint/2010/main" val="280112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that comes together in a clean Reference architecture…</a:t>
            </a:r>
            <a:endParaRPr lang="en-US" dirty="0"/>
          </a:p>
        </p:txBody>
      </p:sp>
      <p:sp>
        <p:nvSpPr>
          <p:cNvPr id="4" name="Slide Number Placeholder 3"/>
          <p:cNvSpPr>
            <a:spLocks noGrp="1"/>
          </p:cNvSpPr>
          <p:nvPr>
            <p:ph type="sldNum" sz="quarter" idx="10"/>
          </p:nvPr>
        </p:nvSpPr>
        <p:spPr/>
        <p:txBody>
          <a:bodyPr/>
          <a:lstStyle/>
          <a:p>
            <a:fld id="{9E230FFB-7B40-4DF9-B6C8-C189534AD9C6}" type="slidenum">
              <a:rPr lang="en-GB" smtClean="0"/>
              <a:t>6</a:t>
            </a:fld>
            <a:endParaRPr lang="en-GB"/>
          </a:p>
        </p:txBody>
      </p:sp>
    </p:spTree>
    <p:extLst>
      <p:ext uri="{BB962C8B-B14F-4D97-AF65-F5344CB8AC3E}">
        <p14:creationId xmlns:p14="http://schemas.microsoft.com/office/powerpoint/2010/main" val="31599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principles guide the design of the system capabilities required to achieve the desired autonomy levels within autonomous domains and autonomous networks.</a:t>
            </a:r>
          </a:p>
          <a:p>
            <a:r>
              <a:rPr lang="en-US" dirty="0" smtClean="0"/>
              <a:t>Each principle related to</a:t>
            </a:r>
            <a:r>
              <a:rPr lang="en-US" baseline="0" dirty="0" smtClean="0"/>
              <a:t> particular concepts</a:t>
            </a:r>
          </a:p>
          <a:p>
            <a:pPr marL="228600" indent="-228600">
              <a:buAutoNum type="arabicPeriod"/>
            </a:pPr>
            <a:r>
              <a:rPr lang="en-US" sz="1200" kern="1200" dirty="0" smtClean="0">
                <a:solidFill>
                  <a:schemeClr val="tx1"/>
                </a:solidFill>
                <a:effectLst/>
                <a:latin typeface="+mn-lt"/>
                <a:ea typeface="+mn-ea"/>
                <a:cs typeface="+mn-cs"/>
              </a:rPr>
              <a:t>Decouple The Layers.  the autonomous networks architecture is separated into three layers, business operations layer, service operations layer, and resource operations layer.</a:t>
            </a:r>
          </a:p>
          <a:p>
            <a:pPr marL="228600" indent="-228600">
              <a:buAutoNum type="arabicPeriod"/>
            </a:pPr>
            <a:r>
              <a:rPr lang="en-US" sz="1200" kern="1200" dirty="0" smtClean="0">
                <a:solidFill>
                  <a:schemeClr val="tx1"/>
                </a:solidFill>
                <a:effectLst/>
                <a:latin typeface="+mn-lt"/>
                <a:ea typeface="+mn-ea"/>
                <a:cs typeface="+mn-cs"/>
              </a:rPr>
              <a:t>Autonomous Networks should expose standardized interfaces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Automation uses closed loop mechanisms to by continuously adapting to ensure goals and objectives are met. The control loop adjusts and adapts itself (through the decision cycle sages of Awareness, Analysis, Decision, Execution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Domain</a:t>
            </a:r>
            <a:r>
              <a:rPr lang="en-US" sz="1200" kern="1200" baseline="0" dirty="0" smtClean="0">
                <a:solidFill>
                  <a:schemeClr val="tx1"/>
                </a:solidFill>
                <a:effectLst/>
                <a:latin typeface="+mn-lt"/>
                <a:ea typeface="+mn-ea"/>
                <a:cs typeface="+mn-cs"/>
              </a:rPr>
              <a:t> self contains its intelligence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The autonomy and independence of a domain is a core principle  of AN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each domain is autonomous, but domains must also collaborate:   the can coordinate, they can federate domains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All together creates a </a:t>
            </a:r>
            <a:r>
              <a:rPr lang="en-US" sz="1200" kern="1200" baseline="0" dirty="0" err="1" smtClean="0">
                <a:solidFill>
                  <a:schemeClr val="tx1"/>
                </a:solidFill>
                <a:effectLst/>
                <a:latin typeface="+mn-lt"/>
                <a:ea typeface="+mn-ea"/>
                <a:cs typeface="+mn-cs"/>
              </a:rPr>
              <a:t>lego</a:t>
            </a:r>
            <a:r>
              <a:rPr lang="en-US" sz="1200" kern="1200" baseline="0" dirty="0" smtClean="0">
                <a:solidFill>
                  <a:schemeClr val="tx1"/>
                </a:solidFill>
                <a:effectLst/>
                <a:latin typeface="+mn-lt"/>
                <a:ea typeface="+mn-ea"/>
                <a:cs typeface="+mn-cs"/>
              </a:rPr>
              <a:t> block approach – simple yes but </a:t>
            </a:r>
            <a:r>
              <a:rPr lang="en-US" sz="1200" kern="1200" baseline="0" dirty="0" err="1" smtClean="0">
                <a:solidFill>
                  <a:schemeClr val="tx1"/>
                </a:solidFill>
                <a:effectLst/>
                <a:latin typeface="+mn-lt"/>
                <a:ea typeface="+mn-ea"/>
                <a:cs typeface="+mn-cs"/>
              </a:rPr>
              <a:t>intentially</a:t>
            </a:r>
            <a:r>
              <a:rPr lang="en-US" sz="1200" kern="1200" baseline="0" dirty="0" smtClean="0">
                <a:solidFill>
                  <a:schemeClr val="tx1"/>
                </a:solidFill>
                <a:effectLst/>
                <a:latin typeface="+mn-lt"/>
                <a:ea typeface="+mn-ea"/>
                <a:cs typeface="+mn-cs"/>
              </a:rPr>
              <a:t> so .  Any real life scenario can described by this framework by understanding this principles.</a:t>
            </a: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fld id="{DE4253B4-4F1F-45DA-A0DD-FC2B10D588FD}" type="slidenum">
              <a:rPr lang="en-GB" smtClean="0"/>
              <a:t>7</a:t>
            </a:fld>
            <a:endParaRPr lang="en-GB"/>
          </a:p>
        </p:txBody>
      </p:sp>
    </p:spTree>
    <p:extLst>
      <p:ext uri="{BB962C8B-B14F-4D97-AF65-F5344CB8AC3E}">
        <p14:creationId xmlns:p14="http://schemas.microsoft.com/office/powerpoint/2010/main" val="387474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Lets put it together….. The Autonomous Domain …. 3 Address Points show here as I J and K</a:t>
            </a:r>
          </a:p>
          <a:p>
            <a:r>
              <a:rPr lang="en-US" altLang="zh-CN" sz="1200" b="1" kern="1200" dirty="0" smtClean="0">
                <a:solidFill>
                  <a:schemeClr val="tx1"/>
                </a:solidFill>
                <a:effectLst/>
                <a:latin typeface="+mn-lt"/>
                <a:ea typeface="+mn-ea"/>
                <a:cs typeface="+mn-cs"/>
              </a:rPr>
              <a:t>Logical </a:t>
            </a:r>
            <a:r>
              <a:rPr lang="en-US" altLang="zh-CN" sz="1200" b="1" kern="1200" dirty="0" err="1" smtClean="0">
                <a:solidFill>
                  <a:schemeClr val="tx1"/>
                </a:solidFill>
                <a:effectLst/>
                <a:latin typeface="+mn-lt"/>
                <a:ea typeface="+mn-ea"/>
                <a:cs typeface="+mn-cs"/>
              </a:rPr>
              <a:t>contruct</a:t>
            </a:r>
            <a:r>
              <a:rPr lang="en-US" altLang="zh-CN" sz="1200" b="1" kern="1200" dirty="0" smtClean="0">
                <a:solidFill>
                  <a:schemeClr val="tx1"/>
                </a:solidFill>
                <a:effectLst/>
                <a:latin typeface="+mn-lt"/>
                <a:ea typeface="+mn-ea"/>
                <a:cs typeface="+mn-cs"/>
              </a:rPr>
              <a:t> – Domain has a control loop in 4 main phases …informs by knowledge.</a:t>
            </a:r>
          </a:p>
          <a:p>
            <a:r>
              <a:rPr lang="en-US" altLang="zh-CN" sz="1200" b="1" kern="1200" dirty="0" smtClean="0">
                <a:solidFill>
                  <a:schemeClr val="tx1"/>
                </a:solidFill>
                <a:effectLst/>
                <a:latin typeface="+mn-lt"/>
                <a:ea typeface="+mn-ea"/>
                <a:cs typeface="+mn-cs"/>
              </a:rPr>
              <a:t>Awareness</a:t>
            </a:r>
          </a:p>
          <a:p>
            <a:r>
              <a:rPr lang="en-US" altLang="zh-CN" sz="1200" b="1" kern="1200" dirty="0" smtClean="0">
                <a:solidFill>
                  <a:schemeClr val="tx1"/>
                </a:solidFill>
                <a:effectLst/>
                <a:latin typeface="+mn-lt"/>
                <a:ea typeface="+mn-ea"/>
                <a:cs typeface="+mn-cs"/>
              </a:rPr>
              <a:t>Analysis</a:t>
            </a:r>
          </a:p>
          <a:p>
            <a:r>
              <a:rPr lang="en-US" altLang="zh-CN" sz="1200" b="1" kern="1200" dirty="0" err="1" smtClean="0">
                <a:solidFill>
                  <a:schemeClr val="tx1"/>
                </a:solidFill>
                <a:effectLst/>
                <a:latin typeface="+mn-lt"/>
                <a:ea typeface="+mn-ea"/>
                <a:cs typeface="+mn-cs"/>
              </a:rPr>
              <a:t>Decisionn</a:t>
            </a:r>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Execution..</a:t>
            </a:r>
            <a:endParaRPr lang="en-US" altLang="zh-CN" sz="1200" b="1"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FBE71C4D-2A47-469A-8AD6-6E5F7C585E7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5583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FBE71C4D-2A47-469A-8AD6-6E5F7C585E7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89753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FBE71C4D-2A47-469A-8AD6-6E5F7C585E7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523420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BA93C97-C10B-7245-96BA-9886172CC850}"/>
              </a:ext>
            </a:extLst>
          </p:cNvPr>
          <p:cNvPicPr>
            <a:picLocks noChangeAspect="1"/>
          </p:cNvPicPr>
          <p:nvPr userDrawn="1"/>
        </p:nvPicPr>
        <p:blipFill>
          <a:blip r:embed="rId2"/>
          <a:stretch>
            <a:fillRect/>
          </a:stretch>
        </p:blipFill>
        <p:spPr>
          <a:xfrm>
            <a:off x="2635250" y="3621607"/>
            <a:ext cx="6921500" cy="1841500"/>
          </a:xfrm>
          <a:prstGeom prst="rect">
            <a:avLst/>
          </a:prstGeom>
        </p:spPr>
      </p:pic>
      <p:sp>
        <p:nvSpPr>
          <p:cNvPr id="3" name="Subtitle 2">
            <a:extLst>
              <a:ext uri="{FF2B5EF4-FFF2-40B4-BE49-F238E27FC236}">
                <a16:creationId xmlns="" xmlns:a16="http://schemas.microsoft.com/office/drawing/2014/main" id="{B001114D-E8B7-453A-9E0F-60CF78452519}"/>
              </a:ext>
            </a:extLst>
          </p:cNvPr>
          <p:cNvSpPr>
            <a:spLocks noGrp="1"/>
          </p:cNvSpPr>
          <p:nvPr>
            <p:ph type="subTitle" idx="1" hasCustomPrompt="1"/>
          </p:nvPr>
        </p:nvSpPr>
        <p:spPr>
          <a:xfrm>
            <a:off x="2899209" y="3643319"/>
            <a:ext cx="3071441" cy="662901"/>
          </a:xfrm>
        </p:spPr>
        <p:txBody>
          <a:bodyPr rIns="0" anchor="b">
            <a:normAutofit/>
          </a:bodyPr>
          <a:lstStyle>
            <a:lvl1pPr marL="0" indent="0" algn="l">
              <a:buNone/>
              <a:defRPr sz="1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FIRSTNAME SURNAME</a:t>
            </a:r>
            <a:endParaRPr lang="en-GB" dirty="0"/>
          </a:p>
        </p:txBody>
      </p:sp>
      <p:sp>
        <p:nvSpPr>
          <p:cNvPr id="13" name="Title Placeholder 1">
            <a:extLst>
              <a:ext uri="{FF2B5EF4-FFF2-40B4-BE49-F238E27FC236}">
                <a16:creationId xmlns="" xmlns:a16="http://schemas.microsoft.com/office/drawing/2014/main" id="{7EF4FB69-962B-455B-84B4-3C36DF8972FF}"/>
              </a:ext>
            </a:extLst>
          </p:cNvPr>
          <p:cNvSpPr>
            <a:spLocks noGrp="1"/>
          </p:cNvSpPr>
          <p:nvPr>
            <p:ph type="title" hasCustomPrompt="1"/>
          </p:nvPr>
        </p:nvSpPr>
        <p:spPr>
          <a:xfrm>
            <a:off x="2899209" y="4267720"/>
            <a:ext cx="3071441" cy="549275"/>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GB" sz="1200" b="0" kern="1200" dirty="0">
                <a:solidFill>
                  <a:schemeClr val="accent1"/>
                </a:solidFill>
                <a:latin typeface="+mn-lt"/>
                <a:ea typeface="+mn-ea"/>
                <a:cs typeface="+mn-cs"/>
              </a:defRPr>
            </a:lvl1pPr>
          </a:lstStyle>
          <a:p>
            <a:r>
              <a:rPr lang="en-US" dirty="0"/>
              <a:t>Title, Company</a:t>
            </a:r>
            <a:endParaRPr lang="en-GB" dirty="0"/>
          </a:p>
        </p:txBody>
      </p:sp>
      <p:pic>
        <p:nvPicPr>
          <p:cNvPr id="7" name="Picture 6">
            <a:extLst>
              <a:ext uri="{FF2B5EF4-FFF2-40B4-BE49-F238E27FC236}">
                <a16:creationId xmlns="" xmlns:a16="http://schemas.microsoft.com/office/drawing/2014/main" id="{5949BFB7-AE1C-1844-BE5A-97DB94F2F29F}"/>
              </a:ext>
            </a:extLst>
          </p:cNvPr>
          <p:cNvPicPr>
            <a:picLocks noChangeAspect="1"/>
          </p:cNvPicPr>
          <p:nvPr userDrawn="1"/>
        </p:nvPicPr>
        <p:blipFill>
          <a:blip r:embed="rId3"/>
          <a:stretch>
            <a:fillRect/>
          </a:stretch>
        </p:blipFill>
        <p:spPr>
          <a:xfrm>
            <a:off x="2635250" y="1066682"/>
            <a:ext cx="6921500" cy="2362318"/>
          </a:xfrm>
          <a:prstGeom prst="rect">
            <a:avLst/>
          </a:prstGeom>
        </p:spPr>
      </p:pic>
    </p:spTree>
    <p:extLst>
      <p:ext uri="{BB962C8B-B14F-4D97-AF65-F5344CB8AC3E}">
        <p14:creationId xmlns:p14="http://schemas.microsoft.com/office/powerpoint/2010/main" val="190983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96E2A-3BEE-4DF4-A947-3D3E3AE6582D}"/>
              </a:ext>
            </a:extLst>
          </p:cNvPr>
          <p:cNvSpPr>
            <a:spLocks noGrp="1"/>
          </p:cNvSpPr>
          <p:nvPr>
            <p:ph type="title" hasCustomPrompt="1"/>
          </p:nvPr>
        </p:nvSpPr>
        <p:spPr>
          <a:xfrm>
            <a:off x="452852" y="469089"/>
            <a:ext cx="9816909" cy="549275"/>
          </a:xfrm>
        </p:spPr>
        <p:txBody>
          <a:bodyPr>
            <a:noAutofit/>
          </a:bodyPr>
          <a:lstStyle>
            <a:lvl1pPr>
              <a:defRPr sz="2000"/>
            </a:lvl1pPr>
          </a:lstStyle>
          <a:p>
            <a:r>
              <a:rPr lang="en-US"/>
              <a:t>CLICK TO EDIT MASTER TITLE STYLE</a:t>
            </a:r>
            <a:endParaRPr lang="en-GB"/>
          </a:p>
        </p:txBody>
      </p:sp>
      <p:sp>
        <p:nvSpPr>
          <p:cNvPr id="3" name="Text Placeholder 3">
            <a:extLst>
              <a:ext uri="{FF2B5EF4-FFF2-40B4-BE49-F238E27FC236}">
                <a16:creationId xmlns="" xmlns:a16="http://schemas.microsoft.com/office/drawing/2014/main" id="{F7597AEE-7234-4567-A408-881EF00223A1}"/>
              </a:ext>
            </a:extLst>
          </p:cNvPr>
          <p:cNvSpPr>
            <a:spLocks noGrp="1"/>
          </p:cNvSpPr>
          <p:nvPr>
            <p:ph type="body" sz="half" idx="2"/>
          </p:nvPr>
        </p:nvSpPr>
        <p:spPr>
          <a:xfrm>
            <a:off x="1367690" y="907328"/>
            <a:ext cx="8902072" cy="418832"/>
          </a:xfrm>
        </p:spPr>
        <p:txBody>
          <a:bodyPr tIns="0">
            <a:no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5">
            <a:extLst>
              <a:ext uri="{FF2B5EF4-FFF2-40B4-BE49-F238E27FC236}">
                <a16:creationId xmlns="" xmlns:a16="http://schemas.microsoft.com/office/drawing/2014/main" id="{EC4316B0-2D7B-465C-9724-D4EB488C2B7C}"/>
              </a:ext>
            </a:extLst>
          </p:cNvPr>
          <p:cNvSpPr>
            <a:spLocks noGrp="1"/>
          </p:cNvSpPr>
          <p:nvPr>
            <p:ph type="sldNum" sz="quarter" idx="4"/>
          </p:nvPr>
        </p:nvSpPr>
        <p:spPr>
          <a:xfrm>
            <a:off x="11106343" y="6515266"/>
            <a:ext cx="1085657" cy="342734"/>
          </a:xfrm>
          <a:prstGeom prst="rect">
            <a:avLst/>
          </a:prstGeom>
        </p:spPr>
        <p:txBody>
          <a:bodyPr vert="horz" lIns="324000" tIns="45720" rIns="91440" bIns="45720" rtlCol="0" anchor="ctr"/>
          <a:lstStyle>
            <a:lvl1pPr algn="l">
              <a:defRPr sz="800" b="1">
                <a:solidFill>
                  <a:schemeClr val="tx1">
                    <a:tint val="75000"/>
                  </a:schemeClr>
                </a:solidFill>
              </a:defRPr>
            </a:lvl1pPr>
          </a:lstStyle>
          <a:p>
            <a:fld id="{722EDD4C-CCB1-4E2B-823E-29659E115949}" type="slidenum">
              <a:rPr lang="en-GB" smtClean="0"/>
              <a:pPr/>
              <a:t>‹#›</a:t>
            </a:fld>
            <a:endParaRPr lang="en-GB" dirty="0"/>
          </a:p>
        </p:txBody>
      </p:sp>
    </p:spTree>
    <p:extLst>
      <p:ext uri="{BB962C8B-B14F-4D97-AF65-F5344CB8AC3E}">
        <p14:creationId xmlns:p14="http://schemas.microsoft.com/office/powerpoint/2010/main" val="86077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Multiple Content">
    <p:spTree>
      <p:nvGrpSpPr>
        <p:cNvPr id="1" name=""/>
        <p:cNvGrpSpPr/>
        <p:nvPr/>
      </p:nvGrpSpPr>
      <p:grpSpPr>
        <a:xfrm>
          <a:off x="0" y="0"/>
          <a:ext cx="0" cy="0"/>
          <a:chOff x="0" y="0"/>
          <a:chExt cx="0" cy="0"/>
        </a:xfrm>
      </p:grpSpPr>
      <p:sp>
        <p:nvSpPr>
          <p:cNvPr id="3" name="Rectangle: Diagonal Corners Rounded 2">
            <a:extLst>
              <a:ext uri="{FF2B5EF4-FFF2-40B4-BE49-F238E27FC236}">
                <a16:creationId xmlns="" xmlns:a16="http://schemas.microsoft.com/office/drawing/2014/main" id="{A22110F3-C965-4742-B210-11EC7842DD97}"/>
              </a:ext>
            </a:extLst>
          </p:cNvPr>
          <p:cNvSpPr/>
          <p:nvPr userDrawn="1"/>
        </p:nvSpPr>
        <p:spPr>
          <a:xfrm flipH="1">
            <a:off x="4762500" y="1333500"/>
            <a:ext cx="6896100" cy="4229100"/>
          </a:xfrm>
          <a:prstGeom prst="round2DiagRect">
            <a:avLst>
              <a:gd name="adj1" fmla="val 50000"/>
              <a:gd name="adj2"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80000" tIns="72000" rtlCol="0" anchor="ctr"/>
          <a:lstStyle/>
          <a:p>
            <a:pPr>
              <a:lnSpc>
                <a:spcPct val="120000"/>
              </a:lnSpc>
              <a:spcBef>
                <a:spcPts val="1200"/>
              </a:spcBef>
            </a:pPr>
            <a:endParaRPr lang="en-GB" sz="1000" b="0" dirty="0"/>
          </a:p>
        </p:txBody>
      </p:sp>
      <p:sp>
        <p:nvSpPr>
          <p:cNvPr id="9" name="Content Placeholder 2">
            <a:extLst>
              <a:ext uri="{FF2B5EF4-FFF2-40B4-BE49-F238E27FC236}">
                <a16:creationId xmlns="" xmlns:a16="http://schemas.microsoft.com/office/drawing/2014/main" id="{3DF337A7-E12B-4C0B-A210-7312F71FB24C}"/>
              </a:ext>
            </a:extLst>
          </p:cNvPr>
          <p:cNvSpPr>
            <a:spLocks noGrp="1"/>
          </p:cNvSpPr>
          <p:nvPr>
            <p:ph idx="10" hasCustomPrompt="1"/>
          </p:nvPr>
        </p:nvSpPr>
        <p:spPr>
          <a:xfrm>
            <a:off x="5287616" y="1842139"/>
            <a:ext cx="2656233" cy="288000"/>
          </a:xfrm>
        </p:spPr>
        <p:txBody>
          <a:bodyPr>
            <a:noAutofit/>
          </a:bodyPr>
          <a:lstStyle>
            <a:lvl1pPr marL="0" indent="0">
              <a:lnSpc>
                <a:spcPct val="120000"/>
              </a:lnSpc>
              <a:spcAft>
                <a:spcPts val="1200"/>
              </a:spcAft>
              <a:buFont typeface="Arial" panose="020B0604020202020204" pitchFamily="34" charset="0"/>
              <a:buNone/>
              <a:defRPr sz="1100" b="1">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12" name="Content Placeholder 2">
            <a:extLst>
              <a:ext uri="{FF2B5EF4-FFF2-40B4-BE49-F238E27FC236}">
                <a16:creationId xmlns="" xmlns:a16="http://schemas.microsoft.com/office/drawing/2014/main" id="{35CF3EEE-41AA-4967-AEE4-D50693633B3F}"/>
              </a:ext>
            </a:extLst>
          </p:cNvPr>
          <p:cNvSpPr>
            <a:spLocks noGrp="1"/>
          </p:cNvSpPr>
          <p:nvPr>
            <p:ph idx="13"/>
          </p:nvPr>
        </p:nvSpPr>
        <p:spPr>
          <a:xfrm>
            <a:off x="5287616" y="2124923"/>
            <a:ext cx="2656233" cy="2601481"/>
          </a:xfrm>
        </p:spPr>
        <p:txBody>
          <a:bodyPr>
            <a:noAutofit/>
          </a:bodyPr>
          <a:lstStyle>
            <a:lvl1pPr marL="171450" indent="-171450">
              <a:lnSpc>
                <a:spcPct val="120000"/>
              </a:lnSpc>
              <a:spcBef>
                <a:spcPts val="0"/>
              </a:spcBef>
              <a:spcAft>
                <a:spcPts val="600"/>
              </a:spcAft>
              <a:buFontTx/>
              <a:buBlip>
                <a:blip r:embed="rId2"/>
              </a:buBlip>
              <a:defRPr sz="1100">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13" name="Content Placeholder 2">
            <a:extLst>
              <a:ext uri="{FF2B5EF4-FFF2-40B4-BE49-F238E27FC236}">
                <a16:creationId xmlns="" xmlns:a16="http://schemas.microsoft.com/office/drawing/2014/main" id="{C8423A80-88D7-4AC4-B624-4613B30F0094}"/>
              </a:ext>
            </a:extLst>
          </p:cNvPr>
          <p:cNvSpPr>
            <a:spLocks noGrp="1"/>
          </p:cNvSpPr>
          <p:nvPr>
            <p:ph idx="14" hasCustomPrompt="1"/>
          </p:nvPr>
        </p:nvSpPr>
        <p:spPr>
          <a:xfrm>
            <a:off x="8209722" y="1837766"/>
            <a:ext cx="2656234" cy="288000"/>
          </a:xfrm>
        </p:spPr>
        <p:txBody>
          <a:bodyPr>
            <a:noAutofit/>
          </a:bodyPr>
          <a:lstStyle>
            <a:lvl1pPr marL="0" indent="0">
              <a:lnSpc>
                <a:spcPct val="120000"/>
              </a:lnSpc>
              <a:spcAft>
                <a:spcPts val="1200"/>
              </a:spcAft>
              <a:buFont typeface="Arial" panose="020B0604020202020204" pitchFamily="34" charset="0"/>
              <a:buNone/>
              <a:defRPr sz="1100" b="1">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14" name="Content Placeholder 2">
            <a:extLst>
              <a:ext uri="{FF2B5EF4-FFF2-40B4-BE49-F238E27FC236}">
                <a16:creationId xmlns="" xmlns:a16="http://schemas.microsoft.com/office/drawing/2014/main" id="{FE6E5BFD-7F28-4095-8A6D-0DAA5A65629E}"/>
              </a:ext>
            </a:extLst>
          </p:cNvPr>
          <p:cNvSpPr>
            <a:spLocks noGrp="1"/>
          </p:cNvSpPr>
          <p:nvPr>
            <p:ph idx="15"/>
          </p:nvPr>
        </p:nvSpPr>
        <p:spPr>
          <a:xfrm>
            <a:off x="8209722" y="2120550"/>
            <a:ext cx="2890078" cy="2601481"/>
          </a:xfrm>
        </p:spPr>
        <p:txBody>
          <a:bodyPr>
            <a:noAutofit/>
          </a:bodyPr>
          <a:lstStyle>
            <a:lvl1pPr marL="171450" indent="-171450">
              <a:lnSpc>
                <a:spcPct val="120000"/>
              </a:lnSpc>
              <a:spcBef>
                <a:spcPts val="0"/>
              </a:spcBef>
              <a:spcAft>
                <a:spcPts val="600"/>
              </a:spcAft>
              <a:buFontTx/>
              <a:buBlip>
                <a:blip r:embed="rId2"/>
              </a:buBlip>
              <a:defRPr sz="1100">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pic>
        <p:nvPicPr>
          <p:cNvPr id="4" name="Graphic 3">
            <a:extLst>
              <a:ext uri="{FF2B5EF4-FFF2-40B4-BE49-F238E27FC236}">
                <a16:creationId xmlns="" xmlns:a16="http://schemas.microsoft.com/office/drawing/2014/main" id="{3DA77E5A-3529-4CDE-86B3-7786B70E78E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flipH="1">
            <a:off x="533400" y="1333500"/>
            <a:ext cx="4229100" cy="4229100"/>
          </a:xfrm>
          <a:prstGeom prst="rect">
            <a:avLst/>
          </a:prstGeom>
        </p:spPr>
      </p:pic>
      <p:sp>
        <p:nvSpPr>
          <p:cNvPr id="8" name="Content Placeholder 2">
            <a:extLst>
              <a:ext uri="{FF2B5EF4-FFF2-40B4-BE49-F238E27FC236}">
                <a16:creationId xmlns="" xmlns:a16="http://schemas.microsoft.com/office/drawing/2014/main" id="{232879F3-2866-4BFC-AE00-D638D24EBAEC}"/>
              </a:ext>
            </a:extLst>
          </p:cNvPr>
          <p:cNvSpPr>
            <a:spLocks noGrp="1"/>
          </p:cNvSpPr>
          <p:nvPr>
            <p:ph idx="1"/>
          </p:nvPr>
        </p:nvSpPr>
        <p:spPr>
          <a:xfrm>
            <a:off x="971550" y="2343699"/>
            <a:ext cx="3427412" cy="2352888"/>
          </a:xfrm>
        </p:spPr>
        <p:txBody>
          <a:bodyPr>
            <a:noAutofit/>
          </a:bodyPr>
          <a:lstStyle>
            <a:lvl1pPr marL="0" indent="0">
              <a:lnSpc>
                <a:spcPct val="120000"/>
              </a:lnSpc>
              <a:spcAft>
                <a:spcPts val="1200"/>
              </a:spcAft>
              <a:buFont typeface="Arial" panose="020B0604020202020204" pitchFamily="34" charset="0"/>
              <a:buNone/>
              <a:defRPr sz="1100">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2" name="Title 1">
            <a:extLst>
              <a:ext uri="{FF2B5EF4-FFF2-40B4-BE49-F238E27FC236}">
                <a16:creationId xmlns="" xmlns:a16="http://schemas.microsoft.com/office/drawing/2014/main" id="{FFB96E2A-3BEE-4DF4-A947-3D3E3AE6582D}"/>
              </a:ext>
            </a:extLst>
          </p:cNvPr>
          <p:cNvSpPr>
            <a:spLocks noGrp="1"/>
          </p:cNvSpPr>
          <p:nvPr>
            <p:ph type="title" hasCustomPrompt="1"/>
          </p:nvPr>
        </p:nvSpPr>
        <p:spPr>
          <a:xfrm>
            <a:off x="452852" y="469089"/>
            <a:ext cx="9816909" cy="549275"/>
          </a:xfrm>
        </p:spPr>
        <p:txBody>
          <a:bodyPr>
            <a:noAutofit/>
          </a:bodyPr>
          <a:lstStyle>
            <a:lvl1pPr>
              <a:defRPr sz="2000"/>
            </a:lvl1pPr>
          </a:lstStyle>
          <a:p>
            <a:r>
              <a:rPr lang="en-US" dirty="0"/>
              <a:t>CLICK TO EDIT MASTER TITLE STYLE</a:t>
            </a:r>
            <a:endParaRPr lang="en-GB" dirty="0"/>
          </a:p>
        </p:txBody>
      </p:sp>
      <p:sp>
        <p:nvSpPr>
          <p:cNvPr id="10" name="Text Placeholder 3">
            <a:extLst>
              <a:ext uri="{FF2B5EF4-FFF2-40B4-BE49-F238E27FC236}">
                <a16:creationId xmlns="" xmlns:a16="http://schemas.microsoft.com/office/drawing/2014/main" id="{80E85AE2-0259-4C35-9FF1-2DC201DA7B42}"/>
              </a:ext>
            </a:extLst>
          </p:cNvPr>
          <p:cNvSpPr>
            <a:spLocks noGrp="1"/>
          </p:cNvSpPr>
          <p:nvPr>
            <p:ph type="body" sz="half" idx="2"/>
          </p:nvPr>
        </p:nvSpPr>
        <p:spPr>
          <a:xfrm>
            <a:off x="1367690" y="907328"/>
            <a:ext cx="8902072" cy="418832"/>
          </a:xfrm>
        </p:spPr>
        <p:txBody>
          <a:bodyPr tIns="0">
            <a:no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 xmlns:a16="http://schemas.microsoft.com/office/drawing/2014/main" id="{EC4316B0-2D7B-465C-9724-D4EB488C2B7C}"/>
              </a:ext>
            </a:extLst>
          </p:cNvPr>
          <p:cNvSpPr>
            <a:spLocks noGrp="1"/>
          </p:cNvSpPr>
          <p:nvPr>
            <p:ph type="sldNum" sz="quarter" idx="4"/>
          </p:nvPr>
        </p:nvSpPr>
        <p:spPr>
          <a:xfrm>
            <a:off x="11106343" y="6515266"/>
            <a:ext cx="1085657" cy="342734"/>
          </a:xfrm>
          <a:prstGeom prst="rect">
            <a:avLst/>
          </a:prstGeom>
        </p:spPr>
        <p:txBody>
          <a:bodyPr vert="horz" lIns="324000" tIns="45720" rIns="91440" bIns="45720" rtlCol="0" anchor="ctr"/>
          <a:lstStyle>
            <a:lvl1pPr algn="l">
              <a:defRPr sz="800" b="1">
                <a:solidFill>
                  <a:schemeClr val="tx1">
                    <a:tint val="75000"/>
                  </a:schemeClr>
                </a:solidFill>
              </a:defRPr>
            </a:lvl1pPr>
          </a:lstStyle>
          <a:p>
            <a:fld id="{722EDD4C-CCB1-4E2B-823E-29659E115949}" type="slidenum">
              <a:rPr lang="en-GB" smtClean="0"/>
              <a:pPr/>
              <a:t>‹#›</a:t>
            </a:fld>
            <a:endParaRPr lang="en-GB" dirty="0"/>
          </a:p>
        </p:txBody>
      </p:sp>
    </p:spTree>
    <p:extLst>
      <p:ext uri="{BB962C8B-B14F-4D97-AF65-F5344CB8AC3E}">
        <p14:creationId xmlns:p14="http://schemas.microsoft.com/office/powerpoint/2010/main" val="1919375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Multiple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3DF337A7-E12B-4C0B-A210-7312F71FB24C}"/>
              </a:ext>
            </a:extLst>
          </p:cNvPr>
          <p:cNvSpPr>
            <a:spLocks noGrp="1"/>
          </p:cNvSpPr>
          <p:nvPr>
            <p:ph idx="10" hasCustomPrompt="1"/>
          </p:nvPr>
        </p:nvSpPr>
        <p:spPr>
          <a:xfrm>
            <a:off x="5054049" y="1353216"/>
            <a:ext cx="6076395" cy="288000"/>
          </a:xfrm>
        </p:spPr>
        <p:txBody>
          <a:bodyPr lIns="0">
            <a:noAutofit/>
          </a:bodyPr>
          <a:lstStyle>
            <a:lvl1pPr marL="0" indent="0">
              <a:lnSpc>
                <a:spcPct val="120000"/>
              </a:lnSpc>
              <a:spcAft>
                <a:spcPts val="1200"/>
              </a:spcAft>
              <a:buFont typeface="Arial" panose="020B0604020202020204" pitchFamily="34" charset="0"/>
              <a:buNone/>
              <a:defRPr sz="1100" b="1">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12" name="Content Placeholder 2">
            <a:extLst>
              <a:ext uri="{FF2B5EF4-FFF2-40B4-BE49-F238E27FC236}">
                <a16:creationId xmlns="" xmlns:a16="http://schemas.microsoft.com/office/drawing/2014/main" id="{35CF3EEE-41AA-4967-AEE4-D50693633B3F}"/>
              </a:ext>
            </a:extLst>
          </p:cNvPr>
          <p:cNvSpPr>
            <a:spLocks noGrp="1"/>
          </p:cNvSpPr>
          <p:nvPr>
            <p:ph idx="13"/>
          </p:nvPr>
        </p:nvSpPr>
        <p:spPr>
          <a:xfrm>
            <a:off x="5039138" y="1641216"/>
            <a:ext cx="6092688" cy="4511105"/>
          </a:xfrm>
        </p:spPr>
        <p:txBody>
          <a:bodyPr lIns="0">
            <a:noAutofit/>
          </a:bodyPr>
          <a:lstStyle>
            <a:lvl1pPr marL="171450" indent="-171450">
              <a:lnSpc>
                <a:spcPct val="120000"/>
              </a:lnSpc>
              <a:spcBef>
                <a:spcPts val="0"/>
              </a:spcBef>
              <a:spcAft>
                <a:spcPts val="600"/>
              </a:spcAft>
              <a:buFontTx/>
              <a:buBlip>
                <a:blip r:embed="rId2"/>
              </a:buBlip>
              <a:defRPr sz="1100">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pic>
        <p:nvPicPr>
          <p:cNvPr id="4" name="Graphic 3">
            <a:extLst>
              <a:ext uri="{FF2B5EF4-FFF2-40B4-BE49-F238E27FC236}">
                <a16:creationId xmlns="" xmlns:a16="http://schemas.microsoft.com/office/drawing/2014/main" id="{3DA77E5A-3529-4CDE-86B3-7786B70E78E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flipH="1">
            <a:off x="533400" y="1333500"/>
            <a:ext cx="4229100" cy="4229100"/>
          </a:xfrm>
          <a:prstGeom prst="rect">
            <a:avLst/>
          </a:prstGeom>
        </p:spPr>
      </p:pic>
      <p:sp>
        <p:nvSpPr>
          <p:cNvPr id="8" name="Content Placeholder 2">
            <a:extLst>
              <a:ext uri="{FF2B5EF4-FFF2-40B4-BE49-F238E27FC236}">
                <a16:creationId xmlns="" xmlns:a16="http://schemas.microsoft.com/office/drawing/2014/main" id="{232879F3-2866-4BFC-AE00-D638D24EBAEC}"/>
              </a:ext>
            </a:extLst>
          </p:cNvPr>
          <p:cNvSpPr>
            <a:spLocks noGrp="1"/>
          </p:cNvSpPr>
          <p:nvPr>
            <p:ph idx="1"/>
          </p:nvPr>
        </p:nvSpPr>
        <p:spPr>
          <a:xfrm>
            <a:off x="971550" y="2343699"/>
            <a:ext cx="3427412" cy="2352888"/>
          </a:xfrm>
        </p:spPr>
        <p:txBody>
          <a:bodyPr>
            <a:noAutofit/>
          </a:bodyPr>
          <a:lstStyle>
            <a:lvl1pPr marL="0" indent="0">
              <a:lnSpc>
                <a:spcPct val="120000"/>
              </a:lnSpc>
              <a:spcAft>
                <a:spcPts val="1200"/>
              </a:spcAft>
              <a:buFont typeface="Arial" panose="020B0604020202020204" pitchFamily="34" charset="0"/>
              <a:buNone/>
              <a:defRPr sz="1100">
                <a:solidFill>
                  <a:schemeClr val="bg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2" name="Title 1">
            <a:extLst>
              <a:ext uri="{FF2B5EF4-FFF2-40B4-BE49-F238E27FC236}">
                <a16:creationId xmlns="" xmlns:a16="http://schemas.microsoft.com/office/drawing/2014/main" id="{FFB96E2A-3BEE-4DF4-A947-3D3E3AE6582D}"/>
              </a:ext>
            </a:extLst>
          </p:cNvPr>
          <p:cNvSpPr>
            <a:spLocks noGrp="1"/>
          </p:cNvSpPr>
          <p:nvPr>
            <p:ph type="title" hasCustomPrompt="1"/>
          </p:nvPr>
        </p:nvSpPr>
        <p:spPr>
          <a:xfrm>
            <a:off x="452852" y="469089"/>
            <a:ext cx="9816909" cy="549275"/>
          </a:xfrm>
        </p:spPr>
        <p:txBody>
          <a:bodyPr>
            <a:noAutofit/>
          </a:bodyPr>
          <a:lstStyle>
            <a:lvl1pPr>
              <a:defRPr sz="2000"/>
            </a:lvl1pPr>
          </a:lstStyle>
          <a:p>
            <a:r>
              <a:rPr lang="en-US" dirty="0"/>
              <a:t>CLICK TO EDIT MASTER TITLE STYLE</a:t>
            </a:r>
            <a:endParaRPr lang="en-GB" dirty="0"/>
          </a:p>
        </p:txBody>
      </p:sp>
      <p:sp>
        <p:nvSpPr>
          <p:cNvPr id="7" name="Text Placeholder 3">
            <a:extLst>
              <a:ext uri="{FF2B5EF4-FFF2-40B4-BE49-F238E27FC236}">
                <a16:creationId xmlns="" xmlns:a16="http://schemas.microsoft.com/office/drawing/2014/main" id="{B1251498-AC49-41A2-A55B-A57D211052A6}"/>
              </a:ext>
            </a:extLst>
          </p:cNvPr>
          <p:cNvSpPr>
            <a:spLocks noGrp="1"/>
          </p:cNvSpPr>
          <p:nvPr>
            <p:ph type="body" sz="half" idx="2"/>
          </p:nvPr>
        </p:nvSpPr>
        <p:spPr>
          <a:xfrm>
            <a:off x="1367690" y="907328"/>
            <a:ext cx="8902072" cy="418832"/>
          </a:xfrm>
        </p:spPr>
        <p:txBody>
          <a:bodyPr tIns="0">
            <a:no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 xmlns:a16="http://schemas.microsoft.com/office/drawing/2014/main" id="{EC4316B0-2D7B-465C-9724-D4EB488C2B7C}"/>
              </a:ext>
            </a:extLst>
          </p:cNvPr>
          <p:cNvSpPr>
            <a:spLocks noGrp="1"/>
          </p:cNvSpPr>
          <p:nvPr>
            <p:ph type="sldNum" sz="quarter" idx="4"/>
          </p:nvPr>
        </p:nvSpPr>
        <p:spPr>
          <a:xfrm>
            <a:off x="11106343" y="6515266"/>
            <a:ext cx="1085657" cy="342734"/>
          </a:xfrm>
          <a:prstGeom prst="rect">
            <a:avLst/>
          </a:prstGeom>
        </p:spPr>
        <p:txBody>
          <a:bodyPr vert="horz" lIns="324000" tIns="45720" rIns="91440" bIns="45720" rtlCol="0" anchor="ctr"/>
          <a:lstStyle>
            <a:lvl1pPr algn="l">
              <a:defRPr sz="800" b="1">
                <a:solidFill>
                  <a:schemeClr val="tx1">
                    <a:tint val="75000"/>
                  </a:schemeClr>
                </a:solidFill>
              </a:defRPr>
            </a:lvl1pPr>
          </a:lstStyle>
          <a:p>
            <a:fld id="{722EDD4C-CCB1-4E2B-823E-29659E115949}" type="slidenum">
              <a:rPr lang="en-GB" smtClean="0"/>
              <a:pPr/>
              <a:t>‹#›</a:t>
            </a:fld>
            <a:endParaRPr lang="en-GB" dirty="0"/>
          </a:p>
        </p:txBody>
      </p:sp>
    </p:spTree>
    <p:extLst>
      <p:ext uri="{BB962C8B-B14F-4D97-AF65-F5344CB8AC3E}">
        <p14:creationId xmlns:p14="http://schemas.microsoft.com/office/powerpoint/2010/main" val="30616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mp; Table">
    <p:bg>
      <p:bgRef idx="1001">
        <a:schemeClr val="bg1"/>
      </p:bgRef>
    </p:bg>
    <p:spTree>
      <p:nvGrpSpPr>
        <p:cNvPr id="1" name=""/>
        <p:cNvGrpSpPr/>
        <p:nvPr/>
      </p:nvGrpSpPr>
      <p:grpSpPr>
        <a:xfrm>
          <a:off x="0" y="0"/>
          <a:ext cx="0" cy="0"/>
          <a:chOff x="0" y="0"/>
          <a:chExt cx="0" cy="0"/>
        </a:xfrm>
      </p:grpSpPr>
      <p:sp>
        <p:nvSpPr>
          <p:cNvPr id="8" name="Text Placeholder 7">
            <a:extLst>
              <a:ext uri="{FF2B5EF4-FFF2-40B4-BE49-F238E27FC236}">
                <a16:creationId xmlns="" xmlns:a16="http://schemas.microsoft.com/office/drawing/2014/main" id="{E98E291A-4658-4315-8F1C-9F9E27E5AC2C}"/>
              </a:ext>
            </a:extLst>
          </p:cNvPr>
          <p:cNvSpPr>
            <a:spLocks noGrp="1"/>
          </p:cNvSpPr>
          <p:nvPr>
            <p:ph type="body" sz="quarter" idx="10" hasCustomPrompt="1"/>
          </p:nvPr>
        </p:nvSpPr>
        <p:spPr>
          <a:xfrm>
            <a:off x="1055689" y="1599878"/>
            <a:ext cx="10044112" cy="452531"/>
          </a:xfrm>
          <a:prstGeom prst="round2DiagRect">
            <a:avLst>
              <a:gd name="adj1" fmla="val 50000"/>
              <a:gd name="adj2" fmla="val 0"/>
            </a:avLst>
          </a:prstGeom>
          <a:solidFill>
            <a:srgbClr val="192747"/>
          </a:solidFill>
        </p:spPr>
        <p:txBody>
          <a:bodyPr/>
          <a:lstStyle>
            <a:lvl1pPr>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 xmlns:a16="http://schemas.microsoft.com/office/drawing/2014/main" id="{BB95B285-9117-4B3A-8BD7-930FC4B267CD}"/>
              </a:ext>
            </a:extLst>
          </p:cNvPr>
          <p:cNvSpPr>
            <a:spLocks noGrp="1"/>
          </p:cNvSpPr>
          <p:nvPr>
            <p:ph idx="1"/>
          </p:nvPr>
        </p:nvSpPr>
        <p:spPr>
          <a:xfrm>
            <a:off x="1055687" y="2122958"/>
            <a:ext cx="10044113" cy="1158844"/>
          </a:xfrm>
        </p:spPr>
        <p:txBody>
          <a:bodyPr lIns="0">
            <a:normAutofit/>
          </a:bodyPr>
          <a:lstStyle>
            <a:lvl1pPr marL="0" indent="0">
              <a:lnSpc>
                <a:spcPct val="120000"/>
              </a:lnSpc>
              <a:buFont typeface="Arial" panose="020B0604020202020204" pitchFamily="34" charset="0"/>
              <a:buNone/>
              <a:defRPr sz="1100">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a:t>Click to edit Master text styles</a:t>
            </a:r>
          </a:p>
        </p:txBody>
      </p:sp>
      <p:sp>
        <p:nvSpPr>
          <p:cNvPr id="5" name="Title Placeholder 1">
            <a:extLst>
              <a:ext uri="{FF2B5EF4-FFF2-40B4-BE49-F238E27FC236}">
                <a16:creationId xmlns="" xmlns:a16="http://schemas.microsoft.com/office/drawing/2014/main" id="{03A419CB-0814-4EE6-94DE-378867970F8E}"/>
              </a:ext>
            </a:extLst>
          </p:cNvPr>
          <p:cNvSpPr>
            <a:spLocks noGrp="1"/>
          </p:cNvSpPr>
          <p:nvPr>
            <p:ph type="title" hasCustomPrompt="1"/>
          </p:nvPr>
        </p:nvSpPr>
        <p:spPr>
          <a:xfrm>
            <a:off x="452852" y="469089"/>
            <a:ext cx="9816909" cy="549275"/>
          </a:xfrm>
          <a:prstGeom prst="rect">
            <a:avLst/>
          </a:prstGeom>
        </p:spPr>
        <p:txBody>
          <a:bodyPr vert="horz" lIns="91440" tIns="45720" rIns="91440" bIns="45720" rtlCol="0" anchor="t">
            <a:noAutofit/>
          </a:bodyPr>
          <a:lstStyle/>
          <a:p>
            <a:r>
              <a:rPr lang="en-US"/>
              <a:t>CLICK TO EDIT MASTER TITLE STYLE</a:t>
            </a:r>
            <a:endParaRPr lang="en-GB"/>
          </a:p>
        </p:txBody>
      </p:sp>
      <p:sp>
        <p:nvSpPr>
          <p:cNvPr id="6" name="Content Placeholder 2">
            <a:extLst>
              <a:ext uri="{FF2B5EF4-FFF2-40B4-BE49-F238E27FC236}">
                <a16:creationId xmlns="" xmlns:a16="http://schemas.microsoft.com/office/drawing/2014/main" id="{FBA4AC3E-512A-48B0-A03D-4C4565DD47BC}"/>
              </a:ext>
            </a:extLst>
          </p:cNvPr>
          <p:cNvSpPr>
            <a:spLocks noGrp="1"/>
          </p:cNvSpPr>
          <p:nvPr>
            <p:ph idx="11"/>
          </p:nvPr>
        </p:nvSpPr>
        <p:spPr>
          <a:xfrm>
            <a:off x="1055688" y="3429000"/>
            <a:ext cx="10044112" cy="2771775"/>
          </a:xfrm>
        </p:spPr>
        <p:txBody>
          <a:bodyPr tIns="0">
            <a:normAutofit/>
          </a:bodyPr>
          <a:lstStyle>
            <a:lvl1pPr marL="0" indent="0">
              <a:lnSpc>
                <a:spcPct val="120000"/>
              </a:lnSpc>
              <a:buFont typeface="Arial" panose="020B0604020202020204" pitchFamily="34" charset="0"/>
              <a:buNone/>
              <a:defRPr sz="1100">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a:t>Click to edit Master text styles</a:t>
            </a:r>
          </a:p>
        </p:txBody>
      </p:sp>
      <p:sp>
        <p:nvSpPr>
          <p:cNvPr id="7" name="Text Placeholder 3">
            <a:extLst>
              <a:ext uri="{FF2B5EF4-FFF2-40B4-BE49-F238E27FC236}">
                <a16:creationId xmlns="" xmlns:a16="http://schemas.microsoft.com/office/drawing/2014/main" id="{865CA997-6BAE-4147-A975-562FA8273A2B}"/>
              </a:ext>
            </a:extLst>
          </p:cNvPr>
          <p:cNvSpPr>
            <a:spLocks noGrp="1"/>
          </p:cNvSpPr>
          <p:nvPr>
            <p:ph type="body" sz="half" idx="2"/>
          </p:nvPr>
        </p:nvSpPr>
        <p:spPr>
          <a:xfrm>
            <a:off x="1367690" y="907328"/>
            <a:ext cx="8902072" cy="418832"/>
          </a:xfrm>
        </p:spPr>
        <p:txBody>
          <a:bodyPr tIns="0">
            <a:no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 xmlns:a16="http://schemas.microsoft.com/office/drawing/2014/main" id="{EC4316B0-2D7B-465C-9724-D4EB488C2B7C}"/>
              </a:ext>
            </a:extLst>
          </p:cNvPr>
          <p:cNvSpPr>
            <a:spLocks noGrp="1"/>
          </p:cNvSpPr>
          <p:nvPr>
            <p:ph type="sldNum" sz="quarter" idx="4"/>
          </p:nvPr>
        </p:nvSpPr>
        <p:spPr>
          <a:xfrm>
            <a:off x="11106343" y="6515266"/>
            <a:ext cx="1085657" cy="342734"/>
          </a:xfrm>
          <a:prstGeom prst="rect">
            <a:avLst/>
          </a:prstGeom>
        </p:spPr>
        <p:txBody>
          <a:bodyPr vert="horz" lIns="324000" tIns="45720" rIns="91440" bIns="45720" rtlCol="0" anchor="ctr"/>
          <a:lstStyle>
            <a:lvl1pPr algn="l">
              <a:defRPr sz="800" b="1">
                <a:solidFill>
                  <a:schemeClr val="tx1">
                    <a:tint val="75000"/>
                  </a:schemeClr>
                </a:solidFill>
              </a:defRPr>
            </a:lvl1pPr>
          </a:lstStyle>
          <a:p>
            <a:fld id="{722EDD4C-CCB1-4E2B-823E-29659E115949}" type="slidenum">
              <a:rPr lang="en-GB" smtClean="0"/>
              <a:pPr/>
              <a:t>‹#›</a:t>
            </a:fld>
            <a:endParaRPr lang="en-GB" dirty="0"/>
          </a:p>
        </p:txBody>
      </p:sp>
    </p:spTree>
    <p:extLst>
      <p:ext uri="{BB962C8B-B14F-4D97-AF65-F5344CB8AC3E}">
        <p14:creationId xmlns:p14="http://schemas.microsoft.com/office/powerpoint/2010/main" val="15814783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665" userDrawn="1">
          <p15:clr>
            <a:srgbClr val="FBAE40"/>
          </p15:clr>
        </p15:guide>
        <p15:guide id="2" pos="6562" userDrawn="1">
          <p15:clr>
            <a:srgbClr val="FBAE40"/>
          </p15:clr>
        </p15:guide>
        <p15:guide id="3" orient="horz" pos="3906" userDrawn="1">
          <p15:clr>
            <a:srgbClr val="FBAE40"/>
          </p15:clr>
        </p15:guide>
        <p15:guide id="4" orient="horz" pos="100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hape_Title and Content">
    <p:bg>
      <p:bgPr>
        <a:solidFill>
          <a:srgbClr val="19274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85B14E7-2072-5A40-B9C2-A5E7BFF96B5A}"/>
              </a:ext>
            </a:extLst>
          </p:cNvPr>
          <p:cNvPicPr>
            <a:picLocks noChangeAspect="1"/>
          </p:cNvPicPr>
          <p:nvPr userDrawn="1"/>
        </p:nvPicPr>
        <p:blipFill>
          <a:blip r:embed="rId2"/>
          <a:stretch>
            <a:fillRect/>
          </a:stretch>
        </p:blipFill>
        <p:spPr>
          <a:xfrm>
            <a:off x="10958755" y="282986"/>
            <a:ext cx="988821" cy="349312"/>
          </a:xfrm>
          <a:prstGeom prst="rect">
            <a:avLst/>
          </a:prstGeom>
        </p:spPr>
      </p:pic>
      <p:sp>
        <p:nvSpPr>
          <p:cNvPr id="3" name="Slide Number Placeholder 5">
            <a:extLst>
              <a:ext uri="{FF2B5EF4-FFF2-40B4-BE49-F238E27FC236}">
                <a16:creationId xmlns="" xmlns:a16="http://schemas.microsoft.com/office/drawing/2014/main" id="{EC4316B0-2D7B-465C-9724-D4EB488C2B7C}"/>
              </a:ext>
            </a:extLst>
          </p:cNvPr>
          <p:cNvSpPr>
            <a:spLocks noGrp="1"/>
          </p:cNvSpPr>
          <p:nvPr>
            <p:ph type="sldNum" sz="quarter" idx="4"/>
          </p:nvPr>
        </p:nvSpPr>
        <p:spPr>
          <a:xfrm>
            <a:off x="11106343" y="6515266"/>
            <a:ext cx="1085657" cy="342734"/>
          </a:xfrm>
          <a:prstGeom prst="rect">
            <a:avLst/>
          </a:prstGeom>
        </p:spPr>
        <p:txBody>
          <a:bodyPr vert="horz" lIns="324000" tIns="45720" rIns="91440" bIns="45720" rtlCol="0" anchor="ctr"/>
          <a:lstStyle>
            <a:lvl1pPr algn="l">
              <a:defRPr sz="800" b="1">
                <a:solidFill>
                  <a:schemeClr val="tx1">
                    <a:tint val="75000"/>
                  </a:schemeClr>
                </a:solidFill>
              </a:defRPr>
            </a:lvl1pPr>
          </a:lstStyle>
          <a:p>
            <a:fld id="{722EDD4C-CCB1-4E2B-823E-29659E115949}" type="slidenum">
              <a:rPr lang="en-GB" smtClean="0"/>
              <a:pPr/>
              <a:t>‹#›</a:t>
            </a:fld>
            <a:endParaRPr lang="en-GB" dirty="0"/>
          </a:p>
        </p:txBody>
      </p:sp>
    </p:spTree>
    <p:extLst>
      <p:ext uri="{BB962C8B-B14F-4D97-AF65-F5344CB8AC3E}">
        <p14:creationId xmlns:p14="http://schemas.microsoft.com/office/powerpoint/2010/main" val="1498081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_Title &amp; Content">
    <p:spTree>
      <p:nvGrpSpPr>
        <p:cNvPr id="1" name=""/>
        <p:cNvGrpSpPr/>
        <p:nvPr/>
      </p:nvGrpSpPr>
      <p:grpSpPr>
        <a:xfrm>
          <a:off x="0" y="0"/>
          <a:ext cx="0" cy="0"/>
          <a:chOff x="0" y="0"/>
          <a:chExt cx="0" cy="0"/>
        </a:xfrm>
      </p:grpSpPr>
      <p:sp>
        <p:nvSpPr>
          <p:cNvPr id="2" name="Slide Number Placeholder 5">
            <a:extLst>
              <a:ext uri="{FF2B5EF4-FFF2-40B4-BE49-F238E27FC236}">
                <a16:creationId xmlns="" xmlns:a16="http://schemas.microsoft.com/office/drawing/2014/main" id="{EC4316B0-2D7B-465C-9724-D4EB488C2B7C}"/>
              </a:ext>
            </a:extLst>
          </p:cNvPr>
          <p:cNvSpPr>
            <a:spLocks noGrp="1"/>
          </p:cNvSpPr>
          <p:nvPr>
            <p:ph type="sldNum" sz="quarter" idx="4"/>
          </p:nvPr>
        </p:nvSpPr>
        <p:spPr>
          <a:xfrm>
            <a:off x="11106343" y="6515266"/>
            <a:ext cx="1085657" cy="342734"/>
          </a:xfrm>
          <a:prstGeom prst="rect">
            <a:avLst/>
          </a:prstGeom>
        </p:spPr>
        <p:txBody>
          <a:bodyPr vert="horz" lIns="324000" tIns="45720" rIns="91440" bIns="45720" rtlCol="0" anchor="ctr"/>
          <a:lstStyle>
            <a:lvl1pPr algn="l">
              <a:defRPr sz="800" b="1">
                <a:solidFill>
                  <a:schemeClr val="tx1">
                    <a:tint val="75000"/>
                  </a:schemeClr>
                </a:solidFill>
              </a:defRPr>
            </a:lvl1pPr>
          </a:lstStyle>
          <a:p>
            <a:fld id="{722EDD4C-CCB1-4E2B-823E-29659E115949}" type="slidenum">
              <a:rPr lang="en-GB" smtClean="0"/>
              <a:pPr/>
              <a:t>‹#›</a:t>
            </a:fld>
            <a:endParaRPr lang="en-GB" dirty="0"/>
          </a:p>
        </p:txBody>
      </p:sp>
    </p:spTree>
    <p:extLst>
      <p:ext uri="{BB962C8B-B14F-4D97-AF65-F5344CB8AC3E}">
        <p14:creationId xmlns:p14="http://schemas.microsoft.com/office/powerpoint/2010/main" val="2316537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C93B904-0877-41D3-8493-3FF8F1B97181}"/>
              </a:ext>
            </a:extLst>
          </p:cNvPr>
          <p:cNvSpPr/>
          <p:nvPr userDrawn="1"/>
        </p:nvSpPr>
        <p:spPr>
          <a:xfrm>
            <a:off x="6817259" y="0"/>
            <a:ext cx="5374742" cy="6858000"/>
          </a:xfrm>
          <a:prstGeom prst="rect">
            <a:avLst/>
          </a:prstGeom>
          <a:solidFill>
            <a:srgbClr val="19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FFB96E2A-3BEE-4DF4-A947-3D3E3AE6582D}"/>
              </a:ext>
            </a:extLst>
          </p:cNvPr>
          <p:cNvSpPr>
            <a:spLocks noGrp="1"/>
          </p:cNvSpPr>
          <p:nvPr>
            <p:ph type="title" hasCustomPrompt="1"/>
          </p:nvPr>
        </p:nvSpPr>
        <p:spPr/>
        <p:txBody>
          <a:bodyPr>
            <a:noAutofit/>
          </a:bodyPr>
          <a:lstStyle>
            <a:lvl1pPr>
              <a:defRPr sz="2000"/>
            </a:lvl1pPr>
          </a:lstStyle>
          <a:p>
            <a:r>
              <a:rPr lang="en-US" dirty="0"/>
              <a:t>CLICK TO EDIT MASTER TITLE STYLE</a:t>
            </a:r>
            <a:endParaRPr lang="en-GB" dirty="0"/>
          </a:p>
        </p:txBody>
      </p:sp>
      <p:sp>
        <p:nvSpPr>
          <p:cNvPr id="11" name="Text Placeholder 2">
            <a:extLst>
              <a:ext uri="{FF2B5EF4-FFF2-40B4-BE49-F238E27FC236}">
                <a16:creationId xmlns="" xmlns:a16="http://schemas.microsoft.com/office/drawing/2014/main" id="{DE8CF53C-CFEA-4506-AB34-6ACD385C4196}"/>
              </a:ext>
            </a:extLst>
          </p:cNvPr>
          <p:cNvSpPr>
            <a:spLocks noGrp="1"/>
          </p:cNvSpPr>
          <p:nvPr>
            <p:ph type="body" idx="10"/>
          </p:nvPr>
        </p:nvSpPr>
        <p:spPr>
          <a:xfrm>
            <a:off x="954901" y="1883291"/>
            <a:ext cx="3001464" cy="761348"/>
          </a:xfrm>
        </p:spPr>
        <p:txBody>
          <a:bodyPr>
            <a:normAutofit/>
          </a:bodyPr>
          <a:lstStyle>
            <a:lvl1pPr marL="0" indent="0">
              <a:lnSpc>
                <a:spcPct val="120000"/>
              </a:lnSpc>
              <a:buNone/>
              <a:defRPr sz="12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2" name="Text Placeholder 2">
            <a:extLst>
              <a:ext uri="{FF2B5EF4-FFF2-40B4-BE49-F238E27FC236}">
                <a16:creationId xmlns="" xmlns:a16="http://schemas.microsoft.com/office/drawing/2014/main" id="{5D733104-2A62-4629-803C-1162778F460E}"/>
              </a:ext>
            </a:extLst>
          </p:cNvPr>
          <p:cNvSpPr>
            <a:spLocks noGrp="1"/>
          </p:cNvSpPr>
          <p:nvPr>
            <p:ph type="body" idx="11"/>
          </p:nvPr>
        </p:nvSpPr>
        <p:spPr>
          <a:xfrm>
            <a:off x="7364703" y="1883291"/>
            <a:ext cx="3001464" cy="485328"/>
          </a:xfrm>
        </p:spPr>
        <p:txBody>
          <a:bodyPr>
            <a:normAutofit/>
          </a:bodyPr>
          <a:lstStyle>
            <a:lvl1pPr marL="0" indent="0">
              <a:lnSpc>
                <a:spcPct val="120000"/>
              </a:lnSpc>
              <a:buNone/>
              <a:defRPr sz="1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Content Placeholder 2">
            <a:extLst>
              <a:ext uri="{FF2B5EF4-FFF2-40B4-BE49-F238E27FC236}">
                <a16:creationId xmlns="" xmlns:a16="http://schemas.microsoft.com/office/drawing/2014/main" id="{3F071F49-E935-4E67-91B6-E40EA4793500}"/>
              </a:ext>
            </a:extLst>
          </p:cNvPr>
          <p:cNvSpPr>
            <a:spLocks noGrp="1"/>
          </p:cNvSpPr>
          <p:nvPr>
            <p:ph idx="1"/>
          </p:nvPr>
        </p:nvSpPr>
        <p:spPr>
          <a:xfrm>
            <a:off x="954899" y="2920623"/>
            <a:ext cx="3001464" cy="2668965"/>
          </a:xfrm>
        </p:spPr>
        <p:txBody>
          <a:bodyPr>
            <a:normAutofit/>
          </a:bodyPr>
          <a:lstStyle>
            <a:lvl1pPr marL="0" indent="0">
              <a:lnSpc>
                <a:spcPct val="120000"/>
              </a:lnSpc>
              <a:buFontTx/>
              <a:buNone/>
              <a:defRPr sz="1000">
                <a:solidFill>
                  <a:schemeClr val="accent1"/>
                </a:solidFill>
              </a:defRPr>
            </a:lvl1pPr>
            <a:lvl2pPr marL="457200" indent="0">
              <a:lnSpc>
                <a:spcPct val="110000"/>
              </a:lnSpc>
              <a:buFontTx/>
              <a:buNone/>
              <a:defRPr sz="700">
                <a:solidFill>
                  <a:schemeClr val="accent1"/>
                </a:solidFill>
              </a:defRPr>
            </a:lvl2pPr>
            <a:lvl3pPr marL="914400" indent="0">
              <a:lnSpc>
                <a:spcPct val="110000"/>
              </a:lnSpc>
              <a:buFontTx/>
              <a:buNone/>
              <a:defRPr sz="600">
                <a:solidFill>
                  <a:schemeClr val="accent1"/>
                </a:solidFill>
              </a:defRPr>
            </a:lvl3pPr>
            <a:lvl4pPr marL="1371600" indent="0">
              <a:lnSpc>
                <a:spcPct val="110000"/>
              </a:lnSpc>
              <a:buFontTx/>
              <a:buNone/>
              <a:defRPr sz="500">
                <a:solidFill>
                  <a:schemeClr val="accent1"/>
                </a:solidFill>
              </a:defRPr>
            </a:lvl4pPr>
            <a:lvl5pPr marL="1828800" indent="0">
              <a:lnSpc>
                <a:spcPct val="110000"/>
              </a:lnSpc>
              <a:buFontTx/>
              <a:buNone/>
              <a:defRPr sz="500">
                <a:solidFill>
                  <a:schemeClr val="accent1"/>
                </a:solidFill>
              </a:defRPr>
            </a:lvl5pPr>
          </a:lstStyle>
          <a:p>
            <a:pPr lvl="0"/>
            <a:r>
              <a:rPr lang="en-US" dirty="0"/>
              <a:t>Click to edit Master text styles</a:t>
            </a:r>
          </a:p>
        </p:txBody>
      </p:sp>
      <p:sp>
        <p:nvSpPr>
          <p:cNvPr id="14" name="Content Placeholder 2">
            <a:extLst>
              <a:ext uri="{FF2B5EF4-FFF2-40B4-BE49-F238E27FC236}">
                <a16:creationId xmlns="" xmlns:a16="http://schemas.microsoft.com/office/drawing/2014/main" id="{CD0FF62A-2BD3-4C9B-B6DD-1E09EA043872}"/>
              </a:ext>
            </a:extLst>
          </p:cNvPr>
          <p:cNvSpPr>
            <a:spLocks noGrp="1"/>
          </p:cNvSpPr>
          <p:nvPr>
            <p:ph idx="12"/>
          </p:nvPr>
        </p:nvSpPr>
        <p:spPr>
          <a:xfrm>
            <a:off x="7364703" y="2618672"/>
            <a:ext cx="3741640" cy="2668965"/>
          </a:xfrm>
        </p:spPr>
        <p:txBody>
          <a:bodyPr>
            <a:normAutofit/>
          </a:bodyPr>
          <a:lstStyle>
            <a:lvl1pPr marL="144000" indent="-288000">
              <a:lnSpc>
                <a:spcPct val="120000"/>
              </a:lnSpc>
              <a:buFontTx/>
              <a:buBlip>
                <a:blip r:embed="rId2"/>
              </a:buBlip>
              <a:defRPr sz="1000">
                <a:solidFill>
                  <a:schemeClr val="bg1"/>
                </a:solidFill>
              </a:defRPr>
            </a:lvl1pPr>
            <a:lvl2pPr marL="457200" indent="0">
              <a:lnSpc>
                <a:spcPct val="110000"/>
              </a:lnSpc>
              <a:buFontTx/>
              <a:buNone/>
              <a:defRPr sz="700">
                <a:solidFill>
                  <a:schemeClr val="accent1"/>
                </a:solidFill>
              </a:defRPr>
            </a:lvl2pPr>
            <a:lvl3pPr marL="914400" indent="0">
              <a:lnSpc>
                <a:spcPct val="110000"/>
              </a:lnSpc>
              <a:buFontTx/>
              <a:buNone/>
              <a:defRPr sz="600">
                <a:solidFill>
                  <a:schemeClr val="accent1"/>
                </a:solidFill>
              </a:defRPr>
            </a:lvl3pPr>
            <a:lvl4pPr marL="1371600" indent="0">
              <a:lnSpc>
                <a:spcPct val="110000"/>
              </a:lnSpc>
              <a:buFontTx/>
              <a:buNone/>
              <a:defRPr sz="500">
                <a:solidFill>
                  <a:schemeClr val="accent1"/>
                </a:solidFill>
              </a:defRPr>
            </a:lvl4pPr>
            <a:lvl5pPr marL="1828800" indent="0">
              <a:lnSpc>
                <a:spcPct val="110000"/>
              </a:lnSpc>
              <a:buFontTx/>
              <a:buNone/>
              <a:defRPr sz="500">
                <a:solidFill>
                  <a:schemeClr val="accent1"/>
                </a:solidFill>
              </a:defRPr>
            </a:lvl5pPr>
          </a:lstStyle>
          <a:p>
            <a:pPr lvl="0"/>
            <a:r>
              <a:rPr lang="en-US" dirty="0"/>
              <a:t>Click to edit Master text styles</a:t>
            </a:r>
          </a:p>
        </p:txBody>
      </p:sp>
      <p:sp>
        <p:nvSpPr>
          <p:cNvPr id="20" name="Freeform: Shape 19">
            <a:extLst>
              <a:ext uri="{FF2B5EF4-FFF2-40B4-BE49-F238E27FC236}">
                <a16:creationId xmlns="" xmlns:a16="http://schemas.microsoft.com/office/drawing/2014/main" id="{F3BBDC64-5312-4AF7-B5C8-9A2E16905A22}"/>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sp>
        <p:nvSpPr>
          <p:cNvPr id="21" name="Freeform: Shape 20">
            <a:extLst>
              <a:ext uri="{FF2B5EF4-FFF2-40B4-BE49-F238E27FC236}">
                <a16:creationId xmlns="" xmlns:a16="http://schemas.microsoft.com/office/drawing/2014/main" id="{B2A0BE9A-6957-4C18-8D2E-3AF468BA96DF}"/>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sp>
        <p:nvSpPr>
          <p:cNvPr id="4" name="Footer Placeholder 3">
            <a:extLst>
              <a:ext uri="{FF2B5EF4-FFF2-40B4-BE49-F238E27FC236}">
                <a16:creationId xmlns="" xmlns:a16="http://schemas.microsoft.com/office/drawing/2014/main" id="{F456B499-27A6-447F-9540-C2159F5843AB}"/>
              </a:ext>
            </a:extLst>
          </p:cNvPr>
          <p:cNvSpPr>
            <a:spLocks noGrp="1"/>
          </p:cNvSpPr>
          <p:nvPr>
            <p:ph type="ftr" sz="quarter" idx="13"/>
          </p:nvPr>
        </p:nvSpPr>
        <p:spPr>
          <a:xfrm>
            <a:off x="270862" y="6515266"/>
            <a:ext cx="10835480" cy="342734"/>
          </a:xfrm>
        </p:spPr>
        <p:txBody>
          <a:bodyPr rIns="216000"/>
          <a:lstStyle>
            <a:lvl1pPr algn="r">
              <a:defRPr/>
            </a:lvl1pPr>
          </a:lstStyle>
          <a:p>
            <a:r>
              <a:rPr lang="en-GB"/>
              <a:t>DTWS Template</a:t>
            </a:r>
            <a:endParaRPr lang="en-GB" dirty="0"/>
          </a:p>
        </p:txBody>
      </p:sp>
      <p:sp>
        <p:nvSpPr>
          <p:cNvPr id="5" name="Slide Number Placeholder 4">
            <a:extLst>
              <a:ext uri="{FF2B5EF4-FFF2-40B4-BE49-F238E27FC236}">
                <a16:creationId xmlns="" xmlns:a16="http://schemas.microsoft.com/office/drawing/2014/main" id="{3E169C6B-C166-4B80-875F-CCB50CFF9476}"/>
              </a:ext>
            </a:extLst>
          </p:cNvPr>
          <p:cNvSpPr>
            <a:spLocks noGrp="1"/>
          </p:cNvSpPr>
          <p:nvPr>
            <p:ph type="sldNum" sz="quarter" idx="14"/>
          </p:nvPr>
        </p:nvSpPr>
        <p:spPr/>
        <p:txBody>
          <a:bodyPr/>
          <a:lstStyle/>
          <a:p>
            <a:fld id="{722EDD4C-CCB1-4E2B-823E-29659E115949}" type="slidenum">
              <a:rPr lang="en-GB" smtClean="0"/>
              <a:pPr/>
              <a:t>‹#›</a:t>
            </a:fld>
            <a:endParaRPr lang="en-GB" dirty="0"/>
          </a:p>
        </p:txBody>
      </p:sp>
      <p:pic>
        <p:nvPicPr>
          <p:cNvPr id="15" name="Picture 14">
            <a:extLst>
              <a:ext uri="{FF2B5EF4-FFF2-40B4-BE49-F238E27FC236}">
                <a16:creationId xmlns="" xmlns:a16="http://schemas.microsoft.com/office/drawing/2014/main" id="{2A4D0F6E-3BBC-A04A-AA26-6B2870E221DB}"/>
              </a:ext>
            </a:extLst>
          </p:cNvPr>
          <p:cNvPicPr>
            <a:picLocks noChangeAspect="1"/>
          </p:cNvPicPr>
          <p:nvPr userDrawn="1"/>
        </p:nvPicPr>
        <p:blipFill>
          <a:blip r:embed="rId3"/>
          <a:stretch>
            <a:fillRect/>
          </a:stretch>
        </p:blipFill>
        <p:spPr>
          <a:xfrm>
            <a:off x="10571666" y="372535"/>
            <a:ext cx="1200813" cy="424200"/>
          </a:xfrm>
          <a:prstGeom prst="rect">
            <a:avLst/>
          </a:prstGeom>
        </p:spPr>
      </p:pic>
    </p:spTree>
    <p:extLst>
      <p:ext uri="{BB962C8B-B14F-4D97-AF65-F5344CB8AC3E}">
        <p14:creationId xmlns:p14="http://schemas.microsoft.com/office/powerpoint/2010/main" val="2977357207"/>
      </p:ext>
    </p:extLst>
  </p:cSld>
  <p:clrMapOvr>
    <a:masterClrMapping/>
  </p:clrMapOvr>
  <p:extLst>
    <p:ext uri="{DCECCB84-F9BA-43D5-87BE-67443E8EF086}">
      <p15:sldGuideLst xmlns:p15="http://schemas.microsoft.com/office/powerpoint/2012/main">
        <p15:guide id="1" pos="3840" userDrawn="1">
          <p15:clr>
            <a:srgbClr val="FBAE40"/>
          </p15:clr>
        </p15:guide>
        <p15:guide id="2" pos="66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plit _Dark">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C93B904-0877-41D3-8493-3FF8F1B97181}"/>
              </a:ext>
            </a:extLst>
          </p:cNvPr>
          <p:cNvSpPr/>
          <p:nvPr userDrawn="1"/>
        </p:nvSpPr>
        <p:spPr>
          <a:xfrm>
            <a:off x="6096000"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FFB96E2A-3BEE-4DF4-A947-3D3E3AE6582D}"/>
              </a:ext>
            </a:extLst>
          </p:cNvPr>
          <p:cNvSpPr>
            <a:spLocks noGrp="1"/>
          </p:cNvSpPr>
          <p:nvPr>
            <p:ph type="title" hasCustomPrompt="1"/>
          </p:nvPr>
        </p:nvSpPr>
        <p:spPr>
          <a:xfrm>
            <a:off x="452852" y="473549"/>
            <a:ext cx="5374743" cy="549275"/>
          </a:xfrm>
        </p:spPr>
        <p:txBody>
          <a:bodyPr>
            <a:noAutofit/>
          </a:bodyPr>
          <a:lstStyle>
            <a:lvl1pPr>
              <a:defRPr sz="2000"/>
            </a:lvl1pPr>
          </a:lstStyle>
          <a:p>
            <a:r>
              <a:rPr lang="en-US" dirty="0"/>
              <a:t>CLICK TO EDIT MASTER TITLE STYLE</a:t>
            </a:r>
            <a:endParaRPr lang="en-GB" dirty="0"/>
          </a:p>
        </p:txBody>
      </p:sp>
      <p:sp>
        <p:nvSpPr>
          <p:cNvPr id="20" name="Freeform: Shape 19">
            <a:extLst>
              <a:ext uri="{FF2B5EF4-FFF2-40B4-BE49-F238E27FC236}">
                <a16:creationId xmlns="" xmlns:a16="http://schemas.microsoft.com/office/drawing/2014/main" id="{F3BBDC64-5312-4AF7-B5C8-9A2E16905A22}"/>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sp>
        <p:nvSpPr>
          <p:cNvPr id="21" name="Freeform: Shape 20">
            <a:extLst>
              <a:ext uri="{FF2B5EF4-FFF2-40B4-BE49-F238E27FC236}">
                <a16:creationId xmlns="" xmlns:a16="http://schemas.microsoft.com/office/drawing/2014/main" id="{B2A0BE9A-6957-4C18-8D2E-3AF468BA96DF}"/>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pic>
        <p:nvPicPr>
          <p:cNvPr id="7" name="Picture 6">
            <a:extLst>
              <a:ext uri="{FF2B5EF4-FFF2-40B4-BE49-F238E27FC236}">
                <a16:creationId xmlns="" xmlns:a16="http://schemas.microsoft.com/office/drawing/2014/main" id="{504B2ABB-4024-E048-A9C8-E0F50C1E6393}"/>
              </a:ext>
            </a:extLst>
          </p:cNvPr>
          <p:cNvPicPr>
            <a:picLocks noChangeAspect="1"/>
          </p:cNvPicPr>
          <p:nvPr userDrawn="1"/>
        </p:nvPicPr>
        <p:blipFill>
          <a:blip r:embed="rId2"/>
          <a:stretch>
            <a:fillRect/>
          </a:stretch>
        </p:blipFill>
        <p:spPr>
          <a:xfrm>
            <a:off x="10571666" y="372535"/>
            <a:ext cx="1200813" cy="424200"/>
          </a:xfrm>
          <a:prstGeom prst="rect">
            <a:avLst/>
          </a:prstGeom>
        </p:spPr>
      </p:pic>
    </p:spTree>
    <p:extLst>
      <p:ext uri="{BB962C8B-B14F-4D97-AF65-F5344CB8AC3E}">
        <p14:creationId xmlns:p14="http://schemas.microsoft.com/office/powerpoint/2010/main" val="251678821"/>
      </p:ext>
    </p:extLst>
  </p:cSld>
  <p:clrMapOvr>
    <a:masterClrMapping/>
  </p:clrMapOvr>
  <p:extLst>
    <p:ext uri="{DCECCB84-F9BA-43D5-87BE-67443E8EF086}">
      <p15:sldGuideLst xmlns:p15="http://schemas.microsoft.com/office/powerpoint/2012/main">
        <p15:guide id="1" pos="3840" userDrawn="1">
          <p15:clr>
            <a:srgbClr val="FBAE40"/>
          </p15:clr>
        </p15:guide>
        <p15:guide id="2" pos="66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plit _Ligh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C93B904-0877-41D3-8493-3FF8F1B97181}"/>
              </a:ext>
            </a:extLst>
          </p:cNvPr>
          <p:cNvSpPr/>
          <p:nvPr userDrawn="1"/>
        </p:nvSpPr>
        <p:spPr>
          <a:xfrm>
            <a:off x="6096000" y="0"/>
            <a:ext cx="6096001" cy="6858000"/>
          </a:xfrm>
          <a:prstGeom prst="rect">
            <a:avLst/>
          </a:prstGeom>
          <a:solidFill>
            <a:srgbClr val="19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FFB96E2A-3BEE-4DF4-A947-3D3E3AE6582D}"/>
              </a:ext>
            </a:extLst>
          </p:cNvPr>
          <p:cNvSpPr>
            <a:spLocks noGrp="1"/>
          </p:cNvSpPr>
          <p:nvPr>
            <p:ph type="title" hasCustomPrompt="1"/>
          </p:nvPr>
        </p:nvSpPr>
        <p:spPr>
          <a:xfrm>
            <a:off x="452852" y="473549"/>
            <a:ext cx="5374743" cy="549275"/>
          </a:xfrm>
        </p:spPr>
        <p:txBody>
          <a:bodyPr>
            <a:noAutofit/>
          </a:bodyPr>
          <a:lstStyle>
            <a:lvl1pPr>
              <a:defRPr sz="2000"/>
            </a:lvl1pPr>
          </a:lstStyle>
          <a:p>
            <a:r>
              <a:rPr lang="en-US" dirty="0"/>
              <a:t>CLICK TO EDIT MASTER TITLE STYLE</a:t>
            </a:r>
            <a:endParaRPr lang="en-GB" dirty="0"/>
          </a:p>
        </p:txBody>
      </p:sp>
      <p:sp>
        <p:nvSpPr>
          <p:cNvPr id="20" name="Freeform: Shape 19">
            <a:extLst>
              <a:ext uri="{FF2B5EF4-FFF2-40B4-BE49-F238E27FC236}">
                <a16:creationId xmlns="" xmlns:a16="http://schemas.microsoft.com/office/drawing/2014/main" id="{F3BBDC64-5312-4AF7-B5C8-9A2E16905A22}"/>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sp>
        <p:nvSpPr>
          <p:cNvPr id="21" name="Freeform: Shape 20">
            <a:extLst>
              <a:ext uri="{FF2B5EF4-FFF2-40B4-BE49-F238E27FC236}">
                <a16:creationId xmlns="" xmlns:a16="http://schemas.microsoft.com/office/drawing/2014/main" id="{B2A0BE9A-6957-4C18-8D2E-3AF468BA96DF}"/>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sp>
        <p:nvSpPr>
          <p:cNvPr id="4" name="Footer Placeholder 3">
            <a:extLst>
              <a:ext uri="{FF2B5EF4-FFF2-40B4-BE49-F238E27FC236}">
                <a16:creationId xmlns="" xmlns:a16="http://schemas.microsoft.com/office/drawing/2014/main" id="{BA7DBE54-57E7-4B22-BC06-49C570D565B1}"/>
              </a:ext>
            </a:extLst>
          </p:cNvPr>
          <p:cNvSpPr>
            <a:spLocks noGrp="1"/>
          </p:cNvSpPr>
          <p:nvPr>
            <p:ph type="ftr" sz="quarter" idx="10"/>
          </p:nvPr>
        </p:nvSpPr>
        <p:spPr/>
        <p:txBody>
          <a:bodyPr/>
          <a:lstStyle/>
          <a:p>
            <a:r>
              <a:rPr lang="en-GB" dirty="0"/>
              <a:t>Accelerate Template</a:t>
            </a:r>
          </a:p>
        </p:txBody>
      </p:sp>
      <p:sp>
        <p:nvSpPr>
          <p:cNvPr id="5" name="Slide Number Placeholder 4">
            <a:extLst>
              <a:ext uri="{FF2B5EF4-FFF2-40B4-BE49-F238E27FC236}">
                <a16:creationId xmlns="" xmlns:a16="http://schemas.microsoft.com/office/drawing/2014/main" id="{1099D4A6-8413-4D7D-B221-8E6B20352039}"/>
              </a:ext>
            </a:extLst>
          </p:cNvPr>
          <p:cNvSpPr>
            <a:spLocks noGrp="1"/>
          </p:cNvSpPr>
          <p:nvPr>
            <p:ph type="sldNum" sz="quarter" idx="11"/>
          </p:nvPr>
        </p:nvSpPr>
        <p:spPr/>
        <p:txBody>
          <a:bodyPr/>
          <a:lstStyle/>
          <a:p>
            <a:fld id="{722EDD4C-CCB1-4E2B-823E-29659E115949}" type="slidenum">
              <a:rPr lang="en-GB" smtClean="0"/>
              <a:pPr/>
              <a:t>‹#›</a:t>
            </a:fld>
            <a:endParaRPr lang="en-GB" dirty="0"/>
          </a:p>
        </p:txBody>
      </p:sp>
      <p:pic>
        <p:nvPicPr>
          <p:cNvPr id="9" name="Picture 8">
            <a:extLst>
              <a:ext uri="{FF2B5EF4-FFF2-40B4-BE49-F238E27FC236}">
                <a16:creationId xmlns="" xmlns:a16="http://schemas.microsoft.com/office/drawing/2014/main" id="{551D5DD9-0F3F-134E-B055-7DDDBF90EA38}"/>
              </a:ext>
            </a:extLst>
          </p:cNvPr>
          <p:cNvPicPr>
            <a:picLocks noChangeAspect="1"/>
          </p:cNvPicPr>
          <p:nvPr userDrawn="1"/>
        </p:nvPicPr>
        <p:blipFill>
          <a:blip r:embed="rId2"/>
          <a:stretch>
            <a:fillRect/>
          </a:stretch>
        </p:blipFill>
        <p:spPr>
          <a:xfrm>
            <a:off x="10571666" y="372535"/>
            <a:ext cx="1200813" cy="424200"/>
          </a:xfrm>
          <a:prstGeom prst="rect">
            <a:avLst/>
          </a:prstGeom>
        </p:spPr>
      </p:pic>
    </p:spTree>
    <p:extLst>
      <p:ext uri="{BB962C8B-B14F-4D97-AF65-F5344CB8AC3E}">
        <p14:creationId xmlns:p14="http://schemas.microsoft.com/office/powerpoint/2010/main" val="614629169"/>
      </p:ext>
    </p:extLst>
  </p:cSld>
  <p:clrMapOvr>
    <a:masterClrMapping/>
  </p:clrMapOvr>
  <p:extLst>
    <p:ext uri="{DCECCB84-F9BA-43D5-87BE-67443E8EF086}">
      <p15:sldGuideLst xmlns:p15="http://schemas.microsoft.com/office/powerpoint/2012/main">
        <p15:guide id="1" pos="3840" userDrawn="1">
          <p15:clr>
            <a:srgbClr val="FBAE40"/>
          </p15:clr>
        </p15:guide>
        <p15:guide id="2" pos="66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Image &amp; Caption ">
    <p:spTree>
      <p:nvGrpSpPr>
        <p:cNvPr id="1" name=""/>
        <p:cNvGrpSpPr/>
        <p:nvPr/>
      </p:nvGrpSpPr>
      <p:grpSpPr>
        <a:xfrm>
          <a:off x="0" y="0"/>
          <a:ext cx="0" cy="0"/>
          <a:chOff x="0" y="0"/>
          <a:chExt cx="0" cy="0"/>
        </a:xfrm>
      </p:grpSpPr>
      <p:sp>
        <p:nvSpPr>
          <p:cNvPr id="13" name="Picture Placeholder 12">
            <a:extLst>
              <a:ext uri="{FF2B5EF4-FFF2-40B4-BE49-F238E27FC236}">
                <a16:creationId xmlns="" xmlns:a16="http://schemas.microsoft.com/office/drawing/2014/main" id="{ECC199BB-397F-4C8A-834D-F6243BE18568}"/>
              </a:ext>
            </a:extLst>
          </p:cNvPr>
          <p:cNvSpPr>
            <a:spLocks noGrp="1"/>
          </p:cNvSpPr>
          <p:nvPr>
            <p:ph type="pic" sz="quarter" idx="11"/>
          </p:nvPr>
        </p:nvSpPr>
        <p:spPr>
          <a:xfrm>
            <a:off x="1336191" y="1595642"/>
            <a:ext cx="8209253" cy="4397651"/>
          </a:xfrm>
          <a:custGeom>
            <a:avLst/>
            <a:gdLst>
              <a:gd name="connsiteX0" fmla="*/ 412187 w 8394130"/>
              <a:gd name="connsiteY0" fmla="*/ 0 h 4611888"/>
              <a:gd name="connsiteX1" fmla="*/ 8394130 w 8394130"/>
              <a:gd name="connsiteY1" fmla="*/ 0 h 4611888"/>
              <a:gd name="connsiteX2" fmla="*/ 8394130 w 8394130"/>
              <a:gd name="connsiteY2" fmla="*/ 2924537 h 4611888"/>
              <a:gd name="connsiteX3" fmla="*/ 6706779 w 8394130"/>
              <a:gd name="connsiteY3" fmla="*/ 4611888 h 4611888"/>
              <a:gd name="connsiteX4" fmla="*/ 0 w 8394130"/>
              <a:gd name="connsiteY4" fmla="*/ 4611888 h 4611888"/>
              <a:gd name="connsiteX5" fmla="*/ 0 w 8394130"/>
              <a:gd name="connsiteY5" fmla="*/ 1 h 4611888"/>
              <a:gd name="connsiteX6" fmla="*/ 412168 w 8394130"/>
              <a:gd name="connsiteY6" fmla="*/ 1 h 461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4130" h="4611888">
                <a:moveTo>
                  <a:pt x="412187" y="0"/>
                </a:moveTo>
                <a:lnTo>
                  <a:pt x="8394130" y="0"/>
                </a:lnTo>
                <a:lnTo>
                  <a:pt x="8394130" y="2924537"/>
                </a:lnTo>
                <a:cubicBezTo>
                  <a:pt x="8394130" y="3856435"/>
                  <a:pt x="7638677" y="4611888"/>
                  <a:pt x="6706779" y="4611888"/>
                </a:cubicBezTo>
                <a:lnTo>
                  <a:pt x="0" y="4611888"/>
                </a:lnTo>
                <a:lnTo>
                  <a:pt x="0" y="1"/>
                </a:lnTo>
                <a:lnTo>
                  <a:pt x="412168" y="1"/>
                </a:lnTo>
                <a:close/>
              </a:path>
            </a:pathLst>
          </a:custGeom>
          <a:ln w="377825">
            <a:noFill/>
            <a:miter lim="800000"/>
          </a:ln>
        </p:spPr>
        <p:txBody>
          <a:bodyPr vert="horz" wrap="square" lIns="91440" tIns="45720" rIns="91440" bIns="45720" rtlCol="0" anchor="ctr">
            <a:noAutofit/>
          </a:bodyPr>
          <a:lstStyle>
            <a:lvl1pPr>
              <a:defRPr lang="en-GB" sz="1800" dirty="0"/>
            </a:lvl1pPr>
          </a:lstStyle>
          <a:p>
            <a:pPr marR="0" lvl="0" algn="ctr" fontAlgn="auto">
              <a:lnSpc>
                <a:spcPct val="110000"/>
              </a:lnSpc>
              <a:spcAft>
                <a:spcPts val="0"/>
              </a:spcAft>
              <a:buClrTx/>
              <a:buSzTx/>
              <a:tabLst/>
            </a:pPr>
            <a:endParaRPr lang="en-GB" dirty="0"/>
          </a:p>
        </p:txBody>
      </p:sp>
      <p:sp>
        <p:nvSpPr>
          <p:cNvPr id="2" name="Title 1">
            <a:extLst>
              <a:ext uri="{FF2B5EF4-FFF2-40B4-BE49-F238E27FC236}">
                <a16:creationId xmlns="" xmlns:a16="http://schemas.microsoft.com/office/drawing/2014/main" id="{FFB96E2A-3BEE-4DF4-A947-3D3E3AE6582D}"/>
              </a:ext>
            </a:extLst>
          </p:cNvPr>
          <p:cNvSpPr>
            <a:spLocks noGrp="1"/>
          </p:cNvSpPr>
          <p:nvPr>
            <p:ph type="title" hasCustomPrompt="1"/>
          </p:nvPr>
        </p:nvSpPr>
        <p:spPr/>
        <p:txBody>
          <a:bodyPr>
            <a:noAutofit/>
          </a:bodyPr>
          <a:lstStyle/>
          <a:p>
            <a:r>
              <a:rPr lang="en-GB" dirty="0"/>
              <a:t>CLICK TO EDIT MASTER TITLE STYLE</a:t>
            </a:r>
          </a:p>
        </p:txBody>
      </p:sp>
      <p:pic>
        <p:nvPicPr>
          <p:cNvPr id="14" name="Graphic 13">
            <a:extLst>
              <a:ext uri="{FF2B5EF4-FFF2-40B4-BE49-F238E27FC236}">
                <a16:creationId xmlns="" xmlns:a16="http://schemas.microsoft.com/office/drawing/2014/main" id="{0A9AA878-9C43-420D-AB97-266A4E5DF2A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10800000" flipH="1">
            <a:off x="9545444" y="1597720"/>
            <a:ext cx="2423976" cy="2423976"/>
          </a:xfrm>
          <a:prstGeom prst="rect">
            <a:avLst/>
          </a:prstGeom>
        </p:spPr>
      </p:pic>
      <p:sp>
        <p:nvSpPr>
          <p:cNvPr id="15" name="Text Placeholder 2">
            <a:extLst>
              <a:ext uri="{FF2B5EF4-FFF2-40B4-BE49-F238E27FC236}">
                <a16:creationId xmlns="" xmlns:a16="http://schemas.microsoft.com/office/drawing/2014/main" id="{AED05096-C851-44AB-B491-09F2E9EDCE9C}"/>
              </a:ext>
            </a:extLst>
          </p:cNvPr>
          <p:cNvSpPr>
            <a:spLocks noGrp="1"/>
          </p:cNvSpPr>
          <p:nvPr>
            <p:ph idx="12" hasCustomPrompt="1"/>
          </p:nvPr>
        </p:nvSpPr>
        <p:spPr>
          <a:xfrm>
            <a:off x="9545444" y="1595642"/>
            <a:ext cx="2013952" cy="2091775"/>
          </a:xfrm>
          <a:prstGeom prst="rect">
            <a:avLst/>
          </a:prstGeom>
        </p:spPr>
        <p:txBody>
          <a:bodyPr vert="horz" lIns="91440" tIns="180000" rIns="91440" bIns="45720" rtlCol="0" anchor="t" anchorCtr="0">
            <a:noAutofit/>
          </a:bodyPr>
          <a:lstStyle>
            <a:lvl1pPr>
              <a:defRPr sz="1100" b="1">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232274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4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Dark">
    <p:spTree>
      <p:nvGrpSpPr>
        <p:cNvPr id="1" name=""/>
        <p:cNvGrpSpPr/>
        <p:nvPr/>
      </p:nvGrpSpPr>
      <p:grpSpPr>
        <a:xfrm>
          <a:off x="0" y="0"/>
          <a:ext cx="0" cy="0"/>
          <a:chOff x="0" y="0"/>
          <a:chExt cx="0" cy="0"/>
        </a:xfrm>
      </p:grpSpPr>
      <p:sp>
        <p:nvSpPr>
          <p:cNvPr id="3" name="Rectangle: Diagonal Corners Rounded 2">
            <a:extLst>
              <a:ext uri="{FF2B5EF4-FFF2-40B4-BE49-F238E27FC236}">
                <a16:creationId xmlns="" xmlns:a16="http://schemas.microsoft.com/office/drawing/2014/main" id="{6EB28BBB-DFAA-4A71-A717-3256E8BEAC36}"/>
              </a:ext>
            </a:extLst>
          </p:cNvPr>
          <p:cNvSpPr/>
          <p:nvPr userDrawn="1"/>
        </p:nvSpPr>
        <p:spPr>
          <a:xfrm>
            <a:off x="1055687" y="1321805"/>
            <a:ext cx="10044111" cy="4517680"/>
          </a:xfrm>
          <a:prstGeom prst="round2DiagRect">
            <a:avLst>
              <a:gd name="adj1" fmla="val 36587"/>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 xmlns:a16="http://schemas.microsoft.com/office/drawing/2014/main" id="{FFB96E2A-3BEE-4DF4-A947-3D3E3AE6582D}"/>
              </a:ext>
            </a:extLst>
          </p:cNvPr>
          <p:cNvSpPr>
            <a:spLocks noGrp="1"/>
          </p:cNvSpPr>
          <p:nvPr>
            <p:ph type="title" hasCustomPrompt="1"/>
          </p:nvPr>
        </p:nvSpPr>
        <p:spPr/>
        <p:txBody>
          <a:bodyPr>
            <a:noAutofit/>
          </a:bodyPr>
          <a:lstStyle/>
          <a:p>
            <a:r>
              <a:rPr lang="en-GB"/>
              <a:t>CLICK TO EDIT MASTER TITLE STYLE</a:t>
            </a:r>
          </a:p>
        </p:txBody>
      </p:sp>
      <p:sp>
        <p:nvSpPr>
          <p:cNvPr id="5" name="Content Placeholder 4">
            <a:extLst>
              <a:ext uri="{FF2B5EF4-FFF2-40B4-BE49-F238E27FC236}">
                <a16:creationId xmlns="" xmlns:a16="http://schemas.microsoft.com/office/drawing/2014/main" id="{FF3E8945-3CED-4345-8AF3-0D4D6C309779}"/>
              </a:ext>
            </a:extLst>
          </p:cNvPr>
          <p:cNvSpPr>
            <a:spLocks noGrp="1"/>
          </p:cNvSpPr>
          <p:nvPr>
            <p:ph sz="quarter" idx="11"/>
          </p:nvPr>
        </p:nvSpPr>
        <p:spPr>
          <a:xfrm>
            <a:off x="1848917" y="1855444"/>
            <a:ext cx="8951366" cy="3789981"/>
          </a:xfrm>
        </p:spPr>
        <p:txBody>
          <a:bodyPr lIns="0"/>
          <a:lstStyle>
            <a:lvl1pPr marL="171450" indent="-171450">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64993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L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96E2A-3BEE-4DF4-A947-3D3E3AE6582D}"/>
              </a:ext>
            </a:extLst>
          </p:cNvPr>
          <p:cNvSpPr>
            <a:spLocks noGrp="1"/>
          </p:cNvSpPr>
          <p:nvPr>
            <p:ph type="title" hasCustomPrompt="1"/>
          </p:nvPr>
        </p:nvSpPr>
        <p:spPr/>
        <p:txBody>
          <a:bodyPr>
            <a:noAutofit/>
          </a:bodyPr>
          <a:lstStyle/>
          <a:p>
            <a:r>
              <a:rPr lang="en-GB"/>
              <a:t>CLICK TO EDIT MASTER TITLE STYLE</a:t>
            </a:r>
          </a:p>
        </p:txBody>
      </p:sp>
      <p:sp>
        <p:nvSpPr>
          <p:cNvPr id="5" name="Rectangle: Diagonal Corners Rounded 4">
            <a:extLst>
              <a:ext uri="{FF2B5EF4-FFF2-40B4-BE49-F238E27FC236}">
                <a16:creationId xmlns="" xmlns:a16="http://schemas.microsoft.com/office/drawing/2014/main" id="{2D002626-28F7-4820-B12B-F09523C2FA57}"/>
              </a:ext>
            </a:extLst>
          </p:cNvPr>
          <p:cNvSpPr/>
          <p:nvPr userDrawn="1"/>
        </p:nvSpPr>
        <p:spPr>
          <a:xfrm>
            <a:off x="1055687" y="1321805"/>
            <a:ext cx="10044111" cy="4517680"/>
          </a:xfrm>
          <a:prstGeom prst="round2DiagRect">
            <a:avLst>
              <a:gd name="adj1" fmla="val 36587"/>
              <a:gd name="adj2" fmla="val 0"/>
            </a:avLst>
          </a:prstGeom>
          <a:solidFill>
            <a:srgbClr val="AABF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Content Placeholder 4">
            <a:extLst>
              <a:ext uri="{FF2B5EF4-FFF2-40B4-BE49-F238E27FC236}">
                <a16:creationId xmlns="" xmlns:a16="http://schemas.microsoft.com/office/drawing/2014/main" id="{4B105790-AE41-4757-BFAA-016BEEF820AB}"/>
              </a:ext>
            </a:extLst>
          </p:cNvPr>
          <p:cNvSpPr>
            <a:spLocks noGrp="1"/>
          </p:cNvSpPr>
          <p:nvPr>
            <p:ph sz="quarter" idx="11"/>
          </p:nvPr>
        </p:nvSpPr>
        <p:spPr>
          <a:xfrm>
            <a:off x="1848917" y="1855444"/>
            <a:ext cx="8951366" cy="3789981"/>
          </a:xfrm>
        </p:spPr>
        <p:txBody>
          <a:bodyPr lIns="0"/>
          <a:lstStyle>
            <a:lvl1pPr marL="171450" indent="-171450">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204117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Gre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96E2A-3BEE-4DF4-A947-3D3E3AE6582D}"/>
              </a:ext>
            </a:extLst>
          </p:cNvPr>
          <p:cNvSpPr>
            <a:spLocks noGrp="1"/>
          </p:cNvSpPr>
          <p:nvPr>
            <p:ph type="title" hasCustomPrompt="1"/>
          </p:nvPr>
        </p:nvSpPr>
        <p:spPr/>
        <p:txBody>
          <a:bodyPr>
            <a:noAutofit/>
          </a:bodyPr>
          <a:lstStyle/>
          <a:p>
            <a:r>
              <a:rPr lang="en-GB"/>
              <a:t>CLICK TO EDIT MASTER TITLE STYLE</a:t>
            </a:r>
          </a:p>
        </p:txBody>
      </p:sp>
      <p:sp>
        <p:nvSpPr>
          <p:cNvPr id="5" name="Rectangle: Diagonal Corners Rounded 4">
            <a:extLst>
              <a:ext uri="{FF2B5EF4-FFF2-40B4-BE49-F238E27FC236}">
                <a16:creationId xmlns="" xmlns:a16="http://schemas.microsoft.com/office/drawing/2014/main" id="{59A558B2-467C-4018-9008-F6250273DFA3}"/>
              </a:ext>
            </a:extLst>
          </p:cNvPr>
          <p:cNvSpPr/>
          <p:nvPr userDrawn="1"/>
        </p:nvSpPr>
        <p:spPr>
          <a:xfrm>
            <a:off x="1055687" y="1321805"/>
            <a:ext cx="10044111" cy="4517680"/>
          </a:xfrm>
          <a:prstGeom prst="round2DiagRect">
            <a:avLst>
              <a:gd name="adj1" fmla="val 36587"/>
              <a:gd name="adj2"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Content Placeholder 4">
            <a:extLst>
              <a:ext uri="{FF2B5EF4-FFF2-40B4-BE49-F238E27FC236}">
                <a16:creationId xmlns="" xmlns:a16="http://schemas.microsoft.com/office/drawing/2014/main" id="{32E45403-6DAA-4B87-96FD-CA10C647427A}"/>
              </a:ext>
            </a:extLst>
          </p:cNvPr>
          <p:cNvSpPr>
            <a:spLocks noGrp="1"/>
          </p:cNvSpPr>
          <p:nvPr>
            <p:ph sz="quarter" idx="11"/>
          </p:nvPr>
        </p:nvSpPr>
        <p:spPr>
          <a:xfrm>
            <a:off x="1848917" y="1855444"/>
            <a:ext cx="8951366" cy="3789981"/>
          </a:xfrm>
        </p:spPr>
        <p:txBody>
          <a:bodyPr lIns="0"/>
          <a:lstStyle>
            <a:lvl1pPr marL="171450" indent="-171450">
              <a:buFontTx/>
              <a:buBlip>
                <a:blip r:embed="rId2"/>
              </a:buBlip>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592942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Content, Quote">
    <p:spTree>
      <p:nvGrpSpPr>
        <p:cNvPr id="1" name=""/>
        <p:cNvGrpSpPr/>
        <p:nvPr/>
      </p:nvGrpSpPr>
      <p:grpSpPr>
        <a:xfrm>
          <a:off x="0" y="0"/>
          <a:ext cx="0" cy="0"/>
          <a:chOff x="0" y="0"/>
          <a:chExt cx="0" cy="0"/>
        </a:xfrm>
      </p:grpSpPr>
      <p:sp>
        <p:nvSpPr>
          <p:cNvPr id="8" name="Title Placeholder 1">
            <a:extLst>
              <a:ext uri="{FF2B5EF4-FFF2-40B4-BE49-F238E27FC236}">
                <a16:creationId xmlns="" xmlns:a16="http://schemas.microsoft.com/office/drawing/2014/main" id="{5D61FB37-7370-49A7-B59D-80AF6DDC5B0E}"/>
              </a:ext>
            </a:extLst>
          </p:cNvPr>
          <p:cNvSpPr>
            <a:spLocks noGrp="1"/>
          </p:cNvSpPr>
          <p:nvPr>
            <p:ph type="title" hasCustomPrompt="1"/>
          </p:nvPr>
        </p:nvSpPr>
        <p:spPr>
          <a:xfrm>
            <a:off x="452852" y="469089"/>
            <a:ext cx="9816909" cy="549275"/>
          </a:xfrm>
          <a:prstGeom prst="rect">
            <a:avLst/>
          </a:prstGeom>
        </p:spPr>
        <p:txBody>
          <a:bodyPr vert="horz" lIns="91440" tIns="45720" rIns="91440" bIns="45720" rtlCol="0" anchor="t">
            <a:noAutofit/>
          </a:bodyPr>
          <a:lstStyle/>
          <a:p>
            <a:r>
              <a:rPr lang="en-US"/>
              <a:t>CLICK TO EDIT MASTER TITLE STYLE</a:t>
            </a:r>
            <a:endParaRPr lang="en-GB"/>
          </a:p>
        </p:txBody>
      </p:sp>
      <p:sp>
        <p:nvSpPr>
          <p:cNvPr id="7" name="Text Placeholder 2">
            <a:extLst>
              <a:ext uri="{FF2B5EF4-FFF2-40B4-BE49-F238E27FC236}">
                <a16:creationId xmlns="" xmlns:a16="http://schemas.microsoft.com/office/drawing/2014/main" id="{25499359-1D8A-49E7-9A6E-64EA4B7ECC26}"/>
              </a:ext>
            </a:extLst>
          </p:cNvPr>
          <p:cNvSpPr>
            <a:spLocks noGrp="1"/>
          </p:cNvSpPr>
          <p:nvPr>
            <p:ph idx="16"/>
          </p:nvPr>
        </p:nvSpPr>
        <p:spPr>
          <a:xfrm>
            <a:off x="1331843" y="1560443"/>
            <a:ext cx="6887818" cy="4526179"/>
          </a:xfrm>
          <a:prstGeom prst="rect">
            <a:avLst/>
          </a:prstGeom>
          <a:noFill/>
        </p:spPr>
        <p:txBody>
          <a:bodyPr vert="horz" lIns="0" tIns="0" rIns="91440" bIns="45720" rtlCol="0">
            <a:noAutofit/>
          </a:bodyPr>
          <a:lstStyle>
            <a:lvl1pPr>
              <a:defRPr sz="1100">
                <a:solidFill>
                  <a:schemeClr val="accent1"/>
                </a:solidFill>
              </a:defRPr>
            </a:lvl1pPr>
          </a:lstStyle>
          <a:p>
            <a:pPr lvl="0"/>
            <a:r>
              <a:rPr lang="en-GB"/>
              <a:t>Click to edit Master text styles</a:t>
            </a:r>
          </a:p>
        </p:txBody>
      </p:sp>
      <p:sp>
        <p:nvSpPr>
          <p:cNvPr id="6" name="Text Placeholder 2">
            <a:extLst>
              <a:ext uri="{FF2B5EF4-FFF2-40B4-BE49-F238E27FC236}">
                <a16:creationId xmlns="" xmlns:a16="http://schemas.microsoft.com/office/drawing/2014/main" id="{02061C36-E302-4FAC-BBE8-0C26AEFF41FB}"/>
              </a:ext>
            </a:extLst>
          </p:cNvPr>
          <p:cNvSpPr>
            <a:spLocks noGrp="1"/>
          </p:cNvSpPr>
          <p:nvPr>
            <p:ph idx="12"/>
          </p:nvPr>
        </p:nvSpPr>
        <p:spPr>
          <a:xfrm>
            <a:off x="8488114" y="3203829"/>
            <a:ext cx="3170486" cy="2897633"/>
          </a:xfrm>
          <a:prstGeom prst="round2DiagRect">
            <a:avLst>
              <a:gd name="adj1" fmla="val 0"/>
              <a:gd name="adj2" fmla="val 50000"/>
            </a:avLst>
          </a:prstGeom>
          <a:solidFill>
            <a:schemeClr val="accent1"/>
          </a:solidFill>
        </p:spPr>
        <p:txBody>
          <a:bodyPr vert="horz" lIns="0" tIns="144000" rIns="144000" bIns="45720" rtlCol="0">
            <a:normAutofit/>
          </a:bodyPr>
          <a:lstStyle>
            <a:lvl1pPr>
              <a:defRPr sz="1100">
                <a:solidFill>
                  <a:schemeClr val="bg1"/>
                </a:solidFill>
              </a:defRPr>
            </a:lvl1pPr>
          </a:lstStyle>
          <a:p>
            <a:pPr lvl="0"/>
            <a:r>
              <a:rPr lang="en-GB"/>
              <a:t>Click to edit Master text styles</a:t>
            </a:r>
          </a:p>
        </p:txBody>
      </p:sp>
      <p:sp>
        <p:nvSpPr>
          <p:cNvPr id="9" name="Picture Placeholder 19">
            <a:extLst>
              <a:ext uri="{FF2B5EF4-FFF2-40B4-BE49-F238E27FC236}">
                <a16:creationId xmlns="" xmlns:a16="http://schemas.microsoft.com/office/drawing/2014/main" id="{4690EE25-B060-4F54-8D50-D1922C82AF23}"/>
              </a:ext>
            </a:extLst>
          </p:cNvPr>
          <p:cNvSpPr>
            <a:spLocks noGrp="1"/>
          </p:cNvSpPr>
          <p:nvPr>
            <p:ph type="pic" sz="quarter" idx="15"/>
          </p:nvPr>
        </p:nvSpPr>
        <p:spPr>
          <a:xfrm>
            <a:off x="8488115" y="1583871"/>
            <a:ext cx="1614264" cy="1614264"/>
          </a:xfrm>
          <a:custGeom>
            <a:avLst/>
            <a:gdLst>
              <a:gd name="connsiteX0" fmla="*/ 858511 w 1717022"/>
              <a:gd name="connsiteY0" fmla="*/ 0 h 1717022"/>
              <a:gd name="connsiteX1" fmla="*/ 1717022 w 1717022"/>
              <a:gd name="connsiteY1" fmla="*/ 858511 h 1717022"/>
              <a:gd name="connsiteX2" fmla="*/ 1717021 w 1717022"/>
              <a:gd name="connsiteY2" fmla="*/ 858511 h 1717022"/>
              <a:gd name="connsiteX3" fmla="*/ 858510 w 1717022"/>
              <a:gd name="connsiteY3" fmla="*/ 1717022 h 1717022"/>
              <a:gd name="connsiteX4" fmla="*/ 0 w 1717022"/>
              <a:gd name="connsiteY4" fmla="*/ 1717022 h 1717022"/>
              <a:gd name="connsiteX5" fmla="*/ 0 w 1717022"/>
              <a:gd name="connsiteY5" fmla="*/ 858511 h 1717022"/>
              <a:gd name="connsiteX6" fmla="*/ 858511 w 1717022"/>
              <a:gd name="connsiteY6" fmla="*/ 0 h 17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22" h="1717022">
                <a:moveTo>
                  <a:pt x="858511" y="0"/>
                </a:moveTo>
                <a:cubicBezTo>
                  <a:pt x="1332654" y="0"/>
                  <a:pt x="1717022" y="384368"/>
                  <a:pt x="1717022" y="858511"/>
                </a:cubicBezTo>
                <a:lnTo>
                  <a:pt x="1717021" y="858511"/>
                </a:lnTo>
                <a:cubicBezTo>
                  <a:pt x="1717021" y="1332654"/>
                  <a:pt x="1332653" y="1717022"/>
                  <a:pt x="858510" y="1717022"/>
                </a:cubicBezTo>
                <a:lnTo>
                  <a:pt x="0" y="1717022"/>
                </a:lnTo>
                <a:lnTo>
                  <a:pt x="0" y="858511"/>
                </a:lnTo>
                <a:cubicBezTo>
                  <a:pt x="0" y="384368"/>
                  <a:pt x="384368" y="0"/>
                  <a:pt x="858511" y="0"/>
                </a:cubicBezTo>
                <a:close/>
              </a:path>
            </a:pathLst>
          </a:custGeom>
        </p:spPr>
        <p:txBody>
          <a:bodyPr wrap="square">
            <a:noAutofit/>
          </a:bodyPr>
          <a:lstStyle/>
          <a:p>
            <a:endParaRPr lang="en-GB"/>
          </a:p>
        </p:txBody>
      </p:sp>
    </p:spTree>
    <p:extLst>
      <p:ext uri="{BB962C8B-B14F-4D97-AF65-F5344CB8AC3E}">
        <p14:creationId xmlns:p14="http://schemas.microsoft.com/office/powerpoint/2010/main" val="3339107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Content, Quote">
    <p:spTree>
      <p:nvGrpSpPr>
        <p:cNvPr id="1" name=""/>
        <p:cNvGrpSpPr/>
        <p:nvPr/>
      </p:nvGrpSpPr>
      <p:grpSpPr>
        <a:xfrm>
          <a:off x="0" y="0"/>
          <a:ext cx="0" cy="0"/>
          <a:chOff x="0" y="0"/>
          <a:chExt cx="0" cy="0"/>
        </a:xfrm>
      </p:grpSpPr>
      <p:sp>
        <p:nvSpPr>
          <p:cNvPr id="9" name="Text Placeholder 2">
            <a:extLst>
              <a:ext uri="{FF2B5EF4-FFF2-40B4-BE49-F238E27FC236}">
                <a16:creationId xmlns="" xmlns:a16="http://schemas.microsoft.com/office/drawing/2014/main" id="{BB64EC0C-23AE-41A4-89DD-A8FDBA18C70C}"/>
              </a:ext>
            </a:extLst>
          </p:cNvPr>
          <p:cNvSpPr>
            <a:spLocks noGrp="1"/>
          </p:cNvSpPr>
          <p:nvPr>
            <p:ph idx="12"/>
          </p:nvPr>
        </p:nvSpPr>
        <p:spPr>
          <a:xfrm>
            <a:off x="1331842" y="1600200"/>
            <a:ext cx="5836033" cy="4492486"/>
          </a:xfrm>
          <a:prstGeom prst="round2DiagRect">
            <a:avLst>
              <a:gd name="adj1" fmla="val 0"/>
              <a:gd name="adj2" fmla="val 50000"/>
            </a:avLst>
          </a:prstGeom>
          <a:solidFill>
            <a:schemeClr val="accent1"/>
          </a:solidFill>
        </p:spPr>
        <p:txBody>
          <a:bodyPr vert="horz" lIns="0" tIns="45720" rIns="216000" bIns="45720" rtlCol="0">
            <a:noAutofit/>
          </a:bodyPr>
          <a:lstStyle>
            <a:lvl1pPr>
              <a:defRPr sz="1100">
                <a:solidFill>
                  <a:schemeClr val="bg1"/>
                </a:solidFill>
              </a:defRPr>
            </a:lvl1pPr>
          </a:lstStyle>
          <a:p>
            <a:pPr lvl="0"/>
            <a:r>
              <a:rPr lang="en-GB"/>
              <a:t>Click to edit Master text styles</a:t>
            </a:r>
          </a:p>
        </p:txBody>
      </p:sp>
      <p:sp>
        <p:nvSpPr>
          <p:cNvPr id="8" name="Title Placeholder 1">
            <a:extLst>
              <a:ext uri="{FF2B5EF4-FFF2-40B4-BE49-F238E27FC236}">
                <a16:creationId xmlns="" xmlns:a16="http://schemas.microsoft.com/office/drawing/2014/main" id="{5D61FB37-7370-49A7-B59D-80AF6DDC5B0E}"/>
              </a:ext>
            </a:extLst>
          </p:cNvPr>
          <p:cNvSpPr>
            <a:spLocks noGrp="1"/>
          </p:cNvSpPr>
          <p:nvPr>
            <p:ph type="title" hasCustomPrompt="1"/>
          </p:nvPr>
        </p:nvSpPr>
        <p:spPr>
          <a:xfrm>
            <a:off x="452852" y="469089"/>
            <a:ext cx="9816909" cy="549275"/>
          </a:xfrm>
          <a:prstGeom prst="rect">
            <a:avLst/>
          </a:prstGeom>
        </p:spPr>
        <p:txBody>
          <a:bodyPr vert="horz" lIns="91440" tIns="45720" rIns="91440" bIns="45720" rtlCol="0" anchor="t">
            <a:noAutofit/>
          </a:bodyPr>
          <a:lstStyle/>
          <a:p>
            <a:r>
              <a:rPr lang="en-US"/>
              <a:t>CLICK TO EDIT MASTER TITLE STYLE</a:t>
            </a:r>
            <a:endParaRPr lang="en-GB"/>
          </a:p>
        </p:txBody>
      </p:sp>
      <p:sp>
        <p:nvSpPr>
          <p:cNvPr id="5" name="Picture Placeholder 19">
            <a:extLst>
              <a:ext uri="{FF2B5EF4-FFF2-40B4-BE49-F238E27FC236}">
                <a16:creationId xmlns="" xmlns:a16="http://schemas.microsoft.com/office/drawing/2014/main" id="{8B92EE96-E215-4FF1-B8A4-9BAC67F9D5A1}"/>
              </a:ext>
            </a:extLst>
          </p:cNvPr>
          <p:cNvSpPr>
            <a:spLocks noGrp="1"/>
          </p:cNvSpPr>
          <p:nvPr>
            <p:ph type="pic" sz="quarter" idx="15"/>
          </p:nvPr>
        </p:nvSpPr>
        <p:spPr>
          <a:xfrm>
            <a:off x="7167877" y="1600200"/>
            <a:ext cx="4492486" cy="4492486"/>
          </a:xfrm>
          <a:custGeom>
            <a:avLst/>
            <a:gdLst>
              <a:gd name="connsiteX0" fmla="*/ 858511 w 1717022"/>
              <a:gd name="connsiteY0" fmla="*/ 0 h 1717022"/>
              <a:gd name="connsiteX1" fmla="*/ 1717022 w 1717022"/>
              <a:gd name="connsiteY1" fmla="*/ 858511 h 1717022"/>
              <a:gd name="connsiteX2" fmla="*/ 1717021 w 1717022"/>
              <a:gd name="connsiteY2" fmla="*/ 858511 h 1717022"/>
              <a:gd name="connsiteX3" fmla="*/ 858510 w 1717022"/>
              <a:gd name="connsiteY3" fmla="*/ 1717022 h 1717022"/>
              <a:gd name="connsiteX4" fmla="*/ 0 w 1717022"/>
              <a:gd name="connsiteY4" fmla="*/ 1717022 h 1717022"/>
              <a:gd name="connsiteX5" fmla="*/ 0 w 1717022"/>
              <a:gd name="connsiteY5" fmla="*/ 858511 h 1717022"/>
              <a:gd name="connsiteX6" fmla="*/ 858511 w 1717022"/>
              <a:gd name="connsiteY6" fmla="*/ 0 h 17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22" h="1717022">
                <a:moveTo>
                  <a:pt x="858511" y="0"/>
                </a:moveTo>
                <a:cubicBezTo>
                  <a:pt x="1332654" y="0"/>
                  <a:pt x="1717022" y="384368"/>
                  <a:pt x="1717022" y="858511"/>
                </a:cubicBezTo>
                <a:lnTo>
                  <a:pt x="1717021" y="858511"/>
                </a:lnTo>
                <a:cubicBezTo>
                  <a:pt x="1717021" y="1332654"/>
                  <a:pt x="1332653" y="1717022"/>
                  <a:pt x="858510" y="1717022"/>
                </a:cubicBezTo>
                <a:lnTo>
                  <a:pt x="0" y="1717022"/>
                </a:lnTo>
                <a:lnTo>
                  <a:pt x="0" y="858511"/>
                </a:lnTo>
                <a:cubicBezTo>
                  <a:pt x="0" y="384368"/>
                  <a:pt x="384368" y="0"/>
                  <a:pt x="858511" y="0"/>
                </a:cubicBezTo>
                <a:close/>
              </a:path>
            </a:pathLst>
          </a:custGeom>
        </p:spPr>
        <p:txBody>
          <a:bodyPr wrap="square" anchor="ctr">
            <a:noAutofit/>
          </a:bodyPr>
          <a:lstStyle>
            <a:lvl1pPr algn="ctr">
              <a:defRPr/>
            </a:lvl1pPr>
          </a:lstStyle>
          <a:p>
            <a:endParaRPr lang="en-GB"/>
          </a:p>
        </p:txBody>
      </p:sp>
    </p:spTree>
    <p:extLst>
      <p:ext uri="{BB962C8B-B14F-4D97-AF65-F5344CB8AC3E}">
        <p14:creationId xmlns:p14="http://schemas.microsoft.com/office/powerpoint/2010/main" val="1667598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Content, Quote">
    <p:spTree>
      <p:nvGrpSpPr>
        <p:cNvPr id="1" name=""/>
        <p:cNvGrpSpPr/>
        <p:nvPr/>
      </p:nvGrpSpPr>
      <p:grpSpPr>
        <a:xfrm>
          <a:off x="0" y="0"/>
          <a:ext cx="0" cy="0"/>
          <a:chOff x="0" y="0"/>
          <a:chExt cx="0" cy="0"/>
        </a:xfrm>
      </p:grpSpPr>
      <p:sp>
        <p:nvSpPr>
          <p:cNvPr id="9" name="Text Placeholder 2">
            <a:extLst>
              <a:ext uri="{FF2B5EF4-FFF2-40B4-BE49-F238E27FC236}">
                <a16:creationId xmlns="" xmlns:a16="http://schemas.microsoft.com/office/drawing/2014/main" id="{BB64EC0C-23AE-41A4-89DD-A8FDBA18C70C}"/>
              </a:ext>
            </a:extLst>
          </p:cNvPr>
          <p:cNvSpPr>
            <a:spLocks noGrp="1"/>
          </p:cNvSpPr>
          <p:nvPr>
            <p:ph idx="12"/>
          </p:nvPr>
        </p:nvSpPr>
        <p:spPr>
          <a:xfrm>
            <a:off x="1311965" y="1590261"/>
            <a:ext cx="5585792" cy="4536118"/>
          </a:xfrm>
          <a:prstGeom prst="rect">
            <a:avLst/>
          </a:prstGeom>
          <a:noFill/>
        </p:spPr>
        <p:txBody>
          <a:bodyPr vert="horz" lIns="0" tIns="45720" rIns="91440" bIns="45720" rtlCol="0">
            <a:noAutofit/>
          </a:bodyPr>
          <a:lstStyle>
            <a:lvl1pPr>
              <a:defRPr sz="1100">
                <a:solidFill>
                  <a:schemeClr val="accent1"/>
                </a:solidFill>
              </a:defRPr>
            </a:lvl1pPr>
          </a:lstStyle>
          <a:p>
            <a:pPr lvl="0"/>
            <a:r>
              <a:rPr lang="en-GB"/>
              <a:t>Click to edit Master text styles</a:t>
            </a:r>
          </a:p>
        </p:txBody>
      </p:sp>
      <p:sp>
        <p:nvSpPr>
          <p:cNvPr id="8" name="Title Placeholder 1">
            <a:extLst>
              <a:ext uri="{FF2B5EF4-FFF2-40B4-BE49-F238E27FC236}">
                <a16:creationId xmlns="" xmlns:a16="http://schemas.microsoft.com/office/drawing/2014/main" id="{5D61FB37-7370-49A7-B59D-80AF6DDC5B0E}"/>
              </a:ext>
            </a:extLst>
          </p:cNvPr>
          <p:cNvSpPr>
            <a:spLocks noGrp="1"/>
          </p:cNvSpPr>
          <p:nvPr>
            <p:ph type="title" hasCustomPrompt="1"/>
          </p:nvPr>
        </p:nvSpPr>
        <p:spPr>
          <a:xfrm>
            <a:off x="452852" y="469089"/>
            <a:ext cx="9816909" cy="549275"/>
          </a:xfrm>
          <a:prstGeom prst="rect">
            <a:avLst/>
          </a:prstGeom>
        </p:spPr>
        <p:txBody>
          <a:bodyPr vert="horz" lIns="91440" tIns="45720" rIns="91440" bIns="45720" rtlCol="0" anchor="t">
            <a:noAutofit/>
          </a:bodyPr>
          <a:lstStyle/>
          <a:p>
            <a:r>
              <a:rPr lang="en-US"/>
              <a:t>CLICK TO EDIT MASTER TITLE STYLE</a:t>
            </a:r>
            <a:endParaRPr lang="en-GB"/>
          </a:p>
        </p:txBody>
      </p:sp>
      <p:sp>
        <p:nvSpPr>
          <p:cNvPr id="5" name="Picture Placeholder 19">
            <a:extLst>
              <a:ext uri="{FF2B5EF4-FFF2-40B4-BE49-F238E27FC236}">
                <a16:creationId xmlns="" xmlns:a16="http://schemas.microsoft.com/office/drawing/2014/main" id="{30670B37-40B9-475F-ABF3-FE85CABDBA01}"/>
              </a:ext>
            </a:extLst>
          </p:cNvPr>
          <p:cNvSpPr>
            <a:spLocks noGrp="1"/>
          </p:cNvSpPr>
          <p:nvPr>
            <p:ph type="pic" sz="quarter" idx="15"/>
          </p:nvPr>
        </p:nvSpPr>
        <p:spPr>
          <a:xfrm>
            <a:off x="7167877" y="1600200"/>
            <a:ext cx="4492486" cy="4492486"/>
          </a:xfrm>
          <a:custGeom>
            <a:avLst/>
            <a:gdLst>
              <a:gd name="connsiteX0" fmla="*/ 858511 w 1717022"/>
              <a:gd name="connsiteY0" fmla="*/ 0 h 1717022"/>
              <a:gd name="connsiteX1" fmla="*/ 1717022 w 1717022"/>
              <a:gd name="connsiteY1" fmla="*/ 858511 h 1717022"/>
              <a:gd name="connsiteX2" fmla="*/ 1717021 w 1717022"/>
              <a:gd name="connsiteY2" fmla="*/ 858511 h 1717022"/>
              <a:gd name="connsiteX3" fmla="*/ 858510 w 1717022"/>
              <a:gd name="connsiteY3" fmla="*/ 1717022 h 1717022"/>
              <a:gd name="connsiteX4" fmla="*/ 0 w 1717022"/>
              <a:gd name="connsiteY4" fmla="*/ 1717022 h 1717022"/>
              <a:gd name="connsiteX5" fmla="*/ 0 w 1717022"/>
              <a:gd name="connsiteY5" fmla="*/ 858511 h 1717022"/>
              <a:gd name="connsiteX6" fmla="*/ 858511 w 1717022"/>
              <a:gd name="connsiteY6" fmla="*/ 0 h 17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22" h="1717022">
                <a:moveTo>
                  <a:pt x="858511" y="0"/>
                </a:moveTo>
                <a:cubicBezTo>
                  <a:pt x="1332654" y="0"/>
                  <a:pt x="1717022" y="384368"/>
                  <a:pt x="1717022" y="858511"/>
                </a:cubicBezTo>
                <a:lnTo>
                  <a:pt x="1717021" y="858511"/>
                </a:lnTo>
                <a:cubicBezTo>
                  <a:pt x="1717021" y="1332654"/>
                  <a:pt x="1332653" y="1717022"/>
                  <a:pt x="858510" y="1717022"/>
                </a:cubicBezTo>
                <a:lnTo>
                  <a:pt x="0" y="1717022"/>
                </a:lnTo>
                <a:lnTo>
                  <a:pt x="0" y="858511"/>
                </a:lnTo>
                <a:cubicBezTo>
                  <a:pt x="0" y="384368"/>
                  <a:pt x="384368" y="0"/>
                  <a:pt x="858511" y="0"/>
                </a:cubicBezTo>
                <a:close/>
              </a:path>
            </a:pathLst>
          </a:custGeom>
        </p:spPr>
        <p:txBody>
          <a:bodyPr wrap="square" anchor="ctr">
            <a:noAutofit/>
          </a:bodyPr>
          <a:lstStyle>
            <a:lvl1pPr algn="ctr">
              <a:defRPr/>
            </a:lvl1pPr>
          </a:lstStyle>
          <a:p>
            <a:endParaRPr lang="en-GB"/>
          </a:p>
        </p:txBody>
      </p:sp>
    </p:spTree>
    <p:extLst>
      <p:ext uri="{BB962C8B-B14F-4D97-AF65-F5344CB8AC3E}">
        <p14:creationId xmlns:p14="http://schemas.microsoft.com/office/powerpoint/2010/main" val="3329815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Content, Quote">
    <p:spTree>
      <p:nvGrpSpPr>
        <p:cNvPr id="1" name=""/>
        <p:cNvGrpSpPr/>
        <p:nvPr/>
      </p:nvGrpSpPr>
      <p:grpSpPr>
        <a:xfrm>
          <a:off x="0" y="0"/>
          <a:ext cx="0" cy="0"/>
          <a:chOff x="0" y="0"/>
          <a:chExt cx="0" cy="0"/>
        </a:xfrm>
      </p:grpSpPr>
      <p:sp>
        <p:nvSpPr>
          <p:cNvPr id="9" name="Text Placeholder 2">
            <a:extLst>
              <a:ext uri="{FF2B5EF4-FFF2-40B4-BE49-F238E27FC236}">
                <a16:creationId xmlns="" xmlns:a16="http://schemas.microsoft.com/office/drawing/2014/main" id="{BB64EC0C-23AE-41A4-89DD-A8FDBA18C70C}"/>
              </a:ext>
            </a:extLst>
          </p:cNvPr>
          <p:cNvSpPr>
            <a:spLocks noGrp="1"/>
          </p:cNvSpPr>
          <p:nvPr>
            <p:ph idx="12"/>
          </p:nvPr>
        </p:nvSpPr>
        <p:spPr>
          <a:xfrm>
            <a:off x="1321904" y="1580321"/>
            <a:ext cx="6887378" cy="4546058"/>
          </a:xfrm>
          <a:prstGeom prst="round2DiagRect">
            <a:avLst>
              <a:gd name="adj1" fmla="val 0"/>
              <a:gd name="adj2" fmla="val 50000"/>
            </a:avLst>
          </a:prstGeom>
          <a:solidFill>
            <a:schemeClr val="accent1"/>
          </a:solidFill>
        </p:spPr>
        <p:txBody>
          <a:bodyPr vert="horz" lIns="0" tIns="45720" rIns="91440" bIns="45720" rtlCol="0">
            <a:noAutofit/>
          </a:bodyPr>
          <a:lstStyle>
            <a:lvl1pPr>
              <a:defRPr sz="1100">
                <a:solidFill>
                  <a:schemeClr val="bg1"/>
                </a:solidFill>
              </a:defRPr>
            </a:lvl1pPr>
          </a:lstStyle>
          <a:p>
            <a:pPr lvl="0"/>
            <a:r>
              <a:rPr lang="en-GB"/>
              <a:t>Click to edit Master text styles</a:t>
            </a:r>
          </a:p>
        </p:txBody>
      </p:sp>
      <p:sp>
        <p:nvSpPr>
          <p:cNvPr id="8" name="Title Placeholder 1">
            <a:extLst>
              <a:ext uri="{FF2B5EF4-FFF2-40B4-BE49-F238E27FC236}">
                <a16:creationId xmlns="" xmlns:a16="http://schemas.microsoft.com/office/drawing/2014/main" id="{5D61FB37-7370-49A7-B59D-80AF6DDC5B0E}"/>
              </a:ext>
            </a:extLst>
          </p:cNvPr>
          <p:cNvSpPr>
            <a:spLocks noGrp="1"/>
          </p:cNvSpPr>
          <p:nvPr>
            <p:ph type="title" hasCustomPrompt="1"/>
          </p:nvPr>
        </p:nvSpPr>
        <p:spPr>
          <a:xfrm>
            <a:off x="452852" y="469089"/>
            <a:ext cx="9816909" cy="549275"/>
          </a:xfrm>
          <a:prstGeom prst="rect">
            <a:avLst/>
          </a:prstGeom>
        </p:spPr>
        <p:txBody>
          <a:bodyPr vert="horz" lIns="91440" tIns="45720" rIns="91440" bIns="45720" rtlCol="0" anchor="t">
            <a:noAutofit/>
          </a:bodyPr>
          <a:lstStyle/>
          <a:p>
            <a:r>
              <a:rPr lang="en-US"/>
              <a:t>CLICK TO EDIT MASTER TITLE STYLE</a:t>
            </a:r>
            <a:endParaRPr lang="en-GB"/>
          </a:p>
        </p:txBody>
      </p:sp>
      <p:sp>
        <p:nvSpPr>
          <p:cNvPr id="5" name="Text Placeholder 2">
            <a:extLst>
              <a:ext uri="{FF2B5EF4-FFF2-40B4-BE49-F238E27FC236}">
                <a16:creationId xmlns="" xmlns:a16="http://schemas.microsoft.com/office/drawing/2014/main" id="{DBE25B48-4F76-4A9C-94C3-2470CBFBBEDF}"/>
              </a:ext>
            </a:extLst>
          </p:cNvPr>
          <p:cNvSpPr>
            <a:spLocks noGrp="1"/>
          </p:cNvSpPr>
          <p:nvPr>
            <p:ph idx="16"/>
          </p:nvPr>
        </p:nvSpPr>
        <p:spPr>
          <a:xfrm>
            <a:off x="8199341" y="3707296"/>
            <a:ext cx="2922546" cy="2419083"/>
          </a:xfrm>
          <a:prstGeom prst="round2DiagRect">
            <a:avLst>
              <a:gd name="adj1" fmla="val 0"/>
              <a:gd name="adj2" fmla="val 50000"/>
            </a:avLst>
          </a:prstGeom>
          <a:solidFill>
            <a:schemeClr val="accent1"/>
          </a:solidFill>
        </p:spPr>
        <p:txBody>
          <a:bodyPr vert="horz" lIns="0" tIns="180000" rIns="36000" bIns="45720" rtlCol="0">
            <a:noAutofit/>
          </a:bodyPr>
          <a:lstStyle>
            <a:lvl1pPr>
              <a:defRPr sz="11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474014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reeform: Shape 4">
            <a:extLst>
              <a:ext uri="{FF2B5EF4-FFF2-40B4-BE49-F238E27FC236}">
                <a16:creationId xmlns="" xmlns:a16="http://schemas.microsoft.com/office/drawing/2014/main" id="{C89AAA1E-F696-4AF1-83BB-339CA69BDF3D}"/>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sp>
        <p:nvSpPr>
          <p:cNvPr id="6" name="Freeform: Shape 5">
            <a:extLst>
              <a:ext uri="{FF2B5EF4-FFF2-40B4-BE49-F238E27FC236}">
                <a16:creationId xmlns="" xmlns:a16="http://schemas.microsoft.com/office/drawing/2014/main" id="{AA937C80-F4EF-4468-979A-7AADA312E86C}"/>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sp>
        <p:nvSpPr>
          <p:cNvPr id="2" name="Footer Placeholder 1">
            <a:extLst>
              <a:ext uri="{FF2B5EF4-FFF2-40B4-BE49-F238E27FC236}">
                <a16:creationId xmlns="" xmlns:a16="http://schemas.microsoft.com/office/drawing/2014/main" id="{893EE171-79AA-41D1-9EBF-C3FF50A3A96A}"/>
              </a:ext>
            </a:extLst>
          </p:cNvPr>
          <p:cNvSpPr>
            <a:spLocks noGrp="1"/>
          </p:cNvSpPr>
          <p:nvPr>
            <p:ph type="ftr" sz="quarter" idx="10"/>
          </p:nvPr>
        </p:nvSpPr>
        <p:spPr/>
        <p:txBody>
          <a:bodyPr/>
          <a:lstStyle/>
          <a:p>
            <a:r>
              <a:rPr lang="en-GB" dirty="0"/>
              <a:t>Accelerate Template</a:t>
            </a:r>
          </a:p>
        </p:txBody>
      </p:sp>
      <p:sp>
        <p:nvSpPr>
          <p:cNvPr id="3" name="Slide Number Placeholder 2">
            <a:extLst>
              <a:ext uri="{FF2B5EF4-FFF2-40B4-BE49-F238E27FC236}">
                <a16:creationId xmlns="" xmlns:a16="http://schemas.microsoft.com/office/drawing/2014/main" id="{9BE3E457-20CB-4856-B70B-5C005F92D168}"/>
              </a:ext>
            </a:extLst>
          </p:cNvPr>
          <p:cNvSpPr>
            <a:spLocks noGrp="1"/>
          </p:cNvSpPr>
          <p:nvPr>
            <p:ph type="sldNum" sz="quarter" idx="11"/>
          </p:nvPr>
        </p:nvSpPr>
        <p:spPr/>
        <p:txBody>
          <a:bodyPr/>
          <a:lstStyle/>
          <a:p>
            <a:fld id="{722EDD4C-CCB1-4E2B-823E-29659E115949}" type="slidenum">
              <a:rPr lang="en-GB" smtClean="0"/>
              <a:pPr/>
              <a:t>‹#›</a:t>
            </a:fld>
            <a:endParaRPr lang="en-GB"/>
          </a:p>
        </p:txBody>
      </p:sp>
    </p:spTree>
    <p:extLst>
      <p:ext uri="{BB962C8B-B14F-4D97-AF65-F5344CB8AC3E}">
        <p14:creationId xmlns:p14="http://schemas.microsoft.com/office/powerpoint/2010/main" val="894708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thank you">
    <p:spTree>
      <p:nvGrpSpPr>
        <p:cNvPr id="1" name=""/>
        <p:cNvGrpSpPr/>
        <p:nvPr/>
      </p:nvGrpSpPr>
      <p:grpSpPr>
        <a:xfrm>
          <a:off x="0" y="0"/>
          <a:ext cx="0" cy="0"/>
          <a:chOff x="0" y="0"/>
          <a:chExt cx="0" cy="0"/>
        </a:xfrm>
      </p:grpSpPr>
      <p:pic>
        <p:nvPicPr>
          <p:cNvPr id="5" name="Picture 4" hidden="1">
            <a:extLst>
              <a:ext uri="{FF2B5EF4-FFF2-40B4-BE49-F238E27FC236}">
                <a16:creationId xmlns="" xmlns:a16="http://schemas.microsoft.com/office/drawing/2014/main" id="{EF026EBF-E82D-4484-B5F0-D28644D3A8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97227" cy="6858000"/>
          </a:xfrm>
          <a:prstGeom prst="rect">
            <a:avLst/>
          </a:prstGeom>
        </p:spPr>
      </p:pic>
    </p:spTree>
    <p:extLst>
      <p:ext uri="{BB962C8B-B14F-4D97-AF65-F5344CB8AC3E}">
        <p14:creationId xmlns:p14="http://schemas.microsoft.com/office/powerpoint/2010/main" val="3568362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hello">
    <p:bg>
      <p:bgPr>
        <a:solidFill>
          <a:srgbClr val="192747"/>
        </a:solidFill>
        <a:effectLst/>
      </p:bgPr>
    </p:bg>
    <p:spTree>
      <p:nvGrpSpPr>
        <p:cNvPr id="1" name=""/>
        <p:cNvGrpSpPr/>
        <p:nvPr/>
      </p:nvGrpSpPr>
      <p:grpSpPr>
        <a:xfrm>
          <a:off x="0" y="0"/>
          <a:ext cx="0" cy="0"/>
          <a:chOff x="0" y="0"/>
          <a:chExt cx="0" cy="0"/>
        </a:xfrm>
      </p:grpSpPr>
      <p:pic>
        <p:nvPicPr>
          <p:cNvPr id="5" name="Picture 4" hidden="1">
            <a:extLst>
              <a:ext uri="{FF2B5EF4-FFF2-40B4-BE49-F238E27FC236}">
                <a16:creationId xmlns="" xmlns:a16="http://schemas.microsoft.com/office/drawing/2014/main" id="{EF026EBF-E82D-4484-B5F0-D28644D3A8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97227" cy="6858000"/>
          </a:xfrm>
          <a:prstGeom prst="rect">
            <a:avLst/>
          </a:prstGeom>
        </p:spPr>
      </p:pic>
      <p:pic>
        <p:nvPicPr>
          <p:cNvPr id="3" name="Picture 2">
            <a:extLst>
              <a:ext uri="{FF2B5EF4-FFF2-40B4-BE49-F238E27FC236}">
                <a16:creationId xmlns="" xmlns:a16="http://schemas.microsoft.com/office/drawing/2014/main" id="{34BED5A9-DD44-2442-9819-8799CE416B81}"/>
              </a:ext>
            </a:extLst>
          </p:cNvPr>
          <p:cNvPicPr>
            <a:picLocks noChangeAspect="1"/>
          </p:cNvPicPr>
          <p:nvPr userDrawn="1"/>
        </p:nvPicPr>
        <p:blipFill>
          <a:blip r:embed="rId3"/>
          <a:stretch>
            <a:fillRect/>
          </a:stretch>
        </p:blipFill>
        <p:spPr>
          <a:xfrm>
            <a:off x="819150" y="501650"/>
            <a:ext cx="10553700" cy="5854700"/>
          </a:xfrm>
          <a:prstGeom prst="rect">
            <a:avLst/>
          </a:prstGeom>
        </p:spPr>
      </p:pic>
    </p:spTree>
    <p:extLst>
      <p:ext uri="{BB962C8B-B14F-4D97-AF65-F5344CB8AC3E}">
        <p14:creationId xmlns:p14="http://schemas.microsoft.com/office/powerpoint/2010/main" val="200242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olding_1">
    <p:bg>
      <p:bgPr>
        <a:solidFill>
          <a:schemeClr val="accent1"/>
        </a:solidFill>
        <a:effectLst/>
      </p:bgPr>
    </p:bg>
    <p:spTree>
      <p:nvGrpSpPr>
        <p:cNvPr id="1" name=""/>
        <p:cNvGrpSpPr/>
        <p:nvPr/>
      </p:nvGrpSpPr>
      <p:grpSpPr>
        <a:xfrm>
          <a:off x="0" y="0"/>
          <a:ext cx="0" cy="0"/>
          <a:chOff x="0" y="0"/>
          <a:chExt cx="0" cy="0"/>
        </a:xfrm>
      </p:grpSpPr>
      <p:sp>
        <p:nvSpPr>
          <p:cNvPr id="102" name="Freeform: Shape 101">
            <a:extLst>
              <a:ext uri="{FF2B5EF4-FFF2-40B4-BE49-F238E27FC236}">
                <a16:creationId xmlns="" xmlns:a16="http://schemas.microsoft.com/office/drawing/2014/main" id="{AC236BA5-7F1F-4732-B872-13A052AD1278}"/>
              </a:ext>
            </a:extLst>
          </p:cNvPr>
          <p:cNvSpPr/>
          <p:nvPr/>
        </p:nvSpPr>
        <p:spPr>
          <a:xfrm>
            <a:off x="5538797" y="3420138"/>
            <a:ext cx="6675376" cy="1079942"/>
          </a:xfrm>
          <a:custGeom>
            <a:avLst/>
            <a:gdLst>
              <a:gd name="connsiteX0" fmla="*/ 0 w 6675376"/>
              <a:gd name="connsiteY0" fmla="*/ 0 h 1079942"/>
              <a:gd name="connsiteX1" fmla="*/ 0 w 6675376"/>
              <a:gd name="connsiteY1" fmla="*/ 543246 h 1079942"/>
              <a:gd name="connsiteX2" fmla="*/ 537082 w 6675376"/>
              <a:gd name="connsiteY2" fmla="*/ 1079943 h 1079942"/>
              <a:gd name="connsiteX3" fmla="*/ 6675377 w 6675376"/>
              <a:gd name="connsiteY3" fmla="*/ 1079943 h 1079942"/>
              <a:gd name="connsiteX4" fmla="*/ 6675377 w 6675376"/>
              <a:gd name="connsiteY4" fmla="*/ 0 h 1079942"/>
              <a:gd name="connsiteX5" fmla="*/ 0 w 6675376"/>
              <a:gd name="connsiteY5" fmla="*/ 0 h 107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5376" h="1079942">
                <a:moveTo>
                  <a:pt x="0" y="0"/>
                </a:moveTo>
                <a:lnTo>
                  <a:pt x="0" y="543246"/>
                </a:lnTo>
                <a:cubicBezTo>
                  <a:pt x="0" y="839913"/>
                  <a:pt x="240415" y="1079943"/>
                  <a:pt x="537082" y="1079943"/>
                </a:cubicBezTo>
                <a:lnTo>
                  <a:pt x="6675377" y="1079943"/>
                </a:lnTo>
                <a:lnTo>
                  <a:pt x="6675377" y="0"/>
                </a:lnTo>
                <a:lnTo>
                  <a:pt x="0" y="0"/>
                </a:lnTo>
                <a:close/>
              </a:path>
            </a:pathLst>
          </a:custGeom>
          <a:solidFill>
            <a:srgbClr val="EFEEEF"/>
          </a:solidFill>
          <a:ln w="38521" cap="flat">
            <a:noFill/>
            <a:prstDash val="solid"/>
            <a:miter/>
          </a:ln>
        </p:spPr>
        <p:txBody>
          <a:bodyPr rtlCol="0" anchor="ctr"/>
          <a:lstStyle/>
          <a:p>
            <a:endParaRPr lang="en-GB"/>
          </a:p>
        </p:txBody>
      </p:sp>
      <p:sp>
        <p:nvSpPr>
          <p:cNvPr id="103" name="Freeform: Shape 102">
            <a:extLst>
              <a:ext uri="{FF2B5EF4-FFF2-40B4-BE49-F238E27FC236}">
                <a16:creationId xmlns="" xmlns:a16="http://schemas.microsoft.com/office/drawing/2014/main" id="{788088C8-D8A2-4119-9E49-A2CD17ACFCFF}"/>
              </a:ext>
            </a:extLst>
          </p:cNvPr>
          <p:cNvSpPr/>
          <p:nvPr/>
        </p:nvSpPr>
        <p:spPr>
          <a:xfrm>
            <a:off x="5563841" y="4499503"/>
            <a:ext cx="1096509" cy="2179148"/>
          </a:xfrm>
          <a:custGeom>
            <a:avLst/>
            <a:gdLst>
              <a:gd name="connsiteX0" fmla="*/ 0 w 1096509"/>
              <a:gd name="connsiteY0" fmla="*/ 0 h 2179148"/>
              <a:gd name="connsiteX1" fmla="*/ 0 w 1096509"/>
              <a:gd name="connsiteY1" fmla="*/ 1632050 h 2179148"/>
              <a:gd name="connsiteX2" fmla="*/ 547099 w 1096509"/>
              <a:gd name="connsiteY2" fmla="*/ 2179149 h 2179148"/>
              <a:gd name="connsiteX3" fmla="*/ 1096509 w 1096509"/>
              <a:gd name="connsiteY3" fmla="*/ 2179149 h 2179148"/>
              <a:gd name="connsiteX4" fmla="*/ 1096509 w 1096509"/>
              <a:gd name="connsiteY4" fmla="*/ 552107 h 2179148"/>
              <a:gd name="connsiteX5" fmla="*/ 544402 w 1096509"/>
              <a:gd name="connsiteY5" fmla="*/ 0 h 2179148"/>
              <a:gd name="connsiteX6" fmla="*/ 0 w 1096509"/>
              <a:gd name="connsiteY6" fmla="*/ 0 h 217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509" h="2179148">
                <a:moveTo>
                  <a:pt x="0" y="0"/>
                </a:moveTo>
                <a:lnTo>
                  <a:pt x="0" y="1632050"/>
                </a:lnTo>
                <a:cubicBezTo>
                  <a:pt x="0" y="1934110"/>
                  <a:pt x="245039" y="2179149"/>
                  <a:pt x="547099" y="2179149"/>
                </a:cubicBezTo>
                <a:lnTo>
                  <a:pt x="1096509" y="2179149"/>
                </a:lnTo>
                <a:lnTo>
                  <a:pt x="1096509" y="552107"/>
                </a:lnTo>
                <a:cubicBezTo>
                  <a:pt x="1096509" y="247350"/>
                  <a:pt x="849159" y="0"/>
                  <a:pt x="544402" y="0"/>
                </a:cubicBezTo>
                <a:lnTo>
                  <a:pt x="0" y="0"/>
                </a:lnTo>
                <a:close/>
              </a:path>
            </a:pathLst>
          </a:custGeom>
          <a:solidFill>
            <a:srgbClr val="AABF3A"/>
          </a:solidFill>
          <a:ln w="38521" cap="flat">
            <a:noFill/>
            <a:prstDash val="solid"/>
            <a:miter/>
          </a:ln>
        </p:spPr>
        <p:txBody>
          <a:bodyPr rtlCol="0" anchor="ctr"/>
          <a:lstStyle/>
          <a:p>
            <a:endParaRPr lang="en-GB"/>
          </a:p>
        </p:txBody>
      </p:sp>
      <p:sp>
        <p:nvSpPr>
          <p:cNvPr id="104" name="Freeform: Shape 103">
            <a:extLst>
              <a:ext uri="{FF2B5EF4-FFF2-40B4-BE49-F238E27FC236}">
                <a16:creationId xmlns="" xmlns:a16="http://schemas.microsoft.com/office/drawing/2014/main" id="{2932A5C0-A96C-4FC7-A018-2AAE65240F64}"/>
              </a:ext>
            </a:extLst>
          </p:cNvPr>
          <p:cNvSpPr/>
          <p:nvPr/>
        </p:nvSpPr>
        <p:spPr>
          <a:xfrm>
            <a:off x="6660350" y="4504319"/>
            <a:ext cx="1088418" cy="1088032"/>
          </a:xfrm>
          <a:custGeom>
            <a:avLst/>
            <a:gdLst>
              <a:gd name="connsiteX0" fmla="*/ 1088033 w 1088418"/>
              <a:gd name="connsiteY0" fmla="*/ 0 h 1088032"/>
              <a:gd name="connsiteX1" fmla="*/ 548640 w 1088418"/>
              <a:gd name="connsiteY1" fmla="*/ 0 h 1088032"/>
              <a:gd name="connsiteX2" fmla="*/ 0 w 1088418"/>
              <a:gd name="connsiteY2" fmla="*/ 549025 h 1088032"/>
              <a:gd name="connsiteX3" fmla="*/ 0 w 1088418"/>
              <a:gd name="connsiteY3" fmla="*/ 1088033 h 1088032"/>
              <a:gd name="connsiteX4" fmla="*/ 538623 w 1088418"/>
              <a:gd name="connsiteY4" fmla="*/ 1088033 h 1088032"/>
              <a:gd name="connsiteX5" fmla="*/ 1088419 w 1088418"/>
              <a:gd name="connsiteY5" fmla="*/ 538623 h 1088032"/>
              <a:gd name="connsiteX6" fmla="*/ 1088419 w 1088418"/>
              <a:gd name="connsiteY6" fmla="*/ 0 h 10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418" h="1088032">
                <a:moveTo>
                  <a:pt x="1088033" y="0"/>
                </a:moveTo>
                <a:lnTo>
                  <a:pt x="548640" y="0"/>
                </a:lnTo>
                <a:cubicBezTo>
                  <a:pt x="245424" y="0"/>
                  <a:pt x="0" y="245809"/>
                  <a:pt x="0" y="549025"/>
                </a:cubicBezTo>
                <a:lnTo>
                  <a:pt x="0" y="1088033"/>
                </a:lnTo>
                <a:lnTo>
                  <a:pt x="538623" y="1088033"/>
                </a:lnTo>
                <a:cubicBezTo>
                  <a:pt x="842224" y="1088033"/>
                  <a:pt x="1088419" y="841838"/>
                  <a:pt x="1088419" y="538623"/>
                </a:cubicBezTo>
                <a:lnTo>
                  <a:pt x="1088419" y="0"/>
                </a:lnTo>
                <a:close/>
              </a:path>
            </a:pathLst>
          </a:custGeom>
          <a:solidFill>
            <a:srgbClr val="FFFFFF"/>
          </a:solidFill>
          <a:ln w="38521" cap="flat">
            <a:noFill/>
            <a:prstDash val="solid"/>
            <a:miter/>
          </a:ln>
        </p:spPr>
        <p:txBody>
          <a:bodyPr rtlCol="0" anchor="ctr"/>
          <a:lstStyle/>
          <a:p>
            <a:endParaRPr lang="en-GB"/>
          </a:p>
        </p:txBody>
      </p:sp>
      <p:sp>
        <p:nvSpPr>
          <p:cNvPr id="105" name="Freeform: Shape 104">
            <a:extLst>
              <a:ext uri="{FF2B5EF4-FFF2-40B4-BE49-F238E27FC236}">
                <a16:creationId xmlns="" xmlns:a16="http://schemas.microsoft.com/office/drawing/2014/main" id="{463232A8-9A0F-423B-B2FA-31F2E3A44478}"/>
              </a:ext>
            </a:extLst>
          </p:cNvPr>
          <p:cNvSpPr/>
          <p:nvPr/>
        </p:nvSpPr>
        <p:spPr>
          <a:xfrm>
            <a:off x="7749539" y="4504704"/>
            <a:ext cx="1088033" cy="1087647"/>
          </a:xfrm>
          <a:custGeom>
            <a:avLst/>
            <a:gdLst>
              <a:gd name="connsiteX0" fmla="*/ 0 w 1088033"/>
              <a:gd name="connsiteY0" fmla="*/ 1087648 h 1087647"/>
              <a:gd name="connsiteX1" fmla="*/ 539393 w 1088033"/>
              <a:gd name="connsiteY1" fmla="*/ 1087648 h 1087647"/>
              <a:gd name="connsiteX2" fmla="*/ 1088033 w 1088033"/>
              <a:gd name="connsiteY2" fmla="*/ 539008 h 1087647"/>
              <a:gd name="connsiteX3" fmla="*/ 1088033 w 1088033"/>
              <a:gd name="connsiteY3" fmla="*/ 0 h 1087647"/>
              <a:gd name="connsiteX4" fmla="*/ 0 w 1088033"/>
              <a:gd name="connsiteY4" fmla="*/ 0 h 1087647"/>
              <a:gd name="connsiteX5" fmla="*/ 0 w 1088033"/>
              <a:gd name="connsiteY5" fmla="*/ 1087648 h 108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033" h="1087647">
                <a:moveTo>
                  <a:pt x="0" y="1087648"/>
                </a:moveTo>
                <a:lnTo>
                  <a:pt x="539393" y="1087648"/>
                </a:lnTo>
                <a:cubicBezTo>
                  <a:pt x="842609" y="1087648"/>
                  <a:pt x="1088033" y="841839"/>
                  <a:pt x="1088033" y="539008"/>
                </a:cubicBezTo>
                <a:lnTo>
                  <a:pt x="1088033" y="0"/>
                </a:lnTo>
                <a:lnTo>
                  <a:pt x="0" y="0"/>
                </a:lnTo>
                <a:lnTo>
                  <a:pt x="0" y="1087648"/>
                </a:lnTo>
                <a:close/>
              </a:path>
            </a:pathLst>
          </a:custGeom>
          <a:solidFill>
            <a:srgbClr val="999999"/>
          </a:solidFill>
          <a:ln w="38521" cap="flat">
            <a:noFill/>
            <a:prstDash val="solid"/>
            <a:miter/>
          </a:ln>
        </p:spPr>
        <p:txBody>
          <a:bodyPr rtlCol="0" anchor="ctr"/>
          <a:lstStyle/>
          <a:p>
            <a:endParaRPr lang="en-GB"/>
          </a:p>
        </p:txBody>
      </p:sp>
      <p:pic>
        <p:nvPicPr>
          <p:cNvPr id="7" name="Picture 6">
            <a:extLst>
              <a:ext uri="{FF2B5EF4-FFF2-40B4-BE49-F238E27FC236}">
                <a16:creationId xmlns="" xmlns:a16="http://schemas.microsoft.com/office/drawing/2014/main" id="{A99B0614-4408-A948-9332-352A906E4267}"/>
              </a:ext>
            </a:extLst>
          </p:cNvPr>
          <p:cNvPicPr>
            <a:picLocks noChangeAspect="1"/>
          </p:cNvPicPr>
          <p:nvPr userDrawn="1"/>
        </p:nvPicPr>
        <p:blipFill>
          <a:blip r:embed="rId2"/>
          <a:stretch>
            <a:fillRect/>
          </a:stretch>
        </p:blipFill>
        <p:spPr>
          <a:xfrm>
            <a:off x="852762" y="618660"/>
            <a:ext cx="6684600" cy="2281464"/>
          </a:xfrm>
          <a:prstGeom prst="rect">
            <a:avLst/>
          </a:prstGeom>
        </p:spPr>
      </p:pic>
    </p:spTree>
    <p:extLst>
      <p:ext uri="{BB962C8B-B14F-4D97-AF65-F5344CB8AC3E}">
        <p14:creationId xmlns:p14="http://schemas.microsoft.com/office/powerpoint/2010/main" val="1431463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welcome">
    <p:bg>
      <p:bgPr>
        <a:solidFill>
          <a:srgbClr val="192747"/>
        </a:solidFill>
        <a:effectLst/>
      </p:bgPr>
    </p:bg>
    <p:spTree>
      <p:nvGrpSpPr>
        <p:cNvPr id="1" name=""/>
        <p:cNvGrpSpPr/>
        <p:nvPr/>
      </p:nvGrpSpPr>
      <p:grpSpPr>
        <a:xfrm>
          <a:off x="0" y="0"/>
          <a:ext cx="0" cy="0"/>
          <a:chOff x="0" y="0"/>
          <a:chExt cx="0" cy="0"/>
        </a:xfrm>
      </p:grpSpPr>
      <p:pic>
        <p:nvPicPr>
          <p:cNvPr id="5" name="Picture 4" hidden="1">
            <a:extLst>
              <a:ext uri="{FF2B5EF4-FFF2-40B4-BE49-F238E27FC236}">
                <a16:creationId xmlns="" xmlns:a16="http://schemas.microsoft.com/office/drawing/2014/main" id="{EF026EBF-E82D-4484-B5F0-D28644D3A8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97227" cy="6858000"/>
          </a:xfrm>
          <a:prstGeom prst="rect">
            <a:avLst/>
          </a:prstGeom>
        </p:spPr>
      </p:pic>
      <p:pic>
        <p:nvPicPr>
          <p:cNvPr id="4" name="Picture 3">
            <a:extLst>
              <a:ext uri="{FF2B5EF4-FFF2-40B4-BE49-F238E27FC236}">
                <a16:creationId xmlns="" xmlns:a16="http://schemas.microsoft.com/office/drawing/2014/main" id="{694A7D6D-ADE1-4F4D-B9BA-A7EDFC3CE5A1}"/>
              </a:ext>
            </a:extLst>
          </p:cNvPr>
          <p:cNvPicPr>
            <a:picLocks noChangeAspect="1"/>
          </p:cNvPicPr>
          <p:nvPr userDrawn="1"/>
        </p:nvPicPr>
        <p:blipFill>
          <a:blip r:embed="rId3"/>
          <a:stretch>
            <a:fillRect/>
          </a:stretch>
        </p:blipFill>
        <p:spPr>
          <a:xfrm>
            <a:off x="768350" y="971550"/>
            <a:ext cx="10655300" cy="4914900"/>
          </a:xfrm>
          <a:prstGeom prst="rect">
            <a:avLst/>
          </a:prstGeom>
        </p:spPr>
      </p:pic>
    </p:spTree>
    <p:extLst>
      <p:ext uri="{BB962C8B-B14F-4D97-AF65-F5344CB8AC3E}">
        <p14:creationId xmlns:p14="http://schemas.microsoft.com/office/powerpoint/2010/main" val="716865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welocme 2">
    <p:bg>
      <p:bgPr>
        <a:solidFill>
          <a:schemeClr val="accent1"/>
        </a:solidFill>
        <a:effectLst/>
      </p:bgPr>
    </p:bg>
    <p:spTree>
      <p:nvGrpSpPr>
        <p:cNvPr id="1" name=""/>
        <p:cNvGrpSpPr/>
        <p:nvPr/>
      </p:nvGrpSpPr>
      <p:grpSpPr>
        <a:xfrm>
          <a:off x="0" y="0"/>
          <a:ext cx="0" cy="0"/>
          <a:chOff x="0" y="0"/>
          <a:chExt cx="0" cy="0"/>
        </a:xfrm>
      </p:grpSpPr>
      <p:pic>
        <p:nvPicPr>
          <p:cNvPr id="5" name="Picture 4" hidden="1">
            <a:extLst>
              <a:ext uri="{FF2B5EF4-FFF2-40B4-BE49-F238E27FC236}">
                <a16:creationId xmlns="" xmlns:a16="http://schemas.microsoft.com/office/drawing/2014/main" id="{EF026EBF-E82D-4484-B5F0-D28644D3A8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97227" cy="6858000"/>
          </a:xfrm>
          <a:prstGeom prst="rect">
            <a:avLst/>
          </a:prstGeom>
        </p:spPr>
      </p:pic>
      <p:pic>
        <p:nvPicPr>
          <p:cNvPr id="4" name="Picture 3">
            <a:extLst>
              <a:ext uri="{FF2B5EF4-FFF2-40B4-BE49-F238E27FC236}">
                <a16:creationId xmlns="" xmlns:a16="http://schemas.microsoft.com/office/drawing/2014/main" id="{460B3C9C-1949-184A-91A0-1C4D04DB32A8}"/>
              </a:ext>
            </a:extLst>
          </p:cNvPr>
          <p:cNvPicPr>
            <a:picLocks noChangeAspect="1"/>
          </p:cNvPicPr>
          <p:nvPr userDrawn="1"/>
        </p:nvPicPr>
        <p:blipFill>
          <a:blip r:embed="rId3"/>
          <a:stretch>
            <a:fillRect/>
          </a:stretch>
        </p:blipFill>
        <p:spPr>
          <a:xfrm>
            <a:off x="576580" y="626276"/>
            <a:ext cx="2450426" cy="865639"/>
          </a:xfrm>
          <a:prstGeom prst="rect">
            <a:avLst/>
          </a:prstGeom>
        </p:spPr>
      </p:pic>
      <p:pic>
        <p:nvPicPr>
          <p:cNvPr id="6" name="Picture 5">
            <a:extLst>
              <a:ext uri="{FF2B5EF4-FFF2-40B4-BE49-F238E27FC236}">
                <a16:creationId xmlns="" xmlns:a16="http://schemas.microsoft.com/office/drawing/2014/main" id="{EEE6BB15-D30A-F446-8DE4-F30368930AA6}"/>
              </a:ext>
            </a:extLst>
          </p:cNvPr>
          <p:cNvPicPr>
            <a:picLocks noChangeAspect="1"/>
          </p:cNvPicPr>
          <p:nvPr userDrawn="1"/>
        </p:nvPicPr>
        <p:blipFill>
          <a:blip r:embed="rId4"/>
          <a:stretch>
            <a:fillRect/>
          </a:stretch>
        </p:blipFill>
        <p:spPr>
          <a:xfrm>
            <a:off x="2039620" y="501650"/>
            <a:ext cx="9575800" cy="5854700"/>
          </a:xfrm>
          <a:prstGeom prst="rect">
            <a:avLst/>
          </a:prstGeom>
        </p:spPr>
      </p:pic>
    </p:spTree>
    <p:extLst>
      <p:ext uri="{BB962C8B-B14F-4D97-AF65-F5344CB8AC3E}">
        <p14:creationId xmlns:p14="http://schemas.microsoft.com/office/powerpoint/2010/main" val="2097484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ready">
    <p:bg>
      <p:bgPr>
        <a:solidFill>
          <a:schemeClr val="accent1"/>
        </a:solidFill>
        <a:effectLst/>
      </p:bgPr>
    </p:bg>
    <p:spTree>
      <p:nvGrpSpPr>
        <p:cNvPr id="1" name=""/>
        <p:cNvGrpSpPr/>
        <p:nvPr/>
      </p:nvGrpSpPr>
      <p:grpSpPr>
        <a:xfrm>
          <a:off x="0" y="0"/>
          <a:ext cx="0" cy="0"/>
          <a:chOff x="0" y="0"/>
          <a:chExt cx="0" cy="0"/>
        </a:xfrm>
      </p:grpSpPr>
      <p:pic>
        <p:nvPicPr>
          <p:cNvPr id="5" name="Picture 4" hidden="1">
            <a:extLst>
              <a:ext uri="{FF2B5EF4-FFF2-40B4-BE49-F238E27FC236}">
                <a16:creationId xmlns="" xmlns:a16="http://schemas.microsoft.com/office/drawing/2014/main" id="{EF026EBF-E82D-4484-B5F0-D28644D3A8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97227" cy="6858000"/>
          </a:xfrm>
          <a:prstGeom prst="rect">
            <a:avLst/>
          </a:prstGeom>
        </p:spPr>
      </p:pic>
      <p:pic>
        <p:nvPicPr>
          <p:cNvPr id="6" name="Picture 5">
            <a:extLst>
              <a:ext uri="{FF2B5EF4-FFF2-40B4-BE49-F238E27FC236}">
                <a16:creationId xmlns="" xmlns:a16="http://schemas.microsoft.com/office/drawing/2014/main" id="{D05E64B1-A78F-1C4D-A1AC-D91B91D8B73A}"/>
              </a:ext>
            </a:extLst>
          </p:cNvPr>
          <p:cNvPicPr>
            <a:picLocks noChangeAspect="1"/>
          </p:cNvPicPr>
          <p:nvPr userDrawn="1"/>
        </p:nvPicPr>
        <p:blipFill>
          <a:blip r:embed="rId3"/>
          <a:stretch>
            <a:fillRect/>
          </a:stretch>
        </p:blipFill>
        <p:spPr>
          <a:xfrm>
            <a:off x="9154633" y="508000"/>
            <a:ext cx="2450426" cy="865639"/>
          </a:xfrm>
          <a:prstGeom prst="rect">
            <a:avLst/>
          </a:prstGeom>
        </p:spPr>
      </p:pic>
      <p:pic>
        <p:nvPicPr>
          <p:cNvPr id="4" name="Picture 3">
            <a:extLst>
              <a:ext uri="{FF2B5EF4-FFF2-40B4-BE49-F238E27FC236}">
                <a16:creationId xmlns="" xmlns:a16="http://schemas.microsoft.com/office/drawing/2014/main" id="{15728AD8-4D29-7240-91EC-648E34714067}"/>
              </a:ext>
            </a:extLst>
          </p:cNvPr>
          <p:cNvPicPr>
            <a:picLocks noChangeAspect="1"/>
          </p:cNvPicPr>
          <p:nvPr userDrawn="1"/>
        </p:nvPicPr>
        <p:blipFill>
          <a:blip r:embed="rId4"/>
          <a:stretch>
            <a:fillRect/>
          </a:stretch>
        </p:blipFill>
        <p:spPr>
          <a:xfrm>
            <a:off x="586941" y="508000"/>
            <a:ext cx="6667500" cy="5842000"/>
          </a:xfrm>
          <a:prstGeom prst="rect">
            <a:avLst/>
          </a:prstGeom>
        </p:spPr>
      </p:pic>
    </p:spTree>
    <p:extLst>
      <p:ext uri="{BB962C8B-B14F-4D97-AF65-F5344CB8AC3E}">
        <p14:creationId xmlns:p14="http://schemas.microsoft.com/office/powerpoint/2010/main" val="1018843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reak">
    <p:bg>
      <p:bgPr>
        <a:solidFill>
          <a:srgbClr val="19274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B8B0397-E43E-1C4D-BC5F-EBC14E30B97B}"/>
              </a:ext>
            </a:extLst>
          </p:cNvPr>
          <p:cNvPicPr>
            <a:picLocks noChangeAspect="1"/>
          </p:cNvPicPr>
          <p:nvPr userDrawn="1"/>
        </p:nvPicPr>
        <p:blipFill>
          <a:blip r:embed="rId2"/>
          <a:stretch>
            <a:fillRect/>
          </a:stretch>
        </p:blipFill>
        <p:spPr>
          <a:xfrm>
            <a:off x="533400" y="508000"/>
            <a:ext cx="7366000" cy="5842000"/>
          </a:xfrm>
          <a:prstGeom prst="rect">
            <a:avLst/>
          </a:prstGeom>
        </p:spPr>
      </p:pic>
      <p:pic>
        <p:nvPicPr>
          <p:cNvPr id="5" name="Picture 4" hidden="1">
            <a:extLst>
              <a:ext uri="{FF2B5EF4-FFF2-40B4-BE49-F238E27FC236}">
                <a16:creationId xmlns="" xmlns:a16="http://schemas.microsoft.com/office/drawing/2014/main" id="{EF026EBF-E82D-4484-B5F0-D28644D3A83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12197227" cy="6858000"/>
          </a:xfrm>
          <a:prstGeom prst="rect">
            <a:avLst/>
          </a:prstGeom>
        </p:spPr>
      </p:pic>
      <p:sp>
        <p:nvSpPr>
          <p:cNvPr id="39" name="Graphic 2">
            <a:extLst>
              <a:ext uri="{FF2B5EF4-FFF2-40B4-BE49-F238E27FC236}">
                <a16:creationId xmlns="" xmlns:a16="http://schemas.microsoft.com/office/drawing/2014/main" id="{AFF7D831-E628-4088-9834-1520DBF30BF7}"/>
              </a:ext>
            </a:extLst>
          </p:cNvPr>
          <p:cNvSpPr/>
          <p:nvPr/>
        </p:nvSpPr>
        <p:spPr>
          <a:xfrm>
            <a:off x="1281444" y="2668840"/>
            <a:ext cx="1445573" cy="1899821"/>
          </a:xfrm>
          <a:custGeom>
            <a:avLst/>
            <a:gdLst>
              <a:gd name="connsiteX0" fmla="*/ 390290 w 1445573"/>
              <a:gd name="connsiteY0" fmla="*/ 1694851 h 1899821"/>
              <a:gd name="connsiteX1" fmla="*/ 390290 w 1445573"/>
              <a:gd name="connsiteY1" fmla="*/ 1874777 h 1899821"/>
              <a:gd name="connsiteX2" fmla="*/ 0 w 1445573"/>
              <a:gd name="connsiteY2" fmla="*/ 1874777 h 1899821"/>
              <a:gd name="connsiteX3" fmla="*/ 0 w 1445573"/>
              <a:gd name="connsiteY3" fmla="*/ 0 h 1899821"/>
              <a:gd name="connsiteX4" fmla="*/ 390290 w 1445573"/>
              <a:gd name="connsiteY4" fmla="*/ 0 h 1899821"/>
              <a:gd name="connsiteX5" fmla="*/ 390290 w 1445573"/>
              <a:gd name="connsiteY5" fmla="*/ 695818 h 1899821"/>
              <a:gd name="connsiteX6" fmla="*/ 819107 w 1445573"/>
              <a:gd name="connsiteY6" fmla="*/ 472354 h 1899821"/>
              <a:gd name="connsiteX7" fmla="*/ 1445574 w 1445573"/>
              <a:gd name="connsiteY7" fmla="*/ 1183583 h 1899821"/>
              <a:gd name="connsiteX8" fmla="*/ 1445574 w 1445573"/>
              <a:gd name="connsiteY8" fmla="*/ 1188592 h 1899821"/>
              <a:gd name="connsiteX9" fmla="*/ 819107 w 1445573"/>
              <a:gd name="connsiteY9" fmla="*/ 1899820 h 1899821"/>
              <a:gd name="connsiteX10" fmla="*/ 390290 w 1445573"/>
              <a:gd name="connsiteY10" fmla="*/ 1694851 h 1899821"/>
              <a:gd name="connsiteX11" fmla="*/ 1055285 w 1445573"/>
              <a:gd name="connsiteY11" fmla="*/ 1188977 h 1899821"/>
              <a:gd name="connsiteX12" fmla="*/ 1055285 w 1445573"/>
              <a:gd name="connsiteY12" fmla="*/ 1183968 h 1899821"/>
              <a:gd name="connsiteX13" fmla="*/ 718934 w 1445573"/>
              <a:gd name="connsiteY13" fmla="*/ 804081 h 1899821"/>
              <a:gd name="connsiteX14" fmla="*/ 385281 w 1445573"/>
              <a:gd name="connsiteY14" fmla="*/ 1183968 h 1899821"/>
              <a:gd name="connsiteX15" fmla="*/ 385281 w 1445573"/>
              <a:gd name="connsiteY15" fmla="*/ 1188977 h 1899821"/>
              <a:gd name="connsiteX16" fmla="*/ 718934 w 1445573"/>
              <a:gd name="connsiteY16" fmla="*/ 1568864 h 1899821"/>
              <a:gd name="connsiteX17" fmla="*/ 1055285 w 1445573"/>
              <a:gd name="connsiteY17" fmla="*/ 1188977 h 18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5573" h="1899821">
                <a:moveTo>
                  <a:pt x="390290" y="1694851"/>
                </a:moveTo>
                <a:lnTo>
                  <a:pt x="390290" y="1874777"/>
                </a:lnTo>
                <a:lnTo>
                  <a:pt x="0" y="1874777"/>
                </a:lnTo>
                <a:lnTo>
                  <a:pt x="0" y="0"/>
                </a:lnTo>
                <a:lnTo>
                  <a:pt x="390290" y="0"/>
                </a:lnTo>
                <a:lnTo>
                  <a:pt x="390290" y="695818"/>
                </a:lnTo>
                <a:cubicBezTo>
                  <a:pt x="485454" y="567519"/>
                  <a:pt x="616449" y="472354"/>
                  <a:pt x="819107" y="472354"/>
                </a:cubicBezTo>
                <a:cubicBezTo>
                  <a:pt x="1140046" y="472354"/>
                  <a:pt x="1445574" y="723943"/>
                  <a:pt x="1445574" y="1183583"/>
                </a:cubicBezTo>
                <a:lnTo>
                  <a:pt x="1445574" y="1188592"/>
                </a:lnTo>
                <a:cubicBezTo>
                  <a:pt x="1445574" y="1648232"/>
                  <a:pt x="1145055" y="1899820"/>
                  <a:pt x="819107" y="1899820"/>
                </a:cubicBezTo>
                <a:cubicBezTo>
                  <a:pt x="611056" y="1900205"/>
                  <a:pt x="482757" y="1805041"/>
                  <a:pt x="390290" y="1694851"/>
                </a:cubicBezTo>
                <a:moveTo>
                  <a:pt x="1055285" y="1188977"/>
                </a:moveTo>
                <a:lnTo>
                  <a:pt x="1055285" y="1183968"/>
                </a:lnTo>
                <a:cubicBezTo>
                  <a:pt x="1055285" y="955497"/>
                  <a:pt x="901172" y="804081"/>
                  <a:pt x="718934" y="804081"/>
                </a:cubicBezTo>
                <a:cubicBezTo>
                  <a:pt x="536696" y="804081"/>
                  <a:pt x="385281" y="955497"/>
                  <a:pt x="385281" y="1183968"/>
                </a:cubicBezTo>
                <a:lnTo>
                  <a:pt x="385281" y="1188977"/>
                </a:lnTo>
                <a:cubicBezTo>
                  <a:pt x="385281" y="1417449"/>
                  <a:pt x="536696" y="1568864"/>
                  <a:pt x="718934" y="1568864"/>
                </a:cubicBezTo>
                <a:cubicBezTo>
                  <a:pt x="901172" y="1568864"/>
                  <a:pt x="1055285" y="1420145"/>
                  <a:pt x="1055285" y="1188977"/>
                </a:cubicBezTo>
              </a:path>
            </a:pathLst>
          </a:custGeom>
          <a:solidFill>
            <a:srgbClr val="192747"/>
          </a:solidFill>
          <a:ln w="38521" cap="flat">
            <a:noFill/>
            <a:prstDash val="solid"/>
            <a:miter/>
          </a:ln>
        </p:spPr>
        <p:txBody>
          <a:bodyPr rtlCol="0" anchor="ctr"/>
          <a:lstStyle/>
          <a:p>
            <a:endParaRPr lang="en-GB"/>
          </a:p>
        </p:txBody>
      </p:sp>
      <p:sp>
        <p:nvSpPr>
          <p:cNvPr id="40" name="Graphic 2">
            <a:extLst>
              <a:ext uri="{FF2B5EF4-FFF2-40B4-BE49-F238E27FC236}">
                <a16:creationId xmlns="" xmlns:a16="http://schemas.microsoft.com/office/drawing/2014/main" id="{AFF7D831-E628-4088-9834-1520DBF30BF7}"/>
              </a:ext>
            </a:extLst>
          </p:cNvPr>
          <p:cNvSpPr/>
          <p:nvPr/>
        </p:nvSpPr>
        <p:spPr>
          <a:xfrm>
            <a:off x="2886139" y="3140969"/>
            <a:ext cx="829509" cy="1403033"/>
          </a:xfrm>
          <a:custGeom>
            <a:avLst/>
            <a:gdLst>
              <a:gd name="connsiteX0" fmla="*/ 0 w 829509"/>
              <a:gd name="connsiteY0" fmla="*/ 26039 h 1403033"/>
              <a:gd name="connsiteX1" fmla="*/ 390289 w 829509"/>
              <a:gd name="connsiteY1" fmla="*/ 26039 h 1403033"/>
              <a:gd name="connsiteX2" fmla="*/ 390289 w 829509"/>
              <a:gd name="connsiteY2" fmla="*/ 303442 h 1403033"/>
              <a:gd name="connsiteX3" fmla="*/ 829510 w 829509"/>
              <a:gd name="connsiteY3" fmla="*/ 611 h 1403033"/>
              <a:gd name="connsiteX4" fmla="*/ 829510 w 829509"/>
              <a:gd name="connsiteY4" fmla="*/ 409009 h 1403033"/>
              <a:gd name="connsiteX5" fmla="*/ 809090 w 829509"/>
              <a:gd name="connsiteY5" fmla="*/ 409009 h 1403033"/>
              <a:gd name="connsiteX6" fmla="*/ 390675 w 829509"/>
              <a:gd name="connsiteY6" fmla="*/ 894463 h 1403033"/>
              <a:gd name="connsiteX7" fmla="*/ 390675 w 829509"/>
              <a:gd name="connsiteY7" fmla="*/ 1403034 h 1403033"/>
              <a:gd name="connsiteX8" fmla="*/ 0 w 829509"/>
              <a:gd name="connsiteY8" fmla="*/ 1403034 h 1403033"/>
              <a:gd name="connsiteX9" fmla="*/ 0 w 829509"/>
              <a:gd name="connsiteY9" fmla="*/ 26039 h 140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509" h="1403033">
                <a:moveTo>
                  <a:pt x="0" y="26039"/>
                </a:moveTo>
                <a:lnTo>
                  <a:pt x="390289" y="26039"/>
                </a:lnTo>
                <a:lnTo>
                  <a:pt x="390289" y="303442"/>
                </a:lnTo>
                <a:cubicBezTo>
                  <a:pt x="470043" y="113498"/>
                  <a:pt x="598341" y="-9792"/>
                  <a:pt x="829510" y="611"/>
                </a:cubicBezTo>
                <a:lnTo>
                  <a:pt x="829510" y="409009"/>
                </a:lnTo>
                <a:lnTo>
                  <a:pt x="809090" y="409009"/>
                </a:lnTo>
                <a:cubicBezTo>
                  <a:pt x="549796" y="409009"/>
                  <a:pt x="390675" y="565433"/>
                  <a:pt x="390675" y="894463"/>
                </a:cubicBezTo>
                <a:lnTo>
                  <a:pt x="390675" y="1403034"/>
                </a:lnTo>
                <a:lnTo>
                  <a:pt x="0" y="1403034"/>
                </a:lnTo>
                <a:lnTo>
                  <a:pt x="0" y="26039"/>
                </a:lnTo>
                <a:close/>
              </a:path>
            </a:pathLst>
          </a:custGeom>
          <a:solidFill>
            <a:srgbClr val="192747"/>
          </a:solidFill>
          <a:ln w="38521" cap="flat">
            <a:noFill/>
            <a:prstDash val="solid"/>
            <a:miter/>
          </a:ln>
        </p:spPr>
        <p:txBody>
          <a:bodyPr rtlCol="0" anchor="ctr"/>
          <a:lstStyle/>
          <a:p>
            <a:endParaRPr lang="en-GB"/>
          </a:p>
        </p:txBody>
      </p:sp>
      <p:sp>
        <p:nvSpPr>
          <p:cNvPr id="41" name="Graphic 2">
            <a:extLst>
              <a:ext uri="{FF2B5EF4-FFF2-40B4-BE49-F238E27FC236}">
                <a16:creationId xmlns="" xmlns:a16="http://schemas.microsoft.com/office/drawing/2014/main" id="{AFF7D831-E628-4088-9834-1520DBF30BF7}"/>
              </a:ext>
            </a:extLst>
          </p:cNvPr>
          <p:cNvSpPr/>
          <p:nvPr/>
        </p:nvSpPr>
        <p:spPr>
          <a:xfrm>
            <a:off x="3726051" y="3141580"/>
            <a:ext cx="1350794" cy="1432859"/>
          </a:xfrm>
          <a:custGeom>
            <a:avLst/>
            <a:gdLst>
              <a:gd name="connsiteX0" fmla="*/ 0 w 1350794"/>
              <a:gd name="connsiteY0" fmla="*/ 721246 h 1432859"/>
              <a:gd name="connsiteX1" fmla="*/ 0 w 1350794"/>
              <a:gd name="connsiteY1" fmla="*/ 716237 h 1432859"/>
              <a:gd name="connsiteX2" fmla="*/ 680406 w 1350794"/>
              <a:gd name="connsiteY2" fmla="*/ 0 h 1432859"/>
              <a:gd name="connsiteX3" fmla="*/ 1350795 w 1350794"/>
              <a:gd name="connsiteY3" fmla="*/ 747060 h 1432859"/>
              <a:gd name="connsiteX4" fmla="*/ 1345786 w 1350794"/>
              <a:gd name="connsiteY4" fmla="*/ 849930 h 1432859"/>
              <a:gd name="connsiteX5" fmla="*/ 387978 w 1350794"/>
              <a:gd name="connsiteY5" fmla="*/ 849930 h 1432859"/>
              <a:gd name="connsiteX6" fmla="*/ 724328 w 1350794"/>
              <a:gd name="connsiteY6" fmla="*/ 1119626 h 1432859"/>
              <a:gd name="connsiteX7" fmla="*/ 1057981 w 1350794"/>
              <a:gd name="connsiteY7" fmla="*/ 978614 h 1432859"/>
              <a:gd name="connsiteX8" fmla="*/ 1281444 w 1350794"/>
              <a:gd name="connsiteY8" fmla="*/ 1176263 h 1432859"/>
              <a:gd name="connsiteX9" fmla="*/ 719319 w 1350794"/>
              <a:gd name="connsiteY9" fmla="*/ 1432860 h 1432859"/>
              <a:gd name="connsiteX10" fmla="*/ 0 w 1350794"/>
              <a:gd name="connsiteY10" fmla="*/ 721246 h 1432859"/>
              <a:gd name="connsiteX11" fmla="*/ 970523 w 1350794"/>
              <a:gd name="connsiteY11" fmla="*/ 605662 h 1432859"/>
              <a:gd name="connsiteX12" fmla="*/ 680406 w 1350794"/>
              <a:gd name="connsiteY12" fmla="*/ 312848 h 1432859"/>
              <a:gd name="connsiteX13" fmla="*/ 382584 w 1350794"/>
              <a:gd name="connsiteY13" fmla="*/ 605662 h 1432859"/>
              <a:gd name="connsiteX14" fmla="*/ 970523 w 1350794"/>
              <a:gd name="connsiteY14" fmla="*/ 605662 h 143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0794" h="1432859">
                <a:moveTo>
                  <a:pt x="0" y="721246"/>
                </a:moveTo>
                <a:lnTo>
                  <a:pt x="0" y="716237"/>
                </a:lnTo>
                <a:cubicBezTo>
                  <a:pt x="0" y="323251"/>
                  <a:pt x="279714" y="0"/>
                  <a:pt x="680406" y="0"/>
                </a:cubicBezTo>
                <a:cubicBezTo>
                  <a:pt x="1140046" y="0"/>
                  <a:pt x="1350795" y="356770"/>
                  <a:pt x="1350795" y="747060"/>
                </a:cubicBezTo>
                <a:cubicBezTo>
                  <a:pt x="1350795" y="777882"/>
                  <a:pt x="1348098" y="813713"/>
                  <a:pt x="1345786" y="849930"/>
                </a:cubicBezTo>
                <a:lnTo>
                  <a:pt x="387978" y="849930"/>
                </a:lnTo>
                <a:cubicBezTo>
                  <a:pt x="426506" y="1027159"/>
                  <a:pt x="549796" y="1119626"/>
                  <a:pt x="724328" y="1119626"/>
                </a:cubicBezTo>
                <a:cubicBezTo>
                  <a:pt x="855324" y="1119626"/>
                  <a:pt x="950488" y="1078401"/>
                  <a:pt x="1057981" y="978614"/>
                </a:cubicBezTo>
                <a:lnTo>
                  <a:pt x="1281444" y="1176263"/>
                </a:lnTo>
                <a:cubicBezTo>
                  <a:pt x="1153146" y="1335384"/>
                  <a:pt x="968211" y="1432860"/>
                  <a:pt x="719319" y="1432860"/>
                </a:cubicBezTo>
                <a:cubicBezTo>
                  <a:pt x="305528" y="1432474"/>
                  <a:pt x="0" y="1142358"/>
                  <a:pt x="0" y="721246"/>
                </a:cubicBezTo>
                <a:moveTo>
                  <a:pt x="970523" y="605662"/>
                </a:moveTo>
                <a:cubicBezTo>
                  <a:pt x="947406" y="431129"/>
                  <a:pt x="844536" y="312848"/>
                  <a:pt x="680406" y="312848"/>
                </a:cubicBezTo>
                <a:cubicBezTo>
                  <a:pt x="518588" y="312848"/>
                  <a:pt x="413407" y="428432"/>
                  <a:pt x="382584" y="605662"/>
                </a:cubicBezTo>
                <a:lnTo>
                  <a:pt x="970523" y="605662"/>
                </a:lnTo>
                <a:close/>
              </a:path>
            </a:pathLst>
          </a:custGeom>
          <a:solidFill>
            <a:srgbClr val="192747"/>
          </a:solidFill>
          <a:ln w="38521" cap="flat">
            <a:noFill/>
            <a:prstDash val="solid"/>
            <a:miter/>
          </a:ln>
        </p:spPr>
        <p:txBody>
          <a:bodyPr rtlCol="0" anchor="ctr"/>
          <a:lstStyle/>
          <a:p>
            <a:endParaRPr lang="en-GB"/>
          </a:p>
        </p:txBody>
      </p:sp>
      <p:sp>
        <p:nvSpPr>
          <p:cNvPr id="42" name="Graphic 2">
            <a:extLst>
              <a:ext uri="{FF2B5EF4-FFF2-40B4-BE49-F238E27FC236}">
                <a16:creationId xmlns="" xmlns:a16="http://schemas.microsoft.com/office/drawing/2014/main" id="{AFF7D831-E628-4088-9834-1520DBF30BF7}"/>
              </a:ext>
            </a:extLst>
          </p:cNvPr>
          <p:cNvSpPr/>
          <p:nvPr/>
        </p:nvSpPr>
        <p:spPr>
          <a:xfrm>
            <a:off x="5156214" y="3151597"/>
            <a:ext cx="1266418" cy="1417448"/>
          </a:xfrm>
          <a:custGeom>
            <a:avLst/>
            <a:gdLst>
              <a:gd name="connsiteX0" fmla="*/ 0 w 1266418"/>
              <a:gd name="connsiteY0" fmla="*/ 996336 h 1417448"/>
              <a:gd name="connsiteX1" fmla="*/ 0 w 1266418"/>
              <a:gd name="connsiteY1" fmla="*/ 991328 h 1417448"/>
              <a:gd name="connsiteX2" fmla="*/ 554804 w 1266418"/>
              <a:gd name="connsiteY2" fmla="*/ 552107 h 1417448"/>
              <a:gd name="connsiteX3" fmla="*/ 891155 w 1266418"/>
              <a:gd name="connsiteY3" fmla="*/ 608744 h 1417448"/>
              <a:gd name="connsiteX4" fmla="*/ 891155 w 1266418"/>
              <a:gd name="connsiteY4" fmla="*/ 585627 h 1417448"/>
              <a:gd name="connsiteX5" fmla="*/ 596030 w 1266418"/>
              <a:gd name="connsiteY5" fmla="*/ 334038 h 1417448"/>
              <a:gd name="connsiteX6" fmla="*/ 216143 w 1266418"/>
              <a:gd name="connsiteY6" fmla="*/ 408398 h 1417448"/>
              <a:gd name="connsiteX7" fmla="*/ 118667 w 1266418"/>
              <a:gd name="connsiteY7" fmla="*/ 110575 h 1417448"/>
              <a:gd name="connsiteX8" fmla="*/ 652666 w 1266418"/>
              <a:gd name="connsiteY8" fmla="*/ 0 h 1417448"/>
              <a:gd name="connsiteX9" fmla="*/ 1117315 w 1266418"/>
              <a:gd name="connsiteY9" fmla="*/ 154112 h 1417448"/>
              <a:gd name="connsiteX10" fmla="*/ 1266418 w 1266418"/>
              <a:gd name="connsiteY10" fmla="*/ 593332 h 1417448"/>
              <a:gd name="connsiteX11" fmla="*/ 1266418 w 1266418"/>
              <a:gd name="connsiteY11" fmla="*/ 1392020 h 1417448"/>
              <a:gd name="connsiteX12" fmla="*/ 888843 w 1266418"/>
              <a:gd name="connsiteY12" fmla="*/ 1392020 h 1417448"/>
              <a:gd name="connsiteX13" fmla="*/ 888843 w 1266418"/>
              <a:gd name="connsiteY13" fmla="*/ 1242916 h 1417448"/>
              <a:gd name="connsiteX14" fmla="*/ 472740 w 1266418"/>
              <a:gd name="connsiteY14" fmla="*/ 1417448 h 1417448"/>
              <a:gd name="connsiteX15" fmla="*/ 0 w 1266418"/>
              <a:gd name="connsiteY15" fmla="*/ 996336 h 1417448"/>
              <a:gd name="connsiteX16" fmla="*/ 896163 w 1266418"/>
              <a:gd name="connsiteY16" fmla="*/ 906566 h 1417448"/>
              <a:gd name="connsiteX17" fmla="*/ 896163 w 1266418"/>
              <a:gd name="connsiteY17" fmla="*/ 837215 h 1417448"/>
              <a:gd name="connsiteX18" fmla="*/ 646886 w 1266418"/>
              <a:gd name="connsiteY18" fmla="*/ 785973 h 1417448"/>
              <a:gd name="connsiteX19" fmla="*/ 377190 w 1266418"/>
              <a:gd name="connsiteY19" fmla="*/ 975916 h 1417448"/>
              <a:gd name="connsiteX20" fmla="*/ 377190 w 1266418"/>
              <a:gd name="connsiteY20" fmla="*/ 980925 h 1417448"/>
              <a:gd name="connsiteX21" fmla="*/ 590250 w 1266418"/>
              <a:gd name="connsiteY21" fmla="*/ 1147752 h 1417448"/>
              <a:gd name="connsiteX22" fmla="*/ 896163 w 1266418"/>
              <a:gd name="connsiteY22" fmla="*/ 906566 h 141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6418" h="1417448">
                <a:moveTo>
                  <a:pt x="0" y="996336"/>
                </a:moveTo>
                <a:lnTo>
                  <a:pt x="0" y="991328"/>
                </a:lnTo>
                <a:cubicBezTo>
                  <a:pt x="0" y="690809"/>
                  <a:pt x="228471" y="552107"/>
                  <a:pt x="554804" y="552107"/>
                </a:cubicBezTo>
                <a:cubicBezTo>
                  <a:pt x="693506" y="552107"/>
                  <a:pt x="793678" y="575224"/>
                  <a:pt x="891155" y="608744"/>
                </a:cubicBezTo>
                <a:lnTo>
                  <a:pt x="891155" y="585627"/>
                </a:lnTo>
                <a:cubicBezTo>
                  <a:pt x="891155" y="423809"/>
                  <a:pt x="790982" y="334038"/>
                  <a:pt x="596030" y="334038"/>
                </a:cubicBezTo>
                <a:cubicBezTo>
                  <a:pt x="446925" y="334038"/>
                  <a:pt x="341744" y="362164"/>
                  <a:pt x="216143" y="408398"/>
                </a:cubicBezTo>
                <a:lnTo>
                  <a:pt x="118667" y="110575"/>
                </a:lnTo>
                <a:cubicBezTo>
                  <a:pt x="270082" y="43922"/>
                  <a:pt x="419186" y="0"/>
                  <a:pt x="652666" y="0"/>
                </a:cubicBezTo>
                <a:cubicBezTo>
                  <a:pt x="865726" y="0"/>
                  <a:pt x="1019839" y="56636"/>
                  <a:pt x="1117315" y="154112"/>
                </a:cubicBezTo>
                <a:cubicBezTo>
                  <a:pt x="1220185" y="256982"/>
                  <a:pt x="1266418" y="408398"/>
                  <a:pt x="1266418" y="593332"/>
                </a:cubicBezTo>
                <a:lnTo>
                  <a:pt x="1266418" y="1392020"/>
                </a:lnTo>
                <a:lnTo>
                  <a:pt x="888843" y="1392020"/>
                </a:lnTo>
                <a:lnTo>
                  <a:pt x="888843" y="1242916"/>
                </a:lnTo>
                <a:cubicBezTo>
                  <a:pt x="793678" y="1348098"/>
                  <a:pt x="663068" y="1417448"/>
                  <a:pt x="472740" y="1417448"/>
                </a:cubicBezTo>
                <a:cubicBezTo>
                  <a:pt x="213445" y="1417448"/>
                  <a:pt x="0" y="1268345"/>
                  <a:pt x="0" y="996336"/>
                </a:cubicBezTo>
                <a:moveTo>
                  <a:pt x="896163" y="906566"/>
                </a:moveTo>
                <a:lnTo>
                  <a:pt x="896163" y="837215"/>
                </a:lnTo>
                <a:cubicBezTo>
                  <a:pt x="829510" y="806393"/>
                  <a:pt x="742051" y="785973"/>
                  <a:pt x="646886" y="785973"/>
                </a:cubicBezTo>
                <a:cubicBezTo>
                  <a:pt x="480060" y="785973"/>
                  <a:pt x="377190" y="852627"/>
                  <a:pt x="377190" y="975916"/>
                </a:cubicBezTo>
                <a:lnTo>
                  <a:pt x="377190" y="980925"/>
                </a:lnTo>
                <a:cubicBezTo>
                  <a:pt x="377190" y="1086107"/>
                  <a:pt x="464649" y="1147752"/>
                  <a:pt x="590250" y="1147752"/>
                </a:cubicBezTo>
                <a:cubicBezTo>
                  <a:pt x="773258" y="1147752"/>
                  <a:pt x="896163" y="1047579"/>
                  <a:pt x="896163" y="906566"/>
                </a:cubicBezTo>
              </a:path>
            </a:pathLst>
          </a:custGeom>
          <a:solidFill>
            <a:srgbClr val="192747"/>
          </a:solidFill>
          <a:ln w="38521" cap="flat">
            <a:noFill/>
            <a:prstDash val="solid"/>
            <a:miter/>
          </a:ln>
        </p:spPr>
        <p:txBody>
          <a:bodyPr rtlCol="0" anchor="ctr"/>
          <a:lstStyle/>
          <a:p>
            <a:endParaRPr lang="en-GB" dirty="0"/>
          </a:p>
        </p:txBody>
      </p:sp>
      <p:grpSp>
        <p:nvGrpSpPr>
          <p:cNvPr id="44" name="Graphic 2">
            <a:extLst>
              <a:ext uri="{FF2B5EF4-FFF2-40B4-BE49-F238E27FC236}">
                <a16:creationId xmlns="" xmlns:a16="http://schemas.microsoft.com/office/drawing/2014/main" id="{22E09391-B74E-4655-B8B9-22345EBABA97}"/>
              </a:ext>
            </a:extLst>
          </p:cNvPr>
          <p:cNvGrpSpPr/>
          <p:nvPr/>
        </p:nvGrpSpPr>
        <p:grpSpPr>
          <a:xfrm>
            <a:off x="1797720" y="2325170"/>
            <a:ext cx="2593325" cy="701596"/>
            <a:chOff x="1797720" y="2325170"/>
            <a:chExt cx="2593325" cy="701596"/>
          </a:xfrm>
          <a:solidFill>
            <a:srgbClr val="192747"/>
          </a:solidFill>
        </p:grpSpPr>
        <p:sp>
          <p:nvSpPr>
            <p:cNvPr id="45" name="Graphic 2">
              <a:extLst>
                <a:ext uri="{FF2B5EF4-FFF2-40B4-BE49-F238E27FC236}">
                  <a16:creationId xmlns="" xmlns:a16="http://schemas.microsoft.com/office/drawing/2014/main" id="{D87D3C47-D31D-42EC-92D8-76537233113F}"/>
                </a:ext>
              </a:extLst>
            </p:cNvPr>
            <p:cNvSpPr/>
            <p:nvPr/>
          </p:nvSpPr>
          <p:spPr>
            <a:xfrm>
              <a:off x="1797720" y="2379109"/>
              <a:ext cx="323250" cy="644960"/>
            </a:xfrm>
            <a:custGeom>
              <a:avLst/>
              <a:gdLst>
                <a:gd name="connsiteX0" fmla="*/ 60489 w 323250"/>
                <a:gd name="connsiteY0" fmla="*/ 492774 h 644960"/>
                <a:gd name="connsiteX1" fmla="*/ 60489 w 323250"/>
                <a:gd name="connsiteY1" fmla="*/ 252359 h 644960"/>
                <a:gd name="connsiteX2" fmla="*/ 0 w 323250"/>
                <a:gd name="connsiteY2" fmla="*/ 252359 h 644960"/>
                <a:gd name="connsiteX3" fmla="*/ 0 w 323250"/>
                <a:gd name="connsiteY3" fmla="*/ 129454 h 644960"/>
                <a:gd name="connsiteX4" fmla="*/ 60489 w 323250"/>
                <a:gd name="connsiteY4" fmla="*/ 129454 h 644960"/>
                <a:gd name="connsiteX5" fmla="*/ 60489 w 323250"/>
                <a:gd name="connsiteY5" fmla="*/ 0 h 644960"/>
                <a:gd name="connsiteX6" fmla="*/ 204199 w 323250"/>
                <a:gd name="connsiteY6" fmla="*/ 0 h 644960"/>
                <a:gd name="connsiteX7" fmla="*/ 204199 w 323250"/>
                <a:gd name="connsiteY7" fmla="*/ 129454 h 644960"/>
                <a:gd name="connsiteX8" fmla="*/ 323251 w 323250"/>
                <a:gd name="connsiteY8" fmla="*/ 129454 h 644960"/>
                <a:gd name="connsiteX9" fmla="*/ 323251 w 323250"/>
                <a:gd name="connsiteY9" fmla="*/ 252359 h 644960"/>
                <a:gd name="connsiteX10" fmla="*/ 204199 w 323250"/>
                <a:gd name="connsiteY10" fmla="*/ 252359 h 644960"/>
                <a:gd name="connsiteX11" fmla="*/ 204199 w 323250"/>
                <a:gd name="connsiteY11" fmla="*/ 468887 h 644960"/>
                <a:gd name="connsiteX12" fmla="*/ 250433 w 323250"/>
                <a:gd name="connsiteY12" fmla="*/ 518203 h 644960"/>
                <a:gd name="connsiteX13" fmla="*/ 321324 w 323250"/>
                <a:gd name="connsiteY13" fmla="*/ 500095 h 644960"/>
                <a:gd name="connsiteX14" fmla="*/ 321324 w 323250"/>
                <a:gd name="connsiteY14" fmla="*/ 615679 h 644960"/>
                <a:gd name="connsiteX15" fmla="*/ 207666 w 323250"/>
                <a:gd name="connsiteY15" fmla="*/ 644960 h 644960"/>
                <a:gd name="connsiteX16" fmla="*/ 60489 w 323250"/>
                <a:gd name="connsiteY16" fmla="*/ 492774 h 64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250" h="644960">
                  <a:moveTo>
                    <a:pt x="60489" y="492774"/>
                  </a:moveTo>
                  <a:lnTo>
                    <a:pt x="60489" y="252359"/>
                  </a:lnTo>
                  <a:lnTo>
                    <a:pt x="0" y="252359"/>
                  </a:lnTo>
                  <a:lnTo>
                    <a:pt x="0" y="129454"/>
                  </a:lnTo>
                  <a:lnTo>
                    <a:pt x="60489" y="129454"/>
                  </a:lnTo>
                  <a:lnTo>
                    <a:pt x="60489" y="0"/>
                  </a:lnTo>
                  <a:lnTo>
                    <a:pt x="204199" y="0"/>
                  </a:lnTo>
                  <a:lnTo>
                    <a:pt x="204199" y="129454"/>
                  </a:lnTo>
                  <a:lnTo>
                    <a:pt x="323251" y="129454"/>
                  </a:lnTo>
                  <a:lnTo>
                    <a:pt x="323251" y="252359"/>
                  </a:lnTo>
                  <a:lnTo>
                    <a:pt x="204199" y="252359"/>
                  </a:lnTo>
                  <a:lnTo>
                    <a:pt x="204199" y="468887"/>
                  </a:lnTo>
                  <a:cubicBezTo>
                    <a:pt x="204199" y="502021"/>
                    <a:pt x="218454" y="518203"/>
                    <a:pt x="250433" y="518203"/>
                  </a:cubicBezTo>
                  <a:cubicBezTo>
                    <a:pt x="277017" y="518203"/>
                    <a:pt x="300519" y="511653"/>
                    <a:pt x="321324" y="500095"/>
                  </a:cubicBezTo>
                  <a:lnTo>
                    <a:pt x="321324" y="615679"/>
                  </a:lnTo>
                  <a:cubicBezTo>
                    <a:pt x="290887" y="633787"/>
                    <a:pt x="256212" y="644960"/>
                    <a:pt x="207666" y="644960"/>
                  </a:cubicBezTo>
                  <a:cubicBezTo>
                    <a:pt x="120208" y="644960"/>
                    <a:pt x="60489" y="609900"/>
                    <a:pt x="60489" y="492774"/>
                  </a:cubicBezTo>
                  <a:close/>
                </a:path>
              </a:pathLst>
            </a:custGeom>
            <a:grpFill/>
            <a:ln w="38521" cap="flat">
              <a:noFill/>
              <a:prstDash val="solid"/>
              <a:miter/>
            </a:ln>
          </p:spPr>
          <p:txBody>
            <a:bodyPr rtlCol="0" anchor="ctr"/>
            <a:lstStyle/>
            <a:p>
              <a:endParaRPr lang="en-GB"/>
            </a:p>
          </p:txBody>
        </p:sp>
        <p:sp>
          <p:nvSpPr>
            <p:cNvPr id="46" name="Graphic 2">
              <a:extLst>
                <a:ext uri="{FF2B5EF4-FFF2-40B4-BE49-F238E27FC236}">
                  <a16:creationId xmlns="" xmlns:a16="http://schemas.microsoft.com/office/drawing/2014/main" id="{438AF032-5566-48C5-BE10-82EB03993076}"/>
                </a:ext>
              </a:extLst>
            </p:cNvPr>
            <p:cNvSpPr/>
            <p:nvPr/>
          </p:nvSpPr>
          <p:spPr>
            <a:xfrm>
              <a:off x="2149482" y="2502399"/>
              <a:ext cx="466575" cy="522441"/>
            </a:xfrm>
            <a:custGeom>
              <a:avLst/>
              <a:gdLst>
                <a:gd name="connsiteX0" fmla="*/ 0 w 466575"/>
                <a:gd name="connsiteY0" fmla="*/ 367558 h 522441"/>
                <a:gd name="connsiteX1" fmla="*/ 0 w 466575"/>
                <a:gd name="connsiteY1" fmla="*/ 365632 h 522441"/>
                <a:gd name="connsiteX2" fmla="*/ 204199 w 466575"/>
                <a:gd name="connsiteY2" fmla="*/ 203814 h 522441"/>
                <a:gd name="connsiteX3" fmla="*/ 328259 w 466575"/>
                <a:gd name="connsiteY3" fmla="*/ 224619 h 522441"/>
                <a:gd name="connsiteX4" fmla="*/ 328259 w 466575"/>
                <a:gd name="connsiteY4" fmla="*/ 216143 h 522441"/>
                <a:gd name="connsiteX5" fmla="*/ 219610 w 466575"/>
                <a:gd name="connsiteY5" fmla="*/ 123290 h 522441"/>
                <a:gd name="connsiteX6" fmla="*/ 79753 w 466575"/>
                <a:gd name="connsiteY6" fmla="*/ 150645 h 522441"/>
                <a:gd name="connsiteX7" fmla="*/ 43922 w 466575"/>
                <a:gd name="connsiteY7" fmla="*/ 40840 h 522441"/>
                <a:gd name="connsiteX8" fmla="*/ 240801 w 466575"/>
                <a:gd name="connsiteY8" fmla="*/ 0 h 522441"/>
                <a:gd name="connsiteX9" fmla="*/ 411865 w 466575"/>
                <a:gd name="connsiteY9" fmla="*/ 56636 h 522441"/>
                <a:gd name="connsiteX10" fmla="*/ 466575 w 466575"/>
                <a:gd name="connsiteY10" fmla="*/ 218455 h 522441"/>
                <a:gd name="connsiteX11" fmla="*/ 466575 w 466575"/>
                <a:gd name="connsiteY11" fmla="*/ 512809 h 522441"/>
                <a:gd name="connsiteX12" fmla="*/ 327489 w 466575"/>
                <a:gd name="connsiteY12" fmla="*/ 512809 h 522441"/>
                <a:gd name="connsiteX13" fmla="*/ 327489 w 466575"/>
                <a:gd name="connsiteY13" fmla="*/ 458099 h 522441"/>
                <a:gd name="connsiteX14" fmla="*/ 174147 w 466575"/>
                <a:gd name="connsiteY14" fmla="*/ 522441 h 522441"/>
                <a:gd name="connsiteX15" fmla="*/ 0 w 466575"/>
                <a:gd name="connsiteY15" fmla="*/ 367558 h 522441"/>
                <a:gd name="connsiteX16" fmla="*/ 330186 w 466575"/>
                <a:gd name="connsiteY16" fmla="*/ 334424 h 522441"/>
                <a:gd name="connsiteX17" fmla="*/ 330186 w 466575"/>
                <a:gd name="connsiteY17" fmla="*/ 308995 h 522441"/>
                <a:gd name="connsiteX18" fmla="*/ 238489 w 466575"/>
                <a:gd name="connsiteY18" fmla="*/ 290117 h 522441"/>
                <a:gd name="connsiteX19" fmla="*/ 139086 w 466575"/>
                <a:gd name="connsiteY19" fmla="*/ 360238 h 522441"/>
                <a:gd name="connsiteX20" fmla="*/ 139086 w 466575"/>
                <a:gd name="connsiteY20" fmla="*/ 362164 h 522441"/>
                <a:gd name="connsiteX21" fmla="*/ 217684 w 466575"/>
                <a:gd name="connsiteY21" fmla="*/ 423809 h 522441"/>
                <a:gd name="connsiteX22" fmla="*/ 330186 w 466575"/>
                <a:gd name="connsiteY22" fmla="*/ 334424 h 5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6575" h="522441">
                  <a:moveTo>
                    <a:pt x="0" y="367558"/>
                  </a:moveTo>
                  <a:lnTo>
                    <a:pt x="0" y="365632"/>
                  </a:lnTo>
                  <a:cubicBezTo>
                    <a:pt x="0" y="255056"/>
                    <a:pt x="84376" y="203814"/>
                    <a:pt x="204199" y="203814"/>
                  </a:cubicBezTo>
                  <a:cubicBezTo>
                    <a:pt x="255441" y="203814"/>
                    <a:pt x="292043" y="212290"/>
                    <a:pt x="328259" y="224619"/>
                  </a:cubicBezTo>
                  <a:lnTo>
                    <a:pt x="328259" y="216143"/>
                  </a:lnTo>
                  <a:cubicBezTo>
                    <a:pt x="328259" y="156424"/>
                    <a:pt x="291272" y="123290"/>
                    <a:pt x="219610" y="123290"/>
                  </a:cubicBezTo>
                  <a:cubicBezTo>
                    <a:pt x="164900" y="123290"/>
                    <a:pt x="125987" y="133693"/>
                    <a:pt x="79753" y="150645"/>
                  </a:cubicBezTo>
                  <a:lnTo>
                    <a:pt x="43922" y="40840"/>
                  </a:lnTo>
                  <a:cubicBezTo>
                    <a:pt x="99788" y="16182"/>
                    <a:pt x="154498" y="0"/>
                    <a:pt x="240801" y="0"/>
                  </a:cubicBezTo>
                  <a:cubicBezTo>
                    <a:pt x="319398" y="0"/>
                    <a:pt x="376034" y="20805"/>
                    <a:pt x="411865" y="56636"/>
                  </a:cubicBezTo>
                  <a:cubicBezTo>
                    <a:pt x="449623" y="94394"/>
                    <a:pt x="466575" y="150260"/>
                    <a:pt x="466575" y="218455"/>
                  </a:cubicBezTo>
                  <a:lnTo>
                    <a:pt x="466575" y="512809"/>
                  </a:lnTo>
                  <a:lnTo>
                    <a:pt x="327489" y="512809"/>
                  </a:lnTo>
                  <a:lnTo>
                    <a:pt x="327489" y="458099"/>
                  </a:lnTo>
                  <a:cubicBezTo>
                    <a:pt x="292428" y="497012"/>
                    <a:pt x="244268" y="522441"/>
                    <a:pt x="174147" y="522441"/>
                  </a:cubicBezTo>
                  <a:cubicBezTo>
                    <a:pt x="78597" y="522441"/>
                    <a:pt x="0" y="467731"/>
                    <a:pt x="0" y="367558"/>
                  </a:cubicBezTo>
                  <a:close/>
                  <a:moveTo>
                    <a:pt x="330186" y="334424"/>
                  </a:moveTo>
                  <a:lnTo>
                    <a:pt x="330186" y="308995"/>
                  </a:lnTo>
                  <a:cubicBezTo>
                    <a:pt x="305528" y="297822"/>
                    <a:pt x="273549" y="290117"/>
                    <a:pt x="238489" y="290117"/>
                  </a:cubicBezTo>
                  <a:cubicBezTo>
                    <a:pt x="176844" y="290117"/>
                    <a:pt x="139086" y="314775"/>
                    <a:pt x="139086" y="360238"/>
                  </a:cubicBezTo>
                  <a:lnTo>
                    <a:pt x="139086" y="362164"/>
                  </a:lnTo>
                  <a:cubicBezTo>
                    <a:pt x="139086" y="401078"/>
                    <a:pt x="171065" y="423809"/>
                    <a:pt x="217684" y="423809"/>
                  </a:cubicBezTo>
                  <a:cubicBezTo>
                    <a:pt x="284723" y="423424"/>
                    <a:pt x="330186" y="386437"/>
                    <a:pt x="330186" y="334424"/>
                  </a:cubicBezTo>
                  <a:close/>
                </a:path>
              </a:pathLst>
            </a:custGeom>
            <a:grpFill/>
            <a:ln w="38521" cap="flat">
              <a:noFill/>
              <a:prstDash val="solid"/>
              <a:miter/>
            </a:ln>
          </p:spPr>
          <p:txBody>
            <a:bodyPr rtlCol="0" anchor="ctr"/>
            <a:lstStyle/>
            <a:p>
              <a:endParaRPr lang="en-GB"/>
            </a:p>
          </p:txBody>
        </p:sp>
        <p:sp>
          <p:nvSpPr>
            <p:cNvPr id="47" name="Graphic 2">
              <a:extLst>
                <a:ext uri="{FF2B5EF4-FFF2-40B4-BE49-F238E27FC236}">
                  <a16:creationId xmlns="" xmlns:a16="http://schemas.microsoft.com/office/drawing/2014/main" id="{3E6B2A50-9E0A-481E-A09A-39D11B457B1C}"/>
                </a:ext>
              </a:extLst>
            </p:cNvPr>
            <p:cNvSpPr/>
            <p:nvPr/>
          </p:nvSpPr>
          <p:spPr>
            <a:xfrm>
              <a:off x="2693498" y="2325170"/>
              <a:ext cx="490847" cy="690423"/>
            </a:xfrm>
            <a:custGeom>
              <a:avLst/>
              <a:gdLst>
                <a:gd name="connsiteX0" fmla="*/ 0 w 490847"/>
                <a:gd name="connsiteY0" fmla="*/ 0 h 690423"/>
                <a:gd name="connsiteX1" fmla="*/ 143710 w 490847"/>
                <a:gd name="connsiteY1" fmla="*/ 0 h 690423"/>
                <a:gd name="connsiteX2" fmla="*/ 143710 w 490847"/>
                <a:gd name="connsiteY2" fmla="*/ 367943 h 690423"/>
                <a:gd name="connsiteX3" fmla="*/ 312077 w 490847"/>
                <a:gd name="connsiteY3" fmla="*/ 183394 h 690423"/>
                <a:gd name="connsiteX4" fmla="*/ 484298 w 490847"/>
                <a:gd name="connsiteY4" fmla="*/ 183394 h 690423"/>
                <a:gd name="connsiteX5" fmla="*/ 291272 w 490847"/>
                <a:gd name="connsiteY5" fmla="*/ 382969 h 690423"/>
                <a:gd name="connsiteX6" fmla="*/ 490848 w 490847"/>
                <a:gd name="connsiteY6" fmla="*/ 690423 h 690423"/>
                <a:gd name="connsiteX7" fmla="*/ 324406 w 490847"/>
                <a:gd name="connsiteY7" fmla="*/ 690423 h 690423"/>
                <a:gd name="connsiteX8" fmla="*/ 194952 w 490847"/>
                <a:gd name="connsiteY8" fmla="*/ 482372 h 690423"/>
                <a:gd name="connsiteX9" fmla="*/ 143710 w 490847"/>
                <a:gd name="connsiteY9" fmla="*/ 536311 h 690423"/>
                <a:gd name="connsiteX10" fmla="*/ 143710 w 490847"/>
                <a:gd name="connsiteY10" fmla="*/ 690423 h 690423"/>
                <a:gd name="connsiteX11" fmla="*/ 0 w 490847"/>
                <a:gd name="connsiteY11" fmla="*/ 690423 h 690423"/>
                <a:gd name="connsiteX12" fmla="*/ 0 w 490847"/>
                <a:gd name="connsiteY12" fmla="*/ 0 h 69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47" h="690423">
                  <a:moveTo>
                    <a:pt x="0" y="0"/>
                  </a:moveTo>
                  <a:lnTo>
                    <a:pt x="143710" y="0"/>
                  </a:lnTo>
                  <a:lnTo>
                    <a:pt x="143710" y="367943"/>
                  </a:lnTo>
                  <a:lnTo>
                    <a:pt x="312077" y="183394"/>
                  </a:lnTo>
                  <a:lnTo>
                    <a:pt x="484298" y="183394"/>
                  </a:lnTo>
                  <a:lnTo>
                    <a:pt x="291272" y="382969"/>
                  </a:lnTo>
                  <a:lnTo>
                    <a:pt x="490848" y="690423"/>
                  </a:lnTo>
                  <a:lnTo>
                    <a:pt x="324406" y="690423"/>
                  </a:lnTo>
                  <a:lnTo>
                    <a:pt x="194952" y="482372"/>
                  </a:lnTo>
                  <a:lnTo>
                    <a:pt x="143710" y="536311"/>
                  </a:lnTo>
                  <a:lnTo>
                    <a:pt x="143710" y="690423"/>
                  </a:lnTo>
                  <a:lnTo>
                    <a:pt x="0" y="690423"/>
                  </a:lnTo>
                  <a:lnTo>
                    <a:pt x="0" y="0"/>
                  </a:lnTo>
                  <a:close/>
                </a:path>
              </a:pathLst>
            </a:custGeom>
            <a:grpFill/>
            <a:ln w="38521" cap="flat">
              <a:noFill/>
              <a:prstDash val="solid"/>
              <a:miter/>
            </a:ln>
          </p:spPr>
          <p:txBody>
            <a:bodyPr rtlCol="0" anchor="ctr"/>
            <a:lstStyle/>
            <a:p>
              <a:endParaRPr lang="en-GB"/>
            </a:p>
          </p:txBody>
        </p:sp>
        <p:sp>
          <p:nvSpPr>
            <p:cNvPr id="48" name="Graphic 2">
              <a:extLst>
                <a:ext uri="{FF2B5EF4-FFF2-40B4-BE49-F238E27FC236}">
                  <a16:creationId xmlns="" xmlns:a16="http://schemas.microsoft.com/office/drawing/2014/main" id="{DF5DA966-10E1-43A8-80FC-6E9B769A8A8D}"/>
                </a:ext>
              </a:extLst>
            </p:cNvPr>
            <p:cNvSpPr/>
            <p:nvPr/>
          </p:nvSpPr>
          <p:spPr>
            <a:xfrm>
              <a:off x="3158917" y="2498931"/>
              <a:ext cx="497783" cy="527834"/>
            </a:xfrm>
            <a:custGeom>
              <a:avLst/>
              <a:gdLst>
                <a:gd name="connsiteX0" fmla="*/ 0 w 497783"/>
                <a:gd name="connsiteY0" fmla="*/ 265844 h 527834"/>
                <a:gd name="connsiteX1" fmla="*/ 0 w 497783"/>
                <a:gd name="connsiteY1" fmla="*/ 263917 h 527834"/>
                <a:gd name="connsiteX2" fmla="*/ 250818 w 497783"/>
                <a:gd name="connsiteY2" fmla="*/ 0 h 527834"/>
                <a:gd name="connsiteX3" fmla="*/ 497783 w 497783"/>
                <a:gd name="connsiteY3" fmla="*/ 275091 h 527834"/>
                <a:gd name="connsiteX4" fmla="*/ 495857 w 497783"/>
                <a:gd name="connsiteY4" fmla="*/ 312848 h 527834"/>
                <a:gd name="connsiteX5" fmla="*/ 142939 w 497783"/>
                <a:gd name="connsiteY5" fmla="*/ 312848 h 527834"/>
                <a:gd name="connsiteX6" fmla="*/ 267000 w 497783"/>
                <a:gd name="connsiteY6" fmla="*/ 412250 h 527834"/>
                <a:gd name="connsiteX7" fmla="*/ 389904 w 497783"/>
                <a:gd name="connsiteY7" fmla="*/ 360238 h 527834"/>
                <a:gd name="connsiteX8" fmla="*/ 472354 w 497783"/>
                <a:gd name="connsiteY8" fmla="*/ 433056 h 527834"/>
                <a:gd name="connsiteX9" fmla="*/ 265073 w 497783"/>
                <a:gd name="connsiteY9" fmla="*/ 527835 h 527834"/>
                <a:gd name="connsiteX10" fmla="*/ 0 w 497783"/>
                <a:gd name="connsiteY10" fmla="*/ 265844 h 527834"/>
                <a:gd name="connsiteX11" fmla="*/ 357541 w 497783"/>
                <a:gd name="connsiteY11" fmla="*/ 223463 h 527834"/>
                <a:gd name="connsiteX12" fmla="*/ 250818 w 497783"/>
                <a:gd name="connsiteY12" fmla="*/ 115584 h 527834"/>
                <a:gd name="connsiteX13" fmla="*/ 141013 w 497783"/>
                <a:gd name="connsiteY13" fmla="*/ 223463 h 527834"/>
                <a:gd name="connsiteX14" fmla="*/ 357541 w 497783"/>
                <a:gd name="connsiteY14" fmla="*/ 223463 h 52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7783" h="527834">
                  <a:moveTo>
                    <a:pt x="0" y="265844"/>
                  </a:moveTo>
                  <a:lnTo>
                    <a:pt x="0" y="263917"/>
                  </a:lnTo>
                  <a:cubicBezTo>
                    <a:pt x="0" y="119052"/>
                    <a:pt x="103255" y="0"/>
                    <a:pt x="250818" y="0"/>
                  </a:cubicBezTo>
                  <a:cubicBezTo>
                    <a:pt x="420342" y="0"/>
                    <a:pt x="497783" y="131381"/>
                    <a:pt x="497783" y="275091"/>
                  </a:cubicBezTo>
                  <a:cubicBezTo>
                    <a:pt x="497783" y="286264"/>
                    <a:pt x="497012" y="299749"/>
                    <a:pt x="495857" y="312848"/>
                  </a:cubicBezTo>
                  <a:lnTo>
                    <a:pt x="142939" y="312848"/>
                  </a:lnTo>
                  <a:cubicBezTo>
                    <a:pt x="157195" y="377960"/>
                    <a:pt x="202658" y="412250"/>
                    <a:pt x="267000" y="412250"/>
                  </a:cubicBezTo>
                  <a:cubicBezTo>
                    <a:pt x="315160" y="412250"/>
                    <a:pt x="350220" y="397225"/>
                    <a:pt x="389904" y="360238"/>
                  </a:cubicBezTo>
                  <a:lnTo>
                    <a:pt x="472354" y="433056"/>
                  </a:lnTo>
                  <a:cubicBezTo>
                    <a:pt x="424965" y="491619"/>
                    <a:pt x="356770" y="527835"/>
                    <a:pt x="265073" y="527835"/>
                  </a:cubicBezTo>
                  <a:cubicBezTo>
                    <a:pt x="112502" y="527835"/>
                    <a:pt x="0" y="421112"/>
                    <a:pt x="0" y="265844"/>
                  </a:cubicBezTo>
                  <a:close/>
                  <a:moveTo>
                    <a:pt x="357541" y="223463"/>
                  </a:moveTo>
                  <a:cubicBezTo>
                    <a:pt x="349065" y="159121"/>
                    <a:pt x="311307" y="115584"/>
                    <a:pt x="250818" y="115584"/>
                  </a:cubicBezTo>
                  <a:cubicBezTo>
                    <a:pt x="191099" y="115584"/>
                    <a:pt x="152571" y="157965"/>
                    <a:pt x="141013" y="223463"/>
                  </a:cubicBezTo>
                  <a:lnTo>
                    <a:pt x="357541" y="223463"/>
                  </a:lnTo>
                  <a:close/>
                </a:path>
              </a:pathLst>
            </a:custGeom>
            <a:grpFill/>
            <a:ln w="38521" cap="flat">
              <a:noFill/>
              <a:prstDash val="solid"/>
              <a:miter/>
            </a:ln>
          </p:spPr>
          <p:txBody>
            <a:bodyPr rtlCol="0" anchor="ctr"/>
            <a:lstStyle/>
            <a:p>
              <a:endParaRPr lang="en-GB"/>
            </a:p>
          </p:txBody>
        </p:sp>
        <p:sp>
          <p:nvSpPr>
            <p:cNvPr id="49" name="Graphic 2">
              <a:extLst>
                <a:ext uri="{FF2B5EF4-FFF2-40B4-BE49-F238E27FC236}">
                  <a16:creationId xmlns="" xmlns:a16="http://schemas.microsoft.com/office/drawing/2014/main" id="{C70B2C6E-942A-4866-BCD0-AB2143504F25}"/>
                </a:ext>
              </a:extLst>
            </p:cNvPr>
            <p:cNvSpPr/>
            <p:nvPr/>
          </p:nvSpPr>
          <p:spPr>
            <a:xfrm>
              <a:off x="3924471" y="2502399"/>
              <a:ext cx="466575" cy="522441"/>
            </a:xfrm>
            <a:custGeom>
              <a:avLst/>
              <a:gdLst>
                <a:gd name="connsiteX0" fmla="*/ 0 w 466575"/>
                <a:gd name="connsiteY0" fmla="*/ 367558 h 522441"/>
                <a:gd name="connsiteX1" fmla="*/ 0 w 466575"/>
                <a:gd name="connsiteY1" fmla="*/ 365632 h 522441"/>
                <a:gd name="connsiteX2" fmla="*/ 204199 w 466575"/>
                <a:gd name="connsiteY2" fmla="*/ 203814 h 522441"/>
                <a:gd name="connsiteX3" fmla="*/ 328259 w 466575"/>
                <a:gd name="connsiteY3" fmla="*/ 224619 h 522441"/>
                <a:gd name="connsiteX4" fmla="*/ 328259 w 466575"/>
                <a:gd name="connsiteY4" fmla="*/ 216143 h 522441"/>
                <a:gd name="connsiteX5" fmla="*/ 219610 w 466575"/>
                <a:gd name="connsiteY5" fmla="*/ 123290 h 522441"/>
                <a:gd name="connsiteX6" fmla="*/ 79753 w 466575"/>
                <a:gd name="connsiteY6" fmla="*/ 150645 h 522441"/>
                <a:gd name="connsiteX7" fmla="*/ 43922 w 466575"/>
                <a:gd name="connsiteY7" fmla="*/ 40840 h 522441"/>
                <a:gd name="connsiteX8" fmla="*/ 240801 w 466575"/>
                <a:gd name="connsiteY8" fmla="*/ 0 h 522441"/>
                <a:gd name="connsiteX9" fmla="*/ 411865 w 466575"/>
                <a:gd name="connsiteY9" fmla="*/ 56636 h 522441"/>
                <a:gd name="connsiteX10" fmla="*/ 466575 w 466575"/>
                <a:gd name="connsiteY10" fmla="*/ 218455 h 522441"/>
                <a:gd name="connsiteX11" fmla="*/ 466575 w 466575"/>
                <a:gd name="connsiteY11" fmla="*/ 512809 h 522441"/>
                <a:gd name="connsiteX12" fmla="*/ 327489 w 466575"/>
                <a:gd name="connsiteY12" fmla="*/ 512809 h 522441"/>
                <a:gd name="connsiteX13" fmla="*/ 327489 w 466575"/>
                <a:gd name="connsiteY13" fmla="*/ 458099 h 522441"/>
                <a:gd name="connsiteX14" fmla="*/ 174147 w 466575"/>
                <a:gd name="connsiteY14" fmla="*/ 522441 h 522441"/>
                <a:gd name="connsiteX15" fmla="*/ 0 w 466575"/>
                <a:gd name="connsiteY15" fmla="*/ 367558 h 522441"/>
                <a:gd name="connsiteX16" fmla="*/ 330186 w 466575"/>
                <a:gd name="connsiteY16" fmla="*/ 334424 h 522441"/>
                <a:gd name="connsiteX17" fmla="*/ 330186 w 466575"/>
                <a:gd name="connsiteY17" fmla="*/ 308995 h 522441"/>
                <a:gd name="connsiteX18" fmla="*/ 238489 w 466575"/>
                <a:gd name="connsiteY18" fmla="*/ 290117 h 522441"/>
                <a:gd name="connsiteX19" fmla="*/ 139086 w 466575"/>
                <a:gd name="connsiteY19" fmla="*/ 360238 h 522441"/>
                <a:gd name="connsiteX20" fmla="*/ 139086 w 466575"/>
                <a:gd name="connsiteY20" fmla="*/ 362164 h 522441"/>
                <a:gd name="connsiteX21" fmla="*/ 217684 w 466575"/>
                <a:gd name="connsiteY21" fmla="*/ 423809 h 522441"/>
                <a:gd name="connsiteX22" fmla="*/ 330186 w 466575"/>
                <a:gd name="connsiteY22" fmla="*/ 334424 h 5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6575" h="522441">
                  <a:moveTo>
                    <a:pt x="0" y="367558"/>
                  </a:moveTo>
                  <a:lnTo>
                    <a:pt x="0" y="365632"/>
                  </a:lnTo>
                  <a:cubicBezTo>
                    <a:pt x="0" y="255056"/>
                    <a:pt x="84377" y="203814"/>
                    <a:pt x="204199" y="203814"/>
                  </a:cubicBezTo>
                  <a:cubicBezTo>
                    <a:pt x="255441" y="203814"/>
                    <a:pt x="292043" y="212290"/>
                    <a:pt x="328259" y="224619"/>
                  </a:cubicBezTo>
                  <a:lnTo>
                    <a:pt x="328259" y="216143"/>
                  </a:lnTo>
                  <a:cubicBezTo>
                    <a:pt x="328259" y="156424"/>
                    <a:pt x="291272" y="123290"/>
                    <a:pt x="219610" y="123290"/>
                  </a:cubicBezTo>
                  <a:cubicBezTo>
                    <a:pt x="164900" y="123290"/>
                    <a:pt x="125987" y="133693"/>
                    <a:pt x="79753" y="150645"/>
                  </a:cubicBezTo>
                  <a:lnTo>
                    <a:pt x="43922" y="40840"/>
                  </a:lnTo>
                  <a:cubicBezTo>
                    <a:pt x="99788" y="16182"/>
                    <a:pt x="154498" y="0"/>
                    <a:pt x="240801" y="0"/>
                  </a:cubicBezTo>
                  <a:cubicBezTo>
                    <a:pt x="319398" y="0"/>
                    <a:pt x="376034" y="20805"/>
                    <a:pt x="411865" y="56636"/>
                  </a:cubicBezTo>
                  <a:cubicBezTo>
                    <a:pt x="449623" y="94394"/>
                    <a:pt x="466575" y="150260"/>
                    <a:pt x="466575" y="218455"/>
                  </a:cubicBezTo>
                  <a:lnTo>
                    <a:pt x="466575" y="512809"/>
                  </a:lnTo>
                  <a:lnTo>
                    <a:pt x="327489" y="512809"/>
                  </a:lnTo>
                  <a:lnTo>
                    <a:pt x="327489" y="458099"/>
                  </a:lnTo>
                  <a:cubicBezTo>
                    <a:pt x="292428" y="497012"/>
                    <a:pt x="244268" y="522441"/>
                    <a:pt x="174147" y="522441"/>
                  </a:cubicBezTo>
                  <a:cubicBezTo>
                    <a:pt x="78212" y="522441"/>
                    <a:pt x="0" y="467731"/>
                    <a:pt x="0" y="367558"/>
                  </a:cubicBezTo>
                  <a:close/>
                  <a:moveTo>
                    <a:pt x="330186" y="334424"/>
                  </a:moveTo>
                  <a:lnTo>
                    <a:pt x="330186" y="308995"/>
                  </a:lnTo>
                  <a:cubicBezTo>
                    <a:pt x="305528" y="297822"/>
                    <a:pt x="273549" y="290117"/>
                    <a:pt x="238489" y="290117"/>
                  </a:cubicBezTo>
                  <a:cubicBezTo>
                    <a:pt x="176844" y="290117"/>
                    <a:pt x="139086" y="314775"/>
                    <a:pt x="139086" y="360238"/>
                  </a:cubicBezTo>
                  <a:lnTo>
                    <a:pt x="139086" y="362164"/>
                  </a:lnTo>
                  <a:cubicBezTo>
                    <a:pt x="139086" y="401078"/>
                    <a:pt x="171065" y="423809"/>
                    <a:pt x="217684" y="423809"/>
                  </a:cubicBezTo>
                  <a:cubicBezTo>
                    <a:pt x="284723" y="423424"/>
                    <a:pt x="330186" y="386437"/>
                    <a:pt x="330186" y="334424"/>
                  </a:cubicBezTo>
                  <a:close/>
                </a:path>
              </a:pathLst>
            </a:custGeom>
            <a:grpFill/>
            <a:ln w="38521" cap="flat">
              <a:noFill/>
              <a:prstDash val="solid"/>
              <a:miter/>
            </a:ln>
          </p:spPr>
          <p:txBody>
            <a:bodyPr rtlCol="0" anchor="ctr"/>
            <a:lstStyle/>
            <a:p>
              <a:endParaRPr lang="en-GB"/>
            </a:p>
          </p:txBody>
        </p:sp>
      </p:grpSp>
      <p:sp>
        <p:nvSpPr>
          <p:cNvPr id="50" name="Graphic 2">
            <a:extLst>
              <a:ext uri="{FF2B5EF4-FFF2-40B4-BE49-F238E27FC236}">
                <a16:creationId xmlns="" xmlns:a16="http://schemas.microsoft.com/office/drawing/2014/main" id="{79E7F40F-FC85-4EF5-B3C8-38456C300391}"/>
              </a:ext>
            </a:extLst>
          </p:cNvPr>
          <p:cNvSpPr/>
          <p:nvPr/>
        </p:nvSpPr>
        <p:spPr>
          <a:xfrm>
            <a:off x="6379095" y="4756677"/>
            <a:ext cx="1589283" cy="1589669"/>
          </a:xfrm>
          <a:custGeom>
            <a:avLst/>
            <a:gdLst>
              <a:gd name="connsiteX0" fmla="*/ 792523 w 1589283"/>
              <a:gd name="connsiteY0" fmla="*/ 1589669 h 1589669"/>
              <a:gd name="connsiteX1" fmla="*/ 0 w 1589283"/>
              <a:gd name="connsiteY1" fmla="*/ 1589669 h 1589669"/>
              <a:gd name="connsiteX2" fmla="*/ 0 w 1589283"/>
              <a:gd name="connsiteY2" fmla="*/ 806778 h 1589669"/>
              <a:gd name="connsiteX3" fmla="*/ 806778 w 1589283"/>
              <a:gd name="connsiteY3" fmla="*/ 0 h 1589669"/>
              <a:gd name="connsiteX4" fmla="*/ 1589284 w 1589283"/>
              <a:gd name="connsiteY4" fmla="*/ 782506 h 1589669"/>
              <a:gd name="connsiteX5" fmla="*/ 1589284 w 1589283"/>
              <a:gd name="connsiteY5" fmla="*/ 792523 h 1589669"/>
              <a:gd name="connsiteX6" fmla="*/ 792523 w 1589283"/>
              <a:gd name="connsiteY6" fmla="*/ 1589669 h 158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283" h="1589669">
                <a:moveTo>
                  <a:pt x="792523" y="1589669"/>
                </a:moveTo>
                <a:lnTo>
                  <a:pt x="0" y="1589669"/>
                </a:lnTo>
                <a:lnTo>
                  <a:pt x="0" y="806778"/>
                </a:lnTo>
                <a:cubicBezTo>
                  <a:pt x="0" y="361008"/>
                  <a:pt x="361393" y="0"/>
                  <a:pt x="806778" y="0"/>
                </a:cubicBezTo>
                <a:cubicBezTo>
                  <a:pt x="1239063" y="0"/>
                  <a:pt x="1589284" y="350606"/>
                  <a:pt x="1589284" y="782506"/>
                </a:cubicBezTo>
                <a:lnTo>
                  <a:pt x="1589284" y="792523"/>
                </a:lnTo>
                <a:cubicBezTo>
                  <a:pt x="1589284" y="1232899"/>
                  <a:pt x="1232513" y="1589669"/>
                  <a:pt x="792523" y="1589669"/>
                </a:cubicBezTo>
              </a:path>
            </a:pathLst>
          </a:custGeom>
          <a:solidFill>
            <a:schemeClr val="bg1"/>
          </a:solidFill>
          <a:ln w="38521" cap="flat">
            <a:noFill/>
            <a:prstDash val="solid"/>
            <a:miter/>
          </a:ln>
        </p:spPr>
        <p:txBody>
          <a:bodyPr rtlCol="0" anchor="ctr"/>
          <a:lstStyle/>
          <a:p>
            <a:endParaRPr lang="en-GB"/>
          </a:p>
        </p:txBody>
      </p:sp>
      <p:sp>
        <p:nvSpPr>
          <p:cNvPr id="51" name="Graphic 2">
            <a:extLst>
              <a:ext uri="{FF2B5EF4-FFF2-40B4-BE49-F238E27FC236}">
                <a16:creationId xmlns="" xmlns:a16="http://schemas.microsoft.com/office/drawing/2014/main" id="{ADEED84A-66F5-4725-A6C7-C547BE2DA8B4}"/>
              </a:ext>
            </a:extLst>
          </p:cNvPr>
          <p:cNvSpPr/>
          <p:nvPr/>
        </p:nvSpPr>
        <p:spPr>
          <a:xfrm>
            <a:off x="6897298" y="5331902"/>
            <a:ext cx="510111" cy="175687"/>
          </a:xfrm>
          <a:custGeom>
            <a:avLst/>
            <a:gdLst>
              <a:gd name="connsiteX0" fmla="*/ 510112 w 510111"/>
              <a:gd name="connsiteY0" fmla="*/ 87844 h 175687"/>
              <a:gd name="connsiteX1" fmla="*/ 255056 w 510111"/>
              <a:gd name="connsiteY1" fmla="*/ 175688 h 175687"/>
              <a:gd name="connsiteX2" fmla="*/ 0 w 510111"/>
              <a:gd name="connsiteY2" fmla="*/ 87844 h 175687"/>
              <a:gd name="connsiteX3" fmla="*/ 255056 w 510111"/>
              <a:gd name="connsiteY3" fmla="*/ 0 h 175687"/>
              <a:gd name="connsiteX4" fmla="*/ 510112 w 510111"/>
              <a:gd name="connsiteY4" fmla="*/ 87844 h 17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111" h="175687">
                <a:moveTo>
                  <a:pt x="510112" y="87844"/>
                </a:moveTo>
                <a:cubicBezTo>
                  <a:pt x="510112" y="136389"/>
                  <a:pt x="396069" y="175688"/>
                  <a:pt x="255056" y="175688"/>
                </a:cubicBezTo>
                <a:cubicBezTo>
                  <a:pt x="114043" y="175688"/>
                  <a:pt x="0" y="136389"/>
                  <a:pt x="0" y="87844"/>
                </a:cubicBezTo>
                <a:cubicBezTo>
                  <a:pt x="0" y="39299"/>
                  <a:pt x="114043" y="0"/>
                  <a:pt x="255056" y="0"/>
                </a:cubicBezTo>
                <a:cubicBezTo>
                  <a:pt x="396069" y="0"/>
                  <a:pt x="510112" y="39299"/>
                  <a:pt x="510112" y="87844"/>
                </a:cubicBezTo>
                <a:close/>
              </a:path>
            </a:pathLst>
          </a:custGeom>
          <a:noFill/>
          <a:ln w="31548" cap="rnd">
            <a:solidFill>
              <a:srgbClr val="192747"/>
            </a:solidFill>
            <a:prstDash val="solid"/>
            <a:miter/>
          </a:ln>
        </p:spPr>
        <p:txBody>
          <a:bodyPr rtlCol="0" anchor="ctr"/>
          <a:lstStyle/>
          <a:p>
            <a:endParaRPr lang="en-GB"/>
          </a:p>
        </p:txBody>
      </p:sp>
      <p:sp>
        <p:nvSpPr>
          <p:cNvPr id="52" name="Graphic 2">
            <a:extLst>
              <a:ext uri="{FF2B5EF4-FFF2-40B4-BE49-F238E27FC236}">
                <a16:creationId xmlns="" xmlns:a16="http://schemas.microsoft.com/office/drawing/2014/main" id="{E11DE948-F40B-4ACA-A45E-2A2B0B05D00E}"/>
              </a:ext>
            </a:extLst>
          </p:cNvPr>
          <p:cNvSpPr/>
          <p:nvPr/>
        </p:nvSpPr>
        <p:spPr>
          <a:xfrm>
            <a:off x="6897298" y="5422828"/>
            <a:ext cx="510111" cy="402233"/>
          </a:xfrm>
          <a:custGeom>
            <a:avLst/>
            <a:gdLst>
              <a:gd name="connsiteX0" fmla="*/ 510112 w 510111"/>
              <a:gd name="connsiteY0" fmla="*/ 119437 h 402233"/>
              <a:gd name="connsiteX1" fmla="*/ 510112 w 510111"/>
              <a:gd name="connsiteY1" fmla="*/ 178770 h 402233"/>
              <a:gd name="connsiteX2" fmla="*/ 286649 w 510111"/>
              <a:gd name="connsiteY2" fmla="*/ 402233 h 402233"/>
              <a:gd name="connsiteX3" fmla="*/ 223463 w 510111"/>
              <a:gd name="connsiteY3" fmla="*/ 402233 h 402233"/>
              <a:gd name="connsiteX4" fmla="*/ 0 w 510111"/>
              <a:gd name="connsiteY4" fmla="*/ 178770 h 402233"/>
              <a:gd name="connsiteX5" fmla="*/ 0 w 510111"/>
              <a:gd name="connsiteY5" fmla="*/ 0 h 40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111" h="402233">
                <a:moveTo>
                  <a:pt x="510112" y="119437"/>
                </a:moveTo>
                <a:lnTo>
                  <a:pt x="510112" y="178770"/>
                </a:lnTo>
                <a:cubicBezTo>
                  <a:pt x="510112" y="302060"/>
                  <a:pt x="409939" y="402233"/>
                  <a:pt x="286649" y="402233"/>
                </a:cubicBezTo>
                <a:lnTo>
                  <a:pt x="223463" y="402233"/>
                </a:lnTo>
                <a:cubicBezTo>
                  <a:pt x="99788" y="402233"/>
                  <a:pt x="0" y="302060"/>
                  <a:pt x="0" y="178770"/>
                </a:cubicBezTo>
                <a:lnTo>
                  <a:pt x="0" y="0"/>
                </a:lnTo>
              </a:path>
            </a:pathLst>
          </a:custGeom>
          <a:noFill/>
          <a:ln w="31548" cap="rnd">
            <a:solidFill>
              <a:srgbClr val="192747"/>
            </a:solidFill>
            <a:prstDash val="solid"/>
            <a:miter/>
          </a:ln>
        </p:spPr>
        <p:txBody>
          <a:bodyPr rtlCol="0" anchor="ctr"/>
          <a:lstStyle/>
          <a:p>
            <a:endParaRPr lang="en-GB"/>
          </a:p>
        </p:txBody>
      </p:sp>
      <p:sp>
        <p:nvSpPr>
          <p:cNvPr id="53" name="Graphic 2">
            <a:extLst>
              <a:ext uri="{FF2B5EF4-FFF2-40B4-BE49-F238E27FC236}">
                <a16:creationId xmlns="" xmlns:a16="http://schemas.microsoft.com/office/drawing/2014/main" id="{88196419-711E-4593-ABCD-927D6A0A5C7B}"/>
              </a:ext>
            </a:extLst>
          </p:cNvPr>
          <p:cNvSpPr/>
          <p:nvPr/>
        </p:nvSpPr>
        <p:spPr>
          <a:xfrm>
            <a:off x="7407410" y="5471373"/>
            <a:ext cx="124446" cy="124446"/>
          </a:xfrm>
          <a:custGeom>
            <a:avLst/>
            <a:gdLst>
              <a:gd name="connsiteX0" fmla="*/ 58948 w 124446"/>
              <a:gd name="connsiteY0" fmla="*/ 124446 h 124446"/>
              <a:gd name="connsiteX1" fmla="*/ 0 w 124446"/>
              <a:gd name="connsiteY1" fmla="*/ 124446 h 124446"/>
              <a:gd name="connsiteX2" fmla="*/ 0 w 124446"/>
              <a:gd name="connsiteY2" fmla="*/ 63957 h 124446"/>
              <a:gd name="connsiteX3" fmla="*/ 63957 w 124446"/>
              <a:gd name="connsiteY3" fmla="*/ 0 h 124446"/>
              <a:gd name="connsiteX4" fmla="*/ 124446 w 124446"/>
              <a:gd name="connsiteY4" fmla="*/ 0 h 124446"/>
              <a:gd name="connsiteX5" fmla="*/ 124446 w 124446"/>
              <a:gd name="connsiteY5" fmla="*/ 58948 h 124446"/>
              <a:gd name="connsiteX6" fmla="*/ 58948 w 124446"/>
              <a:gd name="connsiteY6" fmla="*/ 124446 h 1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446" h="124446">
                <a:moveTo>
                  <a:pt x="58948" y="124446"/>
                </a:moveTo>
                <a:lnTo>
                  <a:pt x="0" y="124446"/>
                </a:lnTo>
                <a:lnTo>
                  <a:pt x="0" y="63957"/>
                </a:lnTo>
                <a:cubicBezTo>
                  <a:pt x="0" y="28511"/>
                  <a:pt x="28511" y="0"/>
                  <a:pt x="63957" y="0"/>
                </a:cubicBezTo>
                <a:lnTo>
                  <a:pt x="124446" y="0"/>
                </a:lnTo>
                <a:lnTo>
                  <a:pt x="124446" y="58948"/>
                </a:lnTo>
                <a:cubicBezTo>
                  <a:pt x="124446" y="95164"/>
                  <a:pt x="95164" y="124446"/>
                  <a:pt x="58948" y="124446"/>
                </a:cubicBezTo>
                <a:close/>
              </a:path>
            </a:pathLst>
          </a:custGeom>
          <a:noFill/>
          <a:ln w="31548" cap="rnd">
            <a:solidFill>
              <a:srgbClr val="192747"/>
            </a:solidFill>
            <a:prstDash val="solid"/>
            <a:miter/>
          </a:ln>
        </p:spPr>
        <p:txBody>
          <a:bodyPr rtlCol="0" anchor="ctr"/>
          <a:lstStyle/>
          <a:p>
            <a:endParaRPr lang="en-GB"/>
          </a:p>
        </p:txBody>
      </p:sp>
      <p:sp>
        <p:nvSpPr>
          <p:cNvPr id="54" name="Graphic 2">
            <a:extLst>
              <a:ext uri="{FF2B5EF4-FFF2-40B4-BE49-F238E27FC236}">
                <a16:creationId xmlns="" xmlns:a16="http://schemas.microsoft.com/office/drawing/2014/main" id="{3455CC7F-D0B8-4E31-BCD1-E7FB9F50233A}"/>
              </a:ext>
            </a:extLst>
          </p:cNvPr>
          <p:cNvSpPr/>
          <p:nvPr/>
        </p:nvSpPr>
        <p:spPr>
          <a:xfrm>
            <a:off x="7161601" y="5223253"/>
            <a:ext cx="88988" cy="225774"/>
          </a:xfrm>
          <a:custGeom>
            <a:avLst/>
            <a:gdLst>
              <a:gd name="connsiteX0" fmla="*/ 48545 w 88988"/>
              <a:gd name="connsiteY0" fmla="*/ 0 h 225774"/>
              <a:gd name="connsiteX1" fmla="*/ 61645 w 88988"/>
              <a:gd name="connsiteY1" fmla="*/ 130995 h 225774"/>
              <a:gd name="connsiteX2" fmla="*/ 0 w 88988"/>
              <a:gd name="connsiteY2" fmla="*/ 225774 h 225774"/>
            </a:gdLst>
            <a:ahLst/>
            <a:cxnLst>
              <a:cxn ang="0">
                <a:pos x="connsiteX0" y="connsiteY0"/>
              </a:cxn>
              <a:cxn ang="0">
                <a:pos x="connsiteX1" y="connsiteY1"/>
              </a:cxn>
              <a:cxn ang="0">
                <a:pos x="connsiteX2" y="connsiteY2"/>
              </a:cxn>
            </a:cxnLst>
            <a:rect l="l" t="t" r="r" b="b"/>
            <a:pathLst>
              <a:path w="88988" h="225774">
                <a:moveTo>
                  <a:pt x="48545" y="0"/>
                </a:moveTo>
                <a:cubicBezTo>
                  <a:pt x="73974" y="16182"/>
                  <a:pt x="117896" y="89000"/>
                  <a:pt x="61645" y="130995"/>
                </a:cubicBezTo>
                <a:cubicBezTo>
                  <a:pt x="13099" y="167212"/>
                  <a:pt x="0" y="210748"/>
                  <a:pt x="0" y="225774"/>
                </a:cubicBezTo>
              </a:path>
            </a:pathLst>
          </a:custGeom>
          <a:noFill/>
          <a:ln w="31548" cap="rnd">
            <a:solidFill>
              <a:srgbClr val="192747"/>
            </a:solidFill>
            <a:prstDash val="solid"/>
            <a:miter/>
          </a:ln>
        </p:spPr>
        <p:txBody>
          <a:bodyPr rtlCol="0" anchor="ctr"/>
          <a:lstStyle/>
          <a:p>
            <a:endParaRPr lang="en-GB"/>
          </a:p>
        </p:txBody>
      </p:sp>
      <p:sp>
        <p:nvSpPr>
          <p:cNvPr id="55" name="Graphic 2">
            <a:extLst>
              <a:ext uri="{FF2B5EF4-FFF2-40B4-BE49-F238E27FC236}">
                <a16:creationId xmlns="" xmlns:a16="http://schemas.microsoft.com/office/drawing/2014/main" id="{68D7C541-70D0-4B67-89DD-05233ECA7E00}"/>
              </a:ext>
            </a:extLst>
          </p:cNvPr>
          <p:cNvSpPr/>
          <p:nvPr/>
        </p:nvSpPr>
        <p:spPr>
          <a:xfrm>
            <a:off x="7064895" y="5223253"/>
            <a:ext cx="88988" cy="225774"/>
          </a:xfrm>
          <a:custGeom>
            <a:avLst/>
            <a:gdLst>
              <a:gd name="connsiteX0" fmla="*/ 48546 w 88988"/>
              <a:gd name="connsiteY0" fmla="*/ 0 h 225774"/>
              <a:gd name="connsiteX1" fmla="*/ 61645 w 88988"/>
              <a:gd name="connsiteY1" fmla="*/ 130995 h 225774"/>
              <a:gd name="connsiteX2" fmla="*/ 0 w 88988"/>
              <a:gd name="connsiteY2" fmla="*/ 225774 h 225774"/>
            </a:gdLst>
            <a:ahLst/>
            <a:cxnLst>
              <a:cxn ang="0">
                <a:pos x="connsiteX0" y="connsiteY0"/>
              </a:cxn>
              <a:cxn ang="0">
                <a:pos x="connsiteX1" y="connsiteY1"/>
              </a:cxn>
              <a:cxn ang="0">
                <a:pos x="connsiteX2" y="connsiteY2"/>
              </a:cxn>
            </a:cxnLst>
            <a:rect l="l" t="t" r="r" b="b"/>
            <a:pathLst>
              <a:path w="88988" h="225774">
                <a:moveTo>
                  <a:pt x="48546" y="0"/>
                </a:moveTo>
                <a:cubicBezTo>
                  <a:pt x="73974" y="16182"/>
                  <a:pt x="117896" y="89000"/>
                  <a:pt x="61645" y="130995"/>
                </a:cubicBezTo>
                <a:cubicBezTo>
                  <a:pt x="13100" y="167212"/>
                  <a:pt x="0" y="210748"/>
                  <a:pt x="0" y="225774"/>
                </a:cubicBezTo>
              </a:path>
            </a:pathLst>
          </a:custGeom>
          <a:noFill/>
          <a:ln w="31548" cap="rnd">
            <a:solidFill>
              <a:srgbClr val="192747"/>
            </a:solidFill>
            <a:prstDash val="solid"/>
            <a:miter/>
          </a:ln>
        </p:spPr>
        <p:txBody>
          <a:bodyPr rtlCol="0" anchor="ctr"/>
          <a:lstStyle/>
          <a:p>
            <a:endParaRPr lang="en-GB"/>
          </a:p>
        </p:txBody>
      </p:sp>
      <p:sp>
        <p:nvSpPr>
          <p:cNvPr id="56" name="Graphic 2">
            <a:extLst>
              <a:ext uri="{FF2B5EF4-FFF2-40B4-BE49-F238E27FC236}">
                <a16:creationId xmlns="" xmlns:a16="http://schemas.microsoft.com/office/drawing/2014/main" id="{32DA967D-1D22-4748-AE19-6EBCE38A0126}"/>
              </a:ext>
            </a:extLst>
          </p:cNvPr>
          <p:cNvSpPr/>
          <p:nvPr/>
        </p:nvSpPr>
        <p:spPr>
          <a:xfrm>
            <a:off x="6784796" y="5727585"/>
            <a:ext cx="746673" cy="240414"/>
          </a:xfrm>
          <a:custGeom>
            <a:avLst/>
            <a:gdLst>
              <a:gd name="connsiteX0" fmla="*/ 585241 w 746673"/>
              <a:gd name="connsiteY0" fmla="*/ 0 h 240414"/>
              <a:gd name="connsiteX1" fmla="*/ 746674 w 746673"/>
              <a:gd name="connsiteY1" fmla="*/ 108649 h 240414"/>
              <a:gd name="connsiteX2" fmla="*/ 373337 w 746673"/>
              <a:gd name="connsiteY2" fmla="*/ 240415 h 240414"/>
              <a:gd name="connsiteX3" fmla="*/ 0 w 746673"/>
              <a:gd name="connsiteY3" fmla="*/ 108649 h 240414"/>
              <a:gd name="connsiteX4" fmla="*/ 151415 w 746673"/>
              <a:gd name="connsiteY4" fmla="*/ 2312 h 240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73" h="240414">
                <a:moveTo>
                  <a:pt x="585241" y="0"/>
                </a:moveTo>
                <a:cubicBezTo>
                  <a:pt x="682718" y="23887"/>
                  <a:pt x="746674" y="63571"/>
                  <a:pt x="746674" y="108649"/>
                </a:cubicBezTo>
                <a:cubicBezTo>
                  <a:pt x="746674" y="181467"/>
                  <a:pt x="579462" y="240415"/>
                  <a:pt x="373337" y="240415"/>
                </a:cubicBezTo>
                <a:cubicBezTo>
                  <a:pt x="167212" y="240415"/>
                  <a:pt x="0" y="181467"/>
                  <a:pt x="0" y="108649"/>
                </a:cubicBezTo>
                <a:cubicBezTo>
                  <a:pt x="0" y="65113"/>
                  <a:pt x="59718" y="26584"/>
                  <a:pt x="151415" y="2312"/>
                </a:cubicBezTo>
              </a:path>
            </a:pathLst>
          </a:custGeom>
          <a:noFill/>
          <a:ln w="31587" cap="rnd">
            <a:solidFill>
              <a:srgbClr val="192747"/>
            </a:solidFill>
            <a:prstDash val="solid"/>
            <a:miter/>
          </a:ln>
        </p:spPr>
        <p:txBody>
          <a:bodyPr rtlCol="0" anchor="ctr"/>
          <a:lstStyle/>
          <a:p>
            <a:endParaRPr lang="en-GB"/>
          </a:p>
        </p:txBody>
      </p:sp>
      <p:pic>
        <p:nvPicPr>
          <p:cNvPr id="23" name="Picture 22">
            <a:extLst>
              <a:ext uri="{FF2B5EF4-FFF2-40B4-BE49-F238E27FC236}">
                <a16:creationId xmlns="" xmlns:a16="http://schemas.microsoft.com/office/drawing/2014/main" id="{145C2E98-1180-C747-812F-342933AF96AC}"/>
              </a:ext>
            </a:extLst>
          </p:cNvPr>
          <p:cNvPicPr>
            <a:picLocks noChangeAspect="1"/>
          </p:cNvPicPr>
          <p:nvPr userDrawn="1"/>
        </p:nvPicPr>
        <p:blipFill>
          <a:blip r:embed="rId4"/>
          <a:stretch>
            <a:fillRect/>
          </a:stretch>
        </p:blipFill>
        <p:spPr>
          <a:xfrm>
            <a:off x="9495090" y="549274"/>
            <a:ext cx="2277389" cy="804512"/>
          </a:xfrm>
          <a:prstGeom prst="rect">
            <a:avLst/>
          </a:prstGeom>
        </p:spPr>
      </p:pic>
    </p:spTree>
    <p:extLst>
      <p:ext uri="{BB962C8B-B14F-4D97-AF65-F5344CB8AC3E}">
        <p14:creationId xmlns:p14="http://schemas.microsoft.com/office/powerpoint/2010/main" val="3403221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Default Slide">
    <p:spTree>
      <p:nvGrpSpPr>
        <p:cNvPr id="1" name=""/>
        <p:cNvGrpSpPr/>
        <p:nvPr/>
      </p:nvGrpSpPr>
      <p:grpSpPr>
        <a:xfrm>
          <a:off x="0" y="0"/>
          <a:ext cx="0" cy="0"/>
          <a:chOff x="0" y="0"/>
          <a:chExt cx="0" cy="0"/>
        </a:xfrm>
      </p:grpSpPr>
      <p:sp>
        <p:nvSpPr>
          <p:cNvPr id="2" name="Title 1"/>
          <p:cNvSpPr>
            <a:spLocks noGrp="1"/>
          </p:cNvSpPr>
          <p:nvPr>
            <p:ph type="title"/>
          </p:nvPr>
        </p:nvSpPr>
        <p:spPr>
          <a:xfrm>
            <a:off x="203200" y="136356"/>
            <a:ext cx="10261600" cy="31288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4131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Long Title Slide">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 xmlns:a16="http://schemas.microsoft.com/office/drawing/2014/main" id="{D43CBA1E-3BF5-4E22-B046-1DBDB881C5E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210196" y="5602270"/>
            <a:ext cx="2174684" cy="453773"/>
          </a:xfrm>
          <a:prstGeom prst="rect">
            <a:avLst/>
          </a:prstGeom>
        </p:spPr>
      </p:pic>
      <p:sp>
        <p:nvSpPr>
          <p:cNvPr id="8" name="Rectangle: Diagonal Corners Rounded 7">
            <a:extLst>
              <a:ext uri="{FF2B5EF4-FFF2-40B4-BE49-F238E27FC236}">
                <a16:creationId xmlns="" xmlns:a16="http://schemas.microsoft.com/office/drawing/2014/main" id="{CFE4B822-7163-4FB1-B200-81284C130CCD}"/>
              </a:ext>
            </a:extLst>
          </p:cNvPr>
          <p:cNvSpPr/>
          <p:nvPr userDrawn="1"/>
        </p:nvSpPr>
        <p:spPr>
          <a:xfrm flipH="1">
            <a:off x="749147" y="760164"/>
            <a:ext cx="7590622" cy="5310130"/>
          </a:xfrm>
          <a:prstGeom prst="round2DiagRect">
            <a:avLst>
              <a:gd name="adj1" fmla="val 50000"/>
              <a:gd name="adj2" fmla="val 0"/>
            </a:avLst>
          </a:prstGeom>
          <a:solidFill>
            <a:srgbClr val="A1B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 xmlns:a16="http://schemas.microsoft.com/office/drawing/2014/main" id="{75AEEC81-7D64-4CA9-87DC-FF0D7D8D3C3E}"/>
              </a:ext>
            </a:extLst>
          </p:cNvPr>
          <p:cNvSpPr>
            <a:spLocks noGrp="1"/>
          </p:cNvSpPr>
          <p:nvPr>
            <p:ph type="body" sz="half" idx="2" hasCustomPrompt="1"/>
          </p:nvPr>
        </p:nvSpPr>
        <p:spPr>
          <a:xfrm>
            <a:off x="926411" y="1759111"/>
            <a:ext cx="6838105" cy="2654612"/>
          </a:xfrm>
        </p:spPr>
        <p:txBody>
          <a:bodyPr tIns="0" anchor="t">
            <a:normAutofit/>
          </a:bodyPr>
          <a:lstStyle>
            <a:lvl1pPr marL="0" indent="0">
              <a:lnSpc>
                <a:spcPct val="90000"/>
              </a:lnSpc>
              <a:buNone/>
              <a:defRPr sz="5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of presentation goes in here, can go over three lines</a:t>
            </a:r>
          </a:p>
        </p:txBody>
      </p:sp>
      <p:sp>
        <p:nvSpPr>
          <p:cNvPr id="11" name="Text Placeholder 2">
            <a:extLst>
              <a:ext uri="{FF2B5EF4-FFF2-40B4-BE49-F238E27FC236}">
                <a16:creationId xmlns="" xmlns:a16="http://schemas.microsoft.com/office/drawing/2014/main" id="{45C2A7DE-CBC8-453E-980E-B2088B659C91}"/>
              </a:ext>
            </a:extLst>
          </p:cNvPr>
          <p:cNvSpPr>
            <a:spLocks noGrp="1"/>
          </p:cNvSpPr>
          <p:nvPr>
            <p:ph type="body" idx="10" hasCustomPrompt="1"/>
          </p:nvPr>
        </p:nvSpPr>
        <p:spPr>
          <a:xfrm>
            <a:off x="2132287" y="5036634"/>
            <a:ext cx="6086248" cy="288000"/>
          </a:xfrm>
        </p:spPr>
        <p:txBody>
          <a:bodyPr>
            <a:noAutofit/>
          </a:bodyPr>
          <a:lstStyle>
            <a:lvl1pPr marL="0" indent="0" algn="r">
              <a:lnSpc>
                <a:spcPct val="100000"/>
              </a:lnSpc>
              <a:buFont typeface="Arial" panose="020B0604020202020204" pitchFamily="34" charset="0"/>
              <a:buNone/>
              <a:defRPr sz="1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Job title</a:t>
            </a:r>
          </a:p>
        </p:txBody>
      </p:sp>
      <p:sp>
        <p:nvSpPr>
          <p:cNvPr id="12" name="Text Placeholder 2">
            <a:extLst>
              <a:ext uri="{FF2B5EF4-FFF2-40B4-BE49-F238E27FC236}">
                <a16:creationId xmlns="" xmlns:a16="http://schemas.microsoft.com/office/drawing/2014/main" id="{7308F450-F524-46D8-ADA1-3DBD85E3E4A7}"/>
              </a:ext>
            </a:extLst>
          </p:cNvPr>
          <p:cNvSpPr>
            <a:spLocks noGrp="1"/>
          </p:cNvSpPr>
          <p:nvPr>
            <p:ph type="body" idx="13" hasCustomPrompt="1"/>
          </p:nvPr>
        </p:nvSpPr>
        <p:spPr>
          <a:xfrm>
            <a:off x="2132287" y="4734467"/>
            <a:ext cx="6086248" cy="288000"/>
          </a:xfrm>
        </p:spPr>
        <p:txBody>
          <a:bodyPr>
            <a:noAutofit/>
          </a:bodyPr>
          <a:lstStyle>
            <a:lvl1pPr marL="0" indent="0" algn="r">
              <a:lnSpc>
                <a:spcPct val="120000"/>
              </a:lnSpc>
              <a:buFont typeface="Arial" panose="020B0604020202020204" pitchFamily="34" charse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sp>
        <p:nvSpPr>
          <p:cNvPr id="13" name="Text Placeholder 2">
            <a:extLst>
              <a:ext uri="{FF2B5EF4-FFF2-40B4-BE49-F238E27FC236}">
                <a16:creationId xmlns="" xmlns:a16="http://schemas.microsoft.com/office/drawing/2014/main" id="{E2ED987A-AB96-405A-B8A7-9136BB7499D2}"/>
              </a:ext>
            </a:extLst>
          </p:cNvPr>
          <p:cNvSpPr>
            <a:spLocks noGrp="1"/>
          </p:cNvSpPr>
          <p:nvPr>
            <p:ph type="body" idx="16" hasCustomPrompt="1"/>
          </p:nvPr>
        </p:nvSpPr>
        <p:spPr>
          <a:xfrm>
            <a:off x="4095551" y="5736026"/>
            <a:ext cx="4122984" cy="288000"/>
          </a:xfrm>
        </p:spPr>
        <p:txBody>
          <a:bodyPr>
            <a:noAutofit/>
          </a:bodyPr>
          <a:lstStyle>
            <a:lvl1pPr marL="0" indent="0" algn="r">
              <a:lnSpc>
                <a:spcPct val="120000"/>
              </a:lnSpc>
              <a:buFont typeface="Arial" panose="020B0604020202020204" pitchFamily="34" charset="0"/>
              <a:buNone/>
              <a:defRPr sz="11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spTree>
    <p:extLst>
      <p:ext uri="{BB962C8B-B14F-4D97-AF65-F5344CB8AC3E}">
        <p14:creationId xmlns:p14="http://schemas.microsoft.com/office/powerpoint/2010/main" val="2256941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only_Blue">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24622320-7EF3-4D6D-B581-760DD3AA6D85}"/>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182237"/>
          </a:solidFill>
          <a:ln w="13549" cap="flat">
            <a:noFill/>
            <a:prstDash val="solid"/>
            <a:miter/>
          </a:ln>
        </p:spPr>
        <p:txBody>
          <a:bodyPr wrap="square" rtlCol="0" anchor="ctr">
            <a:noAutofit/>
          </a:bodyPr>
          <a:lstStyle/>
          <a:p>
            <a:pPr defTabSz="914400"/>
            <a:endParaRPr lang="en-GB">
              <a:solidFill>
                <a:prstClr val="black"/>
              </a:solidFill>
            </a:endParaRPr>
          </a:p>
        </p:txBody>
      </p:sp>
      <p:sp>
        <p:nvSpPr>
          <p:cNvPr id="6" name="bg object 16">
            <a:extLst>
              <a:ext uri="{FF2B5EF4-FFF2-40B4-BE49-F238E27FC236}">
                <a16:creationId xmlns="" xmlns:a16="http://schemas.microsoft.com/office/drawing/2014/main" id="{523F8D02-DFC0-4BA2-8AE6-DA7E1EDCC666}"/>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A1BF4E"/>
          </a:solidFill>
        </p:spPr>
        <p:txBody>
          <a:bodyPr wrap="square" lIns="0" tIns="0" rIns="0" bIns="0" rtlCol="0"/>
          <a:lstStyle/>
          <a:p>
            <a:pPr defTabSz="914400"/>
            <a:endParaRPr>
              <a:solidFill>
                <a:prstClr val="black"/>
              </a:solidFill>
            </a:endParaRPr>
          </a:p>
        </p:txBody>
      </p:sp>
      <p:sp>
        <p:nvSpPr>
          <p:cNvPr id="5" name="Title Placeholder 1">
            <a:extLst>
              <a:ext uri="{FF2B5EF4-FFF2-40B4-BE49-F238E27FC236}">
                <a16:creationId xmlns="" xmlns:a16="http://schemas.microsoft.com/office/drawing/2014/main" id="{E7E67A5E-23F8-4802-8327-4CBC45C271C7}"/>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endParaRPr lang="en-GB" dirty="0"/>
          </a:p>
        </p:txBody>
      </p:sp>
      <p:sp>
        <p:nvSpPr>
          <p:cNvPr id="7" name="Text Placeholder 3">
            <a:extLst>
              <a:ext uri="{FF2B5EF4-FFF2-40B4-BE49-F238E27FC236}">
                <a16:creationId xmlns="" xmlns:a16="http://schemas.microsoft.com/office/drawing/2014/main" id="{A0025712-F260-4964-8B60-FCAA09184AC5}"/>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a:extLst>
              <a:ext uri="{FF2B5EF4-FFF2-40B4-BE49-F238E27FC236}">
                <a16:creationId xmlns="" xmlns:a16="http://schemas.microsoft.com/office/drawing/2014/main" id="{4E45F11D-1227-41F8-A3A5-DA968C438034}"/>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solidFill>
                  <a:prstClr val="black">
                    <a:tint val="75000"/>
                  </a:prstClr>
                </a:solidFill>
              </a:rPr>
              <a:pPr/>
              <a:t>‹#›</a:t>
            </a:fld>
            <a:endParaRPr lang="en-GB" dirty="0">
              <a:solidFill>
                <a:prstClr val="black">
                  <a:tint val="75000"/>
                </a:prstClr>
              </a:solidFill>
            </a:endParaRPr>
          </a:p>
        </p:txBody>
      </p:sp>
      <p:sp>
        <p:nvSpPr>
          <p:cNvPr id="10" name="Freeform: Shape 9">
            <a:extLst>
              <a:ext uri="{FF2B5EF4-FFF2-40B4-BE49-F238E27FC236}">
                <a16:creationId xmlns="" xmlns:a16="http://schemas.microsoft.com/office/drawing/2014/main" id="{7CEAB562-7D4A-448D-B358-14C5648134BD}"/>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182237"/>
          </a:solidFill>
          <a:ln w="13549" cap="flat">
            <a:noFill/>
            <a:prstDash val="solid"/>
            <a:miter/>
          </a:ln>
        </p:spPr>
        <p:txBody>
          <a:bodyPr wrap="square" rtlCol="0" anchor="ctr">
            <a:noAutofit/>
          </a:bodyPr>
          <a:lstStyle/>
          <a:p>
            <a:pPr defTabSz="914400"/>
            <a:endParaRPr lang="en-GB">
              <a:solidFill>
                <a:prstClr val="black"/>
              </a:solidFill>
            </a:endParaRPr>
          </a:p>
        </p:txBody>
      </p:sp>
      <p:pic>
        <p:nvPicPr>
          <p:cNvPr id="11" name="Graphic 10">
            <a:extLst>
              <a:ext uri="{FF2B5EF4-FFF2-40B4-BE49-F238E27FC236}">
                <a16:creationId xmlns="" xmlns:a16="http://schemas.microsoft.com/office/drawing/2014/main" id="{C47FABF2-C8BE-48D3-A643-04A467F1507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1392068" y="6602145"/>
            <a:ext cx="626225" cy="130532"/>
          </a:xfrm>
          <a:prstGeom prst="rect">
            <a:avLst/>
          </a:prstGeom>
        </p:spPr>
      </p:pic>
    </p:spTree>
    <p:extLst>
      <p:ext uri="{BB962C8B-B14F-4D97-AF65-F5344CB8AC3E}">
        <p14:creationId xmlns:p14="http://schemas.microsoft.com/office/powerpoint/2010/main" val="3777401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Default Slid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203200" y="136356"/>
            <a:ext cx="10261600" cy="31288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685800"/>
            <a:ext cx="11582400" cy="406400"/>
          </a:xfrm>
          <a:prstGeom prst="rect">
            <a:avLst/>
          </a:prstGeom>
        </p:spPr>
        <p:txBody>
          <a:bodyPr anchor="b">
            <a:noAutofit/>
          </a:bodyPr>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04800" y="1092201"/>
            <a:ext cx="11582400" cy="5181601"/>
          </a:xfrm>
          <a:prstGeom prst="rect">
            <a:avLst/>
          </a:prstGeom>
        </p:spPr>
        <p:txBody>
          <a:bodyPr>
            <a:normAutofit/>
          </a:bodyPr>
          <a:lstStyle>
            <a:lvl1pPr>
              <a:defRPr sz="2133"/>
            </a:lvl1pPr>
            <a:lvl2pPr>
              <a:defRPr sz="1867"/>
            </a:lvl2pPr>
            <a:lvl3pPr>
              <a:defRPr sz="1600"/>
            </a:lvl3pPr>
            <a:lvl4pPr>
              <a:defRPr sz="1467"/>
            </a:lvl4pPr>
            <a:lvl5pPr>
              <a:defRPr sz="14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736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
        <p:nvSpPr>
          <p:cNvPr id="3" name="Content Placeholder 2">
            <a:extLst>
              <a:ext uri="{FF2B5EF4-FFF2-40B4-BE49-F238E27FC236}">
                <a16:creationId xmlns="" xmlns:a16="http://schemas.microsoft.com/office/drawing/2014/main" id="{810CFEFC-6AC8-4817-A0D3-6029D48BD293}"/>
              </a:ext>
            </a:extLst>
          </p:cNvPr>
          <p:cNvSpPr>
            <a:spLocks noGrp="1"/>
          </p:cNvSpPr>
          <p:nvPr>
            <p:ph sz="quarter" idx="10" hasCustomPrompt="1"/>
          </p:nvPr>
        </p:nvSpPr>
        <p:spPr>
          <a:xfrm>
            <a:off x="479425" y="1844675"/>
            <a:ext cx="11233150" cy="4392612"/>
          </a:xfr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31117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 xmlns:a16="http://schemas.microsoft.com/office/drawing/2014/main" id="{E7E67A5E-23F8-4802-8327-4CBC45C271C7}"/>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7" name="Text Placeholder 3">
            <a:extLst>
              <a:ext uri="{FF2B5EF4-FFF2-40B4-BE49-F238E27FC236}">
                <a16:creationId xmlns="" xmlns:a16="http://schemas.microsoft.com/office/drawing/2014/main" id="{A0025712-F260-4964-8B60-FCAA09184AC5}"/>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a:extLst>
              <a:ext uri="{FF2B5EF4-FFF2-40B4-BE49-F238E27FC236}">
                <a16:creationId xmlns="" xmlns:a16="http://schemas.microsoft.com/office/drawing/2014/main" id="{4E45F11D-1227-41F8-A3A5-DA968C438034}"/>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5446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olding_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046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Content with Pull">
    <p:spTree>
      <p:nvGrpSpPr>
        <p:cNvPr id="1" name=""/>
        <p:cNvGrpSpPr/>
        <p:nvPr/>
      </p:nvGrpSpPr>
      <p:grpSpPr>
        <a:xfrm>
          <a:off x="0" y="0"/>
          <a:ext cx="0" cy="0"/>
          <a:chOff x="0" y="0"/>
          <a:chExt cx="0" cy="0"/>
        </a:xfrm>
      </p:grpSpPr>
      <p:sp>
        <p:nvSpPr>
          <p:cNvPr id="8" name="Text Placeholder 2">
            <a:extLst>
              <a:ext uri="{FF2B5EF4-FFF2-40B4-BE49-F238E27FC236}">
                <a16:creationId xmlns="" xmlns:a16="http://schemas.microsoft.com/office/drawing/2014/main" id="{FC089574-6CEE-4D92-8CCD-9B2FB05D569B}"/>
              </a:ext>
            </a:extLst>
          </p:cNvPr>
          <p:cNvSpPr>
            <a:spLocks noGrp="1"/>
          </p:cNvSpPr>
          <p:nvPr>
            <p:ph type="body" idx="10"/>
          </p:nvPr>
        </p:nvSpPr>
        <p:spPr>
          <a:xfrm>
            <a:off x="1089743" y="1522134"/>
            <a:ext cx="10029942" cy="828260"/>
          </a:xfrm>
        </p:spPr>
        <p:txBody>
          <a:bodyPr>
            <a:normAutofit/>
          </a:bodyPr>
          <a:lstStyle>
            <a:lvl1pPr marL="0" indent="0">
              <a:lnSpc>
                <a:spcPct val="110000"/>
              </a:lnSpc>
              <a:spcAft>
                <a:spcPts val="0"/>
              </a:spcAft>
              <a:buNone/>
              <a:defRPr sz="20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Placeholder 1">
            <a:extLst>
              <a:ext uri="{FF2B5EF4-FFF2-40B4-BE49-F238E27FC236}">
                <a16:creationId xmlns="" xmlns:a16="http://schemas.microsoft.com/office/drawing/2014/main" id="{73BCAF60-13D3-4BC0-AAD2-0EF68162DBDF}"/>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10" name="Content Placeholder 2">
            <a:extLst>
              <a:ext uri="{FF2B5EF4-FFF2-40B4-BE49-F238E27FC236}">
                <a16:creationId xmlns="" xmlns:a16="http://schemas.microsoft.com/office/drawing/2014/main" id="{FF133C0A-4C0E-49F8-A988-66F208CBB643}"/>
              </a:ext>
            </a:extLst>
          </p:cNvPr>
          <p:cNvSpPr>
            <a:spLocks noGrp="1"/>
          </p:cNvSpPr>
          <p:nvPr>
            <p:ph idx="1"/>
          </p:nvPr>
        </p:nvSpPr>
        <p:spPr>
          <a:xfrm>
            <a:off x="1076862" y="2562896"/>
            <a:ext cx="10029944" cy="3826060"/>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2"/>
              </a:buBlip>
              <a:defRPr sz="1200">
                <a:solidFill>
                  <a:schemeClr val="accent1"/>
                </a:solidFill>
              </a:defRPr>
            </a:lvl4pPr>
            <a:lvl5pPr marL="2000250" indent="-171450">
              <a:lnSpc>
                <a:spcPct val="110000"/>
              </a:lnSpc>
              <a:spcAft>
                <a:spcPts val="600"/>
              </a:spcAft>
              <a:buFontTx/>
              <a:buBlip>
                <a:blip r:embed="rId2"/>
              </a:buBlip>
              <a:defRPr sz="12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2" name="Text Placeholder 3">
            <a:extLst>
              <a:ext uri="{FF2B5EF4-FFF2-40B4-BE49-F238E27FC236}">
                <a16:creationId xmlns="" xmlns:a16="http://schemas.microsoft.com/office/drawing/2014/main" id="{A22D206B-2A6A-440F-997B-1C720552DDE7}"/>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5">
            <a:extLst>
              <a:ext uri="{FF2B5EF4-FFF2-40B4-BE49-F238E27FC236}">
                <a16:creationId xmlns="" xmlns:a16="http://schemas.microsoft.com/office/drawing/2014/main" id="{5419006B-B58C-42A1-A89B-7DEC30394455}"/>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106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olding_3">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EDACB3BA-832B-604A-BD17-8D1AC791073C}"/>
              </a:ext>
            </a:extLst>
          </p:cNvPr>
          <p:cNvPicPr>
            <a:picLocks noChangeAspect="1"/>
          </p:cNvPicPr>
          <p:nvPr userDrawn="1"/>
        </p:nvPicPr>
        <p:blipFill>
          <a:blip r:embed="rId2"/>
          <a:stretch>
            <a:fillRect/>
          </a:stretch>
        </p:blipFill>
        <p:spPr>
          <a:xfrm>
            <a:off x="1314450" y="1797050"/>
            <a:ext cx="9563100" cy="3263900"/>
          </a:xfrm>
          <a:prstGeom prst="rect">
            <a:avLst/>
          </a:prstGeom>
        </p:spPr>
      </p:pic>
    </p:spTree>
    <p:extLst>
      <p:ext uri="{BB962C8B-B14F-4D97-AF65-F5344CB8AC3E}">
        <p14:creationId xmlns:p14="http://schemas.microsoft.com/office/powerpoint/2010/main" val="361606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lding_4">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6BFE240-7DE3-A84F-B74F-E7425AA06961}"/>
              </a:ext>
            </a:extLst>
          </p:cNvPr>
          <p:cNvPicPr>
            <a:picLocks noChangeAspect="1"/>
          </p:cNvPicPr>
          <p:nvPr userDrawn="1"/>
        </p:nvPicPr>
        <p:blipFill>
          <a:blip r:embed="rId2"/>
          <a:stretch>
            <a:fillRect/>
          </a:stretch>
        </p:blipFill>
        <p:spPr>
          <a:xfrm>
            <a:off x="2635250" y="3621607"/>
            <a:ext cx="6921500" cy="1841500"/>
          </a:xfrm>
          <a:prstGeom prst="rect">
            <a:avLst/>
          </a:prstGeom>
        </p:spPr>
      </p:pic>
      <p:pic>
        <p:nvPicPr>
          <p:cNvPr id="5" name="Picture 4">
            <a:extLst>
              <a:ext uri="{FF2B5EF4-FFF2-40B4-BE49-F238E27FC236}">
                <a16:creationId xmlns="" xmlns:a16="http://schemas.microsoft.com/office/drawing/2014/main" id="{D7291598-7395-9746-A3B2-F8AB288E6712}"/>
              </a:ext>
            </a:extLst>
          </p:cNvPr>
          <p:cNvPicPr>
            <a:picLocks noChangeAspect="1"/>
          </p:cNvPicPr>
          <p:nvPr userDrawn="1"/>
        </p:nvPicPr>
        <p:blipFill>
          <a:blip r:embed="rId3"/>
          <a:stretch>
            <a:fillRect/>
          </a:stretch>
        </p:blipFill>
        <p:spPr>
          <a:xfrm>
            <a:off x="2581892" y="985809"/>
            <a:ext cx="6964933" cy="2377142"/>
          </a:xfrm>
          <a:prstGeom prst="rect">
            <a:avLst/>
          </a:prstGeom>
        </p:spPr>
      </p:pic>
    </p:spTree>
    <p:extLst>
      <p:ext uri="{BB962C8B-B14F-4D97-AF65-F5344CB8AC3E}">
        <p14:creationId xmlns:p14="http://schemas.microsoft.com/office/powerpoint/2010/main" val="371263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EC4316B0-2D7B-465C-9724-D4EB488C2B7C}"/>
              </a:ext>
            </a:extLst>
          </p:cNvPr>
          <p:cNvSpPr>
            <a:spLocks noGrp="1"/>
          </p:cNvSpPr>
          <p:nvPr>
            <p:ph type="sldNum" sz="quarter" idx="4"/>
          </p:nvPr>
        </p:nvSpPr>
        <p:spPr>
          <a:xfrm>
            <a:off x="11106343" y="6515266"/>
            <a:ext cx="1085657" cy="342734"/>
          </a:xfrm>
          <a:prstGeom prst="rect">
            <a:avLst/>
          </a:prstGeom>
        </p:spPr>
        <p:txBody>
          <a:bodyPr vert="horz" lIns="324000" tIns="45720" rIns="91440" bIns="45720" rtlCol="0" anchor="ctr"/>
          <a:lstStyle>
            <a:lvl1pPr algn="l">
              <a:defRPr sz="800" b="1">
                <a:solidFill>
                  <a:schemeClr val="tx1">
                    <a:tint val="75000"/>
                  </a:schemeClr>
                </a:solidFill>
              </a:defRPr>
            </a:lvl1pPr>
          </a:lstStyle>
          <a:p>
            <a:fld id="{722EDD4C-CCB1-4E2B-823E-29659E115949}" type="slidenum">
              <a:rPr lang="en-GB" smtClean="0"/>
              <a:pPr/>
              <a:t>‹#›</a:t>
            </a:fld>
            <a:endParaRPr lang="en-GB" dirty="0"/>
          </a:p>
        </p:txBody>
      </p:sp>
      <p:sp>
        <p:nvSpPr>
          <p:cNvPr id="3" name="Content Placeholder 2">
            <a:extLst>
              <a:ext uri="{FF2B5EF4-FFF2-40B4-BE49-F238E27FC236}">
                <a16:creationId xmlns="" xmlns:a16="http://schemas.microsoft.com/office/drawing/2014/main" id="{BB95B285-9117-4B3A-8BD7-930FC4B267CD}"/>
              </a:ext>
            </a:extLst>
          </p:cNvPr>
          <p:cNvSpPr>
            <a:spLocks noGrp="1"/>
          </p:cNvSpPr>
          <p:nvPr>
            <p:ph idx="1"/>
          </p:nvPr>
        </p:nvSpPr>
        <p:spPr>
          <a:xfrm>
            <a:off x="947738" y="2307009"/>
            <a:ext cx="10152062" cy="4210610"/>
          </a:xfrm>
        </p:spPr>
        <p:txBody>
          <a:bodyPr>
            <a:normAutofit/>
          </a:bodyPr>
          <a:lstStyle>
            <a:lvl1pPr marL="171450" indent="-171450">
              <a:lnSpc>
                <a:spcPct val="120000"/>
              </a:lnSpc>
              <a:buFontTx/>
              <a:buBlip>
                <a:blip r:embed="rId2"/>
              </a:buBlip>
              <a:defRPr sz="1100">
                <a:solidFill>
                  <a:schemeClr val="accent1"/>
                </a:solidFill>
              </a:defRPr>
            </a:lvl1pPr>
            <a:lvl2pPr marL="457200" indent="0">
              <a:lnSpc>
                <a:spcPct val="110000"/>
              </a:lnSpc>
              <a:buFontTx/>
              <a:buNone/>
              <a:defRPr sz="900">
                <a:solidFill>
                  <a:schemeClr val="accent1"/>
                </a:solidFill>
              </a:defRPr>
            </a:lvl2pPr>
            <a:lvl3pPr marL="914400" indent="0">
              <a:lnSpc>
                <a:spcPct val="110000"/>
              </a:lnSpc>
              <a:buFontTx/>
              <a:buNone/>
              <a:defRPr sz="800">
                <a:solidFill>
                  <a:schemeClr val="accent1"/>
                </a:solidFill>
              </a:defRPr>
            </a:lvl3pPr>
            <a:lvl4pPr marL="1371600" indent="0">
              <a:lnSpc>
                <a:spcPct val="110000"/>
              </a:lnSpc>
              <a:buFontTx/>
              <a:buNone/>
              <a:defRPr sz="700">
                <a:solidFill>
                  <a:schemeClr val="accent1"/>
                </a:solidFill>
              </a:defRPr>
            </a:lvl4pPr>
            <a:lvl5pPr marL="1828800" indent="0">
              <a:lnSpc>
                <a:spcPct val="110000"/>
              </a:lnSpc>
              <a:buFontTx/>
              <a:buNone/>
              <a:defRPr sz="700">
                <a:solidFill>
                  <a:schemeClr val="accent1"/>
                </a:solidFill>
              </a:defRPr>
            </a:lvl5pPr>
          </a:lstStyle>
          <a:p>
            <a:pPr lvl="0"/>
            <a:r>
              <a:rPr lang="en-US" dirty="0"/>
              <a:t>Click to edit Master text styles</a:t>
            </a:r>
          </a:p>
        </p:txBody>
      </p:sp>
      <p:sp>
        <p:nvSpPr>
          <p:cNvPr id="7" name="Text Placeholder 2">
            <a:extLst>
              <a:ext uri="{FF2B5EF4-FFF2-40B4-BE49-F238E27FC236}">
                <a16:creationId xmlns="" xmlns:a16="http://schemas.microsoft.com/office/drawing/2014/main" id="{8D7E6D6E-B46D-4701-BD48-EC863E973B95}"/>
              </a:ext>
            </a:extLst>
          </p:cNvPr>
          <p:cNvSpPr>
            <a:spLocks noGrp="1"/>
          </p:cNvSpPr>
          <p:nvPr>
            <p:ph type="body" idx="10"/>
          </p:nvPr>
        </p:nvSpPr>
        <p:spPr>
          <a:xfrm>
            <a:off x="947739" y="1484313"/>
            <a:ext cx="10152062" cy="549275"/>
          </a:xfrm>
        </p:spPr>
        <p:txBody>
          <a:bodyPr>
            <a:normAutofit/>
          </a:bodyPr>
          <a:lstStyle>
            <a:lvl1pPr marL="0" indent="0">
              <a:lnSpc>
                <a:spcPct val="120000"/>
              </a:lnSpc>
              <a:buNone/>
              <a:defRPr sz="12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itle Placeholder 1">
            <a:extLst>
              <a:ext uri="{FF2B5EF4-FFF2-40B4-BE49-F238E27FC236}">
                <a16:creationId xmlns="" xmlns:a16="http://schemas.microsoft.com/office/drawing/2014/main" id="{F37C8807-7669-42D5-BA25-52332BE2C320}"/>
              </a:ext>
            </a:extLst>
          </p:cNvPr>
          <p:cNvSpPr>
            <a:spLocks noGrp="1"/>
          </p:cNvSpPr>
          <p:nvPr>
            <p:ph type="title" hasCustomPrompt="1"/>
          </p:nvPr>
        </p:nvSpPr>
        <p:spPr>
          <a:xfrm>
            <a:off x="452852" y="469089"/>
            <a:ext cx="9816909" cy="549275"/>
          </a:xfrm>
          <a:prstGeom prst="rect">
            <a:avLst/>
          </a:prstGeom>
        </p:spPr>
        <p:txBody>
          <a:bodyPr vert="horz" lIns="91440" tIns="45720" rIns="91440" bIns="45720" rtlCol="0" anchor="t">
            <a:noAutofit/>
          </a:bodyPr>
          <a:lstStyle/>
          <a:p>
            <a:r>
              <a:rPr lang="en-US"/>
              <a:t>CLICK TO EDIT MASTER TITLE STYLE</a:t>
            </a:r>
            <a:endParaRPr lang="en-GB"/>
          </a:p>
        </p:txBody>
      </p:sp>
      <p:sp>
        <p:nvSpPr>
          <p:cNvPr id="8" name="Text Placeholder 3">
            <a:extLst>
              <a:ext uri="{FF2B5EF4-FFF2-40B4-BE49-F238E27FC236}">
                <a16:creationId xmlns="" xmlns:a16="http://schemas.microsoft.com/office/drawing/2014/main" id="{1BC7B01F-D714-4989-BF9F-4CFB254CCEEC}"/>
              </a:ext>
            </a:extLst>
          </p:cNvPr>
          <p:cNvSpPr>
            <a:spLocks noGrp="1"/>
          </p:cNvSpPr>
          <p:nvPr>
            <p:ph type="body" sz="half" idx="2"/>
          </p:nvPr>
        </p:nvSpPr>
        <p:spPr>
          <a:xfrm>
            <a:off x="1367690" y="907328"/>
            <a:ext cx="8902072" cy="418832"/>
          </a:xfrm>
        </p:spPr>
        <p:txBody>
          <a:bodyPr tIns="0">
            <a:no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86156496"/>
      </p:ext>
    </p:extLst>
  </p:cSld>
  <p:clrMapOvr>
    <a:masterClrMapping/>
  </p:clrMapOvr>
  <p:extLst mod="1">
    <p:ext uri="{DCECCB84-F9BA-43D5-87BE-67443E8EF086}">
      <p15:sldGuideLst xmlns:p15="http://schemas.microsoft.com/office/powerpoint/2012/main">
        <p15:guide id="1" pos="665" userDrawn="1">
          <p15:clr>
            <a:srgbClr val="FBAE40"/>
          </p15:clr>
        </p15:guide>
        <p15:guide id="2" pos="6562" userDrawn="1">
          <p15:clr>
            <a:srgbClr val="FBAE40"/>
          </p15:clr>
        </p15:guide>
        <p15:guide id="3" orient="horz" pos="3906" userDrawn="1">
          <p15:clr>
            <a:srgbClr val="FBAE40"/>
          </p15:clr>
        </p15:guide>
        <p15:guide id="4" orient="horz" pos="10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95B285-9117-4B3A-8BD7-930FC4B267CD}"/>
              </a:ext>
            </a:extLst>
          </p:cNvPr>
          <p:cNvSpPr>
            <a:spLocks noGrp="1"/>
          </p:cNvSpPr>
          <p:nvPr>
            <p:ph idx="1"/>
          </p:nvPr>
        </p:nvSpPr>
        <p:spPr>
          <a:xfrm>
            <a:off x="947739" y="1838738"/>
            <a:ext cx="10152062" cy="4362037"/>
          </a:xfrm>
        </p:spPr>
        <p:txBody>
          <a:bodyPr tIns="0">
            <a:normAutofit/>
          </a:bodyPr>
          <a:lstStyle>
            <a:lvl1pPr marL="171450" indent="-171450">
              <a:lnSpc>
                <a:spcPct val="120000"/>
              </a:lnSpc>
              <a:buFontTx/>
              <a:buBlip>
                <a:blip r:embed="rId2"/>
              </a:buBlip>
              <a:defRPr sz="1100">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5" name="Title Placeholder 1">
            <a:extLst>
              <a:ext uri="{FF2B5EF4-FFF2-40B4-BE49-F238E27FC236}">
                <a16:creationId xmlns="" xmlns:a16="http://schemas.microsoft.com/office/drawing/2014/main" id="{03A419CB-0814-4EE6-94DE-378867970F8E}"/>
              </a:ext>
            </a:extLst>
          </p:cNvPr>
          <p:cNvSpPr>
            <a:spLocks noGrp="1"/>
          </p:cNvSpPr>
          <p:nvPr>
            <p:ph type="title" hasCustomPrompt="1"/>
          </p:nvPr>
        </p:nvSpPr>
        <p:spPr>
          <a:xfrm>
            <a:off x="452852" y="469089"/>
            <a:ext cx="9816909" cy="549275"/>
          </a:xfrm>
          <a:prstGeom prst="rect">
            <a:avLst/>
          </a:prstGeom>
        </p:spPr>
        <p:txBody>
          <a:bodyPr vert="horz" lIns="91440" tIns="45720" rIns="91440" bIns="45720" rtlCol="0" anchor="t">
            <a:noAutofit/>
          </a:bodyPr>
          <a:lstStyle/>
          <a:p>
            <a:r>
              <a:rPr lang="en-US"/>
              <a:t>CLICK TO EDIT MASTER TITLE STYLE</a:t>
            </a:r>
            <a:endParaRPr lang="en-GB"/>
          </a:p>
        </p:txBody>
      </p:sp>
      <p:sp>
        <p:nvSpPr>
          <p:cNvPr id="4" name="Text Placeholder 3">
            <a:extLst>
              <a:ext uri="{FF2B5EF4-FFF2-40B4-BE49-F238E27FC236}">
                <a16:creationId xmlns="" xmlns:a16="http://schemas.microsoft.com/office/drawing/2014/main" id="{871FE1F9-9176-4F91-AD36-9124C8A61DC9}"/>
              </a:ext>
            </a:extLst>
          </p:cNvPr>
          <p:cNvSpPr>
            <a:spLocks noGrp="1"/>
          </p:cNvSpPr>
          <p:nvPr>
            <p:ph type="body" sz="half" idx="2"/>
          </p:nvPr>
        </p:nvSpPr>
        <p:spPr>
          <a:xfrm>
            <a:off x="1367690" y="907328"/>
            <a:ext cx="8902072" cy="418832"/>
          </a:xfrm>
        </p:spPr>
        <p:txBody>
          <a:bodyPr tIns="0">
            <a:no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 xmlns:a16="http://schemas.microsoft.com/office/drawing/2014/main" id="{EC4316B0-2D7B-465C-9724-D4EB488C2B7C}"/>
              </a:ext>
            </a:extLst>
          </p:cNvPr>
          <p:cNvSpPr>
            <a:spLocks noGrp="1"/>
          </p:cNvSpPr>
          <p:nvPr>
            <p:ph type="sldNum" sz="quarter" idx="4"/>
          </p:nvPr>
        </p:nvSpPr>
        <p:spPr>
          <a:xfrm>
            <a:off x="11106343" y="6515266"/>
            <a:ext cx="1085657" cy="342734"/>
          </a:xfrm>
          <a:prstGeom prst="rect">
            <a:avLst/>
          </a:prstGeom>
        </p:spPr>
        <p:txBody>
          <a:bodyPr vert="horz" lIns="324000" tIns="45720" rIns="91440" bIns="45720" rtlCol="0" anchor="ctr"/>
          <a:lstStyle>
            <a:lvl1pPr algn="l">
              <a:defRPr sz="800" b="1">
                <a:solidFill>
                  <a:schemeClr val="tx1">
                    <a:tint val="75000"/>
                  </a:schemeClr>
                </a:solidFill>
              </a:defRPr>
            </a:lvl1pPr>
          </a:lstStyle>
          <a:p>
            <a:fld id="{722EDD4C-CCB1-4E2B-823E-29659E115949}" type="slidenum">
              <a:rPr lang="en-GB" smtClean="0"/>
              <a:pPr/>
              <a:t>‹#›</a:t>
            </a:fld>
            <a:endParaRPr lang="en-GB" dirty="0"/>
          </a:p>
        </p:txBody>
      </p:sp>
    </p:spTree>
    <p:extLst>
      <p:ext uri="{BB962C8B-B14F-4D97-AF65-F5344CB8AC3E}">
        <p14:creationId xmlns:p14="http://schemas.microsoft.com/office/powerpoint/2010/main" val="192880559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665" userDrawn="1">
          <p15:clr>
            <a:srgbClr val="FBAE40"/>
          </p15:clr>
        </p15:guide>
        <p15:guide id="2" pos="6562" userDrawn="1">
          <p15:clr>
            <a:srgbClr val="FBAE40"/>
          </p15:clr>
        </p15:guide>
        <p15:guide id="3" orient="horz" pos="3906" userDrawn="1">
          <p15:clr>
            <a:srgbClr val="FBAE40"/>
          </p15:clr>
        </p15:guide>
        <p15:guide id="4" orient="horz" pos="10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able Layou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95B285-9117-4B3A-8BD7-930FC4B267CD}"/>
              </a:ext>
            </a:extLst>
          </p:cNvPr>
          <p:cNvSpPr>
            <a:spLocks noGrp="1"/>
          </p:cNvSpPr>
          <p:nvPr>
            <p:ph idx="1"/>
          </p:nvPr>
        </p:nvSpPr>
        <p:spPr>
          <a:xfrm>
            <a:off x="550863" y="1600200"/>
            <a:ext cx="11121184" cy="4600575"/>
          </a:xfrm>
        </p:spPr>
        <p:txBody>
          <a:bodyPr>
            <a:normAutofit/>
          </a:bodyPr>
          <a:lstStyle>
            <a:lvl1pPr marL="0" indent="0">
              <a:lnSpc>
                <a:spcPct val="110000"/>
              </a:lnSpc>
              <a:buFontTx/>
              <a:buNone/>
              <a:defRPr sz="1100">
                <a:solidFill>
                  <a:schemeClr val="accent1"/>
                </a:solidFill>
              </a:defRPr>
            </a:lvl1pPr>
            <a:lvl2pPr marL="457200" indent="0">
              <a:lnSpc>
                <a:spcPct val="110000"/>
              </a:lnSpc>
              <a:buFontTx/>
              <a:buNone/>
              <a:defRPr sz="900">
                <a:solidFill>
                  <a:schemeClr val="accent1"/>
                </a:solidFill>
              </a:defRPr>
            </a:lvl2pPr>
            <a:lvl3pPr marL="914400" indent="0">
              <a:lnSpc>
                <a:spcPct val="110000"/>
              </a:lnSpc>
              <a:buFontTx/>
              <a:buNone/>
              <a:defRPr sz="800">
                <a:solidFill>
                  <a:schemeClr val="accent1"/>
                </a:solidFill>
              </a:defRPr>
            </a:lvl3pPr>
            <a:lvl4pPr marL="1371600" indent="0">
              <a:lnSpc>
                <a:spcPct val="110000"/>
              </a:lnSpc>
              <a:buFontTx/>
              <a:buNone/>
              <a:defRPr sz="700">
                <a:solidFill>
                  <a:schemeClr val="accent1"/>
                </a:solidFill>
              </a:defRPr>
            </a:lvl4pPr>
            <a:lvl5pPr marL="1828800" indent="0">
              <a:lnSpc>
                <a:spcPct val="110000"/>
              </a:lnSpc>
              <a:buFontTx/>
              <a:buNone/>
              <a:defRPr sz="7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 xmlns:a16="http://schemas.microsoft.com/office/drawing/2014/main" id="{EE7A1544-D848-451A-AFD8-AF1C5961769C}"/>
              </a:ext>
            </a:extLst>
          </p:cNvPr>
          <p:cNvSpPr>
            <a:spLocks noGrp="1"/>
          </p:cNvSpPr>
          <p:nvPr>
            <p:ph type="title" hasCustomPrompt="1"/>
          </p:nvPr>
        </p:nvSpPr>
        <p:spPr>
          <a:xfrm>
            <a:off x="452852" y="469089"/>
            <a:ext cx="9816909" cy="549275"/>
          </a:xfrm>
          <a:prstGeom prst="rect">
            <a:avLst/>
          </a:prstGeom>
        </p:spPr>
        <p:txBody>
          <a:bodyPr vert="horz" lIns="91440" tIns="45720" rIns="91440" bIns="45720" rtlCol="0" anchor="t">
            <a:noAutofit/>
          </a:bodyPr>
          <a:lstStyle/>
          <a:p>
            <a:r>
              <a:rPr lang="en-US"/>
              <a:t>CLICK TO EDIT MASTER TITLE STYLE</a:t>
            </a:r>
            <a:endParaRPr lang="en-GB"/>
          </a:p>
        </p:txBody>
      </p:sp>
      <p:sp>
        <p:nvSpPr>
          <p:cNvPr id="5" name="Text Placeholder 3">
            <a:extLst>
              <a:ext uri="{FF2B5EF4-FFF2-40B4-BE49-F238E27FC236}">
                <a16:creationId xmlns="" xmlns:a16="http://schemas.microsoft.com/office/drawing/2014/main" id="{79F6DC00-5927-4AA5-ACF4-DB6ADAF29960}"/>
              </a:ext>
            </a:extLst>
          </p:cNvPr>
          <p:cNvSpPr>
            <a:spLocks noGrp="1"/>
          </p:cNvSpPr>
          <p:nvPr>
            <p:ph type="body" sz="half" idx="2"/>
          </p:nvPr>
        </p:nvSpPr>
        <p:spPr>
          <a:xfrm>
            <a:off x="1367690" y="907328"/>
            <a:ext cx="8902072" cy="418832"/>
          </a:xfrm>
        </p:spPr>
        <p:txBody>
          <a:bodyPr tIns="0">
            <a:no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 xmlns:a16="http://schemas.microsoft.com/office/drawing/2014/main" id="{EC4316B0-2D7B-465C-9724-D4EB488C2B7C}"/>
              </a:ext>
            </a:extLst>
          </p:cNvPr>
          <p:cNvSpPr>
            <a:spLocks noGrp="1"/>
          </p:cNvSpPr>
          <p:nvPr>
            <p:ph type="sldNum" sz="quarter" idx="4"/>
          </p:nvPr>
        </p:nvSpPr>
        <p:spPr>
          <a:xfrm>
            <a:off x="11106343" y="6515266"/>
            <a:ext cx="1085657" cy="342734"/>
          </a:xfrm>
          <a:prstGeom prst="rect">
            <a:avLst/>
          </a:prstGeom>
        </p:spPr>
        <p:txBody>
          <a:bodyPr vert="horz" lIns="324000" tIns="45720" rIns="91440" bIns="45720" rtlCol="0" anchor="ctr"/>
          <a:lstStyle>
            <a:lvl1pPr algn="l">
              <a:defRPr sz="800" b="1">
                <a:solidFill>
                  <a:schemeClr val="tx1">
                    <a:tint val="75000"/>
                  </a:schemeClr>
                </a:solidFill>
              </a:defRPr>
            </a:lvl1pPr>
          </a:lstStyle>
          <a:p>
            <a:fld id="{722EDD4C-CCB1-4E2B-823E-29659E115949}" type="slidenum">
              <a:rPr lang="en-GB" smtClean="0"/>
              <a:pPr/>
              <a:t>‹#›</a:t>
            </a:fld>
            <a:endParaRPr lang="en-GB" dirty="0"/>
          </a:p>
        </p:txBody>
      </p:sp>
    </p:spTree>
    <p:extLst>
      <p:ext uri="{BB962C8B-B14F-4D97-AF65-F5344CB8AC3E}">
        <p14:creationId xmlns:p14="http://schemas.microsoft.com/office/powerpoint/2010/main" val="128354909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665" userDrawn="1">
          <p15:clr>
            <a:srgbClr val="FBAE40"/>
          </p15:clr>
        </p15:guide>
        <p15:guide id="2" pos="6562" userDrawn="1">
          <p15:clr>
            <a:srgbClr val="FBAE40"/>
          </p15:clr>
        </p15:guide>
        <p15:guide id="3" orient="horz" pos="3906"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 xmlns:a16="http://schemas.microsoft.com/office/drawing/2014/main" id="{8994A9ED-0E3A-442B-AA22-77DF9EC493A1}"/>
              </a:ext>
            </a:extLst>
          </p:cNvPr>
          <p:cNvPicPr>
            <a:picLocks noChangeAspect="1"/>
          </p:cNvPicPr>
          <p:nvPr userDrawn="1"/>
        </p:nvPicPr>
        <p:blipFill>
          <a:blip r:embed="rId42">
            <a:extLst>
              <a:ext uri="{96DAC541-7B7A-43D3-8B79-37D633B846F1}">
                <asvg:svgBlip xmlns="" xmlns:asvg="http://schemas.microsoft.com/office/drawing/2016/SVG/main" r:embed="rId43"/>
              </a:ext>
            </a:extLst>
          </a:blip>
          <a:stretch>
            <a:fillRect/>
          </a:stretch>
        </p:blipFill>
        <p:spPr>
          <a:xfrm flipH="1">
            <a:off x="270862" y="267311"/>
            <a:ext cx="1058848" cy="1058848"/>
          </a:xfrm>
          <a:prstGeom prst="rect">
            <a:avLst/>
          </a:prstGeom>
        </p:spPr>
      </p:pic>
      <p:sp>
        <p:nvSpPr>
          <p:cNvPr id="11" name="Freeform: Shape 10">
            <a:extLst>
              <a:ext uri="{FF2B5EF4-FFF2-40B4-BE49-F238E27FC236}">
                <a16:creationId xmlns="" xmlns:a16="http://schemas.microsoft.com/office/drawing/2014/main" id="{161D6823-AFE9-4A49-87FE-5ACEEF1CD8E0}"/>
              </a:ext>
            </a:extLst>
          </p:cNvPr>
          <p:cNvSpPr/>
          <p:nvPr/>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sp>
        <p:nvSpPr>
          <p:cNvPr id="18" name="Freeform: Shape 17">
            <a:extLst>
              <a:ext uri="{FF2B5EF4-FFF2-40B4-BE49-F238E27FC236}">
                <a16:creationId xmlns="" xmlns:a16="http://schemas.microsoft.com/office/drawing/2014/main" id="{0DC9642D-2859-4AA7-942B-A73550BBB474}"/>
              </a:ext>
            </a:extLst>
          </p:cNvPr>
          <p:cNvSpPr/>
          <p:nvPr/>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sp>
        <p:nvSpPr>
          <p:cNvPr id="3" name="Text Placeholder 2">
            <a:extLst>
              <a:ext uri="{FF2B5EF4-FFF2-40B4-BE49-F238E27FC236}">
                <a16:creationId xmlns="" xmlns:a16="http://schemas.microsoft.com/office/drawing/2014/main" id="{F488F54D-55EB-484E-A11D-2906FD91CE90}"/>
              </a:ext>
            </a:extLst>
          </p:cNvPr>
          <p:cNvSpPr>
            <a:spLocks noGrp="1"/>
          </p:cNvSpPr>
          <p:nvPr>
            <p:ph type="body" idx="1"/>
          </p:nvPr>
        </p:nvSpPr>
        <p:spPr>
          <a:xfrm>
            <a:off x="963038" y="1774665"/>
            <a:ext cx="10143305" cy="4089245"/>
          </a:xfrm>
          <a:prstGeom prst="rect">
            <a:avLst/>
          </a:prstGeom>
        </p:spPr>
        <p:txBody>
          <a:bodyPr vert="horz" lIns="91440" tIns="45720" rIns="91440" bIns="45720" rtlCol="0">
            <a:normAutofit/>
          </a:bodyPr>
          <a:lstStyle/>
          <a:p>
            <a:pPr lvl="0"/>
            <a:r>
              <a:rPr lang="en-US" dirty="0"/>
              <a:t>Click to edit Master text styles</a:t>
            </a:r>
          </a:p>
        </p:txBody>
      </p:sp>
      <p:sp>
        <p:nvSpPr>
          <p:cNvPr id="2" name="Title Placeholder 1">
            <a:extLst>
              <a:ext uri="{FF2B5EF4-FFF2-40B4-BE49-F238E27FC236}">
                <a16:creationId xmlns="" xmlns:a16="http://schemas.microsoft.com/office/drawing/2014/main" id="{095DE8AB-37AF-499F-97E2-17D9CE3DB885}"/>
              </a:ext>
            </a:extLst>
          </p:cNvPr>
          <p:cNvSpPr>
            <a:spLocks noGrp="1"/>
          </p:cNvSpPr>
          <p:nvPr>
            <p:ph type="title"/>
          </p:nvPr>
        </p:nvSpPr>
        <p:spPr>
          <a:xfrm>
            <a:off x="452852" y="473549"/>
            <a:ext cx="9816909"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8" name="Footer Placeholder 4">
            <a:extLst>
              <a:ext uri="{FF2B5EF4-FFF2-40B4-BE49-F238E27FC236}">
                <a16:creationId xmlns="" xmlns:a16="http://schemas.microsoft.com/office/drawing/2014/main" id="{6302799F-465F-4F45-BE8F-AFE4D2988CC1}"/>
              </a:ext>
            </a:extLst>
          </p:cNvPr>
          <p:cNvSpPr>
            <a:spLocks noGrp="1"/>
          </p:cNvSpPr>
          <p:nvPr>
            <p:ph type="ftr" sz="quarter" idx="3"/>
          </p:nvPr>
        </p:nvSpPr>
        <p:spPr>
          <a:xfrm>
            <a:off x="270861" y="6515266"/>
            <a:ext cx="10835479" cy="342734"/>
          </a:xfrm>
          <a:prstGeom prst="rect">
            <a:avLst/>
          </a:prstGeom>
        </p:spPr>
        <p:txBody>
          <a:bodyPr vert="horz" lIns="91440" tIns="45720" rIns="216000" bIns="45720" rtlCol="0" anchor="ctr"/>
          <a:lstStyle>
            <a:lvl1pPr marL="61592" algn="r">
              <a:spcBef>
                <a:spcPts val="105"/>
              </a:spcBef>
              <a:defRPr sz="800" b="1">
                <a:solidFill>
                  <a:schemeClr val="tx1">
                    <a:tint val="75000"/>
                  </a:schemeClr>
                </a:solidFill>
              </a:defRPr>
            </a:lvl1pPr>
          </a:lstStyle>
          <a:p>
            <a:endParaRPr lang="is-IS" dirty="0">
              <a:solidFill>
                <a:srgbClr val="999999"/>
              </a:solidFill>
            </a:endParaRPr>
          </a:p>
        </p:txBody>
      </p:sp>
      <p:sp>
        <p:nvSpPr>
          <p:cNvPr id="9" name="Slide Number Placeholder 5">
            <a:extLst>
              <a:ext uri="{FF2B5EF4-FFF2-40B4-BE49-F238E27FC236}">
                <a16:creationId xmlns="" xmlns:a16="http://schemas.microsoft.com/office/drawing/2014/main" id="{EC4316B0-2D7B-465C-9724-D4EB488C2B7C}"/>
              </a:ext>
            </a:extLst>
          </p:cNvPr>
          <p:cNvSpPr>
            <a:spLocks noGrp="1"/>
          </p:cNvSpPr>
          <p:nvPr>
            <p:ph type="sldNum" sz="quarter" idx="4"/>
          </p:nvPr>
        </p:nvSpPr>
        <p:spPr>
          <a:xfrm>
            <a:off x="11106343" y="6515266"/>
            <a:ext cx="1085657" cy="342734"/>
          </a:xfrm>
          <a:prstGeom prst="rect">
            <a:avLst/>
          </a:prstGeom>
        </p:spPr>
        <p:txBody>
          <a:bodyPr vert="horz" lIns="324000" tIns="45720" rIns="91440" bIns="45720" rtlCol="0" anchor="ctr"/>
          <a:lstStyle>
            <a:lvl1pPr algn="l">
              <a:defRPr sz="800" b="1">
                <a:solidFill>
                  <a:schemeClr val="tx1">
                    <a:tint val="75000"/>
                  </a:schemeClr>
                </a:solidFill>
              </a:defRPr>
            </a:lvl1pPr>
          </a:lstStyle>
          <a:p>
            <a:fld id="{FE1BC5A7-5ADC-7C46-99BB-5F157FBEB3E3}" type="slidenum">
              <a:rPr lang="is-IS" smtClean="0">
                <a:solidFill>
                  <a:srgbClr val="999999"/>
                </a:solidFill>
              </a:rPr>
              <a:pPr/>
              <a:t>‹#›</a:t>
            </a:fld>
            <a:endParaRPr lang="is-IS" dirty="0" smtClean="0">
              <a:solidFill>
                <a:srgbClr val="999999"/>
              </a:solidFill>
            </a:endParaRPr>
          </a:p>
        </p:txBody>
      </p:sp>
      <p:pic>
        <p:nvPicPr>
          <p:cNvPr id="10" name="Picture 9">
            <a:extLst>
              <a:ext uri="{FF2B5EF4-FFF2-40B4-BE49-F238E27FC236}">
                <a16:creationId xmlns="" xmlns:a16="http://schemas.microsoft.com/office/drawing/2014/main" id="{EC883C77-CD2B-7948-96E5-0B89611B3AE8}"/>
              </a:ext>
            </a:extLst>
          </p:cNvPr>
          <p:cNvPicPr>
            <a:picLocks noChangeAspect="1"/>
          </p:cNvPicPr>
          <p:nvPr userDrawn="1"/>
        </p:nvPicPr>
        <p:blipFill>
          <a:blip r:embed="rId44"/>
          <a:stretch>
            <a:fillRect/>
          </a:stretch>
        </p:blipFill>
        <p:spPr>
          <a:xfrm>
            <a:off x="10571668" y="372535"/>
            <a:ext cx="1200812" cy="424200"/>
          </a:xfrm>
          <a:prstGeom prst="rect">
            <a:avLst/>
          </a:prstGeom>
        </p:spPr>
      </p:pic>
      <p:sp>
        <p:nvSpPr>
          <p:cNvPr id="14" name="object 3"/>
          <p:cNvSpPr txBox="1"/>
          <p:nvPr userDrawn="1"/>
        </p:nvSpPr>
        <p:spPr>
          <a:xfrm>
            <a:off x="270858" y="6618665"/>
            <a:ext cx="1981199" cy="135935"/>
          </a:xfrm>
          <a:prstGeom prst="rect">
            <a:avLst/>
          </a:prstGeom>
        </p:spPr>
        <p:txBody>
          <a:bodyPr vert="horz" wrap="square" lIns="0" tIns="12700" rIns="0" bIns="0" rtlCol="0">
            <a:spAutoFit/>
          </a:bodyPr>
          <a:lstStyle/>
          <a:p>
            <a:pPr marL="61592" algn="l">
              <a:spcBef>
                <a:spcPts val="105"/>
              </a:spcBef>
            </a:pPr>
            <a:r>
              <a:rPr lang="is-IS" sz="800" dirty="0">
                <a:solidFill>
                  <a:srgbClr val="999999"/>
                </a:solidFill>
              </a:rPr>
              <a:t>© </a:t>
            </a:r>
            <a:r>
              <a:rPr lang="is-IS" sz="800" dirty="0" smtClean="0">
                <a:solidFill>
                  <a:srgbClr val="999999"/>
                </a:solidFill>
              </a:rPr>
              <a:t>2022 </a:t>
            </a:r>
            <a:r>
              <a:rPr lang="is-IS" sz="800" dirty="0">
                <a:solidFill>
                  <a:srgbClr val="999999"/>
                </a:solidFill>
              </a:rPr>
              <a:t>TM Forum |</a:t>
            </a:r>
            <a:r>
              <a:rPr lang="is-IS" sz="800" spc="80" dirty="0">
                <a:solidFill>
                  <a:srgbClr val="999999"/>
                </a:solidFill>
              </a:rPr>
              <a:t> </a:t>
            </a:r>
            <a:fld id="{FE1BC5A7-5ADC-7C46-99BB-5F157FBEB3E3}" type="slidenum">
              <a:rPr lang="is-IS" sz="800" smtClean="0">
                <a:solidFill>
                  <a:srgbClr val="999999"/>
                </a:solidFill>
              </a:rPr>
              <a:pPr marL="61592" algn="l">
                <a:spcBef>
                  <a:spcPts val="105"/>
                </a:spcBef>
              </a:pPr>
              <a:t>‹#›</a:t>
            </a:fld>
            <a:endParaRPr lang="is-IS" sz="800" dirty="0">
              <a:solidFill>
                <a:srgbClr val="999999"/>
              </a:solidFill>
            </a:endParaRPr>
          </a:p>
        </p:txBody>
      </p:sp>
    </p:spTree>
    <p:extLst>
      <p:ext uri="{BB962C8B-B14F-4D97-AF65-F5344CB8AC3E}">
        <p14:creationId xmlns:p14="http://schemas.microsoft.com/office/powerpoint/2010/main" val="2408652931"/>
      </p:ext>
    </p:extLst>
  </p:cSld>
  <p:clrMap bg1="lt1" tx1="dk1" bg2="lt2" tx2="dk2" accent1="accent1" accent2="accent2" accent3="accent3" accent4="accent4" accent5="accent5" accent6="accent6" hlink="hlink" folHlink="folHlink"/>
  <p:sldLayoutIdLst>
    <p:sldLayoutId id="2147483678" r:id="rId1"/>
    <p:sldLayoutId id="2147483701" r:id="rId2"/>
    <p:sldLayoutId id="2147483679" r:id="rId3"/>
    <p:sldLayoutId id="2147483682" r:id="rId4"/>
    <p:sldLayoutId id="2147483680" r:id="rId5"/>
    <p:sldLayoutId id="2147483681" r:id="rId6"/>
    <p:sldLayoutId id="2147483650" r:id="rId7"/>
    <p:sldLayoutId id="2147483661" r:id="rId8"/>
    <p:sldLayoutId id="2147483662" r:id="rId9"/>
    <p:sldLayoutId id="2147483660" r:id="rId10"/>
    <p:sldLayoutId id="2147483689" r:id="rId11"/>
    <p:sldLayoutId id="2147483692" r:id="rId12"/>
    <p:sldLayoutId id="2147483688" r:id="rId13"/>
    <p:sldLayoutId id="2147483657" r:id="rId14"/>
    <p:sldLayoutId id="2147483659" r:id="rId15"/>
    <p:sldLayoutId id="2147483654" r:id="rId16"/>
    <p:sldLayoutId id="2147483675" r:id="rId17"/>
    <p:sldLayoutId id="2147483676" r:id="rId18"/>
    <p:sldLayoutId id="2147483668" r:id="rId19"/>
    <p:sldLayoutId id="2147483671" r:id="rId20"/>
    <p:sldLayoutId id="2147483672" r:id="rId21"/>
    <p:sldLayoutId id="2147483674" r:id="rId22"/>
    <p:sldLayoutId id="2147483694" r:id="rId23"/>
    <p:sldLayoutId id="2147483690" r:id="rId24"/>
    <p:sldLayoutId id="2147483693" r:id="rId25"/>
    <p:sldLayoutId id="2147483691" r:id="rId26"/>
    <p:sldLayoutId id="2147483655" r:id="rId27"/>
    <p:sldLayoutId id="2147483658" r:id="rId28"/>
    <p:sldLayoutId id="2147483683" r:id="rId29"/>
    <p:sldLayoutId id="2147483685" r:id="rId30"/>
    <p:sldLayoutId id="2147483686" r:id="rId31"/>
    <p:sldLayoutId id="2147483687" r:id="rId32"/>
    <p:sldLayoutId id="2147483700" r:id="rId33"/>
    <p:sldLayoutId id="2147483702" r:id="rId34"/>
    <p:sldLayoutId id="2147483703" r:id="rId35"/>
    <p:sldLayoutId id="2147483704" r:id="rId36"/>
    <p:sldLayoutId id="2147483705" r:id="rId37"/>
    <p:sldLayoutId id="2147483706" r:id="rId38"/>
    <p:sldLayoutId id="2147483707" r:id="rId39"/>
    <p:sldLayoutId id="2147483708" r:id="rId40"/>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1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840" userDrawn="1">
          <p15:clr>
            <a:srgbClr val="F26B43"/>
          </p15:clr>
        </p15:guide>
        <p15:guide id="3" orient="horz" pos="3521" userDrawn="1">
          <p15:clr>
            <a:srgbClr val="F26B43"/>
          </p15:clr>
        </p15:guide>
        <p15:guide id="4" pos="6992" userDrawn="1">
          <p15:clr>
            <a:srgbClr val="F26B43"/>
          </p15:clr>
        </p15:guide>
        <p15:guide id="5" pos="347" userDrawn="1">
          <p15:clr>
            <a:srgbClr val="F26B43"/>
          </p15:clr>
        </p15:guide>
        <p15:guide id="6" pos="665" userDrawn="1">
          <p15:clr>
            <a:srgbClr val="F26B43"/>
          </p15:clr>
        </p15:guide>
        <p15:guide id="7" orient="horz" pos="346" userDrawn="1">
          <p15:clr>
            <a:srgbClr val="F26B43"/>
          </p15:clr>
        </p15:guide>
        <p15:guide id="9" orient="horz" pos="935" userDrawn="1">
          <p15:clr>
            <a:srgbClr val="F26B43"/>
          </p15:clr>
        </p15:guide>
        <p15:guide id="10" pos="597" userDrawn="1">
          <p15:clr>
            <a:srgbClr val="F26B43"/>
          </p15:clr>
        </p15:guide>
        <p15:guide id="11" orient="horz" pos="10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hyperlink" Target="http://stable/" TargetMode="External"/><Relationship Id="rId2" Type="http://schemas.openxmlformats.org/officeDocument/2006/relationships/notesSlide" Target="../notesSlides/notesSlide14.xml"/><Relationship Id="rId1" Type="http://schemas.openxmlformats.org/officeDocument/2006/relationships/slideLayout" Target="../slideLayouts/slideLayout39.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github.com/tmforum-rand/Open_API_And_Data_Model" TargetMode="External"/><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29.png"/><Relationship Id="rId11" Type="http://schemas.openxmlformats.org/officeDocument/2006/relationships/hyperlink" Target="https://www.tmforum.org/resources/standard/tmf921a-intent-management-api-profile-v1-0-0/" TargetMode="External"/><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hyperlink" Target="https://github.com/tmforum-rand/Open_API_And_Data_Model/tree/v4.0-Sprint-2020-03/apis" TargetMode="External"/><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27.sv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4.sv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6.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50.svg"/><Relationship Id="rId1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40.png"/><Relationship Id="rId18" Type="http://schemas.openxmlformats.org/officeDocument/2006/relationships/image" Target="../media/image58.svg"/><Relationship Id="rId26" Type="http://schemas.openxmlformats.org/officeDocument/2006/relationships/image" Target="../media/image66.svg"/><Relationship Id="rId3" Type="http://schemas.openxmlformats.org/officeDocument/2006/relationships/image" Target="../media/image35.png"/><Relationship Id="rId21" Type="http://schemas.openxmlformats.org/officeDocument/2006/relationships/image" Target="../media/image44.png"/><Relationship Id="rId7" Type="http://schemas.openxmlformats.org/officeDocument/2006/relationships/image" Target="../media/image37.png"/><Relationship Id="rId12" Type="http://schemas.openxmlformats.org/officeDocument/2006/relationships/image" Target="../media/image52.svg"/><Relationship Id="rId17" Type="http://schemas.openxmlformats.org/officeDocument/2006/relationships/image" Target="../media/image42.png"/><Relationship Id="rId25" Type="http://schemas.openxmlformats.org/officeDocument/2006/relationships/image" Target="../media/image46.png"/><Relationship Id="rId2" Type="http://schemas.openxmlformats.org/officeDocument/2006/relationships/notesSlide" Target="../notesSlides/notesSlide17.xml"/><Relationship Id="rId16" Type="http://schemas.openxmlformats.org/officeDocument/2006/relationships/image" Target="../media/image56.svg"/><Relationship Id="rId20" Type="http://schemas.openxmlformats.org/officeDocument/2006/relationships/image" Target="../media/image60.svg"/><Relationship Id="rId1" Type="http://schemas.openxmlformats.org/officeDocument/2006/relationships/slideLayout" Target="../slideLayouts/slideLayout13.xml"/><Relationship Id="rId6" Type="http://schemas.openxmlformats.org/officeDocument/2006/relationships/image" Target="../media/image46.svg"/><Relationship Id="rId11" Type="http://schemas.openxmlformats.org/officeDocument/2006/relationships/image" Target="../media/image39.png"/><Relationship Id="rId24" Type="http://schemas.openxmlformats.org/officeDocument/2006/relationships/image" Target="../media/image64.svg"/><Relationship Id="rId5" Type="http://schemas.openxmlformats.org/officeDocument/2006/relationships/image" Target="../media/image36.png"/><Relationship Id="rId15" Type="http://schemas.openxmlformats.org/officeDocument/2006/relationships/image" Target="../media/image41.png"/><Relationship Id="rId23" Type="http://schemas.openxmlformats.org/officeDocument/2006/relationships/image" Target="../media/image45.png"/><Relationship Id="rId10" Type="http://schemas.openxmlformats.org/officeDocument/2006/relationships/image" Target="../media/image50.svg"/><Relationship Id="rId19" Type="http://schemas.openxmlformats.org/officeDocument/2006/relationships/image" Target="../media/image43.png"/><Relationship Id="rId4" Type="http://schemas.openxmlformats.org/officeDocument/2006/relationships/image" Target="../media/image44.svg"/><Relationship Id="rId9" Type="http://schemas.openxmlformats.org/officeDocument/2006/relationships/image" Target="../media/image38.png"/><Relationship Id="rId14" Type="http://schemas.openxmlformats.org/officeDocument/2006/relationships/image" Target="../media/image54.svg"/><Relationship Id="rId22" Type="http://schemas.openxmlformats.org/officeDocument/2006/relationships/image" Target="../media/image62.svg"/></Relationships>
</file>

<file path=ppt/slides/_rels/slide24.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37.pn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62.sv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35.png"/><Relationship Id="rId10" Type="http://schemas.openxmlformats.org/officeDocument/2006/relationships/image" Target="../media/image60.svg"/><Relationship Id="rId4" Type="http://schemas.openxmlformats.org/officeDocument/2006/relationships/image" Target="../media/image64.svg"/><Relationship Id="rId9" Type="http://schemas.openxmlformats.org/officeDocument/2006/relationships/image" Target="../media/image48.png"/><Relationship Id="rId14" Type="http://schemas.openxmlformats.org/officeDocument/2006/relationships/image" Target="../media/image4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60.svg"/><Relationship Id="rId4" Type="http://schemas.openxmlformats.org/officeDocument/2006/relationships/image" Target="../media/image43.png"/><Relationship Id="rId9" Type="http://schemas.openxmlformats.org/officeDocument/2006/relationships/image" Target="../media/image6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tools.ietf.org/html/rfc2616#section-9.5" TargetMode="External"/><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hyperlink" Target="https://tools.ietf.org/html/rfc2616#section-9.7" TargetMode="External"/><Relationship Id="rId5" Type="http://schemas.openxmlformats.org/officeDocument/2006/relationships/hyperlink" Target="https://tools.ietf.org/html/rfc2616#section-9.6" TargetMode="External"/><Relationship Id="rId4" Type="http://schemas.openxmlformats.org/officeDocument/2006/relationships/hyperlink" Target="https://tools.ietf.org/html/rfc2616#section-9.3"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60.svg"/><Relationship Id="rId4" Type="http://schemas.openxmlformats.org/officeDocument/2006/relationships/image" Target="../media/image43.png"/><Relationship Id="rId9" Type="http://schemas.openxmlformats.org/officeDocument/2006/relationships/image" Target="../media/image64.svg"/></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fontScale="92500" lnSpcReduction="10000"/>
          </a:bodyPr>
          <a:lstStyle/>
          <a:p>
            <a:r>
              <a:rPr lang="aa-ET" sz="5400" dirty="0"/>
              <a:t>AUTONOMOUS NETWORKS</a:t>
            </a:r>
            <a:br>
              <a:rPr lang="aa-ET" sz="5400" dirty="0"/>
            </a:br>
            <a:r>
              <a:rPr lang="aa-ET" sz="5400" dirty="0"/>
              <a:t>AND INTENT-BASED OPERATION</a:t>
            </a:r>
          </a:p>
        </p:txBody>
      </p:sp>
      <p:grpSp>
        <p:nvGrpSpPr>
          <p:cNvPr id="7" name="Group 6">
            <a:extLst>
              <a:ext uri="{FF2B5EF4-FFF2-40B4-BE49-F238E27FC236}">
                <a16:creationId xmlns="" xmlns:a16="http://schemas.microsoft.com/office/drawing/2014/main" id="{CAEF8132-C939-476A-8956-55814FBF5C68}"/>
              </a:ext>
            </a:extLst>
          </p:cNvPr>
          <p:cNvGrpSpPr/>
          <p:nvPr/>
        </p:nvGrpSpPr>
        <p:grpSpPr>
          <a:xfrm>
            <a:off x="2482243" y="4656474"/>
            <a:ext cx="6332801" cy="1173676"/>
            <a:chOff x="2127456" y="4312660"/>
            <a:chExt cx="6332801" cy="1173676"/>
          </a:xfrm>
        </p:grpSpPr>
        <p:sp>
          <p:nvSpPr>
            <p:cNvPr id="3" name="Subtitle 3">
              <a:extLst>
                <a:ext uri="{FF2B5EF4-FFF2-40B4-BE49-F238E27FC236}">
                  <a16:creationId xmlns="" xmlns:a16="http://schemas.microsoft.com/office/drawing/2014/main" id="{08EB353A-76EE-4377-8CF7-C222F71C2964}"/>
                </a:ext>
              </a:extLst>
            </p:cNvPr>
            <p:cNvSpPr txBox="1">
              <a:spLocks/>
            </p:cNvSpPr>
            <p:nvPr/>
          </p:nvSpPr>
          <p:spPr>
            <a:xfrm>
              <a:off x="2127456" y="4312660"/>
              <a:ext cx="3071441" cy="662901"/>
            </a:xfrm>
            <a:prstGeom prst="rect">
              <a:avLst/>
            </a:prstGeom>
          </p:spPr>
          <p:txBody>
            <a:bodyPr>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1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aa-ET" sz="1600" dirty="0"/>
            </a:p>
            <a:p>
              <a:r>
                <a:rPr lang="aa-ET" sz="1600" b="1" dirty="0"/>
                <a:t>JÖRG NIEMÖLLER</a:t>
              </a:r>
              <a:endParaRPr lang="en-GB" sz="1600" b="1" dirty="0"/>
            </a:p>
          </p:txBody>
        </p:sp>
        <p:sp>
          <p:nvSpPr>
            <p:cNvPr id="4" name="Title 2">
              <a:extLst>
                <a:ext uri="{FF2B5EF4-FFF2-40B4-BE49-F238E27FC236}">
                  <a16:creationId xmlns="" xmlns:a16="http://schemas.microsoft.com/office/drawing/2014/main" id="{1962791F-D273-4BB8-AD39-F6127A2CF42F}"/>
                </a:ext>
              </a:extLst>
            </p:cNvPr>
            <p:cNvSpPr txBox="1">
              <a:spLocks/>
            </p:cNvSpPr>
            <p:nvPr/>
          </p:nvSpPr>
          <p:spPr>
            <a:xfrm>
              <a:off x="2127456" y="4937061"/>
              <a:ext cx="3132223" cy="549275"/>
            </a:xfrm>
            <a:prstGeom prst="rect">
              <a:avLst/>
            </a:prstGeom>
          </p:spPr>
          <p:txBody>
            <a:bodyPr>
              <a:noAutofit/>
            </a:bodyPr>
            <a:lst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a:lstStyle>
            <a:p>
              <a:r>
                <a:rPr lang="aa-ET" sz="1100" b="0" dirty="0"/>
                <a:t>Expert of Analytics and Customer Experience</a:t>
              </a:r>
              <a:br>
                <a:rPr lang="aa-ET" sz="1100" b="0" dirty="0"/>
              </a:br>
              <a:r>
                <a:rPr lang="aa-ET" sz="1100" b="0" dirty="0"/>
                <a:t>Ericsson</a:t>
              </a:r>
              <a:endParaRPr lang="en-GB" sz="1100" b="0" dirty="0"/>
            </a:p>
          </p:txBody>
        </p:sp>
        <p:sp>
          <p:nvSpPr>
            <p:cNvPr id="5" name="Subtitle 3">
              <a:extLst>
                <a:ext uri="{FF2B5EF4-FFF2-40B4-BE49-F238E27FC236}">
                  <a16:creationId xmlns="" xmlns:a16="http://schemas.microsoft.com/office/drawing/2014/main" id="{9C0E77F6-3D11-4054-AFC3-3917AA96EB74}"/>
                </a:ext>
              </a:extLst>
            </p:cNvPr>
            <p:cNvSpPr txBox="1">
              <a:spLocks/>
            </p:cNvSpPr>
            <p:nvPr/>
          </p:nvSpPr>
          <p:spPr>
            <a:xfrm>
              <a:off x="5388816" y="4312660"/>
              <a:ext cx="3071441" cy="662901"/>
            </a:xfrm>
            <a:prstGeom prst="rect">
              <a:avLst/>
            </a:prstGeom>
          </p:spPr>
          <p:txBody>
            <a:bodyPr vert="horz" lIns="91440" tIns="45720" rIns="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1200" b="1"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a-ET" sz="1400" dirty="0"/>
                <a:t>KEVIN MCDONNELL</a:t>
              </a:r>
              <a:endParaRPr lang="en-GB" sz="1400" dirty="0"/>
            </a:p>
          </p:txBody>
        </p:sp>
        <p:sp>
          <p:nvSpPr>
            <p:cNvPr id="6" name="Title 2">
              <a:extLst>
                <a:ext uri="{FF2B5EF4-FFF2-40B4-BE49-F238E27FC236}">
                  <a16:creationId xmlns="" xmlns:a16="http://schemas.microsoft.com/office/drawing/2014/main" id="{1F3CDA3F-7711-4E98-BB7B-AAF70B32708A}"/>
                </a:ext>
              </a:extLst>
            </p:cNvPr>
            <p:cNvSpPr txBox="1">
              <a:spLocks/>
            </p:cNvSpPr>
            <p:nvPr/>
          </p:nvSpPr>
          <p:spPr>
            <a:xfrm>
              <a:off x="5388816" y="4937060"/>
              <a:ext cx="2777692" cy="549275"/>
            </a:xfrm>
            <a:prstGeom prst="rect">
              <a:avLst/>
            </a:prstGeom>
          </p:spPr>
          <p:txBody>
            <a:bodyPr vert="horz" lIns="91440" tIns="45720" rIns="91440" bIns="45720" rtlCol="0" anchor="t">
              <a:normAutofit fontScale="97500"/>
            </a:bodyPr>
            <a:lstStyle>
              <a:lvl1pPr marL="0" indent="0" algn="l" defTabSz="914400" rtl="0" eaLnBrk="1" latinLnBrk="0" hangingPunct="1">
                <a:lnSpc>
                  <a:spcPct val="110000"/>
                </a:lnSpc>
                <a:spcBef>
                  <a:spcPts val="1000"/>
                </a:spcBef>
                <a:buFont typeface="Arial" panose="020B0604020202020204" pitchFamily="34" charset="0"/>
                <a:buNone/>
                <a:defRPr lang="en-GB" sz="1200" b="0" kern="1200" dirty="0">
                  <a:solidFill>
                    <a:schemeClr val="accent1"/>
                  </a:solidFill>
                  <a:latin typeface="+mn-lt"/>
                  <a:ea typeface="+mn-ea"/>
                  <a:cs typeface="+mn-cs"/>
                </a:defRPr>
              </a:lvl1pPr>
            </a:lstStyle>
            <a:p>
              <a:r>
                <a:rPr lang="aa-ET" sz="1100" dirty="0"/>
                <a:t>Senior Director, Intelligent Automation</a:t>
              </a:r>
              <a:r>
                <a:rPr lang="en-US" sz="1100" dirty="0"/>
                <a:t/>
              </a:r>
              <a:br>
                <a:rPr lang="en-US" sz="1100" dirty="0"/>
              </a:br>
              <a:r>
                <a:rPr lang="aa-ET" sz="1100" dirty="0"/>
                <a:t>Huawei</a:t>
              </a:r>
              <a:endParaRPr lang="en-US" sz="1100" dirty="0"/>
            </a:p>
          </p:txBody>
        </p:sp>
      </p:grpSp>
    </p:spTree>
    <p:extLst>
      <p:ext uri="{BB962C8B-B14F-4D97-AF65-F5344CB8AC3E}">
        <p14:creationId xmlns:p14="http://schemas.microsoft.com/office/powerpoint/2010/main" val="2653547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5">
            <a:extLst>
              <a:ext uri="{FF2B5EF4-FFF2-40B4-BE49-F238E27FC236}">
                <a16:creationId xmlns="" xmlns:a16="http://schemas.microsoft.com/office/drawing/2014/main" id="{BFBAB087-CDE9-4070-86F0-FC6646D5E5A1}"/>
              </a:ext>
            </a:extLst>
          </p:cNvPr>
          <p:cNvSpPr>
            <a:spLocks noGrp="1"/>
          </p:cNvSpPr>
          <p:nvPr>
            <p:ph type="title"/>
          </p:nvPr>
        </p:nvSpPr>
        <p:spPr>
          <a:xfrm>
            <a:off x="241452" y="202800"/>
            <a:ext cx="10261600" cy="312880"/>
          </a:xfrm>
        </p:spPr>
        <p:txBody>
          <a:bodyPr>
            <a:noAutofit/>
          </a:bodyPr>
          <a:lstStyle/>
          <a:p>
            <a:r>
              <a:rPr lang="de-DE" sz="1867" b="1" dirty="0"/>
              <a:t>AUTONOMOUS NETWORKS REFERENCE ARCHITECTURE (IG1251)</a:t>
            </a:r>
            <a:endParaRPr lang="de-DE" sz="3733" dirty="0"/>
          </a:p>
        </p:txBody>
      </p:sp>
      <p:sp>
        <p:nvSpPr>
          <p:cNvPr id="22" name="Text Placeholder 21"/>
          <p:cNvSpPr>
            <a:spLocks noGrp="1"/>
          </p:cNvSpPr>
          <p:nvPr>
            <p:ph type="body" idx="1"/>
          </p:nvPr>
        </p:nvSpPr>
        <p:spPr>
          <a:xfrm>
            <a:off x="232427" y="461933"/>
            <a:ext cx="11582400" cy="406400"/>
          </a:xfrm>
        </p:spPr>
        <p:txBody>
          <a:bodyPr/>
          <a:lstStyle/>
          <a:p>
            <a:r>
              <a:rPr lang="en-IE" sz="1467" dirty="0"/>
              <a:t>Autonomous Domain</a:t>
            </a:r>
          </a:p>
        </p:txBody>
      </p:sp>
      <p:grpSp>
        <p:nvGrpSpPr>
          <p:cNvPr id="108" name="Group 107"/>
          <p:cNvGrpSpPr/>
          <p:nvPr/>
        </p:nvGrpSpPr>
        <p:grpSpPr>
          <a:xfrm>
            <a:off x="-2742875" y="2010893"/>
            <a:ext cx="2509020" cy="2067631"/>
            <a:chOff x="153406" y="1492132"/>
            <a:chExt cx="2509020" cy="2067631"/>
          </a:xfrm>
        </p:grpSpPr>
        <p:sp>
          <p:nvSpPr>
            <p:cNvPr id="113" name="TextBox 112"/>
            <p:cNvSpPr txBox="1"/>
            <p:nvPr/>
          </p:nvSpPr>
          <p:spPr>
            <a:xfrm>
              <a:off x="153406" y="2402838"/>
              <a:ext cx="2509020"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Intelligence is decentralized and localized</a:t>
              </a:r>
            </a:p>
          </p:txBody>
        </p:sp>
        <p:sp>
          <p:nvSpPr>
            <p:cNvPr id="114" name="TextBox 113"/>
            <p:cNvSpPr txBox="1"/>
            <p:nvPr/>
          </p:nvSpPr>
          <p:spPr>
            <a:xfrm>
              <a:off x="153406" y="3313542"/>
              <a:ext cx="1677062"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Single Domain Autonomy</a:t>
              </a:r>
            </a:p>
          </p:txBody>
        </p:sp>
        <p:sp>
          <p:nvSpPr>
            <p:cNvPr id="124" name="TextBox 123"/>
            <p:cNvSpPr txBox="1"/>
            <p:nvPr/>
          </p:nvSpPr>
          <p:spPr>
            <a:xfrm>
              <a:off x="153406" y="2858190"/>
              <a:ext cx="1803699"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Cross Domain Collaboration</a:t>
              </a:r>
            </a:p>
          </p:txBody>
        </p:sp>
        <p:sp>
          <p:nvSpPr>
            <p:cNvPr id="128" name="Rectangle 127"/>
            <p:cNvSpPr/>
            <p:nvPr/>
          </p:nvSpPr>
          <p:spPr>
            <a:xfrm>
              <a:off x="153406" y="1492132"/>
              <a:ext cx="1925527"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Decoupled Operational Layers</a:t>
              </a:r>
            </a:p>
          </p:txBody>
        </p:sp>
        <p:sp>
          <p:nvSpPr>
            <p:cNvPr id="131" name="Rectangle 130"/>
            <p:cNvSpPr/>
            <p:nvPr/>
          </p:nvSpPr>
          <p:spPr>
            <a:xfrm>
              <a:off x="153406" y="1947485"/>
              <a:ext cx="1936749"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Intent-driven, Open Interfaces</a:t>
              </a:r>
            </a:p>
          </p:txBody>
        </p:sp>
      </p:grpSp>
      <p:grpSp>
        <p:nvGrpSpPr>
          <p:cNvPr id="3" name="Group 2"/>
          <p:cNvGrpSpPr/>
          <p:nvPr/>
        </p:nvGrpSpPr>
        <p:grpSpPr>
          <a:xfrm>
            <a:off x="1828801" y="1148474"/>
            <a:ext cx="8114672" cy="4631456"/>
            <a:chOff x="1828801" y="1148474"/>
            <a:chExt cx="8114672" cy="4631456"/>
          </a:xfrm>
        </p:grpSpPr>
        <p:sp>
          <p:nvSpPr>
            <p:cNvPr id="477" name="TextBox 307"/>
            <p:cNvSpPr txBox="1"/>
            <p:nvPr/>
          </p:nvSpPr>
          <p:spPr>
            <a:xfrm>
              <a:off x="1828801" y="2161363"/>
              <a:ext cx="1242241" cy="461664"/>
            </a:xfrm>
            <a:prstGeom prst="rect">
              <a:avLst/>
            </a:prstGeom>
            <a:noFill/>
          </p:spPr>
          <p:txBody>
            <a:bodyPr wrap="square" rtlCol="0">
              <a:spAutoFit/>
            </a:bodyPr>
            <a:lstStyle/>
            <a:p>
              <a:pPr algn="ctr" defTabSz="914377"/>
              <a:r>
                <a:rPr lang="en-US" sz="2400" dirty="0">
                  <a:latin typeface="Arial Black" panose="020B0A04020102020204" pitchFamily="34" charset="0"/>
                </a:rPr>
                <a:t>F3</a:t>
              </a:r>
            </a:p>
          </p:txBody>
        </p:sp>
        <p:sp>
          <p:nvSpPr>
            <p:cNvPr id="230" name="Rectangle 229">
              <a:extLst>
                <a:ext uri="{FF2B5EF4-FFF2-40B4-BE49-F238E27FC236}">
                  <a16:creationId xmlns="" xmlns:a16="http://schemas.microsoft.com/office/drawing/2014/main" id="{83258CD4-3D70-4A5E-8FB1-F932B89A43DC}"/>
                </a:ext>
              </a:extLst>
            </p:cNvPr>
            <p:cNvSpPr/>
            <p:nvPr/>
          </p:nvSpPr>
          <p:spPr>
            <a:xfrm>
              <a:off x="2849494" y="1859162"/>
              <a:ext cx="5832909" cy="3606829"/>
            </a:xfrm>
            <a:prstGeom prst="rect">
              <a:avLst/>
            </a:prstGeom>
            <a:solidFill>
              <a:sysClr val="window" lastClr="FFFFFF">
                <a:lumMod val="95000"/>
                <a:alpha val="51000"/>
              </a:sysClr>
            </a:solidFill>
            <a:ln w="28575" cap="flat" cmpd="sng" algn="ctr">
              <a:solidFill>
                <a:srgbClr val="00B0F0"/>
              </a:solidFill>
              <a:prstDash val="dash"/>
            </a:ln>
            <a:effectLst>
              <a:outerShdw blurRad="76200" dir="13500000" sy="23000" kx="1200000" algn="br" rotWithShape="0">
                <a:prstClr val="black">
                  <a:alpha val="20000"/>
                </a:prstClr>
              </a:outerShdw>
            </a:effectLst>
          </p:spPr>
          <p:txBody>
            <a:bodyPr rtlCol="0" anchor="ctr"/>
            <a:lstStyle/>
            <a:p>
              <a:pPr algn="ctr" defTabSz="1219110"/>
              <a:endParaRPr lang="en-GB" sz="3200" kern="0" dirty="0">
                <a:solidFill>
                  <a:prstClr val="white"/>
                </a:solidFill>
              </a:endParaRPr>
            </a:p>
          </p:txBody>
        </p:sp>
        <p:sp>
          <p:nvSpPr>
            <p:cNvPr id="231" name="Rectangle 12"/>
            <p:cNvSpPr/>
            <p:nvPr/>
          </p:nvSpPr>
          <p:spPr>
            <a:xfrm>
              <a:off x="2980891" y="1939637"/>
              <a:ext cx="5547702" cy="2210144"/>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defTabSz="609507"/>
              <a:endParaRPr lang="en-US" sz="280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253" name="Rectangle 252"/>
            <p:cNvSpPr/>
            <p:nvPr/>
          </p:nvSpPr>
          <p:spPr>
            <a:xfrm>
              <a:off x="3953515" y="5410598"/>
              <a:ext cx="3606982" cy="369332"/>
            </a:xfrm>
            <a:prstGeom prst="rect">
              <a:avLst/>
            </a:prstGeom>
          </p:spPr>
          <p:txBody>
            <a:bodyPr wrap="square">
              <a:spAutoFit/>
            </a:bodyPr>
            <a:lstStyle/>
            <a:p>
              <a:pPr algn="ctr" defTabSz="609523"/>
              <a:r>
                <a:rPr lang="en-US" altLang="zh-CN" b="1" dirty="0">
                  <a:solidFill>
                    <a:srgbClr val="00B0F0"/>
                  </a:solidFill>
                </a:rPr>
                <a:t>Autonomous Domain</a:t>
              </a:r>
            </a:p>
          </p:txBody>
        </p:sp>
        <p:sp>
          <p:nvSpPr>
            <p:cNvPr id="273" name="Rectangle 272"/>
            <p:cNvSpPr/>
            <p:nvPr/>
          </p:nvSpPr>
          <p:spPr>
            <a:xfrm>
              <a:off x="3275719" y="2120983"/>
              <a:ext cx="1935708" cy="869906"/>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IE" sz="1100" dirty="0">
                  <a:solidFill>
                    <a:srgbClr val="29313B"/>
                  </a:solidFill>
                </a:rPr>
                <a:t>Intent Management</a:t>
              </a:r>
            </a:p>
          </p:txBody>
        </p:sp>
        <p:sp>
          <p:nvSpPr>
            <p:cNvPr id="278" name="Rectangle 277"/>
            <p:cNvSpPr/>
            <p:nvPr/>
          </p:nvSpPr>
          <p:spPr>
            <a:xfrm>
              <a:off x="5315830" y="2120983"/>
              <a:ext cx="3130897" cy="864718"/>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rtlCol="0" anchor="t"/>
            <a:lstStyle/>
            <a:p>
              <a:pPr algn="ctr" defTabSz="914378"/>
              <a:r>
                <a:rPr lang="en-US" altLang="zh-CN" sz="1050" kern="0" dirty="0">
                  <a:solidFill>
                    <a:prstClr val="white"/>
                  </a:solidFill>
                </a:rPr>
                <a:t>Domain Intelligence</a:t>
              </a:r>
              <a:endParaRPr lang="en-IE" sz="1050" kern="0" dirty="0">
                <a:solidFill>
                  <a:prstClr val="white"/>
                </a:solidFill>
              </a:endParaRPr>
            </a:p>
          </p:txBody>
        </p:sp>
        <p:sp>
          <p:nvSpPr>
            <p:cNvPr id="282" name="Rectangle 281"/>
            <p:cNvSpPr/>
            <p:nvPr/>
          </p:nvSpPr>
          <p:spPr>
            <a:xfrm>
              <a:off x="3274600" y="3087026"/>
              <a:ext cx="5172123" cy="829992"/>
            </a:xfrm>
            <a:prstGeom prst="rect">
              <a:avLst/>
            </a:prstGeom>
            <a:solidFill>
              <a:srgbClr val="DDCEED"/>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t"/>
            <a:lstStyle/>
            <a:p>
              <a:pPr algn="ctr" defTabSz="1219108"/>
              <a:r>
                <a:rPr lang="en-US" altLang="zh-CN" sz="1100" dirty="0">
                  <a:solidFill>
                    <a:srgbClr val="29313B"/>
                  </a:solidFill>
                </a:rPr>
                <a:t>Domain Control Loop Management</a:t>
              </a:r>
            </a:p>
          </p:txBody>
        </p:sp>
        <p:sp>
          <p:nvSpPr>
            <p:cNvPr id="283" name="Rectangle 282"/>
            <p:cNvSpPr/>
            <p:nvPr/>
          </p:nvSpPr>
          <p:spPr>
            <a:xfrm>
              <a:off x="3535403"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IE" sz="1100" dirty="0">
                  <a:solidFill>
                    <a:srgbClr val="29313B"/>
                  </a:solidFill>
                </a:rPr>
                <a:t>Awareness</a:t>
              </a:r>
            </a:p>
          </p:txBody>
        </p:sp>
        <p:sp>
          <p:nvSpPr>
            <p:cNvPr id="284" name="Rectangle 283"/>
            <p:cNvSpPr/>
            <p:nvPr/>
          </p:nvSpPr>
          <p:spPr>
            <a:xfrm>
              <a:off x="4730463"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1100" dirty="0">
                  <a:solidFill>
                    <a:srgbClr val="29313B"/>
                  </a:solidFill>
                </a:rPr>
                <a:t>Analysis</a:t>
              </a:r>
              <a:endParaRPr lang="en-IE" sz="1100" dirty="0">
                <a:solidFill>
                  <a:srgbClr val="29313B"/>
                </a:solidFill>
              </a:endParaRPr>
            </a:p>
          </p:txBody>
        </p:sp>
        <p:sp>
          <p:nvSpPr>
            <p:cNvPr id="285" name="Rectangle 284"/>
            <p:cNvSpPr/>
            <p:nvPr/>
          </p:nvSpPr>
          <p:spPr>
            <a:xfrm>
              <a:off x="5925532"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1100" dirty="0">
                  <a:solidFill>
                    <a:srgbClr val="29313B"/>
                  </a:solidFill>
                </a:rPr>
                <a:t>Decision</a:t>
              </a:r>
            </a:p>
          </p:txBody>
        </p:sp>
        <p:sp>
          <p:nvSpPr>
            <p:cNvPr id="288" name="Rectangle 287"/>
            <p:cNvSpPr/>
            <p:nvPr/>
          </p:nvSpPr>
          <p:spPr>
            <a:xfrm>
              <a:off x="7120595"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1100" dirty="0">
                  <a:solidFill>
                    <a:srgbClr val="29313B"/>
                  </a:solidFill>
                </a:rPr>
                <a:t>Execution</a:t>
              </a:r>
              <a:endParaRPr lang="en-IE" sz="1100" dirty="0">
                <a:solidFill>
                  <a:srgbClr val="29313B"/>
                </a:solidFill>
              </a:endParaRPr>
            </a:p>
          </p:txBody>
        </p:sp>
        <p:sp>
          <p:nvSpPr>
            <p:cNvPr id="262" name="Rectangle 261"/>
            <p:cNvSpPr/>
            <p:nvPr/>
          </p:nvSpPr>
          <p:spPr>
            <a:xfrm>
              <a:off x="5492558" y="2480667"/>
              <a:ext cx="849977" cy="432549"/>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r>
                <a:rPr lang="en-IE" altLang="zh-CN" sz="900" kern="0" dirty="0">
                  <a:solidFill>
                    <a:srgbClr val="29313B"/>
                  </a:solidFill>
                </a:rPr>
                <a:t>Knowledge Governance</a:t>
              </a:r>
            </a:p>
          </p:txBody>
        </p:sp>
        <p:sp>
          <p:nvSpPr>
            <p:cNvPr id="263" name="Rectangle 262"/>
            <p:cNvSpPr/>
            <p:nvPr/>
          </p:nvSpPr>
          <p:spPr>
            <a:xfrm>
              <a:off x="6453270" y="2480667"/>
              <a:ext cx="960442" cy="432549"/>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r>
                <a:rPr lang="en-IE" altLang="zh-CN" sz="900" kern="0" dirty="0">
                  <a:solidFill>
                    <a:srgbClr val="29313B"/>
                  </a:solidFill>
                </a:rPr>
                <a:t>Knowledge Optimization</a:t>
              </a:r>
            </a:p>
          </p:txBody>
        </p:sp>
        <p:sp>
          <p:nvSpPr>
            <p:cNvPr id="2" name="Can 1"/>
            <p:cNvSpPr/>
            <p:nvPr/>
          </p:nvSpPr>
          <p:spPr>
            <a:xfrm>
              <a:off x="7524456" y="2480546"/>
              <a:ext cx="869830" cy="432790"/>
            </a:xfrm>
            <a:prstGeom prst="can">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168000" rIns="0" bIns="0" rtlCol="0" anchor="b"/>
            <a:lstStyle/>
            <a:p>
              <a:pPr algn="ctr" defTabSz="914354"/>
              <a:r>
                <a:rPr lang="en-IE" altLang="zh-CN" sz="900" kern="0" dirty="0">
                  <a:solidFill>
                    <a:srgbClr val="29313B"/>
                  </a:solidFill>
                </a:rPr>
                <a:t>Knowledge Base</a:t>
              </a:r>
            </a:p>
          </p:txBody>
        </p:sp>
        <p:cxnSp>
          <p:nvCxnSpPr>
            <p:cNvPr id="470" name="Straight Connector 308"/>
            <p:cNvCxnSpPr/>
            <p:nvPr/>
          </p:nvCxnSpPr>
          <p:spPr>
            <a:xfrm>
              <a:off x="6709495" y="1148474"/>
              <a:ext cx="8" cy="706184"/>
            </a:xfrm>
            <a:prstGeom prst="line">
              <a:avLst/>
            </a:prstGeom>
            <a:ln w="381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308"/>
            <p:cNvCxnSpPr/>
            <p:nvPr/>
          </p:nvCxnSpPr>
          <p:spPr>
            <a:xfrm flipH="1">
              <a:off x="2044647" y="2762528"/>
              <a:ext cx="776801" cy="0"/>
            </a:xfrm>
            <a:prstGeom prst="line">
              <a:avLst/>
            </a:prstGeom>
            <a:ln w="381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0" name="Rectangle 240"/>
            <p:cNvSpPr/>
            <p:nvPr/>
          </p:nvSpPr>
          <p:spPr>
            <a:xfrm>
              <a:off x="5373586" y="4324008"/>
              <a:ext cx="1016908" cy="627497"/>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3600" kern="0" dirty="0">
                <a:solidFill>
                  <a:srgbClr val="29313B"/>
                </a:solidFill>
              </a:endParaRPr>
            </a:p>
          </p:txBody>
        </p:sp>
        <p:sp>
          <p:nvSpPr>
            <p:cNvPr id="109" name="Rectangle 240"/>
            <p:cNvSpPr/>
            <p:nvPr/>
          </p:nvSpPr>
          <p:spPr>
            <a:xfrm>
              <a:off x="5233524" y="4440631"/>
              <a:ext cx="1016908" cy="627497"/>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3600" kern="0" dirty="0">
                <a:solidFill>
                  <a:srgbClr val="29313B"/>
                </a:solidFill>
              </a:endParaRPr>
            </a:p>
          </p:txBody>
        </p:sp>
        <p:sp>
          <p:nvSpPr>
            <p:cNvPr id="479" name="Rectangle 240"/>
            <p:cNvSpPr/>
            <p:nvPr/>
          </p:nvSpPr>
          <p:spPr>
            <a:xfrm>
              <a:off x="5093461" y="4557254"/>
              <a:ext cx="1016908" cy="627497"/>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r>
                <a:rPr lang="en-IE" altLang="zh-CN" dirty="0">
                  <a:solidFill>
                    <a:srgbClr val="29313B"/>
                  </a:solidFill>
                </a:rPr>
                <a:t>NE</a:t>
              </a:r>
              <a:endParaRPr lang="en-IE" sz="3600" kern="0" dirty="0">
                <a:solidFill>
                  <a:srgbClr val="29313B"/>
                </a:solidFill>
              </a:endParaRPr>
            </a:p>
          </p:txBody>
        </p:sp>
        <p:sp>
          <p:nvSpPr>
            <p:cNvPr id="480" name="Rectangle 288"/>
            <p:cNvSpPr/>
            <p:nvPr/>
          </p:nvSpPr>
          <p:spPr>
            <a:xfrm>
              <a:off x="5549846" y="4640643"/>
              <a:ext cx="485673" cy="464057"/>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p>
              <a:pPr algn="ctr" defTabSz="1219140"/>
              <a:r>
                <a:rPr lang="en-US" altLang="zh-CN" sz="1050" kern="0" dirty="0">
                  <a:solidFill>
                    <a:prstClr val="white"/>
                  </a:solidFill>
                </a:rPr>
                <a:t>SI</a:t>
              </a:r>
              <a:endParaRPr lang="en-IE" sz="1050" kern="0" dirty="0">
                <a:solidFill>
                  <a:prstClr val="white"/>
                </a:solidFill>
              </a:endParaRPr>
            </a:p>
          </p:txBody>
        </p:sp>
        <p:grpSp>
          <p:nvGrpSpPr>
            <p:cNvPr id="499" name="Group 435"/>
            <p:cNvGrpSpPr/>
            <p:nvPr/>
          </p:nvGrpSpPr>
          <p:grpSpPr>
            <a:xfrm rot="10800000">
              <a:off x="5320816" y="3820887"/>
              <a:ext cx="842321" cy="469043"/>
              <a:chOff x="440681" y="1501109"/>
              <a:chExt cx="3034657" cy="3553135"/>
            </a:xfrm>
          </p:grpSpPr>
          <p:sp>
            <p:nvSpPr>
              <p:cNvPr id="500" name="Curved Right Arrow 436"/>
              <p:cNvSpPr/>
              <p:nvPr/>
            </p:nvSpPr>
            <p:spPr>
              <a:xfrm>
                <a:off x="440681" y="1570722"/>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3200" dirty="0">
                  <a:solidFill>
                    <a:srgbClr val="29313B"/>
                  </a:solidFill>
                </a:endParaRPr>
              </a:p>
            </p:txBody>
          </p:sp>
          <p:sp>
            <p:nvSpPr>
              <p:cNvPr id="501" name="Curved Right Arrow 437"/>
              <p:cNvSpPr/>
              <p:nvPr/>
            </p:nvSpPr>
            <p:spPr>
              <a:xfrm flipH="1" flipV="1">
                <a:off x="1953232" y="1501109"/>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3200" dirty="0">
                  <a:solidFill>
                    <a:srgbClr val="29313B"/>
                  </a:solidFill>
                </a:endParaRPr>
              </a:p>
            </p:txBody>
          </p:sp>
        </p:grpSp>
        <p:sp>
          <p:nvSpPr>
            <p:cNvPr id="137" name="TextBox 136"/>
            <p:cNvSpPr txBox="1"/>
            <p:nvPr/>
          </p:nvSpPr>
          <p:spPr>
            <a:xfrm>
              <a:off x="5746202" y="1181077"/>
              <a:ext cx="1242241" cy="461664"/>
            </a:xfrm>
            <a:prstGeom prst="rect">
              <a:avLst/>
            </a:prstGeom>
            <a:noFill/>
          </p:spPr>
          <p:txBody>
            <a:bodyPr wrap="square" rtlCol="0">
              <a:spAutoFit/>
            </a:bodyPr>
            <a:lstStyle/>
            <a:p>
              <a:pPr defTabSz="914377"/>
              <a:r>
                <a:rPr lang="en-US" sz="2400" b="1" dirty="0">
                  <a:solidFill>
                    <a:srgbClr val="29313B"/>
                  </a:solidFill>
                  <a:latin typeface="Arial Black" panose="020B0A04020102020204" pitchFamily="34" charset="0"/>
                </a:rPr>
                <a:t>I3</a:t>
              </a:r>
            </a:p>
          </p:txBody>
        </p:sp>
        <p:sp>
          <p:nvSpPr>
            <p:cNvPr id="132" name="TextBox 558"/>
            <p:cNvSpPr txBox="1"/>
            <p:nvPr/>
          </p:nvSpPr>
          <p:spPr>
            <a:xfrm>
              <a:off x="8701232" y="2126348"/>
              <a:ext cx="1242241" cy="461664"/>
            </a:xfrm>
            <a:prstGeom prst="rect">
              <a:avLst/>
            </a:prstGeom>
            <a:noFill/>
          </p:spPr>
          <p:txBody>
            <a:bodyPr wrap="square" rtlCol="0">
              <a:spAutoFit/>
            </a:bodyPr>
            <a:lstStyle/>
            <a:p>
              <a:pPr algn="ctr" defTabSz="914377"/>
              <a:r>
                <a:rPr lang="en-US" sz="2400" b="1" dirty="0">
                  <a:solidFill>
                    <a:srgbClr val="29313B"/>
                  </a:solidFill>
                  <a:latin typeface="Arial Black" panose="020B0A04020102020204" pitchFamily="34" charset="0"/>
                </a:rPr>
                <a:t>K3</a:t>
              </a:r>
            </a:p>
          </p:txBody>
        </p:sp>
        <p:cxnSp>
          <p:nvCxnSpPr>
            <p:cNvPr id="133" name="Straight Connector 298"/>
            <p:cNvCxnSpPr/>
            <p:nvPr/>
          </p:nvCxnSpPr>
          <p:spPr>
            <a:xfrm flipV="1">
              <a:off x="8653184" y="2773672"/>
              <a:ext cx="1220687" cy="1769"/>
            </a:xfrm>
            <a:prstGeom prst="line">
              <a:avLst/>
            </a:prstGeom>
            <a:ln w="38100">
              <a:solidFill>
                <a:srgbClr val="00B0F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310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2.59259E-6 L 0.17904 0.2169 " pathEditMode="relative" rAng="0" ptsTypes="AA">
                                      <p:cBhvr>
                                        <p:cTn id="10" dur="2000" fill="hold"/>
                                        <p:tgtEl>
                                          <p:spTgt spid="3"/>
                                        </p:tgtEl>
                                        <p:attrNameLst>
                                          <p:attrName>ppt_x</p:attrName>
                                          <p:attrName>ppt_y</p:attrName>
                                        </p:attrNameLst>
                                      </p:cBhvr>
                                      <p:rCtr x="8945" y="1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5">
            <a:extLst>
              <a:ext uri="{FF2B5EF4-FFF2-40B4-BE49-F238E27FC236}">
                <a16:creationId xmlns="" xmlns:a16="http://schemas.microsoft.com/office/drawing/2014/main" id="{BFBAB087-CDE9-4070-86F0-FC6646D5E5A1}"/>
              </a:ext>
            </a:extLst>
          </p:cNvPr>
          <p:cNvSpPr>
            <a:spLocks noGrp="1"/>
          </p:cNvSpPr>
          <p:nvPr>
            <p:ph type="title"/>
          </p:nvPr>
        </p:nvSpPr>
        <p:spPr>
          <a:xfrm>
            <a:off x="241452" y="202800"/>
            <a:ext cx="10261600" cy="312880"/>
          </a:xfrm>
        </p:spPr>
        <p:txBody>
          <a:bodyPr>
            <a:noAutofit/>
          </a:bodyPr>
          <a:lstStyle/>
          <a:p>
            <a:r>
              <a:rPr lang="de-DE" sz="1867" b="1" dirty="0"/>
              <a:t>AUTONOMOUS NETWORKS REFERENCE ARCHITECTURE (IG1251)</a:t>
            </a:r>
            <a:endParaRPr lang="de-DE" sz="3733" dirty="0"/>
          </a:p>
        </p:txBody>
      </p:sp>
      <p:sp>
        <p:nvSpPr>
          <p:cNvPr id="22" name="Text Placeholder 21"/>
          <p:cNvSpPr>
            <a:spLocks noGrp="1"/>
          </p:cNvSpPr>
          <p:nvPr>
            <p:ph type="body" idx="1"/>
          </p:nvPr>
        </p:nvSpPr>
        <p:spPr>
          <a:xfrm>
            <a:off x="232427" y="461933"/>
            <a:ext cx="11582400" cy="406400"/>
          </a:xfrm>
        </p:spPr>
        <p:txBody>
          <a:bodyPr/>
          <a:lstStyle/>
          <a:p>
            <a:r>
              <a:rPr lang="en-IE" sz="1467" dirty="0"/>
              <a:t>Reference Points</a:t>
            </a:r>
          </a:p>
        </p:txBody>
      </p:sp>
      <p:sp>
        <p:nvSpPr>
          <p:cNvPr id="477" name="TextBox 307"/>
          <p:cNvSpPr txBox="1"/>
          <p:nvPr/>
        </p:nvSpPr>
        <p:spPr>
          <a:xfrm>
            <a:off x="5768723" y="4222636"/>
            <a:ext cx="639095" cy="366072"/>
          </a:xfrm>
          <a:prstGeom prst="rect">
            <a:avLst/>
          </a:prstGeom>
          <a:noFill/>
        </p:spPr>
        <p:txBody>
          <a:bodyPr wrap="square" rtlCol="0">
            <a:spAutoFit/>
          </a:bodyPr>
          <a:lstStyle/>
          <a:p>
            <a:pPr algn="ctr" defTabSz="914377"/>
            <a:r>
              <a:rPr lang="en-US" sz="1400" dirty="0">
                <a:latin typeface="Arial Black" panose="020B0A04020102020204" pitchFamily="34" charset="0"/>
              </a:rPr>
              <a:t>F3</a:t>
            </a:r>
          </a:p>
        </p:txBody>
      </p:sp>
      <p:sp>
        <p:nvSpPr>
          <p:cNvPr id="230" name="Rectangle 229">
            <a:extLst>
              <a:ext uri="{FF2B5EF4-FFF2-40B4-BE49-F238E27FC236}">
                <a16:creationId xmlns="" xmlns:a16="http://schemas.microsoft.com/office/drawing/2014/main" id="{83258CD4-3D70-4A5E-8FB1-F932B89A43DC}"/>
              </a:ext>
            </a:extLst>
          </p:cNvPr>
          <p:cNvSpPr/>
          <p:nvPr/>
        </p:nvSpPr>
        <p:spPr>
          <a:xfrm>
            <a:off x="6293838" y="4067163"/>
            <a:ext cx="3000852" cy="1855602"/>
          </a:xfrm>
          <a:prstGeom prst="rect">
            <a:avLst/>
          </a:prstGeom>
          <a:solidFill>
            <a:sysClr val="window" lastClr="FFFFFF">
              <a:lumMod val="95000"/>
              <a:alpha val="51000"/>
            </a:sysClr>
          </a:solidFill>
          <a:ln w="28575" cap="flat" cmpd="sng" algn="ctr">
            <a:solidFill>
              <a:srgbClr val="00B0F0"/>
            </a:solidFill>
            <a:prstDash val="dash"/>
          </a:ln>
          <a:effectLst>
            <a:outerShdw blurRad="76200" dir="13500000" sy="23000" kx="1200000" algn="br" rotWithShape="0">
              <a:prstClr val="black">
                <a:alpha val="20000"/>
              </a:prstClr>
            </a:outerShdw>
          </a:effectLst>
        </p:spPr>
        <p:txBody>
          <a:bodyPr rtlCol="0" anchor="ctr"/>
          <a:lstStyle/>
          <a:p>
            <a:pPr algn="ctr" defTabSz="1219110"/>
            <a:endParaRPr lang="en-GB" sz="1867" kern="0" dirty="0">
              <a:solidFill>
                <a:prstClr val="white"/>
              </a:solidFill>
            </a:endParaRPr>
          </a:p>
        </p:txBody>
      </p:sp>
      <p:sp>
        <p:nvSpPr>
          <p:cNvPr id="231" name="Rectangle 12"/>
          <p:cNvSpPr/>
          <p:nvPr/>
        </p:nvSpPr>
        <p:spPr>
          <a:xfrm>
            <a:off x="6361438" y="4108565"/>
            <a:ext cx="2854122" cy="1137051"/>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defTabSz="609507"/>
            <a:endParaRPr lang="en-US" sz="160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253" name="Rectangle 252"/>
          <p:cNvSpPr/>
          <p:nvPr/>
        </p:nvSpPr>
        <p:spPr>
          <a:xfrm>
            <a:off x="6861823" y="5894267"/>
            <a:ext cx="1855681" cy="512499"/>
          </a:xfrm>
          <a:prstGeom prst="rect">
            <a:avLst/>
          </a:prstGeom>
        </p:spPr>
        <p:txBody>
          <a:bodyPr wrap="square">
            <a:spAutoFit/>
          </a:bodyPr>
          <a:lstStyle/>
          <a:p>
            <a:pPr algn="ctr" defTabSz="609523"/>
            <a:r>
              <a:rPr lang="en-US" altLang="zh-CN" sz="1100" b="1" dirty="0">
                <a:solidFill>
                  <a:srgbClr val="00B0F0"/>
                </a:solidFill>
              </a:rPr>
              <a:t>Autonomous Domain</a:t>
            </a:r>
          </a:p>
          <a:p>
            <a:pPr algn="ctr" defTabSz="609523"/>
            <a:r>
              <a:rPr lang="en-US" altLang="zh-CN" sz="1100" b="1" dirty="0">
                <a:solidFill>
                  <a:srgbClr val="00B0F0"/>
                </a:solidFill>
              </a:rPr>
              <a:t>C (Detailed)</a:t>
            </a:r>
            <a:endParaRPr lang="en-US" sz="1100" b="1" dirty="0">
              <a:solidFill>
                <a:srgbClr val="00B0F0"/>
              </a:solidFill>
            </a:endParaRPr>
          </a:p>
        </p:txBody>
      </p:sp>
      <p:sp>
        <p:nvSpPr>
          <p:cNvPr id="273" name="Rectangle 272"/>
          <p:cNvSpPr/>
          <p:nvPr/>
        </p:nvSpPr>
        <p:spPr>
          <a:xfrm>
            <a:off x="6513118" y="4201862"/>
            <a:ext cx="995862" cy="44754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IE" sz="800" dirty="0">
                <a:solidFill>
                  <a:srgbClr val="29313B"/>
                </a:solidFill>
              </a:rPr>
              <a:t>Intent Management</a:t>
            </a:r>
          </a:p>
        </p:txBody>
      </p:sp>
      <p:sp>
        <p:nvSpPr>
          <p:cNvPr id="278" name="Rectangle 277"/>
          <p:cNvSpPr/>
          <p:nvPr/>
        </p:nvSpPr>
        <p:spPr>
          <a:xfrm>
            <a:off x="7562692" y="4201862"/>
            <a:ext cx="1610750" cy="456004"/>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rtlCol="0" anchor="t"/>
          <a:lstStyle/>
          <a:p>
            <a:pPr algn="ctr" defTabSz="914378"/>
            <a:r>
              <a:rPr lang="en-US" altLang="zh-CN" sz="667" kern="0" dirty="0">
                <a:solidFill>
                  <a:prstClr val="white"/>
                </a:solidFill>
              </a:rPr>
              <a:t>Domain Intelligence</a:t>
            </a:r>
            <a:endParaRPr lang="en-IE" sz="667" kern="0" dirty="0">
              <a:solidFill>
                <a:prstClr val="white"/>
              </a:solidFill>
            </a:endParaRPr>
          </a:p>
        </p:txBody>
      </p:sp>
      <p:sp>
        <p:nvSpPr>
          <p:cNvPr id="282" name="Rectangle 281"/>
          <p:cNvSpPr/>
          <p:nvPr/>
        </p:nvSpPr>
        <p:spPr>
          <a:xfrm>
            <a:off x="6512542" y="4698861"/>
            <a:ext cx="2660898" cy="427005"/>
          </a:xfrm>
          <a:prstGeom prst="rect">
            <a:avLst/>
          </a:prstGeom>
          <a:solidFill>
            <a:srgbClr val="DDCEED"/>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t"/>
          <a:lstStyle/>
          <a:p>
            <a:pPr algn="ctr" defTabSz="1219108"/>
            <a:r>
              <a:rPr lang="en-US" altLang="zh-CN" sz="800" dirty="0">
                <a:solidFill>
                  <a:srgbClr val="29313B"/>
                </a:solidFill>
              </a:rPr>
              <a:t>Domain Control Loop Management</a:t>
            </a:r>
          </a:p>
        </p:txBody>
      </p:sp>
      <p:sp>
        <p:nvSpPr>
          <p:cNvPr id="283" name="Rectangle 282"/>
          <p:cNvSpPr/>
          <p:nvPr/>
        </p:nvSpPr>
        <p:spPr>
          <a:xfrm>
            <a:off x="6646717" y="4856365"/>
            <a:ext cx="563049" cy="2058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IE" sz="800" dirty="0">
                <a:solidFill>
                  <a:srgbClr val="29313B"/>
                </a:solidFill>
              </a:rPr>
              <a:t>Awareness</a:t>
            </a:r>
          </a:p>
        </p:txBody>
      </p:sp>
      <p:sp>
        <p:nvSpPr>
          <p:cNvPr id="284" name="Rectangle 283"/>
          <p:cNvSpPr/>
          <p:nvPr/>
        </p:nvSpPr>
        <p:spPr>
          <a:xfrm>
            <a:off x="7261539" y="4856365"/>
            <a:ext cx="563049" cy="2058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800" dirty="0">
                <a:solidFill>
                  <a:srgbClr val="29313B"/>
                </a:solidFill>
              </a:rPr>
              <a:t>Analysis</a:t>
            </a:r>
            <a:endParaRPr lang="en-IE" sz="800" dirty="0">
              <a:solidFill>
                <a:srgbClr val="29313B"/>
              </a:solidFill>
            </a:endParaRPr>
          </a:p>
        </p:txBody>
      </p:sp>
      <p:sp>
        <p:nvSpPr>
          <p:cNvPr id="285" name="Rectangle 284"/>
          <p:cNvSpPr/>
          <p:nvPr/>
        </p:nvSpPr>
        <p:spPr>
          <a:xfrm>
            <a:off x="7876365" y="4856365"/>
            <a:ext cx="563049" cy="2058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800" dirty="0">
                <a:solidFill>
                  <a:srgbClr val="29313B"/>
                </a:solidFill>
              </a:rPr>
              <a:t>Decision</a:t>
            </a:r>
          </a:p>
        </p:txBody>
      </p:sp>
      <p:sp>
        <p:nvSpPr>
          <p:cNvPr id="288" name="Rectangle 287"/>
          <p:cNvSpPr/>
          <p:nvPr/>
        </p:nvSpPr>
        <p:spPr>
          <a:xfrm>
            <a:off x="8491188" y="4856365"/>
            <a:ext cx="563049" cy="2058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800" dirty="0">
                <a:solidFill>
                  <a:srgbClr val="29313B"/>
                </a:solidFill>
              </a:rPr>
              <a:t>Execution</a:t>
            </a:r>
            <a:endParaRPr lang="en-IE" sz="800" dirty="0">
              <a:solidFill>
                <a:srgbClr val="29313B"/>
              </a:solidFill>
            </a:endParaRPr>
          </a:p>
        </p:txBody>
      </p:sp>
      <p:sp>
        <p:nvSpPr>
          <p:cNvPr id="262" name="Rectangle 261"/>
          <p:cNvSpPr/>
          <p:nvPr/>
        </p:nvSpPr>
        <p:spPr>
          <a:xfrm>
            <a:off x="7653613" y="4386908"/>
            <a:ext cx="437287" cy="222533"/>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lnSpc>
                <a:spcPts val="500"/>
              </a:lnSpc>
            </a:pPr>
            <a:r>
              <a:rPr lang="en-IE" altLang="zh-CN" sz="500" kern="0" dirty="0">
                <a:solidFill>
                  <a:srgbClr val="29313B"/>
                </a:solidFill>
              </a:rPr>
              <a:t>Knowledge Governance</a:t>
            </a:r>
          </a:p>
        </p:txBody>
      </p:sp>
      <p:sp>
        <p:nvSpPr>
          <p:cNvPr id="263" name="Rectangle 262"/>
          <p:cNvSpPr/>
          <p:nvPr/>
        </p:nvSpPr>
        <p:spPr>
          <a:xfrm>
            <a:off x="8147870" y="4386908"/>
            <a:ext cx="494118" cy="222533"/>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lnSpc>
                <a:spcPts val="500"/>
              </a:lnSpc>
            </a:pPr>
            <a:r>
              <a:rPr lang="en-IE" altLang="zh-CN" sz="500" kern="0" dirty="0">
                <a:solidFill>
                  <a:srgbClr val="29313B"/>
                </a:solidFill>
              </a:rPr>
              <a:t>Knowledge Optimization</a:t>
            </a:r>
          </a:p>
        </p:txBody>
      </p:sp>
      <p:sp>
        <p:nvSpPr>
          <p:cNvPr id="2" name="Can 1"/>
          <p:cNvSpPr/>
          <p:nvPr/>
        </p:nvSpPr>
        <p:spPr>
          <a:xfrm>
            <a:off x="8698962" y="4386846"/>
            <a:ext cx="447501" cy="222657"/>
          </a:xfrm>
          <a:prstGeom prst="can">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168000" rIns="0" bIns="0" rtlCol="0" anchor="b"/>
          <a:lstStyle/>
          <a:p>
            <a:pPr algn="ctr" defTabSz="914354">
              <a:lnSpc>
                <a:spcPts val="500"/>
              </a:lnSpc>
            </a:pPr>
            <a:r>
              <a:rPr lang="en-IE" altLang="zh-CN" sz="500" kern="0" dirty="0">
                <a:solidFill>
                  <a:srgbClr val="29313B"/>
                </a:solidFill>
              </a:rPr>
              <a:t>Knowledge Base</a:t>
            </a:r>
          </a:p>
        </p:txBody>
      </p:sp>
      <p:cxnSp>
        <p:nvCxnSpPr>
          <p:cNvPr id="470" name="Straight Connector 308"/>
          <p:cNvCxnSpPr/>
          <p:nvPr/>
        </p:nvCxnSpPr>
        <p:spPr>
          <a:xfrm>
            <a:off x="8279690" y="3701536"/>
            <a:ext cx="4" cy="36331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308"/>
          <p:cNvCxnSpPr/>
          <p:nvPr/>
        </p:nvCxnSpPr>
        <p:spPr>
          <a:xfrm flipH="1">
            <a:off x="5879769" y="4531917"/>
            <a:ext cx="3996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Rectangle 240"/>
          <p:cNvSpPr/>
          <p:nvPr/>
        </p:nvSpPr>
        <p:spPr>
          <a:xfrm>
            <a:off x="7592406" y="5335250"/>
            <a:ext cx="523168" cy="322828"/>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2133" kern="0" dirty="0">
              <a:solidFill>
                <a:srgbClr val="29313B"/>
              </a:solidFill>
            </a:endParaRPr>
          </a:p>
        </p:txBody>
      </p:sp>
      <p:sp>
        <p:nvSpPr>
          <p:cNvPr id="109" name="Rectangle 240"/>
          <p:cNvSpPr/>
          <p:nvPr/>
        </p:nvSpPr>
        <p:spPr>
          <a:xfrm>
            <a:off x="7520348" y="5395249"/>
            <a:ext cx="523168" cy="322828"/>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2133" kern="0" dirty="0">
              <a:solidFill>
                <a:srgbClr val="29313B"/>
              </a:solidFill>
            </a:endParaRPr>
          </a:p>
        </p:txBody>
      </p:sp>
      <p:sp>
        <p:nvSpPr>
          <p:cNvPr id="479" name="Rectangle 240"/>
          <p:cNvSpPr/>
          <p:nvPr/>
        </p:nvSpPr>
        <p:spPr>
          <a:xfrm>
            <a:off x="7448290" y="5455248"/>
            <a:ext cx="523168" cy="322828"/>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r>
              <a:rPr lang="en-IE" altLang="zh-CN" sz="1100" dirty="0">
                <a:solidFill>
                  <a:srgbClr val="29313B"/>
                </a:solidFill>
              </a:rPr>
              <a:t>NE</a:t>
            </a:r>
            <a:endParaRPr lang="en-IE" sz="2133" kern="0" dirty="0">
              <a:solidFill>
                <a:srgbClr val="29313B"/>
              </a:solidFill>
            </a:endParaRPr>
          </a:p>
        </p:txBody>
      </p:sp>
      <p:sp>
        <p:nvSpPr>
          <p:cNvPr id="480" name="Rectangle 288"/>
          <p:cNvSpPr/>
          <p:nvPr/>
        </p:nvSpPr>
        <p:spPr>
          <a:xfrm>
            <a:off x="7683086" y="5498149"/>
            <a:ext cx="249864" cy="238743"/>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p>
            <a:pPr algn="ctr" defTabSz="1219140"/>
            <a:r>
              <a:rPr lang="en-US" altLang="zh-CN" sz="667" kern="0" dirty="0">
                <a:solidFill>
                  <a:prstClr val="white"/>
                </a:solidFill>
              </a:rPr>
              <a:t>SI</a:t>
            </a:r>
            <a:endParaRPr lang="en-IE" sz="667" kern="0" dirty="0">
              <a:solidFill>
                <a:prstClr val="white"/>
              </a:solidFill>
            </a:endParaRPr>
          </a:p>
        </p:txBody>
      </p:sp>
      <p:grpSp>
        <p:nvGrpSpPr>
          <p:cNvPr id="499" name="Group 435"/>
          <p:cNvGrpSpPr/>
          <p:nvPr/>
        </p:nvGrpSpPr>
        <p:grpSpPr>
          <a:xfrm rot="10800000">
            <a:off x="7565257" y="5076410"/>
            <a:ext cx="433348" cy="241308"/>
            <a:chOff x="440681" y="1501109"/>
            <a:chExt cx="3034657" cy="3553135"/>
          </a:xfrm>
        </p:grpSpPr>
        <p:sp>
          <p:nvSpPr>
            <p:cNvPr id="500" name="Curved Right Arrow 436"/>
            <p:cNvSpPr/>
            <p:nvPr/>
          </p:nvSpPr>
          <p:spPr>
            <a:xfrm>
              <a:off x="440681" y="1570722"/>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867" dirty="0">
                <a:solidFill>
                  <a:srgbClr val="29313B"/>
                </a:solidFill>
              </a:endParaRPr>
            </a:p>
          </p:txBody>
        </p:sp>
        <p:sp>
          <p:nvSpPr>
            <p:cNvPr id="501" name="Curved Right Arrow 437"/>
            <p:cNvSpPr/>
            <p:nvPr/>
          </p:nvSpPr>
          <p:spPr>
            <a:xfrm flipH="1" flipV="1">
              <a:off x="1953232" y="1501109"/>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867" dirty="0">
                <a:solidFill>
                  <a:srgbClr val="29313B"/>
                </a:solidFill>
              </a:endParaRPr>
            </a:p>
          </p:txBody>
        </p:sp>
      </p:grpSp>
      <p:sp>
        <p:nvSpPr>
          <p:cNvPr id="137" name="TextBox 136"/>
          <p:cNvSpPr txBox="1"/>
          <p:nvPr/>
        </p:nvSpPr>
        <p:spPr>
          <a:xfrm>
            <a:off x="7784105" y="3718309"/>
            <a:ext cx="639095" cy="366072"/>
          </a:xfrm>
          <a:prstGeom prst="rect">
            <a:avLst/>
          </a:prstGeom>
          <a:noFill/>
        </p:spPr>
        <p:txBody>
          <a:bodyPr wrap="square" rtlCol="0">
            <a:spAutoFit/>
          </a:bodyPr>
          <a:lstStyle/>
          <a:p>
            <a:pPr defTabSz="914377"/>
            <a:r>
              <a:rPr lang="en-US" sz="1400" b="1" dirty="0">
                <a:solidFill>
                  <a:srgbClr val="29313B"/>
                </a:solidFill>
                <a:latin typeface="Arial Black" panose="020B0A04020102020204" pitchFamily="34" charset="0"/>
              </a:rPr>
              <a:t>I3</a:t>
            </a:r>
          </a:p>
        </p:txBody>
      </p:sp>
      <p:grpSp>
        <p:nvGrpSpPr>
          <p:cNvPr id="108" name="Group 107"/>
          <p:cNvGrpSpPr/>
          <p:nvPr/>
        </p:nvGrpSpPr>
        <p:grpSpPr>
          <a:xfrm>
            <a:off x="-2866363" y="1435322"/>
            <a:ext cx="2509020" cy="2067631"/>
            <a:chOff x="153406" y="1492132"/>
            <a:chExt cx="2509020" cy="2067631"/>
          </a:xfrm>
        </p:grpSpPr>
        <p:sp>
          <p:nvSpPr>
            <p:cNvPr id="113" name="TextBox 112"/>
            <p:cNvSpPr txBox="1"/>
            <p:nvPr/>
          </p:nvSpPr>
          <p:spPr>
            <a:xfrm>
              <a:off x="153406" y="2402838"/>
              <a:ext cx="2509020"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Intelligence is decentralized and localized</a:t>
              </a:r>
            </a:p>
          </p:txBody>
        </p:sp>
        <p:sp>
          <p:nvSpPr>
            <p:cNvPr id="114" name="TextBox 113"/>
            <p:cNvSpPr txBox="1"/>
            <p:nvPr/>
          </p:nvSpPr>
          <p:spPr>
            <a:xfrm>
              <a:off x="153406" y="3313542"/>
              <a:ext cx="1677062"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Single Domain Autonomy</a:t>
              </a:r>
            </a:p>
          </p:txBody>
        </p:sp>
        <p:sp>
          <p:nvSpPr>
            <p:cNvPr id="124" name="TextBox 123"/>
            <p:cNvSpPr txBox="1"/>
            <p:nvPr/>
          </p:nvSpPr>
          <p:spPr>
            <a:xfrm>
              <a:off x="153406" y="2858190"/>
              <a:ext cx="1803699"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Cross Domain Collaboration</a:t>
              </a:r>
            </a:p>
          </p:txBody>
        </p:sp>
        <p:sp>
          <p:nvSpPr>
            <p:cNvPr id="128" name="Rectangle 127"/>
            <p:cNvSpPr/>
            <p:nvPr/>
          </p:nvSpPr>
          <p:spPr>
            <a:xfrm>
              <a:off x="153406" y="1492132"/>
              <a:ext cx="1925527"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Decoupled Operational Layers</a:t>
              </a:r>
            </a:p>
          </p:txBody>
        </p:sp>
        <p:sp>
          <p:nvSpPr>
            <p:cNvPr id="131" name="Rectangle 130"/>
            <p:cNvSpPr/>
            <p:nvPr/>
          </p:nvSpPr>
          <p:spPr>
            <a:xfrm>
              <a:off x="153406" y="1947485"/>
              <a:ext cx="1936749"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Intent-driven, Open Interfaces</a:t>
              </a:r>
            </a:p>
          </p:txBody>
        </p:sp>
      </p:grpSp>
      <p:sp>
        <p:nvSpPr>
          <p:cNvPr id="132" name="TextBox 558"/>
          <p:cNvSpPr txBox="1"/>
          <p:nvPr/>
        </p:nvSpPr>
        <p:spPr>
          <a:xfrm>
            <a:off x="9304377" y="4204622"/>
            <a:ext cx="639095" cy="366072"/>
          </a:xfrm>
          <a:prstGeom prst="rect">
            <a:avLst/>
          </a:prstGeom>
          <a:noFill/>
        </p:spPr>
        <p:txBody>
          <a:bodyPr wrap="square" rtlCol="0">
            <a:spAutoFit/>
          </a:bodyPr>
          <a:lstStyle/>
          <a:p>
            <a:pPr algn="ctr" defTabSz="914377"/>
            <a:r>
              <a:rPr lang="en-US" sz="1400" b="1" dirty="0">
                <a:solidFill>
                  <a:srgbClr val="29313B"/>
                </a:solidFill>
                <a:latin typeface="Arial Black" panose="020B0A04020102020204" pitchFamily="34" charset="0"/>
              </a:rPr>
              <a:t>K3</a:t>
            </a:r>
          </a:p>
        </p:txBody>
      </p:sp>
      <p:cxnSp>
        <p:nvCxnSpPr>
          <p:cNvPr id="133" name="Straight Connector 298"/>
          <p:cNvCxnSpPr/>
          <p:nvPr/>
        </p:nvCxnSpPr>
        <p:spPr>
          <a:xfrm flipV="1">
            <a:off x="9279658" y="4537650"/>
            <a:ext cx="628006" cy="91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86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5">
            <a:extLst>
              <a:ext uri="{FF2B5EF4-FFF2-40B4-BE49-F238E27FC236}">
                <a16:creationId xmlns="" xmlns:a16="http://schemas.microsoft.com/office/drawing/2014/main" id="{BFBAB087-CDE9-4070-86F0-FC6646D5E5A1}"/>
              </a:ext>
            </a:extLst>
          </p:cNvPr>
          <p:cNvSpPr>
            <a:spLocks noGrp="1"/>
          </p:cNvSpPr>
          <p:nvPr>
            <p:ph type="title"/>
          </p:nvPr>
        </p:nvSpPr>
        <p:spPr>
          <a:xfrm>
            <a:off x="241452" y="202800"/>
            <a:ext cx="10261600" cy="312880"/>
          </a:xfrm>
        </p:spPr>
        <p:txBody>
          <a:bodyPr>
            <a:noAutofit/>
          </a:bodyPr>
          <a:lstStyle/>
          <a:p>
            <a:r>
              <a:rPr lang="de-DE" sz="1867" b="1" dirty="0"/>
              <a:t>AUTONOMOUS NETWORKS REFERENCE ARCHITECTURE (IG1251)</a:t>
            </a:r>
            <a:endParaRPr lang="de-DE" sz="3733" dirty="0"/>
          </a:p>
        </p:txBody>
      </p:sp>
      <p:sp>
        <p:nvSpPr>
          <p:cNvPr id="22" name="Text Placeholder 21"/>
          <p:cNvSpPr>
            <a:spLocks noGrp="1"/>
          </p:cNvSpPr>
          <p:nvPr>
            <p:ph type="body" idx="1"/>
          </p:nvPr>
        </p:nvSpPr>
        <p:spPr>
          <a:xfrm>
            <a:off x="232427" y="461933"/>
            <a:ext cx="11582400" cy="406400"/>
          </a:xfrm>
        </p:spPr>
        <p:txBody>
          <a:bodyPr/>
          <a:lstStyle/>
          <a:p>
            <a:r>
              <a:rPr lang="en-IE" sz="1467" dirty="0"/>
              <a:t>Cross Domain Autonomy</a:t>
            </a:r>
          </a:p>
        </p:txBody>
      </p:sp>
      <p:grpSp>
        <p:nvGrpSpPr>
          <p:cNvPr id="7" name="Group 6"/>
          <p:cNvGrpSpPr/>
          <p:nvPr/>
        </p:nvGrpSpPr>
        <p:grpSpPr>
          <a:xfrm>
            <a:off x="271228" y="515680"/>
            <a:ext cx="11810491" cy="5891086"/>
            <a:chOff x="1444973" y="1453798"/>
            <a:chExt cx="9929744" cy="4952967"/>
          </a:xfrm>
        </p:grpSpPr>
        <p:sp>
          <p:nvSpPr>
            <p:cNvPr id="410" name="TextBox 22"/>
            <p:cNvSpPr txBox="1"/>
            <p:nvPr/>
          </p:nvSpPr>
          <p:spPr>
            <a:xfrm>
              <a:off x="9718416" y="6112422"/>
              <a:ext cx="1043876" cy="215444"/>
            </a:xfrm>
            <a:prstGeom prst="rect">
              <a:avLst/>
            </a:prstGeom>
            <a:noFill/>
          </p:spPr>
          <p:txBody>
            <a:bodyPr wrap="none" rtlCol="0">
              <a:spAutoFit/>
            </a:bodyPr>
            <a:lstStyle/>
            <a:p>
              <a:pPr defTabSz="914377"/>
              <a:r>
                <a:rPr lang="en-US" sz="800" dirty="0">
                  <a:solidFill>
                    <a:srgbClr val="29313B"/>
                  </a:solidFill>
                </a:rPr>
                <a:t>* SI: Site Intelligence</a:t>
              </a:r>
            </a:p>
          </p:txBody>
        </p:sp>
        <p:sp>
          <p:nvSpPr>
            <p:cNvPr id="477" name="TextBox 307"/>
            <p:cNvSpPr txBox="1"/>
            <p:nvPr/>
          </p:nvSpPr>
          <p:spPr>
            <a:xfrm>
              <a:off x="6067026" y="4570444"/>
              <a:ext cx="537323" cy="307777"/>
            </a:xfrm>
            <a:prstGeom prst="rect">
              <a:avLst/>
            </a:prstGeom>
            <a:noFill/>
          </p:spPr>
          <p:txBody>
            <a:bodyPr wrap="square" rtlCol="0">
              <a:spAutoFit/>
            </a:bodyPr>
            <a:lstStyle/>
            <a:p>
              <a:pPr algn="ctr" defTabSz="914377"/>
              <a:r>
                <a:rPr lang="en-US" sz="1400" dirty="0">
                  <a:latin typeface="Arial Black" panose="020B0A04020102020204" pitchFamily="34" charset="0"/>
                </a:rPr>
                <a:t>F3</a:t>
              </a:r>
            </a:p>
          </p:txBody>
        </p:sp>
        <p:sp>
          <p:nvSpPr>
            <p:cNvPr id="191" name="矩形 36"/>
            <p:cNvSpPr/>
            <p:nvPr/>
          </p:nvSpPr>
          <p:spPr>
            <a:xfrm>
              <a:off x="1581396" y="5281904"/>
              <a:ext cx="8346039" cy="608327"/>
            </a:xfrm>
            <a:prstGeom prst="flowChartInputOutput">
              <a:avLst/>
            </a:prstGeom>
            <a:solidFill>
              <a:schemeClr val="accent5">
                <a:lumMod val="20000"/>
                <a:lumOff val="80000"/>
                <a:alpha val="28000"/>
              </a:schemeClr>
            </a:solidFill>
            <a:ln w="3175">
              <a:solidFill>
                <a:schemeClr val="accent5"/>
              </a:solidFill>
            </a:ln>
          </p:spPr>
          <p:txBody>
            <a:bodyPr lIns="144000" tIns="0" rIns="144000" bIns="0" anchor="ctr"/>
            <a:lstStyle/>
            <a:p>
              <a:pPr algn="ctr" defTabSz="914377" fontAlgn="base">
                <a:lnSpc>
                  <a:spcPct val="120000"/>
                </a:lnSpc>
                <a:spcBef>
                  <a:spcPts val="800"/>
                </a:spcBef>
                <a:spcAft>
                  <a:spcPct val="0"/>
                </a:spcAft>
                <a:defRPr/>
              </a:pPr>
              <a:endParaRPr lang="en-US" sz="1867" b="1" kern="0" dirty="0">
                <a:solidFill>
                  <a:srgbClr val="FFFFFF"/>
                </a:solidFill>
                <a:ea typeface="微软雅黑" panose="020B0503020204020204" pitchFamily="34" charset="-122"/>
              </a:endParaRPr>
            </a:p>
          </p:txBody>
        </p:sp>
        <p:sp>
          <p:nvSpPr>
            <p:cNvPr id="230" name="Rectangle 229">
              <a:extLst>
                <a:ext uri="{FF2B5EF4-FFF2-40B4-BE49-F238E27FC236}">
                  <a16:creationId xmlns="" xmlns:a16="http://schemas.microsoft.com/office/drawing/2014/main" id="{83258CD4-3D70-4A5E-8FB1-F932B89A43DC}"/>
                </a:ext>
              </a:extLst>
            </p:cNvPr>
            <p:cNvSpPr/>
            <p:nvPr/>
          </p:nvSpPr>
          <p:spPr>
            <a:xfrm>
              <a:off x="6508520" y="4439729"/>
              <a:ext cx="2522985" cy="1560109"/>
            </a:xfrm>
            <a:prstGeom prst="rect">
              <a:avLst/>
            </a:prstGeom>
            <a:solidFill>
              <a:sysClr val="window" lastClr="FFFFFF">
                <a:lumMod val="95000"/>
                <a:alpha val="51000"/>
              </a:sysClr>
            </a:solidFill>
            <a:ln w="28575" cap="flat" cmpd="sng" algn="ctr">
              <a:solidFill>
                <a:srgbClr val="00B0F0"/>
              </a:solidFill>
              <a:prstDash val="dash"/>
            </a:ln>
            <a:effectLst>
              <a:outerShdw blurRad="76200" dir="13500000" sy="23000" kx="1200000" algn="br" rotWithShape="0">
                <a:prstClr val="black">
                  <a:alpha val="20000"/>
                </a:prstClr>
              </a:outerShdw>
            </a:effectLst>
          </p:spPr>
          <p:txBody>
            <a:bodyPr rtlCol="0" anchor="ctr"/>
            <a:lstStyle/>
            <a:p>
              <a:pPr algn="ctr" defTabSz="1219110"/>
              <a:endParaRPr lang="en-GB" sz="1867" kern="0" dirty="0">
                <a:solidFill>
                  <a:prstClr val="white"/>
                </a:solidFill>
              </a:endParaRPr>
            </a:p>
          </p:txBody>
        </p:sp>
        <p:sp>
          <p:nvSpPr>
            <p:cNvPr id="85" name="TextBox 84"/>
            <p:cNvSpPr txBox="1"/>
            <p:nvPr/>
          </p:nvSpPr>
          <p:spPr>
            <a:xfrm>
              <a:off x="3023169" y="3335551"/>
              <a:ext cx="6008335" cy="791628"/>
            </a:xfrm>
            <a:prstGeom prst="rect">
              <a:avLst/>
            </a:prstGeom>
            <a:solidFill>
              <a:sysClr val="window" lastClr="FFFFFF">
                <a:lumMod val="95000"/>
                <a:alpha val="51000"/>
              </a:sysClr>
            </a:solidFill>
            <a:ln w="12700" cap="flat" cmpd="sng" algn="ctr">
              <a:solidFill>
                <a:schemeClr val="tx1"/>
              </a:solidFill>
              <a:prstDash val="solid"/>
            </a:ln>
            <a:effectLst/>
          </p:spPr>
          <p:txBody>
            <a:bodyPr rtlCol="0" anchor="t"/>
            <a:lstStyle>
              <a:defPPr>
                <a:defRPr lang="en-US"/>
              </a:defPPr>
              <a:lvl1pPr algn="ctr" defTabSz="914378">
                <a:defRPr sz="1400" kern="0">
                  <a:solidFill>
                    <a:prstClr val="white"/>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609507"/>
              <a:r>
                <a:rPr lang="en-US" sz="1600" dirty="0">
                  <a:solidFill>
                    <a:prstClr val="white">
                      <a:lumMod val="50000"/>
                    </a:prstClr>
                  </a:solidFill>
                  <a:ea typeface="Arial Unicode MS" panose="020B0604020202020204" pitchFamily="34" charset="-122"/>
                  <a:cs typeface="Arial Unicode MS" panose="020B0604020202020204" pitchFamily="34" charset="-122"/>
                </a:rPr>
                <a:t>Service Operations</a:t>
              </a:r>
            </a:p>
          </p:txBody>
        </p:sp>
        <p:sp>
          <p:nvSpPr>
            <p:cNvPr id="5" name="TextBox 4"/>
            <p:cNvSpPr txBox="1"/>
            <p:nvPr/>
          </p:nvSpPr>
          <p:spPr>
            <a:xfrm rot="20360841">
              <a:off x="1444973" y="5622316"/>
              <a:ext cx="797013" cy="194989"/>
            </a:xfrm>
            <a:prstGeom prst="rect">
              <a:avLst/>
            </a:prstGeom>
            <a:noFill/>
          </p:spPr>
          <p:txBody>
            <a:bodyPr wrap="none" rtlCol="0">
              <a:spAutoFit/>
            </a:bodyPr>
            <a:lstStyle/>
            <a:p>
              <a:pPr defTabSz="914354"/>
              <a:r>
                <a:rPr lang="en-US" altLang="zh-CN" sz="667" dirty="0">
                  <a:solidFill>
                    <a:srgbClr val="572F7E"/>
                  </a:solidFill>
                </a:rPr>
                <a:t>ICT Infrastructure</a:t>
              </a:r>
            </a:p>
          </p:txBody>
        </p:sp>
        <p:sp>
          <p:nvSpPr>
            <p:cNvPr id="90" name="Rectangle 89">
              <a:extLst>
                <a:ext uri="{FF2B5EF4-FFF2-40B4-BE49-F238E27FC236}">
                  <a16:creationId xmlns="" xmlns:a16="http://schemas.microsoft.com/office/drawing/2014/main" id="{0B1AE7F1-9E4D-4E9E-9F6D-BC69FD8215F5}"/>
                </a:ext>
              </a:extLst>
            </p:cNvPr>
            <p:cNvSpPr/>
            <p:nvPr/>
          </p:nvSpPr>
          <p:spPr>
            <a:xfrm>
              <a:off x="3707433" y="2193526"/>
              <a:ext cx="5324071" cy="806788"/>
            </a:xfrm>
            <a:prstGeom prst="rect">
              <a:avLst/>
            </a:prstGeom>
            <a:solidFill>
              <a:sysClr val="window" lastClr="FFFFFF">
                <a:lumMod val="95000"/>
                <a:alpha val="51000"/>
              </a:sysClr>
            </a:solidFill>
            <a:ln w="12700" cap="flat" cmpd="sng" algn="ctr">
              <a:solidFill>
                <a:schemeClr val="tx1"/>
              </a:solidFill>
              <a:prstDash val="solid"/>
            </a:ln>
            <a:effectLst/>
          </p:spPr>
          <p:txBody>
            <a:bodyPr rtlCol="0" anchor="t"/>
            <a:lstStyle/>
            <a:p>
              <a:pPr defTabSz="609507"/>
              <a:r>
                <a:rPr lang="en-US" sz="1600" kern="0" dirty="0">
                  <a:solidFill>
                    <a:prstClr val="white">
                      <a:lumMod val="50000"/>
                    </a:prstClr>
                  </a:solidFill>
                  <a:ea typeface="Arial Unicode MS" panose="020B0604020202020204" pitchFamily="34" charset="-122"/>
                  <a:cs typeface="Arial Unicode MS" panose="020B0604020202020204" pitchFamily="34" charset="-122"/>
                </a:rPr>
                <a:t>Business Operations</a:t>
              </a:r>
            </a:p>
          </p:txBody>
        </p:sp>
        <p:sp>
          <p:nvSpPr>
            <p:cNvPr id="168" name="TextBox 81"/>
            <p:cNvSpPr txBox="1"/>
            <p:nvPr/>
          </p:nvSpPr>
          <p:spPr>
            <a:xfrm>
              <a:off x="7576875" y="3574607"/>
              <a:ext cx="1056000" cy="282121"/>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latin typeface="Georgia"/>
                  <a:ea typeface="黑体" panose="02010609060101010101" pitchFamily="49"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sz="800" dirty="0">
                  <a:latin typeface="Calibri"/>
                </a:rPr>
                <a:t>Service Operations</a:t>
              </a:r>
            </a:p>
            <a:p>
              <a:r>
                <a:rPr lang="en-US" altLang="zh-CN" sz="800" dirty="0">
                  <a:latin typeface="Calibri"/>
                </a:rPr>
                <a:t>Intelligence</a:t>
              </a:r>
            </a:p>
          </p:txBody>
        </p:sp>
        <p:sp>
          <p:nvSpPr>
            <p:cNvPr id="80" name="TextBox 81"/>
            <p:cNvSpPr txBox="1"/>
            <p:nvPr/>
          </p:nvSpPr>
          <p:spPr>
            <a:xfrm>
              <a:off x="7576875" y="2444758"/>
              <a:ext cx="1056000" cy="276528"/>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800" dirty="0"/>
                <a:t>Business Operations</a:t>
              </a:r>
            </a:p>
            <a:p>
              <a:r>
                <a:rPr lang="en-US" altLang="zh-CN" sz="800" dirty="0"/>
                <a:t>Intelligence</a:t>
              </a:r>
            </a:p>
          </p:txBody>
        </p:sp>
        <p:sp>
          <p:nvSpPr>
            <p:cNvPr id="231" name="Rectangle 12"/>
            <p:cNvSpPr/>
            <p:nvPr/>
          </p:nvSpPr>
          <p:spPr>
            <a:xfrm>
              <a:off x="6565355" y="4474538"/>
              <a:ext cx="2399621" cy="955983"/>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defTabSz="609507"/>
              <a:endParaRPr lang="en-US" sz="160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252" name="Rectangle 251"/>
            <p:cNvSpPr/>
            <p:nvPr/>
          </p:nvSpPr>
          <p:spPr>
            <a:xfrm>
              <a:off x="4572013" y="5975878"/>
              <a:ext cx="1512151" cy="430887"/>
            </a:xfrm>
            <a:prstGeom prst="rect">
              <a:avLst/>
            </a:prstGeom>
          </p:spPr>
          <p:txBody>
            <a:bodyPr wrap="square">
              <a:spAutoFit/>
            </a:bodyPr>
            <a:lstStyle/>
            <a:p>
              <a:pPr algn="ctr" defTabSz="609523"/>
              <a:r>
                <a:rPr lang="en-US" altLang="zh-CN" sz="1100" b="1" dirty="0">
                  <a:solidFill>
                    <a:srgbClr val="BFBFBF"/>
                  </a:solidFill>
                </a:rPr>
                <a:t>Autonomous Domain</a:t>
              </a:r>
            </a:p>
            <a:p>
              <a:pPr algn="ctr" defTabSz="609523"/>
              <a:r>
                <a:rPr lang="en-US" altLang="zh-CN" sz="1100" b="1" dirty="0">
                  <a:solidFill>
                    <a:srgbClr val="BFBFBF"/>
                  </a:solidFill>
                </a:rPr>
                <a:t>B (Simplified)</a:t>
              </a:r>
              <a:endParaRPr lang="en-US" sz="1100" b="1" dirty="0">
                <a:solidFill>
                  <a:srgbClr val="BFBFBF"/>
                </a:solidFill>
              </a:endParaRPr>
            </a:p>
          </p:txBody>
        </p:sp>
        <p:sp>
          <p:nvSpPr>
            <p:cNvPr id="253" name="Rectangle 252"/>
            <p:cNvSpPr/>
            <p:nvPr/>
          </p:nvSpPr>
          <p:spPr>
            <a:xfrm>
              <a:off x="6986057" y="5975878"/>
              <a:ext cx="1560175" cy="430887"/>
            </a:xfrm>
            <a:prstGeom prst="rect">
              <a:avLst/>
            </a:prstGeom>
          </p:spPr>
          <p:txBody>
            <a:bodyPr wrap="square">
              <a:spAutoFit/>
            </a:bodyPr>
            <a:lstStyle/>
            <a:p>
              <a:pPr algn="ctr" defTabSz="609523"/>
              <a:r>
                <a:rPr lang="en-US" altLang="zh-CN" sz="1100" b="1" dirty="0">
                  <a:solidFill>
                    <a:srgbClr val="00B0F0"/>
                  </a:solidFill>
                </a:rPr>
                <a:t>Autonomous Domain</a:t>
              </a:r>
            </a:p>
            <a:p>
              <a:pPr algn="ctr" defTabSz="609523"/>
              <a:r>
                <a:rPr lang="en-US" altLang="zh-CN" sz="1100" b="1" dirty="0">
                  <a:solidFill>
                    <a:srgbClr val="00B0F0"/>
                  </a:solidFill>
                </a:rPr>
                <a:t>C (Detailed)</a:t>
              </a:r>
              <a:endParaRPr lang="en-US" sz="1100" b="1" dirty="0">
                <a:solidFill>
                  <a:srgbClr val="00B0F0"/>
                </a:solidFill>
              </a:endParaRPr>
            </a:p>
          </p:txBody>
        </p:sp>
        <p:sp>
          <p:nvSpPr>
            <p:cNvPr id="9" name="Rectangle 8"/>
            <p:cNvSpPr/>
            <p:nvPr/>
          </p:nvSpPr>
          <p:spPr>
            <a:xfrm>
              <a:off x="9556189" y="2193526"/>
              <a:ext cx="1156479" cy="2966039"/>
            </a:xfrm>
            <a:prstGeom prst="rect">
              <a:avLst/>
            </a:prstGeom>
            <a:solidFill>
              <a:sysClr val="window" lastClr="FFFFFF">
                <a:lumMod val="95000"/>
                <a:alpha val="51000"/>
              </a:sysClr>
            </a:solidFill>
            <a:ln w="12700" cap="flat" cmpd="sng" algn="ctr">
              <a:solidFill>
                <a:schemeClr val="tx1"/>
              </a:solidFill>
              <a:prstDash val="solid"/>
            </a:ln>
            <a:effectLst/>
          </p:spPr>
          <p:txBody>
            <a:bodyPr rtlCol="0" anchor="t"/>
            <a:lstStyle/>
            <a:p>
              <a:pPr algn="ctr" defTabSz="609507"/>
              <a:r>
                <a:rPr lang="en-US" altLang="zh-CN" sz="1333" kern="0" dirty="0">
                  <a:solidFill>
                    <a:prstClr val="white">
                      <a:lumMod val="50000"/>
                    </a:prstClr>
                  </a:solidFill>
                  <a:ea typeface="Arial Unicode MS" panose="020B0604020202020204" pitchFamily="34" charset="-122"/>
                  <a:cs typeface="Arial Unicode MS" panose="020B0604020202020204" pitchFamily="34" charset="-122"/>
                </a:rPr>
                <a:t>Knowledge and Intelligence</a:t>
              </a:r>
            </a:p>
            <a:p>
              <a:pPr algn="ctr" defTabSz="609507"/>
              <a:endParaRPr lang="en-US" altLang="zh-CN" sz="1333" kern="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320" name="TextBox 81"/>
            <p:cNvSpPr txBox="1"/>
            <p:nvPr/>
          </p:nvSpPr>
          <p:spPr>
            <a:xfrm>
              <a:off x="9658377" y="4270900"/>
              <a:ext cx="978349" cy="288000"/>
            </a:xfrm>
            <a:prstGeom prst="rect">
              <a:avLst/>
            </a:prstGeom>
            <a:solidFill>
              <a:schemeClr val="bg2"/>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sz="900" b="0" i="0" u="none" strike="noStrike" kern="0" cap="none" spc="0" normalizeH="0" baseline="0">
                  <a:ln>
                    <a:noFill/>
                  </a:ln>
                  <a:solidFill>
                    <a:srgbClr val="29313B"/>
                  </a:solidFill>
                  <a:effectLst/>
                  <a:uLnTx/>
                  <a:uFillTx/>
                  <a:latin typeface="Calibri"/>
                  <a:ea typeface="黑体" panose="02010609060101010101" pitchFamily="49" charset="-122"/>
                </a:defRPr>
              </a:lvl1pPr>
            </a:lstStyle>
            <a:p>
              <a:pPr defTabSz="914354"/>
              <a:r>
                <a:rPr lang="en-US" altLang="zh-CN" sz="800" dirty="0"/>
                <a:t>Data Services</a:t>
              </a:r>
              <a:endParaRPr lang="en-US" sz="800" dirty="0"/>
            </a:p>
          </p:txBody>
        </p:sp>
        <p:sp>
          <p:nvSpPr>
            <p:cNvPr id="315" name="Rectangle 314"/>
            <p:cNvSpPr/>
            <p:nvPr/>
          </p:nvSpPr>
          <p:spPr>
            <a:xfrm>
              <a:off x="9658376" y="2974677"/>
              <a:ext cx="976269" cy="288000"/>
            </a:xfrm>
            <a:prstGeom prst="rect">
              <a:avLst/>
            </a:prstGeom>
            <a:solidFill>
              <a:schemeClr val="bg2"/>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54"/>
              <a:r>
                <a:rPr lang="en-IE" sz="800" kern="0" dirty="0">
                  <a:solidFill>
                    <a:srgbClr val="29313B"/>
                  </a:solidFill>
                  <a:ea typeface="黑体" panose="02010609060101010101" pitchFamily="49" charset="-122"/>
                </a:rPr>
                <a:t>Application</a:t>
              </a:r>
            </a:p>
            <a:p>
              <a:pPr algn="ctr" defTabSz="914354"/>
              <a:r>
                <a:rPr lang="en-IE" sz="800" kern="0" dirty="0">
                  <a:solidFill>
                    <a:srgbClr val="29313B"/>
                  </a:solidFill>
                  <a:ea typeface="黑体" panose="02010609060101010101" pitchFamily="49" charset="-122"/>
                </a:rPr>
                <a:t>Catalog</a:t>
              </a:r>
            </a:p>
          </p:txBody>
        </p:sp>
        <p:grpSp>
          <p:nvGrpSpPr>
            <p:cNvPr id="10" name="Group 9"/>
            <p:cNvGrpSpPr/>
            <p:nvPr/>
          </p:nvGrpSpPr>
          <p:grpSpPr>
            <a:xfrm>
              <a:off x="9656455" y="3406789"/>
              <a:ext cx="982555" cy="720000"/>
              <a:chOff x="7264796" y="2546855"/>
              <a:chExt cx="736916" cy="540000"/>
            </a:xfrm>
          </p:grpSpPr>
          <p:sp>
            <p:nvSpPr>
              <p:cNvPr id="286" name="Rectangle 285"/>
              <p:cNvSpPr/>
              <p:nvPr/>
            </p:nvSpPr>
            <p:spPr>
              <a:xfrm>
                <a:off x="7264796" y="2546855"/>
                <a:ext cx="341781" cy="540000"/>
              </a:xfrm>
              <a:prstGeom prst="rect">
                <a:avLst/>
              </a:prstGeom>
              <a:solidFill>
                <a:schemeClr val="bg2"/>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54"/>
                <a:r>
                  <a:rPr lang="en-IE" sz="800" kern="0" dirty="0">
                    <a:solidFill>
                      <a:srgbClr val="29313B"/>
                    </a:solidFill>
                    <a:ea typeface="黑体" panose="02010609060101010101" pitchFamily="49" charset="-122"/>
                  </a:rPr>
                  <a:t>Model</a:t>
                </a:r>
              </a:p>
              <a:p>
                <a:pPr algn="ctr" defTabSz="914354"/>
                <a:r>
                  <a:rPr lang="en-IE" sz="800" kern="0" dirty="0">
                    <a:solidFill>
                      <a:srgbClr val="29313B"/>
                    </a:solidFill>
                    <a:ea typeface="黑体" panose="02010609060101010101" pitchFamily="49" charset="-122"/>
                  </a:rPr>
                  <a:t>Training</a:t>
                </a:r>
              </a:p>
            </p:txBody>
          </p:sp>
          <p:sp>
            <p:nvSpPr>
              <p:cNvPr id="287" name="Rectangle 286"/>
              <p:cNvSpPr/>
              <p:nvPr/>
            </p:nvSpPr>
            <p:spPr>
              <a:xfrm>
                <a:off x="7622774" y="2546855"/>
                <a:ext cx="378938" cy="540000"/>
              </a:xfrm>
              <a:prstGeom prst="rect">
                <a:avLst/>
              </a:prstGeom>
              <a:solidFill>
                <a:schemeClr val="bg2"/>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54"/>
                <a:r>
                  <a:rPr lang="en-IE" sz="800" kern="0" dirty="0">
                    <a:solidFill>
                      <a:srgbClr val="29313B"/>
                    </a:solidFill>
                    <a:ea typeface="黑体" panose="02010609060101010101" pitchFamily="49" charset="-122"/>
                  </a:rPr>
                  <a:t>Knowledge</a:t>
                </a:r>
              </a:p>
              <a:p>
                <a:pPr algn="ctr" defTabSz="914354"/>
                <a:r>
                  <a:rPr lang="en-IE" sz="800" kern="0" dirty="0">
                    <a:solidFill>
                      <a:srgbClr val="29313B"/>
                    </a:solidFill>
                    <a:ea typeface="黑体" panose="02010609060101010101" pitchFamily="49" charset="-122"/>
                  </a:rPr>
                  <a:t>Base</a:t>
                </a:r>
              </a:p>
            </p:txBody>
          </p:sp>
        </p:grpSp>
        <p:sp>
          <p:nvSpPr>
            <p:cNvPr id="326" name="TextBox 81"/>
            <p:cNvSpPr txBox="1"/>
            <p:nvPr/>
          </p:nvSpPr>
          <p:spPr>
            <a:xfrm>
              <a:off x="7576875" y="2722962"/>
              <a:ext cx="1056000" cy="131979"/>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rtlCol="0" anchor="ctr"/>
            <a:lstStyle>
              <a:defPPr>
                <a:defRPr lang="en-US"/>
              </a:defPPr>
              <a:lvl1pPr algn="ctr" defTabSz="914378">
                <a:defRPr sz="1600" kern="0">
                  <a:solidFill>
                    <a:prstClr val="white"/>
                  </a:solidFill>
                </a:defRPr>
              </a:lvl1pPr>
            </a:lstStyle>
            <a:p>
              <a:r>
                <a:rPr lang="en-US" altLang="zh-CN" sz="667" dirty="0"/>
                <a:t>Local Intelligence</a:t>
              </a:r>
            </a:p>
          </p:txBody>
        </p:sp>
        <p:sp>
          <p:nvSpPr>
            <p:cNvPr id="327" name="TextBox 81"/>
            <p:cNvSpPr txBox="1"/>
            <p:nvPr/>
          </p:nvSpPr>
          <p:spPr>
            <a:xfrm>
              <a:off x="7576875" y="3852505"/>
              <a:ext cx="1056000" cy="122825"/>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rtlCol="0" anchor="ctr"/>
            <a:lstStyle>
              <a:defPPr>
                <a:defRPr lang="en-US"/>
              </a:defPPr>
              <a:lvl1pPr algn="ctr" defTabSz="914378">
                <a:defRPr sz="1600" kern="0">
                  <a:solidFill>
                    <a:prstClr val="white"/>
                  </a:solidFill>
                </a:defRPr>
              </a:lvl1pPr>
            </a:lstStyle>
            <a:p>
              <a:r>
                <a:rPr lang="en-US" altLang="zh-CN" sz="667" dirty="0"/>
                <a:t>Local Intelligence</a:t>
              </a:r>
            </a:p>
          </p:txBody>
        </p:sp>
        <p:sp>
          <p:nvSpPr>
            <p:cNvPr id="459" name="圆角矩形 318"/>
            <p:cNvSpPr/>
            <p:nvPr/>
          </p:nvSpPr>
          <p:spPr>
            <a:xfrm flipV="1">
              <a:off x="3891816" y="2606023"/>
              <a:ext cx="2469275" cy="240328"/>
            </a:xfrm>
            <a:prstGeom prst="roundRect">
              <a:avLst>
                <a:gd name="adj" fmla="val 50000"/>
              </a:avLst>
            </a:prstGeom>
            <a:noFill/>
            <a:ln w="28575" cap="flat" cmpd="sng" algn="ctr">
              <a:gradFill flip="none" rotWithShape="1">
                <a:gsLst>
                  <a:gs pos="100000">
                    <a:srgbClr val="7030A0"/>
                  </a:gs>
                  <a:gs pos="0">
                    <a:schemeClr val="accent1"/>
                  </a:gs>
                  <a:gs pos="100000">
                    <a:srgbClr val="2CA9A6"/>
                  </a:gs>
                </a:gsLst>
                <a:lin ang="16200000" scaled="1"/>
                <a:tileRect/>
              </a:gradFill>
              <a:prstDash val="sysDot"/>
            </a:ln>
            <a:effectLst/>
          </p:spPr>
          <p:txBody>
            <a:bodyPr rtlCol="0" anchor="ctr"/>
            <a:lstStyle/>
            <a:p>
              <a:pPr algn="ctr" defTabSz="914194"/>
              <a:endParaRPr lang="zh-CN" altLang="en-US" sz="800" b="1" kern="0" dirty="0">
                <a:solidFill>
                  <a:srgbClr val="EEECE1">
                    <a:lumMod val="25000"/>
                  </a:srgbClr>
                </a:solidFill>
                <a:latin typeface="微软雅黑"/>
                <a:cs typeface="Arial Unicode MS" panose="020B0604020202020204" pitchFamily="34" charset="-122"/>
              </a:endParaRPr>
            </a:p>
          </p:txBody>
        </p:sp>
        <p:sp>
          <p:nvSpPr>
            <p:cNvPr id="460" name="圆角矩形 318"/>
            <p:cNvSpPr/>
            <p:nvPr/>
          </p:nvSpPr>
          <p:spPr>
            <a:xfrm flipV="1">
              <a:off x="3559370" y="3748017"/>
              <a:ext cx="3072065" cy="240328"/>
            </a:xfrm>
            <a:prstGeom prst="roundRect">
              <a:avLst>
                <a:gd name="adj" fmla="val 50000"/>
              </a:avLst>
            </a:prstGeom>
            <a:noFill/>
            <a:ln w="28575" cap="flat" cmpd="sng" algn="ctr">
              <a:gradFill flip="none" rotWithShape="1">
                <a:gsLst>
                  <a:gs pos="100000">
                    <a:srgbClr val="7030A0"/>
                  </a:gs>
                  <a:gs pos="0">
                    <a:schemeClr val="accent1"/>
                  </a:gs>
                  <a:gs pos="100000">
                    <a:srgbClr val="2CA9A6"/>
                  </a:gs>
                </a:gsLst>
                <a:lin ang="16200000" scaled="1"/>
                <a:tileRect/>
              </a:gradFill>
              <a:prstDash val="sysDot"/>
            </a:ln>
            <a:effectLst/>
          </p:spPr>
          <p:txBody>
            <a:bodyPr rtlCol="0" anchor="ctr"/>
            <a:lstStyle/>
            <a:p>
              <a:pPr algn="ctr" defTabSz="914194"/>
              <a:endParaRPr lang="zh-CN" altLang="en-US" sz="800" b="1" kern="0" dirty="0">
                <a:solidFill>
                  <a:srgbClr val="EEECE1">
                    <a:lumMod val="25000"/>
                  </a:srgbClr>
                </a:solidFill>
                <a:latin typeface="微软雅黑"/>
                <a:cs typeface="Arial Unicode MS" panose="020B0604020202020204" pitchFamily="34" charset="-122"/>
              </a:endParaRPr>
            </a:p>
          </p:txBody>
        </p:sp>
        <p:sp>
          <p:nvSpPr>
            <p:cNvPr id="461" name="TextBox 81"/>
            <p:cNvSpPr txBox="1"/>
            <p:nvPr/>
          </p:nvSpPr>
          <p:spPr>
            <a:xfrm>
              <a:off x="4116482" y="2523279"/>
              <a:ext cx="891288"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800" dirty="0"/>
                <a:t>Digital Storefront</a:t>
              </a:r>
            </a:p>
          </p:txBody>
        </p:sp>
        <p:sp>
          <p:nvSpPr>
            <p:cNvPr id="462" name="TextBox 81"/>
            <p:cNvSpPr txBox="1"/>
            <p:nvPr/>
          </p:nvSpPr>
          <p:spPr>
            <a:xfrm>
              <a:off x="5081458" y="2727455"/>
              <a:ext cx="493509"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800" dirty="0"/>
                <a:t>Portals</a:t>
              </a:r>
            </a:p>
          </p:txBody>
        </p:sp>
        <p:sp>
          <p:nvSpPr>
            <p:cNvPr id="463" name="TextBox 81"/>
            <p:cNvSpPr txBox="1"/>
            <p:nvPr/>
          </p:nvSpPr>
          <p:spPr>
            <a:xfrm>
              <a:off x="3999670" y="3655787"/>
              <a:ext cx="440117"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800" dirty="0"/>
                <a:t>Planning</a:t>
              </a:r>
            </a:p>
          </p:txBody>
        </p:sp>
        <p:sp>
          <p:nvSpPr>
            <p:cNvPr id="464" name="TextBox 81"/>
            <p:cNvSpPr txBox="1"/>
            <p:nvPr/>
          </p:nvSpPr>
          <p:spPr>
            <a:xfrm>
              <a:off x="4488292" y="3655787"/>
              <a:ext cx="440117"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800" dirty="0"/>
                <a:t>Deploy</a:t>
              </a:r>
            </a:p>
          </p:txBody>
        </p:sp>
        <p:sp>
          <p:nvSpPr>
            <p:cNvPr id="465" name="TextBox 81"/>
            <p:cNvSpPr txBox="1"/>
            <p:nvPr/>
          </p:nvSpPr>
          <p:spPr>
            <a:xfrm>
              <a:off x="5059212" y="3872319"/>
              <a:ext cx="440117"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800" dirty="0"/>
                <a:t>Maintain</a:t>
              </a:r>
            </a:p>
          </p:txBody>
        </p:sp>
        <p:sp>
          <p:nvSpPr>
            <p:cNvPr id="466" name="TextBox 81"/>
            <p:cNvSpPr txBox="1"/>
            <p:nvPr/>
          </p:nvSpPr>
          <p:spPr>
            <a:xfrm>
              <a:off x="5560849" y="3872319"/>
              <a:ext cx="651828"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800" dirty="0"/>
                <a:t>Optimization</a:t>
              </a:r>
            </a:p>
          </p:txBody>
        </p:sp>
        <p:sp>
          <p:nvSpPr>
            <p:cNvPr id="467" name="TextBox 81"/>
            <p:cNvSpPr txBox="1"/>
            <p:nvPr/>
          </p:nvSpPr>
          <p:spPr>
            <a:xfrm>
              <a:off x="5631838" y="2729674"/>
              <a:ext cx="493509"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800" dirty="0"/>
                <a:t>Other</a:t>
              </a:r>
            </a:p>
          </p:txBody>
        </p:sp>
        <p:sp>
          <p:nvSpPr>
            <p:cNvPr id="273" name="Rectangle 272"/>
            <p:cNvSpPr/>
            <p:nvPr/>
          </p:nvSpPr>
          <p:spPr>
            <a:xfrm>
              <a:off x="6692881" y="4552978"/>
              <a:ext cx="837277" cy="376272"/>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IE" sz="800" dirty="0">
                  <a:solidFill>
                    <a:srgbClr val="29313B"/>
                  </a:solidFill>
                </a:rPr>
                <a:t>Intent Management</a:t>
              </a:r>
            </a:p>
          </p:txBody>
        </p:sp>
        <p:sp>
          <p:nvSpPr>
            <p:cNvPr id="278" name="Rectangle 277"/>
            <p:cNvSpPr/>
            <p:nvPr/>
          </p:nvSpPr>
          <p:spPr>
            <a:xfrm>
              <a:off x="7575317" y="4552978"/>
              <a:ext cx="1354248" cy="383388"/>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rtlCol="0" anchor="t"/>
            <a:lstStyle/>
            <a:p>
              <a:pPr algn="ctr" defTabSz="914378"/>
              <a:r>
                <a:rPr lang="en-US" altLang="zh-CN" sz="667" kern="0" dirty="0">
                  <a:solidFill>
                    <a:prstClr val="white"/>
                  </a:solidFill>
                </a:rPr>
                <a:t>Domain Intelligence</a:t>
              </a:r>
              <a:endParaRPr lang="en-IE" sz="667" kern="0" dirty="0">
                <a:solidFill>
                  <a:prstClr val="white"/>
                </a:solidFill>
              </a:endParaRPr>
            </a:p>
          </p:txBody>
        </p:sp>
        <p:sp>
          <p:nvSpPr>
            <p:cNvPr id="282" name="Rectangle 281"/>
            <p:cNvSpPr/>
            <p:nvPr/>
          </p:nvSpPr>
          <p:spPr>
            <a:xfrm>
              <a:off x="6692397" y="4970833"/>
              <a:ext cx="2237167" cy="359007"/>
            </a:xfrm>
            <a:prstGeom prst="rect">
              <a:avLst/>
            </a:prstGeom>
            <a:solidFill>
              <a:srgbClr val="DDCEED"/>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t"/>
            <a:lstStyle/>
            <a:p>
              <a:pPr algn="ctr" defTabSz="1219108"/>
              <a:r>
                <a:rPr lang="en-US" altLang="zh-CN" sz="800" dirty="0">
                  <a:solidFill>
                    <a:srgbClr val="29313B"/>
                  </a:solidFill>
                </a:rPr>
                <a:t>Domain Control Loop Management</a:t>
              </a:r>
            </a:p>
          </p:txBody>
        </p:sp>
        <p:sp>
          <p:nvSpPr>
            <p:cNvPr id="283" name="Rectangle 282"/>
            <p:cNvSpPr/>
            <p:nvPr/>
          </p:nvSpPr>
          <p:spPr>
            <a:xfrm>
              <a:off x="6805205" y="5103256"/>
              <a:ext cx="473387" cy="173095"/>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IE" sz="800" dirty="0">
                  <a:solidFill>
                    <a:srgbClr val="29313B"/>
                  </a:solidFill>
                </a:rPr>
                <a:t>Awareness</a:t>
              </a:r>
            </a:p>
          </p:txBody>
        </p:sp>
        <p:sp>
          <p:nvSpPr>
            <p:cNvPr id="284" name="Rectangle 283"/>
            <p:cNvSpPr/>
            <p:nvPr/>
          </p:nvSpPr>
          <p:spPr>
            <a:xfrm>
              <a:off x="7322121" y="5103256"/>
              <a:ext cx="473387" cy="173095"/>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800" dirty="0">
                  <a:solidFill>
                    <a:srgbClr val="29313B"/>
                  </a:solidFill>
                </a:rPr>
                <a:t>Analysis</a:t>
              </a:r>
              <a:endParaRPr lang="en-IE" sz="800" dirty="0">
                <a:solidFill>
                  <a:srgbClr val="29313B"/>
                </a:solidFill>
              </a:endParaRPr>
            </a:p>
          </p:txBody>
        </p:sp>
        <p:sp>
          <p:nvSpPr>
            <p:cNvPr id="285" name="Rectangle 284"/>
            <p:cNvSpPr/>
            <p:nvPr/>
          </p:nvSpPr>
          <p:spPr>
            <a:xfrm>
              <a:off x="7839039" y="5103256"/>
              <a:ext cx="473387" cy="173095"/>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800" dirty="0">
                  <a:solidFill>
                    <a:srgbClr val="29313B"/>
                  </a:solidFill>
                </a:rPr>
                <a:t>Decision</a:t>
              </a:r>
            </a:p>
          </p:txBody>
        </p:sp>
        <p:sp>
          <p:nvSpPr>
            <p:cNvPr id="288" name="Rectangle 287"/>
            <p:cNvSpPr/>
            <p:nvPr/>
          </p:nvSpPr>
          <p:spPr>
            <a:xfrm>
              <a:off x="8355956" y="5103256"/>
              <a:ext cx="473387" cy="173095"/>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800" dirty="0">
                  <a:solidFill>
                    <a:srgbClr val="29313B"/>
                  </a:solidFill>
                </a:rPr>
                <a:t>Execution</a:t>
              </a:r>
              <a:endParaRPr lang="en-IE" sz="800" dirty="0">
                <a:solidFill>
                  <a:srgbClr val="29313B"/>
                </a:solidFill>
              </a:endParaRPr>
            </a:p>
          </p:txBody>
        </p:sp>
        <p:sp>
          <p:nvSpPr>
            <p:cNvPr id="262" name="Rectangle 261"/>
            <p:cNvSpPr/>
            <p:nvPr/>
          </p:nvSpPr>
          <p:spPr>
            <a:xfrm>
              <a:off x="7651759" y="4708557"/>
              <a:ext cx="367652" cy="187096"/>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lnSpc>
                  <a:spcPts val="500"/>
                </a:lnSpc>
              </a:pPr>
              <a:r>
                <a:rPr lang="en-IE" altLang="zh-CN" sz="500" kern="0" dirty="0">
                  <a:solidFill>
                    <a:srgbClr val="29313B"/>
                  </a:solidFill>
                </a:rPr>
                <a:t>Knowledge Governance</a:t>
              </a:r>
            </a:p>
          </p:txBody>
        </p:sp>
        <p:sp>
          <p:nvSpPr>
            <p:cNvPr id="263" name="Rectangle 262"/>
            <p:cNvSpPr/>
            <p:nvPr/>
          </p:nvSpPr>
          <p:spPr>
            <a:xfrm>
              <a:off x="8067309" y="4708557"/>
              <a:ext cx="415433" cy="187096"/>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lnSpc>
                  <a:spcPts val="500"/>
                </a:lnSpc>
              </a:pPr>
              <a:r>
                <a:rPr lang="en-IE" altLang="zh-CN" sz="500" kern="0" dirty="0">
                  <a:solidFill>
                    <a:srgbClr val="29313B"/>
                  </a:solidFill>
                </a:rPr>
                <a:t>Knowledge Optimization</a:t>
              </a:r>
            </a:p>
          </p:txBody>
        </p:sp>
        <p:sp>
          <p:nvSpPr>
            <p:cNvPr id="2" name="Can 1"/>
            <p:cNvSpPr/>
            <p:nvPr/>
          </p:nvSpPr>
          <p:spPr>
            <a:xfrm>
              <a:off x="8530643" y="4708505"/>
              <a:ext cx="376239" cy="187200"/>
            </a:xfrm>
            <a:prstGeom prst="can">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168000" rIns="0" bIns="0" rtlCol="0" anchor="b"/>
            <a:lstStyle/>
            <a:p>
              <a:pPr algn="ctr" defTabSz="914354">
                <a:lnSpc>
                  <a:spcPts val="500"/>
                </a:lnSpc>
              </a:pPr>
              <a:r>
                <a:rPr lang="en-IE" altLang="zh-CN" sz="500" kern="0" dirty="0">
                  <a:solidFill>
                    <a:srgbClr val="29313B"/>
                  </a:solidFill>
                </a:rPr>
                <a:t>Knowledge Base</a:t>
              </a:r>
            </a:p>
          </p:txBody>
        </p:sp>
        <p:cxnSp>
          <p:nvCxnSpPr>
            <p:cNvPr id="313" name="Straight Connector 304"/>
            <p:cNvCxnSpPr/>
            <p:nvPr/>
          </p:nvCxnSpPr>
          <p:spPr>
            <a:xfrm>
              <a:off x="8181008" y="1913507"/>
              <a:ext cx="3" cy="270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1" name="TextBox 1"/>
            <p:cNvSpPr txBox="1"/>
            <p:nvPr/>
          </p:nvSpPr>
          <p:spPr>
            <a:xfrm>
              <a:off x="6989716" y="1453798"/>
              <a:ext cx="2049933" cy="459948"/>
            </a:xfrm>
            <a:prstGeom prst="rect">
              <a:avLst/>
            </a:prstGeom>
            <a:solidFill>
              <a:srgbClr val="F8F8F8"/>
            </a:solidFill>
            <a:ln w="12700" cap="flat" cmpd="sng" algn="ctr">
              <a:solidFill>
                <a:schemeClr val="tx1"/>
              </a:solidFill>
              <a:prstDash val="solid"/>
            </a:ln>
            <a:effectLst/>
          </p:spPr>
          <p:txBody>
            <a:bodyPr rtlCol="0" anchor="t"/>
            <a:lstStyle>
              <a:defPPr>
                <a:defRPr lang="en-US"/>
              </a:defPPr>
              <a:lvl1pPr defTabSz="457154">
                <a:defRPr sz="1000" kern="0">
                  <a:solidFill>
                    <a:schemeClr val="bg1">
                      <a:lumMod val="50000"/>
                    </a:schemeClr>
                  </a:solidFill>
                  <a:ea typeface="Arial Unicode MS" panose="020B0604020202020204" pitchFamily="34" charset="-122"/>
                  <a:cs typeface="Arial Unicode MS" panose="020B0604020202020204" pitchFamily="34" charset="-122"/>
                </a:defRPr>
              </a:lvl1pPr>
            </a:lstStyle>
            <a:p>
              <a:r>
                <a:rPr lang="en-US" sz="1400" dirty="0">
                  <a:solidFill>
                    <a:prstClr val="white">
                      <a:lumMod val="50000"/>
                    </a:prstClr>
                  </a:solidFill>
                </a:rPr>
                <a:t>AN Consumers</a:t>
              </a:r>
            </a:p>
            <a:p>
              <a:r>
                <a:rPr lang="en-US" sz="900" dirty="0">
                  <a:solidFill>
                    <a:prstClr val="white">
                      <a:lumMod val="50000"/>
                    </a:prstClr>
                  </a:solidFill>
                </a:rPr>
                <a:t>(External Ecosystem - B2B , B2C, etc.)</a:t>
              </a:r>
            </a:p>
          </p:txBody>
        </p:sp>
        <p:cxnSp>
          <p:nvCxnSpPr>
            <p:cNvPr id="331" name="Straight Connector 305"/>
            <p:cNvCxnSpPr/>
            <p:nvPr/>
          </p:nvCxnSpPr>
          <p:spPr>
            <a:xfrm>
              <a:off x="8164241" y="3005015"/>
              <a:ext cx="3" cy="335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1" name="TextBox 506"/>
            <p:cNvSpPr txBox="1"/>
            <p:nvPr/>
          </p:nvSpPr>
          <p:spPr>
            <a:xfrm>
              <a:off x="9046526" y="3506998"/>
              <a:ext cx="555815" cy="307777"/>
            </a:xfrm>
            <a:prstGeom prst="rect">
              <a:avLst/>
            </a:prstGeom>
            <a:noFill/>
          </p:spPr>
          <p:txBody>
            <a:bodyPr wrap="square" rtlCol="0">
              <a:spAutoFit/>
            </a:bodyPr>
            <a:lstStyle/>
            <a:p>
              <a:pPr algn="ctr" defTabSz="914377"/>
              <a:r>
                <a:rPr lang="en-US" sz="1400" b="1" dirty="0">
                  <a:solidFill>
                    <a:srgbClr val="29313B"/>
                  </a:solidFill>
                  <a:latin typeface="Arial Black" panose="020B0A04020102020204" pitchFamily="34" charset="0"/>
                </a:rPr>
                <a:t>K2</a:t>
              </a:r>
            </a:p>
          </p:txBody>
        </p:sp>
        <p:sp>
          <p:nvSpPr>
            <p:cNvPr id="412" name="TextBox 507"/>
            <p:cNvSpPr txBox="1"/>
            <p:nvPr/>
          </p:nvSpPr>
          <p:spPr>
            <a:xfrm>
              <a:off x="9039650" y="2371088"/>
              <a:ext cx="537323" cy="307777"/>
            </a:xfrm>
            <a:prstGeom prst="rect">
              <a:avLst/>
            </a:prstGeom>
            <a:noFill/>
          </p:spPr>
          <p:txBody>
            <a:bodyPr wrap="square" rtlCol="0">
              <a:spAutoFit/>
            </a:bodyPr>
            <a:lstStyle/>
            <a:p>
              <a:pPr algn="ctr" defTabSz="914377"/>
              <a:r>
                <a:rPr lang="en-US" sz="1400" b="1" dirty="0">
                  <a:solidFill>
                    <a:srgbClr val="29313B"/>
                  </a:solidFill>
                  <a:latin typeface="Arial Black" panose="020B0A04020102020204" pitchFamily="34" charset="0"/>
                </a:rPr>
                <a:t>K1</a:t>
              </a:r>
            </a:p>
          </p:txBody>
        </p:sp>
        <p:cxnSp>
          <p:nvCxnSpPr>
            <p:cNvPr id="413" name="Straight Connector 3"/>
            <p:cNvCxnSpPr/>
            <p:nvPr/>
          </p:nvCxnSpPr>
          <p:spPr>
            <a:xfrm flipV="1">
              <a:off x="9034980" y="2644854"/>
              <a:ext cx="518231" cy="7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297"/>
            <p:cNvCxnSpPr/>
            <p:nvPr/>
          </p:nvCxnSpPr>
          <p:spPr>
            <a:xfrm flipV="1">
              <a:off x="9037573" y="3777298"/>
              <a:ext cx="518231" cy="7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5" name="TextBox 558"/>
            <p:cNvSpPr txBox="1"/>
            <p:nvPr/>
          </p:nvSpPr>
          <p:spPr>
            <a:xfrm>
              <a:off x="9039649" y="4555299"/>
              <a:ext cx="537323" cy="307777"/>
            </a:xfrm>
            <a:prstGeom prst="rect">
              <a:avLst/>
            </a:prstGeom>
            <a:noFill/>
          </p:spPr>
          <p:txBody>
            <a:bodyPr wrap="square" rtlCol="0">
              <a:spAutoFit/>
            </a:bodyPr>
            <a:lstStyle/>
            <a:p>
              <a:pPr algn="ctr" defTabSz="914377"/>
              <a:r>
                <a:rPr lang="en-US" sz="1400" b="1" dirty="0">
                  <a:solidFill>
                    <a:srgbClr val="29313B"/>
                  </a:solidFill>
                  <a:latin typeface="Arial Black" panose="020B0A04020102020204" pitchFamily="34" charset="0"/>
                </a:rPr>
                <a:t>K3</a:t>
              </a:r>
            </a:p>
          </p:txBody>
        </p:sp>
        <p:cxnSp>
          <p:nvCxnSpPr>
            <p:cNvPr id="416" name="Straight Connector 298"/>
            <p:cNvCxnSpPr/>
            <p:nvPr/>
          </p:nvCxnSpPr>
          <p:spPr>
            <a:xfrm flipV="1">
              <a:off x="9018867" y="4835294"/>
              <a:ext cx="528000" cy="7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308"/>
            <p:cNvCxnSpPr/>
            <p:nvPr/>
          </p:nvCxnSpPr>
          <p:spPr>
            <a:xfrm>
              <a:off x="8178137" y="4132326"/>
              <a:ext cx="3" cy="3054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1" name="TextBox 310"/>
            <p:cNvSpPr txBox="1"/>
            <p:nvPr/>
          </p:nvSpPr>
          <p:spPr>
            <a:xfrm>
              <a:off x="4769150" y="4146428"/>
              <a:ext cx="537323" cy="307777"/>
            </a:xfrm>
            <a:prstGeom prst="rect">
              <a:avLst/>
            </a:prstGeom>
            <a:noFill/>
          </p:spPr>
          <p:txBody>
            <a:bodyPr wrap="square" rtlCol="0">
              <a:spAutoFit/>
            </a:bodyPr>
            <a:lstStyle/>
            <a:p>
              <a:pPr defTabSz="914377"/>
              <a:r>
                <a:rPr lang="en-US" sz="1400" b="1" dirty="0">
                  <a:solidFill>
                    <a:prstClr val="white">
                      <a:lumMod val="50000"/>
                    </a:prstClr>
                  </a:solidFill>
                  <a:latin typeface="Arial Black" panose="020B0A04020102020204" pitchFamily="34" charset="0"/>
                </a:rPr>
                <a:t>I3</a:t>
              </a:r>
            </a:p>
          </p:txBody>
        </p:sp>
        <p:cxnSp>
          <p:nvCxnSpPr>
            <p:cNvPr id="472" name="Straight Connector 311"/>
            <p:cNvCxnSpPr/>
            <p:nvPr/>
          </p:nvCxnSpPr>
          <p:spPr>
            <a:xfrm>
              <a:off x="5136033" y="4136236"/>
              <a:ext cx="3" cy="3054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3" name="TextBox 313"/>
            <p:cNvSpPr txBox="1"/>
            <p:nvPr/>
          </p:nvSpPr>
          <p:spPr>
            <a:xfrm>
              <a:off x="3089017" y="4135249"/>
              <a:ext cx="537323" cy="307777"/>
            </a:xfrm>
            <a:prstGeom prst="rect">
              <a:avLst/>
            </a:prstGeom>
            <a:noFill/>
          </p:spPr>
          <p:txBody>
            <a:bodyPr wrap="square" rtlCol="0">
              <a:spAutoFit/>
            </a:bodyPr>
            <a:lstStyle/>
            <a:p>
              <a:pPr defTabSz="914377"/>
              <a:r>
                <a:rPr lang="en-US" sz="1400" b="1" dirty="0">
                  <a:solidFill>
                    <a:prstClr val="white">
                      <a:lumMod val="50000"/>
                    </a:prstClr>
                  </a:solidFill>
                  <a:latin typeface="Arial Black" panose="020B0A04020102020204" pitchFamily="34" charset="0"/>
                </a:rPr>
                <a:t>I3</a:t>
              </a:r>
            </a:p>
          </p:txBody>
        </p:sp>
        <p:cxnSp>
          <p:nvCxnSpPr>
            <p:cNvPr id="475" name="Straight Connector 315"/>
            <p:cNvCxnSpPr/>
            <p:nvPr/>
          </p:nvCxnSpPr>
          <p:spPr>
            <a:xfrm>
              <a:off x="3455898" y="4125058"/>
              <a:ext cx="3" cy="3054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308"/>
            <p:cNvCxnSpPr/>
            <p:nvPr/>
          </p:nvCxnSpPr>
          <p:spPr>
            <a:xfrm flipH="1">
              <a:off x="6160389" y="4830474"/>
              <a:ext cx="3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Rectangle 240"/>
            <p:cNvSpPr/>
            <p:nvPr/>
          </p:nvSpPr>
          <p:spPr>
            <a:xfrm>
              <a:off x="7600299" y="5505881"/>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2133" kern="0" dirty="0">
                <a:solidFill>
                  <a:srgbClr val="29313B"/>
                </a:solidFill>
              </a:endParaRPr>
            </a:p>
          </p:txBody>
        </p:sp>
        <p:sp>
          <p:nvSpPr>
            <p:cNvPr id="109" name="Rectangle 240"/>
            <p:cNvSpPr/>
            <p:nvPr/>
          </p:nvSpPr>
          <p:spPr>
            <a:xfrm>
              <a:off x="7539716" y="5556326"/>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2133" kern="0" dirty="0">
                <a:solidFill>
                  <a:srgbClr val="29313B"/>
                </a:solidFill>
              </a:endParaRPr>
            </a:p>
          </p:txBody>
        </p:sp>
        <p:sp>
          <p:nvSpPr>
            <p:cNvPr id="479" name="Rectangle 240"/>
            <p:cNvSpPr/>
            <p:nvPr/>
          </p:nvSpPr>
          <p:spPr>
            <a:xfrm>
              <a:off x="7479133" y="5606770"/>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r>
                <a:rPr lang="en-IE" altLang="zh-CN" sz="1100" dirty="0">
                  <a:solidFill>
                    <a:srgbClr val="29313B"/>
                  </a:solidFill>
                </a:rPr>
                <a:t>NE</a:t>
              </a:r>
              <a:endParaRPr lang="en-IE" sz="2133" kern="0" dirty="0">
                <a:solidFill>
                  <a:srgbClr val="29313B"/>
                </a:solidFill>
              </a:endParaRPr>
            </a:p>
          </p:txBody>
        </p:sp>
        <p:sp>
          <p:nvSpPr>
            <p:cNvPr id="480" name="Rectangle 288"/>
            <p:cNvSpPr/>
            <p:nvPr/>
          </p:nvSpPr>
          <p:spPr>
            <a:xfrm>
              <a:off x="7676539" y="5642840"/>
              <a:ext cx="210075" cy="200725"/>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p>
              <a:pPr algn="ctr" defTabSz="1219140"/>
              <a:r>
                <a:rPr lang="en-US" altLang="zh-CN" sz="667" kern="0" dirty="0">
                  <a:solidFill>
                    <a:prstClr val="white"/>
                  </a:solidFill>
                </a:rPr>
                <a:t>SI</a:t>
              </a:r>
              <a:endParaRPr lang="en-IE" sz="667" kern="0" dirty="0">
                <a:solidFill>
                  <a:prstClr val="white"/>
                </a:solidFill>
              </a:endParaRPr>
            </a:p>
          </p:txBody>
        </p:sp>
        <p:grpSp>
          <p:nvGrpSpPr>
            <p:cNvPr id="499" name="Group 435"/>
            <p:cNvGrpSpPr/>
            <p:nvPr/>
          </p:nvGrpSpPr>
          <p:grpSpPr>
            <a:xfrm rot="10800000">
              <a:off x="7577473" y="5288260"/>
              <a:ext cx="364340" cy="202881"/>
              <a:chOff x="440681" y="1501109"/>
              <a:chExt cx="3034657" cy="3553135"/>
            </a:xfrm>
          </p:grpSpPr>
          <p:sp>
            <p:nvSpPr>
              <p:cNvPr id="500" name="Curved Right Arrow 436"/>
              <p:cNvSpPr/>
              <p:nvPr/>
            </p:nvSpPr>
            <p:spPr>
              <a:xfrm>
                <a:off x="440681" y="1570722"/>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867" dirty="0">
                  <a:solidFill>
                    <a:srgbClr val="29313B"/>
                  </a:solidFill>
                </a:endParaRPr>
              </a:p>
            </p:txBody>
          </p:sp>
          <p:sp>
            <p:nvSpPr>
              <p:cNvPr id="501" name="Curved Right Arrow 437"/>
              <p:cNvSpPr/>
              <p:nvPr/>
            </p:nvSpPr>
            <p:spPr>
              <a:xfrm flipH="1" flipV="1">
                <a:off x="1953232" y="1501109"/>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867" dirty="0">
                  <a:solidFill>
                    <a:srgbClr val="29313B"/>
                  </a:solidFill>
                </a:endParaRPr>
              </a:p>
            </p:txBody>
          </p:sp>
        </p:grpSp>
        <p:sp>
          <p:nvSpPr>
            <p:cNvPr id="208" name="Rectangle 207">
              <a:extLst>
                <a:ext uri="{FF2B5EF4-FFF2-40B4-BE49-F238E27FC236}">
                  <a16:creationId xmlns="" xmlns:a16="http://schemas.microsoft.com/office/drawing/2014/main" id="{83258CD4-3D70-4A5E-8FB1-F932B89A43DC}"/>
                </a:ext>
              </a:extLst>
            </p:cNvPr>
            <p:cNvSpPr/>
            <p:nvPr/>
          </p:nvSpPr>
          <p:spPr>
            <a:xfrm>
              <a:off x="4424686" y="4444933"/>
              <a:ext cx="1736352" cy="1558687"/>
            </a:xfrm>
            <a:prstGeom prst="rect">
              <a:avLst/>
            </a:prstGeom>
            <a:solidFill>
              <a:sysClr val="window" lastClr="FFFFFF">
                <a:lumMod val="95000"/>
                <a:alpha val="51000"/>
              </a:sysClr>
            </a:solidFill>
            <a:ln w="12700" cap="flat" cmpd="sng" algn="ctr">
              <a:solidFill>
                <a:schemeClr val="bg1">
                  <a:lumMod val="75000"/>
                </a:schemeClr>
              </a:solidFill>
              <a:prstDash val="lgDash"/>
            </a:ln>
            <a:effectLst>
              <a:outerShdw blurRad="76200" dir="13500000" sy="23000" kx="1200000" algn="br" rotWithShape="0">
                <a:prstClr val="black">
                  <a:alpha val="20000"/>
                </a:prstClr>
              </a:outerShdw>
            </a:effectLst>
          </p:spPr>
          <p:txBody>
            <a:bodyPr rtlCol="0" anchor="ctr"/>
            <a:lstStyle/>
            <a:p>
              <a:pPr algn="ctr" defTabSz="1219110"/>
              <a:endParaRPr lang="en-GB" sz="1867" kern="0" dirty="0">
                <a:solidFill>
                  <a:prstClr val="white"/>
                </a:solidFill>
              </a:endParaRPr>
            </a:p>
          </p:txBody>
        </p:sp>
        <p:sp>
          <p:nvSpPr>
            <p:cNvPr id="209" name="Rectangle 12"/>
            <p:cNvSpPr/>
            <p:nvPr/>
          </p:nvSpPr>
          <p:spPr>
            <a:xfrm>
              <a:off x="4488130" y="4511832"/>
              <a:ext cx="1599300" cy="712444"/>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defTabSz="609507"/>
              <a:endParaRPr lang="en-US" sz="160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141" name="TextBox 76"/>
            <p:cNvSpPr txBox="1"/>
            <p:nvPr/>
          </p:nvSpPr>
          <p:spPr>
            <a:xfrm rot="16200000">
              <a:off x="4722803" y="4450564"/>
              <a:ext cx="513089" cy="913428"/>
            </a:xfrm>
            <a:prstGeom prst="rect">
              <a:avLst/>
            </a:prstGeom>
            <a:noFill/>
          </p:spPr>
          <p:txBody>
            <a:bodyPr vert="vert" wrap="square" rtlCol="0" anchor="ctr">
              <a:spAutoFit/>
            </a:bodyPr>
            <a:lstStyle/>
            <a:p>
              <a:pPr defTabSz="609507"/>
              <a:r>
                <a:rPr lang="en-US" sz="1067" dirty="0">
                  <a:solidFill>
                    <a:prstClr val="white">
                      <a:lumMod val="50000"/>
                    </a:prstClr>
                  </a:solidFill>
                </a:rPr>
                <a:t>Resource</a:t>
              </a:r>
            </a:p>
            <a:p>
              <a:pPr defTabSz="609507"/>
              <a:r>
                <a:rPr lang="en-US" sz="1067" dirty="0">
                  <a:solidFill>
                    <a:prstClr val="white">
                      <a:lumMod val="50000"/>
                    </a:prstClr>
                  </a:solidFill>
                </a:rPr>
                <a:t>Operations</a:t>
              </a:r>
            </a:p>
          </p:txBody>
        </p:sp>
        <p:sp>
          <p:nvSpPr>
            <p:cNvPr id="361" name="TextBox 81"/>
            <p:cNvSpPr txBox="1"/>
            <p:nvPr/>
          </p:nvSpPr>
          <p:spPr>
            <a:xfrm>
              <a:off x="5536938" y="4791249"/>
              <a:ext cx="518193" cy="248863"/>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defPPr>
                <a:defRPr lang="en-US"/>
              </a:defPPr>
              <a:lvl1pPr algn="ctr" defTabSz="914378">
                <a:defRPr sz="1600" kern="0">
                  <a:solidFill>
                    <a:prstClr val="white"/>
                  </a:solidFill>
                </a:defRPr>
              </a:lvl1pPr>
            </a:lstStyle>
            <a:p>
              <a:r>
                <a:rPr lang="en-US" altLang="zh-CN" sz="667" dirty="0"/>
                <a:t>Domain</a:t>
              </a:r>
            </a:p>
            <a:p>
              <a:r>
                <a:rPr lang="en-US" altLang="zh-CN" sz="667" dirty="0"/>
                <a:t>Intelligence</a:t>
              </a:r>
            </a:p>
          </p:txBody>
        </p:sp>
        <p:sp>
          <p:nvSpPr>
            <p:cNvPr id="119" name="Rectangle 240"/>
            <p:cNvSpPr/>
            <p:nvPr/>
          </p:nvSpPr>
          <p:spPr>
            <a:xfrm>
              <a:off x="5119693" y="5372739"/>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2133" kern="0" dirty="0">
                <a:solidFill>
                  <a:srgbClr val="29313B"/>
                </a:solidFill>
              </a:endParaRPr>
            </a:p>
          </p:txBody>
        </p:sp>
        <p:sp>
          <p:nvSpPr>
            <p:cNvPr id="120" name="Rectangle 240"/>
            <p:cNvSpPr/>
            <p:nvPr/>
          </p:nvSpPr>
          <p:spPr>
            <a:xfrm>
              <a:off x="5059110" y="5423184"/>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2133" kern="0" dirty="0">
                <a:solidFill>
                  <a:srgbClr val="29313B"/>
                </a:solidFill>
              </a:endParaRPr>
            </a:p>
          </p:txBody>
        </p:sp>
        <p:grpSp>
          <p:nvGrpSpPr>
            <p:cNvPr id="121" name="Group 120"/>
            <p:cNvGrpSpPr/>
            <p:nvPr/>
          </p:nvGrpSpPr>
          <p:grpSpPr>
            <a:xfrm>
              <a:off x="4998527" y="5473628"/>
              <a:ext cx="439857" cy="271420"/>
              <a:chOff x="349490" y="2591340"/>
              <a:chExt cx="329893" cy="203565"/>
            </a:xfrm>
          </p:grpSpPr>
          <p:sp>
            <p:nvSpPr>
              <p:cNvPr id="122" name="Rectangle 240"/>
              <p:cNvSpPr/>
              <p:nvPr/>
            </p:nvSpPr>
            <p:spPr>
              <a:xfrm>
                <a:off x="349490" y="2591340"/>
                <a:ext cx="329893" cy="203565"/>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r>
                  <a:rPr lang="en-IE" altLang="zh-CN" sz="1100" dirty="0">
                    <a:solidFill>
                      <a:srgbClr val="29313B"/>
                    </a:solidFill>
                  </a:rPr>
                  <a:t>NE</a:t>
                </a:r>
                <a:endParaRPr lang="en-IE" sz="2133" kern="0" dirty="0">
                  <a:solidFill>
                    <a:srgbClr val="29313B"/>
                  </a:solidFill>
                </a:endParaRPr>
              </a:p>
            </p:txBody>
          </p:sp>
          <p:sp>
            <p:nvSpPr>
              <p:cNvPr id="123" name="Rectangle 288"/>
              <p:cNvSpPr/>
              <p:nvPr/>
            </p:nvSpPr>
            <p:spPr>
              <a:xfrm>
                <a:off x="497544" y="2618392"/>
                <a:ext cx="157556" cy="150544"/>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p>
                <a:pPr algn="ctr" defTabSz="1219140"/>
                <a:r>
                  <a:rPr lang="en-US" altLang="zh-CN" sz="667" kern="0" dirty="0">
                    <a:solidFill>
                      <a:prstClr val="white"/>
                    </a:solidFill>
                  </a:rPr>
                  <a:t>SI</a:t>
                </a:r>
                <a:endParaRPr lang="en-IE" sz="667" kern="0" dirty="0">
                  <a:solidFill>
                    <a:prstClr val="white"/>
                  </a:solidFill>
                </a:endParaRPr>
              </a:p>
            </p:txBody>
          </p:sp>
        </p:grpSp>
        <p:grpSp>
          <p:nvGrpSpPr>
            <p:cNvPr id="116" name="Group 435"/>
            <p:cNvGrpSpPr/>
            <p:nvPr/>
          </p:nvGrpSpPr>
          <p:grpSpPr>
            <a:xfrm rot="10800000">
              <a:off x="5096867" y="5155117"/>
              <a:ext cx="364340" cy="202881"/>
              <a:chOff x="440681" y="1501109"/>
              <a:chExt cx="3034657" cy="3553135"/>
            </a:xfrm>
          </p:grpSpPr>
          <p:sp>
            <p:nvSpPr>
              <p:cNvPr id="117" name="Curved Right Arrow 436"/>
              <p:cNvSpPr/>
              <p:nvPr/>
            </p:nvSpPr>
            <p:spPr>
              <a:xfrm>
                <a:off x="440681" y="1570722"/>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867" dirty="0">
                  <a:solidFill>
                    <a:srgbClr val="29313B"/>
                  </a:solidFill>
                </a:endParaRPr>
              </a:p>
            </p:txBody>
          </p:sp>
          <p:sp>
            <p:nvSpPr>
              <p:cNvPr id="118" name="Curved Right Arrow 437"/>
              <p:cNvSpPr/>
              <p:nvPr/>
            </p:nvSpPr>
            <p:spPr>
              <a:xfrm flipH="1" flipV="1">
                <a:off x="1953232" y="1501109"/>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867" dirty="0">
                  <a:solidFill>
                    <a:srgbClr val="29313B"/>
                  </a:solidFill>
                </a:endParaRPr>
              </a:p>
            </p:txBody>
          </p:sp>
        </p:grpSp>
        <p:sp>
          <p:nvSpPr>
            <p:cNvPr id="135" name="TextBox 134"/>
            <p:cNvSpPr txBox="1"/>
            <p:nvPr/>
          </p:nvSpPr>
          <p:spPr>
            <a:xfrm>
              <a:off x="7761471" y="1902061"/>
              <a:ext cx="537323" cy="307777"/>
            </a:xfrm>
            <a:prstGeom prst="rect">
              <a:avLst/>
            </a:prstGeom>
            <a:noFill/>
          </p:spPr>
          <p:txBody>
            <a:bodyPr wrap="square" rtlCol="0">
              <a:spAutoFit/>
            </a:bodyPr>
            <a:lstStyle/>
            <a:p>
              <a:pPr defTabSz="914377"/>
              <a:r>
                <a:rPr lang="en-US" sz="1400" b="1" dirty="0">
                  <a:solidFill>
                    <a:srgbClr val="29313B"/>
                  </a:solidFill>
                  <a:latin typeface="Arial Black" panose="020B0A04020102020204" pitchFamily="34" charset="0"/>
                </a:rPr>
                <a:t>I1</a:t>
              </a:r>
            </a:p>
          </p:txBody>
        </p:sp>
        <p:sp>
          <p:nvSpPr>
            <p:cNvPr id="136" name="TextBox 135"/>
            <p:cNvSpPr txBox="1"/>
            <p:nvPr/>
          </p:nvSpPr>
          <p:spPr>
            <a:xfrm>
              <a:off x="7761471" y="3024369"/>
              <a:ext cx="537323" cy="307777"/>
            </a:xfrm>
            <a:prstGeom prst="rect">
              <a:avLst/>
            </a:prstGeom>
            <a:noFill/>
          </p:spPr>
          <p:txBody>
            <a:bodyPr wrap="square" rtlCol="0">
              <a:spAutoFit/>
            </a:bodyPr>
            <a:lstStyle/>
            <a:p>
              <a:pPr defTabSz="914377"/>
              <a:r>
                <a:rPr lang="en-US" sz="1400" b="1" dirty="0">
                  <a:solidFill>
                    <a:srgbClr val="29313B"/>
                  </a:solidFill>
                  <a:latin typeface="Arial Black" panose="020B0A04020102020204" pitchFamily="34" charset="0"/>
                </a:rPr>
                <a:t>I2</a:t>
              </a:r>
            </a:p>
          </p:txBody>
        </p:sp>
        <p:sp>
          <p:nvSpPr>
            <p:cNvPr id="137" name="TextBox 136"/>
            <p:cNvSpPr txBox="1"/>
            <p:nvPr/>
          </p:nvSpPr>
          <p:spPr>
            <a:xfrm>
              <a:off x="7761471" y="4146428"/>
              <a:ext cx="537323" cy="307777"/>
            </a:xfrm>
            <a:prstGeom prst="rect">
              <a:avLst/>
            </a:prstGeom>
            <a:noFill/>
          </p:spPr>
          <p:txBody>
            <a:bodyPr wrap="square" rtlCol="0">
              <a:spAutoFit/>
            </a:bodyPr>
            <a:lstStyle/>
            <a:p>
              <a:pPr defTabSz="914377"/>
              <a:r>
                <a:rPr lang="en-US" sz="1400" b="1" dirty="0">
                  <a:solidFill>
                    <a:srgbClr val="29313B"/>
                  </a:solidFill>
                  <a:latin typeface="Arial Black" panose="020B0A04020102020204" pitchFamily="34" charset="0"/>
                </a:rPr>
                <a:t>I3</a:t>
              </a:r>
            </a:p>
          </p:txBody>
        </p:sp>
        <p:sp>
          <p:nvSpPr>
            <p:cNvPr id="140" name="TextBox 76"/>
            <p:cNvSpPr txBox="1"/>
            <p:nvPr/>
          </p:nvSpPr>
          <p:spPr>
            <a:xfrm rot="16200000">
              <a:off x="1558127" y="4698291"/>
              <a:ext cx="430887" cy="225752"/>
            </a:xfrm>
            <a:prstGeom prst="rect">
              <a:avLst/>
            </a:prstGeom>
            <a:noFill/>
          </p:spPr>
          <p:txBody>
            <a:bodyPr vert="vert" wrap="square" rtlCol="0" anchor="ctr">
              <a:spAutoFit/>
            </a:bodyPr>
            <a:lstStyle/>
            <a:p>
              <a:pPr defTabSz="609523"/>
              <a:r>
                <a:rPr lang="en-US" sz="1600" b="1" dirty="0">
                  <a:solidFill>
                    <a:srgbClr val="00B0F0"/>
                  </a:solidFill>
                  <a:latin typeface="Arial Black" panose="020B0A04020102020204" pitchFamily="34" charset="0"/>
                </a:rPr>
                <a:t>…</a:t>
              </a:r>
            </a:p>
          </p:txBody>
        </p:sp>
        <p:sp>
          <p:nvSpPr>
            <p:cNvPr id="143" name="TextBox 307"/>
            <p:cNvSpPr txBox="1"/>
            <p:nvPr/>
          </p:nvSpPr>
          <p:spPr>
            <a:xfrm>
              <a:off x="3983990" y="4570443"/>
              <a:ext cx="537323" cy="258765"/>
            </a:xfrm>
            <a:prstGeom prst="rect">
              <a:avLst/>
            </a:prstGeom>
            <a:noFill/>
          </p:spPr>
          <p:txBody>
            <a:bodyPr wrap="square" rtlCol="0">
              <a:spAutoFit/>
            </a:bodyPr>
            <a:lstStyle/>
            <a:p>
              <a:pPr algn="ctr" defTabSz="914377"/>
              <a:r>
                <a:rPr lang="en-US" sz="1400" b="1" dirty="0">
                  <a:latin typeface="Arial Black" panose="020B0A04020102020204" pitchFamily="34" charset="0"/>
                </a:rPr>
                <a:t>F3</a:t>
              </a:r>
            </a:p>
          </p:txBody>
        </p:sp>
        <p:cxnSp>
          <p:nvCxnSpPr>
            <p:cNvPr id="144" name="Straight Connector 308"/>
            <p:cNvCxnSpPr/>
            <p:nvPr/>
          </p:nvCxnSpPr>
          <p:spPr>
            <a:xfrm flipH="1">
              <a:off x="4081014" y="4863076"/>
              <a:ext cx="3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76"/>
            <p:cNvSpPr txBox="1"/>
            <p:nvPr/>
          </p:nvSpPr>
          <p:spPr>
            <a:xfrm rot="16200000">
              <a:off x="9631690" y="5755787"/>
              <a:ext cx="348878" cy="317874"/>
            </a:xfrm>
            <a:prstGeom prst="rect">
              <a:avLst/>
            </a:prstGeom>
            <a:noFill/>
          </p:spPr>
          <p:txBody>
            <a:bodyPr vert="vert" wrap="square" rtlCol="0" anchor="ctr">
              <a:spAutoFit/>
            </a:bodyPr>
            <a:lstStyle/>
            <a:p>
              <a:pPr defTabSz="609523"/>
              <a:r>
                <a:rPr lang="en-US" sz="1067" b="1" dirty="0">
                  <a:solidFill>
                    <a:srgbClr val="969696"/>
                  </a:solidFill>
                  <a:latin typeface="Arial Black" panose="020B0A04020102020204" pitchFamily="34" charset="0"/>
                </a:rPr>
                <a:t>…</a:t>
              </a:r>
            </a:p>
          </p:txBody>
        </p:sp>
        <p:sp>
          <p:nvSpPr>
            <p:cNvPr id="148" name="TextBox 22"/>
            <p:cNvSpPr txBox="1"/>
            <p:nvPr/>
          </p:nvSpPr>
          <p:spPr>
            <a:xfrm>
              <a:off x="9806129" y="5717026"/>
              <a:ext cx="1568588" cy="461665"/>
            </a:xfrm>
            <a:prstGeom prst="rect">
              <a:avLst/>
            </a:prstGeom>
            <a:noFill/>
          </p:spPr>
          <p:txBody>
            <a:bodyPr wrap="square" rtlCol="0">
              <a:spAutoFit/>
            </a:bodyPr>
            <a:lstStyle/>
            <a:p>
              <a:pPr defTabSz="914377"/>
              <a:r>
                <a:rPr lang="en-US" sz="800" dirty="0">
                  <a:solidFill>
                    <a:srgbClr val="29313B"/>
                  </a:solidFill>
                </a:rPr>
                <a:t>1..N  Autonomous Domains (AD)</a:t>
              </a:r>
            </a:p>
            <a:p>
              <a:pPr defTabSz="914377"/>
              <a:r>
                <a:rPr lang="en-US" sz="800" dirty="0">
                  <a:solidFill>
                    <a:srgbClr val="29313B"/>
                  </a:solidFill>
                </a:rPr>
                <a:t>Only ADs at resource layer shown for simplicity</a:t>
              </a:r>
            </a:p>
          </p:txBody>
        </p:sp>
        <p:sp>
          <p:nvSpPr>
            <p:cNvPr id="151" name="Rectangle 150">
              <a:extLst>
                <a:ext uri="{FF2B5EF4-FFF2-40B4-BE49-F238E27FC236}">
                  <a16:creationId xmlns="" xmlns:a16="http://schemas.microsoft.com/office/drawing/2014/main" id="{83258CD4-3D70-4A5E-8FB1-F932B89A43DC}"/>
                </a:ext>
              </a:extLst>
            </p:cNvPr>
            <p:cNvSpPr/>
            <p:nvPr/>
          </p:nvSpPr>
          <p:spPr>
            <a:xfrm>
              <a:off x="2344662" y="4439729"/>
              <a:ext cx="1736352" cy="1558687"/>
            </a:xfrm>
            <a:prstGeom prst="rect">
              <a:avLst/>
            </a:prstGeom>
            <a:solidFill>
              <a:sysClr val="window" lastClr="FFFFFF">
                <a:lumMod val="95000"/>
                <a:alpha val="51000"/>
              </a:sysClr>
            </a:solidFill>
            <a:ln w="12700" cap="flat" cmpd="sng" algn="ctr">
              <a:solidFill>
                <a:schemeClr val="bg1">
                  <a:lumMod val="75000"/>
                </a:schemeClr>
              </a:solidFill>
              <a:prstDash val="lgDash"/>
            </a:ln>
            <a:effectLst>
              <a:outerShdw blurRad="76200" dir="13500000" sy="23000" kx="1200000" algn="br" rotWithShape="0">
                <a:prstClr val="black">
                  <a:alpha val="20000"/>
                </a:prstClr>
              </a:outerShdw>
            </a:effectLst>
          </p:spPr>
          <p:txBody>
            <a:bodyPr rtlCol="0" anchor="ctr"/>
            <a:lstStyle/>
            <a:p>
              <a:pPr algn="ctr" defTabSz="1219110"/>
              <a:endParaRPr lang="en-GB" sz="1867" kern="0" dirty="0">
                <a:solidFill>
                  <a:prstClr val="white"/>
                </a:solidFill>
              </a:endParaRPr>
            </a:p>
          </p:txBody>
        </p:sp>
        <p:sp>
          <p:nvSpPr>
            <p:cNvPr id="152" name="Rectangle 12"/>
            <p:cNvSpPr/>
            <p:nvPr/>
          </p:nvSpPr>
          <p:spPr>
            <a:xfrm>
              <a:off x="2408106" y="4506628"/>
              <a:ext cx="1599300" cy="712444"/>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defTabSz="609507"/>
              <a:endParaRPr lang="en-US" sz="160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154" name="TextBox 76"/>
            <p:cNvSpPr txBox="1"/>
            <p:nvPr/>
          </p:nvSpPr>
          <p:spPr>
            <a:xfrm rot="16200000">
              <a:off x="2642779" y="4445360"/>
              <a:ext cx="513089" cy="913428"/>
            </a:xfrm>
            <a:prstGeom prst="rect">
              <a:avLst/>
            </a:prstGeom>
            <a:noFill/>
          </p:spPr>
          <p:txBody>
            <a:bodyPr vert="vert" wrap="square" rtlCol="0" anchor="ctr">
              <a:spAutoFit/>
            </a:bodyPr>
            <a:lstStyle/>
            <a:p>
              <a:pPr defTabSz="609507"/>
              <a:r>
                <a:rPr lang="en-US" sz="1067" dirty="0">
                  <a:solidFill>
                    <a:prstClr val="white">
                      <a:lumMod val="50000"/>
                    </a:prstClr>
                  </a:solidFill>
                </a:rPr>
                <a:t>Resource</a:t>
              </a:r>
            </a:p>
            <a:p>
              <a:pPr defTabSz="609507"/>
              <a:r>
                <a:rPr lang="en-US" sz="1067" dirty="0">
                  <a:solidFill>
                    <a:prstClr val="white">
                      <a:lumMod val="50000"/>
                    </a:prstClr>
                  </a:solidFill>
                </a:rPr>
                <a:t>Operations</a:t>
              </a:r>
            </a:p>
          </p:txBody>
        </p:sp>
        <p:sp>
          <p:nvSpPr>
            <p:cNvPr id="155" name="TextBox 81"/>
            <p:cNvSpPr txBox="1"/>
            <p:nvPr/>
          </p:nvSpPr>
          <p:spPr>
            <a:xfrm>
              <a:off x="3456914" y="4786045"/>
              <a:ext cx="518193" cy="248863"/>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defPPr>
                <a:defRPr lang="en-US"/>
              </a:defPPr>
              <a:lvl1pPr algn="ctr" defTabSz="914378">
                <a:defRPr sz="1600" kern="0">
                  <a:solidFill>
                    <a:prstClr val="white"/>
                  </a:solidFill>
                </a:defRPr>
              </a:lvl1pPr>
            </a:lstStyle>
            <a:p>
              <a:r>
                <a:rPr lang="en-US" altLang="zh-CN" sz="667" dirty="0"/>
                <a:t>Domain</a:t>
              </a:r>
            </a:p>
            <a:p>
              <a:r>
                <a:rPr lang="en-US" altLang="zh-CN" sz="667" dirty="0"/>
                <a:t>Intelligence</a:t>
              </a:r>
            </a:p>
          </p:txBody>
        </p:sp>
        <p:grpSp>
          <p:nvGrpSpPr>
            <p:cNvPr id="6" name="Group 5"/>
            <p:cNvGrpSpPr/>
            <p:nvPr/>
          </p:nvGrpSpPr>
          <p:grpSpPr>
            <a:xfrm>
              <a:off x="2918503" y="5367535"/>
              <a:ext cx="561023" cy="372309"/>
              <a:chOff x="2918503" y="5367535"/>
              <a:chExt cx="561023" cy="372309"/>
            </a:xfrm>
          </p:grpSpPr>
          <p:sp>
            <p:nvSpPr>
              <p:cNvPr id="156" name="Rectangle 240"/>
              <p:cNvSpPr/>
              <p:nvPr/>
            </p:nvSpPr>
            <p:spPr>
              <a:xfrm>
                <a:off x="3039669" y="5367535"/>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2133" kern="0" dirty="0">
                  <a:solidFill>
                    <a:srgbClr val="29313B"/>
                  </a:solidFill>
                </a:endParaRPr>
              </a:p>
            </p:txBody>
          </p:sp>
          <p:sp>
            <p:nvSpPr>
              <p:cNvPr id="157" name="Rectangle 240"/>
              <p:cNvSpPr/>
              <p:nvPr/>
            </p:nvSpPr>
            <p:spPr>
              <a:xfrm>
                <a:off x="2979086" y="5417980"/>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2133" kern="0" dirty="0">
                  <a:solidFill>
                    <a:srgbClr val="29313B"/>
                  </a:solidFill>
                </a:endParaRPr>
              </a:p>
            </p:txBody>
          </p:sp>
          <p:grpSp>
            <p:nvGrpSpPr>
              <p:cNvPr id="158" name="Group 157"/>
              <p:cNvGrpSpPr/>
              <p:nvPr/>
            </p:nvGrpSpPr>
            <p:grpSpPr>
              <a:xfrm>
                <a:off x="2918503" y="5468424"/>
                <a:ext cx="439857" cy="271420"/>
                <a:chOff x="349490" y="2591340"/>
                <a:chExt cx="329893" cy="203565"/>
              </a:xfrm>
            </p:grpSpPr>
            <p:sp>
              <p:nvSpPr>
                <p:cNvPr id="162" name="Rectangle 240"/>
                <p:cNvSpPr/>
                <p:nvPr/>
              </p:nvSpPr>
              <p:spPr>
                <a:xfrm>
                  <a:off x="349490" y="2591340"/>
                  <a:ext cx="329893" cy="203565"/>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r>
                    <a:rPr lang="en-IE" altLang="zh-CN" sz="1100" dirty="0">
                      <a:solidFill>
                        <a:srgbClr val="29313B"/>
                      </a:solidFill>
                    </a:rPr>
                    <a:t>NE</a:t>
                  </a:r>
                  <a:endParaRPr lang="en-IE" sz="2133" kern="0" dirty="0">
                    <a:solidFill>
                      <a:srgbClr val="29313B"/>
                    </a:solidFill>
                  </a:endParaRPr>
                </a:p>
              </p:txBody>
            </p:sp>
            <p:sp>
              <p:nvSpPr>
                <p:cNvPr id="163" name="Rectangle 288"/>
                <p:cNvSpPr/>
                <p:nvPr/>
              </p:nvSpPr>
              <p:spPr>
                <a:xfrm>
                  <a:off x="497544" y="2618392"/>
                  <a:ext cx="157556" cy="150544"/>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p>
                  <a:pPr algn="ctr" defTabSz="1219140"/>
                  <a:r>
                    <a:rPr lang="en-US" altLang="zh-CN" sz="667" kern="0" dirty="0">
                      <a:solidFill>
                        <a:prstClr val="white"/>
                      </a:solidFill>
                    </a:rPr>
                    <a:t>SI</a:t>
                  </a:r>
                  <a:endParaRPr lang="en-IE" sz="667" kern="0" dirty="0">
                    <a:solidFill>
                      <a:prstClr val="white"/>
                    </a:solidFill>
                  </a:endParaRPr>
                </a:p>
              </p:txBody>
            </p:sp>
          </p:grpSp>
        </p:grpSp>
        <p:grpSp>
          <p:nvGrpSpPr>
            <p:cNvPr id="159" name="Group 435"/>
            <p:cNvGrpSpPr/>
            <p:nvPr/>
          </p:nvGrpSpPr>
          <p:grpSpPr>
            <a:xfrm rot="10800000">
              <a:off x="3016843" y="5149913"/>
              <a:ext cx="364340" cy="202881"/>
              <a:chOff x="440681" y="1501109"/>
              <a:chExt cx="3034657" cy="3553135"/>
            </a:xfrm>
          </p:grpSpPr>
          <p:sp>
            <p:nvSpPr>
              <p:cNvPr id="160" name="Curved Right Arrow 436"/>
              <p:cNvSpPr/>
              <p:nvPr/>
            </p:nvSpPr>
            <p:spPr>
              <a:xfrm>
                <a:off x="440681" y="1570722"/>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867" dirty="0">
                  <a:solidFill>
                    <a:srgbClr val="29313B"/>
                  </a:solidFill>
                </a:endParaRPr>
              </a:p>
            </p:txBody>
          </p:sp>
          <p:sp>
            <p:nvSpPr>
              <p:cNvPr id="161" name="Curved Right Arrow 437"/>
              <p:cNvSpPr/>
              <p:nvPr/>
            </p:nvSpPr>
            <p:spPr>
              <a:xfrm flipH="1" flipV="1">
                <a:off x="1953232" y="1501109"/>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867" dirty="0">
                  <a:solidFill>
                    <a:srgbClr val="29313B"/>
                  </a:solidFill>
                </a:endParaRPr>
              </a:p>
            </p:txBody>
          </p:sp>
        </p:grpSp>
        <p:sp>
          <p:nvSpPr>
            <p:cNvPr id="164" name="Rectangle 163"/>
            <p:cNvSpPr/>
            <p:nvPr/>
          </p:nvSpPr>
          <p:spPr>
            <a:xfrm>
              <a:off x="2512596" y="5975878"/>
              <a:ext cx="1512151" cy="430887"/>
            </a:xfrm>
            <a:prstGeom prst="rect">
              <a:avLst/>
            </a:prstGeom>
          </p:spPr>
          <p:txBody>
            <a:bodyPr wrap="square">
              <a:spAutoFit/>
            </a:bodyPr>
            <a:lstStyle/>
            <a:p>
              <a:pPr algn="ctr" defTabSz="609523"/>
              <a:r>
                <a:rPr lang="en-US" altLang="zh-CN" sz="1100" b="1" dirty="0">
                  <a:solidFill>
                    <a:srgbClr val="BFBFBF"/>
                  </a:solidFill>
                </a:rPr>
                <a:t>Autonomous Domain</a:t>
              </a:r>
            </a:p>
            <a:p>
              <a:pPr algn="ctr" defTabSz="609523"/>
              <a:r>
                <a:rPr lang="en-US" altLang="zh-CN" sz="1100" b="1" dirty="0">
                  <a:solidFill>
                    <a:srgbClr val="BFBFBF"/>
                  </a:solidFill>
                </a:rPr>
                <a:t>A (Simplified)</a:t>
              </a:r>
              <a:endParaRPr lang="en-US" sz="1100" b="1" dirty="0">
                <a:solidFill>
                  <a:srgbClr val="BFBFBF"/>
                </a:solidFill>
              </a:endParaRPr>
            </a:p>
          </p:txBody>
        </p:sp>
        <p:sp>
          <p:nvSpPr>
            <p:cNvPr id="111" name="TextBox 307"/>
            <p:cNvSpPr txBox="1"/>
            <p:nvPr/>
          </p:nvSpPr>
          <p:spPr>
            <a:xfrm>
              <a:off x="1883961" y="4570443"/>
              <a:ext cx="537323" cy="307778"/>
            </a:xfrm>
            <a:prstGeom prst="rect">
              <a:avLst/>
            </a:prstGeom>
            <a:noFill/>
          </p:spPr>
          <p:txBody>
            <a:bodyPr wrap="square" rtlCol="0">
              <a:spAutoFit/>
            </a:bodyPr>
            <a:lstStyle/>
            <a:p>
              <a:pPr algn="ctr" defTabSz="914377"/>
              <a:r>
                <a:rPr lang="en-US" sz="1400" b="1" dirty="0">
                  <a:solidFill>
                    <a:prstClr val="white">
                      <a:lumMod val="50000"/>
                    </a:prstClr>
                  </a:solidFill>
                  <a:latin typeface="Arial Black" panose="020B0A04020102020204" pitchFamily="34" charset="0"/>
                </a:rPr>
                <a:t>F3</a:t>
              </a:r>
            </a:p>
          </p:txBody>
        </p:sp>
        <p:cxnSp>
          <p:nvCxnSpPr>
            <p:cNvPr id="112" name="Straight Connector 308"/>
            <p:cNvCxnSpPr/>
            <p:nvPr/>
          </p:nvCxnSpPr>
          <p:spPr>
            <a:xfrm flipH="1">
              <a:off x="1999505" y="4865026"/>
              <a:ext cx="3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76"/>
            <p:cNvSpPr txBox="1"/>
            <p:nvPr/>
          </p:nvSpPr>
          <p:spPr>
            <a:xfrm rot="16200000">
              <a:off x="2250865" y="3611328"/>
              <a:ext cx="430887" cy="225752"/>
            </a:xfrm>
            <a:prstGeom prst="rect">
              <a:avLst/>
            </a:prstGeom>
            <a:noFill/>
          </p:spPr>
          <p:txBody>
            <a:bodyPr vert="vert" wrap="square" rtlCol="0" anchor="ctr">
              <a:spAutoFit/>
            </a:bodyPr>
            <a:lstStyle/>
            <a:p>
              <a:pPr defTabSz="609523"/>
              <a:r>
                <a:rPr lang="en-US" sz="1600" b="1" dirty="0">
                  <a:solidFill>
                    <a:srgbClr val="00B0F0"/>
                  </a:solidFill>
                  <a:latin typeface="Arial Black" panose="020B0A04020102020204" pitchFamily="34" charset="0"/>
                </a:rPr>
                <a:t>…</a:t>
              </a:r>
            </a:p>
          </p:txBody>
        </p:sp>
        <p:sp>
          <p:nvSpPr>
            <p:cNvPr id="125" name="TextBox 307"/>
            <p:cNvSpPr txBox="1"/>
            <p:nvPr/>
          </p:nvSpPr>
          <p:spPr>
            <a:xfrm>
              <a:off x="2635975" y="3506997"/>
              <a:ext cx="537323" cy="258765"/>
            </a:xfrm>
            <a:prstGeom prst="rect">
              <a:avLst/>
            </a:prstGeom>
            <a:noFill/>
          </p:spPr>
          <p:txBody>
            <a:bodyPr wrap="square" rtlCol="0">
              <a:spAutoFit/>
            </a:bodyPr>
            <a:lstStyle/>
            <a:p>
              <a:pPr defTabSz="914377"/>
              <a:r>
                <a:rPr lang="en-US" sz="1400" b="1" dirty="0">
                  <a:latin typeface="Arial Black" panose="020B0A04020102020204" pitchFamily="34" charset="0"/>
                </a:rPr>
                <a:t>F2</a:t>
              </a:r>
            </a:p>
          </p:txBody>
        </p:sp>
        <p:cxnSp>
          <p:nvCxnSpPr>
            <p:cNvPr id="126" name="Straight Connector 308"/>
            <p:cNvCxnSpPr/>
            <p:nvPr/>
          </p:nvCxnSpPr>
          <p:spPr>
            <a:xfrm flipH="1">
              <a:off x="2692243" y="3778063"/>
              <a:ext cx="3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76"/>
            <p:cNvSpPr txBox="1"/>
            <p:nvPr/>
          </p:nvSpPr>
          <p:spPr>
            <a:xfrm rot="16200000">
              <a:off x="2931457" y="2455212"/>
              <a:ext cx="430887" cy="225752"/>
            </a:xfrm>
            <a:prstGeom prst="rect">
              <a:avLst/>
            </a:prstGeom>
            <a:noFill/>
          </p:spPr>
          <p:txBody>
            <a:bodyPr vert="vert" wrap="square" rtlCol="0" anchor="ctr">
              <a:spAutoFit/>
            </a:bodyPr>
            <a:lstStyle/>
            <a:p>
              <a:pPr defTabSz="609523"/>
              <a:r>
                <a:rPr lang="en-US" sz="1600" b="1" dirty="0">
                  <a:solidFill>
                    <a:srgbClr val="00B0F0"/>
                  </a:solidFill>
                  <a:latin typeface="Arial Black" panose="020B0A04020102020204" pitchFamily="34" charset="0"/>
                </a:rPr>
                <a:t>…</a:t>
              </a:r>
            </a:p>
          </p:txBody>
        </p:sp>
        <p:sp>
          <p:nvSpPr>
            <p:cNvPr id="129" name="TextBox 307"/>
            <p:cNvSpPr txBox="1"/>
            <p:nvPr/>
          </p:nvSpPr>
          <p:spPr>
            <a:xfrm>
              <a:off x="3316567" y="2371087"/>
              <a:ext cx="537323" cy="258765"/>
            </a:xfrm>
            <a:prstGeom prst="rect">
              <a:avLst/>
            </a:prstGeom>
            <a:noFill/>
          </p:spPr>
          <p:txBody>
            <a:bodyPr wrap="square" rtlCol="0">
              <a:spAutoFit/>
            </a:bodyPr>
            <a:lstStyle/>
            <a:p>
              <a:pPr defTabSz="914377"/>
              <a:r>
                <a:rPr lang="en-US" sz="1400" b="1" dirty="0">
                  <a:latin typeface="Arial Black" panose="020B0A04020102020204" pitchFamily="34" charset="0"/>
                </a:rPr>
                <a:t>F1</a:t>
              </a:r>
            </a:p>
          </p:txBody>
        </p:sp>
        <p:cxnSp>
          <p:nvCxnSpPr>
            <p:cNvPr id="130" name="Straight Connector 308"/>
            <p:cNvCxnSpPr/>
            <p:nvPr/>
          </p:nvCxnSpPr>
          <p:spPr>
            <a:xfrm flipH="1">
              <a:off x="3372835" y="2621947"/>
              <a:ext cx="3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8" name="Group 107"/>
          <p:cNvGrpSpPr/>
          <p:nvPr/>
        </p:nvGrpSpPr>
        <p:grpSpPr>
          <a:xfrm>
            <a:off x="-2866363" y="1435322"/>
            <a:ext cx="2509020" cy="2067631"/>
            <a:chOff x="153406" y="1492132"/>
            <a:chExt cx="2509020" cy="2067631"/>
          </a:xfrm>
        </p:grpSpPr>
        <p:sp>
          <p:nvSpPr>
            <p:cNvPr id="113" name="TextBox 112"/>
            <p:cNvSpPr txBox="1"/>
            <p:nvPr/>
          </p:nvSpPr>
          <p:spPr>
            <a:xfrm>
              <a:off x="153406" y="2402838"/>
              <a:ext cx="2509020"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Intelligence is decentralized and localized</a:t>
              </a:r>
            </a:p>
          </p:txBody>
        </p:sp>
        <p:sp>
          <p:nvSpPr>
            <p:cNvPr id="114" name="TextBox 113"/>
            <p:cNvSpPr txBox="1"/>
            <p:nvPr/>
          </p:nvSpPr>
          <p:spPr>
            <a:xfrm>
              <a:off x="153406" y="3313542"/>
              <a:ext cx="1677062"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Single Domain Autonomy</a:t>
              </a:r>
            </a:p>
          </p:txBody>
        </p:sp>
        <p:sp>
          <p:nvSpPr>
            <p:cNvPr id="124" name="TextBox 123"/>
            <p:cNvSpPr txBox="1"/>
            <p:nvPr/>
          </p:nvSpPr>
          <p:spPr>
            <a:xfrm>
              <a:off x="153406" y="2858190"/>
              <a:ext cx="1803699"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Cross Domain Collaboration</a:t>
              </a:r>
            </a:p>
          </p:txBody>
        </p:sp>
        <p:sp>
          <p:nvSpPr>
            <p:cNvPr id="128" name="Rectangle 127"/>
            <p:cNvSpPr/>
            <p:nvPr/>
          </p:nvSpPr>
          <p:spPr>
            <a:xfrm>
              <a:off x="153406" y="1492132"/>
              <a:ext cx="1925527"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Decoupled Operational Layers</a:t>
              </a:r>
            </a:p>
          </p:txBody>
        </p:sp>
        <p:sp>
          <p:nvSpPr>
            <p:cNvPr id="131" name="Rectangle 130"/>
            <p:cNvSpPr/>
            <p:nvPr/>
          </p:nvSpPr>
          <p:spPr>
            <a:xfrm>
              <a:off x="153406" y="1947485"/>
              <a:ext cx="1936749"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Intent-driven, Open Interfaces</a:t>
              </a:r>
            </a:p>
          </p:txBody>
        </p:sp>
      </p:grpSp>
      <p:sp>
        <p:nvSpPr>
          <p:cNvPr id="132" name="TextBox 131"/>
          <p:cNvSpPr txBox="1"/>
          <p:nvPr/>
        </p:nvSpPr>
        <p:spPr>
          <a:xfrm>
            <a:off x="9517640" y="4976552"/>
            <a:ext cx="2417650" cy="246221"/>
          </a:xfrm>
          <a:prstGeom prst="rect">
            <a:avLst/>
          </a:prstGeom>
          <a:noFill/>
        </p:spPr>
        <p:txBody>
          <a:bodyPr wrap="none" rtlCol="0">
            <a:spAutoFit/>
          </a:bodyPr>
          <a:lstStyle/>
          <a:p>
            <a:pPr marL="171450" indent="-171450">
              <a:buFont typeface="Wingdings" panose="05000000000000000000" pitchFamily="2" charset="2"/>
              <a:buChar char="ü"/>
            </a:pPr>
            <a:r>
              <a:rPr lang="en-US" sz="1000" b="1" dirty="0">
                <a:solidFill>
                  <a:srgbClr val="FF0000"/>
                </a:solidFill>
              </a:rPr>
              <a:t>7. Support Mismatched AN Levels</a:t>
            </a:r>
          </a:p>
        </p:txBody>
      </p:sp>
      <p:sp>
        <p:nvSpPr>
          <p:cNvPr id="133" name="Rectangle 132"/>
          <p:cNvSpPr/>
          <p:nvPr/>
        </p:nvSpPr>
        <p:spPr>
          <a:xfrm>
            <a:off x="5670604" y="2422249"/>
            <a:ext cx="2226892" cy="246221"/>
          </a:xfrm>
          <a:prstGeom prst="rect">
            <a:avLst/>
          </a:prstGeom>
          <a:noFill/>
        </p:spPr>
        <p:txBody>
          <a:bodyPr wrap="none" rtlCol="0">
            <a:spAutoFit/>
          </a:bodyPr>
          <a:lstStyle/>
          <a:p>
            <a:pPr marL="171450" indent="-171450">
              <a:buFont typeface="Wingdings" panose="05000000000000000000" pitchFamily="2" charset="2"/>
              <a:buChar char="ü"/>
            </a:pPr>
            <a:r>
              <a:rPr lang="en-US" sz="1000" b="1" dirty="0">
                <a:solidFill>
                  <a:srgbClr val="FF0000"/>
                </a:solidFill>
              </a:rPr>
              <a:t>5. Cross Domain Collaboration</a:t>
            </a:r>
          </a:p>
        </p:txBody>
      </p:sp>
    </p:spTree>
    <p:extLst>
      <p:ext uri="{BB962C8B-B14F-4D97-AF65-F5344CB8AC3E}">
        <p14:creationId xmlns:p14="http://schemas.microsoft.com/office/powerpoint/2010/main" val="373014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AN is assembled from Autonomous Domains</a:t>
            </a:r>
            <a:endParaRPr lang="zh-CN" altLang="en-US" dirty="0"/>
          </a:p>
        </p:txBody>
      </p:sp>
      <p:sp>
        <p:nvSpPr>
          <p:cNvPr id="3" name="文本占位符 2"/>
          <p:cNvSpPr>
            <a:spLocks noGrp="1"/>
          </p:cNvSpPr>
          <p:nvPr>
            <p:ph type="body" idx="1"/>
          </p:nvPr>
        </p:nvSpPr>
        <p:spPr/>
        <p:txBody>
          <a:bodyPr/>
          <a:lstStyle/>
          <a:p>
            <a:r>
              <a:rPr lang="en-US" altLang="zh-CN" dirty="0"/>
              <a:t>Multiple AD deployment modes</a:t>
            </a:r>
            <a:endParaRPr lang="en-US" dirty="0"/>
          </a:p>
        </p:txBody>
      </p:sp>
      <p:sp>
        <p:nvSpPr>
          <p:cNvPr id="43" name="文本框 42"/>
          <p:cNvSpPr txBox="1"/>
          <p:nvPr/>
        </p:nvSpPr>
        <p:spPr>
          <a:xfrm>
            <a:off x="9259927" y="3277389"/>
            <a:ext cx="1652490" cy="1339597"/>
          </a:xfrm>
          <a:prstGeom prst="rect">
            <a:avLst/>
          </a:prstGeom>
          <a:noFill/>
        </p:spPr>
        <p:txBody>
          <a:bodyPr wrap="square" rtlCol="0">
            <a:spAutoFit/>
          </a:bodyPr>
          <a:lstStyle/>
          <a:p>
            <a:pPr defTabSz="914377"/>
            <a:r>
              <a:rPr lang="en-US" altLang="zh-CN" sz="1351" dirty="0">
                <a:solidFill>
                  <a:srgbClr val="29313B"/>
                </a:solidFill>
              </a:rPr>
              <a:t>In E2E solution scenarios, there are multiple AD deployment modes, and an overall AD solution is required.</a:t>
            </a:r>
            <a:endParaRPr lang="zh-CN" altLang="en-US" sz="1351" dirty="0">
              <a:solidFill>
                <a:srgbClr val="29313B"/>
              </a:solidFill>
            </a:endParaRPr>
          </a:p>
        </p:txBody>
      </p:sp>
      <p:sp>
        <p:nvSpPr>
          <p:cNvPr id="15" name="TextBox 21"/>
          <p:cNvSpPr txBox="1"/>
          <p:nvPr/>
        </p:nvSpPr>
        <p:spPr>
          <a:xfrm>
            <a:off x="1766111" y="3655487"/>
            <a:ext cx="5155055" cy="763667"/>
          </a:xfrm>
          <a:prstGeom prst="rect">
            <a:avLst/>
          </a:prstGeom>
          <a:solidFill>
            <a:sysClr val="window" lastClr="FFFFFF">
              <a:lumMod val="95000"/>
              <a:alpha val="51000"/>
            </a:sysClr>
          </a:solidFill>
          <a:ln w="12700" cap="flat" cmpd="sng" algn="ctr">
            <a:solidFill>
              <a:schemeClr val="tx1"/>
            </a:solidFill>
            <a:prstDash val="solid"/>
          </a:ln>
          <a:effectLst/>
        </p:spPr>
        <p:txBody>
          <a:bodyPr rtlCol="0" anchor="t"/>
          <a:lstStyle>
            <a:defPPr>
              <a:defRPr lang="en-US"/>
            </a:defPPr>
            <a:lvl1pPr algn="ctr" defTabSz="914378">
              <a:defRPr sz="1400" kern="0">
                <a:solidFill>
                  <a:prstClr val="white"/>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457143"/>
            <a:r>
              <a:rPr lang="en-US" dirty="0">
                <a:solidFill>
                  <a:prstClr val="white">
                    <a:lumMod val="50000"/>
                  </a:prstClr>
                </a:solidFill>
                <a:ea typeface="Arial Unicode MS" panose="020B0604020202020204" pitchFamily="34" charset="-122"/>
                <a:cs typeface="Arial Unicode MS" panose="020B0604020202020204" pitchFamily="34" charset="-122"/>
              </a:rPr>
              <a:t>Service Platforms</a:t>
            </a:r>
          </a:p>
        </p:txBody>
      </p:sp>
      <p:sp>
        <p:nvSpPr>
          <p:cNvPr id="41" name="Rectangle 46">
            <a:extLst>
              <a:ext uri="{FF2B5EF4-FFF2-40B4-BE49-F238E27FC236}">
                <a16:creationId xmlns="" xmlns:a16="http://schemas.microsoft.com/office/drawing/2014/main" id="{83258CD4-3D70-4A5E-8FB1-F932B89A43DC}"/>
              </a:ext>
            </a:extLst>
          </p:cNvPr>
          <p:cNvSpPr/>
          <p:nvPr/>
        </p:nvSpPr>
        <p:spPr>
          <a:xfrm>
            <a:off x="6217984" y="2578231"/>
            <a:ext cx="626356" cy="2903394"/>
          </a:xfrm>
          <a:prstGeom prst="rect">
            <a:avLst/>
          </a:prstGeom>
          <a:noFill/>
          <a:ln w="12700" cap="flat" cmpd="sng" algn="ctr">
            <a:solidFill>
              <a:srgbClr val="FF0000"/>
            </a:solidFill>
            <a:prstDash val="lgDash"/>
          </a:ln>
          <a:effectLst/>
        </p:spPr>
        <p:txBody>
          <a:bodyPr rtlCol="0" anchor="ctr"/>
          <a:lstStyle/>
          <a:p>
            <a:pPr algn="ctr" defTabSz="914332"/>
            <a:endParaRPr lang="en-GB" sz="2400" kern="0" dirty="0">
              <a:solidFill>
                <a:prstClr val="white"/>
              </a:solidFill>
            </a:endParaRPr>
          </a:p>
        </p:txBody>
      </p:sp>
      <p:sp>
        <p:nvSpPr>
          <p:cNvPr id="12" name="Rectangle 13">
            <a:extLst>
              <a:ext uri="{FF2B5EF4-FFF2-40B4-BE49-F238E27FC236}">
                <a16:creationId xmlns="" xmlns:a16="http://schemas.microsoft.com/office/drawing/2014/main" id="{0B1AE7F1-9E4D-4E9E-9F6D-BC69FD8215F5}"/>
              </a:ext>
            </a:extLst>
          </p:cNvPr>
          <p:cNvSpPr/>
          <p:nvPr/>
        </p:nvSpPr>
        <p:spPr>
          <a:xfrm>
            <a:off x="1766112" y="2553799"/>
            <a:ext cx="5155055" cy="778292"/>
          </a:xfrm>
          <a:prstGeom prst="rect">
            <a:avLst/>
          </a:prstGeom>
          <a:solidFill>
            <a:sysClr val="window" lastClr="FFFFFF">
              <a:lumMod val="95000"/>
              <a:alpha val="51000"/>
            </a:sysClr>
          </a:solidFill>
          <a:ln w="12700" cap="flat" cmpd="sng" algn="ctr">
            <a:solidFill>
              <a:schemeClr val="tx1"/>
            </a:solidFill>
            <a:prstDash val="solid"/>
          </a:ln>
          <a:effectLst/>
        </p:spPr>
        <p:txBody>
          <a:bodyPr rtlCol="0" anchor="t"/>
          <a:lstStyle/>
          <a:p>
            <a:pPr defTabSz="457143"/>
            <a:r>
              <a:rPr lang="en-US" sz="1400" kern="0" dirty="0">
                <a:solidFill>
                  <a:prstClr val="white">
                    <a:lumMod val="50000"/>
                  </a:prstClr>
                </a:solidFill>
                <a:ea typeface="Arial Unicode MS" panose="020B0604020202020204" pitchFamily="34" charset="-122"/>
                <a:cs typeface="Arial Unicode MS" panose="020B0604020202020204" pitchFamily="34" charset="-122"/>
              </a:rPr>
              <a:t>Business Platforms</a:t>
            </a:r>
          </a:p>
        </p:txBody>
      </p:sp>
      <p:sp>
        <p:nvSpPr>
          <p:cNvPr id="20" name="TextBox 29"/>
          <p:cNvSpPr txBox="1"/>
          <p:nvPr/>
        </p:nvSpPr>
        <p:spPr>
          <a:xfrm>
            <a:off x="1766111" y="4742550"/>
            <a:ext cx="5155055" cy="763667"/>
          </a:xfrm>
          <a:prstGeom prst="rect">
            <a:avLst/>
          </a:prstGeom>
          <a:solidFill>
            <a:sysClr val="window" lastClr="FFFFFF">
              <a:lumMod val="95000"/>
              <a:alpha val="51000"/>
            </a:sysClr>
          </a:solidFill>
          <a:ln w="12700" cap="flat" cmpd="sng" algn="ctr">
            <a:solidFill>
              <a:schemeClr val="tx1"/>
            </a:solidFill>
            <a:prstDash val="solid"/>
          </a:ln>
          <a:effectLst/>
        </p:spPr>
        <p:txBody>
          <a:bodyPr rtlCol="0" anchor="t"/>
          <a:lstStyle>
            <a:defPPr>
              <a:defRPr lang="en-US"/>
            </a:defPPr>
            <a:lvl1pPr algn="ctr" defTabSz="914378">
              <a:defRPr sz="1400" kern="0">
                <a:solidFill>
                  <a:prstClr val="white"/>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457143"/>
            <a:r>
              <a:rPr lang="en-US" dirty="0">
                <a:solidFill>
                  <a:prstClr val="white">
                    <a:lumMod val="50000"/>
                  </a:prstClr>
                </a:solidFill>
                <a:ea typeface="Arial Unicode MS" panose="020B0604020202020204" pitchFamily="34" charset="-122"/>
                <a:cs typeface="Arial Unicode MS" panose="020B0604020202020204" pitchFamily="34" charset="-122"/>
              </a:rPr>
              <a:t>Resource Platforms</a:t>
            </a:r>
          </a:p>
        </p:txBody>
      </p:sp>
      <p:sp>
        <p:nvSpPr>
          <p:cNvPr id="34" name="TextBox 73"/>
          <p:cNvSpPr txBox="1"/>
          <p:nvPr/>
        </p:nvSpPr>
        <p:spPr>
          <a:xfrm>
            <a:off x="1760401" y="1770685"/>
            <a:ext cx="5160766" cy="446529"/>
          </a:xfrm>
          <a:prstGeom prst="rect">
            <a:avLst/>
          </a:prstGeom>
          <a:solidFill>
            <a:sysClr val="window" lastClr="FFFFFF">
              <a:lumMod val="95000"/>
              <a:alpha val="51000"/>
            </a:sysClr>
          </a:solidFill>
          <a:ln w="12700" cap="flat" cmpd="sng" algn="ctr">
            <a:solidFill>
              <a:schemeClr val="tx1"/>
            </a:solidFill>
            <a:prstDash val="solid"/>
          </a:ln>
          <a:effectLst/>
        </p:spPr>
        <p:txBody>
          <a:bodyPr rtlCol="0" anchor="t"/>
          <a:lstStyle>
            <a:defPPr>
              <a:defRPr lang="en-US"/>
            </a:defPPr>
            <a:lvl1pPr defTabSz="457154">
              <a:defRPr sz="1000" kern="0">
                <a:solidFill>
                  <a:schemeClr val="bg1">
                    <a:lumMod val="50000"/>
                  </a:schemeClr>
                </a:solidFill>
                <a:ea typeface="Arial Unicode MS" panose="020B0604020202020204" pitchFamily="34" charset="-122"/>
                <a:cs typeface="Arial Unicode MS" panose="020B0604020202020204" pitchFamily="34" charset="-122"/>
              </a:defRPr>
            </a:lvl1pPr>
          </a:lstStyle>
          <a:p>
            <a:r>
              <a:rPr lang="en-US" sz="1400" dirty="0">
                <a:solidFill>
                  <a:prstClr val="white">
                    <a:lumMod val="50000"/>
                  </a:prstClr>
                </a:solidFill>
              </a:rPr>
              <a:t>AN Consumer Platforms</a:t>
            </a:r>
          </a:p>
        </p:txBody>
      </p:sp>
      <p:sp>
        <p:nvSpPr>
          <p:cNvPr id="29" name="Rectangle 49">
            <a:extLst>
              <a:ext uri="{FF2B5EF4-FFF2-40B4-BE49-F238E27FC236}">
                <a16:creationId xmlns="" xmlns:a16="http://schemas.microsoft.com/office/drawing/2014/main" id="{83258CD4-3D70-4A5E-8FB1-F932B89A43DC}"/>
              </a:ext>
            </a:extLst>
          </p:cNvPr>
          <p:cNvSpPr/>
          <p:nvPr/>
        </p:nvSpPr>
        <p:spPr>
          <a:xfrm>
            <a:off x="5201759" y="2661741"/>
            <a:ext cx="453478" cy="1656507"/>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endParaRPr lang="en-GB" sz="2400" kern="0" dirty="0">
              <a:solidFill>
                <a:prstClr val="white"/>
              </a:solidFill>
            </a:endParaRPr>
          </a:p>
        </p:txBody>
      </p:sp>
      <p:sp>
        <p:nvSpPr>
          <p:cNvPr id="7" name="Rectangle 8"/>
          <p:cNvSpPr/>
          <p:nvPr/>
        </p:nvSpPr>
        <p:spPr>
          <a:xfrm>
            <a:off x="7435399" y="2553799"/>
            <a:ext cx="1233469" cy="2952419"/>
          </a:xfrm>
          <a:prstGeom prst="rect">
            <a:avLst/>
          </a:prstGeom>
          <a:solidFill>
            <a:schemeClr val="bg2"/>
          </a:solidFill>
          <a:ln w="12700">
            <a:solidFill>
              <a:schemeClr val="tx1"/>
            </a:solidFill>
          </a:ln>
          <a:effectLst/>
        </p:spPr>
        <p:style>
          <a:lnRef idx="2">
            <a:schemeClr val="dk1"/>
          </a:lnRef>
          <a:fillRef idx="1">
            <a:schemeClr val="lt1"/>
          </a:fillRef>
          <a:effectRef idx="0">
            <a:schemeClr val="dk1"/>
          </a:effectRef>
          <a:fontRef idx="minor">
            <a:schemeClr val="dk1"/>
          </a:fontRef>
        </p:style>
        <p:txBody>
          <a:bodyPr rtlCol="0" anchor="b"/>
          <a:lstStyle/>
          <a:p>
            <a:pPr algn="ctr" defTabSz="457143">
              <a:lnSpc>
                <a:spcPts val="1100"/>
              </a:lnSpc>
            </a:pPr>
            <a:r>
              <a:rPr lang="en-US" altLang="zh-CN" sz="1400" dirty="0">
                <a:solidFill>
                  <a:prstClr val="white">
                    <a:lumMod val="50000"/>
                  </a:prstClr>
                </a:solidFill>
                <a:ea typeface="Arial Unicode MS" panose="020B0604020202020204" pitchFamily="34" charset="-122"/>
                <a:cs typeface="Arial Unicode MS" panose="020B0604020202020204" pitchFamily="34" charset="-122"/>
              </a:rPr>
              <a:t>Knowledge and Intelligence</a:t>
            </a:r>
          </a:p>
        </p:txBody>
      </p:sp>
      <p:sp>
        <p:nvSpPr>
          <p:cNvPr id="8" name="TextBox 9"/>
          <p:cNvSpPr txBox="1"/>
          <p:nvPr/>
        </p:nvSpPr>
        <p:spPr>
          <a:xfrm>
            <a:off x="6943354" y="3790511"/>
            <a:ext cx="660092" cy="338554"/>
          </a:xfrm>
          <a:prstGeom prst="rect">
            <a:avLst/>
          </a:prstGeom>
          <a:noFill/>
          <a:effectLst/>
        </p:spPr>
        <p:txBody>
          <a:bodyPr wrap="square" rtlCol="0">
            <a:spAutoFit/>
          </a:bodyPr>
          <a:lstStyle/>
          <a:p>
            <a:pPr defTabSz="914377"/>
            <a:r>
              <a:rPr lang="en-US" sz="1600" b="1" dirty="0">
                <a:solidFill>
                  <a:srgbClr val="29313B"/>
                </a:solidFill>
                <a:latin typeface="Arial Black" panose="020B0A04020102020204" pitchFamily="34" charset="0"/>
              </a:rPr>
              <a:t>K2</a:t>
            </a:r>
          </a:p>
        </p:txBody>
      </p:sp>
      <p:sp>
        <p:nvSpPr>
          <p:cNvPr id="9" name="TextBox 10"/>
          <p:cNvSpPr txBox="1"/>
          <p:nvPr/>
        </p:nvSpPr>
        <p:spPr>
          <a:xfrm>
            <a:off x="6947854" y="2690206"/>
            <a:ext cx="638129" cy="338554"/>
          </a:xfrm>
          <a:prstGeom prst="rect">
            <a:avLst/>
          </a:prstGeom>
          <a:noFill/>
          <a:effectLst/>
        </p:spPr>
        <p:txBody>
          <a:bodyPr wrap="square" rtlCol="0">
            <a:spAutoFit/>
          </a:bodyPr>
          <a:lstStyle/>
          <a:p>
            <a:pPr defTabSz="914377"/>
            <a:r>
              <a:rPr lang="en-US" sz="1600" b="1" dirty="0">
                <a:solidFill>
                  <a:srgbClr val="29313B"/>
                </a:solidFill>
                <a:latin typeface="Arial Black" panose="020B0A04020102020204" pitchFamily="34" charset="0"/>
              </a:rPr>
              <a:t>K1</a:t>
            </a:r>
          </a:p>
        </p:txBody>
      </p:sp>
      <p:sp>
        <p:nvSpPr>
          <p:cNvPr id="10" name="TextBox 11"/>
          <p:cNvSpPr txBox="1"/>
          <p:nvPr/>
        </p:nvSpPr>
        <p:spPr>
          <a:xfrm>
            <a:off x="6921810" y="4850904"/>
            <a:ext cx="638129" cy="338554"/>
          </a:xfrm>
          <a:prstGeom prst="rect">
            <a:avLst/>
          </a:prstGeom>
          <a:noFill/>
          <a:effectLst/>
        </p:spPr>
        <p:txBody>
          <a:bodyPr wrap="square" rtlCol="0">
            <a:spAutoFit/>
          </a:bodyPr>
          <a:lstStyle/>
          <a:p>
            <a:pPr defTabSz="914377"/>
            <a:r>
              <a:rPr lang="en-US" sz="1600" b="1" dirty="0">
                <a:solidFill>
                  <a:srgbClr val="29313B"/>
                </a:solidFill>
                <a:latin typeface="Arial Black" panose="020B0A04020102020204" pitchFamily="34" charset="0"/>
              </a:rPr>
              <a:t>K3</a:t>
            </a:r>
          </a:p>
        </p:txBody>
      </p:sp>
      <p:grpSp>
        <p:nvGrpSpPr>
          <p:cNvPr id="5" name="Group 4"/>
          <p:cNvGrpSpPr/>
          <p:nvPr/>
        </p:nvGrpSpPr>
        <p:grpSpPr>
          <a:xfrm>
            <a:off x="2512090" y="2213713"/>
            <a:ext cx="549718" cy="2537879"/>
            <a:chOff x="3430191" y="1651233"/>
            <a:chExt cx="320538" cy="1479826"/>
          </a:xfrm>
        </p:grpSpPr>
        <p:sp>
          <p:nvSpPr>
            <p:cNvPr id="11" name="TextBox 12"/>
            <p:cNvSpPr txBox="1"/>
            <p:nvPr/>
          </p:nvSpPr>
          <p:spPr>
            <a:xfrm>
              <a:off x="3448485" y="1661180"/>
              <a:ext cx="302244" cy="197409"/>
            </a:xfrm>
            <a:prstGeom prst="rect">
              <a:avLst/>
            </a:prstGeom>
            <a:noFill/>
            <a:effectLst/>
          </p:spPr>
          <p:txBody>
            <a:bodyPr wrap="square" rtlCol="0">
              <a:spAutoFit/>
            </a:bodyPr>
            <a:lstStyle/>
            <a:p>
              <a:pPr defTabSz="914377"/>
              <a:r>
                <a:rPr lang="en-US" sz="1600" b="1" dirty="0">
                  <a:solidFill>
                    <a:srgbClr val="29313B"/>
                  </a:solidFill>
                  <a:latin typeface="Arial Black" panose="020B0A04020102020204" pitchFamily="34" charset="0"/>
                </a:rPr>
                <a:t>I1</a:t>
              </a:r>
            </a:p>
          </p:txBody>
        </p:sp>
        <p:cxnSp>
          <p:nvCxnSpPr>
            <p:cNvPr id="19" name="Straight Connector 25"/>
            <p:cNvCxnSpPr/>
            <p:nvPr/>
          </p:nvCxnSpPr>
          <p:spPr>
            <a:xfrm>
              <a:off x="3692278" y="1651233"/>
              <a:ext cx="2" cy="189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15"/>
            <p:cNvSpPr txBox="1"/>
            <p:nvPr/>
          </p:nvSpPr>
          <p:spPr>
            <a:xfrm>
              <a:off x="3448485" y="2289849"/>
              <a:ext cx="302244" cy="197409"/>
            </a:xfrm>
            <a:prstGeom prst="rect">
              <a:avLst/>
            </a:prstGeom>
            <a:noFill/>
          </p:spPr>
          <p:txBody>
            <a:bodyPr wrap="square" rtlCol="0">
              <a:spAutoFit/>
            </a:bodyPr>
            <a:lstStyle/>
            <a:p>
              <a:pPr defTabSz="914377"/>
              <a:r>
                <a:rPr lang="en-US" sz="1600" b="1" dirty="0">
                  <a:solidFill>
                    <a:srgbClr val="29313B"/>
                  </a:solidFill>
                  <a:latin typeface="Arial Black" panose="020B0A04020102020204" pitchFamily="34" charset="0"/>
                </a:rPr>
                <a:t>I2</a:t>
              </a:r>
            </a:p>
          </p:txBody>
        </p:sp>
        <p:cxnSp>
          <p:nvCxnSpPr>
            <p:cNvPr id="38" name="Straight Connector 16"/>
            <p:cNvCxnSpPr/>
            <p:nvPr/>
          </p:nvCxnSpPr>
          <p:spPr>
            <a:xfrm>
              <a:off x="3692278" y="2305872"/>
              <a:ext cx="2" cy="189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18"/>
            <p:cNvSpPr txBox="1"/>
            <p:nvPr/>
          </p:nvSpPr>
          <p:spPr>
            <a:xfrm>
              <a:off x="3430191" y="2926036"/>
              <a:ext cx="302244" cy="197409"/>
            </a:xfrm>
            <a:prstGeom prst="rect">
              <a:avLst/>
            </a:prstGeom>
            <a:noFill/>
          </p:spPr>
          <p:txBody>
            <a:bodyPr wrap="square" rtlCol="0">
              <a:spAutoFit/>
            </a:bodyPr>
            <a:lstStyle/>
            <a:p>
              <a:pPr defTabSz="914377"/>
              <a:r>
                <a:rPr lang="en-US" sz="1600" b="1" dirty="0">
                  <a:solidFill>
                    <a:srgbClr val="29313B"/>
                  </a:solidFill>
                  <a:latin typeface="Arial Black" panose="020B0A04020102020204" pitchFamily="34" charset="0"/>
                </a:rPr>
                <a:t>I3</a:t>
              </a:r>
            </a:p>
          </p:txBody>
        </p:sp>
        <p:cxnSp>
          <p:nvCxnSpPr>
            <p:cNvPr id="36" name="Straight Connector 19"/>
            <p:cNvCxnSpPr/>
            <p:nvPr/>
          </p:nvCxnSpPr>
          <p:spPr>
            <a:xfrm>
              <a:off x="3673984" y="2942059"/>
              <a:ext cx="2" cy="189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6" name="Straight Connector 22"/>
          <p:cNvCxnSpPr/>
          <p:nvPr/>
        </p:nvCxnSpPr>
        <p:spPr>
          <a:xfrm flipV="1">
            <a:off x="6946295" y="2968345"/>
            <a:ext cx="499926" cy="7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23"/>
          <p:cNvCxnSpPr/>
          <p:nvPr/>
        </p:nvCxnSpPr>
        <p:spPr>
          <a:xfrm flipV="1">
            <a:off x="6946295" y="4078559"/>
            <a:ext cx="499926" cy="7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24"/>
          <p:cNvCxnSpPr/>
          <p:nvPr/>
        </p:nvCxnSpPr>
        <p:spPr>
          <a:xfrm>
            <a:off x="6893064" y="5124385"/>
            <a:ext cx="555655" cy="380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tangle 43">
            <a:extLst>
              <a:ext uri="{FF2B5EF4-FFF2-40B4-BE49-F238E27FC236}">
                <a16:creationId xmlns="" xmlns:a16="http://schemas.microsoft.com/office/drawing/2014/main" id="{83258CD4-3D70-4A5E-8FB1-F932B89A43DC}"/>
              </a:ext>
            </a:extLst>
          </p:cNvPr>
          <p:cNvSpPr/>
          <p:nvPr/>
        </p:nvSpPr>
        <p:spPr>
          <a:xfrm>
            <a:off x="6255949" y="4848830"/>
            <a:ext cx="528589" cy="583792"/>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endParaRPr lang="en-GB" sz="2400" kern="0" dirty="0">
              <a:solidFill>
                <a:prstClr val="white"/>
              </a:solidFill>
            </a:endParaRPr>
          </a:p>
        </p:txBody>
      </p:sp>
      <p:sp>
        <p:nvSpPr>
          <p:cNvPr id="24" name="Rectangle 44">
            <a:extLst>
              <a:ext uri="{FF2B5EF4-FFF2-40B4-BE49-F238E27FC236}">
                <a16:creationId xmlns="" xmlns:a16="http://schemas.microsoft.com/office/drawing/2014/main" id="{83258CD4-3D70-4A5E-8FB1-F932B89A43DC}"/>
              </a:ext>
            </a:extLst>
          </p:cNvPr>
          <p:cNvSpPr/>
          <p:nvPr/>
        </p:nvSpPr>
        <p:spPr>
          <a:xfrm>
            <a:off x="5164087" y="4856224"/>
            <a:ext cx="528589" cy="583792"/>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endParaRPr lang="en-GB" sz="2400" kern="0" dirty="0">
              <a:solidFill>
                <a:prstClr val="white"/>
              </a:solidFill>
            </a:endParaRPr>
          </a:p>
        </p:txBody>
      </p:sp>
      <p:sp>
        <p:nvSpPr>
          <p:cNvPr id="25" name="Rectangle 45">
            <a:extLst>
              <a:ext uri="{FF2B5EF4-FFF2-40B4-BE49-F238E27FC236}">
                <a16:creationId xmlns="" xmlns:a16="http://schemas.microsoft.com/office/drawing/2014/main" id="{83258CD4-3D70-4A5E-8FB1-F932B89A43DC}"/>
              </a:ext>
            </a:extLst>
          </p:cNvPr>
          <p:cNvSpPr/>
          <p:nvPr/>
        </p:nvSpPr>
        <p:spPr>
          <a:xfrm>
            <a:off x="4207897" y="3790511"/>
            <a:ext cx="528589" cy="1649073"/>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endParaRPr lang="en-GB" sz="2400" kern="0" dirty="0">
              <a:solidFill>
                <a:prstClr val="white"/>
              </a:solidFill>
            </a:endParaRPr>
          </a:p>
        </p:txBody>
      </p:sp>
      <p:sp>
        <p:nvSpPr>
          <p:cNvPr id="26" name="Rectangle 46">
            <a:extLst>
              <a:ext uri="{FF2B5EF4-FFF2-40B4-BE49-F238E27FC236}">
                <a16:creationId xmlns="" xmlns:a16="http://schemas.microsoft.com/office/drawing/2014/main" id="{83258CD4-3D70-4A5E-8FB1-F932B89A43DC}"/>
              </a:ext>
            </a:extLst>
          </p:cNvPr>
          <p:cNvSpPr/>
          <p:nvPr/>
        </p:nvSpPr>
        <p:spPr>
          <a:xfrm>
            <a:off x="3416626" y="2656421"/>
            <a:ext cx="386215" cy="2778276"/>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endParaRPr lang="en-GB" sz="2400" kern="0" dirty="0">
              <a:solidFill>
                <a:prstClr val="white"/>
              </a:solidFill>
            </a:endParaRPr>
          </a:p>
        </p:txBody>
      </p:sp>
      <p:sp>
        <p:nvSpPr>
          <p:cNvPr id="27" name="Rectangle 47">
            <a:extLst>
              <a:ext uri="{FF2B5EF4-FFF2-40B4-BE49-F238E27FC236}">
                <a16:creationId xmlns="" xmlns:a16="http://schemas.microsoft.com/office/drawing/2014/main" id="{83258CD4-3D70-4A5E-8FB1-F932B89A43DC}"/>
              </a:ext>
            </a:extLst>
          </p:cNvPr>
          <p:cNvSpPr/>
          <p:nvPr/>
        </p:nvSpPr>
        <p:spPr>
          <a:xfrm>
            <a:off x="6253722" y="3752815"/>
            <a:ext cx="528589" cy="583792"/>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endParaRPr lang="en-GB" sz="2400" kern="0" dirty="0">
              <a:solidFill>
                <a:prstClr val="white"/>
              </a:solidFill>
            </a:endParaRPr>
          </a:p>
        </p:txBody>
      </p:sp>
      <p:sp>
        <p:nvSpPr>
          <p:cNvPr id="28" name="Rectangle 48">
            <a:extLst>
              <a:ext uri="{FF2B5EF4-FFF2-40B4-BE49-F238E27FC236}">
                <a16:creationId xmlns="" xmlns:a16="http://schemas.microsoft.com/office/drawing/2014/main" id="{83258CD4-3D70-4A5E-8FB1-F932B89A43DC}"/>
              </a:ext>
            </a:extLst>
          </p:cNvPr>
          <p:cNvSpPr/>
          <p:nvPr/>
        </p:nvSpPr>
        <p:spPr>
          <a:xfrm>
            <a:off x="4218774" y="2656421"/>
            <a:ext cx="528589" cy="583792"/>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endParaRPr lang="en-GB" sz="2400" kern="0" dirty="0">
              <a:solidFill>
                <a:prstClr val="white"/>
              </a:solidFill>
            </a:endParaRPr>
          </a:p>
        </p:txBody>
      </p:sp>
      <p:sp>
        <p:nvSpPr>
          <p:cNvPr id="30" name="Rectangle 91">
            <a:extLst>
              <a:ext uri="{FF2B5EF4-FFF2-40B4-BE49-F238E27FC236}">
                <a16:creationId xmlns="" xmlns:a16="http://schemas.microsoft.com/office/drawing/2014/main" id="{FFA89DF7-D079-0947-8E29-4EEA4975DBBD}"/>
              </a:ext>
            </a:extLst>
          </p:cNvPr>
          <p:cNvSpPr/>
          <p:nvPr/>
        </p:nvSpPr>
        <p:spPr>
          <a:xfrm rot="5400000">
            <a:off x="1160736" y="4532704"/>
            <a:ext cx="414371" cy="101937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tIns="91440" anchor="t"/>
          <a:lstStyle/>
          <a:p>
            <a:pPr algn="ctr" defTabSz="914377">
              <a:defRPr/>
            </a:pPr>
            <a:r>
              <a:rPr lang="en-US" sz="1200" dirty="0">
                <a:solidFill>
                  <a:srgbClr val="5A6B86"/>
                </a:solidFill>
                <a:latin typeface="Arial" panose="020B0604020202020204" pitchFamily="34" charset="0"/>
                <a:cs typeface="Arial" panose="020B0604020202020204" pitchFamily="34" charset="0"/>
              </a:rPr>
              <a:t>Resource</a:t>
            </a:r>
          </a:p>
          <a:p>
            <a:pPr algn="ctr" defTabSz="914377">
              <a:defRPr/>
            </a:pPr>
            <a:r>
              <a:rPr lang="en-US" sz="1200" dirty="0">
                <a:solidFill>
                  <a:srgbClr val="5A6B86"/>
                </a:solidFill>
                <a:latin typeface="Arial" panose="020B0604020202020204" pitchFamily="34" charset="0"/>
                <a:cs typeface="Arial" panose="020B0604020202020204" pitchFamily="34" charset="0"/>
              </a:rPr>
              <a:t>Operations</a:t>
            </a:r>
          </a:p>
        </p:txBody>
      </p:sp>
      <p:sp>
        <p:nvSpPr>
          <p:cNvPr id="31" name="Rectangle 92">
            <a:extLst>
              <a:ext uri="{FF2B5EF4-FFF2-40B4-BE49-F238E27FC236}">
                <a16:creationId xmlns="" xmlns:a16="http://schemas.microsoft.com/office/drawing/2014/main" id="{FFA89DF7-D079-0947-8E29-4EEA4975DBBD}"/>
              </a:ext>
            </a:extLst>
          </p:cNvPr>
          <p:cNvSpPr/>
          <p:nvPr/>
        </p:nvSpPr>
        <p:spPr>
          <a:xfrm rot="5400000">
            <a:off x="1160736" y="3461478"/>
            <a:ext cx="414371" cy="101937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tIns="91440" anchor="t"/>
          <a:lstStyle/>
          <a:p>
            <a:pPr algn="ctr" defTabSz="914377">
              <a:defRPr/>
            </a:pPr>
            <a:r>
              <a:rPr lang="en-US" sz="1200" dirty="0">
                <a:solidFill>
                  <a:srgbClr val="5A6B86"/>
                </a:solidFill>
                <a:latin typeface="Arial" panose="020B0604020202020204" pitchFamily="34" charset="0"/>
                <a:cs typeface="Arial" panose="020B0604020202020204" pitchFamily="34" charset="0"/>
              </a:rPr>
              <a:t>Service</a:t>
            </a:r>
          </a:p>
          <a:p>
            <a:pPr algn="ctr" defTabSz="914377">
              <a:defRPr/>
            </a:pPr>
            <a:r>
              <a:rPr lang="en-US" sz="1200" dirty="0">
                <a:solidFill>
                  <a:srgbClr val="5A6B86"/>
                </a:solidFill>
                <a:latin typeface="Arial" panose="020B0604020202020204" pitchFamily="34" charset="0"/>
                <a:cs typeface="Arial" panose="020B0604020202020204" pitchFamily="34" charset="0"/>
              </a:rPr>
              <a:t>Operations</a:t>
            </a:r>
          </a:p>
        </p:txBody>
      </p:sp>
      <p:sp>
        <p:nvSpPr>
          <p:cNvPr id="32" name="Rectangle 93">
            <a:extLst>
              <a:ext uri="{FF2B5EF4-FFF2-40B4-BE49-F238E27FC236}">
                <a16:creationId xmlns="" xmlns:a16="http://schemas.microsoft.com/office/drawing/2014/main" id="{FFA89DF7-D079-0947-8E29-4EEA4975DBBD}"/>
              </a:ext>
            </a:extLst>
          </p:cNvPr>
          <p:cNvSpPr/>
          <p:nvPr/>
        </p:nvSpPr>
        <p:spPr>
          <a:xfrm rot="5400000">
            <a:off x="1160736" y="2350505"/>
            <a:ext cx="414371" cy="101937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tIns="91440" anchor="t"/>
          <a:lstStyle/>
          <a:p>
            <a:pPr algn="ctr" defTabSz="914377">
              <a:defRPr/>
            </a:pPr>
            <a:r>
              <a:rPr lang="en-US" sz="1200" dirty="0">
                <a:solidFill>
                  <a:srgbClr val="5A6B86"/>
                </a:solidFill>
                <a:latin typeface="Arial" panose="020B0604020202020204" pitchFamily="34" charset="0"/>
                <a:cs typeface="Arial" panose="020B0604020202020204" pitchFamily="34" charset="0"/>
              </a:rPr>
              <a:t>Business </a:t>
            </a:r>
          </a:p>
          <a:p>
            <a:pPr algn="ctr" defTabSz="914377">
              <a:defRPr/>
            </a:pPr>
            <a:r>
              <a:rPr lang="en-US" sz="1200" dirty="0">
                <a:solidFill>
                  <a:srgbClr val="5A6B86"/>
                </a:solidFill>
                <a:latin typeface="Arial" panose="020B0604020202020204" pitchFamily="34" charset="0"/>
                <a:cs typeface="Arial" panose="020B0604020202020204" pitchFamily="34" charset="0"/>
              </a:rPr>
              <a:t>Operations</a:t>
            </a:r>
          </a:p>
        </p:txBody>
      </p:sp>
      <p:sp>
        <p:nvSpPr>
          <p:cNvPr id="40" name="Rectangle 46">
            <a:extLst>
              <a:ext uri="{FF2B5EF4-FFF2-40B4-BE49-F238E27FC236}">
                <a16:creationId xmlns="" xmlns:a16="http://schemas.microsoft.com/office/drawing/2014/main" id="{83258CD4-3D70-4A5E-8FB1-F932B89A43DC}"/>
              </a:ext>
            </a:extLst>
          </p:cNvPr>
          <p:cNvSpPr/>
          <p:nvPr/>
        </p:nvSpPr>
        <p:spPr>
          <a:xfrm>
            <a:off x="5134756" y="2583551"/>
            <a:ext cx="603303" cy="2903396"/>
          </a:xfrm>
          <a:prstGeom prst="rect">
            <a:avLst/>
          </a:prstGeom>
          <a:noFill/>
          <a:ln w="12700" cap="flat" cmpd="sng" algn="ctr">
            <a:solidFill>
              <a:srgbClr val="FF0000"/>
            </a:solidFill>
            <a:prstDash val="lgDash"/>
          </a:ln>
          <a:effectLst/>
        </p:spPr>
        <p:txBody>
          <a:bodyPr rtlCol="0" anchor="ctr"/>
          <a:lstStyle/>
          <a:p>
            <a:pPr algn="ctr" defTabSz="914332"/>
            <a:endParaRPr lang="en-GB" sz="2400" kern="0" dirty="0">
              <a:solidFill>
                <a:prstClr val="white"/>
              </a:solidFill>
            </a:endParaRPr>
          </a:p>
        </p:txBody>
      </p:sp>
      <p:sp>
        <p:nvSpPr>
          <p:cNvPr id="42" name="Rectangle 46">
            <a:extLst>
              <a:ext uri="{FF2B5EF4-FFF2-40B4-BE49-F238E27FC236}">
                <a16:creationId xmlns="" xmlns:a16="http://schemas.microsoft.com/office/drawing/2014/main" id="{83258CD4-3D70-4A5E-8FB1-F932B89A43DC}"/>
              </a:ext>
            </a:extLst>
          </p:cNvPr>
          <p:cNvSpPr/>
          <p:nvPr/>
        </p:nvSpPr>
        <p:spPr>
          <a:xfrm>
            <a:off x="4173261" y="3288032"/>
            <a:ext cx="603303" cy="2193596"/>
          </a:xfrm>
          <a:prstGeom prst="rect">
            <a:avLst/>
          </a:prstGeom>
          <a:noFill/>
          <a:ln w="12700" cap="flat" cmpd="sng" algn="ctr">
            <a:solidFill>
              <a:srgbClr val="FF0000"/>
            </a:solidFill>
            <a:prstDash val="lgDash"/>
          </a:ln>
          <a:effectLst/>
        </p:spPr>
        <p:txBody>
          <a:bodyPr rtlCol="0" anchor="ctr"/>
          <a:lstStyle/>
          <a:p>
            <a:pPr algn="ctr" defTabSz="914332"/>
            <a:endParaRPr lang="en-GB" sz="2400" kern="0" dirty="0">
              <a:solidFill>
                <a:prstClr val="white"/>
              </a:solidFill>
            </a:endParaRPr>
          </a:p>
        </p:txBody>
      </p:sp>
      <p:sp>
        <p:nvSpPr>
          <p:cNvPr id="45" name="Rectangle 47">
            <a:extLst>
              <a:ext uri="{FF2B5EF4-FFF2-40B4-BE49-F238E27FC236}">
                <a16:creationId xmlns="" xmlns:a16="http://schemas.microsoft.com/office/drawing/2014/main" id="{83258CD4-3D70-4A5E-8FB1-F932B89A43DC}"/>
              </a:ext>
            </a:extLst>
          </p:cNvPr>
          <p:cNvSpPr/>
          <p:nvPr/>
        </p:nvSpPr>
        <p:spPr>
          <a:xfrm>
            <a:off x="6268855" y="2656421"/>
            <a:ext cx="528589" cy="583792"/>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endParaRPr lang="en-GB" sz="2400" kern="0" dirty="0">
              <a:solidFill>
                <a:prstClr val="white"/>
              </a:solidFill>
            </a:endParaRPr>
          </a:p>
        </p:txBody>
      </p:sp>
      <p:sp>
        <p:nvSpPr>
          <p:cNvPr id="47" name="Rectangle 44">
            <a:extLst>
              <a:ext uri="{FF2B5EF4-FFF2-40B4-BE49-F238E27FC236}">
                <a16:creationId xmlns="" xmlns:a16="http://schemas.microsoft.com/office/drawing/2014/main" id="{83258CD4-3D70-4A5E-8FB1-F932B89A43DC}"/>
              </a:ext>
            </a:extLst>
          </p:cNvPr>
          <p:cNvSpPr/>
          <p:nvPr/>
        </p:nvSpPr>
        <p:spPr>
          <a:xfrm>
            <a:off x="6298701" y="5736062"/>
            <a:ext cx="300599" cy="272504"/>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endParaRPr lang="en-GB" sz="2400" kern="0" dirty="0">
              <a:solidFill>
                <a:prstClr val="white"/>
              </a:solidFill>
            </a:endParaRPr>
          </a:p>
        </p:txBody>
      </p:sp>
      <p:sp>
        <p:nvSpPr>
          <p:cNvPr id="48" name="Rectangle 46">
            <a:extLst>
              <a:ext uri="{FF2B5EF4-FFF2-40B4-BE49-F238E27FC236}">
                <a16:creationId xmlns="" xmlns:a16="http://schemas.microsoft.com/office/drawing/2014/main" id="{83258CD4-3D70-4A5E-8FB1-F932B89A43DC}"/>
              </a:ext>
            </a:extLst>
          </p:cNvPr>
          <p:cNvSpPr/>
          <p:nvPr/>
        </p:nvSpPr>
        <p:spPr>
          <a:xfrm>
            <a:off x="5895592" y="5736062"/>
            <a:ext cx="300599" cy="272504"/>
          </a:xfrm>
          <a:prstGeom prst="rect">
            <a:avLst/>
          </a:prstGeom>
          <a:noFill/>
          <a:ln w="12700" cap="flat" cmpd="sng" algn="ctr">
            <a:solidFill>
              <a:srgbClr val="FF0000"/>
            </a:solidFill>
            <a:prstDash val="lgDash"/>
          </a:ln>
          <a:effectLst/>
        </p:spPr>
        <p:txBody>
          <a:bodyPr rtlCol="0" anchor="ctr"/>
          <a:lstStyle/>
          <a:p>
            <a:pPr algn="ctr" defTabSz="914332"/>
            <a:endParaRPr lang="en-GB" sz="2400" kern="0" dirty="0">
              <a:solidFill>
                <a:prstClr val="white"/>
              </a:solidFill>
            </a:endParaRPr>
          </a:p>
        </p:txBody>
      </p:sp>
      <p:sp>
        <p:nvSpPr>
          <p:cNvPr id="21" name="TextBox 20"/>
          <p:cNvSpPr txBox="1"/>
          <p:nvPr/>
        </p:nvSpPr>
        <p:spPr>
          <a:xfrm>
            <a:off x="3497049" y="5703037"/>
            <a:ext cx="2500628" cy="338554"/>
          </a:xfrm>
          <a:prstGeom prst="rect">
            <a:avLst/>
          </a:prstGeom>
          <a:noFill/>
        </p:spPr>
        <p:txBody>
          <a:bodyPr wrap="square" rtlCol="0">
            <a:spAutoFit/>
          </a:bodyPr>
          <a:lstStyle/>
          <a:p>
            <a:pPr defTabSz="914377"/>
            <a:r>
              <a:rPr lang="en-US" sz="1600" b="1" dirty="0">
                <a:solidFill>
                  <a:srgbClr val="29313B"/>
                </a:solidFill>
              </a:rPr>
              <a:t>Autonomous Domains</a:t>
            </a:r>
          </a:p>
        </p:txBody>
      </p:sp>
      <p:sp>
        <p:nvSpPr>
          <p:cNvPr id="49" name="TextBox 9"/>
          <p:cNvSpPr txBox="1"/>
          <p:nvPr/>
        </p:nvSpPr>
        <p:spPr>
          <a:xfrm>
            <a:off x="5721024" y="4824237"/>
            <a:ext cx="660092" cy="338554"/>
          </a:xfrm>
          <a:prstGeom prst="rect">
            <a:avLst/>
          </a:prstGeom>
          <a:noFill/>
          <a:effectLst/>
        </p:spPr>
        <p:txBody>
          <a:bodyPr wrap="square" rtlCol="0">
            <a:spAutoFit/>
          </a:bodyPr>
          <a:lstStyle/>
          <a:p>
            <a:pPr defTabSz="914377"/>
            <a:r>
              <a:rPr lang="en-US" sz="1600" b="1" dirty="0">
                <a:solidFill>
                  <a:srgbClr val="29313B"/>
                </a:solidFill>
                <a:latin typeface="Arial Black" panose="020B0A04020102020204" pitchFamily="34" charset="0"/>
              </a:rPr>
              <a:t>F3</a:t>
            </a:r>
          </a:p>
        </p:txBody>
      </p:sp>
      <p:cxnSp>
        <p:nvCxnSpPr>
          <p:cNvPr id="50" name="Straight Connector 23"/>
          <p:cNvCxnSpPr/>
          <p:nvPr/>
        </p:nvCxnSpPr>
        <p:spPr>
          <a:xfrm flipV="1">
            <a:off x="5723965" y="5112285"/>
            <a:ext cx="499926" cy="7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9"/>
          <p:cNvSpPr txBox="1"/>
          <p:nvPr/>
        </p:nvSpPr>
        <p:spPr>
          <a:xfrm>
            <a:off x="5721024" y="3767562"/>
            <a:ext cx="660092" cy="338554"/>
          </a:xfrm>
          <a:prstGeom prst="rect">
            <a:avLst/>
          </a:prstGeom>
          <a:noFill/>
          <a:effectLst/>
        </p:spPr>
        <p:txBody>
          <a:bodyPr wrap="square" rtlCol="0">
            <a:spAutoFit/>
          </a:bodyPr>
          <a:lstStyle/>
          <a:p>
            <a:pPr defTabSz="914377"/>
            <a:r>
              <a:rPr lang="en-US" sz="1600" b="1" dirty="0">
                <a:solidFill>
                  <a:srgbClr val="29313B"/>
                </a:solidFill>
                <a:latin typeface="Arial Black" panose="020B0A04020102020204" pitchFamily="34" charset="0"/>
              </a:rPr>
              <a:t>F2</a:t>
            </a:r>
          </a:p>
        </p:txBody>
      </p:sp>
      <p:cxnSp>
        <p:nvCxnSpPr>
          <p:cNvPr id="52" name="Straight Connector 23"/>
          <p:cNvCxnSpPr/>
          <p:nvPr/>
        </p:nvCxnSpPr>
        <p:spPr>
          <a:xfrm flipV="1">
            <a:off x="5723965" y="4055611"/>
            <a:ext cx="499926" cy="7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9"/>
          <p:cNvSpPr txBox="1"/>
          <p:nvPr/>
        </p:nvSpPr>
        <p:spPr>
          <a:xfrm>
            <a:off x="5722010" y="2690206"/>
            <a:ext cx="660092" cy="338554"/>
          </a:xfrm>
          <a:prstGeom prst="rect">
            <a:avLst/>
          </a:prstGeom>
          <a:noFill/>
          <a:effectLst/>
        </p:spPr>
        <p:txBody>
          <a:bodyPr wrap="square" rtlCol="0">
            <a:spAutoFit/>
          </a:bodyPr>
          <a:lstStyle/>
          <a:p>
            <a:pPr defTabSz="914377"/>
            <a:r>
              <a:rPr lang="en-US" sz="1600" b="1" dirty="0">
                <a:solidFill>
                  <a:srgbClr val="29313B"/>
                </a:solidFill>
                <a:latin typeface="Arial Black" panose="020B0A04020102020204" pitchFamily="34" charset="0"/>
              </a:rPr>
              <a:t>F1</a:t>
            </a:r>
          </a:p>
        </p:txBody>
      </p:sp>
      <p:cxnSp>
        <p:nvCxnSpPr>
          <p:cNvPr id="54" name="Straight Connector 23"/>
          <p:cNvCxnSpPr/>
          <p:nvPr/>
        </p:nvCxnSpPr>
        <p:spPr>
          <a:xfrm flipV="1">
            <a:off x="5724951" y="2978254"/>
            <a:ext cx="499926" cy="7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369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5">
            <a:extLst>
              <a:ext uri="{FF2B5EF4-FFF2-40B4-BE49-F238E27FC236}">
                <a16:creationId xmlns="" xmlns:a16="http://schemas.microsoft.com/office/drawing/2014/main" id="{BFBAB087-CDE9-4070-86F0-FC6646D5E5A1}"/>
              </a:ext>
            </a:extLst>
          </p:cNvPr>
          <p:cNvSpPr>
            <a:spLocks noGrp="1"/>
          </p:cNvSpPr>
          <p:nvPr>
            <p:ph type="title"/>
          </p:nvPr>
        </p:nvSpPr>
        <p:spPr>
          <a:xfrm>
            <a:off x="241452" y="202800"/>
            <a:ext cx="10261600" cy="312880"/>
          </a:xfrm>
        </p:spPr>
        <p:txBody>
          <a:bodyPr vert="horz" lIns="91440" tIns="45720" rIns="91440" bIns="45720" rtlCol="0" anchor="ctr">
            <a:noAutofit/>
          </a:bodyPr>
          <a:lstStyle/>
          <a:p>
            <a:r>
              <a:rPr lang="de-DE" dirty="0"/>
              <a:t>A SINGLE INTENT INTERFACE SPECIFICATION USED THROUGHOUT</a:t>
            </a:r>
          </a:p>
        </p:txBody>
      </p:sp>
      <p:grpSp>
        <p:nvGrpSpPr>
          <p:cNvPr id="7" name="Group 6"/>
          <p:cNvGrpSpPr/>
          <p:nvPr/>
        </p:nvGrpSpPr>
        <p:grpSpPr>
          <a:xfrm>
            <a:off x="549045" y="1436433"/>
            <a:ext cx="6966452" cy="4537683"/>
            <a:chOff x="1520122" y="1453798"/>
            <a:chExt cx="9854595" cy="5034268"/>
          </a:xfrm>
        </p:grpSpPr>
        <p:sp>
          <p:nvSpPr>
            <p:cNvPr id="410" name="TextBox 22"/>
            <p:cNvSpPr txBox="1"/>
            <p:nvPr/>
          </p:nvSpPr>
          <p:spPr>
            <a:xfrm>
              <a:off x="9718416" y="6112422"/>
              <a:ext cx="871202" cy="170729"/>
            </a:xfrm>
            <a:prstGeom prst="rect">
              <a:avLst/>
            </a:prstGeom>
            <a:noFill/>
          </p:spPr>
          <p:txBody>
            <a:bodyPr wrap="none" rtlCol="0">
              <a:spAutoFit/>
            </a:bodyPr>
            <a:lstStyle/>
            <a:p>
              <a:pPr defTabSz="914377"/>
              <a:r>
                <a:rPr lang="en-US" sz="400" dirty="0">
                  <a:solidFill>
                    <a:srgbClr val="29313B"/>
                  </a:solidFill>
                </a:rPr>
                <a:t>* SI: Site Intelligence</a:t>
              </a:r>
            </a:p>
          </p:txBody>
        </p:sp>
        <p:sp>
          <p:nvSpPr>
            <p:cNvPr id="477" name="TextBox 307"/>
            <p:cNvSpPr txBox="1"/>
            <p:nvPr/>
          </p:nvSpPr>
          <p:spPr>
            <a:xfrm>
              <a:off x="6067025" y="4570444"/>
              <a:ext cx="537323" cy="273166"/>
            </a:xfrm>
            <a:prstGeom prst="rect">
              <a:avLst/>
            </a:prstGeom>
            <a:noFill/>
          </p:spPr>
          <p:txBody>
            <a:bodyPr wrap="square" rtlCol="0">
              <a:spAutoFit/>
            </a:bodyPr>
            <a:lstStyle/>
            <a:p>
              <a:pPr algn="ctr" defTabSz="914377"/>
              <a:r>
                <a:rPr lang="en-US" sz="1000" dirty="0">
                  <a:latin typeface="Arial Black" panose="020B0A04020102020204" pitchFamily="34" charset="0"/>
                </a:rPr>
                <a:t>F3</a:t>
              </a:r>
            </a:p>
          </p:txBody>
        </p:sp>
        <p:sp>
          <p:nvSpPr>
            <p:cNvPr id="191" name="矩形 36"/>
            <p:cNvSpPr/>
            <p:nvPr/>
          </p:nvSpPr>
          <p:spPr>
            <a:xfrm>
              <a:off x="1581396" y="5281904"/>
              <a:ext cx="8346039" cy="608327"/>
            </a:xfrm>
            <a:prstGeom prst="flowChartInputOutput">
              <a:avLst/>
            </a:prstGeom>
            <a:solidFill>
              <a:schemeClr val="accent5">
                <a:lumMod val="20000"/>
                <a:lumOff val="80000"/>
                <a:alpha val="28000"/>
              </a:schemeClr>
            </a:solidFill>
            <a:ln w="3175">
              <a:solidFill>
                <a:schemeClr val="accent5"/>
              </a:solidFill>
            </a:ln>
          </p:spPr>
          <p:txBody>
            <a:bodyPr lIns="144000" tIns="0" rIns="144000" bIns="0" anchor="ctr"/>
            <a:lstStyle/>
            <a:p>
              <a:pPr algn="ctr" defTabSz="914377" fontAlgn="base">
                <a:lnSpc>
                  <a:spcPct val="120000"/>
                </a:lnSpc>
                <a:spcBef>
                  <a:spcPts val="800"/>
                </a:spcBef>
                <a:spcAft>
                  <a:spcPct val="0"/>
                </a:spcAft>
                <a:defRPr/>
              </a:pPr>
              <a:endParaRPr lang="en-US" sz="1200" b="1" kern="0" dirty="0">
                <a:solidFill>
                  <a:srgbClr val="FFFFFF"/>
                </a:solidFill>
                <a:ea typeface="微软雅黑" panose="020B0503020204020204" pitchFamily="34" charset="-122"/>
              </a:endParaRPr>
            </a:p>
          </p:txBody>
        </p:sp>
        <p:sp>
          <p:nvSpPr>
            <p:cNvPr id="230" name="Rectangle 229">
              <a:extLst>
                <a:ext uri="{FF2B5EF4-FFF2-40B4-BE49-F238E27FC236}">
                  <a16:creationId xmlns="" xmlns:a16="http://schemas.microsoft.com/office/drawing/2014/main" id="{83258CD4-3D70-4A5E-8FB1-F932B89A43DC}"/>
                </a:ext>
              </a:extLst>
            </p:cNvPr>
            <p:cNvSpPr/>
            <p:nvPr/>
          </p:nvSpPr>
          <p:spPr>
            <a:xfrm>
              <a:off x="6508520" y="4439729"/>
              <a:ext cx="2522985" cy="1560109"/>
            </a:xfrm>
            <a:prstGeom prst="rect">
              <a:avLst/>
            </a:prstGeom>
            <a:solidFill>
              <a:sysClr val="window" lastClr="FFFFFF">
                <a:lumMod val="95000"/>
                <a:alpha val="51000"/>
              </a:sysClr>
            </a:solidFill>
            <a:ln w="28575" cap="flat" cmpd="sng" algn="ctr">
              <a:solidFill>
                <a:srgbClr val="00B0F0"/>
              </a:solidFill>
              <a:prstDash val="dash"/>
            </a:ln>
            <a:effectLst>
              <a:outerShdw blurRad="76200" dir="13500000" sy="23000" kx="1200000" algn="br" rotWithShape="0">
                <a:prstClr val="black">
                  <a:alpha val="20000"/>
                </a:prstClr>
              </a:outerShdw>
            </a:effectLst>
          </p:spPr>
          <p:txBody>
            <a:bodyPr rtlCol="0" anchor="ctr"/>
            <a:lstStyle/>
            <a:p>
              <a:pPr algn="ctr" defTabSz="1219110"/>
              <a:endParaRPr lang="en-GB" sz="1200" kern="0" dirty="0">
                <a:solidFill>
                  <a:prstClr val="white"/>
                </a:solidFill>
              </a:endParaRPr>
            </a:p>
          </p:txBody>
        </p:sp>
        <p:sp>
          <p:nvSpPr>
            <p:cNvPr id="85" name="TextBox 84"/>
            <p:cNvSpPr txBox="1"/>
            <p:nvPr/>
          </p:nvSpPr>
          <p:spPr>
            <a:xfrm>
              <a:off x="3023169" y="3335551"/>
              <a:ext cx="6008335" cy="791628"/>
            </a:xfrm>
            <a:prstGeom prst="rect">
              <a:avLst/>
            </a:prstGeom>
            <a:solidFill>
              <a:sysClr val="window" lastClr="FFFFFF">
                <a:lumMod val="95000"/>
                <a:alpha val="51000"/>
              </a:sysClr>
            </a:solidFill>
            <a:ln w="12700" cap="flat" cmpd="sng" algn="ctr">
              <a:solidFill>
                <a:schemeClr val="tx1"/>
              </a:solidFill>
              <a:prstDash val="solid"/>
            </a:ln>
            <a:effectLst/>
          </p:spPr>
          <p:txBody>
            <a:bodyPr rtlCol="0" anchor="t"/>
            <a:lstStyle>
              <a:defPPr>
                <a:defRPr lang="en-US"/>
              </a:defPPr>
              <a:lvl1pPr algn="ctr" defTabSz="914378">
                <a:defRPr sz="1400" kern="0">
                  <a:solidFill>
                    <a:prstClr val="white"/>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609507"/>
              <a:r>
                <a:rPr lang="en-US" sz="1050" dirty="0">
                  <a:solidFill>
                    <a:prstClr val="white">
                      <a:lumMod val="50000"/>
                    </a:prstClr>
                  </a:solidFill>
                  <a:ea typeface="Arial Unicode MS" panose="020B0604020202020204" pitchFamily="34" charset="-122"/>
                  <a:cs typeface="Arial Unicode MS" panose="020B0604020202020204" pitchFamily="34" charset="-122"/>
                </a:rPr>
                <a:t>Service Operations</a:t>
              </a:r>
            </a:p>
          </p:txBody>
        </p:sp>
        <p:sp>
          <p:nvSpPr>
            <p:cNvPr id="5" name="TextBox 4"/>
            <p:cNvSpPr txBox="1"/>
            <p:nvPr/>
          </p:nvSpPr>
          <p:spPr>
            <a:xfrm rot="20360841">
              <a:off x="1520122" y="5642982"/>
              <a:ext cx="646711" cy="153656"/>
            </a:xfrm>
            <a:prstGeom prst="rect">
              <a:avLst/>
            </a:prstGeom>
            <a:noFill/>
          </p:spPr>
          <p:txBody>
            <a:bodyPr wrap="none" rtlCol="0">
              <a:spAutoFit/>
            </a:bodyPr>
            <a:lstStyle/>
            <a:p>
              <a:pPr defTabSz="914354"/>
              <a:r>
                <a:rPr lang="en-US" altLang="zh-CN" sz="300" dirty="0">
                  <a:solidFill>
                    <a:srgbClr val="572F7E"/>
                  </a:solidFill>
                </a:rPr>
                <a:t>ICT Infrastructure</a:t>
              </a:r>
            </a:p>
          </p:txBody>
        </p:sp>
        <p:sp>
          <p:nvSpPr>
            <p:cNvPr id="90" name="Rectangle 89">
              <a:extLst>
                <a:ext uri="{FF2B5EF4-FFF2-40B4-BE49-F238E27FC236}">
                  <a16:creationId xmlns="" xmlns:a16="http://schemas.microsoft.com/office/drawing/2014/main" id="{0B1AE7F1-9E4D-4E9E-9F6D-BC69FD8215F5}"/>
                </a:ext>
              </a:extLst>
            </p:cNvPr>
            <p:cNvSpPr/>
            <p:nvPr/>
          </p:nvSpPr>
          <p:spPr>
            <a:xfrm>
              <a:off x="3707433" y="2193526"/>
              <a:ext cx="5324071" cy="806788"/>
            </a:xfrm>
            <a:prstGeom prst="rect">
              <a:avLst/>
            </a:prstGeom>
            <a:solidFill>
              <a:sysClr val="window" lastClr="FFFFFF">
                <a:lumMod val="95000"/>
                <a:alpha val="51000"/>
              </a:sysClr>
            </a:solidFill>
            <a:ln w="12700" cap="flat" cmpd="sng" algn="ctr">
              <a:solidFill>
                <a:schemeClr val="tx1"/>
              </a:solidFill>
              <a:prstDash val="solid"/>
            </a:ln>
            <a:effectLst/>
          </p:spPr>
          <p:txBody>
            <a:bodyPr rtlCol="0" anchor="t"/>
            <a:lstStyle/>
            <a:p>
              <a:pPr defTabSz="609507"/>
              <a:r>
                <a:rPr lang="en-US" sz="1050" kern="0" dirty="0">
                  <a:solidFill>
                    <a:prstClr val="white">
                      <a:lumMod val="50000"/>
                    </a:prstClr>
                  </a:solidFill>
                  <a:ea typeface="Arial Unicode MS" panose="020B0604020202020204" pitchFamily="34" charset="-122"/>
                  <a:cs typeface="Arial Unicode MS" panose="020B0604020202020204" pitchFamily="34" charset="-122"/>
                </a:rPr>
                <a:t>Business Operations</a:t>
              </a:r>
            </a:p>
          </p:txBody>
        </p:sp>
        <p:sp>
          <p:nvSpPr>
            <p:cNvPr id="168" name="TextBox 81"/>
            <p:cNvSpPr txBox="1"/>
            <p:nvPr/>
          </p:nvSpPr>
          <p:spPr>
            <a:xfrm>
              <a:off x="7576875" y="3574607"/>
              <a:ext cx="1056000" cy="282121"/>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latin typeface="Georgia"/>
                  <a:ea typeface="黑体" panose="02010609060101010101" pitchFamily="49"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sz="400" dirty="0">
                  <a:latin typeface="Calibri"/>
                </a:rPr>
                <a:t>Service Operations</a:t>
              </a:r>
            </a:p>
            <a:p>
              <a:r>
                <a:rPr lang="en-US" altLang="zh-CN" sz="400" dirty="0">
                  <a:latin typeface="Calibri"/>
                </a:rPr>
                <a:t>Intelligence</a:t>
              </a:r>
            </a:p>
          </p:txBody>
        </p:sp>
        <p:sp>
          <p:nvSpPr>
            <p:cNvPr id="80" name="TextBox 81"/>
            <p:cNvSpPr txBox="1"/>
            <p:nvPr/>
          </p:nvSpPr>
          <p:spPr>
            <a:xfrm>
              <a:off x="7576875" y="2444758"/>
              <a:ext cx="1056000" cy="276528"/>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400" dirty="0"/>
                <a:t>Business Operations</a:t>
              </a:r>
            </a:p>
            <a:p>
              <a:r>
                <a:rPr lang="en-US" altLang="zh-CN" sz="400" dirty="0"/>
                <a:t>Intelligence</a:t>
              </a:r>
            </a:p>
          </p:txBody>
        </p:sp>
        <p:sp>
          <p:nvSpPr>
            <p:cNvPr id="231" name="Rectangle 12"/>
            <p:cNvSpPr/>
            <p:nvPr/>
          </p:nvSpPr>
          <p:spPr>
            <a:xfrm>
              <a:off x="6565355" y="4474538"/>
              <a:ext cx="2399621" cy="955983"/>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defTabSz="609507"/>
              <a:endParaRPr lang="en-US" sz="105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252" name="Rectangle 251"/>
            <p:cNvSpPr/>
            <p:nvPr/>
          </p:nvSpPr>
          <p:spPr>
            <a:xfrm>
              <a:off x="4572012" y="5975878"/>
              <a:ext cx="1512151" cy="512188"/>
            </a:xfrm>
            <a:prstGeom prst="rect">
              <a:avLst/>
            </a:prstGeom>
          </p:spPr>
          <p:txBody>
            <a:bodyPr wrap="square">
              <a:spAutoFit/>
            </a:bodyPr>
            <a:lstStyle/>
            <a:p>
              <a:pPr algn="ctr" defTabSz="609523"/>
              <a:r>
                <a:rPr lang="en-US" altLang="zh-CN" sz="800" b="1" dirty="0">
                  <a:solidFill>
                    <a:srgbClr val="BFBFBF"/>
                  </a:solidFill>
                </a:rPr>
                <a:t>Autonomous Domain</a:t>
              </a:r>
            </a:p>
            <a:p>
              <a:pPr algn="ctr" defTabSz="609523"/>
              <a:r>
                <a:rPr lang="en-US" altLang="zh-CN" sz="800" b="1" dirty="0">
                  <a:solidFill>
                    <a:srgbClr val="BFBFBF"/>
                  </a:solidFill>
                </a:rPr>
                <a:t>B (Simplified)</a:t>
              </a:r>
              <a:endParaRPr lang="en-US" sz="800" b="1" dirty="0">
                <a:solidFill>
                  <a:srgbClr val="BFBFBF"/>
                </a:solidFill>
              </a:endParaRPr>
            </a:p>
          </p:txBody>
        </p:sp>
        <p:sp>
          <p:nvSpPr>
            <p:cNvPr id="253" name="Rectangle 252"/>
            <p:cNvSpPr/>
            <p:nvPr/>
          </p:nvSpPr>
          <p:spPr>
            <a:xfrm>
              <a:off x="6986057" y="5975878"/>
              <a:ext cx="1560176" cy="375604"/>
            </a:xfrm>
            <a:prstGeom prst="rect">
              <a:avLst/>
            </a:prstGeom>
          </p:spPr>
          <p:txBody>
            <a:bodyPr wrap="square">
              <a:spAutoFit/>
            </a:bodyPr>
            <a:lstStyle/>
            <a:p>
              <a:pPr algn="ctr" defTabSz="609523"/>
              <a:r>
                <a:rPr lang="en-US" altLang="zh-CN" sz="800" b="1" dirty="0">
                  <a:solidFill>
                    <a:srgbClr val="00B0F0"/>
                  </a:solidFill>
                </a:rPr>
                <a:t>Autonomous Domain</a:t>
              </a:r>
            </a:p>
            <a:p>
              <a:pPr algn="ctr" defTabSz="609523"/>
              <a:r>
                <a:rPr lang="en-US" altLang="zh-CN" sz="800" b="1" dirty="0">
                  <a:solidFill>
                    <a:srgbClr val="00B0F0"/>
                  </a:solidFill>
                </a:rPr>
                <a:t>C (Detailed)</a:t>
              </a:r>
              <a:endParaRPr lang="en-US" sz="800" b="1" dirty="0">
                <a:solidFill>
                  <a:srgbClr val="00B0F0"/>
                </a:solidFill>
              </a:endParaRPr>
            </a:p>
          </p:txBody>
        </p:sp>
        <p:sp>
          <p:nvSpPr>
            <p:cNvPr id="9" name="Rectangle 8"/>
            <p:cNvSpPr/>
            <p:nvPr/>
          </p:nvSpPr>
          <p:spPr>
            <a:xfrm>
              <a:off x="9556189" y="2193526"/>
              <a:ext cx="1156479" cy="2966039"/>
            </a:xfrm>
            <a:prstGeom prst="rect">
              <a:avLst/>
            </a:prstGeom>
            <a:solidFill>
              <a:sysClr val="window" lastClr="FFFFFF">
                <a:lumMod val="95000"/>
                <a:alpha val="51000"/>
              </a:sysClr>
            </a:solidFill>
            <a:ln w="12700" cap="flat" cmpd="sng" algn="ctr">
              <a:solidFill>
                <a:schemeClr val="tx1"/>
              </a:solidFill>
              <a:prstDash val="solid"/>
            </a:ln>
            <a:effectLst/>
          </p:spPr>
          <p:txBody>
            <a:bodyPr rtlCol="0" anchor="t"/>
            <a:lstStyle/>
            <a:p>
              <a:pPr algn="ctr" defTabSz="609507"/>
              <a:r>
                <a:rPr lang="en-US" altLang="zh-CN" sz="900" kern="0" dirty="0">
                  <a:solidFill>
                    <a:prstClr val="white">
                      <a:lumMod val="50000"/>
                    </a:prstClr>
                  </a:solidFill>
                  <a:ea typeface="Arial Unicode MS" panose="020B0604020202020204" pitchFamily="34" charset="-122"/>
                  <a:cs typeface="Arial Unicode MS" panose="020B0604020202020204" pitchFamily="34" charset="-122"/>
                </a:rPr>
                <a:t>Knowledge and Intelligence</a:t>
              </a:r>
            </a:p>
            <a:p>
              <a:pPr algn="ctr" defTabSz="609507"/>
              <a:endParaRPr lang="en-US" altLang="zh-CN" sz="900" kern="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320" name="TextBox 81"/>
            <p:cNvSpPr txBox="1"/>
            <p:nvPr/>
          </p:nvSpPr>
          <p:spPr>
            <a:xfrm>
              <a:off x="9658377" y="4270900"/>
              <a:ext cx="978349" cy="288000"/>
            </a:xfrm>
            <a:prstGeom prst="rect">
              <a:avLst/>
            </a:prstGeom>
            <a:solidFill>
              <a:schemeClr val="bg2"/>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sz="900" b="0" i="0" u="none" strike="noStrike" kern="0" cap="none" spc="0" normalizeH="0" baseline="0">
                  <a:ln>
                    <a:noFill/>
                  </a:ln>
                  <a:solidFill>
                    <a:srgbClr val="29313B"/>
                  </a:solidFill>
                  <a:effectLst/>
                  <a:uLnTx/>
                  <a:uFillTx/>
                  <a:latin typeface="Calibri"/>
                  <a:ea typeface="黑体" panose="02010609060101010101" pitchFamily="49" charset="-122"/>
                </a:defRPr>
              </a:lvl1pPr>
            </a:lstStyle>
            <a:p>
              <a:pPr defTabSz="914354"/>
              <a:r>
                <a:rPr lang="en-US" altLang="zh-CN" sz="600" dirty="0"/>
                <a:t>Data Services</a:t>
              </a:r>
              <a:endParaRPr lang="en-US" sz="600" dirty="0"/>
            </a:p>
          </p:txBody>
        </p:sp>
        <p:sp>
          <p:nvSpPr>
            <p:cNvPr id="315" name="Rectangle 314"/>
            <p:cNvSpPr/>
            <p:nvPr/>
          </p:nvSpPr>
          <p:spPr>
            <a:xfrm>
              <a:off x="9658376" y="2974677"/>
              <a:ext cx="976269" cy="288000"/>
            </a:xfrm>
            <a:prstGeom prst="rect">
              <a:avLst/>
            </a:prstGeom>
            <a:solidFill>
              <a:schemeClr val="bg2"/>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54"/>
              <a:r>
                <a:rPr lang="en-IE" sz="600" kern="0" dirty="0">
                  <a:solidFill>
                    <a:srgbClr val="29313B"/>
                  </a:solidFill>
                  <a:ea typeface="黑体" panose="02010609060101010101" pitchFamily="49" charset="-122"/>
                </a:rPr>
                <a:t>Application</a:t>
              </a:r>
            </a:p>
            <a:p>
              <a:pPr algn="ctr" defTabSz="914354"/>
              <a:r>
                <a:rPr lang="en-IE" sz="600" kern="0" dirty="0">
                  <a:solidFill>
                    <a:srgbClr val="29313B"/>
                  </a:solidFill>
                  <a:ea typeface="黑体" panose="02010609060101010101" pitchFamily="49" charset="-122"/>
                </a:rPr>
                <a:t>Catalog</a:t>
              </a:r>
            </a:p>
          </p:txBody>
        </p:sp>
        <p:grpSp>
          <p:nvGrpSpPr>
            <p:cNvPr id="10" name="Group 9"/>
            <p:cNvGrpSpPr/>
            <p:nvPr/>
          </p:nvGrpSpPr>
          <p:grpSpPr>
            <a:xfrm>
              <a:off x="9656455" y="3406789"/>
              <a:ext cx="982555" cy="720000"/>
              <a:chOff x="7264796" y="2546855"/>
              <a:chExt cx="736916" cy="540000"/>
            </a:xfrm>
          </p:grpSpPr>
          <p:sp>
            <p:nvSpPr>
              <p:cNvPr id="286" name="Rectangle 285"/>
              <p:cNvSpPr/>
              <p:nvPr/>
            </p:nvSpPr>
            <p:spPr>
              <a:xfrm>
                <a:off x="7264796" y="2546855"/>
                <a:ext cx="341781" cy="540000"/>
              </a:xfrm>
              <a:prstGeom prst="rect">
                <a:avLst/>
              </a:prstGeom>
              <a:solidFill>
                <a:schemeClr val="bg2"/>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54"/>
                <a:r>
                  <a:rPr lang="en-IE" sz="600" kern="0" dirty="0">
                    <a:solidFill>
                      <a:srgbClr val="29313B"/>
                    </a:solidFill>
                    <a:ea typeface="黑体" panose="02010609060101010101" pitchFamily="49" charset="-122"/>
                  </a:rPr>
                  <a:t>Model</a:t>
                </a:r>
              </a:p>
              <a:p>
                <a:pPr algn="ctr" defTabSz="914354"/>
                <a:r>
                  <a:rPr lang="en-IE" sz="600" kern="0" dirty="0">
                    <a:solidFill>
                      <a:srgbClr val="29313B"/>
                    </a:solidFill>
                    <a:ea typeface="黑体" panose="02010609060101010101" pitchFamily="49" charset="-122"/>
                  </a:rPr>
                  <a:t>Training</a:t>
                </a:r>
              </a:p>
            </p:txBody>
          </p:sp>
          <p:sp>
            <p:nvSpPr>
              <p:cNvPr id="287" name="Rectangle 286"/>
              <p:cNvSpPr/>
              <p:nvPr/>
            </p:nvSpPr>
            <p:spPr>
              <a:xfrm>
                <a:off x="7622774" y="2546855"/>
                <a:ext cx="378938" cy="540000"/>
              </a:xfrm>
              <a:prstGeom prst="rect">
                <a:avLst/>
              </a:prstGeom>
              <a:solidFill>
                <a:schemeClr val="bg2"/>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54"/>
                <a:r>
                  <a:rPr lang="en-IE" sz="600" kern="0" dirty="0">
                    <a:solidFill>
                      <a:srgbClr val="29313B"/>
                    </a:solidFill>
                    <a:ea typeface="黑体" panose="02010609060101010101" pitchFamily="49" charset="-122"/>
                  </a:rPr>
                  <a:t>Knowledge</a:t>
                </a:r>
              </a:p>
              <a:p>
                <a:pPr algn="ctr" defTabSz="914354"/>
                <a:r>
                  <a:rPr lang="en-IE" sz="600" kern="0" dirty="0">
                    <a:solidFill>
                      <a:srgbClr val="29313B"/>
                    </a:solidFill>
                    <a:ea typeface="黑体" panose="02010609060101010101" pitchFamily="49" charset="-122"/>
                  </a:rPr>
                  <a:t>Base</a:t>
                </a:r>
              </a:p>
            </p:txBody>
          </p:sp>
        </p:grpSp>
        <p:sp>
          <p:nvSpPr>
            <p:cNvPr id="326" name="TextBox 81"/>
            <p:cNvSpPr txBox="1"/>
            <p:nvPr/>
          </p:nvSpPr>
          <p:spPr>
            <a:xfrm>
              <a:off x="7576875" y="2722962"/>
              <a:ext cx="1056000" cy="131979"/>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rtlCol="0" anchor="ctr"/>
            <a:lstStyle>
              <a:defPPr>
                <a:defRPr lang="en-US"/>
              </a:defPPr>
              <a:lvl1pPr algn="ctr" defTabSz="914378">
                <a:defRPr sz="1600" kern="0">
                  <a:solidFill>
                    <a:prstClr val="white"/>
                  </a:solidFill>
                </a:defRPr>
              </a:lvl1pPr>
            </a:lstStyle>
            <a:p>
              <a:r>
                <a:rPr lang="en-US" altLang="zh-CN" sz="300" dirty="0"/>
                <a:t>Local Intelligence</a:t>
              </a:r>
            </a:p>
          </p:txBody>
        </p:sp>
        <p:sp>
          <p:nvSpPr>
            <p:cNvPr id="327" name="TextBox 81"/>
            <p:cNvSpPr txBox="1"/>
            <p:nvPr/>
          </p:nvSpPr>
          <p:spPr>
            <a:xfrm>
              <a:off x="7576875" y="3852505"/>
              <a:ext cx="1056000" cy="122825"/>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rtlCol="0" anchor="ctr"/>
            <a:lstStyle>
              <a:defPPr>
                <a:defRPr lang="en-US"/>
              </a:defPPr>
              <a:lvl1pPr algn="ctr" defTabSz="914378">
                <a:defRPr sz="1600" kern="0">
                  <a:solidFill>
                    <a:prstClr val="white"/>
                  </a:solidFill>
                </a:defRPr>
              </a:lvl1pPr>
            </a:lstStyle>
            <a:p>
              <a:r>
                <a:rPr lang="en-US" altLang="zh-CN" sz="300" dirty="0"/>
                <a:t>Local Intelligence</a:t>
              </a:r>
            </a:p>
          </p:txBody>
        </p:sp>
        <p:sp>
          <p:nvSpPr>
            <p:cNvPr id="459" name="圆角矩形 318"/>
            <p:cNvSpPr/>
            <p:nvPr/>
          </p:nvSpPr>
          <p:spPr>
            <a:xfrm flipV="1">
              <a:off x="3891816" y="2606023"/>
              <a:ext cx="2469275" cy="240328"/>
            </a:xfrm>
            <a:prstGeom prst="roundRect">
              <a:avLst>
                <a:gd name="adj" fmla="val 50000"/>
              </a:avLst>
            </a:prstGeom>
            <a:noFill/>
            <a:ln w="28575" cap="flat" cmpd="sng" algn="ctr">
              <a:gradFill flip="none" rotWithShape="1">
                <a:gsLst>
                  <a:gs pos="100000">
                    <a:srgbClr val="7030A0"/>
                  </a:gs>
                  <a:gs pos="0">
                    <a:schemeClr val="accent1"/>
                  </a:gs>
                  <a:gs pos="100000">
                    <a:srgbClr val="2CA9A6"/>
                  </a:gs>
                </a:gsLst>
                <a:lin ang="16200000" scaled="1"/>
                <a:tileRect/>
              </a:gradFill>
              <a:prstDash val="sysDot"/>
            </a:ln>
            <a:effectLst/>
          </p:spPr>
          <p:txBody>
            <a:bodyPr rtlCol="0" anchor="ctr"/>
            <a:lstStyle/>
            <a:p>
              <a:pPr algn="ctr" defTabSz="914194"/>
              <a:endParaRPr lang="zh-CN" altLang="en-US" sz="400" b="1" kern="0" dirty="0">
                <a:solidFill>
                  <a:srgbClr val="EEECE1">
                    <a:lumMod val="25000"/>
                  </a:srgbClr>
                </a:solidFill>
                <a:latin typeface="微软雅黑"/>
                <a:cs typeface="Arial Unicode MS" panose="020B0604020202020204" pitchFamily="34" charset="-122"/>
              </a:endParaRPr>
            </a:p>
          </p:txBody>
        </p:sp>
        <p:sp>
          <p:nvSpPr>
            <p:cNvPr id="460" name="圆角矩形 318"/>
            <p:cNvSpPr/>
            <p:nvPr/>
          </p:nvSpPr>
          <p:spPr>
            <a:xfrm flipV="1">
              <a:off x="3559370" y="3748017"/>
              <a:ext cx="3072065" cy="240328"/>
            </a:xfrm>
            <a:prstGeom prst="roundRect">
              <a:avLst>
                <a:gd name="adj" fmla="val 50000"/>
              </a:avLst>
            </a:prstGeom>
            <a:noFill/>
            <a:ln w="28575" cap="flat" cmpd="sng" algn="ctr">
              <a:gradFill flip="none" rotWithShape="1">
                <a:gsLst>
                  <a:gs pos="100000">
                    <a:srgbClr val="7030A0"/>
                  </a:gs>
                  <a:gs pos="0">
                    <a:schemeClr val="accent1"/>
                  </a:gs>
                  <a:gs pos="100000">
                    <a:srgbClr val="2CA9A6"/>
                  </a:gs>
                </a:gsLst>
                <a:lin ang="16200000" scaled="1"/>
                <a:tileRect/>
              </a:gradFill>
              <a:prstDash val="sysDot"/>
            </a:ln>
            <a:effectLst/>
          </p:spPr>
          <p:txBody>
            <a:bodyPr rtlCol="0" anchor="ctr"/>
            <a:lstStyle/>
            <a:p>
              <a:pPr algn="ctr" defTabSz="914194"/>
              <a:endParaRPr lang="zh-CN" altLang="en-US" sz="400" b="1" kern="0" dirty="0">
                <a:solidFill>
                  <a:srgbClr val="EEECE1">
                    <a:lumMod val="25000"/>
                  </a:srgbClr>
                </a:solidFill>
                <a:latin typeface="微软雅黑"/>
                <a:cs typeface="Arial Unicode MS" panose="020B0604020202020204" pitchFamily="34" charset="-122"/>
              </a:endParaRPr>
            </a:p>
          </p:txBody>
        </p:sp>
        <p:sp>
          <p:nvSpPr>
            <p:cNvPr id="461" name="TextBox 81"/>
            <p:cNvSpPr txBox="1"/>
            <p:nvPr/>
          </p:nvSpPr>
          <p:spPr>
            <a:xfrm>
              <a:off x="4116482" y="2523279"/>
              <a:ext cx="891288"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400" dirty="0"/>
                <a:t>Digital Storefront</a:t>
              </a:r>
            </a:p>
          </p:txBody>
        </p:sp>
        <p:sp>
          <p:nvSpPr>
            <p:cNvPr id="462" name="TextBox 81"/>
            <p:cNvSpPr txBox="1"/>
            <p:nvPr/>
          </p:nvSpPr>
          <p:spPr>
            <a:xfrm>
              <a:off x="5081458" y="2727455"/>
              <a:ext cx="493509"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400" dirty="0"/>
                <a:t>Portals</a:t>
              </a:r>
            </a:p>
          </p:txBody>
        </p:sp>
        <p:sp>
          <p:nvSpPr>
            <p:cNvPr id="463" name="TextBox 81"/>
            <p:cNvSpPr txBox="1"/>
            <p:nvPr/>
          </p:nvSpPr>
          <p:spPr>
            <a:xfrm>
              <a:off x="3999670" y="3655787"/>
              <a:ext cx="440117"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400" dirty="0"/>
                <a:t>Planning</a:t>
              </a:r>
            </a:p>
          </p:txBody>
        </p:sp>
        <p:sp>
          <p:nvSpPr>
            <p:cNvPr id="464" name="TextBox 81"/>
            <p:cNvSpPr txBox="1"/>
            <p:nvPr/>
          </p:nvSpPr>
          <p:spPr>
            <a:xfrm>
              <a:off x="4488292" y="3655787"/>
              <a:ext cx="440117"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400" dirty="0"/>
                <a:t>Deploy</a:t>
              </a:r>
            </a:p>
          </p:txBody>
        </p:sp>
        <p:sp>
          <p:nvSpPr>
            <p:cNvPr id="465" name="TextBox 81"/>
            <p:cNvSpPr txBox="1"/>
            <p:nvPr/>
          </p:nvSpPr>
          <p:spPr>
            <a:xfrm>
              <a:off x="5059212" y="3872319"/>
              <a:ext cx="440117"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400" dirty="0"/>
                <a:t>Maintain</a:t>
              </a:r>
            </a:p>
          </p:txBody>
        </p:sp>
        <p:sp>
          <p:nvSpPr>
            <p:cNvPr id="466" name="TextBox 81"/>
            <p:cNvSpPr txBox="1"/>
            <p:nvPr/>
          </p:nvSpPr>
          <p:spPr>
            <a:xfrm>
              <a:off x="5560849" y="3872319"/>
              <a:ext cx="651828"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400" dirty="0"/>
                <a:t>Optimization</a:t>
              </a:r>
            </a:p>
          </p:txBody>
        </p:sp>
        <p:sp>
          <p:nvSpPr>
            <p:cNvPr id="467" name="TextBox 81"/>
            <p:cNvSpPr txBox="1"/>
            <p:nvPr/>
          </p:nvSpPr>
          <p:spPr>
            <a:xfrm>
              <a:off x="5631838" y="2729674"/>
              <a:ext cx="493509" cy="186095"/>
            </a:xfrm>
            <a:prstGeom prst="rect">
              <a:avLst/>
            </a:prstGeom>
            <a:solidFill>
              <a:srgbClr val="DDCEED"/>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675" b="0" i="0" u="none" strike="noStrike" kern="0" cap="none" spc="0" normalizeH="0" baseline="0">
                  <a:ln>
                    <a:noFill/>
                  </a:ln>
                  <a:solidFill>
                    <a:srgbClr val="29313B"/>
                  </a:solidFill>
                  <a:effectLst/>
                  <a:uLnTx/>
                  <a:uFillTx/>
                  <a:ea typeface="黑体" panose="02010609060101010101" pitchFamily="49" charset="-122"/>
                </a:defRPr>
              </a:lvl1pPr>
            </a:lstStyle>
            <a:p>
              <a:r>
                <a:rPr lang="en-US" altLang="zh-CN" sz="400" dirty="0"/>
                <a:t>Other</a:t>
              </a:r>
            </a:p>
          </p:txBody>
        </p:sp>
        <p:sp>
          <p:nvSpPr>
            <p:cNvPr id="273" name="Rectangle 272"/>
            <p:cNvSpPr/>
            <p:nvPr/>
          </p:nvSpPr>
          <p:spPr>
            <a:xfrm>
              <a:off x="6692881" y="4552978"/>
              <a:ext cx="837277" cy="376272"/>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IE" sz="500" dirty="0">
                  <a:solidFill>
                    <a:srgbClr val="29313B"/>
                  </a:solidFill>
                </a:rPr>
                <a:t>Intent Management</a:t>
              </a:r>
            </a:p>
          </p:txBody>
        </p:sp>
        <p:sp>
          <p:nvSpPr>
            <p:cNvPr id="278" name="Rectangle 277"/>
            <p:cNvSpPr/>
            <p:nvPr/>
          </p:nvSpPr>
          <p:spPr>
            <a:xfrm>
              <a:off x="7575317" y="4552978"/>
              <a:ext cx="1354248" cy="383388"/>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rtlCol="0" anchor="t"/>
            <a:lstStyle/>
            <a:p>
              <a:pPr algn="ctr" defTabSz="914378"/>
              <a:r>
                <a:rPr lang="en-US" altLang="zh-CN" sz="300" kern="0" dirty="0">
                  <a:solidFill>
                    <a:prstClr val="white"/>
                  </a:solidFill>
                </a:rPr>
                <a:t>Domain Intelligence</a:t>
              </a:r>
              <a:endParaRPr lang="en-IE" sz="300" kern="0" dirty="0">
                <a:solidFill>
                  <a:prstClr val="white"/>
                </a:solidFill>
              </a:endParaRPr>
            </a:p>
          </p:txBody>
        </p:sp>
        <p:sp>
          <p:nvSpPr>
            <p:cNvPr id="282" name="Rectangle 281"/>
            <p:cNvSpPr/>
            <p:nvPr/>
          </p:nvSpPr>
          <p:spPr>
            <a:xfrm>
              <a:off x="6692397" y="4970833"/>
              <a:ext cx="2237167" cy="359007"/>
            </a:xfrm>
            <a:prstGeom prst="rect">
              <a:avLst/>
            </a:prstGeom>
            <a:solidFill>
              <a:srgbClr val="DDCEED"/>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t"/>
            <a:lstStyle/>
            <a:p>
              <a:pPr algn="ctr" defTabSz="1219108"/>
              <a:r>
                <a:rPr lang="en-US" altLang="zh-CN" sz="500" dirty="0">
                  <a:solidFill>
                    <a:srgbClr val="29313B"/>
                  </a:solidFill>
                </a:rPr>
                <a:t>Domain Control Loop Management</a:t>
              </a:r>
            </a:p>
          </p:txBody>
        </p:sp>
        <p:sp>
          <p:nvSpPr>
            <p:cNvPr id="283" name="Rectangle 282"/>
            <p:cNvSpPr/>
            <p:nvPr/>
          </p:nvSpPr>
          <p:spPr>
            <a:xfrm>
              <a:off x="6805205" y="5103256"/>
              <a:ext cx="473387" cy="173095"/>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IE" sz="500" dirty="0">
                  <a:solidFill>
                    <a:srgbClr val="29313B"/>
                  </a:solidFill>
                </a:rPr>
                <a:t>Awareness</a:t>
              </a:r>
            </a:p>
          </p:txBody>
        </p:sp>
        <p:sp>
          <p:nvSpPr>
            <p:cNvPr id="284" name="Rectangle 283"/>
            <p:cNvSpPr/>
            <p:nvPr/>
          </p:nvSpPr>
          <p:spPr>
            <a:xfrm>
              <a:off x="7322121" y="5103256"/>
              <a:ext cx="473387" cy="173095"/>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500" dirty="0">
                  <a:solidFill>
                    <a:srgbClr val="29313B"/>
                  </a:solidFill>
                </a:rPr>
                <a:t>Analysis</a:t>
              </a:r>
              <a:endParaRPr lang="en-IE" sz="500" dirty="0">
                <a:solidFill>
                  <a:srgbClr val="29313B"/>
                </a:solidFill>
              </a:endParaRPr>
            </a:p>
          </p:txBody>
        </p:sp>
        <p:sp>
          <p:nvSpPr>
            <p:cNvPr id="285" name="Rectangle 284"/>
            <p:cNvSpPr/>
            <p:nvPr/>
          </p:nvSpPr>
          <p:spPr>
            <a:xfrm>
              <a:off x="7839039" y="5103256"/>
              <a:ext cx="473387" cy="173095"/>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500" dirty="0">
                  <a:solidFill>
                    <a:srgbClr val="29313B"/>
                  </a:solidFill>
                </a:rPr>
                <a:t>Decision</a:t>
              </a:r>
            </a:p>
          </p:txBody>
        </p:sp>
        <p:sp>
          <p:nvSpPr>
            <p:cNvPr id="288" name="Rectangle 287"/>
            <p:cNvSpPr/>
            <p:nvPr/>
          </p:nvSpPr>
          <p:spPr>
            <a:xfrm>
              <a:off x="8355956" y="5103256"/>
              <a:ext cx="473387" cy="173095"/>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500" dirty="0">
                  <a:solidFill>
                    <a:srgbClr val="29313B"/>
                  </a:solidFill>
                </a:rPr>
                <a:t>Execution</a:t>
              </a:r>
              <a:endParaRPr lang="en-IE" sz="500" dirty="0">
                <a:solidFill>
                  <a:srgbClr val="29313B"/>
                </a:solidFill>
              </a:endParaRPr>
            </a:p>
          </p:txBody>
        </p:sp>
        <p:sp>
          <p:nvSpPr>
            <p:cNvPr id="262" name="Rectangle 261"/>
            <p:cNvSpPr/>
            <p:nvPr/>
          </p:nvSpPr>
          <p:spPr>
            <a:xfrm>
              <a:off x="7651759" y="4708557"/>
              <a:ext cx="367652" cy="187096"/>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lnSpc>
                  <a:spcPts val="500"/>
                </a:lnSpc>
              </a:pPr>
              <a:r>
                <a:rPr lang="en-IE" altLang="zh-CN" sz="400" kern="0" dirty="0">
                  <a:solidFill>
                    <a:srgbClr val="29313B"/>
                  </a:solidFill>
                </a:rPr>
                <a:t>Knowledge Governance</a:t>
              </a:r>
            </a:p>
          </p:txBody>
        </p:sp>
        <p:sp>
          <p:nvSpPr>
            <p:cNvPr id="263" name="Rectangle 262"/>
            <p:cNvSpPr/>
            <p:nvPr/>
          </p:nvSpPr>
          <p:spPr>
            <a:xfrm>
              <a:off x="8067309" y="4708557"/>
              <a:ext cx="415433" cy="187096"/>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lnSpc>
                  <a:spcPts val="500"/>
                </a:lnSpc>
              </a:pPr>
              <a:r>
                <a:rPr lang="en-IE" altLang="zh-CN" sz="400" kern="0" dirty="0">
                  <a:solidFill>
                    <a:srgbClr val="29313B"/>
                  </a:solidFill>
                </a:rPr>
                <a:t>Knowledge Optimization</a:t>
              </a:r>
            </a:p>
          </p:txBody>
        </p:sp>
        <p:sp>
          <p:nvSpPr>
            <p:cNvPr id="2" name="Can 1"/>
            <p:cNvSpPr/>
            <p:nvPr/>
          </p:nvSpPr>
          <p:spPr>
            <a:xfrm>
              <a:off x="8530643" y="4708505"/>
              <a:ext cx="376239" cy="187200"/>
            </a:xfrm>
            <a:prstGeom prst="can">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168000" rIns="0" bIns="0" rtlCol="0" anchor="b"/>
            <a:lstStyle/>
            <a:p>
              <a:pPr algn="ctr" defTabSz="914354">
                <a:lnSpc>
                  <a:spcPts val="500"/>
                </a:lnSpc>
              </a:pPr>
              <a:r>
                <a:rPr lang="en-IE" altLang="zh-CN" sz="400" kern="0" dirty="0">
                  <a:solidFill>
                    <a:srgbClr val="29313B"/>
                  </a:solidFill>
                </a:rPr>
                <a:t>Knowledge Base</a:t>
              </a:r>
            </a:p>
          </p:txBody>
        </p:sp>
        <p:cxnSp>
          <p:nvCxnSpPr>
            <p:cNvPr id="313" name="Straight Connector 304"/>
            <p:cNvCxnSpPr/>
            <p:nvPr/>
          </p:nvCxnSpPr>
          <p:spPr>
            <a:xfrm>
              <a:off x="8181008" y="1913507"/>
              <a:ext cx="3" cy="270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1" name="TextBox 1"/>
            <p:cNvSpPr txBox="1"/>
            <p:nvPr/>
          </p:nvSpPr>
          <p:spPr>
            <a:xfrm>
              <a:off x="6989716" y="1453798"/>
              <a:ext cx="2049933" cy="459948"/>
            </a:xfrm>
            <a:prstGeom prst="rect">
              <a:avLst/>
            </a:prstGeom>
            <a:solidFill>
              <a:srgbClr val="F8F8F8"/>
            </a:solidFill>
            <a:ln w="12700" cap="flat" cmpd="sng" algn="ctr">
              <a:solidFill>
                <a:schemeClr val="tx1"/>
              </a:solidFill>
              <a:prstDash val="solid"/>
            </a:ln>
            <a:effectLst/>
          </p:spPr>
          <p:txBody>
            <a:bodyPr rtlCol="0" anchor="t"/>
            <a:lstStyle>
              <a:defPPr>
                <a:defRPr lang="en-US"/>
              </a:defPPr>
              <a:lvl1pPr defTabSz="457154">
                <a:defRPr sz="1000" kern="0">
                  <a:solidFill>
                    <a:schemeClr val="bg1">
                      <a:lumMod val="50000"/>
                    </a:schemeClr>
                  </a:solidFill>
                  <a:ea typeface="Arial Unicode MS" panose="020B0604020202020204" pitchFamily="34" charset="-122"/>
                  <a:cs typeface="Arial Unicode MS" panose="020B0604020202020204" pitchFamily="34" charset="-122"/>
                </a:defRPr>
              </a:lvl1pPr>
            </a:lstStyle>
            <a:p>
              <a:r>
                <a:rPr lang="en-US" dirty="0">
                  <a:solidFill>
                    <a:prstClr val="white">
                      <a:lumMod val="50000"/>
                    </a:prstClr>
                  </a:solidFill>
                </a:rPr>
                <a:t>AN Consumers</a:t>
              </a:r>
            </a:p>
            <a:p>
              <a:r>
                <a:rPr lang="en-US" sz="500" dirty="0">
                  <a:solidFill>
                    <a:prstClr val="white">
                      <a:lumMod val="50000"/>
                    </a:prstClr>
                  </a:solidFill>
                </a:rPr>
                <a:t>(External Ecosystem - B2B , B2C, etc.)</a:t>
              </a:r>
            </a:p>
          </p:txBody>
        </p:sp>
        <p:cxnSp>
          <p:nvCxnSpPr>
            <p:cNvPr id="331" name="Straight Connector 305"/>
            <p:cNvCxnSpPr/>
            <p:nvPr/>
          </p:nvCxnSpPr>
          <p:spPr>
            <a:xfrm>
              <a:off x="8164241" y="3005015"/>
              <a:ext cx="3" cy="335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1" name="TextBox 506"/>
            <p:cNvSpPr txBox="1"/>
            <p:nvPr/>
          </p:nvSpPr>
          <p:spPr>
            <a:xfrm>
              <a:off x="9046525" y="3506997"/>
              <a:ext cx="555815" cy="273166"/>
            </a:xfrm>
            <a:prstGeom prst="rect">
              <a:avLst/>
            </a:prstGeom>
            <a:noFill/>
          </p:spPr>
          <p:txBody>
            <a:bodyPr wrap="square" rtlCol="0">
              <a:spAutoFit/>
            </a:bodyPr>
            <a:lstStyle/>
            <a:p>
              <a:pPr algn="ctr" defTabSz="914377"/>
              <a:r>
                <a:rPr lang="en-US" sz="1000" b="1" dirty="0">
                  <a:solidFill>
                    <a:srgbClr val="29313B"/>
                  </a:solidFill>
                  <a:latin typeface="Arial Black" panose="020B0A04020102020204" pitchFamily="34" charset="0"/>
                </a:rPr>
                <a:t>K2</a:t>
              </a:r>
            </a:p>
          </p:txBody>
        </p:sp>
        <p:sp>
          <p:nvSpPr>
            <p:cNvPr id="412" name="TextBox 507"/>
            <p:cNvSpPr txBox="1"/>
            <p:nvPr/>
          </p:nvSpPr>
          <p:spPr>
            <a:xfrm>
              <a:off x="9039651" y="2371088"/>
              <a:ext cx="537323" cy="273166"/>
            </a:xfrm>
            <a:prstGeom prst="rect">
              <a:avLst/>
            </a:prstGeom>
            <a:noFill/>
          </p:spPr>
          <p:txBody>
            <a:bodyPr wrap="square" rtlCol="0">
              <a:spAutoFit/>
            </a:bodyPr>
            <a:lstStyle/>
            <a:p>
              <a:pPr algn="ctr" defTabSz="914377"/>
              <a:r>
                <a:rPr lang="en-US" sz="1000" b="1" dirty="0">
                  <a:solidFill>
                    <a:srgbClr val="29313B"/>
                  </a:solidFill>
                  <a:latin typeface="Arial Black" panose="020B0A04020102020204" pitchFamily="34" charset="0"/>
                </a:rPr>
                <a:t>K1</a:t>
              </a:r>
            </a:p>
          </p:txBody>
        </p:sp>
        <p:cxnSp>
          <p:nvCxnSpPr>
            <p:cNvPr id="413" name="Straight Connector 3"/>
            <p:cNvCxnSpPr/>
            <p:nvPr/>
          </p:nvCxnSpPr>
          <p:spPr>
            <a:xfrm flipV="1">
              <a:off x="9034980" y="2644854"/>
              <a:ext cx="518231" cy="7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297"/>
            <p:cNvCxnSpPr/>
            <p:nvPr/>
          </p:nvCxnSpPr>
          <p:spPr>
            <a:xfrm flipV="1">
              <a:off x="9037573" y="3777298"/>
              <a:ext cx="518231" cy="7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5" name="TextBox 558"/>
            <p:cNvSpPr txBox="1"/>
            <p:nvPr/>
          </p:nvSpPr>
          <p:spPr>
            <a:xfrm>
              <a:off x="9039649" y="4555299"/>
              <a:ext cx="537323" cy="273166"/>
            </a:xfrm>
            <a:prstGeom prst="rect">
              <a:avLst/>
            </a:prstGeom>
            <a:noFill/>
          </p:spPr>
          <p:txBody>
            <a:bodyPr wrap="square" rtlCol="0">
              <a:spAutoFit/>
            </a:bodyPr>
            <a:lstStyle/>
            <a:p>
              <a:pPr algn="ctr" defTabSz="914377"/>
              <a:r>
                <a:rPr lang="en-US" sz="1000" b="1" dirty="0">
                  <a:solidFill>
                    <a:srgbClr val="29313B"/>
                  </a:solidFill>
                  <a:latin typeface="Arial Black" panose="020B0A04020102020204" pitchFamily="34" charset="0"/>
                </a:rPr>
                <a:t>K3</a:t>
              </a:r>
            </a:p>
          </p:txBody>
        </p:sp>
        <p:cxnSp>
          <p:nvCxnSpPr>
            <p:cNvPr id="416" name="Straight Connector 298"/>
            <p:cNvCxnSpPr/>
            <p:nvPr/>
          </p:nvCxnSpPr>
          <p:spPr>
            <a:xfrm flipV="1">
              <a:off x="9018867" y="4835294"/>
              <a:ext cx="528000" cy="7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308"/>
            <p:cNvCxnSpPr/>
            <p:nvPr/>
          </p:nvCxnSpPr>
          <p:spPr>
            <a:xfrm>
              <a:off x="8178137" y="4132326"/>
              <a:ext cx="3" cy="3054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1" name="TextBox 310"/>
            <p:cNvSpPr txBox="1"/>
            <p:nvPr/>
          </p:nvSpPr>
          <p:spPr>
            <a:xfrm>
              <a:off x="4769149" y="4146429"/>
              <a:ext cx="537323" cy="273166"/>
            </a:xfrm>
            <a:prstGeom prst="rect">
              <a:avLst/>
            </a:prstGeom>
            <a:noFill/>
          </p:spPr>
          <p:txBody>
            <a:bodyPr wrap="square" rtlCol="0">
              <a:spAutoFit/>
            </a:bodyPr>
            <a:lstStyle/>
            <a:p>
              <a:pPr defTabSz="914377"/>
              <a:r>
                <a:rPr lang="en-US" sz="1000" b="1" dirty="0">
                  <a:solidFill>
                    <a:prstClr val="white">
                      <a:lumMod val="50000"/>
                    </a:prstClr>
                  </a:solidFill>
                  <a:latin typeface="Arial Black" panose="020B0A04020102020204" pitchFamily="34" charset="0"/>
                </a:rPr>
                <a:t>I3</a:t>
              </a:r>
            </a:p>
          </p:txBody>
        </p:sp>
        <p:cxnSp>
          <p:nvCxnSpPr>
            <p:cNvPr id="472" name="Straight Connector 311"/>
            <p:cNvCxnSpPr/>
            <p:nvPr/>
          </p:nvCxnSpPr>
          <p:spPr>
            <a:xfrm>
              <a:off x="5136033" y="4136236"/>
              <a:ext cx="3" cy="3054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3" name="TextBox 313"/>
            <p:cNvSpPr txBox="1"/>
            <p:nvPr/>
          </p:nvSpPr>
          <p:spPr>
            <a:xfrm>
              <a:off x="3089019" y="4135249"/>
              <a:ext cx="537323" cy="273166"/>
            </a:xfrm>
            <a:prstGeom prst="rect">
              <a:avLst/>
            </a:prstGeom>
            <a:noFill/>
          </p:spPr>
          <p:txBody>
            <a:bodyPr wrap="square" rtlCol="0">
              <a:spAutoFit/>
            </a:bodyPr>
            <a:lstStyle/>
            <a:p>
              <a:pPr defTabSz="914377"/>
              <a:r>
                <a:rPr lang="en-US" sz="1000" b="1" dirty="0">
                  <a:solidFill>
                    <a:prstClr val="white">
                      <a:lumMod val="50000"/>
                    </a:prstClr>
                  </a:solidFill>
                  <a:latin typeface="Arial Black" panose="020B0A04020102020204" pitchFamily="34" charset="0"/>
                </a:rPr>
                <a:t>I3</a:t>
              </a:r>
            </a:p>
          </p:txBody>
        </p:sp>
        <p:cxnSp>
          <p:nvCxnSpPr>
            <p:cNvPr id="475" name="Straight Connector 315"/>
            <p:cNvCxnSpPr/>
            <p:nvPr/>
          </p:nvCxnSpPr>
          <p:spPr>
            <a:xfrm>
              <a:off x="3455898" y="4125058"/>
              <a:ext cx="3" cy="3054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308"/>
            <p:cNvCxnSpPr/>
            <p:nvPr/>
          </p:nvCxnSpPr>
          <p:spPr>
            <a:xfrm flipH="1">
              <a:off x="6160389" y="4830474"/>
              <a:ext cx="3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Rectangle 240"/>
            <p:cNvSpPr/>
            <p:nvPr/>
          </p:nvSpPr>
          <p:spPr>
            <a:xfrm>
              <a:off x="7600299" y="5505881"/>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1400" kern="0" dirty="0">
                <a:solidFill>
                  <a:srgbClr val="29313B"/>
                </a:solidFill>
              </a:endParaRPr>
            </a:p>
          </p:txBody>
        </p:sp>
        <p:sp>
          <p:nvSpPr>
            <p:cNvPr id="109" name="Rectangle 240"/>
            <p:cNvSpPr/>
            <p:nvPr/>
          </p:nvSpPr>
          <p:spPr>
            <a:xfrm>
              <a:off x="7539716" y="5556326"/>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1400" kern="0" dirty="0">
                <a:solidFill>
                  <a:srgbClr val="29313B"/>
                </a:solidFill>
              </a:endParaRPr>
            </a:p>
          </p:txBody>
        </p:sp>
        <p:sp>
          <p:nvSpPr>
            <p:cNvPr id="479" name="Rectangle 240"/>
            <p:cNvSpPr/>
            <p:nvPr/>
          </p:nvSpPr>
          <p:spPr>
            <a:xfrm>
              <a:off x="7479133" y="5606770"/>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r>
                <a:rPr lang="en-IE" altLang="zh-CN" sz="800" dirty="0">
                  <a:solidFill>
                    <a:srgbClr val="29313B"/>
                  </a:solidFill>
                </a:rPr>
                <a:t>NE</a:t>
              </a:r>
              <a:endParaRPr lang="en-IE" sz="1400" kern="0" dirty="0">
                <a:solidFill>
                  <a:srgbClr val="29313B"/>
                </a:solidFill>
              </a:endParaRPr>
            </a:p>
          </p:txBody>
        </p:sp>
        <p:sp>
          <p:nvSpPr>
            <p:cNvPr id="480" name="Rectangle 288"/>
            <p:cNvSpPr/>
            <p:nvPr/>
          </p:nvSpPr>
          <p:spPr>
            <a:xfrm>
              <a:off x="7676539" y="5642840"/>
              <a:ext cx="210075" cy="200725"/>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p>
              <a:pPr algn="ctr" defTabSz="1219140"/>
              <a:r>
                <a:rPr lang="en-US" altLang="zh-CN" sz="300" kern="0" dirty="0">
                  <a:solidFill>
                    <a:prstClr val="white"/>
                  </a:solidFill>
                </a:rPr>
                <a:t>SI</a:t>
              </a:r>
              <a:endParaRPr lang="en-IE" sz="300" kern="0" dirty="0">
                <a:solidFill>
                  <a:prstClr val="white"/>
                </a:solidFill>
              </a:endParaRPr>
            </a:p>
          </p:txBody>
        </p:sp>
        <p:grpSp>
          <p:nvGrpSpPr>
            <p:cNvPr id="499" name="Group 435"/>
            <p:cNvGrpSpPr/>
            <p:nvPr/>
          </p:nvGrpSpPr>
          <p:grpSpPr>
            <a:xfrm rot="10800000">
              <a:off x="7577473" y="5288260"/>
              <a:ext cx="364340" cy="202881"/>
              <a:chOff x="440681" y="1501109"/>
              <a:chExt cx="3034657" cy="3553135"/>
            </a:xfrm>
          </p:grpSpPr>
          <p:sp>
            <p:nvSpPr>
              <p:cNvPr id="500" name="Curved Right Arrow 436"/>
              <p:cNvSpPr/>
              <p:nvPr/>
            </p:nvSpPr>
            <p:spPr>
              <a:xfrm>
                <a:off x="440681" y="1570722"/>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200" dirty="0">
                  <a:solidFill>
                    <a:srgbClr val="29313B"/>
                  </a:solidFill>
                </a:endParaRPr>
              </a:p>
            </p:txBody>
          </p:sp>
          <p:sp>
            <p:nvSpPr>
              <p:cNvPr id="501" name="Curved Right Arrow 437"/>
              <p:cNvSpPr/>
              <p:nvPr/>
            </p:nvSpPr>
            <p:spPr>
              <a:xfrm flipH="1" flipV="1">
                <a:off x="1953232" y="1501109"/>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200" dirty="0">
                  <a:solidFill>
                    <a:srgbClr val="29313B"/>
                  </a:solidFill>
                </a:endParaRPr>
              </a:p>
            </p:txBody>
          </p:sp>
        </p:grpSp>
        <p:sp>
          <p:nvSpPr>
            <p:cNvPr id="208" name="Rectangle 207">
              <a:extLst>
                <a:ext uri="{FF2B5EF4-FFF2-40B4-BE49-F238E27FC236}">
                  <a16:creationId xmlns="" xmlns:a16="http://schemas.microsoft.com/office/drawing/2014/main" id="{83258CD4-3D70-4A5E-8FB1-F932B89A43DC}"/>
                </a:ext>
              </a:extLst>
            </p:cNvPr>
            <p:cNvSpPr/>
            <p:nvPr/>
          </p:nvSpPr>
          <p:spPr>
            <a:xfrm>
              <a:off x="4424686" y="4444933"/>
              <a:ext cx="1736352" cy="1558687"/>
            </a:xfrm>
            <a:prstGeom prst="rect">
              <a:avLst/>
            </a:prstGeom>
            <a:solidFill>
              <a:sysClr val="window" lastClr="FFFFFF">
                <a:lumMod val="95000"/>
                <a:alpha val="51000"/>
              </a:sysClr>
            </a:solidFill>
            <a:ln w="12700" cap="flat" cmpd="sng" algn="ctr">
              <a:solidFill>
                <a:schemeClr val="bg1">
                  <a:lumMod val="75000"/>
                </a:schemeClr>
              </a:solidFill>
              <a:prstDash val="lgDash"/>
            </a:ln>
            <a:effectLst>
              <a:outerShdw blurRad="76200" dir="13500000" sy="23000" kx="1200000" algn="br" rotWithShape="0">
                <a:prstClr val="black">
                  <a:alpha val="20000"/>
                </a:prstClr>
              </a:outerShdw>
            </a:effectLst>
          </p:spPr>
          <p:txBody>
            <a:bodyPr rtlCol="0" anchor="ctr"/>
            <a:lstStyle/>
            <a:p>
              <a:pPr algn="ctr" defTabSz="1219110"/>
              <a:endParaRPr lang="en-GB" sz="1200" kern="0" dirty="0">
                <a:solidFill>
                  <a:prstClr val="white"/>
                </a:solidFill>
              </a:endParaRPr>
            </a:p>
          </p:txBody>
        </p:sp>
        <p:sp>
          <p:nvSpPr>
            <p:cNvPr id="209" name="Rectangle 12"/>
            <p:cNvSpPr/>
            <p:nvPr/>
          </p:nvSpPr>
          <p:spPr>
            <a:xfrm>
              <a:off x="4488130" y="4511832"/>
              <a:ext cx="1599300" cy="712444"/>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defTabSz="609507"/>
              <a:endParaRPr lang="en-US" sz="105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141" name="TextBox 76"/>
            <p:cNvSpPr txBox="1"/>
            <p:nvPr/>
          </p:nvSpPr>
          <p:spPr>
            <a:xfrm rot="16200000">
              <a:off x="4740327" y="4450563"/>
              <a:ext cx="478041" cy="913427"/>
            </a:xfrm>
            <a:prstGeom prst="rect">
              <a:avLst/>
            </a:prstGeom>
            <a:noFill/>
          </p:spPr>
          <p:txBody>
            <a:bodyPr vert="vert" wrap="square" rtlCol="0" anchor="ctr">
              <a:spAutoFit/>
            </a:bodyPr>
            <a:lstStyle/>
            <a:p>
              <a:pPr defTabSz="609507"/>
              <a:r>
                <a:rPr lang="en-US" sz="800" dirty="0">
                  <a:solidFill>
                    <a:prstClr val="white">
                      <a:lumMod val="50000"/>
                    </a:prstClr>
                  </a:solidFill>
                </a:rPr>
                <a:t>Resource</a:t>
              </a:r>
            </a:p>
            <a:p>
              <a:pPr defTabSz="609507"/>
              <a:r>
                <a:rPr lang="en-US" sz="800" dirty="0">
                  <a:solidFill>
                    <a:prstClr val="white">
                      <a:lumMod val="50000"/>
                    </a:prstClr>
                  </a:solidFill>
                </a:rPr>
                <a:t>Operations</a:t>
              </a:r>
            </a:p>
          </p:txBody>
        </p:sp>
        <p:sp>
          <p:nvSpPr>
            <p:cNvPr id="361" name="TextBox 81"/>
            <p:cNvSpPr txBox="1"/>
            <p:nvPr/>
          </p:nvSpPr>
          <p:spPr>
            <a:xfrm>
              <a:off x="5536938" y="4791249"/>
              <a:ext cx="518193" cy="248863"/>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defPPr>
                <a:defRPr lang="en-US"/>
              </a:defPPr>
              <a:lvl1pPr algn="ctr" defTabSz="914378">
                <a:defRPr sz="1600" kern="0">
                  <a:solidFill>
                    <a:prstClr val="white"/>
                  </a:solidFill>
                </a:defRPr>
              </a:lvl1pPr>
            </a:lstStyle>
            <a:p>
              <a:r>
                <a:rPr lang="en-US" altLang="zh-CN" sz="300" dirty="0"/>
                <a:t>Domain</a:t>
              </a:r>
            </a:p>
            <a:p>
              <a:r>
                <a:rPr lang="en-US" altLang="zh-CN" sz="300" dirty="0"/>
                <a:t>Intelligence</a:t>
              </a:r>
            </a:p>
          </p:txBody>
        </p:sp>
        <p:sp>
          <p:nvSpPr>
            <p:cNvPr id="119" name="Rectangle 240"/>
            <p:cNvSpPr/>
            <p:nvPr/>
          </p:nvSpPr>
          <p:spPr>
            <a:xfrm>
              <a:off x="5119693" y="5372739"/>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1400" kern="0" dirty="0">
                <a:solidFill>
                  <a:srgbClr val="29313B"/>
                </a:solidFill>
              </a:endParaRPr>
            </a:p>
          </p:txBody>
        </p:sp>
        <p:sp>
          <p:nvSpPr>
            <p:cNvPr id="120" name="Rectangle 240"/>
            <p:cNvSpPr/>
            <p:nvPr/>
          </p:nvSpPr>
          <p:spPr>
            <a:xfrm>
              <a:off x="5059110" y="5423184"/>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1400" kern="0" dirty="0">
                <a:solidFill>
                  <a:srgbClr val="29313B"/>
                </a:solidFill>
              </a:endParaRPr>
            </a:p>
          </p:txBody>
        </p:sp>
        <p:grpSp>
          <p:nvGrpSpPr>
            <p:cNvPr id="121" name="Group 120"/>
            <p:cNvGrpSpPr/>
            <p:nvPr/>
          </p:nvGrpSpPr>
          <p:grpSpPr>
            <a:xfrm>
              <a:off x="4998527" y="5473628"/>
              <a:ext cx="439857" cy="271420"/>
              <a:chOff x="349490" y="2591340"/>
              <a:chExt cx="329893" cy="203565"/>
            </a:xfrm>
          </p:grpSpPr>
          <p:sp>
            <p:nvSpPr>
              <p:cNvPr id="122" name="Rectangle 240"/>
              <p:cNvSpPr/>
              <p:nvPr/>
            </p:nvSpPr>
            <p:spPr>
              <a:xfrm>
                <a:off x="349490" y="2591340"/>
                <a:ext cx="329893" cy="203565"/>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r>
                  <a:rPr lang="en-IE" altLang="zh-CN" sz="800" dirty="0">
                    <a:solidFill>
                      <a:srgbClr val="29313B"/>
                    </a:solidFill>
                  </a:rPr>
                  <a:t>NE</a:t>
                </a:r>
                <a:endParaRPr lang="en-IE" sz="1400" kern="0" dirty="0">
                  <a:solidFill>
                    <a:srgbClr val="29313B"/>
                  </a:solidFill>
                </a:endParaRPr>
              </a:p>
            </p:txBody>
          </p:sp>
          <p:sp>
            <p:nvSpPr>
              <p:cNvPr id="123" name="Rectangle 288"/>
              <p:cNvSpPr/>
              <p:nvPr/>
            </p:nvSpPr>
            <p:spPr>
              <a:xfrm>
                <a:off x="497544" y="2618392"/>
                <a:ext cx="157556" cy="150544"/>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p>
                <a:pPr algn="ctr" defTabSz="1219140"/>
                <a:r>
                  <a:rPr lang="en-US" altLang="zh-CN" sz="300" kern="0" dirty="0">
                    <a:solidFill>
                      <a:prstClr val="white"/>
                    </a:solidFill>
                  </a:rPr>
                  <a:t>SI</a:t>
                </a:r>
                <a:endParaRPr lang="en-IE" sz="300" kern="0" dirty="0">
                  <a:solidFill>
                    <a:prstClr val="white"/>
                  </a:solidFill>
                </a:endParaRPr>
              </a:p>
            </p:txBody>
          </p:sp>
        </p:grpSp>
        <p:grpSp>
          <p:nvGrpSpPr>
            <p:cNvPr id="116" name="Group 435"/>
            <p:cNvGrpSpPr/>
            <p:nvPr/>
          </p:nvGrpSpPr>
          <p:grpSpPr>
            <a:xfrm rot="10800000">
              <a:off x="5096867" y="5155117"/>
              <a:ext cx="364340" cy="202881"/>
              <a:chOff x="440681" y="1501109"/>
              <a:chExt cx="3034657" cy="3553135"/>
            </a:xfrm>
          </p:grpSpPr>
          <p:sp>
            <p:nvSpPr>
              <p:cNvPr id="117" name="Curved Right Arrow 436"/>
              <p:cNvSpPr/>
              <p:nvPr/>
            </p:nvSpPr>
            <p:spPr>
              <a:xfrm>
                <a:off x="440681" y="1570722"/>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200" dirty="0">
                  <a:solidFill>
                    <a:srgbClr val="29313B"/>
                  </a:solidFill>
                </a:endParaRPr>
              </a:p>
            </p:txBody>
          </p:sp>
          <p:sp>
            <p:nvSpPr>
              <p:cNvPr id="118" name="Curved Right Arrow 437"/>
              <p:cNvSpPr/>
              <p:nvPr/>
            </p:nvSpPr>
            <p:spPr>
              <a:xfrm flipH="1" flipV="1">
                <a:off x="1953232" y="1501109"/>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200" dirty="0">
                  <a:solidFill>
                    <a:srgbClr val="29313B"/>
                  </a:solidFill>
                </a:endParaRPr>
              </a:p>
            </p:txBody>
          </p:sp>
        </p:grpSp>
        <p:sp>
          <p:nvSpPr>
            <p:cNvPr id="135" name="TextBox 134"/>
            <p:cNvSpPr txBox="1"/>
            <p:nvPr/>
          </p:nvSpPr>
          <p:spPr>
            <a:xfrm>
              <a:off x="7761471" y="1902061"/>
              <a:ext cx="537323" cy="273166"/>
            </a:xfrm>
            <a:prstGeom prst="rect">
              <a:avLst/>
            </a:prstGeom>
            <a:noFill/>
          </p:spPr>
          <p:txBody>
            <a:bodyPr wrap="square" rtlCol="0">
              <a:spAutoFit/>
            </a:bodyPr>
            <a:lstStyle/>
            <a:p>
              <a:pPr defTabSz="914377"/>
              <a:r>
                <a:rPr lang="en-US" sz="1000" b="1" dirty="0">
                  <a:solidFill>
                    <a:srgbClr val="29313B"/>
                  </a:solidFill>
                  <a:latin typeface="Arial Black" panose="020B0A04020102020204" pitchFamily="34" charset="0"/>
                </a:rPr>
                <a:t>I1</a:t>
              </a:r>
            </a:p>
          </p:txBody>
        </p:sp>
        <p:sp>
          <p:nvSpPr>
            <p:cNvPr id="136" name="TextBox 135"/>
            <p:cNvSpPr txBox="1"/>
            <p:nvPr/>
          </p:nvSpPr>
          <p:spPr>
            <a:xfrm>
              <a:off x="7761471" y="3024369"/>
              <a:ext cx="537323" cy="273166"/>
            </a:xfrm>
            <a:prstGeom prst="rect">
              <a:avLst/>
            </a:prstGeom>
            <a:noFill/>
          </p:spPr>
          <p:txBody>
            <a:bodyPr wrap="square" rtlCol="0">
              <a:spAutoFit/>
            </a:bodyPr>
            <a:lstStyle/>
            <a:p>
              <a:pPr defTabSz="914377"/>
              <a:r>
                <a:rPr lang="en-US" sz="1000" b="1" dirty="0">
                  <a:solidFill>
                    <a:srgbClr val="29313B"/>
                  </a:solidFill>
                  <a:latin typeface="Arial Black" panose="020B0A04020102020204" pitchFamily="34" charset="0"/>
                </a:rPr>
                <a:t>I2</a:t>
              </a:r>
            </a:p>
          </p:txBody>
        </p:sp>
        <p:sp>
          <p:nvSpPr>
            <p:cNvPr id="137" name="TextBox 136"/>
            <p:cNvSpPr txBox="1"/>
            <p:nvPr/>
          </p:nvSpPr>
          <p:spPr>
            <a:xfrm>
              <a:off x="7761471" y="4146429"/>
              <a:ext cx="537323" cy="273166"/>
            </a:xfrm>
            <a:prstGeom prst="rect">
              <a:avLst/>
            </a:prstGeom>
            <a:noFill/>
          </p:spPr>
          <p:txBody>
            <a:bodyPr wrap="square" rtlCol="0">
              <a:spAutoFit/>
            </a:bodyPr>
            <a:lstStyle/>
            <a:p>
              <a:pPr defTabSz="914377"/>
              <a:r>
                <a:rPr lang="en-US" sz="1000" b="1" dirty="0">
                  <a:solidFill>
                    <a:srgbClr val="29313B"/>
                  </a:solidFill>
                  <a:latin typeface="Arial Black" panose="020B0A04020102020204" pitchFamily="34" charset="0"/>
                </a:rPr>
                <a:t>I3</a:t>
              </a:r>
            </a:p>
          </p:txBody>
        </p:sp>
        <p:sp>
          <p:nvSpPr>
            <p:cNvPr id="140" name="TextBox 76"/>
            <p:cNvSpPr txBox="1"/>
            <p:nvPr/>
          </p:nvSpPr>
          <p:spPr>
            <a:xfrm rot="16200000">
              <a:off x="1581499" y="4698292"/>
              <a:ext cx="384141" cy="225753"/>
            </a:xfrm>
            <a:prstGeom prst="rect">
              <a:avLst/>
            </a:prstGeom>
            <a:noFill/>
          </p:spPr>
          <p:txBody>
            <a:bodyPr vert="vert" wrap="square" rtlCol="0" anchor="ctr">
              <a:spAutoFit/>
            </a:bodyPr>
            <a:lstStyle/>
            <a:p>
              <a:pPr defTabSz="609523"/>
              <a:r>
                <a:rPr lang="en-US" sz="1050" b="1" dirty="0">
                  <a:solidFill>
                    <a:srgbClr val="00B0F0"/>
                  </a:solidFill>
                  <a:latin typeface="Arial Black" panose="020B0A04020102020204" pitchFamily="34" charset="0"/>
                </a:rPr>
                <a:t>…</a:t>
              </a:r>
            </a:p>
          </p:txBody>
        </p:sp>
        <p:sp>
          <p:nvSpPr>
            <p:cNvPr id="143" name="TextBox 307"/>
            <p:cNvSpPr txBox="1"/>
            <p:nvPr/>
          </p:nvSpPr>
          <p:spPr>
            <a:xfrm>
              <a:off x="3983990" y="4570444"/>
              <a:ext cx="537323" cy="273166"/>
            </a:xfrm>
            <a:prstGeom prst="rect">
              <a:avLst/>
            </a:prstGeom>
            <a:noFill/>
          </p:spPr>
          <p:txBody>
            <a:bodyPr wrap="square" rtlCol="0">
              <a:spAutoFit/>
            </a:bodyPr>
            <a:lstStyle/>
            <a:p>
              <a:pPr algn="ctr" defTabSz="914377"/>
              <a:r>
                <a:rPr lang="en-US" sz="1000" b="1" dirty="0">
                  <a:solidFill>
                    <a:prstClr val="white">
                      <a:lumMod val="50000"/>
                    </a:prstClr>
                  </a:solidFill>
                  <a:latin typeface="Arial Black" panose="020B0A04020102020204" pitchFamily="34" charset="0"/>
                </a:rPr>
                <a:t>F3</a:t>
              </a:r>
            </a:p>
          </p:txBody>
        </p:sp>
        <p:cxnSp>
          <p:nvCxnSpPr>
            <p:cNvPr id="144" name="Straight Connector 308"/>
            <p:cNvCxnSpPr/>
            <p:nvPr/>
          </p:nvCxnSpPr>
          <p:spPr>
            <a:xfrm flipH="1">
              <a:off x="4081014" y="4863076"/>
              <a:ext cx="3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76"/>
            <p:cNvSpPr txBox="1"/>
            <p:nvPr/>
          </p:nvSpPr>
          <p:spPr>
            <a:xfrm rot="16200000">
              <a:off x="9635399" y="5755787"/>
              <a:ext cx="341459" cy="317874"/>
            </a:xfrm>
            <a:prstGeom prst="rect">
              <a:avLst/>
            </a:prstGeom>
            <a:noFill/>
          </p:spPr>
          <p:txBody>
            <a:bodyPr vert="vert" wrap="square" rtlCol="0" anchor="ctr">
              <a:spAutoFit/>
            </a:bodyPr>
            <a:lstStyle/>
            <a:p>
              <a:pPr defTabSz="609523"/>
              <a:r>
                <a:rPr lang="en-US" sz="800" b="1" dirty="0">
                  <a:solidFill>
                    <a:srgbClr val="969696"/>
                  </a:solidFill>
                  <a:latin typeface="Arial Black" panose="020B0A04020102020204" pitchFamily="34" charset="0"/>
                </a:rPr>
                <a:t>…</a:t>
              </a:r>
            </a:p>
          </p:txBody>
        </p:sp>
        <p:sp>
          <p:nvSpPr>
            <p:cNvPr id="148" name="TextBox 22"/>
            <p:cNvSpPr txBox="1"/>
            <p:nvPr/>
          </p:nvSpPr>
          <p:spPr>
            <a:xfrm>
              <a:off x="9806129" y="5717027"/>
              <a:ext cx="1568588" cy="307313"/>
            </a:xfrm>
            <a:prstGeom prst="rect">
              <a:avLst/>
            </a:prstGeom>
            <a:noFill/>
          </p:spPr>
          <p:txBody>
            <a:bodyPr wrap="square" rtlCol="0">
              <a:spAutoFit/>
            </a:bodyPr>
            <a:lstStyle/>
            <a:p>
              <a:pPr defTabSz="914377"/>
              <a:r>
                <a:rPr lang="en-US" sz="400" dirty="0">
                  <a:solidFill>
                    <a:srgbClr val="29313B"/>
                  </a:solidFill>
                </a:rPr>
                <a:t>1..N  Autonomous Domains (AD)</a:t>
              </a:r>
            </a:p>
            <a:p>
              <a:pPr defTabSz="914377"/>
              <a:r>
                <a:rPr lang="en-US" sz="400" dirty="0">
                  <a:solidFill>
                    <a:srgbClr val="29313B"/>
                  </a:solidFill>
                </a:rPr>
                <a:t>Only ADs at resource layer shown for simplicity</a:t>
              </a:r>
            </a:p>
          </p:txBody>
        </p:sp>
        <p:sp>
          <p:nvSpPr>
            <p:cNvPr id="151" name="Rectangle 150">
              <a:extLst>
                <a:ext uri="{FF2B5EF4-FFF2-40B4-BE49-F238E27FC236}">
                  <a16:creationId xmlns="" xmlns:a16="http://schemas.microsoft.com/office/drawing/2014/main" id="{83258CD4-3D70-4A5E-8FB1-F932B89A43DC}"/>
                </a:ext>
              </a:extLst>
            </p:cNvPr>
            <p:cNvSpPr/>
            <p:nvPr/>
          </p:nvSpPr>
          <p:spPr>
            <a:xfrm>
              <a:off x="2344662" y="4439729"/>
              <a:ext cx="1736352" cy="1558687"/>
            </a:xfrm>
            <a:prstGeom prst="rect">
              <a:avLst/>
            </a:prstGeom>
            <a:solidFill>
              <a:sysClr val="window" lastClr="FFFFFF">
                <a:lumMod val="95000"/>
                <a:alpha val="51000"/>
              </a:sysClr>
            </a:solidFill>
            <a:ln w="12700" cap="flat" cmpd="sng" algn="ctr">
              <a:solidFill>
                <a:schemeClr val="bg1">
                  <a:lumMod val="75000"/>
                </a:schemeClr>
              </a:solidFill>
              <a:prstDash val="lgDash"/>
            </a:ln>
            <a:effectLst>
              <a:outerShdw blurRad="76200" dir="13500000" sy="23000" kx="1200000" algn="br" rotWithShape="0">
                <a:prstClr val="black">
                  <a:alpha val="20000"/>
                </a:prstClr>
              </a:outerShdw>
            </a:effectLst>
          </p:spPr>
          <p:txBody>
            <a:bodyPr rtlCol="0" anchor="ctr"/>
            <a:lstStyle/>
            <a:p>
              <a:pPr algn="ctr" defTabSz="1219110"/>
              <a:endParaRPr lang="en-GB" sz="1200" kern="0" dirty="0">
                <a:solidFill>
                  <a:prstClr val="white"/>
                </a:solidFill>
              </a:endParaRPr>
            </a:p>
          </p:txBody>
        </p:sp>
        <p:sp>
          <p:nvSpPr>
            <p:cNvPr id="152" name="Rectangle 12"/>
            <p:cNvSpPr/>
            <p:nvPr/>
          </p:nvSpPr>
          <p:spPr>
            <a:xfrm>
              <a:off x="2408106" y="4506628"/>
              <a:ext cx="1599300" cy="712444"/>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defTabSz="609507"/>
              <a:endParaRPr lang="en-US" sz="105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154" name="TextBox 76"/>
            <p:cNvSpPr txBox="1"/>
            <p:nvPr/>
          </p:nvSpPr>
          <p:spPr>
            <a:xfrm rot="16200000">
              <a:off x="2660302" y="4445360"/>
              <a:ext cx="478041" cy="913427"/>
            </a:xfrm>
            <a:prstGeom prst="rect">
              <a:avLst/>
            </a:prstGeom>
            <a:noFill/>
          </p:spPr>
          <p:txBody>
            <a:bodyPr vert="vert" wrap="square" rtlCol="0" anchor="ctr">
              <a:spAutoFit/>
            </a:bodyPr>
            <a:lstStyle/>
            <a:p>
              <a:pPr defTabSz="609507"/>
              <a:r>
                <a:rPr lang="en-US" sz="800" dirty="0">
                  <a:solidFill>
                    <a:prstClr val="white">
                      <a:lumMod val="50000"/>
                    </a:prstClr>
                  </a:solidFill>
                </a:rPr>
                <a:t>Resource</a:t>
              </a:r>
            </a:p>
            <a:p>
              <a:pPr defTabSz="609507"/>
              <a:r>
                <a:rPr lang="en-US" sz="800" dirty="0">
                  <a:solidFill>
                    <a:prstClr val="white">
                      <a:lumMod val="50000"/>
                    </a:prstClr>
                  </a:solidFill>
                </a:rPr>
                <a:t>Operations</a:t>
              </a:r>
            </a:p>
          </p:txBody>
        </p:sp>
        <p:sp>
          <p:nvSpPr>
            <p:cNvPr id="155" name="TextBox 81"/>
            <p:cNvSpPr txBox="1"/>
            <p:nvPr/>
          </p:nvSpPr>
          <p:spPr>
            <a:xfrm>
              <a:off x="3456914" y="4786045"/>
              <a:ext cx="518193" cy="248863"/>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defPPr>
                <a:defRPr lang="en-US"/>
              </a:defPPr>
              <a:lvl1pPr algn="ctr" defTabSz="914378">
                <a:defRPr sz="1600" kern="0">
                  <a:solidFill>
                    <a:prstClr val="white"/>
                  </a:solidFill>
                </a:defRPr>
              </a:lvl1pPr>
            </a:lstStyle>
            <a:p>
              <a:r>
                <a:rPr lang="en-US" altLang="zh-CN" sz="300" dirty="0"/>
                <a:t>Domain</a:t>
              </a:r>
            </a:p>
            <a:p>
              <a:r>
                <a:rPr lang="en-US" altLang="zh-CN" sz="300" dirty="0"/>
                <a:t>Intelligence</a:t>
              </a:r>
            </a:p>
          </p:txBody>
        </p:sp>
        <p:grpSp>
          <p:nvGrpSpPr>
            <p:cNvPr id="6" name="Group 5"/>
            <p:cNvGrpSpPr/>
            <p:nvPr/>
          </p:nvGrpSpPr>
          <p:grpSpPr>
            <a:xfrm>
              <a:off x="2918503" y="5367535"/>
              <a:ext cx="561023" cy="372309"/>
              <a:chOff x="2918503" y="5367535"/>
              <a:chExt cx="561023" cy="372309"/>
            </a:xfrm>
          </p:grpSpPr>
          <p:sp>
            <p:nvSpPr>
              <p:cNvPr id="156" name="Rectangle 240"/>
              <p:cNvSpPr/>
              <p:nvPr/>
            </p:nvSpPr>
            <p:spPr>
              <a:xfrm>
                <a:off x="3039669" y="5367535"/>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1400" kern="0" dirty="0">
                  <a:solidFill>
                    <a:srgbClr val="29313B"/>
                  </a:solidFill>
                </a:endParaRPr>
              </a:p>
            </p:txBody>
          </p:sp>
          <p:sp>
            <p:nvSpPr>
              <p:cNvPr id="157" name="Rectangle 240"/>
              <p:cNvSpPr/>
              <p:nvPr/>
            </p:nvSpPr>
            <p:spPr>
              <a:xfrm>
                <a:off x="2979086" y="5417980"/>
                <a:ext cx="439857" cy="271420"/>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1400" kern="0" dirty="0">
                  <a:solidFill>
                    <a:srgbClr val="29313B"/>
                  </a:solidFill>
                </a:endParaRPr>
              </a:p>
            </p:txBody>
          </p:sp>
          <p:grpSp>
            <p:nvGrpSpPr>
              <p:cNvPr id="158" name="Group 157"/>
              <p:cNvGrpSpPr/>
              <p:nvPr/>
            </p:nvGrpSpPr>
            <p:grpSpPr>
              <a:xfrm>
                <a:off x="2918503" y="5468424"/>
                <a:ext cx="439857" cy="271420"/>
                <a:chOff x="349490" y="2591340"/>
                <a:chExt cx="329893" cy="203565"/>
              </a:xfrm>
            </p:grpSpPr>
            <p:sp>
              <p:nvSpPr>
                <p:cNvPr id="162" name="Rectangle 240"/>
                <p:cNvSpPr/>
                <p:nvPr/>
              </p:nvSpPr>
              <p:spPr>
                <a:xfrm>
                  <a:off x="349490" y="2591340"/>
                  <a:ext cx="329893" cy="203565"/>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r>
                    <a:rPr lang="en-IE" altLang="zh-CN" sz="800" dirty="0">
                      <a:solidFill>
                        <a:srgbClr val="29313B"/>
                      </a:solidFill>
                    </a:rPr>
                    <a:t>NE</a:t>
                  </a:r>
                  <a:endParaRPr lang="en-IE" sz="1400" kern="0" dirty="0">
                    <a:solidFill>
                      <a:srgbClr val="29313B"/>
                    </a:solidFill>
                  </a:endParaRPr>
                </a:p>
              </p:txBody>
            </p:sp>
            <p:sp>
              <p:nvSpPr>
                <p:cNvPr id="163" name="Rectangle 288"/>
                <p:cNvSpPr/>
                <p:nvPr/>
              </p:nvSpPr>
              <p:spPr>
                <a:xfrm>
                  <a:off x="497544" y="2618392"/>
                  <a:ext cx="157556" cy="150544"/>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p>
                  <a:pPr algn="ctr" defTabSz="1219140"/>
                  <a:r>
                    <a:rPr lang="en-US" altLang="zh-CN" sz="300" kern="0" dirty="0">
                      <a:solidFill>
                        <a:prstClr val="white"/>
                      </a:solidFill>
                    </a:rPr>
                    <a:t>SI</a:t>
                  </a:r>
                  <a:endParaRPr lang="en-IE" sz="300" kern="0" dirty="0">
                    <a:solidFill>
                      <a:prstClr val="white"/>
                    </a:solidFill>
                  </a:endParaRPr>
                </a:p>
              </p:txBody>
            </p:sp>
          </p:grpSp>
        </p:grpSp>
        <p:grpSp>
          <p:nvGrpSpPr>
            <p:cNvPr id="159" name="Group 435"/>
            <p:cNvGrpSpPr/>
            <p:nvPr/>
          </p:nvGrpSpPr>
          <p:grpSpPr>
            <a:xfrm rot="10800000">
              <a:off x="3016843" y="5149913"/>
              <a:ext cx="364340" cy="202881"/>
              <a:chOff x="440681" y="1501109"/>
              <a:chExt cx="3034657" cy="3553135"/>
            </a:xfrm>
          </p:grpSpPr>
          <p:sp>
            <p:nvSpPr>
              <p:cNvPr id="160" name="Curved Right Arrow 436"/>
              <p:cNvSpPr/>
              <p:nvPr/>
            </p:nvSpPr>
            <p:spPr>
              <a:xfrm>
                <a:off x="440681" y="1570722"/>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200" dirty="0">
                  <a:solidFill>
                    <a:srgbClr val="29313B"/>
                  </a:solidFill>
                </a:endParaRPr>
              </a:p>
            </p:txBody>
          </p:sp>
          <p:sp>
            <p:nvSpPr>
              <p:cNvPr id="161" name="Curved Right Arrow 437"/>
              <p:cNvSpPr/>
              <p:nvPr/>
            </p:nvSpPr>
            <p:spPr>
              <a:xfrm flipH="1" flipV="1">
                <a:off x="1953232" y="1501109"/>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1200" dirty="0">
                  <a:solidFill>
                    <a:srgbClr val="29313B"/>
                  </a:solidFill>
                </a:endParaRPr>
              </a:p>
            </p:txBody>
          </p:sp>
        </p:grpSp>
        <p:sp>
          <p:nvSpPr>
            <p:cNvPr id="164" name="Rectangle 163"/>
            <p:cNvSpPr/>
            <p:nvPr/>
          </p:nvSpPr>
          <p:spPr>
            <a:xfrm>
              <a:off x="2512598" y="5975878"/>
              <a:ext cx="1512151" cy="512188"/>
            </a:xfrm>
            <a:prstGeom prst="rect">
              <a:avLst/>
            </a:prstGeom>
          </p:spPr>
          <p:txBody>
            <a:bodyPr wrap="square">
              <a:spAutoFit/>
            </a:bodyPr>
            <a:lstStyle/>
            <a:p>
              <a:pPr algn="ctr" defTabSz="609523"/>
              <a:r>
                <a:rPr lang="en-US" altLang="zh-CN" sz="800" b="1" dirty="0">
                  <a:solidFill>
                    <a:srgbClr val="BFBFBF"/>
                  </a:solidFill>
                </a:rPr>
                <a:t>Autonomous Domain</a:t>
              </a:r>
            </a:p>
            <a:p>
              <a:pPr algn="ctr" defTabSz="609523"/>
              <a:r>
                <a:rPr lang="en-US" altLang="zh-CN" sz="800" b="1" dirty="0">
                  <a:solidFill>
                    <a:srgbClr val="BFBFBF"/>
                  </a:solidFill>
                </a:rPr>
                <a:t>A (Simplified)</a:t>
              </a:r>
              <a:endParaRPr lang="en-US" sz="800" b="1" dirty="0">
                <a:solidFill>
                  <a:srgbClr val="BFBFBF"/>
                </a:solidFill>
              </a:endParaRPr>
            </a:p>
          </p:txBody>
        </p:sp>
        <p:sp>
          <p:nvSpPr>
            <p:cNvPr id="111" name="TextBox 307"/>
            <p:cNvSpPr txBox="1"/>
            <p:nvPr/>
          </p:nvSpPr>
          <p:spPr>
            <a:xfrm>
              <a:off x="1883962" y="4570444"/>
              <a:ext cx="537323" cy="273166"/>
            </a:xfrm>
            <a:prstGeom prst="rect">
              <a:avLst/>
            </a:prstGeom>
            <a:noFill/>
          </p:spPr>
          <p:txBody>
            <a:bodyPr wrap="square" rtlCol="0">
              <a:spAutoFit/>
            </a:bodyPr>
            <a:lstStyle/>
            <a:p>
              <a:pPr algn="ctr" defTabSz="914377"/>
              <a:r>
                <a:rPr lang="en-US" sz="1000" b="1" dirty="0">
                  <a:solidFill>
                    <a:prstClr val="white">
                      <a:lumMod val="50000"/>
                    </a:prstClr>
                  </a:solidFill>
                  <a:latin typeface="Arial Black" panose="020B0A04020102020204" pitchFamily="34" charset="0"/>
                </a:rPr>
                <a:t>F3</a:t>
              </a:r>
            </a:p>
          </p:txBody>
        </p:sp>
        <p:cxnSp>
          <p:nvCxnSpPr>
            <p:cNvPr id="112" name="Straight Connector 308"/>
            <p:cNvCxnSpPr/>
            <p:nvPr/>
          </p:nvCxnSpPr>
          <p:spPr>
            <a:xfrm flipH="1">
              <a:off x="1999505" y="4865026"/>
              <a:ext cx="3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76"/>
            <p:cNvSpPr txBox="1"/>
            <p:nvPr/>
          </p:nvSpPr>
          <p:spPr>
            <a:xfrm rot="16200000">
              <a:off x="2274238" y="3611327"/>
              <a:ext cx="384141" cy="225753"/>
            </a:xfrm>
            <a:prstGeom prst="rect">
              <a:avLst/>
            </a:prstGeom>
            <a:noFill/>
          </p:spPr>
          <p:txBody>
            <a:bodyPr vert="vert" wrap="square" rtlCol="0" anchor="ctr">
              <a:spAutoFit/>
            </a:bodyPr>
            <a:lstStyle/>
            <a:p>
              <a:pPr defTabSz="609523"/>
              <a:r>
                <a:rPr lang="en-US" sz="1050" b="1" dirty="0">
                  <a:solidFill>
                    <a:srgbClr val="00B0F0"/>
                  </a:solidFill>
                  <a:latin typeface="Arial Black" panose="020B0A04020102020204" pitchFamily="34" charset="0"/>
                </a:rPr>
                <a:t>…</a:t>
              </a:r>
            </a:p>
          </p:txBody>
        </p:sp>
        <p:sp>
          <p:nvSpPr>
            <p:cNvPr id="125" name="TextBox 307"/>
            <p:cNvSpPr txBox="1"/>
            <p:nvPr/>
          </p:nvSpPr>
          <p:spPr>
            <a:xfrm>
              <a:off x="2635976" y="3506996"/>
              <a:ext cx="537323" cy="273166"/>
            </a:xfrm>
            <a:prstGeom prst="rect">
              <a:avLst/>
            </a:prstGeom>
            <a:noFill/>
          </p:spPr>
          <p:txBody>
            <a:bodyPr wrap="square" rtlCol="0">
              <a:spAutoFit/>
            </a:bodyPr>
            <a:lstStyle/>
            <a:p>
              <a:pPr defTabSz="914377"/>
              <a:r>
                <a:rPr lang="en-US" sz="1000" b="1" dirty="0">
                  <a:solidFill>
                    <a:prstClr val="white">
                      <a:lumMod val="50000"/>
                    </a:prstClr>
                  </a:solidFill>
                  <a:latin typeface="Arial Black" panose="020B0A04020102020204" pitchFamily="34" charset="0"/>
                </a:rPr>
                <a:t>F2</a:t>
              </a:r>
            </a:p>
          </p:txBody>
        </p:sp>
        <p:cxnSp>
          <p:nvCxnSpPr>
            <p:cNvPr id="126" name="Straight Connector 308"/>
            <p:cNvCxnSpPr/>
            <p:nvPr/>
          </p:nvCxnSpPr>
          <p:spPr>
            <a:xfrm flipH="1">
              <a:off x="2692243" y="3778063"/>
              <a:ext cx="3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76"/>
            <p:cNvSpPr txBox="1"/>
            <p:nvPr/>
          </p:nvSpPr>
          <p:spPr>
            <a:xfrm rot="16200000">
              <a:off x="2954829" y="2455212"/>
              <a:ext cx="384141" cy="225753"/>
            </a:xfrm>
            <a:prstGeom prst="rect">
              <a:avLst/>
            </a:prstGeom>
            <a:noFill/>
          </p:spPr>
          <p:txBody>
            <a:bodyPr vert="vert" wrap="square" rtlCol="0" anchor="ctr">
              <a:spAutoFit/>
            </a:bodyPr>
            <a:lstStyle/>
            <a:p>
              <a:pPr defTabSz="609523"/>
              <a:r>
                <a:rPr lang="en-US" sz="1050" b="1" dirty="0">
                  <a:solidFill>
                    <a:srgbClr val="00B0F0"/>
                  </a:solidFill>
                  <a:latin typeface="Arial Black" panose="020B0A04020102020204" pitchFamily="34" charset="0"/>
                </a:rPr>
                <a:t>…</a:t>
              </a:r>
            </a:p>
          </p:txBody>
        </p:sp>
        <p:sp>
          <p:nvSpPr>
            <p:cNvPr id="129" name="TextBox 307"/>
            <p:cNvSpPr txBox="1"/>
            <p:nvPr/>
          </p:nvSpPr>
          <p:spPr>
            <a:xfrm>
              <a:off x="3316568" y="2371087"/>
              <a:ext cx="537323" cy="273166"/>
            </a:xfrm>
            <a:prstGeom prst="rect">
              <a:avLst/>
            </a:prstGeom>
            <a:noFill/>
          </p:spPr>
          <p:txBody>
            <a:bodyPr wrap="square" rtlCol="0">
              <a:spAutoFit/>
            </a:bodyPr>
            <a:lstStyle/>
            <a:p>
              <a:pPr defTabSz="914377"/>
              <a:r>
                <a:rPr lang="en-US" sz="1000" b="1" dirty="0">
                  <a:solidFill>
                    <a:prstClr val="white">
                      <a:lumMod val="50000"/>
                    </a:prstClr>
                  </a:solidFill>
                  <a:latin typeface="Arial Black" panose="020B0A04020102020204" pitchFamily="34" charset="0"/>
                </a:rPr>
                <a:t>F1</a:t>
              </a:r>
            </a:p>
          </p:txBody>
        </p:sp>
        <p:cxnSp>
          <p:nvCxnSpPr>
            <p:cNvPr id="130" name="Straight Connector 308"/>
            <p:cNvCxnSpPr/>
            <p:nvPr/>
          </p:nvCxnSpPr>
          <p:spPr>
            <a:xfrm flipH="1">
              <a:off x="3372835" y="2621947"/>
              <a:ext cx="3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8" name="Group 107"/>
          <p:cNvGrpSpPr/>
          <p:nvPr/>
        </p:nvGrpSpPr>
        <p:grpSpPr>
          <a:xfrm>
            <a:off x="7830294" y="1436433"/>
            <a:ext cx="3938953" cy="3923526"/>
            <a:chOff x="2754316" y="1313451"/>
            <a:chExt cx="5461306" cy="4485186"/>
          </a:xfrm>
        </p:grpSpPr>
        <p:sp>
          <p:nvSpPr>
            <p:cNvPr id="113" name="Rectangle 31">
              <a:extLst>
                <a:ext uri="{FF2B5EF4-FFF2-40B4-BE49-F238E27FC236}">
                  <a16:creationId xmlns="" xmlns:a16="http://schemas.microsoft.com/office/drawing/2014/main" id="{83258CD4-3D70-4A5E-8FB1-F932B89A43DC}"/>
                </a:ext>
              </a:extLst>
            </p:cNvPr>
            <p:cNvSpPr/>
            <p:nvPr/>
          </p:nvSpPr>
          <p:spPr>
            <a:xfrm>
              <a:off x="3954549" y="4930746"/>
              <a:ext cx="1690729" cy="867891"/>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r>
                <a:rPr lang="en-GB" sz="1600" kern="0" dirty="0">
                  <a:solidFill>
                    <a:srgbClr val="0070C0"/>
                  </a:solidFill>
                </a:rPr>
                <a:t>AD </a:t>
              </a:r>
              <a:r>
                <a:rPr lang="en-GB" sz="1600" b="1" kern="0" dirty="0">
                  <a:solidFill>
                    <a:srgbClr val="0070C0"/>
                  </a:solidFill>
                </a:rPr>
                <a:t>E</a:t>
              </a:r>
            </a:p>
          </p:txBody>
        </p:sp>
        <p:sp>
          <p:nvSpPr>
            <p:cNvPr id="114" name="Rectangle 34">
              <a:extLst>
                <a:ext uri="{FF2B5EF4-FFF2-40B4-BE49-F238E27FC236}">
                  <a16:creationId xmlns="" xmlns:a16="http://schemas.microsoft.com/office/drawing/2014/main" id="{83258CD4-3D70-4A5E-8FB1-F932B89A43DC}"/>
                </a:ext>
              </a:extLst>
            </p:cNvPr>
            <p:cNvSpPr/>
            <p:nvPr/>
          </p:nvSpPr>
          <p:spPr>
            <a:xfrm>
              <a:off x="6096000" y="4926240"/>
              <a:ext cx="1690729" cy="867891"/>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r>
                <a:rPr lang="en-GB" sz="1600" kern="0" dirty="0">
                  <a:solidFill>
                    <a:srgbClr val="0070C0"/>
                  </a:solidFill>
                </a:rPr>
                <a:t>AD </a:t>
              </a:r>
              <a:r>
                <a:rPr lang="en-GB" sz="1600" b="1" kern="0" dirty="0">
                  <a:solidFill>
                    <a:srgbClr val="0070C0"/>
                  </a:solidFill>
                </a:rPr>
                <a:t>F</a:t>
              </a:r>
              <a:r>
                <a:rPr lang="en-GB" sz="1600" kern="0" dirty="0">
                  <a:solidFill>
                    <a:srgbClr val="0070C0"/>
                  </a:solidFill>
                </a:rPr>
                <a:t> </a:t>
              </a:r>
              <a:endParaRPr lang="en-GB" sz="1600" b="1" kern="0" dirty="0">
                <a:solidFill>
                  <a:srgbClr val="0070C0"/>
                </a:solidFill>
              </a:endParaRPr>
            </a:p>
          </p:txBody>
        </p:sp>
        <p:sp>
          <p:nvSpPr>
            <p:cNvPr id="124" name="TextBox 30"/>
            <p:cNvSpPr txBox="1"/>
            <p:nvPr/>
          </p:nvSpPr>
          <p:spPr>
            <a:xfrm>
              <a:off x="4951684" y="1313451"/>
              <a:ext cx="2683278" cy="738854"/>
            </a:xfrm>
            <a:prstGeom prst="rect">
              <a:avLst/>
            </a:prstGeom>
            <a:noFill/>
          </p:spPr>
          <p:txBody>
            <a:bodyPr wrap="square" rtlCol="0">
              <a:spAutoFit/>
            </a:bodyPr>
            <a:lstStyle/>
            <a:p>
              <a:pPr defTabSz="914377"/>
              <a:r>
                <a:rPr lang="en-US" sz="1200" dirty="0">
                  <a:solidFill>
                    <a:srgbClr val="E0121D"/>
                  </a:solidFill>
                </a:rPr>
                <a:t>Intent API </a:t>
              </a:r>
              <a:r>
                <a:rPr lang="en-US" sz="1200" b="1" dirty="0">
                  <a:solidFill>
                    <a:srgbClr val="E0121D"/>
                  </a:solidFill>
                </a:rPr>
                <a:t>TMF921</a:t>
              </a:r>
              <a:r>
                <a:rPr lang="en-US" sz="1200" dirty="0">
                  <a:solidFill>
                    <a:srgbClr val="E0121D"/>
                  </a:solidFill>
                </a:rPr>
                <a:t> can be used at all I and F</a:t>
              </a:r>
              <a:r>
                <a:rPr lang="en-US" sz="1200" dirty="0">
                  <a:solidFill>
                    <a:srgbClr val="E0121D"/>
                  </a:solidFill>
                  <a:latin typeface="Algerian" panose="04020705040A02060702" pitchFamily="82" charset="0"/>
                </a:rPr>
                <a:t> </a:t>
              </a:r>
              <a:r>
                <a:rPr lang="en-US" sz="1200" dirty="0">
                  <a:solidFill>
                    <a:srgbClr val="E0121D"/>
                  </a:solidFill>
                </a:rPr>
                <a:t>reference points</a:t>
              </a:r>
            </a:p>
          </p:txBody>
        </p:sp>
        <p:cxnSp>
          <p:nvCxnSpPr>
            <p:cNvPr id="128" name="Straight Arrow Connector 3"/>
            <p:cNvCxnSpPr/>
            <p:nvPr/>
          </p:nvCxnSpPr>
          <p:spPr>
            <a:xfrm flipH="1">
              <a:off x="5002384" y="1948020"/>
              <a:ext cx="1025819" cy="360802"/>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72"/>
            <p:cNvCxnSpPr/>
            <p:nvPr/>
          </p:nvCxnSpPr>
          <p:spPr>
            <a:xfrm flipH="1">
              <a:off x="5847748" y="1989454"/>
              <a:ext cx="235435" cy="566194"/>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cxnSp>
          <p:nvCxnSpPr>
            <p:cNvPr id="132" name="直接连接符 23"/>
            <p:cNvCxnSpPr>
              <a:stCxn id="113" idx="0"/>
            </p:cNvCxnSpPr>
            <p:nvPr/>
          </p:nvCxnSpPr>
          <p:spPr>
            <a:xfrm flipV="1">
              <a:off x="4799914" y="4558324"/>
              <a:ext cx="0" cy="3724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 name="直接连接符 25"/>
            <p:cNvCxnSpPr>
              <a:stCxn id="113" idx="3"/>
              <a:endCxn id="114" idx="1"/>
            </p:cNvCxnSpPr>
            <p:nvPr/>
          </p:nvCxnSpPr>
          <p:spPr>
            <a:xfrm flipV="1">
              <a:off x="5645278" y="5360186"/>
              <a:ext cx="450722" cy="45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4" name="TextBox 18"/>
            <p:cNvSpPr txBox="1"/>
            <p:nvPr/>
          </p:nvSpPr>
          <p:spPr>
            <a:xfrm>
              <a:off x="4371409" y="4569972"/>
              <a:ext cx="639925" cy="316652"/>
            </a:xfrm>
            <a:prstGeom prst="rect">
              <a:avLst/>
            </a:prstGeom>
            <a:noFill/>
          </p:spPr>
          <p:txBody>
            <a:bodyPr wrap="square" rtlCol="0">
              <a:spAutoFit/>
            </a:bodyPr>
            <a:lstStyle/>
            <a:p>
              <a:pPr defTabSz="914377"/>
              <a:r>
                <a:rPr lang="en-US" sz="1200" b="1" dirty="0">
                  <a:solidFill>
                    <a:srgbClr val="29313B"/>
                  </a:solidFill>
                  <a:latin typeface="Arial Black" panose="020B0A04020102020204" pitchFamily="34" charset="0"/>
                </a:rPr>
                <a:t>I3</a:t>
              </a:r>
            </a:p>
          </p:txBody>
        </p:sp>
        <p:sp>
          <p:nvSpPr>
            <p:cNvPr id="138" name="TextBox 9"/>
            <p:cNvSpPr txBox="1"/>
            <p:nvPr/>
          </p:nvSpPr>
          <p:spPr>
            <a:xfrm>
              <a:off x="5675723" y="5015157"/>
              <a:ext cx="814920" cy="316652"/>
            </a:xfrm>
            <a:prstGeom prst="rect">
              <a:avLst/>
            </a:prstGeom>
            <a:noFill/>
            <a:effectLst/>
          </p:spPr>
          <p:txBody>
            <a:bodyPr wrap="square" rtlCol="0">
              <a:spAutoFit/>
            </a:bodyPr>
            <a:lstStyle/>
            <a:p>
              <a:pPr defTabSz="914377"/>
              <a:r>
                <a:rPr lang="en-US" sz="1200" b="1" dirty="0">
                  <a:solidFill>
                    <a:srgbClr val="29313B"/>
                  </a:solidFill>
                  <a:latin typeface="Arial Black" panose="020B0A04020102020204" pitchFamily="34" charset="0"/>
                </a:rPr>
                <a:t>F3</a:t>
              </a:r>
            </a:p>
          </p:txBody>
        </p:sp>
        <p:sp>
          <p:nvSpPr>
            <p:cNvPr id="139" name="Rectangle 31">
              <a:extLst>
                <a:ext uri="{FF2B5EF4-FFF2-40B4-BE49-F238E27FC236}">
                  <a16:creationId xmlns="" xmlns:a16="http://schemas.microsoft.com/office/drawing/2014/main" id="{83258CD4-3D70-4A5E-8FB1-F932B89A43DC}"/>
                </a:ext>
              </a:extLst>
            </p:cNvPr>
            <p:cNvSpPr/>
            <p:nvPr/>
          </p:nvSpPr>
          <p:spPr>
            <a:xfrm>
              <a:off x="3963163" y="3683957"/>
              <a:ext cx="1690729" cy="867891"/>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r>
                <a:rPr lang="en-GB" sz="1600" kern="0" dirty="0">
                  <a:solidFill>
                    <a:srgbClr val="0070C0"/>
                  </a:solidFill>
                </a:rPr>
                <a:t>AD </a:t>
              </a:r>
              <a:r>
                <a:rPr lang="en-GB" sz="1600" b="1" kern="0" dirty="0">
                  <a:solidFill>
                    <a:srgbClr val="0070C0"/>
                  </a:solidFill>
                </a:rPr>
                <a:t>C</a:t>
              </a:r>
            </a:p>
          </p:txBody>
        </p:sp>
        <p:sp>
          <p:nvSpPr>
            <p:cNvPr id="142" name="Rectangle 34">
              <a:extLst>
                <a:ext uri="{FF2B5EF4-FFF2-40B4-BE49-F238E27FC236}">
                  <a16:creationId xmlns="" xmlns:a16="http://schemas.microsoft.com/office/drawing/2014/main" id="{83258CD4-3D70-4A5E-8FB1-F932B89A43DC}"/>
                </a:ext>
              </a:extLst>
            </p:cNvPr>
            <p:cNvSpPr/>
            <p:nvPr/>
          </p:nvSpPr>
          <p:spPr>
            <a:xfrm>
              <a:off x="6104614" y="3679451"/>
              <a:ext cx="1690729" cy="867891"/>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r>
                <a:rPr lang="en-GB" sz="1600" kern="0" dirty="0">
                  <a:solidFill>
                    <a:srgbClr val="0070C0"/>
                  </a:solidFill>
                </a:rPr>
                <a:t>AD </a:t>
              </a:r>
              <a:r>
                <a:rPr lang="en-GB" sz="1600" b="1" kern="0" dirty="0">
                  <a:solidFill>
                    <a:srgbClr val="0070C0"/>
                  </a:solidFill>
                </a:rPr>
                <a:t>D</a:t>
              </a:r>
            </a:p>
          </p:txBody>
        </p:sp>
        <p:cxnSp>
          <p:nvCxnSpPr>
            <p:cNvPr id="145" name="直接连接符 23"/>
            <p:cNvCxnSpPr>
              <a:stCxn id="139" idx="0"/>
            </p:cNvCxnSpPr>
            <p:nvPr/>
          </p:nvCxnSpPr>
          <p:spPr>
            <a:xfrm flipV="1">
              <a:off x="4808528" y="3311535"/>
              <a:ext cx="0" cy="3724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直接连接符 25"/>
            <p:cNvCxnSpPr>
              <a:stCxn id="139" idx="3"/>
              <a:endCxn id="142" idx="1"/>
            </p:cNvCxnSpPr>
            <p:nvPr/>
          </p:nvCxnSpPr>
          <p:spPr>
            <a:xfrm flipV="1">
              <a:off x="5653892" y="4113397"/>
              <a:ext cx="450722" cy="45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9" name="TextBox 18"/>
            <p:cNvSpPr txBox="1"/>
            <p:nvPr/>
          </p:nvSpPr>
          <p:spPr>
            <a:xfrm>
              <a:off x="4380023" y="3323183"/>
              <a:ext cx="639925" cy="316652"/>
            </a:xfrm>
            <a:prstGeom prst="rect">
              <a:avLst/>
            </a:prstGeom>
            <a:noFill/>
          </p:spPr>
          <p:txBody>
            <a:bodyPr wrap="square" rtlCol="0">
              <a:spAutoFit/>
            </a:bodyPr>
            <a:lstStyle/>
            <a:p>
              <a:pPr defTabSz="914377"/>
              <a:r>
                <a:rPr lang="en-US" sz="1200" b="1" dirty="0">
                  <a:solidFill>
                    <a:srgbClr val="29313B"/>
                  </a:solidFill>
                  <a:latin typeface="Arial Black" panose="020B0A04020102020204" pitchFamily="34" charset="0"/>
                </a:rPr>
                <a:t>I2</a:t>
              </a:r>
            </a:p>
          </p:txBody>
        </p:sp>
        <p:sp>
          <p:nvSpPr>
            <p:cNvPr id="150" name="TextBox 9"/>
            <p:cNvSpPr txBox="1"/>
            <p:nvPr/>
          </p:nvSpPr>
          <p:spPr>
            <a:xfrm>
              <a:off x="5684337" y="3768368"/>
              <a:ext cx="814920" cy="316652"/>
            </a:xfrm>
            <a:prstGeom prst="rect">
              <a:avLst/>
            </a:prstGeom>
            <a:noFill/>
            <a:effectLst/>
          </p:spPr>
          <p:txBody>
            <a:bodyPr wrap="square" rtlCol="0">
              <a:spAutoFit/>
            </a:bodyPr>
            <a:lstStyle/>
            <a:p>
              <a:pPr defTabSz="914377"/>
              <a:r>
                <a:rPr lang="en-US" sz="1200" b="1" dirty="0">
                  <a:solidFill>
                    <a:srgbClr val="29313B"/>
                  </a:solidFill>
                  <a:latin typeface="Arial Black" panose="020B0A04020102020204" pitchFamily="34" charset="0"/>
                </a:rPr>
                <a:t>F2</a:t>
              </a:r>
            </a:p>
          </p:txBody>
        </p:sp>
        <p:sp>
          <p:nvSpPr>
            <p:cNvPr id="153" name="TextBox 152"/>
            <p:cNvSpPr txBox="1"/>
            <p:nvPr/>
          </p:nvSpPr>
          <p:spPr>
            <a:xfrm>
              <a:off x="2754316" y="2615680"/>
              <a:ext cx="1136164" cy="492569"/>
            </a:xfrm>
            <a:prstGeom prst="rect">
              <a:avLst/>
            </a:prstGeom>
            <a:noFill/>
          </p:spPr>
          <p:txBody>
            <a:bodyPr wrap="none" rtlCol="0">
              <a:spAutoFit/>
            </a:bodyPr>
            <a:lstStyle/>
            <a:p>
              <a:r>
                <a:rPr lang="en-IE" sz="1100" dirty="0"/>
                <a:t>Business</a:t>
              </a:r>
            </a:p>
            <a:p>
              <a:r>
                <a:rPr lang="en-IE" sz="1100" dirty="0"/>
                <a:t>Operations</a:t>
              </a:r>
            </a:p>
          </p:txBody>
        </p:sp>
        <p:sp>
          <p:nvSpPr>
            <p:cNvPr id="165" name="TextBox 164"/>
            <p:cNvSpPr txBox="1"/>
            <p:nvPr/>
          </p:nvSpPr>
          <p:spPr>
            <a:xfrm>
              <a:off x="2754316" y="5092101"/>
              <a:ext cx="1136164" cy="492569"/>
            </a:xfrm>
            <a:prstGeom prst="rect">
              <a:avLst/>
            </a:prstGeom>
            <a:noFill/>
          </p:spPr>
          <p:txBody>
            <a:bodyPr wrap="none" rtlCol="0">
              <a:spAutoFit/>
            </a:bodyPr>
            <a:lstStyle/>
            <a:p>
              <a:r>
                <a:rPr lang="en-IE" sz="1100" dirty="0"/>
                <a:t>Resources</a:t>
              </a:r>
            </a:p>
            <a:p>
              <a:r>
                <a:rPr lang="en-IE" sz="1100" dirty="0"/>
                <a:t>Operations</a:t>
              </a:r>
            </a:p>
          </p:txBody>
        </p:sp>
        <p:sp>
          <p:nvSpPr>
            <p:cNvPr id="166" name="TextBox 165"/>
            <p:cNvSpPr txBox="1"/>
            <p:nvPr/>
          </p:nvSpPr>
          <p:spPr>
            <a:xfrm>
              <a:off x="2754316" y="3853890"/>
              <a:ext cx="1136164" cy="492569"/>
            </a:xfrm>
            <a:prstGeom prst="rect">
              <a:avLst/>
            </a:prstGeom>
            <a:noFill/>
          </p:spPr>
          <p:txBody>
            <a:bodyPr wrap="none" rtlCol="0">
              <a:spAutoFit/>
            </a:bodyPr>
            <a:lstStyle/>
            <a:p>
              <a:r>
                <a:rPr lang="en-IE" sz="1100" dirty="0"/>
                <a:t>Service</a:t>
              </a:r>
            </a:p>
            <a:p>
              <a:r>
                <a:rPr lang="en-IE" sz="1100" dirty="0"/>
                <a:t>Operations</a:t>
              </a:r>
            </a:p>
          </p:txBody>
        </p:sp>
        <p:sp>
          <p:nvSpPr>
            <p:cNvPr id="167" name="Rectangle 31">
              <a:extLst>
                <a:ext uri="{FF2B5EF4-FFF2-40B4-BE49-F238E27FC236}">
                  <a16:creationId xmlns="" xmlns:a16="http://schemas.microsoft.com/office/drawing/2014/main" id="{83258CD4-3D70-4A5E-8FB1-F932B89A43DC}"/>
                </a:ext>
              </a:extLst>
            </p:cNvPr>
            <p:cNvSpPr/>
            <p:nvPr/>
          </p:nvSpPr>
          <p:spPr>
            <a:xfrm>
              <a:off x="3954549" y="2437168"/>
              <a:ext cx="1690729" cy="867891"/>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r>
                <a:rPr lang="en-GB" sz="1600" kern="0" dirty="0">
                  <a:solidFill>
                    <a:srgbClr val="0070C0"/>
                  </a:solidFill>
                </a:rPr>
                <a:t>AD </a:t>
              </a:r>
              <a:r>
                <a:rPr lang="en-GB" sz="1600" b="1" kern="0" dirty="0">
                  <a:solidFill>
                    <a:srgbClr val="0070C0"/>
                  </a:solidFill>
                </a:rPr>
                <a:t>A</a:t>
              </a:r>
            </a:p>
          </p:txBody>
        </p:sp>
        <p:sp>
          <p:nvSpPr>
            <p:cNvPr id="169" name="Rectangle 168">
              <a:extLst>
                <a:ext uri="{FF2B5EF4-FFF2-40B4-BE49-F238E27FC236}">
                  <a16:creationId xmlns="" xmlns:a16="http://schemas.microsoft.com/office/drawing/2014/main" id="{83258CD4-3D70-4A5E-8FB1-F932B89A43DC}"/>
                </a:ext>
              </a:extLst>
            </p:cNvPr>
            <p:cNvSpPr/>
            <p:nvPr/>
          </p:nvSpPr>
          <p:spPr>
            <a:xfrm>
              <a:off x="6096000" y="2432662"/>
              <a:ext cx="1690729" cy="867891"/>
            </a:xfrm>
            <a:prstGeom prst="rect">
              <a:avLst/>
            </a:prstGeom>
            <a:solidFill>
              <a:sysClr val="window" lastClr="FFFFFF">
                <a:lumMod val="95000"/>
                <a:alpha val="51000"/>
              </a:sysClr>
            </a:solidFill>
            <a:ln w="12700" cap="flat" cmpd="sng" algn="ctr">
              <a:solidFill>
                <a:srgbClr val="00B0F0"/>
              </a:solidFill>
              <a:prstDash val="lgDash"/>
            </a:ln>
            <a:effectLst/>
          </p:spPr>
          <p:txBody>
            <a:bodyPr rtlCol="0" anchor="ctr"/>
            <a:lstStyle/>
            <a:p>
              <a:pPr algn="ctr" defTabSz="914332"/>
              <a:r>
                <a:rPr lang="en-GB" sz="1600" kern="0" dirty="0">
                  <a:solidFill>
                    <a:srgbClr val="0070C0"/>
                  </a:solidFill>
                </a:rPr>
                <a:t>AD </a:t>
              </a:r>
              <a:r>
                <a:rPr lang="en-GB" sz="1600" b="1" kern="0" dirty="0">
                  <a:solidFill>
                    <a:srgbClr val="0070C0"/>
                  </a:solidFill>
                </a:rPr>
                <a:t>B</a:t>
              </a:r>
            </a:p>
          </p:txBody>
        </p:sp>
        <p:cxnSp>
          <p:nvCxnSpPr>
            <p:cNvPr id="170" name="直接连接符 23"/>
            <p:cNvCxnSpPr>
              <a:stCxn id="167" idx="0"/>
            </p:cNvCxnSpPr>
            <p:nvPr/>
          </p:nvCxnSpPr>
          <p:spPr>
            <a:xfrm flipV="1">
              <a:off x="4799914" y="2064746"/>
              <a:ext cx="0" cy="3724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1" name="直接连接符 25"/>
            <p:cNvCxnSpPr>
              <a:stCxn id="167" idx="3"/>
              <a:endCxn id="169" idx="1"/>
            </p:cNvCxnSpPr>
            <p:nvPr/>
          </p:nvCxnSpPr>
          <p:spPr>
            <a:xfrm flipV="1">
              <a:off x="5645278" y="2866608"/>
              <a:ext cx="450722" cy="45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2" name="TextBox 18"/>
            <p:cNvSpPr txBox="1"/>
            <p:nvPr/>
          </p:nvSpPr>
          <p:spPr>
            <a:xfrm>
              <a:off x="4371409" y="2076394"/>
              <a:ext cx="639925" cy="316652"/>
            </a:xfrm>
            <a:prstGeom prst="rect">
              <a:avLst/>
            </a:prstGeom>
            <a:noFill/>
          </p:spPr>
          <p:txBody>
            <a:bodyPr wrap="square" rtlCol="0">
              <a:spAutoFit/>
            </a:bodyPr>
            <a:lstStyle/>
            <a:p>
              <a:pPr defTabSz="914377"/>
              <a:r>
                <a:rPr lang="en-US" sz="1200" b="1" dirty="0">
                  <a:solidFill>
                    <a:srgbClr val="29313B"/>
                  </a:solidFill>
                  <a:latin typeface="Arial Black" panose="020B0A04020102020204" pitchFamily="34" charset="0"/>
                </a:rPr>
                <a:t>I1</a:t>
              </a:r>
            </a:p>
          </p:txBody>
        </p:sp>
        <p:sp>
          <p:nvSpPr>
            <p:cNvPr id="173" name="TextBox 9"/>
            <p:cNvSpPr txBox="1"/>
            <p:nvPr/>
          </p:nvSpPr>
          <p:spPr>
            <a:xfrm>
              <a:off x="5675723" y="2521578"/>
              <a:ext cx="814920" cy="316652"/>
            </a:xfrm>
            <a:prstGeom prst="rect">
              <a:avLst/>
            </a:prstGeom>
            <a:noFill/>
            <a:effectLst/>
          </p:spPr>
          <p:txBody>
            <a:bodyPr wrap="square" rtlCol="0">
              <a:spAutoFit/>
            </a:bodyPr>
            <a:lstStyle/>
            <a:p>
              <a:pPr defTabSz="914377"/>
              <a:r>
                <a:rPr lang="en-US" sz="1200" b="1" dirty="0">
                  <a:solidFill>
                    <a:srgbClr val="29313B"/>
                  </a:solidFill>
                  <a:latin typeface="Arial Black" panose="020B0A04020102020204" pitchFamily="34" charset="0"/>
                </a:rPr>
                <a:t>F1</a:t>
              </a:r>
            </a:p>
          </p:txBody>
        </p:sp>
        <p:cxnSp>
          <p:nvCxnSpPr>
            <p:cNvPr id="174" name="Straight Arrow Connector 3"/>
            <p:cNvCxnSpPr/>
            <p:nvPr/>
          </p:nvCxnSpPr>
          <p:spPr>
            <a:xfrm flipH="1">
              <a:off x="4951684" y="3109171"/>
              <a:ext cx="1025819" cy="360802"/>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cxnSp>
          <p:nvCxnSpPr>
            <p:cNvPr id="175" name="Straight Arrow Connector 72"/>
            <p:cNvCxnSpPr/>
            <p:nvPr/>
          </p:nvCxnSpPr>
          <p:spPr>
            <a:xfrm flipH="1">
              <a:off x="5797048" y="3150605"/>
              <a:ext cx="235435" cy="566194"/>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cxnSp>
          <p:nvCxnSpPr>
            <p:cNvPr id="176" name="Straight Arrow Connector 3"/>
            <p:cNvCxnSpPr/>
            <p:nvPr/>
          </p:nvCxnSpPr>
          <p:spPr>
            <a:xfrm flipH="1">
              <a:off x="4980599" y="4405316"/>
              <a:ext cx="1025819" cy="360802"/>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cxnSp>
          <p:nvCxnSpPr>
            <p:cNvPr id="177" name="Straight Arrow Connector 72"/>
            <p:cNvCxnSpPr/>
            <p:nvPr/>
          </p:nvCxnSpPr>
          <p:spPr>
            <a:xfrm flipH="1">
              <a:off x="5825963" y="4446750"/>
              <a:ext cx="235435" cy="566194"/>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sp>
          <p:nvSpPr>
            <p:cNvPr id="179" name="TextBox 76"/>
            <p:cNvSpPr txBox="1"/>
            <p:nvPr/>
          </p:nvSpPr>
          <p:spPr>
            <a:xfrm rot="16200000">
              <a:off x="7891644" y="5247309"/>
              <a:ext cx="422203" cy="225752"/>
            </a:xfrm>
            <a:prstGeom prst="rect">
              <a:avLst/>
            </a:prstGeom>
            <a:noFill/>
          </p:spPr>
          <p:txBody>
            <a:bodyPr vert="vert" wrap="square" rtlCol="0" anchor="ctr">
              <a:spAutoFit/>
            </a:bodyPr>
            <a:lstStyle/>
            <a:p>
              <a:pPr defTabSz="609523"/>
              <a:r>
                <a:rPr lang="en-US" sz="1200" b="1" dirty="0">
                  <a:solidFill>
                    <a:srgbClr val="00B0F0"/>
                  </a:solidFill>
                  <a:latin typeface="Arial Black" panose="020B0A04020102020204" pitchFamily="34" charset="0"/>
                </a:rPr>
                <a:t>…</a:t>
              </a:r>
            </a:p>
          </p:txBody>
        </p:sp>
        <p:sp>
          <p:nvSpPr>
            <p:cNvPr id="180" name="TextBox 76"/>
            <p:cNvSpPr txBox="1"/>
            <p:nvPr/>
          </p:nvSpPr>
          <p:spPr>
            <a:xfrm rot="16200000">
              <a:off x="7891644" y="2766603"/>
              <a:ext cx="422203" cy="225752"/>
            </a:xfrm>
            <a:prstGeom prst="rect">
              <a:avLst/>
            </a:prstGeom>
            <a:noFill/>
          </p:spPr>
          <p:txBody>
            <a:bodyPr vert="vert" wrap="square" rtlCol="0" anchor="ctr">
              <a:spAutoFit/>
            </a:bodyPr>
            <a:lstStyle/>
            <a:p>
              <a:pPr defTabSz="609523"/>
              <a:r>
                <a:rPr lang="en-US" sz="1200" b="1" dirty="0">
                  <a:solidFill>
                    <a:srgbClr val="00B0F0"/>
                  </a:solidFill>
                  <a:latin typeface="Arial Black" panose="020B0A04020102020204" pitchFamily="34" charset="0"/>
                </a:rPr>
                <a:t>…</a:t>
              </a:r>
            </a:p>
          </p:txBody>
        </p:sp>
        <p:sp>
          <p:nvSpPr>
            <p:cNvPr id="181" name="TextBox 76"/>
            <p:cNvSpPr txBox="1"/>
            <p:nvPr/>
          </p:nvSpPr>
          <p:spPr>
            <a:xfrm rot="16200000">
              <a:off x="7891644" y="3994044"/>
              <a:ext cx="422203" cy="225752"/>
            </a:xfrm>
            <a:prstGeom prst="rect">
              <a:avLst/>
            </a:prstGeom>
            <a:noFill/>
          </p:spPr>
          <p:txBody>
            <a:bodyPr vert="vert" wrap="square" rtlCol="0" anchor="ctr">
              <a:spAutoFit/>
            </a:bodyPr>
            <a:lstStyle/>
            <a:p>
              <a:pPr defTabSz="609523"/>
              <a:r>
                <a:rPr lang="en-US" sz="1200" b="1" dirty="0">
                  <a:solidFill>
                    <a:srgbClr val="00B0F0"/>
                  </a:solidFill>
                  <a:latin typeface="Arial Black" panose="020B0A04020102020204" pitchFamily="34" charset="0"/>
                </a:rPr>
                <a:t>…</a:t>
              </a:r>
            </a:p>
          </p:txBody>
        </p:sp>
      </p:grpSp>
      <p:sp>
        <p:nvSpPr>
          <p:cNvPr id="4" name="TextBox 3"/>
          <p:cNvSpPr txBox="1"/>
          <p:nvPr/>
        </p:nvSpPr>
        <p:spPr>
          <a:xfrm>
            <a:off x="2382126" y="6132195"/>
            <a:ext cx="3730124" cy="379656"/>
          </a:xfrm>
          <a:prstGeom prst="rect">
            <a:avLst/>
          </a:prstGeom>
          <a:noFill/>
        </p:spPr>
        <p:txBody>
          <a:bodyPr wrap="none" rtlCol="0">
            <a:spAutoFit/>
          </a:bodyPr>
          <a:lstStyle/>
          <a:p>
            <a:r>
              <a:rPr lang="de-DE" b="1"/>
              <a:t>AN Reference Architecture (IG1251)</a:t>
            </a:r>
            <a:endParaRPr lang="en-US"/>
          </a:p>
        </p:txBody>
      </p:sp>
      <p:sp>
        <p:nvSpPr>
          <p:cNvPr id="182" name="TextBox 181"/>
          <p:cNvSpPr txBox="1"/>
          <p:nvPr/>
        </p:nvSpPr>
        <p:spPr>
          <a:xfrm>
            <a:off x="8579142" y="5787730"/>
            <a:ext cx="3147015" cy="646331"/>
          </a:xfrm>
          <a:prstGeom prst="rect">
            <a:avLst/>
          </a:prstGeom>
          <a:noFill/>
        </p:spPr>
        <p:txBody>
          <a:bodyPr wrap="none" rtlCol="0">
            <a:spAutoFit/>
          </a:bodyPr>
          <a:lstStyle/>
          <a:p>
            <a:pPr algn="ctr"/>
            <a:r>
              <a:rPr lang="de-DE" b="1" dirty="0"/>
              <a:t>Intent API can be used </a:t>
            </a:r>
          </a:p>
          <a:p>
            <a:pPr algn="ctr"/>
            <a:r>
              <a:rPr lang="de-DE" b="1" dirty="0"/>
              <a:t>at I and F Reference Points</a:t>
            </a:r>
            <a:endParaRPr lang="en-US" dirty="0"/>
          </a:p>
        </p:txBody>
      </p:sp>
    </p:spTree>
    <p:extLst>
      <p:ext uri="{BB962C8B-B14F-4D97-AF65-F5344CB8AC3E}">
        <p14:creationId xmlns:p14="http://schemas.microsoft.com/office/powerpoint/2010/main" val="358808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3993;p431"/>
          <p:cNvSpPr/>
          <p:nvPr/>
        </p:nvSpPr>
        <p:spPr>
          <a:xfrm>
            <a:off x="3779749" y="1790497"/>
            <a:ext cx="757972" cy="680134"/>
          </a:xfrm>
          <a:prstGeom prst="foldedCorner">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21852" tIns="121852" rIns="121852" bIns="121852" anchor="ctr" anchorCtr="0">
            <a:noAutofit/>
          </a:bodyPr>
          <a:lstStyle/>
          <a:p>
            <a:pPr defTabSz="914011"/>
            <a:r>
              <a:rPr lang="en" sz="1400" dirty="0">
                <a:solidFill>
                  <a:schemeClr val="tx1"/>
                </a:solidFill>
              </a:rPr>
              <a:t>JSON</a:t>
            </a:r>
            <a:endParaRPr sz="1400" dirty="0">
              <a:solidFill>
                <a:schemeClr val="tx1"/>
              </a:solidFill>
            </a:endParaRPr>
          </a:p>
        </p:txBody>
      </p:sp>
      <p:sp>
        <p:nvSpPr>
          <p:cNvPr id="11" name="Google Shape;3994;p431"/>
          <p:cNvSpPr/>
          <p:nvPr/>
        </p:nvSpPr>
        <p:spPr>
          <a:xfrm>
            <a:off x="3779749" y="3451264"/>
            <a:ext cx="757972" cy="680134"/>
          </a:xfrm>
          <a:prstGeom prst="foldedCorner">
            <a:avLst>
              <a:gd name="adj" fmla="val 16667"/>
            </a:avLst>
          </a:prstGeom>
          <a:ln>
            <a:prstDash val="dash"/>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21852" tIns="121852" rIns="121852" bIns="121852" anchor="ctr" anchorCtr="0">
            <a:noAutofit/>
          </a:bodyPr>
          <a:lstStyle/>
          <a:p>
            <a:pPr defTabSz="914011"/>
            <a:r>
              <a:rPr lang="en" sz="1400" dirty="0">
                <a:solidFill>
                  <a:schemeClr val="tx1"/>
                </a:solidFill>
              </a:rPr>
              <a:t>Turtle</a:t>
            </a:r>
            <a:endParaRPr sz="1400" dirty="0">
              <a:solidFill>
                <a:schemeClr val="tx1"/>
              </a:solidFill>
            </a:endParaRPr>
          </a:p>
        </p:txBody>
      </p:sp>
      <p:sp>
        <p:nvSpPr>
          <p:cNvPr id="12" name="Google Shape;3995;p431"/>
          <p:cNvSpPr/>
          <p:nvPr/>
        </p:nvSpPr>
        <p:spPr>
          <a:xfrm>
            <a:off x="3779749" y="2620880"/>
            <a:ext cx="757972" cy="680134"/>
          </a:xfrm>
          <a:prstGeom prst="foldedCorner">
            <a:avLst>
              <a:gd name="adj" fmla="val 16667"/>
            </a:avLst>
          </a:prstGeom>
          <a:solidFill>
            <a:srgbClr val="FF0000"/>
          </a:solidFill>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121852" tIns="121852" rIns="121852" bIns="121852" anchor="ctr" anchorCtr="0">
            <a:noAutofit/>
          </a:bodyPr>
          <a:lstStyle/>
          <a:p>
            <a:pPr defTabSz="914011"/>
            <a:r>
              <a:rPr lang="en" sz="1400" dirty="0">
                <a:solidFill>
                  <a:schemeClr val="bg1"/>
                </a:solidFill>
              </a:rPr>
              <a:t>JSON-LD</a:t>
            </a:r>
            <a:endParaRPr sz="1400" dirty="0">
              <a:solidFill>
                <a:schemeClr val="bg1"/>
              </a:solidFill>
            </a:endParaRPr>
          </a:p>
        </p:txBody>
      </p:sp>
      <p:sp>
        <p:nvSpPr>
          <p:cNvPr id="13" name="Google Shape;3996;p431"/>
          <p:cNvSpPr/>
          <p:nvPr/>
        </p:nvSpPr>
        <p:spPr>
          <a:xfrm>
            <a:off x="5554711" y="2622062"/>
            <a:ext cx="1527702" cy="677735"/>
          </a:xfrm>
          <a:prstGeom prst="rect">
            <a:avLst/>
          </a:prstGeom>
          <a:noFill/>
          <a:ln w="9525" cap="flat" cmpd="sng">
            <a:solidFill>
              <a:schemeClr val="bg2"/>
            </a:solidFill>
            <a:prstDash val="solid"/>
            <a:round/>
            <a:headEnd type="none" w="sm" len="sm"/>
            <a:tailEnd type="none" w="sm" len="sm"/>
          </a:ln>
        </p:spPr>
        <p:txBody>
          <a:bodyPr spcFirstLastPara="1" wrap="square" lIns="121852" tIns="121852" rIns="121852" bIns="121852" anchor="ctr" anchorCtr="0">
            <a:noAutofit/>
          </a:bodyPr>
          <a:lstStyle/>
          <a:p>
            <a:pPr algn="ctr" defTabSz="914011"/>
            <a:r>
              <a:rPr lang="en-US" sz="1399" b="1" dirty="0">
                <a:solidFill>
                  <a:srgbClr val="29313B"/>
                </a:solidFill>
                <a:cs typeface="Montserrat"/>
                <a:hlinkClick r:id="rId3"/>
              </a:rPr>
              <a:t>http://&lt;stable</a:t>
            </a:r>
            <a:r>
              <a:rPr lang="en-US" sz="1399" b="1" dirty="0">
                <a:solidFill>
                  <a:srgbClr val="29313B"/>
                </a:solidFill>
                <a:cs typeface="Montserrat"/>
              </a:rPr>
              <a:t>&gt; URL</a:t>
            </a:r>
          </a:p>
        </p:txBody>
      </p:sp>
      <p:sp>
        <p:nvSpPr>
          <p:cNvPr id="22" name="Google Shape;3999;p431"/>
          <p:cNvSpPr/>
          <p:nvPr/>
        </p:nvSpPr>
        <p:spPr>
          <a:xfrm>
            <a:off x="8475918" y="1656451"/>
            <a:ext cx="571981" cy="551784"/>
          </a:xfrm>
          <a:prstGeom prst="ellipse">
            <a:avLst/>
          </a:prstGeom>
          <a:gradFill>
            <a:gsLst>
              <a:gs pos="0">
                <a:srgbClr val="534588"/>
              </a:gs>
              <a:gs pos="50000">
                <a:srgbClr val="A25EB5"/>
              </a:gs>
              <a:gs pos="100000">
                <a:srgbClr val="65B2E8"/>
              </a:gs>
            </a:gsLst>
            <a:lin ang="0" scaled="0"/>
          </a:gradFill>
          <a:ln w="9525" cap="flat" cmpd="sng">
            <a:solidFill>
              <a:srgbClr val="D9D9D9"/>
            </a:solidFill>
            <a:prstDash val="solid"/>
            <a:round/>
            <a:headEnd type="none" w="sm" len="sm"/>
            <a:tailEnd type="none" w="sm" len="sm"/>
          </a:ln>
        </p:spPr>
        <p:txBody>
          <a:bodyPr spcFirstLastPara="1" wrap="square" lIns="121852" tIns="121852" rIns="121852" bIns="121852" anchor="ctr" anchorCtr="0">
            <a:noAutofit/>
          </a:bodyPr>
          <a:lstStyle/>
          <a:p>
            <a:pPr defTabSz="914011"/>
            <a:endParaRPr sz="1799">
              <a:solidFill>
                <a:srgbClr val="29313B"/>
              </a:solidFill>
            </a:endParaRPr>
          </a:p>
        </p:txBody>
      </p:sp>
      <p:sp>
        <p:nvSpPr>
          <p:cNvPr id="23" name="Google Shape;4000;p431"/>
          <p:cNvSpPr txBox="1"/>
          <p:nvPr/>
        </p:nvSpPr>
        <p:spPr>
          <a:xfrm>
            <a:off x="9231876" y="1729023"/>
            <a:ext cx="2379911" cy="406641"/>
          </a:xfrm>
          <a:prstGeom prst="rect">
            <a:avLst/>
          </a:prstGeom>
          <a:noFill/>
          <a:ln>
            <a:noFill/>
          </a:ln>
        </p:spPr>
        <p:txBody>
          <a:bodyPr spcFirstLastPara="1" wrap="square" lIns="121852" tIns="121852" rIns="121852" bIns="121852" anchor="t" anchorCtr="0">
            <a:noAutofit/>
          </a:bodyPr>
          <a:lstStyle/>
          <a:p>
            <a:pPr defTabSz="914011"/>
            <a:r>
              <a:rPr lang="en" sz="1466" b="1" dirty="0">
                <a:solidFill>
                  <a:srgbClr val="29313B"/>
                </a:solidFill>
                <a:ea typeface="Salesforce Sans"/>
                <a:cs typeface="Montserrat"/>
                <a:sym typeface="Salesforce Sans"/>
              </a:rPr>
              <a:t>1. Express Intent</a:t>
            </a:r>
          </a:p>
          <a:p>
            <a:pPr marL="285636" indent="-285636" defTabSz="914011">
              <a:buFont typeface="Arial" panose="020B0604020202020204" pitchFamily="34" charset="0"/>
              <a:buChar char="•"/>
            </a:pPr>
            <a:r>
              <a:rPr lang="en" sz="1466" dirty="0">
                <a:solidFill>
                  <a:srgbClr val="29313B"/>
                </a:solidFill>
                <a:ea typeface="Salesforce Sans"/>
                <a:cs typeface="Montserrat"/>
                <a:sym typeface="Salesforce Sans"/>
              </a:rPr>
              <a:t>Expectation</a:t>
            </a:r>
          </a:p>
          <a:p>
            <a:pPr marL="285636" indent="-285636" defTabSz="914011">
              <a:buFont typeface="Arial" panose="020B0604020202020204" pitchFamily="34" charset="0"/>
              <a:buChar char="•"/>
            </a:pPr>
            <a:r>
              <a:rPr lang="en" sz="1466" dirty="0">
                <a:solidFill>
                  <a:srgbClr val="29313B"/>
                </a:solidFill>
                <a:ea typeface="Salesforce Sans"/>
                <a:cs typeface="Montserrat"/>
                <a:sym typeface="Salesforce Sans"/>
              </a:rPr>
              <a:t>Context</a:t>
            </a:r>
          </a:p>
        </p:txBody>
      </p:sp>
      <p:sp>
        <p:nvSpPr>
          <p:cNvPr id="20" name="Google Shape;4002;p431"/>
          <p:cNvSpPr/>
          <p:nvPr/>
        </p:nvSpPr>
        <p:spPr>
          <a:xfrm>
            <a:off x="8475918" y="2684749"/>
            <a:ext cx="571981" cy="551784"/>
          </a:xfrm>
          <a:prstGeom prst="ellipse">
            <a:avLst/>
          </a:prstGeom>
          <a:gradFill>
            <a:gsLst>
              <a:gs pos="0">
                <a:srgbClr val="534588"/>
              </a:gs>
              <a:gs pos="50000">
                <a:srgbClr val="A25EB5"/>
              </a:gs>
              <a:gs pos="100000">
                <a:srgbClr val="65B2E8"/>
              </a:gs>
            </a:gsLst>
            <a:lin ang="0" scaled="0"/>
          </a:gradFill>
          <a:ln w="9525" cap="flat" cmpd="sng">
            <a:solidFill>
              <a:srgbClr val="D9D9D9"/>
            </a:solidFill>
            <a:prstDash val="solid"/>
            <a:round/>
            <a:headEnd type="none" w="sm" len="sm"/>
            <a:tailEnd type="none" w="sm" len="sm"/>
          </a:ln>
        </p:spPr>
        <p:txBody>
          <a:bodyPr spcFirstLastPara="1" wrap="square" lIns="121852" tIns="121852" rIns="121852" bIns="121852" anchor="ctr" anchorCtr="0">
            <a:noAutofit/>
          </a:bodyPr>
          <a:lstStyle/>
          <a:p>
            <a:pPr defTabSz="914011"/>
            <a:endParaRPr sz="1799">
              <a:solidFill>
                <a:srgbClr val="29313B"/>
              </a:solidFill>
            </a:endParaRPr>
          </a:p>
        </p:txBody>
      </p:sp>
      <p:sp>
        <p:nvSpPr>
          <p:cNvPr id="21" name="Google Shape;4003;p431"/>
          <p:cNvSpPr txBox="1"/>
          <p:nvPr/>
        </p:nvSpPr>
        <p:spPr>
          <a:xfrm>
            <a:off x="9231876" y="3578079"/>
            <a:ext cx="2666781" cy="406641"/>
          </a:xfrm>
          <a:prstGeom prst="rect">
            <a:avLst/>
          </a:prstGeom>
          <a:noFill/>
          <a:ln>
            <a:noFill/>
          </a:ln>
        </p:spPr>
        <p:txBody>
          <a:bodyPr spcFirstLastPara="1" wrap="square" lIns="121852" tIns="121852" rIns="121852" bIns="121852" anchor="t" anchorCtr="0">
            <a:noAutofit/>
          </a:bodyPr>
          <a:lstStyle/>
          <a:p>
            <a:pPr defTabSz="914011"/>
            <a:r>
              <a:rPr lang="en" sz="1466" b="1" dirty="0">
                <a:solidFill>
                  <a:srgbClr val="29313B"/>
                </a:solidFill>
                <a:ea typeface="Salesforce Sans"/>
                <a:cs typeface="Montserrat"/>
                <a:sym typeface="Salesforce Sans"/>
              </a:rPr>
              <a:t>3. Negotiate Intent</a:t>
            </a:r>
          </a:p>
          <a:p>
            <a:pPr marL="285636" indent="-285636" defTabSz="914011">
              <a:buFont typeface="Arial" panose="020B0604020202020204" pitchFamily="34" charset="0"/>
              <a:buChar char="•"/>
            </a:pPr>
            <a:r>
              <a:rPr lang="en-US" sz="900" dirty="0">
                <a:solidFill>
                  <a:srgbClr val="29313B"/>
                </a:solidFill>
                <a:ea typeface="Salesforce Sans"/>
                <a:cs typeface="Montserrat"/>
                <a:sym typeface="Salesforce Sans"/>
              </a:rPr>
              <a:t>“overloaded” CRUD approach</a:t>
            </a:r>
          </a:p>
          <a:p>
            <a:pPr marL="285636" indent="-285636" defTabSz="914011">
              <a:buFont typeface="Arial" panose="020B0604020202020204" pitchFamily="34" charset="0"/>
              <a:buChar char="•"/>
            </a:pPr>
            <a:r>
              <a:rPr lang="en-US" sz="900" dirty="0">
                <a:solidFill>
                  <a:srgbClr val="29313B"/>
                </a:solidFill>
                <a:ea typeface="Salesforce Sans"/>
                <a:cs typeface="Montserrat"/>
                <a:sym typeface="Salesforce Sans"/>
              </a:rPr>
              <a:t>Not using </a:t>
            </a:r>
            <a:r>
              <a:rPr lang="en-US" sz="900" dirty="0" err="1">
                <a:solidFill>
                  <a:srgbClr val="29313B"/>
                </a:solidFill>
                <a:ea typeface="Salesforce Sans"/>
                <a:cs typeface="Montserrat"/>
                <a:sym typeface="Salesforce Sans"/>
              </a:rPr>
              <a:t>TaskResource</a:t>
            </a:r>
            <a:r>
              <a:rPr lang="en-US" sz="900" dirty="0">
                <a:solidFill>
                  <a:srgbClr val="29313B"/>
                </a:solidFill>
                <a:ea typeface="Salesforce Sans"/>
                <a:cs typeface="Montserrat"/>
                <a:sym typeface="Salesforce Sans"/>
              </a:rPr>
              <a:t> approach</a:t>
            </a:r>
          </a:p>
          <a:p>
            <a:pPr marL="285636" indent="-285636" defTabSz="914011">
              <a:buFont typeface="Arial" panose="020B0604020202020204" pitchFamily="34" charset="0"/>
              <a:buChar char="•"/>
            </a:pPr>
            <a:r>
              <a:rPr lang="en-US" sz="900" dirty="0">
                <a:solidFill>
                  <a:srgbClr val="29313B"/>
                </a:solidFill>
                <a:ea typeface="Salesforce Sans"/>
                <a:cs typeface="Montserrat"/>
                <a:sym typeface="Salesforce Sans"/>
              </a:rPr>
              <a:t>For “JUDGE, PROBE, BEST” </a:t>
            </a:r>
            <a:r>
              <a:rPr lang="en-US" sz="900" dirty="0" err="1">
                <a:solidFill>
                  <a:srgbClr val="29313B"/>
                </a:solidFill>
                <a:ea typeface="Salesforce Sans"/>
                <a:cs typeface="Montserrat"/>
                <a:sym typeface="Salesforce Sans"/>
              </a:rPr>
              <a:t>etc</a:t>
            </a:r>
            <a:endParaRPr sz="900" dirty="0">
              <a:solidFill>
                <a:srgbClr val="29313B"/>
              </a:solidFill>
              <a:ea typeface="Salesforce Sans"/>
              <a:cs typeface="Montserrat"/>
              <a:sym typeface="Salesforce Sans"/>
            </a:endParaRPr>
          </a:p>
        </p:txBody>
      </p:sp>
      <p:sp>
        <p:nvSpPr>
          <p:cNvPr id="18" name="Google Shape;4005;p431"/>
          <p:cNvSpPr/>
          <p:nvPr/>
        </p:nvSpPr>
        <p:spPr>
          <a:xfrm>
            <a:off x="8475918" y="3713048"/>
            <a:ext cx="571981" cy="551784"/>
          </a:xfrm>
          <a:prstGeom prst="ellipse">
            <a:avLst/>
          </a:prstGeom>
          <a:gradFill>
            <a:gsLst>
              <a:gs pos="0">
                <a:srgbClr val="534588"/>
              </a:gs>
              <a:gs pos="50000">
                <a:srgbClr val="A25EB5"/>
              </a:gs>
              <a:gs pos="100000">
                <a:srgbClr val="65B2E8"/>
              </a:gs>
            </a:gsLst>
            <a:lin ang="0" scaled="0"/>
          </a:gradFill>
          <a:ln w="9525" cap="flat" cmpd="sng">
            <a:solidFill>
              <a:srgbClr val="D9D9D9"/>
            </a:solidFill>
            <a:prstDash val="solid"/>
            <a:round/>
            <a:headEnd type="none" w="sm" len="sm"/>
            <a:tailEnd type="none" w="sm" len="sm"/>
          </a:ln>
        </p:spPr>
        <p:txBody>
          <a:bodyPr spcFirstLastPara="1" wrap="square" lIns="121852" tIns="121852" rIns="121852" bIns="121852" anchor="ctr" anchorCtr="0">
            <a:noAutofit/>
          </a:bodyPr>
          <a:lstStyle/>
          <a:p>
            <a:pPr defTabSz="914011"/>
            <a:endParaRPr sz="1799">
              <a:solidFill>
                <a:srgbClr val="29313B"/>
              </a:solidFill>
            </a:endParaRPr>
          </a:p>
        </p:txBody>
      </p:sp>
      <p:sp>
        <p:nvSpPr>
          <p:cNvPr id="19" name="Google Shape;4006;p431"/>
          <p:cNvSpPr txBox="1"/>
          <p:nvPr/>
        </p:nvSpPr>
        <p:spPr>
          <a:xfrm>
            <a:off x="9231876" y="2757320"/>
            <a:ext cx="2030751" cy="406641"/>
          </a:xfrm>
          <a:prstGeom prst="rect">
            <a:avLst/>
          </a:prstGeom>
          <a:noFill/>
          <a:ln>
            <a:noFill/>
          </a:ln>
        </p:spPr>
        <p:txBody>
          <a:bodyPr spcFirstLastPara="1" wrap="square" lIns="121852" tIns="121852" rIns="121852" bIns="121852" anchor="t" anchorCtr="0">
            <a:noAutofit/>
          </a:bodyPr>
          <a:lstStyle/>
          <a:p>
            <a:pPr defTabSz="914011"/>
            <a:r>
              <a:rPr lang="en-US" sz="1466" b="1" dirty="0">
                <a:solidFill>
                  <a:srgbClr val="29313B"/>
                </a:solidFill>
                <a:ea typeface="Salesforce Sans"/>
                <a:cs typeface="Montserrat"/>
                <a:sym typeface="Salesforce Sans"/>
              </a:rPr>
              <a:t>2.Report on Intent</a:t>
            </a:r>
          </a:p>
          <a:p>
            <a:pPr marL="285750" indent="-285750" defTabSz="914011">
              <a:buFont typeface="Arial" panose="020B0604020202020204" pitchFamily="34" charset="0"/>
              <a:buChar char="•"/>
            </a:pPr>
            <a:r>
              <a:rPr lang="en-US" sz="1466" dirty="0" err="1">
                <a:solidFill>
                  <a:srgbClr val="29313B"/>
                </a:solidFill>
                <a:ea typeface="Salesforce Sans"/>
                <a:cs typeface="Montserrat"/>
                <a:sym typeface="Salesforce Sans"/>
              </a:rPr>
              <a:t>IntentReport</a:t>
            </a:r>
            <a:endParaRPr lang="en-US" sz="1466" dirty="0">
              <a:solidFill>
                <a:srgbClr val="29313B"/>
              </a:solidFill>
              <a:ea typeface="Salesforce Sans"/>
              <a:cs typeface="Montserrat"/>
              <a:sym typeface="Salesforce Sans"/>
            </a:endParaRPr>
          </a:p>
          <a:p>
            <a:pPr defTabSz="914011"/>
            <a:endParaRPr sz="1466" b="1" dirty="0">
              <a:solidFill>
                <a:srgbClr val="29313B"/>
              </a:solidFill>
              <a:ea typeface="Salesforce Sans"/>
              <a:cs typeface="Montserrat"/>
              <a:sym typeface="Salesforce Sans"/>
            </a:endParaRPr>
          </a:p>
        </p:txBody>
      </p:sp>
      <p:cxnSp>
        <p:nvCxnSpPr>
          <p:cNvPr id="24" name="Google Shape;4007;p431"/>
          <p:cNvCxnSpPr>
            <a:stCxn id="13" idx="3"/>
            <a:endCxn id="22" idx="2"/>
          </p:cNvCxnSpPr>
          <p:nvPr/>
        </p:nvCxnSpPr>
        <p:spPr>
          <a:xfrm flipV="1">
            <a:off x="7082414" y="1932343"/>
            <a:ext cx="1393505" cy="1028586"/>
          </a:xfrm>
          <a:prstGeom prst="bentConnector3">
            <a:avLst>
              <a:gd name="adj1" fmla="val 50000"/>
            </a:avLst>
          </a:prstGeom>
          <a:noFill/>
          <a:ln w="19050" cap="flat" cmpd="sng">
            <a:solidFill>
              <a:schemeClr val="tx2"/>
            </a:solidFill>
            <a:prstDash val="solid"/>
            <a:round/>
            <a:headEnd type="none" w="med" len="med"/>
            <a:tailEnd type="none" w="med" len="med"/>
          </a:ln>
        </p:spPr>
      </p:cxnSp>
      <p:cxnSp>
        <p:nvCxnSpPr>
          <p:cNvPr id="25" name="Google Shape;4008;p431"/>
          <p:cNvCxnSpPr>
            <a:stCxn id="13" idx="3"/>
            <a:endCxn id="20" idx="2"/>
          </p:cNvCxnSpPr>
          <p:nvPr/>
        </p:nvCxnSpPr>
        <p:spPr>
          <a:xfrm flipV="1">
            <a:off x="7082414" y="2960641"/>
            <a:ext cx="1393505" cy="288"/>
          </a:xfrm>
          <a:prstGeom prst="bentConnector3">
            <a:avLst>
              <a:gd name="adj1" fmla="val 50000"/>
            </a:avLst>
          </a:prstGeom>
          <a:noFill/>
          <a:ln w="19050" cap="flat" cmpd="sng">
            <a:solidFill>
              <a:schemeClr val="tx1"/>
            </a:solidFill>
            <a:prstDash val="solid"/>
            <a:round/>
            <a:headEnd type="none" w="med" len="med"/>
            <a:tailEnd type="none" w="med" len="med"/>
          </a:ln>
        </p:spPr>
      </p:cxnSp>
      <p:cxnSp>
        <p:nvCxnSpPr>
          <p:cNvPr id="26" name="Google Shape;4009;p431"/>
          <p:cNvCxnSpPr>
            <a:stCxn id="13" idx="3"/>
            <a:endCxn id="18" idx="2"/>
          </p:cNvCxnSpPr>
          <p:nvPr/>
        </p:nvCxnSpPr>
        <p:spPr>
          <a:xfrm>
            <a:off x="7082414" y="2960930"/>
            <a:ext cx="1393505" cy="1028010"/>
          </a:xfrm>
          <a:prstGeom prst="bentConnector3">
            <a:avLst>
              <a:gd name="adj1" fmla="val 50000"/>
            </a:avLst>
          </a:prstGeom>
          <a:noFill/>
          <a:ln w="19050" cap="flat" cmpd="sng">
            <a:solidFill>
              <a:schemeClr val="tx2"/>
            </a:solidFill>
            <a:prstDash val="solid"/>
            <a:round/>
            <a:headEnd type="none" w="med" len="med"/>
            <a:tailEnd type="none" w="med" len="med"/>
          </a:ln>
        </p:spPr>
      </p:cxnSp>
      <p:sp>
        <p:nvSpPr>
          <p:cNvPr id="27" name="Google Shape;4010;p431"/>
          <p:cNvSpPr txBox="1"/>
          <p:nvPr/>
        </p:nvSpPr>
        <p:spPr>
          <a:xfrm>
            <a:off x="8441233" y="4640263"/>
            <a:ext cx="1548079" cy="291486"/>
          </a:xfrm>
          <a:prstGeom prst="rect">
            <a:avLst/>
          </a:prstGeom>
          <a:noFill/>
          <a:ln>
            <a:noFill/>
          </a:ln>
        </p:spPr>
        <p:txBody>
          <a:bodyPr spcFirstLastPara="1" wrap="square" lIns="121852" tIns="121852" rIns="121852" bIns="121852" anchor="t" anchorCtr="0">
            <a:noAutofit/>
          </a:bodyPr>
          <a:lstStyle/>
          <a:p>
            <a:pPr algn="ctr" defTabSz="914011"/>
            <a:r>
              <a:rPr lang="en" sz="1799" b="1" dirty="0">
                <a:solidFill>
                  <a:srgbClr val="29313B"/>
                </a:solidFill>
                <a:ea typeface="Salesforce Sans"/>
                <a:cs typeface="Montserrat"/>
                <a:sym typeface="Salesforce Sans"/>
              </a:rPr>
              <a:t>Operations</a:t>
            </a:r>
            <a:endParaRPr sz="1799" b="1" dirty="0">
              <a:solidFill>
                <a:srgbClr val="29313B"/>
              </a:solidFill>
              <a:ea typeface="Salesforce Sans"/>
              <a:cs typeface="Montserrat"/>
              <a:sym typeface="Salesforce Sans"/>
            </a:endParaRPr>
          </a:p>
        </p:txBody>
      </p:sp>
      <p:cxnSp>
        <p:nvCxnSpPr>
          <p:cNvPr id="28" name="Google Shape;4011;p431"/>
          <p:cNvCxnSpPr>
            <a:stCxn id="10" idx="3"/>
            <a:endCxn id="13" idx="1"/>
          </p:cNvCxnSpPr>
          <p:nvPr/>
        </p:nvCxnSpPr>
        <p:spPr>
          <a:xfrm>
            <a:off x="4537721" y="2130565"/>
            <a:ext cx="1016991" cy="830365"/>
          </a:xfrm>
          <a:prstGeom prst="bentConnector3">
            <a:avLst>
              <a:gd name="adj1" fmla="val 50000"/>
            </a:avLst>
          </a:prstGeom>
          <a:noFill/>
          <a:ln w="19050" cap="flat" cmpd="sng">
            <a:solidFill>
              <a:schemeClr val="tx2"/>
            </a:solidFill>
            <a:prstDash val="solid"/>
            <a:round/>
            <a:headEnd type="none" w="med" len="med"/>
            <a:tailEnd type="none" w="med" len="med"/>
          </a:ln>
        </p:spPr>
      </p:cxnSp>
      <p:cxnSp>
        <p:nvCxnSpPr>
          <p:cNvPr id="29" name="Google Shape;4012;p431"/>
          <p:cNvCxnSpPr>
            <a:stCxn id="11" idx="3"/>
            <a:endCxn id="13" idx="1"/>
          </p:cNvCxnSpPr>
          <p:nvPr/>
        </p:nvCxnSpPr>
        <p:spPr>
          <a:xfrm flipV="1">
            <a:off x="4537721" y="2960930"/>
            <a:ext cx="1016991" cy="830403"/>
          </a:xfrm>
          <a:prstGeom prst="bentConnector3">
            <a:avLst>
              <a:gd name="adj1" fmla="val 50000"/>
            </a:avLst>
          </a:prstGeom>
          <a:noFill/>
          <a:ln w="19050" cap="flat" cmpd="sng">
            <a:solidFill>
              <a:schemeClr val="tx2"/>
            </a:solidFill>
            <a:prstDash val="solid"/>
            <a:round/>
            <a:headEnd type="none" w="med" len="med"/>
            <a:tailEnd type="none" w="med" len="med"/>
          </a:ln>
        </p:spPr>
      </p:cxnSp>
      <p:cxnSp>
        <p:nvCxnSpPr>
          <p:cNvPr id="30" name="Google Shape;4013;p431"/>
          <p:cNvCxnSpPr>
            <a:stCxn id="12" idx="3"/>
            <a:endCxn id="13" idx="1"/>
          </p:cNvCxnSpPr>
          <p:nvPr/>
        </p:nvCxnSpPr>
        <p:spPr>
          <a:xfrm flipV="1">
            <a:off x="4537721" y="2960930"/>
            <a:ext cx="1016991" cy="19"/>
          </a:xfrm>
          <a:prstGeom prst="bentConnector3">
            <a:avLst>
              <a:gd name="adj1" fmla="val 50000"/>
            </a:avLst>
          </a:prstGeom>
          <a:noFill/>
          <a:ln w="19050" cap="flat" cmpd="sng">
            <a:solidFill>
              <a:schemeClr val="tx2"/>
            </a:solidFill>
            <a:prstDash val="solid"/>
            <a:round/>
            <a:headEnd type="none" w="med" len="med"/>
            <a:tailEnd type="none" w="med" len="med"/>
          </a:ln>
        </p:spPr>
      </p:cxnSp>
      <p:sp>
        <p:nvSpPr>
          <p:cNvPr id="32" name="Google Shape;4015;p431"/>
          <p:cNvSpPr txBox="1"/>
          <p:nvPr/>
        </p:nvSpPr>
        <p:spPr>
          <a:xfrm>
            <a:off x="3914046" y="4620512"/>
            <a:ext cx="1046080" cy="350640"/>
          </a:xfrm>
          <a:prstGeom prst="rect">
            <a:avLst/>
          </a:prstGeom>
          <a:noFill/>
          <a:ln>
            <a:noFill/>
          </a:ln>
        </p:spPr>
        <p:txBody>
          <a:bodyPr spcFirstLastPara="1" wrap="square" lIns="121852" tIns="121852" rIns="121852" bIns="121852" anchor="t" anchorCtr="0">
            <a:noAutofit/>
          </a:bodyPr>
          <a:lstStyle/>
          <a:p>
            <a:pPr algn="ctr" defTabSz="914011"/>
            <a:r>
              <a:rPr lang="en" sz="1799" b="1" dirty="0">
                <a:solidFill>
                  <a:srgbClr val="29313B"/>
                </a:solidFill>
                <a:ea typeface="Salesforce Sans"/>
                <a:cs typeface="Montserrat"/>
                <a:sym typeface="Salesforce Sans"/>
              </a:rPr>
              <a:t>Format</a:t>
            </a:r>
            <a:endParaRPr sz="1799" b="1" dirty="0">
              <a:solidFill>
                <a:srgbClr val="29313B"/>
              </a:solidFill>
              <a:ea typeface="Salesforce Sans"/>
              <a:cs typeface="Montserrat"/>
              <a:sym typeface="Salesforce Sans"/>
            </a:endParaRPr>
          </a:p>
        </p:txBody>
      </p:sp>
      <p:sp>
        <p:nvSpPr>
          <p:cNvPr id="33" name="Google Shape;4016;p431"/>
          <p:cNvSpPr/>
          <p:nvPr/>
        </p:nvSpPr>
        <p:spPr>
          <a:xfrm rot="5400000">
            <a:off x="4396080" y="3843356"/>
            <a:ext cx="82008" cy="1206221"/>
          </a:xfrm>
          <a:prstGeom prst="rightBrace">
            <a:avLst>
              <a:gd name="adj1" fmla="val 50000"/>
              <a:gd name="adj2" fmla="val 50000"/>
            </a:avLst>
          </a:prstGeom>
          <a:noFill/>
          <a:ln w="19050" cap="flat" cmpd="sng">
            <a:solidFill>
              <a:srgbClr val="1A0F33"/>
            </a:solidFill>
            <a:prstDash val="solid"/>
            <a:round/>
            <a:headEnd type="none" w="sm" len="sm"/>
            <a:tailEnd type="none" w="sm" len="sm"/>
          </a:ln>
        </p:spPr>
        <p:txBody>
          <a:bodyPr spcFirstLastPara="1" wrap="square" lIns="121852" tIns="121852" rIns="121852" bIns="121852" anchor="ctr" anchorCtr="0">
            <a:noAutofit/>
          </a:bodyPr>
          <a:lstStyle/>
          <a:p>
            <a:pPr defTabSz="914011"/>
            <a:endParaRPr sz="1799">
              <a:solidFill>
                <a:srgbClr val="29313B"/>
              </a:solidFill>
              <a:cs typeface="Montserrat"/>
            </a:endParaRPr>
          </a:p>
        </p:txBody>
      </p:sp>
      <p:sp>
        <p:nvSpPr>
          <p:cNvPr id="35" name="Google Shape;4018;p431"/>
          <p:cNvSpPr txBox="1"/>
          <p:nvPr/>
        </p:nvSpPr>
        <p:spPr>
          <a:xfrm>
            <a:off x="5647866" y="4575961"/>
            <a:ext cx="1679949" cy="420095"/>
          </a:xfrm>
          <a:prstGeom prst="rect">
            <a:avLst/>
          </a:prstGeom>
          <a:noFill/>
          <a:ln>
            <a:noFill/>
          </a:ln>
        </p:spPr>
        <p:txBody>
          <a:bodyPr spcFirstLastPara="1" wrap="square" lIns="121852" tIns="121852" rIns="121852" bIns="121852" anchor="t" anchorCtr="0">
            <a:noAutofit/>
          </a:bodyPr>
          <a:lstStyle/>
          <a:p>
            <a:pPr algn="ctr" defTabSz="914011"/>
            <a:r>
              <a:rPr lang="en" sz="1799" b="1" dirty="0">
                <a:solidFill>
                  <a:srgbClr val="29313B"/>
                </a:solidFill>
                <a:ea typeface="Salesforce Sans"/>
                <a:cs typeface="Montserrat"/>
                <a:sym typeface="Salesforce Sans"/>
              </a:rPr>
              <a:t>Network Endpoint</a:t>
            </a:r>
            <a:endParaRPr sz="1799" b="1" dirty="0">
              <a:solidFill>
                <a:srgbClr val="29313B"/>
              </a:solidFill>
              <a:ea typeface="Salesforce Sans"/>
              <a:cs typeface="Montserrat"/>
              <a:sym typeface="Salesforce Sans"/>
            </a:endParaRPr>
          </a:p>
        </p:txBody>
      </p:sp>
      <p:sp>
        <p:nvSpPr>
          <p:cNvPr id="36" name="Google Shape;4019;p431"/>
          <p:cNvSpPr/>
          <p:nvPr/>
        </p:nvSpPr>
        <p:spPr>
          <a:xfrm rot="5400000">
            <a:off x="6438714" y="3317320"/>
            <a:ext cx="98253" cy="2274524"/>
          </a:xfrm>
          <a:prstGeom prst="rightBrace">
            <a:avLst>
              <a:gd name="adj1" fmla="val 50000"/>
              <a:gd name="adj2" fmla="val 50000"/>
            </a:avLst>
          </a:prstGeom>
          <a:noFill/>
          <a:ln w="19050" cap="flat" cmpd="sng">
            <a:solidFill>
              <a:srgbClr val="1A0F33"/>
            </a:solidFill>
            <a:prstDash val="solid"/>
            <a:round/>
            <a:headEnd type="none" w="sm" len="sm"/>
            <a:tailEnd type="none" w="sm" len="sm"/>
          </a:ln>
        </p:spPr>
        <p:txBody>
          <a:bodyPr spcFirstLastPara="1" wrap="square" lIns="121852" tIns="121852" rIns="121852" bIns="121852" anchor="ctr" anchorCtr="0">
            <a:noAutofit/>
          </a:bodyPr>
          <a:lstStyle/>
          <a:p>
            <a:pPr defTabSz="914011"/>
            <a:endParaRPr sz="1799">
              <a:solidFill>
                <a:srgbClr val="29313B"/>
              </a:solidFill>
              <a:cs typeface="Montserrat"/>
            </a:endParaRPr>
          </a:p>
        </p:txBody>
      </p:sp>
      <p:sp>
        <p:nvSpPr>
          <p:cNvPr id="37" name="Google Shape;4020;p431"/>
          <p:cNvSpPr/>
          <p:nvPr/>
        </p:nvSpPr>
        <p:spPr>
          <a:xfrm rot="5400000">
            <a:off x="9181261" y="3520041"/>
            <a:ext cx="68073" cy="1950954"/>
          </a:xfrm>
          <a:prstGeom prst="rightBrace">
            <a:avLst>
              <a:gd name="adj1" fmla="val 50000"/>
              <a:gd name="adj2" fmla="val 50000"/>
            </a:avLst>
          </a:prstGeom>
          <a:noFill/>
          <a:ln w="19050" cap="flat" cmpd="sng">
            <a:solidFill>
              <a:srgbClr val="1A0F33"/>
            </a:solidFill>
            <a:prstDash val="solid"/>
            <a:round/>
            <a:headEnd type="none" w="sm" len="sm"/>
            <a:tailEnd type="none" w="sm" len="sm"/>
          </a:ln>
        </p:spPr>
        <p:txBody>
          <a:bodyPr spcFirstLastPara="1" wrap="square" lIns="121852" tIns="121852" rIns="121852" bIns="121852" anchor="ctr" anchorCtr="0">
            <a:noAutofit/>
          </a:bodyPr>
          <a:lstStyle/>
          <a:p>
            <a:pPr defTabSz="914011"/>
            <a:endParaRPr sz="1799">
              <a:solidFill>
                <a:srgbClr val="29313B"/>
              </a:solidFill>
            </a:endParaRPr>
          </a:p>
        </p:txBody>
      </p:sp>
      <p:sp>
        <p:nvSpPr>
          <p:cNvPr id="38" name="Google Shape;4021;p431"/>
          <p:cNvSpPr/>
          <p:nvPr/>
        </p:nvSpPr>
        <p:spPr>
          <a:xfrm rot="5400000">
            <a:off x="2019059" y="1985165"/>
            <a:ext cx="765901" cy="1950954"/>
          </a:xfrm>
          <a:prstGeom prst="can">
            <a:avLst>
              <a:gd name="adj" fmla="val 25000"/>
            </a:avLst>
          </a:prstGeom>
          <a:solidFill>
            <a:srgbClr val="FF0000"/>
          </a:solidFill>
          <a:ln w="9525" cap="flat" cmpd="sng">
            <a:solidFill>
              <a:srgbClr val="D9D9D9"/>
            </a:solidFill>
            <a:prstDash val="solid"/>
            <a:round/>
            <a:headEnd type="none" w="sm" len="sm"/>
            <a:tailEnd type="none" w="sm" len="sm"/>
          </a:ln>
        </p:spPr>
        <p:txBody>
          <a:bodyPr spcFirstLastPara="1" wrap="square" lIns="121852" tIns="121852" rIns="121852" bIns="121852" anchor="ctr" anchorCtr="0">
            <a:noAutofit/>
          </a:bodyPr>
          <a:lstStyle/>
          <a:p>
            <a:pPr defTabSz="914011"/>
            <a:endParaRPr sz="1799">
              <a:solidFill>
                <a:srgbClr val="29313B"/>
              </a:solidFill>
            </a:endParaRPr>
          </a:p>
        </p:txBody>
      </p:sp>
      <p:sp>
        <p:nvSpPr>
          <p:cNvPr id="39" name="Google Shape;4022;p431"/>
          <p:cNvSpPr txBox="1"/>
          <p:nvPr/>
        </p:nvSpPr>
        <p:spPr>
          <a:xfrm>
            <a:off x="1274420" y="3375705"/>
            <a:ext cx="2274559" cy="755405"/>
          </a:xfrm>
          <a:prstGeom prst="rect">
            <a:avLst/>
          </a:prstGeom>
          <a:noFill/>
          <a:ln>
            <a:noFill/>
          </a:ln>
        </p:spPr>
        <p:txBody>
          <a:bodyPr spcFirstLastPara="1" wrap="square" lIns="121852" tIns="121852" rIns="121852" bIns="121852" anchor="t" anchorCtr="0">
            <a:noAutofit/>
          </a:bodyPr>
          <a:lstStyle/>
          <a:p>
            <a:pPr algn="ctr" defTabSz="914011"/>
            <a:r>
              <a:rPr lang="en" sz="2132" b="1" dirty="0">
                <a:solidFill>
                  <a:srgbClr val="29313B"/>
                </a:solidFill>
                <a:ea typeface="Salesforce Sans"/>
                <a:cs typeface="Montserrat"/>
                <a:sym typeface="Salesforce Sans"/>
              </a:rPr>
              <a:t>Intent Management API</a:t>
            </a:r>
          </a:p>
          <a:p>
            <a:pPr algn="ctr" defTabSz="914011"/>
            <a:endParaRPr lang="en" sz="2132" b="1" dirty="0">
              <a:solidFill>
                <a:srgbClr val="29313B"/>
              </a:solidFill>
              <a:ea typeface="Salesforce Sans"/>
              <a:cs typeface="Montserrat"/>
              <a:sym typeface="Salesforce Sans"/>
            </a:endParaRPr>
          </a:p>
          <a:p>
            <a:pPr algn="ctr" defTabSz="914011"/>
            <a:r>
              <a:rPr lang="en" sz="2132" b="1" dirty="0">
                <a:solidFill>
                  <a:srgbClr val="FF0000"/>
                </a:solidFill>
                <a:ea typeface="Salesforce Sans"/>
                <a:cs typeface="Montserrat"/>
                <a:sym typeface="Salesforce Sans"/>
              </a:rPr>
              <a:t>TMF921</a:t>
            </a:r>
            <a:endParaRPr sz="2132" b="1" dirty="0">
              <a:solidFill>
                <a:srgbClr val="FF0000"/>
              </a:solidFill>
              <a:ea typeface="Salesforce Sans"/>
              <a:cs typeface="Montserrat"/>
              <a:sym typeface="Salesforce Sans"/>
            </a:endParaRPr>
          </a:p>
        </p:txBody>
      </p:sp>
      <p:sp>
        <p:nvSpPr>
          <p:cNvPr id="2" name="Title 1"/>
          <p:cNvSpPr>
            <a:spLocks noGrp="1"/>
          </p:cNvSpPr>
          <p:nvPr>
            <p:ph type="title"/>
          </p:nvPr>
        </p:nvSpPr>
        <p:spPr/>
        <p:txBody>
          <a:bodyPr>
            <a:normAutofit fontScale="90000"/>
          </a:bodyPr>
          <a:lstStyle/>
          <a:p>
            <a:r>
              <a:rPr lang="en-US" sz="2799" dirty="0">
                <a:latin typeface="Montserrat Semibold"/>
                <a:cs typeface="Montserrat Semibold"/>
              </a:rPr>
              <a:t> TM FORUM </a:t>
            </a:r>
            <a:r>
              <a:rPr lang="en-US" sz="3199" dirty="0"/>
              <a:t>INTENT API</a:t>
            </a:r>
            <a:r>
              <a:rPr lang="en-US" dirty="0"/>
              <a:t/>
            </a:r>
            <a:br>
              <a:rPr lang="en-US" dirty="0"/>
            </a:br>
            <a:endParaRPr lang="en-US" dirty="0"/>
          </a:p>
        </p:txBody>
      </p:sp>
      <p:sp>
        <p:nvSpPr>
          <p:cNvPr id="45" name="Google Shape;3996;p431"/>
          <p:cNvSpPr/>
          <p:nvPr/>
        </p:nvSpPr>
        <p:spPr>
          <a:xfrm>
            <a:off x="4674063" y="3939562"/>
            <a:ext cx="3672741" cy="342070"/>
          </a:xfrm>
          <a:prstGeom prst="rect">
            <a:avLst/>
          </a:prstGeom>
          <a:noFill/>
          <a:ln w="9525" cap="flat" cmpd="sng">
            <a:solidFill>
              <a:schemeClr val="bg2"/>
            </a:solidFill>
            <a:prstDash val="solid"/>
            <a:round/>
            <a:headEnd type="none" w="sm" len="sm"/>
            <a:tailEnd type="none" w="sm" len="sm"/>
          </a:ln>
        </p:spPr>
        <p:txBody>
          <a:bodyPr spcFirstLastPara="1" wrap="square" lIns="121852" tIns="121852" rIns="121852" bIns="121852" anchor="ctr" anchorCtr="0">
            <a:noAutofit/>
          </a:bodyPr>
          <a:lstStyle/>
          <a:p>
            <a:pPr defTabSz="914011"/>
            <a:r>
              <a:rPr lang="en" sz="1399" b="1" dirty="0">
                <a:solidFill>
                  <a:srgbClr val="29313B"/>
                </a:solidFill>
                <a:cs typeface="Montserrat"/>
              </a:rPr>
              <a:t>http://tmforum.org/intent/v4/intent/123</a:t>
            </a:r>
            <a:endParaRPr sz="1399" b="1" dirty="0">
              <a:solidFill>
                <a:srgbClr val="29313B"/>
              </a:solidFill>
              <a:cs typeface="Montserrat"/>
            </a:endParaRPr>
          </a:p>
        </p:txBody>
      </p:sp>
      <p:pic>
        <p:nvPicPr>
          <p:cNvPr id="31" name="Picture 3" descr="VaaR CaaR reports Q2 2019 | TM Forum | TM For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2448" y="2757321"/>
            <a:ext cx="419123" cy="4191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61908" y="5003367"/>
            <a:ext cx="2719014" cy="261610"/>
          </a:xfrm>
          <a:prstGeom prst="rect">
            <a:avLst/>
          </a:prstGeom>
          <a:noFill/>
        </p:spPr>
        <p:txBody>
          <a:bodyPr wrap="none" rtlCol="0">
            <a:spAutoFit/>
          </a:bodyPr>
          <a:lstStyle/>
          <a:p>
            <a:r>
              <a:rPr lang="en-US" sz="1100" b="1" i="1" dirty="0"/>
              <a:t>Asynchronous Request-Reply pattern</a:t>
            </a:r>
          </a:p>
        </p:txBody>
      </p:sp>
      <p:grpSp>
        <p:nvGrpSpPr>
          <p:cNvPr id="7" name="Group 6"/>
          <p:cNvGrpSpPr/>
          <p:nvPr/>
        </p:nvGrpSpPr>
        <p:grpSpPr>
          <a:xfrm>
            <a:off x="1426532" y="5398992"/>
            <a:ext cx="9396494" cy="369332"/>
            <a:chOff x="1152841" y="6004371"/>
            <a:chExt cx="9396494" cy="369332"/>
          </a:xfrm>
        </p:grpSpPr>
        <p:sp>
          <p:nvSpPr>
            <p:cNvPr id="6" name="TextBox 5"/>
            <p:cNvSpPr txBox="1"/>
            <p:nvPr/>
          </p:nvSpPr>
          <p:spPr>
            <a:xfrm>
              <a:off x="1152841" y="6004371"/>
              <a:ext cx="1962910" cy="369332"/>
            </a:xfrm>
            <a:prstGeom prst="rect">
              <a:avLst/>
            </a:prstGeom>
            <a:noFill/>
          </p:spPr>
          <p:txBody>
            <a:bodyPr wrap="none" rtlCol="0">
              <a:spAutoFit/>
            </a:bodyPr>
            <a:lstStyle/>
            <a:p>
              <a:r>
                <a:rPr lang="en-US" dirty="0"/>
                <a:t>STANDARDIZED</a:t>
              </a:r>
            </a:p>
          </p:txBody>
        </p:sp>
        <p:sp>
          <p:nvSpPr>
            <p:cNvPr id="34" name="TextBox 33"/>
            <p:cNvSpPr txBox="1"/>
            <p:nvPr/>
          </p:nvSpPr>
          <p:spPr>
            <a:xfrm>
              <a:off x="5910356" y="6004371"/>
              <a:ext cx="1061509" cy="369332"/>
            </a:xfrm>
            <a:prstGeom prst="rect">
              <a:avLst/>
            </a:prstGeom>
            <a:noFill/>
          </p:spPr>
          <p:txBody>
            <a:bodyPr wrap="none" rtlCol="0">
              <a:spAutoFit/>
            </a:bodyPr>
            <a:lstStyle/>
            <a:p>
              <a:r>
                <a:rPr lang="en-US" dirty="0"/>
                <a:t>“Restful”</a:t>
              </a:r>
            </a:p>
          </p:txBody>
        </p:sp>
        <p:sp>
          <p:nvSpPr>
            <p:cNvPr id="40" name="TextBox 39"/>
            <p:cNvSpPr txBox="1"/>
            <p:nvPr/>
          </p:nvSpPr>
          <p:spPr>
            <a:xfrm>
              <a:off x="8646250" y="6004371"/>
              <a:ext cx="1903085" cy="369332"/>
            </a:xfrm>
            <a:prstGeom prst="rect">
              <a:avLst/>
            </a:prstGeom>
            <a:noFill/>
          </p:spPr>
          <p:txBody>
            <a:bodyPr wrap="none" rtlCol="0">
              <a:spAutoFit/>
            </a:bodyPr>
            <a:lstStyle/>
            <a:p>
              <a:r>
                <a:rPr lang="en-US" dirty="0"/>
                <a:t>“Straightforward”</a:t>
              </a:r>
            </a:p>
          </p:txBody>
        </p:sp>
        <p:sp>
          <p:nvSpPr>
            <p:cNvPr id="41" name="TextBox 40"/>
            <p:cNvSpPr txBox="1"/>
            <p:nvPr/>
          </p:nvSpPr>
          <p:spPr>
            <a:xfrm>
              <a:off x="3602031" y="6004371"/>
              <a:ext cx="1941622" cy="369332"/>
            </a:xfrm>
            <a:prstGeom prst="rect">
              <a:avLst/>
            </a:prstGeom>
            <a:noFill/>
          </p:spPr>
          <p:txBody>
            <a:bodyPr wrap="none" rtlCol="0">
              <a:spAutoFit/>
            </a:bodyPr>
            <a:lstStyle/>
            <a:p>
              <a:r>
                <a:rPr lang="en-US" dirty="0"/>
                <a:t>“Terse Grammar”</a:t>
              </a:r>
            </a:p>
          </p:txBody>
        </p:sp>
      </p:grpSp>
    </p:spTree>
    <p:extLst>
      <p:ext uri="{BB962C8B-B14F-4D97-AF65-F5344CB8AC3E}">
        <p14:creationId xmlns:p14="http://schemas.microsoft.com/office/powerpoint/2010/main" val="173870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3E90C0-CE23-4CE8-9662-F8ACE3A5A614}"/>
              </a:ext>
            </a:extLst>
          </p:cNvPr>
          <p:cNvSpPr>
            <a:spLocks noGrp="1"/>
          </p:cNvSpPr>
          <p:nvPr>
            <p:ph type="title"/>
          </p:nvPr>
        </p:nvSpPr>
        <p:spPr/>
        <p:txBody>
          <a:bodyPr/>
          <a:lstStyle/>
          <a:p>
            <a:r>
              <a:rPr lang="en-US" dirty="0"/>
              <a:t>TMF921  INTENT </a:t>
            </a:r>
            <a:r>
              <a:rPr lang="en-US" dirty="0" smtClean="0"/>
              <a:t>API</a:t>
            </a:r>
            <a:endParaRPr lang="aa-ET" dirty="0"/>
          </a:p>
        </p:txBody>
      </p:sp>
      <p:sp>
        <p:nvSpPr>
          <p:cNvPr id="3" name="Content Placeholder 2">
            <a:extLst>
              <a:ext uri="{FF2B5EF4-FFF2-40B4-BE49-F238E27FC236}">
                <a16:creationId xmlns="" xmlns:a16="http://schemas.microsoft.com/office/drawing/2014/main" id="{18275D5F-CB6F-49A2-8E4B-18551490FAA0}"/>
              </a:ext>
            </a:extLst>
          </p:cNvPr>
          <p:cNvSpPr>
            <a:spLocks noGrp="1"/>
          </p:cNvSpPr>
          <p:nvPr>
            <p:ph sz="quarter" idx="10"/>
          </p:nvPr>
        </p:nvSpPr>
        <p:spPr/>
        <p:txBody>
          <a:bodyPr/>
          <a:lstStyle/>
          <a:p>
            <a:r>
              <a:rPr lang="en-US" dirty="0"/>
              <a:t>TMF921A Intent Management API Profile</a:t>
            </a:r>
          </a:p>
          <a:p>
            <a:r>
              <a:rPr lang="en-US" dirty="0"/>
              <a:t>TMF92I  API Specification in Development (in TMF </a:t>
            </a:r>
            <a:r>
              <a:rPr lang="en-US" dirty="0" err="1"/>
              <a:t>Github</a:t>
            </a:r>
            <a:r>
              <a:rPr lang="en-US" dirty="0"/>
              <a:t>)</a:t>
            </a:r>
          </a:p>
          <a:p>
            <a:pPr lvl="1"/>
            <a:r>
              <a:rPr lang="en-US" b="1" dirty="0" err="1">
                <a:hlinkClick r:id="rId3"/>
              </a:rPr>
              <a:t>Open_API_And_Data_Model</a:t>
            </a:r>
            <a:r>
              <a:rPr lang="en-US" dirty="0"/>
              <a:t>/</a:t>
            </a:r>
            <a:r>
              <a:rPr lang="en-US" dirty="0" err="1">
                <a:hlinkClick r:id="rId4"/>
              </a:rPr>
              <a:t>apis</a:t>
            </a:r>
            <a:r>
              <a:rPr lang="en-US" dirty="0"/>
              <a:t>/</a:t>
            </a:r>
            <a:r>
              <a:rPr lang="en-US" b="1" dirty="0"/>
              <a:t>TMF921_Intent</a:t>
            </a:r>
            <a:r>
              <a:rPr lang="en-US" dirty="0"/>
              <a:t>/</a:t>
            </a:r>
          </a:p>
          <a:p>
            <a:pPr lvl="1"/>
            <a:r>
              <a:rPr lang="en-US" dirty="0"/>
              <a:t>Uses TMF API Toolchain on AWS environment</a:t>
            </a:r>
          </a:p>
          <a:p>
            <a:pPr lvl="1"/>
            <a:endParaRPr lang="en-US" dirty="0"/>
          </a:p>
          <a:p>
            <a:pPr lvl="1"/>
            <a:endParaRPr lang="en-US" dirty="0"/>
          </a:p>
          <a:p>
            <a:pPr lvl="1"/>
            <a:endParaRPr lang="en-US" dirty="0"/>
          </a:p>
        </p:txBody>
      </p:sp>
      <p:pic>
        <p:nvPicPr>
          <p:cNvPr id="4" name="Picture 3"/>
          <p:cNvPicPr>
            <a:picLocks noChangeAspect="1"/>
          </p:cNvPicPr>
          <p:nvPr/>
        </p:nvPicPr>
        <p:blipFill>
          <a:blip r:embed="rId5"/>
          <a:stretch>
            <a:fillRect/>
          </a:stretch>
        </p:blipFill>
        <p:spPr>
          <a:xfrm>
            <a:off x="860775" y="3394719"/>
            <a:ext cx="1898691" cy="2058394"/>
          </a:xfrm>
          <a:prstGeom prst="rect">
            <a:avLst/>
          </a:prstGeom>
        </p:spPr>
      </p:pic>
      <p:pic>
        <p:nvPicPr>
          <p:cNvPr id="5" name="Picture 4"/>
          <p:cNvPicPr>
            <a:picLocks noChangeAspect="1"/>
          </p:cNvPicPr>
          <p:nvPr/>
        </p:nvPicPr>
        <p:blipFill>
          <a:blip r:embed="rId6"/>
          <a:stretch>
            <a:fillRect/>
          </a:stretch>
        </p:blipFill>
        <p:spPr>
          <a:xfrm>
            <a:off x="2976870" y="3394719"/>
            <a:ext cx="2549871" cy="1951706"/>
          </a:xfrm>
          <a:prstGeom prst="rect">
            <a:avLst/>
          </a:prstGeom>
        </p:spPr>
      </p:pic>
      <p:pic>
        <p:nvPicPr>
          <p:cNvPr id="6" name="Picture 5"/>
          <p:cNvPicPr>
            <a:picLocks noChangeAspect="1"/>
          </p:cNvPicPr>
          <p:nvPr/>
        </p:nvPicPr>
        <p:blipFill>
          <a:blip r:embed="rId7"/>
          <a:stretch>
            <a:fillRect/>
          </a:stretch>
        </p:blipFill>
        <p:spPr>
          <a:xfrm>
            <a:off x="5761735" y="3357584"/>
            <a:ext cx="1283844" cy="2409603"/>
          </a:xfrm>
          <a:prstGeom prst="rect">
            <a:avLst/>
          </a:prstGeom>
        </p:spPr>
      </p:pic>
      <p:pic>
        <p:nvPicPr>
          <p:cNvPr id="7" name="Picture 6"/>
          <p:cNvPicPr>
            <a:picLocks noChangeAspect="1"/>
          </p:cNvPicPr>
          <p:nvPr/>
        </p:nvPicPr>
        <p:blipFill>
          <a:blip r:embed="rId8"/>
          <a:stretch>
            <a:fillRect/>
          </a:stretch>
        </p:blipFill>
        <p:spPr>
          <a:xfrm>
            <a:off x="7085862" y="3415224"/>
            <a:ext cx="2961986" cy="2110363"/>
          </a:xfrm>
          <a:prstGeom prst="rect">
            <a:avLst/>
          </a:prstGeom>
        </p:spPr>
      </p:pic>
      <p:sp>
        <p:nvSpPr>
          <p:cNvPr id="8" name="TextBox 7"/>
          <p:cNvSpPr txBox="1"/>
          <p:nvPr/>
        </p:nvSpPr>
        <p:spPr bwMode="auto">
          <a:xfrm>
            <a:off x="1261533" y="5503837"/>
            <a:ext cx="914400" cy="914400"/>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algn="l">
              <a:buClr>
                <a:schemeClr val="tx1"/>
              </a:buClr>
            </a:pPr>
            <a:endParaRPr lang="en-US" sz="2000" dirty="0" err="1"/>
          </a:p>
        </p:txBody>
      </p:sp>
      <p:pic>
        <p:nvPicPr>
          <p:cNvPr id="9" name="Picture 8">
            <a:extLst>
              <a:ext uri="{FF2B5EF4-FFF2-40B4-BE49-F238E27FC236}">
                <a16:creationId xmlns="" xmlns:a16="http://schemas.microsoft.com/office/drawing/2014/main" id="{8BB481D4-3F78-F344-B9AC-2B9400C91AAC}"/>
              </a:ext>
            </a:extLst>
          </p:cNvPr>
          <p:cNvPicPr>
            <a:picLocks noChangeAspect="1"/>
          </p:cNvPicPr>
          <p:nvPr/>
        </p:nvPicPr>
        <p:blipFill rotWithShape="1">
          <a:blip r:embed="rId9"/>
          <a:srcRect l="938" t="7057" r="2833" b="15296"/>
          <a:stretch/>
        </p:blipFill>
        <p:spPr>
          <a:xfrm>
            <a:off x="860775" y="5472277"/>
            <a:ext cx="7772400" cy="838200"/>
          </a:xfrm>
          <a:prstGeom prst="rect">
            <a:avLst/>
          </a:prstGeom>
        </p:spPr>
      </p:pic>
      <p:sp>
        <p:nvSpPr>
          <p:cNvPr id="10" name="TextBox 9"/>
          <p:cNvSpPr txBox="1"/>
          <p:nvPr/>
        </p:nvSpPr>
        <p:spPr bwMode="auto">
          <a:xfrm>
            <a:off x="8534400" y="5601285"/>
            <a:ext cx="914400" cy="914400"/>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marL="344488" indent="-344488" algn="l">
              <a:buClr>
                <a:schemeClr val="tx1"/>
              </a:buClr>
              <a:buFont typeface="Ericsson Hilda Light" panose="00000400000000000000" pitchFamily="2" charset="0"/>
              <a:buChar char="—"/>
            </a:pPr>
            <a:endParaRPr lang="en-US" sz="2000" dirty="0" err="1"/>
          </a:p>
        </p:txBody>
      </p:sp>
      <p:sp>
        <p:nvSpPr>
          <p:cNvPr id="11" name="TextBox 10"/>
          <p:cNvSpPr txBox="1"/>
          <p:nvPr/>
        </p:nvSpPr>
        <p:spPr bwMode="auto">
          <a:xfrm>
            <a:off x="9321799" y="5388503"/>
            <a:ext cx="914400" cy="914400"/>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algn="l">
              <a:buClr>
                <a:schemeClr val="tx1"/>
              </a:buClr>
            </a:pPr>
            <a:endParaRPr lang="en-US" sz="2000" dirty="0"/>
          </a:p>
        </p:txBody>
      </p:sp>
      <p:pic>
        <p:nvPicPr>
          <p:cNvPr id="12" name="Picture 11"/>
          <p:cNvPicPr>
            <a:picLocks noChangeAspect="1"/>
          </p:cNvPicPr>
          <p:nvPr/>
        </p:nvPicPr>
        <p:blipFill>
          <a:blip r:embed="rId10"/>
          <a:stretch>
            <a:fillRect/>
          </a:stretch>
        </p:blipFill>
        <p:spPr>
          <a:xfrm>
            <a:off x="5962416" y="1103931"/>
            <a:ext cx="5341518" cy="2044800"/>
          </a:xfrm>
          <a:prstGeom prst="rect">
            <a:avLst/>
          </a:prstGeom>
        </p:spPr>
      </p:pic>
      <p:sp>
        <p:nvSpPr>
          <p:cNvPr id="13" name="Rectangle 12"/>
          <p:cNvSpPr/>
          <p:nvPr/>
        </p:nvSpPr>
        <p:spPr>
          <a:xfrm>
            <a:off x="6028220" y="893502"/>
            <a:ext cx="5726388" cy="415498"/>
          </a:xfrm>
          <a:prstGeom prst="rect">
            <a:avLst/>
          </a:prstGeom>
        </p:spPr>
        <p:txBody>
          <a:bodyPr wrap="square">
            <a:spAutoFit/>
          </a:bodyPr>
          <a:lstStyle/>
          <a:p>
            <a:r>
              <a:rPr lang="en-US" sz="1050" dirty="0">
                <a:hlinkClick r:id="rId11"/>
              </a:rPr>
              <a:t>https://www.tmforum.org/resources/standard/tmf921a-intent-management-api-profile-v1-0-0</a:t>
            </a:r>
            <a:r>
              <a:rPr lang="en-US" sz="1050" dirty="0" smtClean="0">
                <a:hlinkClick r:id="rId11"/>
              </a:rPr>
              <a:t>/</a:t>
            </a:r>
            <a:endParaRPr lang="en-US" sz="1050" dirty="0" smtClean="0"/>
          </a:p>
          <a:p>
            <a:endParaRPr lang="en-US" sz="1050" dirty="0"/>
          </a:p>
        </p:txBody>
      </p:sp>
      <p:sp>
        <p:nvSpPr>
          <p:cNvPr id="14" name="TextBox 13"/>
          <p:cNvSpPr txBox="1"/>
          <p:nvPr/>
        </p:nvSpPr>
        <p:spPr>
          <a:xfrm>
            <a:off x="9815927" y="3983076"/>
            <a:ext cx="2217792" cy="1754326"/>
          </a:xfrm>
          <a:prstGeom prst="rect">
            <a:avLst/>
          </a:prstGeom>
          <a:noFill/>
        </p:spPr>
        <p:txBody>
          <a:bodyPr wrap="square" rtlCol="0">
            <a:spAutoFit/>
          </a:bodyPr>
          <a:lstStyle/>
          <a:p>
            <a:pPr marL="342900" indent="-342900">
              <a:buFont typeface="+mj-lt"/>
              <a:buAutoNum type="arabicPeriod"/>
            </a:pPr>
            <a:r>
              <a:rPr lang="en-US" dirty="0" smtClean="0"/>
              <a:t>API User Guide</a:t>
            </a:r>
          </a:p>
          <a:p>
            <a:pPr marL="342900" indent="-342900">
              <a:buFont typeface="+mj-lt"/>
              <a:buAutoNum type="arabicPeriod"/>
            </a:pPr>
            <a:r>
              <a:rPr lang="en-US" dirty="0" smtClean="0"/>
              <a:t>OAS Specification</a:t>
            </a:r>
          </a:p>
          <a:p>
            <a:pPr marL="342900" indent="-342900">
              <a:buFont typeface="+mj-lt"/>
              <a:buAutoNum type="arabicPeriod"/>
            </a:pPr>
            <a:r>
              <a:rPr lang="en-US" dirty="0" smtClean="0"/>
              <a:t>Conformance Profile</a:t>
            </a:r>
          </a:p>
          <a:p>
            <a:pPr marL="342900" indent="-342900">
              <a:buFont typeface="+mj-lt"/>
              <a:buAutoNum type="arabicPeriod"/>
            </a:pPr>
            <a:r>
              <a:rPr lang="en-US" dirty="0" smtClean="0"/>
              <a:t>CTKs</a:t>
            </a:r>
            <a:endParaRPr lang="en-US" dirty="0"/>
          </a:p>
        </p:txBody>
      </p:sp>
    </p:spTree>
    <p:extLst>
      <p:ext uri="{BB962C8B-B14F-4D97-AF65-F5344CB8AC3E}">
        <p14:creationId xmlns:p14="http://schemas.microsoft.com/office/powerpoint/2010/main" val="265080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aa-ET" dirty="0"/>
              <a:t>What is Intent?</a:t>
            </a:r>
            <a:endParaRPr lang="en-US" dirty="0"/>
          </a:p>
        </p:txBody>
      </p:sp>
    </p:spTree>
    <p:extLst>
      <p:ext uri="{BB962C8B-B14F-4D97-AF65-F5344CB8AC3E}">
        <p14:creationId xmlns:p14="http://schemas.microsoft.com/office/powerpoint/2010/main" val="3817327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 xmlns:a16="http://schemas.microsoft.com/office/drawing/2014/main" id="{C754E6E5-C5BA-4A55-A3B1-E71C23A8EE84}"/>
              </a:ext>
            </a:extLst>
          </p:cNvPr>
          <p:cNvSpPr>
            <a:spLocks noGrp="1"/>
          </p:cNvSpPr>
          <p:nvPr>
            <p:ph idx="13"/>
          </p:nvPr>
        </p:nvSpPr>
        <p:spPr/>
        <p:txBody>
          <a:bodyPr>
            <a:noAutofit/>
          </a:bodyPr>
          <a:lstStyle/>
          <a:p>
            <a:r>
              <a:rPr lang="en-US" sz="1600" dirty="0"/>
              <a:t>From user perspective it expresses what a system is </a:t>
            </a:r>
            <a:r>
              <a:rPr lang="en-US" sz="1600" dirty="0">
                <a:solidFill>
                  <a:srgbClr val="FF0000"/>
                </a:solidFill>
              </a:rPr>
              <a:t>expected to achieve</a:t>
            </a:r>
          </a:p>
          <a:p>
            <a:r>
              <a:rPr lang="en-US" sz="1600" dirty="0"/>
              <a:t>It includes all the system needs to know</a:t>
            </a:r>
            <a:r>
              <a:rPr lang="aa-ET" sz="1600" dirty="0"/>
              <a:t>, including</a:t>
            </a:r>
            <a:r>
              <a:rPr lang="en-US" sz="1600" dirty="0"/>
              <a:t> </a:t>
            </a:r>
            <a:r>
              <a:rPr lang="en-US" sz="1600" dirty="0">
                <a:solidFill>
                  <a:srgbClr val="FF0000"/>
                </a:solidFill>
              </a:rPr>
              <a:t>goals, requirements, constraints, …</a:t>
            </a:r>
          </a:p>
          <a:p>
            <a:r>
              <a:rPr lang="en-US" sz="1600" dirty="0"/>
              <a:t>It needs </a:t>
            </a:r>
            <a:r>
              <a:rPr lang="en-US" sz="1600" dirty="0">
                <a:solidFill>
                  <a:srgbClr val="FF0000"/>
                </a:solidFill>
              </a:rPr>
              <a:t>formal modelling </a:t>
            </a:r>
            <a:r>
              <a:rPr lang="en-US" sz="1600" dirty="0"/>
              <a:t>and common semantics to be understandable to the system</a:t>
            </a:r>
          </a:p>
          <a:p>
            <a:r>
              <a:rPr lang="en-US" sz="1600" dirty="0"/>
              <a:t>It is not only used on the </a:t>
            </a:r>
            <a:r>
              <a:rPr lang="en-US" sz="1600" dirty="0">
                <a:solidFill>
                  <a:srgbClr val="FF0000"/>
                </a:solidFill>
              </a:rPr>
              <a:t>human-machine </a:t>
            </a:r>
            <a:r>
              <a:rPr lang="en-US" sz="1600" dirty="0"/>
              <a:t>interface, but in </a:t>
            </a:r>
            <a:r>
              <a:rPr lang="en-US" sz="1600" dirty="0">
                <a:solidFill>
                  <a:srgbClr val="FF0000"/>
                </a:solidFill>
              </a:rPr>
              <a:t>internal goal-setting </a:t>
            </a:r>
            <a:r>
              <a:rPr lang="en-US" sz="1600" dirty="0"/>
              <a:t>between of sub-systems</a:t>
            </a:r>
          </a:p>
          <a:p>
            <a:r>
              <a:rPr lang="en-US" sz="1600" dirty="0">
                <a:solidFill>
                  <a:srgbClr val="FF0000"/>
                </a:solidFill>
              </a:rPr>
              <a:t>Natural language </a:t>
            </a:r>
            <a:r>
              <a:rPr lang="en-US" sz="1600" dirty="0"/>
              <a:t>and other domain-specific languages can be used but it requires </a:t>
            </a:r>
            <a:r>
              <a:rPr lang="en-US" sz="1600" dirty="0">
                <a:solidFill>
                  <a:srgbClr val="FF0000"/>
                </a:solidFill>
              </a:rPr>
              <a:t>local interpretation </a:t>
            </a:r>
            <a:r>
              <a:rPr lang="en-US" sz="1600" dirty="0"/>
              <a:t>and translation into the common intent model.</a:t>
            </a:r>
          </a:p>
          <a:p>
            <a:r>
              <a:rPr lang="en-US" sz="1600" dirty="0"/>
              <a:t>Has its </a:t>
            </a:r>
            <a:r>
              <a:rPr lang="en-US" sz="1600" dirty="0">
                <a:solidFill>
                  <a:srgbClr val="FF0000"/>
                </a:solidFill>
              </a:rPr>
              <a:t>life cycle actively managed </a:t>
            </a:r>
            <a:r>
              <a:rPr lang="en-US" sz="1600" dirty="0"/>
              <a:t>by the intent owner/creator/sender through the </a:t>
            </a:r>
            <a:r>
              <a:rPr lang="en-US" sz="1600" dirty="0">
                <a:solidFill>
                  <a:srgbClr val="FF0000"/>
                </a:solidFill>
              </a:rPr>
              <a:t>intent API</a:t>
            </a:r>
          </a:p>
        </p:txBody>
      </p:sp>
      <p:sp>
        <p:nvSpPr>
          <p:cNvPr id="18" name="Content Placeholder 17">
            <a:extLst>
              <a:ext uri="{FF2B5EF4-FFF2-40B4-BE49-F238E27FC236}">
                <a16:creationId xmlns="" xmlns:a16="http://schemas.microsoft.com/office/drawing/2014/main" id="{BDE1ED95-3420-445E-8010-AE4BFFA12942}"/>
              </a:ext>
            </a:extLst>
          </p:cNvPr>
          <p:cNvSpPr>
            <a:spLocks noGrp="1"/>
          </p:cNvSpPr>
          <p:nvPr>
            <p:ph idx="1"/>
          </p:nvPr>
        </p:nvSpPr>
        <p:spPr>
          <a:xfrm>
            <a:off x="971550" y="2030730"/>
            <a:ext cx="3427412" cy="2665857"/>
          </a:xfrm>
        </p:spPr>
        <p:txBody>
          <a:bodyPr/>
          <a:lstStyle/>
          <a:p>
            <a:pPr algn="ctr">
              <a:lnSpc>
                <a:spcPct val="120000"/>
              </a:lnSpc>
              <a:spcBef>
                <a:spcPts val="1200"/>
              </a:spcBef>
            </a:pPr>
            <a:r>
              <a:rPr lang="en-US" sz="2400" b="0" dirty="0"/>
              <a:t>Intent is the formal specification of all expectations including requirements, goals, and constraints given to a technical system</a:t>
            </a:r>
            <a:endParaRPr lang="en-GB" sz="2400" b="0" dirty="0"/>
          </a:p>
        </p:txBody>
      </p:sp>
      <p:sp>
        <p:nvSpPr>
          <p:cNvPr id="270" name="Title 269">
            <a:extLst>
              <a:ext uri="{FF2B5EF4-FFF2-40B4-BE49-F238E27FC236}">
                <a16:creationId xmlns="" xmlns:a16="http://schemas.microsoft.com/office/drawing/2014/main" id="{72F4D2ED-1861-4EE6-90CF-5F13A8C5DA07}"/>
              </a:ext>
            </a:extLst>
          </p:cNvPr>
          <p:cNvSpPr>
            <a:spLocks noGrp="1"/>
          </p:cNvSpPr>
          <p:nvPr>
            <p:ph type="title"/>
          </p:nvPr>
        </p:nvSpPr>
        <p:spPr/>
        <p:txBody>
          <a:bodyPr>
            <a:normAutofit/>
          </a:bodyPr>
          <a:lstStyle/>
          <a:p>
            <a:r>
              <a:rPr lang="aa-ET" dirty="0"/>
              <a:t>WHAT IS INTENT?</a:t>
            </a:r>
            <a:endParaRPr lang="en-GB" dirty="0"/>
          </a:p>
        </p:txBody>
      </p:sp>
      <p:sp>
        <p:nvSpPr>
          <p:cNvPr id="266" name="Title 2">
            <a:extLst>
              <a:ext uri="{FF2B5EF4-FFF2-40B4-BE49-F238E27FC236}">
                <a16:creationId xmlns="" xmlns:a16="http://schemas.microsoft.com/office/drawing/2014/main" id="{07695372-AB22-4B79-B02E-7C954A7DB2EF}"/>
              </a:ext>
            </a:extLst>
          </p:cNvPr>
          <p:cNvSpPr txBox="1">
            <a:spLocks/>
          </p:cNvSpPr>
          <p:nvPr/>
        </p:nvSpPr>
        <p:spPr>
          <a:xfrm>
            <a:off x="670694" y="706041"/>
            <a:ext cx="6215881" cy="549275"/>
          </a:xfrm>
          <a:prstGeom prst="rect">
            <a:avLst/>
          </a:prstGeom>
        </p:spPr>
        <p:txBody>
          <a:bodyPr>
            <a:normAutofit/>
          </a:bodyPr>
          <a:lstStyle>
            <a:lvl1pPr algn="l" defTabSz="914400" rtl="0" eaLnBrk="1" latinLnBrk="0" hangingPunct="1">
              <a:lnSpc>
                <a:spcPct val="90000"/>
              </a:lnSpc>
              <a:spcBef>
                <a:spcPct val="0"/>
              </a:spcBef>
              <a:buNone/>
              <a:defRPr sz="2000" b="1" kern="1200">
                <a:solidFill>
                  <a:schemeClr val="accent2"/>
                </a:solidFill>
                <a:latin typeface="+mj-lt"/>
                <a:ea typeface="+mj-ea"/>
                <a:cs typeface="+mj-cs"/>
              </a:defRPr>
            </a:lvl1pPr>
          </a:lstStyle>
          <a:p>
            <a:endParaRPr lang="en-US">
              <a:solidFill>
                <a:schemeClr val="bg1"/>
              </a:solidFill>
            </a:endParaRPr>
          </a:p>
        </p:txBody>
      </p:sp>
    </p:spTree>
    <p:extLst>
      <p:ext uri="{BB962C8B-B14F-4D97-AF65-F5344CB8AC3E}">
        <p14:creationId xmlns:p14="http://schemas.microsoft.com/office/powerpoint/2010/main" val="1391236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aa-ET" dirty="0"/>
              <a:t>How to operate with Intent?</a:t>
            </a:r>
          </a:p>
          <a:p>
            <a:r>
              <a:rPr lang="aa-ET" sz="3200" dirty="0"/>
              <a:t>Architectural Considerations</a:t>
            </a:r>
            <a:endParaRPr lang="en-US" sz="3200" dirty="0"/>
          </a:p>
        </p:txBody>
      </p:sp>
    </p:spTree>
    <p:extLst>
      <p:ext uri="{BB962C8B-B14F-4D97-AF65-F5344CB8AC3E}">
        <p14:creationId xmlns:p14="http://schemas.microsoft.com/office/powerpoint/2010/main" val="2881768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 xmlns:a16="http://schemas.microsoft.com/office/drawing/2014/main" id="{8853CFA7-09F7-5341-8118-6D3FDD1505FE}"/>
              </a:ext>
            </a:extLst>
          </p:cNvPr>
          <p:cNvSpPr>
            <a:spLocks noGrp="1"/>
          </p:cNvSpPr>
          <p:nvPr>
            <p:ph type="title"/>
          </p:nvPr>
        </p:nvSpPr>
        <p:spPr/>
        <p:txBody>
          <a:bodyPr/>
          <a:lstStyle/>
          <a:p>
            <a:r>
              <a:rPr lang="aa-ET" dirty="0"/>
              <a:t>Content</a:t>
            </a:r>
            <a:endParaRPr lang="en-US" dirty="0"/>
          </a:p>
        </p:txBody>
      </p:sp>
      <p:grpSp>
        <p:nvGrpSpPr>
          <p:cNvPr id="3" name="Group 2">
            <a:extLst>
              <a:ext uri="{FF2B5EF4-FFF2-40B4-BE49-F238E27FC236}">
                <a16:creationId xmlns="" xmlns:a16="http://schemas.microsoft.com/office/drawing/2014/main" id="{5DA9CBCD-EFE1-44AA-B24C-545CFF1A7618}"/>
              </a:ext>
            </a:extLst>
          </p:cNvPr>
          <p:cNvGrpSpPr/>
          <p:nvPr/>
        </p:nvGrpSpPr>
        <p:grpSpPr>
          <a:xfrm>
            <a:off x="2169649" y="1617128"/>
            <a:ext cx="7482351" cy="3952943"/>
            <a:chOff x="1378682" y="1617128"/>
            <a:chExt cx="3926351" cy="4582103"/>
          </a:xfrm>
        </p:grpSpPr>
        <p:pic>
          <p:nvPicPr>
            <p:cNvPr id="10" name="Graphic 9">
              <a:extLst>
                <a:ext uri="{FF2B5EF4-FFF2-40B4-BE49-F238E27FC236}">
                  <a16:creationId xmlns="" xmlns:a16="http://schemas.microsoft.com/office/drawing/2014/main" id="{91155845-0381-774C-B8C3-2ED817F368C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flipV="1">
              <a:off x="1378682" y="1617128"/>
              <a:ext cx="3926351" cy="4582103"/>
            </a:xfrm>
            <a:prstGeom prst="rect">
              <a:avLst/>
            </a:prstGeom>
          </p:spPr>
        </p:pic>
        <p:sp>
          <p:nvSpPr>
            <p:cNvPr id="16" name="Text Placeholder 2">
              <a:extLst>
                <a:ext uri="{FF2B5EF4-FFF2-40B4-BE49-F238E27FC236}">
                  <a16:creationId xmlns="" xmlns:a16="http://schemas.microsoft.com/office/drawing/2014/main" id="{AD677DD0-8305-4A3A-91A8-162D9502BEED}"/>
                </a:ext>
              </a:extLst>
            </p:cNvPr>
            <p:cNvSpPr txBox="1">
              <a:spLocks/>
            </p:cNvSpPr>
            <p:nvPr/>
          </p:nvSpPr>
          <p:spPr>
            <a:xfrm>
              <a:off x="1938791" y="2083672"/>
              <a:ext cx="2661351" cy="2191148"/>
            </a:xfrm>
            <a:prstGeom prst="rect">
              <a:avLst/>
            </a:prstGeom>
          </p:spPr>
          <p:txBody>
            <a:bodyPr>
              <a:noAutofit/>
            </a:bodyPr>
            <a:lstStyle>
              <a:lvl1pPr marL="171450" indent="-171450" algn="l" defTabSz="914400" rtl="0" eaLnBrk="1" latinLnBrk="0" hangingPunct="1">
                <a:lnSpc>
                  <a:spcPct val="120000"/>
                </a:lnSpc>
                <a:spcBef>
                  <a:spcPts val="1000"/>
                </a:spcBef>
                <a:buFontTx/>
                <a:buBlip>
                  <a:blip r:embed="rId5"/>
                </a:buBlip>
                <a:defRPr sz="1200" b="1"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mj-lt"/>
                <a:buAutoNum type="arabicPeriod"/>
              </a:pPr>
              <a:r>
                <a:rPr lang="en-US" sz="1400" dirty="0" smtClean="0"/>
                <a:t>Intent in Autonomous Networks </a:t>
              </a:r>
            </a:p>
            <a:p>
              <a:pPr marL="342900" indent="-342900">
                <a:buFont typeface="+mj-lt"/>
                <a:buAutoNum type="arabicPeriod"/>
              </a:pPr>
              <a:r>
                <a:rPr lang="aa-ET" sz="1400" dirty="0" smtClean="0"/>
                <a:t>What </a:t>
              </a:r>
              <a:r>
                <a:rPr lang="aa-ET" sz="1400" dirty="0"/>
                <a:t>is Intent?</a:t>
              </a:r>
            </a:p>
            <a:p>
              <a:pPr marL="342900" indent="-342900">
                <a:buFont typeface="+mj-lt"/>
                <a:buAutoNum type="arabicPeriod"/>
              </a:pPr>
              <a:r>
                <a:rPr lang="aa-ET" sz="1400" dirty="0"/>
                <a:t>Architecture of intent management</a:t>
              </a:r>
            </a:p>
            <a:p>
              <a:pPr marL="342900" indent="-342900">
                <a:buFont typeface="+mj-lt"/>
                <a:buAutoNum type="arabicPeriod"/>
              </a:pPr>
              <a:r>
                <a:rPr lang="aa-ET" sz="1400" dirty="0"/>
                <a:t>Intent life-cycle</a:t>
              </a:r>
            </a:p>
            <a:p>
              <a:pPr marL="342900" indent="-342900">
                <a:buFont typeface="+mj-lt"/>
                <a:buAutoNum type="arabicPeriod"/>
              </a:pPr>
              <a:r>
                <a:rPr lang="aa-ET" sz="1400" dirty="0"/>
                <a:t>Intent API</a:t>
              </a:r>
            </a:p>
            <a:p>
              <a:pPr marL="342900" indent="-342900">
                <a:buFont typeface="+mj-lt"/>
                <a:buAutoNum type="arabicPeriod"/>
              </a:pPr>
              <a:r>
                <a:rPr lang="aa-ET" sz="1400" dirty="0"/>
                <a:t>Intent Modelling</a:t>
              </a:r>
            </a:p>
            <a:p>
              <a:pPr marL="342900" indent="-342900">
                <a:buFont typeface="+mj-lt"/>
                <a:buAutoNum type="arabicPeriod"/>
              </a:pPr>
              <a:r>
                <a:rPr lang="en-US" sz="1400" dirty="0" smtClean="0"/>
                <a:t>(briefly) </a:t>
              </a:r>
              <a:r>
                <a:rPr lang="aa-ET" sz="1400" dirty="0" smtClean="0"/>
                <a:t>Model </a:t>
              </a:r>
              <a:r>
                <a:rPr lang="aa-ET" sz="1400" dirty="0"/>
                <a:t>Federation and Intent Manager </a:t>
              </a:r>
              <a:r>
                <a:rPr lang="aa-ET" sz="1400" dirty="0" smtClean="0"/>
                <a:t>Capabilities</a:t>
              </a:r>
              <a:endParaRPr lang="en-US" sz="1400" dirty="0" smtClean="0"/>
            </a:p>
            <a:p>
              <a:pPr marL="342900" indent="-342900">
                <a:buFont typeface="+mj-lt"/>
                <a:buAutoNum type="arabicPeriod"/>
              </a:pPr>
              <a:r>
                <a:rPr lang="en-US" sz="1400" dirty="0" smtClean="0"/>
                <a:t>Q&amp;A</a:t>
              </a:r>
              <a:endParaRPr lang="aa-ET" sz="1400" dirty="0"/>
            </a:p>
          </p:txBody>
        </p:sp>
      </p:grpSp>
    </p:spTree>
    <p:extLst>
      <p:ext uri="{BB962C8B-B14F-4D97-AF65-F5344CB8AC3E}">
        <p14:creationId xmlns:p14="http://schemas.microsoft.com/office/powerpoint/2010/main" val="932645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5BC6768-4CA0-FB4D-B110-CDCA4F697219}"/>
              </a:ext>
            </a:extLst>
          </p:cNvPr>
          <p:cNvSpPr>
            <a:spLocks noGrp="1"/>
          </p:cNvSpPr>
          <p:nvPr>
            <p:ph type="title"/>
          </p:nvPr>
        </p:nvSpPr>
        <p:spPr>
          <a:xfrm>
            <a:off x="452852" y="469089"/>
            <a:ext cx="9816909" cy="549275"/>
          </a:xfrm>
        </p:spPr>
        <p:txBody>
          <a:bodyPr/>
          <a:lstStyle/>
          <a:p>
            <a:r>
              <a:rPr lang="aa-ET" dirty="0"/>
              <a:t>INTENT STANDARDIZATION IN THE AUTONOMOUS NETWORKS PROJECT</a:t>
            </a:r>
            <a:endParaRPr lang="en-US" dirty="0"/>
          </a:p>
        </p:txBody>
      </p:sp>
      <p:pic>
        <p:nvPicPr>
          <p:cNvPr id="11" name="Picture 10">
            <a:extLst>
              <a:ext uri="{FF2B5EF4-FFF2-40B4-BE49-F238E27FC236}">
                <a16:creationId xmlns="" xmlns:a16="http://schemas.microsoft.com/office/drawing/2014/main" id="{7EAEB05A-6AD7-40BB-9ECD-E210ADA71A2B}"/>
              </a:ext>
            </a:extLst>
          </p:cNvPr>
          <p:cNvPicPr>
            <a:picLocks noChangeAspect="1"/>
          </p:cNvPicPr>
          <p:nvPr/>
        </p:nvPicPr>
        <p:blipFill>
          <a:blip r:embed="rId3"/>
          <a:stretch>
            <a:fillRect/>
          </a:stretch>
        </p:blipFill>
        <p:spPr>
          <a:xfrm>
            <a:off x="418065" y="1733298"/>
            <a:ext cx="1888151" cy="1726920"/>
          </a:xfrm>
          <a:prstGeom prst="rect">
            <a:avLst/>
          </a:prstGeom>
        </p:spPr>
      </p:pic>
      <p:sp>
        <p:nvSpPr>
          <p:cNvPr id="13" name="Rectangle 12">
            <a:extLst>
              <a:ext uri="{FF2B5EF4-FFF2-40B4-BE49-F238E27FC236}">
                <a16:creationId xmlns="" xmlns:a16="http://schemas.microsoft.com/office/drawing/2014/main" id="{84B574AA-1497-4B4B-A5C2-FEA925524E87}"/>
              </a:ext>
            </a:extLst>
          </p:cNvPr>
          <p:cNvSpPr/>
          <p:nvPr/>
        </p:nvSpPr>
        <p:spPr>
          <a:xfrm>
            <a:off x="2953569" y="1686035"/>
            <a:ext cx="1888152" cy="1815882"/>
          </a:xfrm>
          <a:prstGeom prst="rect">
            <a:avLst/>
          </a:prstGeom>
        </p:spPr>
        <p:txBody>
          <a:bodyPr wrap="square">
            <a:spAutoFit/>
          </a:bodyPr>
          <a:lstStyle/>
          <a:p>
            <a:pPr>
              <a:spcAft>
                <a:spcPts val="0"/>
              </a:spcAft>
              <a:tabLst>
                <a:tab pos="791845" algn="l"/>
                <a:tab pos="1620520" algn="l"/>
                <a:tab pos="2448560" algn="l"/>
                <a:tab pos="3312160" algn="l"/>
                <a:tab pos="4104640" algn="l"/>
                <a:tab pos="4932680" algn="l"/>
              </a:tabLst>
            </a:pPr>
            <a:r>
              <a:rPr lang="fr-FR" sz="400" dirty="0">
                <a:latin typeface="Courier New" panose="02070309020205020404" pitchFamily="49" charset="0"/>
                <a:ea typeface="Ericsson Hilda" panose="00000500000000000000" pitchFamily="2" charset="0"/>
              </a:rPr>
              <a:t>@</a:t>
            </a:r>
            <a:r>
              <a:rPr lang="fr-FR" sz="400" dirty="0" err="1">
                <a:latin typeface="Courier New" panose="02070309020205020404" pitchFamily="49" charset="0"/>
                <a:ea typeface="Ericsson Hilda" panose="00000500000000000000" pitchFamily="2" charset="0"/>
              </a:rPr>
              <a:t>prefix</a:t>
            </a:r>
            <a:r>
              <a:rPr lang="fr-FR" sz="400" dirty="0">
                <a:latin typeface="Courier New" panose="02070309020205020404" pitchFamily="49" charset="0"/>
                <a:ea typeface="Ericsson Hilda" panose="00000500000000000000" pitchFamily="2" charset="0"/>
              </a:rPr>
              <a:t> </a:t>
            </a:r>
            <a:r>
              <a:rPr lang="fr-FR" sz="400" dirty="0" err="1">
                <a:solidFill>
                  <a:srgbClr val="0082F0"/>
                </a:solidFill>
                <a:latin typeface="Courier New" panose="02070309020205020404" pitchFamily="49" charset="0"/>
                <a:ea typeface="Ericsson Hilda" panose="00000500000000000000" pitchFamily="2" charset="0"/>
              </a:rPr>
              <a:t>imm</a:t>
            </a:r>
            <a:r>
              <a:rPr lang="fr-FR" sz="400" dirty="0">
                <a:solidFill>
                  <a:srgbClr val="0082F0"/>
                </a:solidFill>
                <a:latin typeface="Courier New" panose="02070309020205020404" pitchFamily="49" charset="0"/>
                <a:ea typeface="Ericsson Hilda" panose="00000500000000000000" pitchFamily="2" charset="0"/>
              </a:rPr>
              <a:t>:  https://tmforum.org/2020/07/intent/ </a:t>
            </a:r>
          </a:p>
          <a:p>
            <a:pPr>
              <a:spcAft>
                <a:spcPts val="0"/>
              </a:spcAft>
              <a:tabLst>
                <a:tab pos="791845" algn="l"/>
                <a:tab pos="1620520" algn="l"/>
                <a:tab pos="2448560" algn="l"/>
                <a:tab pos="3312160" algn="l"/>
                <a:tab pos="4104640" algn="l"/>
                <a:tab pos="4932680" algn="l"/>
              </a:tabLst>
            </a:pPr>
            <a:r>
              <a:rPr lang="fr-FR" sz="400" dirty="0">
                <a:latin typeface="Courier New" panose="02070309020205020404" pitchFamily="49" charset="0"/>
                <a:ea typeface="Ericsson Hilda" panose="00000500000000000000" pitchFamily="2" charset="0"/>
              </a:rPr>
              <a:t>@</a:t>
            </a:r>
            <a:r>
              <a:rPr lang="fr-FR" sz="400" dirty="0" err="1">
                <a:latin typeface="Courier New" panose="02070309020205020404" pitchFamily="49" charset="0"/>
                <a:ea typeface="Ericsson Hilda" panose="00000500000000000000" pitchFamily="2" charset="0"/>
              </a:rPr>
              <a:t>prefix</a:t>
            </a:r>
            <a:r>
              <a:rPr lang="fr-FR" sz="400" dirty="0">
                <a:latin typeface="Courier New" panose="02070309020205020404" pitchFamily="49" charset="0"/>
                <a:ea typeface="Ericsson Hilda" panose="00000500000000000000" pitchFamily="2" charset="0"/>
              </a:rPr>
              <a:t> </a:t>
            </a:r>
            <a:r>
              <a:rPr lang="fr-FR" sz="400" dirty="0">
                <a:solidFill>
                  <a:srgbClr val="AF78D2"/>
                </a:solidFill>
                <a:latin typeface="Courier New" panose="02070309020205020404" pitchFamily="49" charset="0"/>
                <a:ea typeface="Ericsson Hilda" panose="00000500000000000000" pitchFamily="2" charset="0"/>
              </a:rPr>
              <a:t>tel:  http://sdo1.org/TelecomConcepts/ </a:t>
            </a:r>
          </a:p>
          <a:p>
            <a:pPr>
              <a:tabLst>
                <a:tab pos="791845" algn="l"/>
                <a:tab pos="1620520" algn="l"/>
                <a:tab pos="2448560" algn="l"/>
                <a:tab pos="3312160" algn="l"/>
                <a:tab pos="4104640" algn="l"/>
                <a:tab pos="4932680" algn="l"/>
              </a:tabLst>
            </a:pPr>
            <a:r>
              <a:rPr lang="fr-FR" sz="400" dirty="0">
                <a:latin typeface="Courier New" panose="02070309020205020404" pitchFamily="49" charset="0"/>
                <a:ea typeface="Ericsson Hilda" panose="00000500000000000000" pitchFamily="2" charset="0"/>
              </a:rPr>
              <a:t>@</a:t>
            </a:r>
            <a:r>
              <a:rPr lang="fr-FR" sz="400" dirty="0" err="1">
                <a:latin typeface="Courier New" panose="02070309020205020404" pitchFamily="49" charset="0"/>
                <a:ea typeface="Ericsson Hilda" panose="00000500000000000000" pitchFamily="2" charset="0"/>
              </a:rPr>
              <a:t>prefix</a:t>
            </a:r>
            <a:r>
              <a:rPr lang="fr-FR" sz="400" dirty="0">
                <a:latin typeface="Courier New" panose="02070309020205020404" pitchFamily="49" charset="0"/>
                <a:ea typeface="Ericsson Hilda" panose="00000500000000000000" pitchFamily="2" charset="0"/>
              </a:rPr>
              <a:t> </a:t>
            </a:r>
            <a:r>
              <a:rPr lang="fr-FR" sz="400" dirty="0">
                <a:solidFill>
                  <a:srgbClr val="AF78D2"/>
                </a:solidFill>
                <a:latin typeface="Courier New" panose="02070309020205020404" pitchFamily="49" charset="0"/>
                <a:ea typeface="Ericsson Hilda" panose="00000500000000000000" pitchFamily="2" charset="0"/>
              </a:rPr>
              <a:t>met:  http://sdo1.org/metrics/version2/</a:t>
            </a:r>
          </a:p>
          <a:p>
            <a:pPr>
              <a:tabLst>
                <a:tab pos="791845" algn="l"/>
                <a:tab pos="1620520" algn="l"/>
                <a:tab pos="2448560" algn="l"/>
                <a:tab pos="3312160" algn="l"/>
                <a:tab pos="4104640" algn="l"/>
                <a:tab pos="4932680" algn="l"/>
              </a:tabLst>
            </a:pPr>
            <a:r>
              <a:rPr lang="fr-FR" sz="400" dirty="0">
                <a:latin typeface="Courier New" panose="02070309020205020404" pitchFamily="49" charset="0"/>
                <a:ea typeface="Ericsson Hilda" panose="00000500000000000000" pitchFamily="2" charset="0"/>
              </a:rPr>
              <a:t>@</a:t>
            </a:r>
            <a:r>
              <a:rPr lang="fr-FR" sz="400" dirty="0" err="1">
                <a:latin typeface="Courier New" panose="02070309020205020404" pitchFamily="49" charset="0"/>
                <a:ea typeface="Ericsson Hilda" panose="00000500000000000000" pitchFamily="2" charset="0"/>
              </a:rPr>
              <a:t>prefix</a:t>
            </a:r>
            <a:r>
              <a:rPr lang="fr-FR" sz="400" dirty="0">
                <a:latin typeface="Courier New" panose="02070309020205020404" pitchFamily="49" charset="0"/>
                <a:ea typeface="Ericsson Hilda" panose="00000500000000000000" pitchFamily="2" charset="0"/>
              </a:rPr>
              <a:t> </a:t>
            </a:r>
            <a:r>
              <a:rPr lang="fr-FR" sz="400" dirty="0" err="1">
                <a:solidFill>
                  <a:srgbClr val="FF0000"/>
                </a:solidFill>
                <a:latin typeface="Courier New" panose="02070309020205020404" pitchFamily="49" charset="0"/>
                <a:ea typeface="Ericsson Hilda" panose="00000500000000000000" pitchFamily="2" charset="0"/>
              </a:rPr>
              <a:t>sli</a:t>
            </a:r>
            <a:r>
              <a:rPr lang="fr-FR" sz="400" dirty="0">
                <a:solidFill>
                  <a:srgbClr val="FF0000"/>
                </a:solidFill>
                <a:latin typeface="Courier New" panose="02070309020205020404" pitchFamily="49" charset="0"/>
                <a:ea typeface="Ericsson Hilda" panose="00000500000000000000" pitchFamily="2" charset="0"/>
              </a:rPr>
              <a:t>:  http://sdo2.org/2021/03/SliceIntent/</a:t>
            </a:r>
          </a:p>
          <a:p>
            <a:pPr>
              <a:tabLst>
                <a:tab pos="791845" algn="l"/>
                <a:tab pos="1620520" algn="l"/>
                <a:tab pos="2448560" algn="l"/>
                <a:tab pos="3312160" algn="l"/>
                <a:tab pos="4104640" algn="l"/>
                <a:tab pos="4932680" algn="l"/>
              </a:tabLst>
            </a:pPr>
            <a:r>
              <a:rPr lang="fr-FR" sz="400" dirty="0">
                <a:latin typeface="Courier New" panose="02070309020205020404" pitchFamily="49" charset="0"/>
                <a:ea typeface="Ericsson Hilda" panose="00000500000000000000" pitchFamily="2" charset="0"/>
              </a:rPr>
              <a:t>@</a:t>
            </a:r>
            <a:r>
              <a:rPr lang="fr-FR" sz="400" dirty="0" err="1">
                <a:latin typeface="Courier New" panose="02070309020205020404" pitchFamily="49" charset="0"/>
                <a:ea typeface="Ericsson Hilda" panose="00000500000000000000" pitchFamily="2" charset="0"/>
              </a:rPr>
              <a:t>prefix</a:t>
            </a:r>
            <a:r>
              <a:rPr lang="fr-FR" sz="400" dirty="0">
                <a:latin typeface="Courier New" panose="02070309020205020404" pitchFamily="49" charset="0"/>
                <a:ea typeface="Ericsson Hilda" panose="00000500000000000000" pitchFamily="2" charset="0"/>
              </a:rPr>
              <a:t> </a:t>
            </a:r>
            <a:r>
              <a:rPr lang="fr-FR" sz="400" dirty="0" err="1">
                <a:solidFill>
                  <a:srgbClr val="FF0000"/>
                </a:solidFill>
                <a:latin typeface="Courier New" panose="02070309020205020404" pitchFamily="49" charset="0"/>
                <a:ea typeface="Ericsson Hilda" panose="00000500000000000000" pitchFamily="2" charset="0"/>
              </a:rPr>
              <a:t>slk</a:t>
            </a:r>
            <a:r>
              <a:rPr lang="fr-FR" sz="400" dirty="0">
                <a:solidFill>
                  <a:srgbClr val="FF0000"/>
                </a:solidFill>
                <a:latin typeface="Courier New" panose="02070309020205020404" pitchFamily="49" charset="0"/>
                <a:ea typeface="Ericsson Hilda" panose="00000500000000000000" pitchFamily="2" charset="0"/>
              </a:rPr>
              <a:t>:  http://sdo2.org/2019/SliceKPI/</a:t>
            </a:r>
          </a:p>
          <a:p>
            <a:pPr>
              <a:tabLst>
                <a:tab pos="791845" algn="l"/>
                <a:tab pos="1620520" algn="l"/>
                <a:tab pos="2448560" algn="l"/>
                <a:tab pos="3312160" algn="l"/>
                <a:tab pos="4104640" algn="l"/>
                <a:tab pos="4932680" algn="l"/>
              </a:tabLst>
            </a:pPr>
            <a:r>
              <a:rPr lang="fr-FR" sz="400" dirty="0">
                <a:latin typeface="Courier New" panose="02070309020205020404" pitchFamily="49" charset="0"/>
                <a:ea typeface="Ericsson Hilda" panose="00000500000000000000" pitchFamily="2" charset="0"/>
              </a:rPr>
              <a:t>@</a:t>
            </a:r>
            <a:r>
              <a:rPr lang="fr-FR" sz="400" dirty="0" err="1">
                <a:latin typeface="Courier New" panose="02070309020205020404" pitchFamily="49" charset="0"/>
                <a:ea typeface="Ericsson Hilda" panose="00000500000000000000" pitchFamily="2" charset="0"/>
              </a:rPr>
              <a:t>prefix</a:t>
            </a:r>
            <a:r>
              <a:rPr lang="fr-FR" sz="400" dirty="0">
                <a:latin typeface="Courier New" panose="02070309020205020404" pitchFamily="49" charset="0"/>
                <a:ea typeface="Ericsson Hilda" panose="00000500000000000000" pitchFamily="2" charset="0"/>
              </a:rPr>
              <a:t> </a:t>
            </a:r>
            <a:r>
              <a:rPr lang="fr-FR" sz="400" dirty="0" err="1">
                <a:solidFill>
                  <a:srgbClr val="0FC373"/>
                </a:solidFill>
                <a:latin typeface="Courier New" panose="02070309020205020404" pitchFamily="49" charset="0"/>
                <a:ea typeface="Ericsson Hilda" panose="00000500000000000000" pitchFamily="2" charset="0"/>
              </a:rPr>
              <a:t>slm</a:t>
            </a:r>
            <a:r>
              <a:rPr lang="fr-FR" sz="400" dirty="0">
                <a:solidFill>
                  <a:srgbClr val="0FC373"/>
                </a:solidFill>
                <a:latin typeface="Courier New" panose="02070309020205020404" pitchFamily="49" charset="0"/>
                <a:ea typeface="Ericsson Hilda" panose="00000500000000000000" pitchFamily="2" charset="0"/>
              </a:rPr>
              <a:t>:  http://sdo3.org/v1.1/SliceManagment/</a:t>
            </a:r>
          </a:p>
          <a:p>
            <a:pPr>
              <a:tabLst>
                <a:tab pos="791845" algn="l"/>
                <a:tab pos="1620520" algn="l"/>
                <a:tab pos="2448560" algn="l"/>
                <a:tab pos="3312160" algn="l"/>
                <a:tab pos="4104640" algn="l"/>
                <a:tab pos="4932680" algn="l"/>
              </a:tabLst>
            </a:pPr>
            <a:r>
              <a:rPr lang="fr-FR" sz="400" dirty="0">
                <a:latin typeface="Courier New" panose="02070309020205020404" pitchFamily="49" charset="0"/>
                <a:ea typeface="Ericsson Hilda" panose="00000500000000000000" pitchFamily="2" charset="0"/>
              </a:rPr>
              <a:t>@</a:t>
            </a:r>
            <a:r>
              <a:rPr lang="fr-FR" sz="400" dirty="0" err="1">
                <a:latin typeface="Courier New" panose="02070309020205020404" pitchFamily="49" charset="0"/>
                <a:ea typeface="Ericsson Hilda" panose="00000500000000000000" pitchFamily="2" charset="0"/>
              </a:rPr>
              <a:t>prefix</a:t>
            </a:r>
            <a:r>
              <a:rPr lang="fr-FR" sz="400" dirty="0">
                <a:latin typeface="Courier New" panose="02070309020205020404" pitchFamily="49" charset="0"/>
                <a:ea typeface="Ericsson Hilda" panose="00000500000000000000" pitchFamily="2" charset="0"/>
              </a:rPr>
              <a:t> </a:t>
            </a:r>
            <a:r>
              <a:rPr lang="fr-FR" sz="400" dirty="0" err="1">
                <a:solidFill>
                  <a:srgbClr val="8B8B8B"/>
                </a:solidFill>
                <a:latin typeface="Courier New" panose="02070309020205020404" pitchFamily="49" charset="0"/>
                <a:ea typeface="Ericsson Hilda" panose="00000500000000000000" pitchFamily="2" charset="0"/>
              </a:rPr>
              <a:t>tim</a:t>
            </a:r>
            <a:r>
              <a:rPr lang="fr-FR" sz="400" dirty="0">
                <a:solidFill>
                  <a:srgbClr val="8B8B8B"/>
                </a:solidFill>
                <a:latin typeface="Courier New" panose="02070309020205020404" pitchFamily="49" charset="0"/>
                <a:ea typeface="Ericsson Hilda" panose="00000500000000000000" pitchFamily="2" charset="0"/>
              </a:rPr>
              <a:t>:  http://sdo4.org/time/</a:t>
            </a:r>
          </a:p>
          <a:p>
            <a:pPr>
              <a:tabLst>
                <a:tab pos="791845" algn="l"/>
                <a:tab pos="1620520" algn="l"/>
                <a:tab pos="2448560" algn="l"/>
                <a:tab pos="3312160" algn="l"/>
                <a:tab pos="4104640" algn="l"/>
                <a:tab pos="4932680" algn="l"/>
              </a:tabLst>
            </a:pPr>
            <a:r>
              <a:rPr lang="fr-FR" sz="400" dirty="0">
                <a:latin typeface="Courier New" panose="02070309020205020404" pitchFamily="49" charset="0"/>
                <a:ea typeface="Ericsson Hilda" panose="00000500000000000000" pitchFamily="2" charset="0"/>
              </a:rPr>
              <a:t>@prefix </a:t>
            </a:r>
            <a:r>
              <a:rPr lang="fr-FR" sz="400" dirty="0" err="1">
                <a:solidFill>
                  <a:srgbClr val="8B8B8B"/>
                </a:solidFill>
                <a:latin typeface="Courier New" panose="02070309020205020404" pitchFamily="49" charset="0"/>
                <a:ea typeface="Ericsson Hilda" panose="00000500000000000000" pitchFamily="2" charset="0"/>
              </a:rPr>
              <a:t>geo</a:t>
            </a:r>
            <a:r>
              <a:rPr lang="fr-FR" sz="400" dirty="0">
                <a:solidFill>
                  <a:srgbClr val="8B8B8B"/>
                </a:solidFill>
                <a:latin typeface="Courier New" panose="02070309020205020404" pitchFamily="49" charset="0"/>
                <a:ea typeface="Ericsson Hilda" panose="00000500000000000000" pitchFamily="2" charset="0"/>
              </a:rPr>
              <a:t>:  http://sdo4.org/geography/</a:t>
            </a:r>
          </a:p>
          <a:p>
            <a:pPr>
              <a:spcAft>
                <a:spcPts val="0"/>
              </a:spcAft>
              <a:tabLst>
                <a:tab pos="791845" algn="l"/>
                <a:tab pos="1620520" algn="l"/>
                <a:tab pos="2448560" algn="l"/>
                <a:tab pos="3312160" algn="l"/>
                <a:tab pos="4104640" algn="l"/>
                <a:tab pos="4932680" algn="l"/>
              </a:tabLst>
            </a:pPr>
            <a:r>
              <a:rPr lang="fr-FR" sz="400" dirty="0">
                <a:latin typeface="Courier New" panose="02070309020205020404" pitchFamily="49" charset="0"/>
                <a:ea typeface="Ericsson Hilda" panose="00000500000000000000" pitchFamily="2" charset="0"/>
              </a:rPr>
              <a:t>@</a:t>
            </a:r>
            <a:r>
              <a:rPr lang="fr-FR" sz="400" dirty="0" err="1">
                <a:latin typeface="Courier New" panose="02070309020205020404" pitchFamily="49" charset="0"/>
                <a:ea typeface="Ericsson Hilda" panose="00000500000000000000" pitchFamily="2" charset="0"/>
              </a:rPr>
              <a:t>prefix</a:t>
            </a:r>
            <a:r>
              <a:rPr lang="fr-FR" sz="400" dirty="0">
                <a:latin typeface="Courier New" panose="02070309020205020404" pitchFamily="49" charset="0"/>
                <a:ea typeface="Ericsson Hilda" panose="00000500000000000000" pitchFamily="2" charset="0"/>
              </a:rPr>
              <a:t> </a:t>
            </a:r>
            <a:r>
              <a:rPr lang="fr-FR" sz="400" dirty="0">
                <a:solidFill>
                  <a:srgbClr val="D8AF05"/>
                </a:solidFill>
                <a:latin typeface="Courier New" panose="02070309020205020404" pitchFamily="49" charset="0"/>
                <a:ea typeface="Ericsson Hilda" panose="00000500000000000000" pitchFamily="2" charset="0"/>
              </a:rPr>
              <a:t>cat:  http://operator.com/Catalog/</a:t>
            </a:r>
          </a:p>
          <a:p>
            <a:pPr>
              <a:tabLst>
                <a:tab pos="791845" algn="l"/>
                <a:tab pos="1620520" algn="l"/>
                <a:tab pos="2448560" algn="l"/>
                <a:tab pos="3312160" algn="l"/>
                <a:tab pos="4104640" algn="l"/>
                <a:tab pos="4932680" algn="l"/>
              </a:tabLst>
            </a:pPr>
            <a:r>
              <a:rPr lang="fr-FR" sz="400" dirty="0">
                <a:latin typeface="Courier New" panose="02070309020205020404" pitchFamily="49" charset="0"/>
                <a:ea typeface="Ericsson Hilda" panose="00000500000000000000" pitchFamily="2" charset="0"/>
              </a:rPr>
              <a:t>@</a:t>
            </a:r>
            <a:r>
              <a:rPr lang="fr-FR" sz="400" dirty="0" err="1">
                <a:latin typeface="Courier New" panose="02070309020205020404" pitchFamily="49" charset="0"/>
                <a:ea typeface="Ericsson Hilda" panose="00000500000000000000" pitchFamily="2" charset="0"/>
              </a:rPr>
              <a:t>prefix</a:t>
            </a:r>
            <a:r>
              <a:rPr lang="fr-FR" sz="400" dirty="0">
                <a:latin typeface="Courier New" panose="02070309020205020404" pitchFamily="49" charset="0"/>
                <a:ea typeface="Ericsson Hilda" panose="00000500000000000000" pitchFamily="2" charset="0"/>
              </a:rPr>
              <a:t> </a:t>
            </a:r>
            <a:r>
              <a:rPr lang="fr-FR" sz="400" dirty="0">
                <a:solidFill>
                  <a:srgbClr val="D8AF05"/>
                </a:solidFill>
                <a:latin typeface="Courier New" panose="02070309020205020404" pitchFamily="49" charset="0"/>
                <a:ea typeface="Ericsson Hilda" panose="00000500000000000000" pitchFamily="2" charset="0"/>
              </a:rPr>
              <a:t>ope:  http://operator.com/Inventory/</a:t>
            </a:r>
          </a:p>
          <a:p>
            <a:pPr>
              <a:spcAft>
                <a:spcPts val="0"/>
              </a:spcAft>
              <a:tabLst>
                <a:tab pos="791845" algn="l"/>
                <a:tab pos="1620520" algn="l"/>
                <a:tab pos="2448560" algn="l"/>
                <a:tab pos="3312160" algn="l"/>
                <a:tab pos="4104640" algn="l"/>
                <a:tab pos="4932680" algn="l"/>
              </a:tabLst>
            </a:pPr>
            <a:endParaRPr lang="en-US" sz="400" dirty="0">
              <a:solidFill>
                <a:srgbClr val="883DB9"/>
              </a:solidFill>
              <a:latin typeface="Courier New" panose="02070309020205020404" pitchFamily="49" charset="0"/>
              <a:ea typeface="Ericsson Hilda" panose="00000500000000000000" pitchFamily="2" charset="0"/>
            </a:endParaRPr>
          </a:p>
          <a:p>
            <a:pPr>
              <a:spcAft>
                <a:spcPts val="0"/>
              </a:spcAft>
              <a:tabLst>
                <a:tab pos="791845" algn="l"/>
                <a:tab pos="1620520" algn="l"/>
                <a:tab pos="2448560" algn="l"/>
                <a:tab pos="3312160" algn="l"/>
                <a:tab pos="4104640" algn="l"/>
                <a:tab pos="4932680" algn="l"/>
              </a:tabLst>
            </a:pPr>
            <a:r>
              <a:rPr lang="en-US" sz="400" dirty="0">
                <a:solidFill>
                  <a:srgbClr val="FFC000"/>
                </a:solidFill>
                <a:latin typeface="Courier New" panose="02070309020205020404" pitchFamily="49" charset="0"/>
                <a:ea typeface="Ericsson Hilda" panose="00000500000000000000" pitchFamily="2" charset="0"/>
              </a:rPr>
              <a:t>ope:</a:t>
            </a:r>
            <a:r>
              <a:rPr lang="en-US" sz="400" b="1" dirty="0">
                <a:solidFill>
                  <a:srgbClr val="FFC000"/>
                </a:solidFill>
                <a:latin typeface="Courier New" panose="02070309020205020404" pitchFamily="49" charset="0"/>
                <a:ea typeface="Ericsson Hilda" panose="00000500000000000000" pitchFamily="2" charset="0"/>
              </a:rPr>
              <a:t>ExampleIntent2021031100002</a:t>
            </a:r>
            <a:r>
              <a:rPr lang="en-US" sz="400" dirty="0">
                <a:latin typeface="Courier New" panose="02070309020205020404" pitchFamily="49" charset="0"/>
                <a:ea typeface="Ericsson Hilda" panose="00000500000000000000" pitchFamily="2" charset="0"/>
              </a:rPr>
              <a:t/>
            </a:r>
            <a:br>
              <a:rPr lang="en-US" sz="400" dirty="0">
                <a:latin typeface="Courier New" panose="02070309020205020404" pitchFamily="49" charset="0"/>
                <a:ea typeface="Ericsson Hilda" panose="00000500000000000000" pitchFamily="2" charset="0"/>
              </a:rPr>
            </a:br>
            <a:r>
              <a:rPr lang="en-US" sz="400" dirty="0">
                <a:latin typeface="Courier New" panose="02070309020205020404" pitchFamily="49" charset="0"/>
                <a:ea typeface="Ericsson Hilda" panose="00000500000000000000" pitchFamily="2" charset="0"/>
              </a:rPr>
              <a:t>   a </a:t>
            </a:r>
            <a:r>
              <a:rPr lang="en-US" sz="400" dirty="0" err="1">
                <a:solidFill>
                  <a:srgbClr val="0082F0"/>
                </a:solidFill>
                <a:latin typeface="Courier New" panose="02070309020205020404" pitchFamily="49" charset="0"/>
                <a:ea typeface="Ericsson Hilda" panose="00000500000000000000" pitchFamily="2" charset="0"/>
              </a:rPr>
              <a:t>imm:Intent</a:t>
            </a:r>
            <a:r>
              <a:rPr lang="en-US" sz="400" dirty="0">
                <a:latin typeface="Courier New" panose="02070309020205020404" pitchFamily="49" charset="0"/>
                <a:ea typeface="Ericsson Hilda" panose="00000500000000000000" pitchFamily="2" charset="0"/>
              </a:rPr>
              <a:t> ;</a:t>
            </a:r>
            <a:br>
              <a:rPr lang="en-US" sz="400" dirty="0">
                <a:latin typeface="Courier New" panose="02070309020205020404" pitchFamily="49" charset="0"/>
                <a:ea typeface="Ericsson Hilda" panose="00000500000000000000" pitchFamily="2" charset="0"/>
              </a:rPr>
            </a:br>
            <a:r>
              <a:rPr lang="en-US" sz="400" dirty="0">
                <a:latin typeface="Courier New" panose="02070309020205020404" pitchFamily="49" charset="0"/>
                <a:ea typeface="Ericsson Hilda" panose="00000500000000000000" pitchFamily="2" charset="0"/>
              </a:rPr>
              <a:t/>
            </a:r>
            <a:br>
              <a:rPr lang="en-US" sz="400" dirty="0">
                <a:latin typeface="Courier New" panose="02070309020205020404" pitchFamily="49" charset="0"/>
                <a:ea typeface="Ericsson Hilda" panose="00000500000000000000" pitchFamily="2" charset="0"/>
              </a:rPr>
            </a:br>
            <a:r>
              <a:rPr lang="en-US" sz="400" dirty="0">
                <a:latin typeface="Courier New" panose="02070309020205020404" pitchFamily="49" charset="0"/>
                <a:ea typeface="Ericsson Hilda" panose="00000500000000000000" pitchFamily="2" charset="0"/>
              </a:rPr>
              <a:t>   </a:t>
            </a:r>
            <a:r>
              <a:rPr lang="en-US" sz="400" dirty="0" err="1">
                <a:solidFill>
                  <a:srgbClr val="0082F0"/>
                </a:solidFill>
                <a:latin typeface="Courier New" panose="02070309020205020404" pitchFamily="49" charset="0"/>
                <a:ea typeface="Ericsson Hilda" panose="00000500000000000000" pitchFamily="2" charset="0"/>
              </a:rPr>
              <a:t>imm:hasExpectation</a:t>
            </a:r>
            <a:r>
              <a:rPr lang="en-US" sz="400" dirty="0">
                <a:latin typeface="Courier New" panose="02070309020205020404" pitchFamily="49" charset="0"/>
                <a:ea typeface="Ericsson Hilda" panose="00000500000000000000" pitchFamily="2" charset="0"/>
              </a:rPr>
              <a:t/>
            </a:r>
            <a:br>
              <a:rPr lang="en-US" sz="400" dirty="0">
                <a:latin typeface="Courier New" panose="02070309020205020404" pitchFamily="49" charset="0"/>
                <a:ea typeface="Ericsson Hilda" panose="00000500000000000000" pitchFamily="2" charset="0"/>
              </a:rPr>
            </a:br>
            <a:r>
              <a:rPr lang="en-US" sz="400" dirty="0">
                <a:latin typeface="Courier New" panose="02070309020205020404" pitchFamily="49" charset="0"/>
                <a:ea typeface="Ericsson Hilda" panose="00000500000000000000" pitchFamily="2" charset="0"/>
              </a:rPr>
              <a:t>   [ a </a:t>
            </a:r>
            <a:r>
              <a:rPr lang="en-US" sz="400" dirty="0" err="1">
                <a:solidFill>
                  <a:srgbClr val="0082F0"/>
                </a:solidFill>
                <a:latin typeface="Courier New" panose="02070309020205020404" pitchFamily="49" charset="0"/>
                <a:ea typeface="Ericsson Hilda" panose="00000500000000000000" pitchFamily="2" charset="0"/>
              </a:rPr>
              <a:t>imm:</a:t>
            </a:r>
            <a:r>
              <a:rPr lang="en-US" sz="400" b="1" dirty="0" err="1">
                <a:solidFill>
                  <a:srgbClr val="0082F0"/>
                </a:solidFill>
                <a:latin typeface="Courier New" panose="02070309020205020404" pitchFamily="49" charset="0"/>
                <a:ea typeface="Ericsson Hilda" panose="00000500000000000000" pitchFamily="2" charset="0"/>
              </a:rPr>
              <a:t>DeliveryExpectation</a:t>
            </a:r>
            <a:r>
              <a:rPr lang="en-US" sz="400" dirty="0">
                <a:solidFill>
                  <a:srgbClr val="0082F0"/>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a:t>
            </a:r>
            <a:br>
              <a:rPr lang="en-US" sz="400" dirty="0">
                <a:latin typeface="Courier New" panose="02070309020205020404" pitchFamily="49" charset="0"/>
                <a:ea typeface="Ericsson Hilda" panose="00000500000000000000" pitchFamily="2" charset="0"/>
              </a:rPr>
            </a:br>
            <a:r>
              <a:rPr lang="en-US" sz="400" dirty="0">
                <a:latin typeface="Courier New" panose="02070309020205020404" pitchFamily="49" charset="0"/>
                <a:ea typeface="Ericsson Hilda" panose="00000500000000000000" pitchFamily="2" charset="0"/>
              </a:rPr>
              <a:t>     </a:t>
            </a:r>
            <a:r>
              <a:rPr lang="en-US" sz="400" dirty="0" err="1">
                <a:solidFill>
                  <a:srgbClr val="0082F0"/>
                </a:solidFill>
                <a:latin typeface="Courier New" panose="02070309020205020404" pitchFamily="49" charset="0"/>
                <a:ea typeface="Ericsson Hilda" panose="00000500000000000000" pitchFamily="2" charset="0"/>
              </a:rPr>
              <a:t>imm:target</a:t>
            </a:r>
            <a:r>
              <a:rPr lang="en-US" sz="400" dirty="0">
                <a:solidFill>
                  <a:srgbClr val="0082F0"/>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_:function ;</a:t>
            </a:r>
            <a:br>
              <a:rPr lang="en-US" sz="400" dirty="0">
                <a:latin typeface="Courier New" panose="02070309020205020404" pitchFamily="49" charset="0"/>
                <a:ea typeface="Ericsson Hilda" panose="00000500000000000000" pitchFamily="2" charset="0"/>
              </a:rPr>
            </a:br>
            <a:r>
              <a:rPr lang="en-US" sz="400" dirty="0">
                <a:latin typeface="Courier New" panose="02070309020205020404" pitchFamily="49" charset="0"/>
                <a:ea typeface="Ericsson Hilda" panose="00000500000000000000" pitchFamily="2" charset="0"/>
              </a:rPr>
              <a:t>     </a:t>
            </a:r>
            <a:r>
              <a:rPr lang="en-US" sz="400" dirty="0">
                <a:solidFill>
                  <a:srgbClr val="0082F0"/>
                </a:solidFill>
                <a:latin typeface="Courier New" panose="02070309020205020404" pitchFamily="49" charset="0"/>
                <a:ea typeface="Ericsson Hilda" panose="00000500000000000000" pitchFamily="2" charset="0"/>
              </a:rPr>
              <a:t>imm:params </a:t>
            </a:r>
            <a:r>
              <a:rPr lang="en-US" sz="400" dirty="0">
                <a:latin typeface="Courier New" panose="02070309020205020404" pitchFamily="49" charset="0"/>
                <a:ea typeface="Ericsson Hilda" panose="00000500000000000000" pitchFamily="2" charset="0"/>
              </a:rPr>
              <a:t>[ </a:t>
            </a:r>
            <a:r>
              <a:rPr lang="en-US" sz="400" dirty="0" err="1">
                <a:solidFill>
                  <a:srgbClr val="FFC000"/>
                </a:solidFill>
                <a:latin typeface="Courier New" panose="02070309020205020404" pitchFamily="49" charset="0"/>
                <a:ea typeface="Ericsson Hilda" panose="00000500000000000000" pitchFamily="2" charset="0"/>
              </a:rPr>
              <a:t>cat:amf</a:t>
            </a:r>
            <a:r>
              <a:rPr lang="en-US" sz="400" dirty="0">
                <a:solidFill>
                  <a:srgbClr val="FFC000"/>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a:t>
            </a:r>
          </a:p>
          <a:p>
            <a:pPr>
              <a:spcAft>
                <a:spcPts val="0"/>
              </a:spcAft>
              <a:tabLst>
                <a:tab pos="791845" algn="l"/>
                <a:tab pos="1620520" algn="l"/>
                <a:tab pos="2448560" algn="l"/>
                <a:tab pos="3312160" algn="l"/>
                <a:tab pos="4104640" algn="l"/>
                <a:tab pos="4932680" algn="l"/>
              </a:tabLst>
            </a:pPr>
            <a:r>
              <a:rPr lang="en-US" sz="400" dirty="0">
                <a:latin typeface="Courier New" panose="02070309020205020404" pitchFamily="49" charset="0"/>
                <a:ea typeface="Ericsson Hilda" panose="00000500000000000000" pitchFamily="2" charset="0"/>
              </a:rPr>
              <a:t>   ] , </a:t>
            </a:r>
          </a:p>
          <a:p>
            <a:pPr>
              <a:spcAft>
                <a:spcPts val="0"/>
              </a:spcAft>
              <a:tabLst>
                <a:tab pos="791845" algn="l"/>
                <a:tab pos="1620520" algn="l"/>
                <a:tab pos="2448560" algn="l"/>
                <a:tab pos="3312160" algn="l"/>
                <a:tab pos="4104640" algn="l"/>
                <a:tab pos="4932680" algn="l"/>
              </a:tabLst>
            </a:pPr>
            <a:r>
              <a:rPr lang="en-US" sz="400" dirty="0">
                <a:latin typeface="Courier New" panose="02070309020205020404" pitchFamily="49" charset="0"/>
                <a:ea typeface="Ericsson Hilda" panose="00000500000000000000" pitchFamily="2" charset="0"/>
              </a:rPr>
              <a:t>   [ a </a:t>
            </a:r>
            <a:r>
              <a:rPr lang="en-US" sz="400" dirty="0" err="1">
                <a:solidFill>
                  <a:srgbClr val="0082F0"/>
                </a:solidFill>
                <a:latin typeface="Courier New" panose="02070309020205020404" pitchFamily="49" charset="0"/>
                <a:ea typeface="Ericsson Hilda" panose="00000500000000000000" pitchFamily="2" charset="0"/>
              </a:rPr>
              <a:t>imm:</a:t>
            </a:r>
            <a:r>
              <a:rPr lang="en-US" sz="400" b="1" dirty="0" err="1">
                <a:solidFill>
                  <a:srgbClr val="0082F0"/>
                </a:solidFill>
                <a:latin typeface="Courier New" panose="02070309020205020404" pitchFamily="49" charset="0"/>
                <a:ea typeface="Ericsson Hilda" panose="00000500000000000000" pitchFamily="2" charset="0"/>
              </a:rPr>
              <a:t>DeliveryExpectation</a:t>
            </a:r>
            <a:r>
              <a:rPr lang="en-US" sz="400" dirty="0">
                <a:solidFill>
                  <a:srgbClr val="0082F0"/>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a:t>
            </a:r>
            <a:br>
              <a:rPr lang="en-US" sz="400" dirty="0">
                <a:latin typeface="Courier New" panose="02070309020205020404" pitchFamily="49" charset="0"/>
                <a:ea typeface="Ericsson Hilda" panose="00000500000000000000" pitchFamily="2" charset="0"/>
              </a:rPr>
            </a:br>
            <a:r>
              <a:rPr lang="en-US" sz="400" dirty="0">
                <a:latin typeface="Courier New" panose="02070309020205020404" pitchFamily="49" charset="0"/>
                <a:ea typeface="Ericsson Hilda" panose="00000500000000000000" pitchFamily="2" charset="0"/>
              </a:rPr>
              <a:t>     </a:t>
            </a:r>
            <a:r>
              <a:rPr lang="en-US" sz="400" dirty="0" err="1">
                <a:solidFill>
                  <a:srgbClr val="0082F0"/>
                </a:solidFill>
                <a:latin typeface="Courier New" panose="02070309020205020404" pitchFamily="49" charset="0"/>
                <a:ea typeface="Ericsson Hilda" panose="00000500000000000000" pitchFamily="2" charset="0"/>
              </a:rPr>
              <a:t>imm:target</a:t>
            </a:r>
            <a:r>
              <a:rPr lang="en-US" sz="400" dirty="0">
                <a:solidFill>
                  <a:srgbClr val="0082F0"/>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_:slice ;</a:t>
            </a:r>
            <a:br>
              <a:rPr lang="en-US" sz="400" dirty="0">
                <a:latin typeface="Courier New" panose="02070309020205020404" pitchFamily="49" charset="0"/>
                <a:ea typeface="Ericsson Hilda" panose="00000500000000000000" pitchFamily="2" charset="0"/>
              </a:rPr>
            </a:br>
            <a:r>
              <a:rPr lang="en-US" sz="400" dirty="0">
                <a:latin typeface="Courier New" panose="02070309020205020404" pitchFamily="49" charset="0"/>
                <a:ea typeface="Ericsson Hilda" panose="00000500000000000000" pitchFamily="2" charset="0"/>
              </a:rPr>
              <a:t>     </a:t>
            </a:r>
            <a:r>
              <a:rPr lang="en-US" sz="400" dirty="0" err="1">
                <a:solidFill>
                  <a:srgbClr val="0082F0"/>
                </a:solidFill>
                <a:latin typeface="Courier New" panose="02070309020205020404" pitchFamily="49" charset="0"/>
                <a:ea typeface="Ericsson Hilda" panose="00000500000000000000" pitchFamily="2" charset="0"/>
              </a:rPr>
              <a:t>imm:params</a:t>
            </a:r>
            <a:r>
              <a:rPr lang="en-US" sz="400" dirty="0">
                <a:solidFill>
                  <a:srgbClr val="0082F0"/>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 </a:t>
            </a:r>
            <a:r>
              <a:rPr lang="en-US" sz="400" dirty="0" err="1">
                <a:solidFill>
                  <a:srgbClr val="FFC000"/>
                </a:solidFill>
                <a:latin typeface="Courier New" panose="02070309020205020404" pitchFamily="49" charset="0"/>
                <a:ea typeface="Ericsson Hilda" panose="00000500000000000000" pitchFamily="2" charset="0"/>
              </a:rPr>
              <a:t>cat:SliceTypeA</a:t>
            </a:r>
            <a:r>
              <a:rPr lang="en-US" sz="400" dirty="0">
                <a:solidFill>
                  <a:srgbClr val="FFC000"/>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a:t>
            </a:r>
          </a:p>
          <a:p>
            <a:pPr>
              <a:spcAft>
                <a:spcPts val="0"/>
              </a:spcAft>
              <a:tabLst>
                <a:tab pos="791845" algn="l"/>
                <a:tab pos="1620520" algn="l"/>
                <a:tab pos="2448560" algn="l"/>
                <a:tab pos="3312160" algn="l"/>
                <a:tab pos="4104640" algn="l"/>
                <a:tab pos="4932680" algn="l"/>
              </a:tabLst>
            </a:pPr>
            <a:r>
              <a:rPr lang="en-US" sz="400" dirty="0">
                <a:latin typeface="Courier New" panose="02070309020205020404" pitchFamily="49" charset="0"/>
                <a:ea typeface="Ericsson Hilda" panose="00000500000000000000" pitchFamily="2" charset="0"/>
              </a:rPr>
              <a:t>   ] ,</a:t>
            </a:r>
          </a:p>
          <a:p>
            <a:pPr>
              <a:spcAft>
                <a:spcPts val="0"/>
              </a:spcAft>
              <a:tabLst>
                <a:tab pos="791845" algn="l"/>
                <a:tab pos="1620520" algn="l"/>
                <a:tab pos="2448560" algn="l"/>
                <a:tab pos="3312160" algn="l"/>
                <a:tab pos="4104640" algn="l"/>
                <a:tab pos="4932680" algn="l"/>
              </a:tabLst>
            </a:pPr>
            <a:r>
              <a:rPr lang="en-US" sz="400" dirty="0">
                <a:latin typeface="Courier New" panose="02070309020205020404" pitchFamily="49" charset="0"/>
                <a:ea typeface="Ericsson Hilda" panose="00000500000000000000" pitchFamily="2" charset="0"/>
              </a:rPr>
              <a:t>   [ a </a:t>
            </a:r>
            <a:r>
              <a:rPr lang="en-US" sz="400" dirty="0" err="1">
                <a:solidFill>
                  <a:srgbClr val="0082F0"/>
                </a:solidFill>
                <a:latin typeface="Courier New" panose="02070309020205020404" pitchFamily="49" charset="0"/>
                <a:ea typeface="Ericsson Hilda" panose="00000500000000000000" pitchFamily="2" charset="0"/>
              </a:rPr>
              <a:t>imm:</a:t>
            </a:r>
            <a:r>
              <a:rPr lang="en-US" sz="400" b="1" dirty="0" err="1">
                <a:solidFill>
                  <a:srgbClr val="0082F0"/>
                </a:solidFill>
                <a:latin typeface="Courier New" panose="02070309020205020404" pitchFamily="49" charset="0"/>
                <a:ea typeface="Ericsson Hilda" panose="00000500000000000000" pitchFamily="2" charset="0"/>
              </a:rPr>
              <a:t>MinMetricExpectation</a:t>
            </a:r>
            <a:r>
              <a:rPr lang="en-US" sz="400" dirty="0">
                <a:solidFill>
                  <a:srgbClr val="0082F0"/>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a:t>
            </a:r>
            <a:br>
              <a:rPr lang="en-US" sz="400" dirty="0">
                <a:latin typeface="Courier New" panose="02070309020205020404" pitchFamily="49" charset="0"/>
                <a:ea typeface="Ericsson Hilda" panose="00000500000000000000" pitchFamily="2" charset="0"/>
              </a:rPr>
            </a:br>
            <a:r>
              <a:rPr lang="en-US" sz="400" dirty="0">
                <a:latin typeface="Courier New" panose="02070309020205020404" pitchFamily="49" charset="0"/>
                <a:ea typeface="Ericsson Hilda" panose="00000500000000000000" pitchFamily="2" charset="0"/>
              </a:rPr>
              <a:t>     </a:t>
            </a:r>
            <a:r>
              <a:rPr lang="en-US" sz="400" dirty="0" err="1">
                <a:solidFill>
                  <a:srgbClr val="0082F0"/>
                </a:solidFill>
                <a:latin typeface="Courier New" panose="02070309020205020404" pitchFamily="49" charset="0"/>
                <a:ea typeface="Ericsson Hilda" panose="00000500000000000000" pitchFamily="2" charset="0"/>
              </a:rPr>
              <a:t>imm:target</a:t>
            </a:r>
            <a:r>
              <a:rPr lang="en-US" sz="400" dirty="0">
                <a:solidFill>
                  <a:srgbClr val="0082F0"/>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_:function ;</a:t>
            </a:r>
            <a:br>
              <a:rPr lang="en-US" sz="400" dirty="0">
                <a:latin typeface="Courier New" panose="02070309020205020404" pitchFamily="49" charset="0"/>
                <a:ea typeface="Ericsson Hilda" panose="00000500000000000000" pitchFamily="2" charset="0"/>
              </a:rPr>
            </a:br>
            <a:r>
              <a:rPr lang="en-US" sz="400" dirty="0">
                <a:latin typeface="Courier New" panose="02070309020205020404" pitchFamily="49" charset="0"/>
                <a:ea typeface="Ericsson Hilda" panose="00000500000000000000" pitchFamily="2" charset="0"/>
              </a:rPr>
              <a:t>     </a:t>
            </a:r>
            <a:r>
              <a:rPr lang="en-US" sz="400" dirty="0" err="1">
                <a:solidFill>
                  <a:srgbClr val="0082F0"/>
                </a:solidFill>
                <a:latin typeface="Courier New" panose="02070309020205020404" pitchFamily="49" charset="0"/>
                <a:ea typeface="Ericsson Hilda" panose="00000500000000000000" pitchFamily="2" charset="0"/>
              </a:rPr>
              <a:t>imm:params</a:t>
            </a:r>
            <a:r>
              <a:rPr lang="en-US" sz="400" dirty="0">
                <a:solidFill>
                  <a:srgbClr val="0082F0"/>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 </a:t>
            </a:r>
            <a:r>
              <a:rPr lang="en-US" sz="400" dirty="0" err="1">
                <a:solidFill>
                  <a:srgbClr val="AF78D2"/>
                </a:solidFill>
                <a:latin typeface="Courier New" panose="02070309020205020404" pitchFamily="49" charset="0"/>
                <a:ea typeface="Ericsson Hilda" panose="00000500000000000000" pitchFamily="2" charset="0"/>
              </a:rPr>
              <a:t>tel:subscribers</a:t>
            </a:r>
            <a:r>
              <a:rPr lang="en-US" sz="400" dirty="0">
                <a:solidFill>
                  <a:srgbClr val="AF78D2"/>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1000 ;</a:t>
            </a:r>
          </a:p>
          <a:p>
            <a:pPr>
              <a:spcAft>
                <a:spcPts val="0"/>
              </a:spcAft>
              <a:tabLst>
                <a:tab pos="791845" algn="l"/>
                <a:tab pos="1620520" algn="l"/>
                <a:tab pos="2448560" algn="l"/>
                <a:tab pos="3312160" algn="l"/>
                <a:tab pos="4104640" algn="l"/>
                <a:tab pos="4932680" algn="l"/>
              </a:tabLst>
            </a:pPr>
            <a:r>
              <a:rPr lang="en-US" sz="400" dirty="0">
                <a:latin typeface="Courier New" panose="02070309020205020404" pitchFamily="49" charset="0"/>
                <a:ea typeface="Ericsson Hilda" panose="00000500000000000000" pitchFamily="2" charset="0"/>
              </a:rPr>
              <a:t>                  </a:t>
            </a:r>
            <a:r>
              <a:rPr lang="en-US" sz="400" dirty="0" err="1">
                <a:solidFill>
                  <a:srgbClr val="AF78D2"/>
                </a:solidFill>
                <a:latin typeface="Courier New" panose="02070309020205020404" pitchFamily="49" charset="0"/>
                <a:ea typeface="Ericsson Hilda" panose="00000500000000000000" pitchFamily="2" charset="0"/>
              </a:rPr>
              <a:t>met:availablility</a:t>
            </a:r>
            <a:r>
              <a:rPr lang="en-US" sz="400" dirty="0">
                <a:solidFill>
                  <a:srgbClr val="AF78D2"/>
                </a:solidFill>
                <a:latin typeface="Courier New" panose="02070309020205020404" pitchFamily="49" charset="0"/>
                <a:ea typeface="Ericsson Hilda" panose="00000500000000000000" pitchFamily="2" charset="0"/>
              </a:rPr>
              <a:t> </a:t>
            </a:r>
            <a:r>
              <a:rPr lang="en-US" sz="400" dirty="0">
                <a:latin typeface="Courier New" panose="02070309020205020404" pitchFamily="49" charset="0"/>
                <a:ea typeface="Ericsson Hilda" panose="00000500000000000000" pitchFamily="2" charset="0"/>
              </a:rPr>
              <a:t>99.9 ]</a:t>
            </a:r>
            <a:br>
              <a:rPr lang="en-US" sz="400" dirty="0">
                <a:latin typeface="Courier New" panose="02070309020205020404" pitchFamily="49" charset="0"/>
                <a:ea typeface="Ericsson Hilda" panose="00000500000000000000" pitchFamily="2" charset="0"/>
              </a:rPr>
            </a:br>
            <a:r>
              <a:rPr lang="en-US" sz="400" dirty="0">
                <a:latin typeface="Courier New" panose="02070309020205020404" pitchFamily="49" charset="0"/>
                <a:ea typeface="Ericsson Hilda" panose="00000500000000000000" pitchFamily="2" charset="0"/>
              </a:rPr>
              <a:t>   ] ,</a:t>
            </a:r>
          </a:p>
        </p:txBody>
      </p:sp>
      <p:grpSp>
        <p:nvGrpSpPr>
          <p:cNvPr id="14" name="Group 13">
            <a:extLst>
              <a:ext uri="{FF2B5EF4-FFF2-40B4-BE49-F238E27FC236}">
                <a16:creationId xmlns="" xmlns:a16="http://schemas.microsoft.com/office/drawing/2014/main" id="{E97A34F6-F94B-4A98-9AFC-A27911CDD421}"/>
              </a:ext>
            </a:extLst>
          </p:cNvPr>
          <p:cNvGrpSpPr/>
          <p:nvPr/>
        </p:nvGrpSpPr>
        <p:grpSpPr>
          <a:xfrm>
            <a:off x="5269943" y="1790362"/>
            <a:ext cx="1759123" cy="1607229"/>
            <a:chOff x="5142250" y="1327242"/>
            <a:chExt cx="1759123" cy="1607229"/>
          </a:xfrm>
        </p:grpSpPr>
        <p:grpSp>
          <p:nvGrpSpPr>
            <p:cNvPr id="15" name="Group 14">
              <a:extLst>
                <a:ext uri="{FF2B5EF4-FFF2-40B4-BE49-F238E27FC236}">
                  <a16:creationId xmlns="" xmlns:a16="http://schemas.microsoft.com/office/drawing/2014/main" id="{E9147DB2-EDFC-42B1-95E8-F0E7B5B94B18}"/>
                </a:ext>
              </a:extLst>
            </p:cNvPr>
            <p:cNvGrpSpPr/>
            <p:nvPr/>
          </p:nvGrpSpPr>
          <p:grpSpPr>
            <a:xfrm>
              <a:off x="5235152" y="1809212"/>
              <a:ext cx="1666221" cy="647487"/>
              <a:chOff x="2044500" y="2302040"/>
              <a:chExt cx="3246993" cy="1261770"/>
            </a:xfrm>
          </p:grpSpPr>
          <p:grpSp>
            <p:nvGrpSpPr>
              <p:cNvPr id="20" name="Group 19">
                <a:extLst>
                  <a:ext uri="{FF2B5EF4-FFF2-40B4-BE49-F238E27FC236}">
                    <a16:creationId xmlns="" xmlns:a16="http://schemas.microsoft.com/office/drawing/2014/main" id="{E93B101A-33B2-4820-9633-203A2487DC0B}"/>
                  </a:ext>
                </a:extLst>
              </p:cNvPr>
              <p:cNvGrpSpPr/>
              <p:nvPr/>
            </p:nvGrpSpPr>
            <p:grpSpPr>
              <a:xfrm>
                <a:off x="2044500" y="2882169"/>
                <a:ext cx="3246993" cy="419840"/>
                <a:chOff x="2044500" y="2848715"/>
                <a:chExt cx="3246993" cy="419840"/>
              </a:xfrm>
            </p:grpSpPr>
            <p:cxnSp>
              <p:nvCxnSpPr>
                <p:cNvPr id="25" name="Straight Connector 24">
                  <a:extLst>
                    <a:ext uri="{FF2B5EF4-FFF2-40B4-BE49-F238E27FC236}">
                      <a16:creationId xmlns="" xmlns:a16="http://schemas.microsoft.com/office/drawing/2014/main" id="{1F9315EF-E8F0-44DD-B490-62E8E5010087}"/>
                    </a:ext>
                  </a:extLst>
                </p:cNvPr>
                <p:cNvCxnSpPr>
                  <a:cxnSpLocks/>
                </p:cNvCxnSpPr>
                <p:nvPr/>
              </p:nvCxnSpPr>
              <p:spPr>
                <a:xfrm>
                  <a:off x="2044500" y="2887847"/>
                  <a:ext cx="3087353" cy="5166"/>
                </a:xfrm>
                <a:prstGeom prst="line">
                  <a:avLst/>
                </a:prstGeom>
                <a:ln w="19050">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C5A1F293-B806-4AF7-9FAF-E5596BFFF35D}"/>
                    </a:ext>
                  </a:extLst>
                </p:cNvPr>
                <p:cNvSpPr txBox="1"/>
                <p:nvPr/>
              </p:nvSpPr>
              <p:spPr>
                <a:xfrm>
                  <a:off x="3173733" y="2848715"/>
                  <a:ext cx="2117760" cy="419840"/>
                </a:xfrm>
                <a:prstGeom prst="rect">
                  <a:avLst/>
                </a:prstGeom>
                <a:noFill/>
              </p:spPr>
              <p:txBody>
                <a:bodyPr wrap="square" rtlCol="0">
                  <a:spAutoFit/>
                </a:bodyPr>
                <a:lstStyle/>
                <a:p>
                  <a:pPr algn="r"/>
                  <a:r>
                    <a:rPr lang="en-US" sz="800" dirty="0">
                      <a:solidFill>
                        <a:srgbClr val="0070C0"/>
                      </a:solidFill>
                    </a:rPr>
                    <a:t>Intent Interface</a:t>
                  </a:r>
                  <a:r>
                    <a:rPr lang="aa-ET" sz="800" dirty="0">
                      <a:solidFill>
                        <a:srgbClr val="0070C0"/>
                      </a:solidFill>
                    </a:rPr>
                    <a:t> </a:t>
                  </a:r>
                  <a:endParaRPr lang="en-US" sz="800" dirty="0">
                    <a:solidFill>
                      <a:srgbClr val="0070C0"/>
                    </a:solidFill>
                  </a:endParaRPr>
                </a:p>
              </p:txBody>
            </p:sp>
          </p:grpSp>
          <p:grpSp>
            <p:nvGrpSpPr>
              <p:cNvPr id="22" name="Group 21">
                <a:extLst>
                  <a:ext uri="{FF2B5EF4-FFF2-40B4-BE49-F238E27FC236}">
                    <a16:creationId xmlns="" xmlns:a16="http://schemas.microsoft.com/office/drawing/2014/main" id="{DDFC19C9-5AB8-4BC0-8957-B22A336A7614}"/>
                  </a:ext>
                </a:extLst>
              </p:cNvPr>
              <p:cNvGrpSpPr/>
              <p:nvPr/>
            </p:nvGrpSpPr>
            <p:grpSpPr>
              <a:xfrm>
                <a:off x="3089368" y="2302040"/>
                <a:ext cx="472623" cy="1261770"/>
                <a:chOff x="1852048" y="1680914"/>
                <a:chExt cx="136902" cy="947986"/>
              </a:xfrm>
            </p:grpSpPr>
            <p:cxnSp>
              <p:nvCxnSpPr>
                <p:cNvPr id="23" name="Straight Arrow Connector 22">
                  <a:extLst>
                    <a:ext uri="{FF2B5EF4-FFF2-40B4-BE49-F238E27FC236}">
                      <a16:creationId xmlns="" xmlns:a16="http://schemas.microsoft.com/office/drawing/2014/main" id="{28304177-EED4-4BF4-AB57-526B97482607}"/>
                    </a:ext>
                  </a:extLst>
                </p:cNvPr>
                <p:cNvCxnSpPr>
                  <a:cxnSpLocks/>
                </p:cNvCxnSpPr>
                <p:nvPr/>
              </p:nvCxnSpPr>
              <p:spPr>
                <a:xfrm>
                  <a:off x="1852048" y="1680914"/>
                  <a:ext cx="0" cy="94798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3356C8B2-EDBA-4D81-8C33-AA9BADCFC96A}"/>
                    </a:ext>
                  </a:extLst>
                </p:cNvPr>
                <p:cNvCxnSpPr>
                  <a:cxnSpLocks/>
                </p:cNvCxnSpPr>
                <p:nvPr/>
              </p:nvCxnSpPr>
              <p:spPr>
                <a:xfrm>
                  <a:off x="1988950" y="1680914"/>
                  <a:ext cx="0" cy="947986"/>
                </a:xfrm>
                <a:prstGeom prst="straightConnector1">
                  <a:avLst/>
                </a:prstGeom>
                <a:ln w="381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6" name="Rectangle 15">
              <a:extLst>
                <a:ext uri="{FF2B5EF4-FFF2-40B4-BE49-F238E27FC236}">
                  <a16:creationId xmlns="" xmlns:a16="http://schemas.microsoft.com/office/drawing/2014/main" id="{9A3DF124-4054-4D95-B319-E8A0DB45F9DA}"/>
                </a:ext>
              </a:extLst>
            </p:cNvPr>
            <p:cNvSpPr/>
            <p:nvPr/>
          </p:nvSpPr>
          <p:spPr>
            <a:xfrm>
              <a:off x="5297444" y="1327242"/>
              <a:ext cx="1190309" cy="3542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Intent Owner</a:t>
              </a:r>
              <a:endParaRPr lang="en-US" sz="800" dirty="0">
                <a:solidFill>
                  <a:schemeClr val="tx1"/>
                </a:solidFill>
              </a:endParaRPr>
            </a:p>
          </p:txBody>
        </p:sp>
        <p:sp>
          <p:nvSpPr>
            <p:cNvPr id="17" name="Rectangle 16">
              <a:extLst>
                <a:ext uri="{FF2B5EF4-FFF2-40B4-BE49-F238E27FC236}">
                  <a16:creationId xmlns="" xmlns:a16="http://schemas.microsoft.com/office/drawing/2014/main" id="{545F7276-2F3B-4D32-B63E-7DE9DB4616FC}"/>
                </a:ext>
              </a:extLst>
            </p:cNvPr>
            <p:cNvSpPr/>
            <p:nvPr/>
          </p:nvSpPr>
          <p:spPr>
            <a:xfrm>
              <a:off x="5297444" y="2580200"/>
              <a:ext cx="1190309" cy="3542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Intent Handler</a:t>
              </a:r>
              <a:endParaRPr lang="en-US" sz="800" dirty="0">
                <a:solidFill>
                  <a:schemeClr val="tx1"/>
                </a:solidFill>
              </a:endParaRPr>
            </a:p>
          </p:txBody>
        </p:sp>
        <p:sp>
          <p:nvSpPr>
            <p:cNvPr id="18" name="TextBox 17">
              <a:extLst>
                <a:ext uri="{FF2B5EF4-FFF2-40B4-BE49-F238E27FC236}">
                  <a16:creationId xmlns="" xmlns:a16="http://schemas.microsoft.com/office/drawing/2014/main" id="{78576F43-439A-40F4-A231-EF86BA70A13A}"/>
                </a:ext>
              </a:extLst>
            </p:cNvPr>
            <p:cNvSpPr txBox="1"/>
            <p:nvPr/>
          </p:nvSpPr>
          <p:spPr bwMode="auto">
            <a:xfrm>
              <a:off x="5142250" y="1805504"/>
              <a:ext cx="585792" cy="150229"/>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r">
                <a:buClr>
                  <a:schemeClr val="tx1"/>
                </a:buClr>
              </a:pPr>
              <a:r>
                <a:rPr lang="en-US" sz="500" dirty="0">
                  <a:solidFill>
                    <a:srgbClr val="0082F0"/>
                  </a:solidFill>
                </a:rPr>
                <a:t>SET, REMOVE</a:t>
              </a:r>
              <a:endParaRPr lang="sv-SE" sz="500" dirty="0" err="1">
                <a:solidFill>
                  <a:srgbClr val="0082F0"/>
                </a:solidFill>
              </a:endParaRPr>
            </a:p>
          </p:txBody>
        </p:sp>
        <p:sp>
          <p:nvSpPr>
            <p:cNvPr id="19" name="TextBox 18">
              <a:extLst>
                <a:ext uri="{FF2B5EF4-FFF2-40B4-BE49-F238E27FC236}">
                  <a16:creationId xmlns="" xmlns:a16="http://schemas.microsoft.com/office/drawing/2014/main" id="{EFB67C38-9C08-44AE-B174-95FECF6C8FF8}"/>
                </a:ext>
              </a:extLst>
            </p:cNvPr>
            <p:cNvSpPr txBox="1"/>
            <p:nvPr/>
          </p:nvSpPr>
          <p:spPr bwMode="auto">
            <a:xfrm>
              <a:off x="6007449" y="1805070"/>
              <a:ext cx="414270" cy="150229"/>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r">
                <a:buClr>
                  <a:schemeClr val="tx1"/>
                </a:buClr>
              </a:pPr>
              <a:r>
                <a:rPr lang="en-US" sz="500" dirty="0">
                  <a:solidFill>
                    <a:srgbClr val="0082F0"/>
                  </a:solidFill>
                </a:rPr>
                <a:t>REPORT</a:t>
              </a:r>
              <a:endParaRPr lang="sv-SE" sz="500" dirty="0" err="1">
                <a:solidFill>
                  <a:srgbClr val="0082F0"/>
                </a:solidFill>
              </a:endParaRPr>
            </a:p>
          </p:txBody>
        </p:sp>
      </p:grpSp>
      <p:grpSp>
        <p:nvGrpSpPr>
          <p:cNvPr id="27" name="Group 26">
            <a:extLst>
              <a:ext uri="{FF2B5EF4-FFF2-40B4-BE49-F238E27FC236}">
                <a16:creationId xmlns="" xmlns:a16="http://schemas.microsoft.com/office/drawing/2014/main" id="{92F20ADA-86FB-4BAB-9854-EEB60BAC78B3}"/>
              </a:ext>
            </a:extLst>
          </p:cNvPr>
          <p:cNvGrpSpPr>
            <a:grpSpLocks noChangeAspect="1"/>
          </p:cNvGrpSpPr>
          <p:nvPr/>
        </p:nvGrpSpPr>
        <p:grpSpPr>
          <a:xfrm>
            <a:off x="7561141" y="1793831"/>
            <a:ext cx="1680445" cy="1683814"/>
            <a:chOff x="1920772" y="2053947"/>
            <a:chExt cx="2706374" cy="2711800"/>
          </a:xfrm>
        </p:grpSpPr>
        <p:grpSp>
          <p:nvGrpSpPr>
            <p:cNvPr id="28" name="Group 27">
              <a:extLst>
                <a:ext uri="{FF2B5EF4-FFF2-40B4-BE49-F238E27FC236}">
                  <a16:creationId xmlns="" xmlns:a16="http://schemas.microsoft.com/office/drawing/2014/main" id="{8659E5C0-C185-453F-95FC-7C6A6AD65FCB}"/>
                </a:ext>
              </a:extLst>
            </p:cNvPr>
            <p:cNvGrpSpPr/>
            <p:nvPr/>
          </p:nvGrpSpPr>
          <p:grpSpPr>
            <a:xfrm rot="19310887">
              <a:off x="1920772" y="2053947"/>
              <a:ext cx="2706374" cy="2711800"/>
              <a:chOff x="4506898" y="2646256"/>
              <a:chExt cx="2033340" cy="2037415"/>
            </a:xfrm>
            <a:solidFill>
              <a:srgbClr val="93CEFF"/>
            </a:solidFill>
          </p:grpSpPr>
          <p:sp>
            <p:nvSpPr>
              <p:cNvPr id="34" name="Freeform 4">
                <a:extLst>
                  <a:ext uri="{FF2B5EF4-FFF2-40B4-BE49-F238E27FC236}">
                    <a16:creationId xmlns="" xmlns:a16="http://schemas.microsoft.com/office/drawing/2014/main" id="{8786B8BC-97C0-4FC8-A73E-80D268B16788}"/>
                  </a:ext>
                </a:extLst>
              </p:cNvPr>
              <p:cNvSpPr>
                <a:spLocks noChangeAspect="1"/>
              </p:cNvSpPr>
              <p:nvPr/>
            </p:nvSpPr>
            <p:spPr bwMode="auto">
              <a:xfrm>
                <a:off x="5572447" y="2718761"/>
                <a:ext cx="944982" cy="892845"/>
              </a:xfrm>
              <a:custGeom>
                <a:avLst/>
                <a:gdLst>
                  <a:gd name="T0" fmla="*/ 6632 w 491"/>
                  <a:gd name="T1" fmla="*/ 6694 h 464"/>
                  <a:gd name="T2" fmla="*/ 5448 w 491"/>
                  <a:gd name="T3" fmla="*/ 9056 h 464"/>
                  <a:gd name="T4" fmla="*/ 1396 w 491"/>
                  <a:gd name="T5" fmla="*/ 12202 h 464"/>
                  <a:gd name="T6" fmla="*/ 15756 w 491"/>
                  <a:gd name="T7" fmla="*/ 18240 h 464"/>
                  <a:gd name="T8" fmla="*/ 15756 w 491"/>
                  <a:gd name="T9" fmla="*/ 18240 h 464"/>
                  <a:gd name="T10" fmla="*/ 20965 w 491"/>
                  <a:gd name="T11" fmla="*/ 24343 h 464"/>
                  <a:gd name="T12" fmla="*/ 19713 w 491"/>
                  <a:gd name="T13" fmla="*/ 24778 h 464"/>
                  <a:gd name="T14" fmla="*/ 19278 w 491"/>
                  <a:gd name="T15" fmla="*/ 27199 h 464"/>
                  <a:gd name="T16" fmla="*/ 28908 w 491"/>
                  <a:gd name="T17" fmla="*/ 33593 h 464"/>
                  <a:gd name="T18" fmla="*/ 30526 w 491"/>
                  <a:gd name="T19" fmla="*/ 33896 h 464"/>
                  <a:gd name="T20" fmla="*/ 31715 w 491"/>
                  <a:gd name="T21" fmla="*/ 32724 h 464"/>
                  <a:gd name="T22" fmla="*/ 35762 w 491"/>
                  <a:gd name="T23" fmla="*/ 21915 h 464"/>
                  <a:gd name="T24" fmla="*/ 33997 w 491"/>
                  <a:gd name="T25" fmla="*/ 20137 h 464"/>
                  <a:gd name="T26" fmla="*/ 32742 w 491"/>
                  <a:gd name="T27" fmla="*/ 20522 h 464"/>
                  <a:gd name="T28" fmla="*/ 31648 w 491"/>
                  <a:gd name="T29" fmla="*/ 18519 h 464"/>
                  <a:gd name="T30" fmla="*/ 31648 w 491"/>
                  <a:gd name="T31" fmla="*/ 18519 h 464"/>
                  <a:gd name="T32" fmla="*/ 31502 w 491"/>
                  <a:gd name="T33" fmla="*/ 18306 h 464"/>
                  <a:gd name="T34" fmla="*/ 31502 w 491"/>
                  <a:gd name="T35" fmla="*/ 18240 h 464"/>
                  <a:gd name="T36" fmla="*/ 31502 w 491"/>
                  <a:gd name="T37" fmla="*/ 18240 h 464"/>
                  <a:gd name="T38" fmla="*/ 0 w 491"/>
                  <a:gd name="T39" fmla="*/ 0 h 464"/>
                  <a:gd name="T40" fmla="*/ 5448 w 491"/>
                  <a:gd name="T41" fmla="*/ 4325 h 464"/>
                  <a:gd name="T42" fmla="*/ 6632 w 491"/>
                  <a:gd name="T43" fmla="*/ 6694 h 4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1"/>
                  <a:gd name="T67" fmla="*/ 0 h 464"/>
                  <a:gd name="T68" fmla="*/ 491 w 491"/>
                  <a:gd name="T69" fmla="*/ 464 h 4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1" h="464">
                    <a:moveTo>
                      <a:pt x="90" y="91"/>
                    </a:moveTo>
                    <a:cubicBezTo>
                      <a:pt x="90" y="103"/>
                      <a:pt x="84" y="114"/>
                      <a:pt x="74" y="123"/>
                    </a:cubicBezTo>
                    <a:cubicBezTo>
                      <a:pt x="67" y="128"/>
                      <a:pt x="44" y="146"/>
                      <a:pt x="19" y="166"/>
                    </a:cubicBezTo>
                    <a:cubicBezTo>
                      <a:pt x="93" y="172"/>
                      <a:pt x="161" y="202"/>
                      <a:pt x="214" y="248"/>
                    </a:cubicBezTo>
                    <a:cubicBezTo>
                      <a:pt x="214" y="248"/>
                      <a:pt x="214" y="248"/>
                      <a:pt x="214" y="248"/>
                    </a:cubicBezTo>
                    <a:cubicBezTo>
                      <a:pt x="242" y="272"/>
                      <a:pt x="266" y="300"/>
                      <a:pt x="285" y="331"/>
                    </a:cubicBezTo>
                    <a:cubicBezTo>
                      <a:pt x="275" y="335"/>
                      <a:pt x="269" y="337"/>
                      <a:pt x="268" y="337"/>
                    </a:cubicBezTo>
                    <a:cubicBezTo>
                      <a:pt x="245" y="345"/>
                      <a:pt x="247" y="360"/>
                      <a:pt x="262" y="370"/>
                    </a:cubicBezTo>
                    <a:cubicBezTo>
                      <a:pt x="278" y="380"/>
                      <a:pt x="379" y="448"/>
                      <a:pt x="393" y="457"/>
                    </a:cubicBezTo>
                    <a:cubicBezTo>
                      <a:pt x="401" y="462"/>
                      <a:pt x="408" y="464"/>
                      <a:pt x="415" y="461"/>
                    </a:cubicBezTo>
                    <a:cubicBezTo>
                      <a:pt x="423" y="459"/>
                      <a:pt x="427" y="453"/>
                      <a:pt x="431" y="445"/>
                    </a:cubicBezTo>
                    <a:cubicBezTo>
                      <a:pt x="437" y="429"/>
                      <a:pt x="482" y="308"/>
                      <a:pt x="486" y="298"/>
                    </a:cubicBezTo>
                    <a:cubicBezTo>
                      <a:pt x="491" y="279"/>
                      <a:pt x="484" y="267"/>
                      <a:pt x="462" y="274"/>
                    </a:cubicBezTo>
                    <a:cubicBezTo>
                      <a:pt x="461" y="274"/>
                      <a:pt x="455" y="276"/>
                      <a:pt x="445" y="279"/>
                    </a:cubicBezTo>
                    <a:cubicBezTo>
                      <a:pt x="440" y="270"/>
                      <a:pt x="435" y="261"/>
                      <a:pt x="430" y="252"/>
                    </a:cubicBezTo>
                    <a:cubicBezTo>
                      <a:pt x="430" y="252"/>
                      <a:pt x="430" y="252"/>
                      <a:pt x="430" y="252"/>
                    </a:cubicBezTo>
                    <a:cubicBezTo>
                      <a:pt x="430" y="251"/>
                      <a:pt x="429" y="250"/>
                      <a:pt x="428" y="249"/>
                    </a:cubicBezTo>
                    <a:cubicBezTo>
                      <a:pt x="428" y="249"/>
                      <a:pt x="428" y="248"/>
                      <a:pt x="428" y="248"/>
                    </a:cubicBezTo>
                    <a:cubicBezTo>
                      <a:pt x="428" y="248"/>
                      <a:pt x="428" y="248"/>
                      <a:pt x="428" y="248"/>
                    </a:cubicBezTo>
                    <a:cubicBezTo>
                      <a:pt x="340" y="102"/>
                      <a:pt x="182" y="4"/>
                      <a:pt x="0" y="0"/>
                    </a:cubicBezTo>
                    <a:cubicBezTo>
                      <a:pt x="32" y="25"/>
                      <a:pt x="67" y="53"/>
                      <a:pt x="74" y="59"/>
                    </a:cubicBezTo>
                    <a:cubicBezTo>
                      <a:pt x="84" y="67"/>
                      <a:pt x="90" y="78"/>
                      <a:pt x="9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35" name="Freeform 5">
                <a:extLst>
                  <a:ext uri="{FF2B5EF4-FFF2-40B4-BE49-F238E27FC236}">
                    <a16:creationId xmlns="" xmlns:a16="http://schemas.microsoft.com/office/drawing/2014/main" id="{71DA22E8-9679-4FC2-AF1C-C85CDF2A1565}"/>
                  </a:ext>
                </a:extLst>
              </p:cNvPr>
              <p:cNvSpPr>
                <a:spLocks noChangeAspect="1"/>
              </p:cNvSpPr>
              <p:nvPr/>
            </p:nvSpPr>
            <p:spPr bwMode="auto">
              <a:xfrm>
                <a:off x="4506898" y="3292267"/>
                <a:ext cx="611794" cy="1191003"/>
              </a:xfrm>
              <a:custGeom>
                <a:avLst/>
                <a:gdLst>
                  <a:gd name="T0" fmla="*/ 15856 w 318"/>
                  <a:gd name="T1" fmla="*/ 36222 h 619"/>
                  <a:gd name="T2" fmla="*/ 18232 w 318"/>
                  <a:gd name="T3" fmla="*/ 35071 h 619"/>
                  <a:gd name="T4" fmla="*/ 23368 w 318"/>
                  <a:gd name="T5" fmla="*/ 34849 h 619"/>
                  <a:gd name="T6" fmla="*/ 19755 w 318"/>
                  <a:gd name="T7" fmla="*/ 31028 h 619"/>
                  <a:gd name="T8" fmla="*/ 19755 w 318"/>
                  <a:gd name="T9" fmla="*/ 31028 h 619"/>
                  <a:gd name="T10" fmla="*/ 14557 w 318"/>
                  <a:gd name="T11" fmla="*/ 15971 h 619"/>
                  <a:gd name="T12" fmla="*/ 14619 w 318"/>
                  <a:gd name="T13" fmla="*/ 13534 h 619"/>
                  <a:gd name="T14" fmla="*/ 15922 w 318"/>
                  <a:gd name="T15" fmla="*/ 13968 h 619"/>
                  <a:gd name="T16" fmla="*/ 17703 w 318"/>
                  <a:gd name="T17" fmla="*/ 12199 h 619"/>
                  <a:gd name="T18" fmla="*/ 13660 w 318"/>
                  <a:gd name="T19" fmla="*/ 1394 h 619"/>
                  <a:gd name="T20" fmla="*/ 12472 w 318"/>
                  <a:gd name="T21" fmla="*/ 222 h 619"/>
                  <a:gd name="T22" fmla="*/ 10949 w 318"/>
                  <a:gd name="T23" fmla="*/ 524 h 619"/>
                  <a:gd name="T24" fmla="*/ 1237 w 318"/>
                  <a:gd name="T25" fmla="*/ 6849 h 619"/>
                  <a:gd name="T26" fmla="*/ 1684 w 318"/>
                  <a:gd name="T27" fmla="*/ 9344 h 619"/>
                  <a:gd name="T28" fmla="*/ 2855 w 318"/>
                  <a:gd name="T29" fmla="*/ 9712 h 619"/>
                  <a:gd name="T30" fmla="*/ 2650 w 318"/>
                  <a:gd name="T31" fmla="*/ 11920 h 619"/>
                  <a:gd name="T32" fmla="*/ 2581 w 318"/>
                  <a:gd name="T33" fmla="*/ 11920 h 619"/>
                  <a:gd name="T34" fmla="*/ 2581 w 318"/>
                  <a:gd name="T35" fmla="*/ 12133 h 619"/>
                  <a:gd name="T36" fmla="*/ 2581 w 318"/>
                  <a:gd name="T37" fmla="*/ 12636 h 619"/>
                  <a:gd name="T38" fmla="*/ 2487 w 318"/>
                  <a:gd name="T39" fmla="*/ 12953 h 619"/>
                  <a:gd name="T40" fmla="*/ 2487 w 318"/>
                  <a:gd name="T41" fmla="*/ 13226 h 619"/>
                  <a:gd name="T42" fmla="*/ 2487 w 318"/>
                  <a:gd name="T43" fmla="*/ 13226 h 619"/>
                  <a:gd name="T44" fmla="*/ 2425 w 318"/>
                  <a:gd name="T45" fmla="*/ 15586 h 619"/>
                  <a:gd name="T46" fmla="*/ 9983 w 318"/>
                  <a:gd name="T47" fmla="*/ 38206 h 619"/>
                  <a:gd name="T48" fmla="*/ 9983 w 318"/>
                  <a:gd name="T49" fmla="*/ 38303 h 619"/>
                  <a:gd name="T50" fmla="*/ 17268 w 318"/>
                  <a:gd name="T51" fmla="*/ 45497 h 619"/>
                  <a:gd name="T52" fmla="*/ 15421 w 318"/>
                  <a:gd name="T53" fmla="*/ 38872 h 619"/>
                  <a:gd name="T54" fmla="*/ 15856 w 318"/>
                  <a:gd name="T55" fmla="*/ 36222 h 6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8"/>
                  <a:gd name="T85" fmla="*/ 0 h 619"/>
                  <a:gd name="T86" fmla="*/ 318 w 318"/>
                  <a:gd name="T87" fmla="*/ 619 h 6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8" h="619">
                    <a:moveTo>
                      <a:pt x="216" y="493"/>
                    </a:moveTo>
                    <a:cubicBezTo>
                      <a:pt x="223" y="483"/>
                      <a:pt x="234" y="478"/>
                      <a:pt x="248" y="477"/>
                    </a:cubicBezTo>
                    <a:cubicBezTo>
                      <a:pt x="256" y="477"/>
                      <a:pt x="286" y="475"/>
                      <a:pt x="318" y="474"/>
                    </a:cubicBezTo>
                    <a:cubicBezTo>
                      <a:pt x="299" y="458"/>
                      <a:pt x="283" y="440"/>
                      <a:pt x="269" y="422"/>
                    </a:cubicBezTo>
                    <a:cubicBezTo>
                      <a:pt x="269" y="422"/>
                      <a:pt x="269" y="422"/>
                      <a:pt x="269" y="422"/>
                    </a:cubicBezTo>
                    <a:cubicBezTo>
                      <a:pt x="225" y="365"/>
                      <a:pt x="199" y="294"/>
                      <a:pt x="198" y="217"/>
                    </a:cubicBezTo>
                    <a:cubicBezTo>
                      <a:pt x="198" y="206"/>
                      <a:pt x="198" y="195"/>
                      <a:pt x="199" y="184"/>
                    </a:cubicBezTo>
                    <a:cubicBezTo>
                      <a:pt x="210" y="187"/>
                      <a:pt x="216" y="189"/>
                      <a:pt x="217" y="190"/>
                    </a:cubicBezTo>
                    <a:cubicBezTo>
                      <a:pt x="239" y="197"/>
                      <a:pt x="247" y="183"/>
                      <a:pt x="241" y="166"/>
                    </a:cubicBezTo>
                    <a:cubicBezTo>
                      <a:pt x="234" y="149"/>
                      <a:pt x="192" y="35"/>
                      <a:pt x="186" y="19"/>
                    </a:cubicBezTo>
                    <a:cubicBezTo>
                      <a:pt x="183" y="11"/>
                      <a:pt x="178" y="5"/>
                      <a:pt x="170" y="3"/>
                    </a:cubicBezTo>
                    <a:cubicBezTo>
                      <a:pt x="163" y="0"/>
                      <a:pt x="156" y="2"/>
                      <a:pt x="149" y="7"/>
                    </a:cubicBezTo>
                    <a:cubicBezTo>
                      <a:pt x="134" y="16"/>
                      <a:pt x="26" y="87"/>
                      <a:pt x="17" y="93"/>
                    </a:cubicBezTo>
                    <a:cubicBezTo>
                      <a:pt x="2" y="105"/>
                      <a:pt x="0" y="119"/>
                      <a:pt x="23" y="127"/>
                    </a:cubicBezTo>
                    <a:cubicBezTo>
                      <a:pt x="24" y="127"/>
                      <a:pt x="30" y="129"/>
                      <a:pt x="39" y="132"/>
                    </a:cubicBezTo>
                    <a:cubicBezTo>
                      <a:pt x="38" y="142"/>
                      <a:pt x="37" y="152"/>
                      <a:pt x="36" y="162"/>
                    </a:cubicBezTo>
                    <a:cubicBezTo>
                      <a:pt x="35" y="162"/>
                      <a:pt x="35" y="162"/>
                      <a:pt x="35" y="162"/>
                    </a:cubicBezTo>
                    <a:cubicBezTo>
                      <a:pt x="35" y="163"/>
                      <a:pt x="35" y="164"/>
                      <a:pt x="35" y="165"/>
                    </a:cubicBezTo>
                    <a:cubicBezTo>
                      <a:pt x="35" y="168"/>
                      <a:pt x="35" y="170"/>
                      <a:pt x="35" y="172"/>
                    </a:cubicBezTo>
                    <a:cubicBezTo>
                      <a:pt x="35" y="173"/>
                      <a:pt x="34" y="175"/>
                      <a:pt x="34" y="176"/>
                    </a:cubicBezTo>
                    <a:cubicBezTo>
                      <a:pt x="34" y="178"/>
                      <a:pt x="34" y="179"/>
                      <a:pt x="34" y="180"/>
                    </a:cubicBezTo>
                    <a:cubicBezTo>
                      <a:pt x="34" y="180"/>
                      <a:pt x="34" y="180"/>
                      <a:pt x="34" y="180"/>
                    </a:cubicBezTo>
                    <a:cubicBezTo>
                      <a:pt x="33" y="191"/>
                      <a:pt x="33" y="202"/>
                      <a:pt x="33" y="212"/>
                    </a:cubicBezTo>
                    <a:cubicBezTo>
                      <a:pt x="33" y="328"/>
                      <a:pt x="71" y="435"/>
                      <a:pt x="136" y="520"/>
                    </a:cubicBezTo>
                    <a:cubicBezTo>
                      <a:pt x="136" y="521"/>
                      <a:pt x="136" y="521"/>
                      <a:pt x="136" y="521"/>
                    </a:cubicBezTo>
                    <a:cubicBezTo>
                      <a:pt x="164" y="557"/>
                      <a:pt x="197" y="590"/>
                      <a:pt x="235" y="619"/>
                    </a:cubicBezTo>
                    <a:cubicBezTo>
                      <a:pt x="224" y="581"/>
                      <a:pt x="212" y="537"/>
                      <a:pt x="210" y="529"/>
                    </a:cubicBezTo>
                    <a:cubicBezTo>
                      <a:pt x="207" y="515"/>
                      <a:pt x="208" y="503"/>
                      <a:pt x="216" y="4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36" name="Freeform 6">
                <a:extLst>
                  <a:ext uri="{FF2B5EF4-FFF2-40B4-BE49-F238E27FC236}">
                    <a16:creationId xmlns="" xmlns:a16="http://schemas.microsoft.com/office/drawing/2014/main" id="{BACFB23D-1418-492E-A6D6-B7A4E232DC30}"/>
                  </a:ext>
                </a:extLst>
              </p:cNvPr>
              <p:cNvSpPr>
                <a:spLocks noChangeAspect="1"/>
              </p:cNvSpPr>
              <p:nvPr/>
            </p:nvSpPr>
            <p:spPr bwMode="auto">
              <a:xfrm>
                <a:off x="4935399" y="4225843"/>
                <a:ext cx="1177968" cy="457828"/>
              </a:xfrm>
              <a:custGeom>
                <a:avLst/>
                <a:gdLst>
                  <a:gd name="T0" fmla="*/ 35772 w 612"/>
                  <a:gd name="T1" fmla="*/ 9268 h 238"/>
                  <a:gd name="T2" fmla="*/ 35406 w 612"/>
                  <a:gd name="T3" fmla="*/ 6692 h 238"/>
                  <a:gd name="T4" fmla="*/ 36800 w 612"/>
                  <a:gd name="T5" fmla="*/ 1684 h 238"/>
                  <a:gd name="T6" fmla="*/ 31949 w 612"/>
                  <a:gd name="T7" fmla="*/ 3977 h 238"/>
                  <a:gd name="T8" fmla="*/ 31949 w 612"/>
                  <a:gd name="T9" fmla="*/ 3977 h 238"/>
                  <a:gd name="T10" fmla="*/ 23625 w 612"/>
                  <a:gd name="T11" fmla="*/ 5348 h 238"/>
                  <a:gd name="T12" fmla="*/ 15670 w 612"/>
                  <a:gd name="T13" fmla="*/ 4109 h 238"/>
                  <a:gd name="T14" fmla="*/ 13772 w 612"/>
                  <a:gd name="T15" fmla="*/ 3384 h 238"/>
                  <a:gd name="T16" fmla="*/ 14588 w 612"/>
                  <a:gd name="T17" fmla="*/ 2265 h 238"/>
                  <a:gd name="T18" fmla="*/ 13465 w 612"/>
                  <a:gd name="T19" fmla="*/ 66 h 238"/>
                  <a:gd name="T20" fmla="*/ 1897 w 612"/>
                  <a:gd name="T21" fmla="*/ 590 h 238"/>
                  <a:gd name="T22" fmla="*/ 435 w 612"/>
                  <a:gd name="T23" fmla="*/ 1344 h 238"/>
                  <a:gd name="T24" fmla="*/ 224 w 612"/>
                  <a:gd name="T25" fmla="*/ 2921 h 238"/>
                  <a:gd name="T26" fmla="*/ 3298 w 612"/>
                  <a:gd name="T27" fmla="*/ 14024 h 238"/>
                  <a:gd name="T28" fmla="*/ 5739 w 612"/>
                  <a:gd name="T29" fmla="*/ 14392 h 238"/>
                  <a:gd name="T30" fmla="*/ 6476 w 612"/>
                  <a:gd name="T31" fmla="*/ 13365 h 238"/>
                  <a:gd name="T32" fmla="*/ 8537 w 612"/>
                  <a:gd name="T33" fmla="*/ 14296 h 238"/>
                  <a:gd name="T34" fmla="*/ 8480 w 612"/>
                  <a:gd name="T35" fmla="*/ 14296 h 238"/>
                  <a:gd name="T36" fmla="*/ 8759 w 612"/>
                  <a:gd name="T37" fmla="*/ 14459 h 238"/>
                  <a:gd name="T38" fmla="*/ 8971 w 612"/>
                  <a:gd name="T39" fmla="*/ 14548 h 238"/>
                  <a:gd name="T40" fmla="*/ 8971 w 612"/>
                  <a:gd name="T41" fmla="*/ 14548 h 238"/>
                  <a:gd name="T42" fmla="*/ 23625 w 612"/>
                  <a:gd name="T43" fmla="*/ 17474 h 238"/>
                  <a:gd name="T44" fmla="*/ 37024 w 612"/>
                  <a:gd name="T45" fmla="*/ 14983 h 238"/>
                  <a:gd name="T46" fmla="*/ 37024 w 612"/>
                  <a:gd name="T47" fmla="*/ 14983 h 238"/>
                  <a:gd name="T48" fmla="*/ 45074 w 612"/>
                  <a:gd name="T49" fmla="*/ 10784 h 238"/>
                  <a:gd name="T50" fmla="*/ 38147 w 612"/>
                  <a:gd name="T51" fmla="*/ 10416 h 238"/>
                  <a:gd name="T52" fmla="*/ 35772 w 612"/>
                  <a:gd name="T53" fmla="*/ 9268 h 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2"/>
                  <a:gd name="T82" fmla="*/ 0 h 238"/>
                  <a:gd name="T83" fmla="*/ 612 w 612"/>
                  <a:gd name="T84" fmla="*/ 238 h 2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2" h="238">
                    <a:moveTo>
                      <a:pt x="486" y="126"/>
                    </a:moveTo>
                    <a:cubicBezTo>
                      <a:pt x="479" y="116"/>
                      <a:pt x="477" y="104"/>
                      <a:pt x="481" y="91"/>
                    </a:cubicBezTo>
                    <a:cubicBezTo>
                      <a:pt x="483" y="83"/>
                      <a:pt x="491" y="54"/>
                      <a:pt x="500" y="23"/>
                    </a:cubicBezTo>
                    <a:cubicBezTo>
                      <a:pt x="479" y="36"/>
                      <a:pt x="457" y="46"/>
                      <a:pt x="434" y="54"/>
                    </a:cubicBezTo>
                    <a:cubicBezTo>
                      <a:pt x="434" y="54"/>
                      <a:pt x="434" y="54"/>
                      <a:pt x="434" y="54"/>
                    </a:cubicBezTo>
                    <a:cubicBezTo>
                      <a:pt x="399" y="66"/>
                      <a:pt x="361" y="73"/>
                      <a:pt x="321" y="73"/>
                    </a:cubicBezTo>
                    <a:cubicBezTo>
                      <a:pt x="283" y="73"/>
                      <a:pt x="247" y="67"/>
                      <a:pt x="213" y="56"/>
                    </a:cubicBezTo>
                    <a:cubicBezTo>
                      <a:pt x="204" y="53"/>
                      <a:pt x="195" y="50"/>
                      <a:pt x="187" y="46"/>
                    </a:cubicBezTo>
                    <a:cubicBezTo>
                      <a:pt x="193" y="38"/>
                      <a:pt x="197" y="32"/>
                      <a:pt x="198" y="31"/>
                    </a:cubicBezTo>
                    <a:cubicBezTo>
                      <a:pt x="212" y="12"/>
                      <a:pt x="201" y="0"/>
                      <a:pt x="183" y="1"/>
                    </a:cubicBezTo>
                    <a:cubicBezTo>
                      <a:pt x="164" y="2"/>
                      <a:pt x="43" y="7"/>
                      <a:pt x="26" y="8"/>
                    </a:cubicBezTo>
                    <a:cubicBezTo>
                      <a:pt x="17" y="8"/>
                      <a:pt x="10" y="11"/>
                      <a:pt x="6" y="18"/>
                    </a:cubicBezTo>
                    <a:cubicBezTo>
                      <a:pt x="1" y="24"/>
                      <a:pt x="0" y="31"/>
                      <a:pt x="3" y="40"/>
                    </a:cubicBezTo>
                    <a:cubicBezTo>
                      <a:pt x="7" y="57"/>
                      <a:pt x="41" y="181"/>
                      <a:pt x="45" y="191"/>
                    </a:cubicBezTo>
                    <a:cubicBezTo>
                      <a:pt x="51" y="210"/>
                      <a:pt x="64" y="215"/>
                      <a:pt x="78" y="196"/>
                    </a:cubicBezTo>
                    <a:cubicBezTo>
                      <a:pt x="78" y="196"/>
                      <a:pt x="82" y="190"/>
                      <a:pt x="88" y="182"/>
                    </a:cubicBezTo>
                    <a:cubicBezTo>
                      <a:pt x="97" y="187"/>
                      <a:pt x="106" y="191"/>
                      <a:pt x="116" y="195"/>
                    </a:cubicBezTo>
                    <a:cubicBezTo>
                      <a:pt x="115" y="195"/>
                      <a:pt x="115" y="195"/>
                      <a:pt x="115" y="195"/>
                    </a:cubicBezTo>
                    <a:cubicBezTo>
                      <a:pt x="117" y="196"/>
                      <a:pt x="118" y="196"/>
                      <a:pt x="119" y="197"/>
                    </a:cubicBezTo>
                    <a:cubicBezTo>
                      <a:pt x="120" y="197"/>
                      <a:pt x="121" y="198"/>
                      <a:pt x="122" y="198"/>
                    </a:cubicBezTo>
                    <a:cubicBezTo>
                      <a:pt x="122" y="198"/>
                      <a:pt x="122" y="198"/>
                      <a:pt x="122" y="198"/>
                    </a:cubicBezTo>
                    <a:cubicBezTo>
                      <a:pt x="183" y="224"/>
                      <a:pt x="250" y="238"/>
                      <a:pt x="321" y="238"/>
                    </a:cubicBezTo>
                    <a:cubicBezTo>
                      <a:pt x="385" y="238"/>
                      <a:pt x="447" y="226"/>
                      <a:pt x="503" y="204"/>
                    </a:cubicBezTo>
                    <a:cubicBezTo>
                      <a:pt x="503" y="204"/>
                      <a:pt x="503" y="204"/>
                      <a:pt x="503" y="204"/>
                    </a:cubicBezTo>
                    <a:cubicBezTo>
                      <a:pt x="541" y="190"/>
                      <a:pt x="578" y="171"/>
                      <a:pt x="612" y="147"/>
                    </a:cubicBezTo>
                    <a:cubicBezTo>
                      <a:pt x="572" y="145"/>
                      <a:pt x="527" y="143"/>
                      <a:pt x="518" y="142"/>
                    </a:cubicBezTo>
                    <a:cubicBezTo>
                      <a:pt x="504" y="142"/>
                      <a:pt x="494" y="136"/>
                      <a:pt x="486"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37" name="Freeform 7">
                <a:extLst>
                  <a:ext uri="{FF2B5EF4-FFF2-40B4-BE49-F238E27FC236}">
                    <a16:creationId xmlns="" xmlns:a16="http://schemas.microsoft.com/office/drawing/2014/main" id="{AF29CA0D-3C2A-4377-B5A6-86685940E2C6}"/>
                  </a:ext>
                </a:extLst>
              </p:cNvPr>
              <p:cNvSpPr>
                <a:spLocks noChangeAspect="1"/>
              </p:cNvSpPr>
              <p:nvPr/>
            </p:nvSpPr>
            <p:spPr bwMode="auto">
              <a:xfrm>
                <a:off x="5886083" y="3417721"/>
                <a:ext cx="654155" cy="1063919"/>
              </a:xfrm>
              <a:custGeom>
                <a:avLst/>
                <a:gdLst>
                  <a:gd name="T0" fmla="*/ 23209 w 340"/>
                  <a:gd name="T1" fmla="*/ 0 h 553"/>
                  <a:gd name="T2" fmla="*/ 20788 w 340"/>
                  <a:gd name="T3" fmla="*/ 6471 h 553"/>
                  <a:gd name="T4" fmla="*/ 18892 w 340"/>
                  <a:gd name="T5" fmla="*/ 8311 h 553"/>
                  <a:gd name="T6" fmla="*/ 16310 w 340"/>
                  <a:gd name="T7" fmla="*/ 7930 h 553"/>
                  <a:gd name="T8" fmla="*/ 11977 w 340"/>
                  <a:gd name="T9" fmla="*/ 5070 h 553"/>
                  <a:gd name="T10" fmla="*/ 12633 w 340"/>
                  <a:gd name="T11" fmla="*/ 11105 h 553"/>
                  <a:gd name="T12" fmla="*/ 12633 w 340"/>
                  <a:gd name="T13" fmla="*/ 11105 h 553"/>
                  <a:gd name="T14" fmla="*/ 8089 w 340"/>
                  <a:gd name="T15" fmla="*/ 25355 h 553"/>
                  <a:gd name="T16" fmla="*/ 8155 w 340"/>
                  <a:gd name="T17" fmla="*/ 25355 h 553"/>
                  <a:gd name="T18" fmla="*/ 6471 w 340"/>
                  <a:gd name="T19" fmla="*/ 27414 h 553"/>
                  <a:gd name="T20" fmla="*/ 5730 w 340"/>
                  <a:gd name="T21" fmla="*/ 26292 h 553"/>
                  <a:gd name="T22" fmla="*/ 3290 w 340"/>
                  <a:gd name="T23" fmla="*/ 26661 h 553"/>
                  <a:gd name="T24" fmla="*/ 156 w 340"/>
                  <a:gd name="T25" fmla="*/ 37831 h 553"/>
                  <a:gd name="T26" fmla="*/ 368 w 340"/>
                  <a:gd name="T27" fmla="*/ 39449 h 553"/>
                  <a:gd name="T28" fmla="*/ 1830 w 340"/>
                  <a:gd name="T29" fmla="*/ 40186 h 553"/>
                  <a:gd name="T30" fmla="*/ 13386 w 340"/>
                  <a:gd name="T31" fmla="*/ 40621 h 553"/>
                  <a:gd name="T32" fmla="*/ 14558 w 340"/>
                  <a:gd name="T33" fmla="*/ 38424 h 553"/>
                  <a:gd name="T34" fmla="*/ 13755 w 340"/>
                  <a:gd name="T35" fmla="*/ 37397 h 553"/>
                  <a:gd name="T36" fmla="*/ 16020 w 340"/>
                  <a:gd name="T37" fmla="*/ 34972 h 553"/>
                  <a:gd name="T38" fmla="*/ 16020 w 340"/>
                  <a:gd name="T39" fmla="*/ 34972 h 553"/>
                  <a:gd name="T40" fmla="*/ 24765 w 340"/>
                  <a:gd name="T41" fmla="*/ 12633 h 553"/>
                  <a:gd name="T42" fmla="*/ 24765 w 340"/>
                  <a:gd name="T43" fmla="*/ 12633 h 553"/>
                  <a:gd name="T44" fmla="*/ 23209 w 340"/>
                  <a:gd name="T45" fmla="*/ 0 h 5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0"/>
                  <a:gd name="T70" fmla="*/ 0 h 553"/>
                  <a:gd name="T71" fmla="*/ 340 w 340"/>
                  <a:gd name="T72" fmla="*/ 553 h 5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0" h="553">
                    <a:moveTo>
                      <a:pt x="316" y="0"/>
                    </a:moveTo>
                    <a:cubicBezTo>
                      <a:pt x="302" y="38"/>
                      <a:pt x="286" y="80"/>
                      <a:pt x="283" y="88"/>
                    </a:cubicBezTo>
                    <a:cubicBezTo>
                      <a:pt x="277" y="101"/>
                      <a:pt x="269" y="109"/>
                      <a:pt x="257" y="113"/>
                    </a:cubicBezTo>
                    <a:cubicBezTo>
                      <a:pt x="245" y="117"/>
                      <a:pt x="233" y="115"/>
                      <a:pt x="222" y="108"/>
                    </a:cubicBezTo>
                    <a:cubicBezTo>
                      <a:pt x="215" y="103"/>
                      <a:pt x="190" y="87"/>
                      <a:pt x="163" y="69"/>
                    </a:cubicBezTo>
                    <a:cubicBezTo>
                      <a:pt x="170" y="96"/>
                      <a:pt x="173" y="124"/>
                      <a:pt x="172" y="151"/>
                    </a:cubicBezTo>
                    <a:cubicBezTo>
                      <a:pt x="172" y="151"/>
                      <a:pt x="172" y="151"/>
                      <a:pt x="172" y="151"/>
                    </a:cubicBezTo>
                    <a:cubicBezTo>
                      <a:pt x="171" y="223"/>
                      <a:pt x="149" y="290"/>
                      <a:pt x="110" y="345"/>
                    </a:cubicBezTo>
                    <a:cubicBezTo>
                      <a:pt x="111" y="345"/>
                      <a:pt x="111" y="345"/>
                      <a:pt x="111" y="345"/>
                    </a:cubicBezTo>
                    <a:cubicBezTo>
                      <a:pt x="104" y="354"/>
                      <a:pt x="96" y="364"/>
                      <a:pt x="88" y="373"/>
                    </a:cubicBezTo>
                    <a:cubicBezTo>
                      <a:pt x="82" y="364"/>
                      <a:pt x="78" y="359"/>
                      <a:pt x="78" y="358"/>
                    </a:cubicBezTo>
                    <a:cubicBezTo>
                      <a:pt x="64" y="339"/>
                      <a:pt x="49" y="345"/>
                      <a:pt x="45" y="363"/>
                    </a:cubicBezTo>
                    <a:cubicBezTo>
                      <a:pt x="40" y="381"/>
                      <a:pt x="7" y="498"/>
                      <a:pt x="2" y="515"/>
                    </a:cubicBezTo>
                    <a:cubicBezTo>
                      <a:pt x="0" y="523"/>
                      <a:pt x="1" y="530"/>
                      <a:pt x="5" y="537"/>
                    </a:cubicBezTo>
                    <a:cubicBezTo>
                      <a:pt x="10" y="543"/>
                      <a:pt x="17" y="546"/>
                      <a:pt x="25" y="547"/>
                    </a:cubicBezTo>
                    <a:cubicBezTo>
                      <a:pt x="43" y="548"/>
                      <a:pt x="172" y="553"/>
                      <a:pt x="182" y="553"/>
                    </a:cubicBezTo>
                    <a:cubicBezTo>
                      <a:pt x="202" y="553"/>
                      <a:pt x="211" y="543"/>
                      <a:pt x="198" y="523"/>
                    </a:cubicBezTo>
                    <a:cubicBezTo>
                      <a:pt x="197" y="523"/>
                      <a:pt x="193" y="517"/>
                      <a:pt x="187" y="509"/>
                    </a:cubicBezTo>
                    <a:cubicBezTo>
                      <a:pt x="198" y="498"/>
                      <a:pt x="208" y="487"/>
                      <a:pt x="218" y="476"/>
                    </a:cubicBezTo>
                    <a:cubicBezTo>
                      <a:pt x="218" y="476"/>
                      <a:pt x="218" y="476"/>
                      <a:pt x="218" y="476"/>
                    </a:cubicBezTo>
                    <a:cubicBezTo>
                      <a:pt x="287" y="393"/>
                      <a:pt x="331" y="287"/>
                      <a:pt x="337" y="172"/>
                    </a:cubicBezTo>
                    <a:cubicBezTo>
                      <a:pt x="337" y="172"/>
                      <a:pt x="337" y="172"/>
                      <a:pt x="337" y="172"/>
                    </a:cubicBezTo>
                    <a:cubicBezTo>
                      <a:pt x="340" y="115"/>
                      <a:pt x="333" y="57"/>
                      <a:pt x="3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38" name="Freeform 8">
                <a:extLst>
                  <a:ext uri="{FF2B5EF4-FFF2-40B4-BE49-F238E27FC236}">
                    <a16:creationId xmlns="" xmlns:a16="http://schemas.microsoft.com/office/drawing/2014/main" id="{5CD09F30-9BF5-4BE7-A36C-F158F89E8ABD}"/>
                  </a:ext>
                </a:extLst>
              </p:cNvPr>
              <p:cNvSpPr>
                <a:spLocks noChangeAspect="1"/>
              </p:cNvSpPr>
              <p:nvPr/>
            </p:nvSpPr>
            <p:spPr bwMode="auto">
              <a:xfrm>
                <a:off x="4624205" y="2646256"/>
                <a:ext cx="1090802" cy="798346"/>
              </a:xfrm>
              <a:custGeom>
                <a:avLst/>
                <a:gdLst>
                  <a:gd name="T0" fmla="*/ 5821 w 567"/>
                  <a:gd name="T1" fmla="*/ 24162 h 415"/>
                  <a:gd name="T2" fmla="*/ 8365 w 567"/>
                  <a:gd name="T3" fmla="*/ 23794 h 415"/>
                  <a:gd name="T4" fmla="*/ 10301 w 567"/>
                  <a:gd name="T5" fmla="*/ 25624 h 415"/>
                  <a:gd name="T6" fmla="*/ 12034 w 567"/>
                  <a:gd name="T7" fmla="*/ 30470 h 415"/>
                  <a:gd name="T8" fmla="*/ 14984 w 567"/>
                  <a:gd name="T9" fmla="*/ 25244 h 415"/>
                  <a:gd name="T10" fmla="*/ 29675 w 567"/>
                  <a:gd name="T11" fmla="*/ 15581 h 415"/>
                  <a:gd name="T12" fmla="*/ 29675 w 567"/>
                  <a:gd name="T13" fmla="*/ 16880 h 415"/>
                  <a:gd name="T14" fmla="*/ 31822 w 567"/>
                  <a:gd name="T15" fmla="*/ 18067 h 415"/>
                  <a:gd name="T16" fmla="*/ 40895 w 567"/>
                  <a:gd name="T17" fmla="*/ 10851 h 415"/>
                  <a:gd name="T18" fmla="*/ 41644 w 567"/>
                  <a:gd name="T19" fmla="*/ 9479 h 415"/>
                  <a:gd name="T20" fmla="*/ 40895 w 567"/>
                  <a:gd name="T21" fmla="*/ 7991 h 415"/>
                  <a:gd name="T22" fmla="*/ 31822 w 567"/>
                  <a:gd name="T23" fmla="*/ 803 h 415"/>
                  <a:gd name="T24" fmla="*/ 29675 w 567"/>
                  <a:gd name="T25" fmla="*/ 1896 h 415"/>
                  <a:gd name="T26" fmla="*/ 29675 w 567"/>
                  <a:gd name="T27" fmla="*/ 3240 h 415"/>
                  <a:gd name="T28" fmla="*/ 5505 w 567"/>
                  <a:gd name="T29" fmla="*/ 17699 h 415"/>
                  <a:gd name="T30" fmla="*/ 5505 w 567"/>
                  <a:gd name="T31" fmla="*/ 17699 h 415"/>
                  <a:gd name="T32" fmla="*/ 5505 w 567"/>
                  <a:gd name="T33" fmla="*/ 17699 h 415"/>
                  <a:gd name="T34" fmla="*/ 4914 w 567"/>
                  <a:gd name="T35" fmla="*/ 18502 h 415"/>
                  <a:gd name="T36" fmla="*/ 4914 w 567"/>
                  <a:gd name="T37" fmla="*/ 18502 h 415"/>
                  <a:gd name="T38" fmla="*/ 0 w 567"/>
                  <a:gd name="T39" fmla="*/ 27983 h 415"/>
                  <a:gd name="T40" fmla="*/ 5821 w 567"/>
                  <a:gd name="T41" fmla="*/ 24162 h 4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7"/>
                  <a:gd name="T64" fmla="*/ 0 h 415"/>
                  <a:gd name="T65" fmla="*/ 567 w 567"/>
                  <a:gd name="T66" fmla="*/ 415 h 4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7" h="415">
                    <a:moveTo>
                      <a:pt x="79" y="329"/>
                    </a:moveTo>
                    <a:cubicBezTo>
                      <a:pt x="91" y="322"/>
                      <a:pt x="103" y="320"/>
                      <a:pt x="114" y="324"/>
                    </a:cubicBezTo>
                    <a:cubicBezTo>
                      <a:pt x="126" y="327"/>
                      <a:pt x="135" y="336"/>
                      <a:pt x="140" y="349"/>
                    </a:cubicBezTo>
                    <a:cubicBezTo>
                      <a:pt x="143" y="356"/>
                      <a:pt x="153" y="384"/>
                      <a:pt x="164" y="415"/>
                    </a:cubicBezTo>
                    <a:cubicBezTo>
                      <a:pt x="175" y="389"/>
                      <a:pt x="188" y="366"/>
                      <a:pt x="204" y="344"/>
                    </a:cubicBezTo>
                    <a:cubicBezTo>
                      <a:pt x="252" y="279"/>
                      <a:pt x="322" y="231"/>
                      <a:pt x="404" y="212"/>
                    </a:cubicBezTo>
                    <a:cubicBezTo>
                      <a:pt x="404" y="223"/>
                      <a:pt x="404" y="230"/>
                      <a:pt x="404" y="230"/>
                    </a:cubicBezTo>
                    <a:cubicBezTo>
                      <a:pt x="404" y="254"/>
                      <a:pt x="419" y="258"/>
                      <a:pt x="433" y="246"/>
                    </a:cubicBezTo>
                    <a:cubicBezTo>
                      <a:pt x="447" y="234"/>
                      <a:pt x="543" y="159"/>
                      <a:pt x="557" y="148"/>
                    </a:cubicBezTo>
                    <a:cubicBezTo>
                      <a:pt x="563" y="143"/>
                      <a:pt x="567" y="137"/>
                      <a:pt x="567" y="129"/>
                    </a:cubicBezTo>
                    <a:cubicBezTo>
                      <a:pt x="567" y="121"/>
                      <a:pt x="563" y="114"/>
                      <a:pt x="557" y="109"/>
                    </a:cubicBezTo>
                    <a:cubicBezTo>
                      <a:pt x="543" y="98"/>
                      <a:pt x="442" y="17"/>
                      <a:pt x="433" y="11"/>
                    </a:cubicBezTo>
                    <a:cubicBezTo>
                      <a:pt x="417" y="0"/>
                      <a:pt x="404" y="3"/>
                      <a:pt x="404" y="26"/>
                    </a:cubicBezTo>
                    <a:cubicBezTo>
                      <a:pt x="404" y="27"/>
                      <a:pt x="404" y="34"/>
                      <a:pt x="404" y="44"/>
                    </a:cubicBezTo>
                    <a:cubicBezTo>
                      <a:pt x="270" y="65"/>
                      <a:pt x="153" y="138"/>
                      <a:pt x="75" y="241"/>
                    </a:cubicBezTo>
                    <a:cubicBezTo>
                      <a:pt x="75" y="241"/>
                      <a:pt x="75" y="241"/>
                      <a:pt x="75" y="241"/>
                    </a:cubicBezTo>
                    <a:cubicBezTo>
                      <a:pt x="75" y="241"/>
                      <a:pt x="75" y="241"/>
                      <a:pt x="75" y="241"/>
                    </a:cubicBezTo>
                    <a:cubicBezTo>
                      <a:pt x="72" y="245"/>
                      <a:pt x="70" y="248"/>
                      <a:pt x="67" y="252"/>
                    </a:cubicBezTo>
                    <a:cubicBezTo>
                      <a:pt x="67" y="252"/>
                      <a:pt x="67" y="252"/>
                      <a:pt x="67" y="252"/>
                    </a:cubicBezTo>
                    <a:cubicBezTo>
                      <a:pt x="39" y="291"/>
                      <a:pt x="17" y="334"/>
                      <a:pt x="0" y="381"/>
                    </a:cubicBezTo>
                    <a:cubicBezTo>
                      <a:pt x="34" y="359"/>
                      <a:pt x="72" y="334"/>
                      <a:pt x="79"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grpSp>
        <p:sp>
          <p:nvSpPr>
            <p:cNvPr id="29" name="TextBox 28">
              <a:extLst>
                <a:ext uri="{FF2B5EF4-FFF2-40B4-BE49-F238E27FC236}">
                  <a16:creationId xmlns="" xmlns:a16="http://schemas.microsoft.com/office/drawing/2014/main" id="{4513B171-CBB3-468D-8A17-FB1D5386324A}"/>
                </a:ext>
              </a:extLst>
            </p:cNvPr>
            <p:cNvSpPr txBox="1"/>
            <p:nvPr/>
          </p:nvSpPr>
          <p:spPr bwMode="auto">
            <a:xfrm>
              <a:off x="2935084" y="2204484"/>
              <a:ext cx="928067" cy="310073"/>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defPPr>
                <a:defRPr lang="en-US"/>
              </a:defPPr>
              <a:lvl1pPr algn="ctr">
                <a:buClr>
                  <a:schemeClr val="tx1"/>
                </a:buClr>
                <a:defRPr sz="2000"/>
              </a:lvl1pPr>
            </a:lstStyle>
            <a:p>
              <a:r>
                <a:rPr lang="en-US" sz="900" dirty="0"/>
                <a:t>Detection</a:t>
              </a:r>
            </a:p>
          </p:txBody>
        </p:sp>
        <p:sp>
          <p:nvSpPr>
            <p:cNvPr id="30" name="TextBox 29">
              <a:extLst>
                <a:ext uri="{FF2B5EF4-FFF2-40B4-BE49-F238E27FC236}">
                  <a16:creationId xmlns="" xmlns:a16="http://schemas.microsoft.com/office/drawing/2014/main" id="{684F9E9B-BC4B-47AC-819B-A4F380E0E4ED}"/>
                </a:ext>
              </a:extLst>
            </p:cNvPr>
            <p:cNvSpPr txBox="1"/>
            <p:nvPr/>
          </p:nvSpPr>
          <p:spPr bwMode="auto">
            <a:xfrm rot="4474509">
              <a:off x="3775470" y="2985814"/>
              <a:ext cx="1162764" cy="310073"/>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defPPr>
                <a:defRPr lang="en-US"/>
              </a:defPPr>
              <a:lvl1pPr algn="ctr">
                <a:buClr>
                  <a:schemeClr val="tx1"/>
                </a:buClr>
                <a:defRPr sz="2000"/>
              </a:lvl1pPr>
            </a:lstStyle>
            <a:p>
              <a:r>
                <a:rPr lang="en-US" sz="900" dirty="0"/>
                <a:t>Investigation</a:t>
              </a:r>
            </a:p>
          </p:txBody>
        </p:sp>
        <p:sp>
          <p:nvSpPr>
            <p:cNvPr id="31" name="TextBox 30">
              <a:extLst>
                <a:ext uri="{FF2B5EF4-FFF2-40B4-BE49-F238E27FC236}">
                  <a16:creationId xmlns="" xmlns:a16="http://schemas.microsoft.com/office/drawing/2014/main" id="{B484F602-9186-49C3-9077-7A1611AD2F05}"/>
                </a:ext>
              </a:extLst>
            </p:cNvPr>
            <p:cNvSpPr txBox="1"/>
            <p:nvPr/>
          </p:nvSpPr>
          <p:spPr bwMode="auto">
            <a:xfrm rot="19600981">
              <a:off x="3472063" y="4149435"/>
              <a:ext cx="918679" cy="310073"/>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defPPr>
                <a:defRPr lang="en-US"/>
              </a:defPPr>
              <a:lvl1pPr algn="ctr">
                <a:buClr>
                  <a:schemeClr val="tx1"/>
                </a:buClr>
                <a:defRPr sz="2000"/>
              </a:lvl1pPr>
            </a:lstStyle>
            <a:p>
              <a:r>
                <a:rPr lang="en-US" sz="900" dirty="0"/>
                <a:t>Definition</a:t>
              </a:r>
            </a:p>
          </p:txBody>
        </p:sp>
        <p:sp>
          <p:nvSpPr>
            <p:cNvPr id="32" name="TextBox 31">
              <a:extLst>
                <a:ext uri="{FF2B5EF4-FFF2-40B4-BE49-F238E27FC236}">
                  <a16:creationId xmlns="" xmlns:a16="http://schemas.microsoft.com/office/drawing/2014/main" id="{62B64D5F-2D6A-403D-B7F9-1090B6FE5DD2}"/>
                </a:ext>
              </a:extLst>
            </p:cNvPr>
            <p:cNvSpPr txBox="1"/>
            <p:nvPr/>
          </p:nvSpPr>
          <p:spPr bwMode="auto">
            <a:xfrm rot="2669240">
              <a:off x="2103976" y="4072425"/>
              <a:ext cx="1059497" cy="310073"/>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defPPr>
                <a:defRPr lang="en-US"/>
              </a:defPPr>
              <a:lvl1pPr algn="ctr">
                <a:buClr>
                  <a:schemeClr val="tx1"/>
                </a:buClr>
                <a:defRPr sz="2000"/>
              </a:lvl1pPr>
            </a:lstStyle>
            <a:p>
              <a:r>
                <a:rPr lang="en-US" sz="900" dirty="0"/>
                <a:t>Distribution</a:t>
              </a:r>
            </a:p>
          </p:txBody>
        </p:sp>
        <p:sp>
          <p:nvSpPr>
            <p:cNvPr id="33" name="TextBox 32">
              <a:extLst>
                <a:ext uri="{FF2B5EF4-FFF2-40B4-BE49-F238E27FC236}">
                  <a16:creationId xmlns="" xmlns:a16="http://schemas.microsoft.com/office/drawing/2014/main" id="{267F2C96-7738-4B27-9814-9F684799FF45}"/>
                </a:ext>
              </a:extLst>
            </p:cNvPr>
            <p:cNvSpPr txBox="1"/>
            <p:nvPr/>
          </p:nvSpPr>
          <p:spPr bwMode="auto">
            <a:xfrm rot="17344899">
              <a:off x="1863930" y="2904838"/>
              <a:ext cx="956231" cy="310073"/>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defPPr>
                <a:defRPr lang="en-US"/>
              </a:defPPr>
              <a:lvl1pPr algn="ctr">
                <a:buClr>
                  <a:schemeClr val="tx1"/>
                </a:buClr>
                <a:defRPr sz="2000"/>
              </a:lvl1pPr>
            </a:lstStyle>
            <a:p>
              <a:r>
                <a:rPr lang="en-US" sz="900" dirty="0"/>
                <a:t>Operation</a:t>
              </a:r>
            </a:p>
          </p:txBody>
        </p:sp>
      </p:grpSp>
      <p:grpSp>
        <p:nvGrpSpPr>
          <p:cNvPr id="39" name="Group 38">
            <a:extLst>
              <a:ext uri="{FF2B5EF4-FFF2-40B4-BE49-F238E27FC236}">
                <a16:creationId xmlns="" xmlns:a16="http://schemas.microsoft.com/office/drawing/2014/main" id="{455DCFDF-25C2-43E1-9FF4-1B2616848D5B}"/>
              </a:ext>
            </a:extLst>
          </p:cNvPr>
          <p:cNvGrpSpPr>
            <a:grpSpLocks noChangeAspect="1"/>
          </p:cNvGrpSpPr>
          <p:nvPr/>
        </p:nvGrpSpPr>
        <p:grpSpPr>
          <a:xfrm>
            <a:off x="9695244" y="1875945"/>
            <a:ext cx="1915955" cy="1492596"/>
            <a:chOff x="5405584" y="1616342"/>
            <a:chExt cx="5466441" cy="4258552"/>
          </a:xfrm>
        </p:grpSpPr>
        <p:cxnSp>
          <p:nvCxnSpPr>
            <p:cNvPr id="40" name="Straight Connector 39">
              <a:extLst>
                <a:ext uri="{FF2B5EF4-FFF2-40B4-BE49-F238E27FC236}">
                  <a16:creationId xmlns="" xmlns:a16="http://schemas.microsoft.com/office/drawing/2014/main" id="{6BF62D0E-FED0-4E85-A63A-3333021899CC}"/>
                </a:ext>
              </a:extLst>
            </p:cNvPr>
            <p:cNvCxnSpPr>
              <a:cxnSpLocks/>
            </p:cNvCxnSpPr>
            <p:nvPr/>
          </p:nvCxnSpPr>
          <p:spPr>
            <a:xfrm>
              <a:off x="8124327" y="4809320"/>
              <a:ext cx="1" cy="800935"/>
            </a:xfrm>
            <a:prstGeom prst="line">
              <a:avLst/>
            </a:prstGeom>
            <a:ln w="9525">
              <a:solidFill>
                <a:srgbClr val="0B925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 xmlns:a16="http://schemas.microsoft.com/office/drawing/2014/main" id="{7CB3A554-F2B4-43F1-A98C-8D85937FEE37}"/>
                </a:ext>
              </a:extLst>
            </p:cNvPr>
            <p:cNvSpPr/>
            <p:nvPr/>
          </p:nvSpPr>
          <p:spPr>
            <a:xfrm>
              <a:off x="5947907" y="1616342"/>
              <a:ext cx="1151040" cy="4245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500" b="1" dirty="0">
                  <a:solidFill>
                    <a:schemeClr val="tx1"/>
                  </a:solidFill>
                </a:rPr>
                <a:t>Intent Manager</a:t>
              </a:r>
            </a:p>
            <a:p>
              <a:pPr algn="ctr"/>
              <a:r>
                <a:rPr lang="en-US" sz="500" b="1" dirty="0">
                  <a:solidFill>
                    <a:schemeClr val="tx1"/>
                  </a:solidFill>
                </a:rPr>
                <a:t>Registry</a:t>
              </a:r>
              <a:endParaRPr lang="en-US" sz="400" dirty="0">
                <a:solidFill>
                  <a:schemeClr val="tx1"/>
                </a:solidFill>
              </a:endParaRPr>
            </a:p>
          </p:txBody>
        </p:sp>
        <p:sp>
          <p:nvSpPr>
            <p:cNvPr id="42" name="Cylinder 41">
              <a:extLst>
                <a:ext uri="{FF2B5EF4-FFF2-40B4-BE49-F238E27FC236}">
                  <a16:creationId xmlns="" xmlns:a16="http://schemas.microsoft.com/office/drawing/2014/main" id="{EFC48C24-D80E-480E-ABA1-266BA8ED8EB1}"/>
                </a:ext>
              </a:extLst>
            </p:cNvPr>
            <p:cNvSpPr/>
            <p:nvPr/>
          </p:nvSpPr>
          <p:spPr bwMode="auto">
            <a:xfrm>
              <a:off x="5405584" y="4203216"/>
              <a:ext cx="1273533" cy="1440419"/>
            </a:xfrm>
            <a:prstGeom prst="can">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500" dirty="0">
                  <a:solidFill>
                    <a:schemeClr val="tx1"/>
                  </a:solidFill>
                </a:rPr>
                <a:t/>
              </a:r>
              <a:br>
                <a:rPr lang="en-US" sz="500" dirty="0">
                  <a:solidFill>
                    <a:schemeClr val="tx1"/>
                  </a:solidFill>
                </a:rPr>
              </a:br>
              <a:r>
                <a:rPr lang="en-US" sz="500" dirty="0">
                  <a:solidFill>
                    <a:schemeClr val="tx1"/>
                  </a:solidFill>
                </a:rPr>
                <a:t>Intent Manager  Capability Profiles</a:t>
              </a:r>
            </a:p>
          </p:txBody>
        </p:sp>
        <p:cxnSp>
          <p:nvCxnSpPr>
            <p:cNvPr id="43" name="Straight Connector 42">
              <a:extLst>
                <a:ext uri="{FF2B5EF4-FFF2-40B4-BE49-F238E27FC236}">
                  <a16:creationId xmlns="" xmlns:a16="http://schemas.microsoft.com/office/drawing/2014/main" id="{E6316002-62F7-4BBB-B1AD-2AA7CB9F5D1C}"/>
                </a:ext>
              </a:extLst>
            </p:cNvPr>
            <p:cNvCxnSpPr>
              <a:cxnSpLocks/>
            </p:cNvCxnSpPr>
            <p:nvPr/>
          </p:nvCxnSpPr>
          <p:spPr>
            <a:xfrm>
              <a:off x="9553512" y="3734491"/>
              <a:ext cx="894295" cy="4269"/>
            </a:xfrm>
            <a:prstGeom prst="line">
              <a:avLst/>
            </a:prstGeom>
            <a:ln w="9525">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7A62DB28-9005-4828-80BA-B9ECDB6D5790}"/>
                </a:ext>
              </a:extLst>
            </p:cNvPr>
            <p:cNvSpPr txBox="1"/>
            <p:nvPr/>
          </p:nvSpPr>
          <p:spPr>
            <a:xfrm>
              <a:off x="7975702" y="3462797"/>
              <a:ext cx="1577810" cy="702497"/>
            </a:xfrm>
            <a:prstGeom prst="rect">
              <a:avLst/>
            </a:prstGeom>
            <a:noFill/>
          </p:spPr>
          <p:txBody>
            <a:bodyPr wrap="square" rtlCol="0">
              <a:spAutoFit/>
            </a:bodyPr>
            <a:lstStyle/>
            <a:p>
              <a:pPr algn="r"/>
              <a:r>
                <a:rPr lang="en-US" sz="500" dirty="0">
                  <a:solidFill>
                    <a:srgbClr val="0070C0"/>
                  </a:solidFill>
                </a:rPr>
                <a:t>Intent Interface</a:t>
              </a:r>
            </a:p>
          </p:txBody>
        </p:sp>
        <p:cxnSp>
          <p:nvCxnSpPr>
            <p:cNvPr id="45" name="Straight Arrow Connector 44">
              <a:extLst>
                <a:ext uri="{FF2B5EF4-FFF2-40B4-BE49-F238E27FC236}">
                  <a16:creationId xmlns="" xmlns:a16="http://schemas.microsoft.com/office/drawing/2014/main" id="{3C44AE14-8966-47F0-AEAC-068866396DA6}"/>
                </a:ext>
              </a:extLst>
            </p:cNvPr>
            <p:cNvCxnSpPr>
              <a:cxnSpLocks/>
            </p:cNvCxnSpPr>
            <p:nvPr/>
          </p:nvCxnSpPr>
          <p:spPr>
            <a:xfrm>
              <a:off x="10000659" y="3050124"/>
              <a:ext cx="0" cy="1387949"/>
            </a:xfrm>
            <a:prstGeom prst="straightConnector1">
              <a:avLst/>
            </a:prstGeom>
            <a:ln w="1905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 xmlns:a16="http://schemas.microsoft.com/office/drawing/2014/main" id="{53A0E430-D58D-4EF5-82E3-DB8BB41F822A}"/>
                </a:ext>
              </a:extLst>
            </p:cNvPr>
            <p:cNvSpPr/>
            <p:nvPr/>
          </p:nvSpPr>
          <p:spPr>
            <a:xfrm>
              <a:off x="9129295" y="4529549"/>
              <a:ext cx="1742730" cy="1345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500" b="1" dirty="0">
                  <a:solidFill>
                    <a:schemeClr val="tx1"/>
                  </a:solidFill>
                </a:rPr>
                <a:t>Intent Manager</a:t>
              </a:r>
              <a:br>
                <a:rPr lang="en-US" sz="500" b="1" dirty="0">
                  <a:solidFill>
                    <a:schemeClr val="tx1"/>
                  </a:solidFill>
                </a:rPr>
              </a:br>
              <a:r>
                <a:rPr lang="en-US" sz="500" b="1" dirty="0">
                  <a:solidFill>
                    <a:schemeClr val="tx1"/>
                  </a:solidFill>
                </a:rPr>
                <a:t>(handler)</a:t>
              </a:r>
              <a:endParaRPr lang="en-US" sz="400" dirty="0">
                <a:solidFill>
                  <a:schemeClr val="tx1"/>
                </a:solidFill>
              </a:endParaRPr>
            </a:p>
          </p:txBody>
        </p:sp>
        <p:sp>
          <p:nvSpPr>
            <p:cNvPr id="47" name="Rectangle 46">
              <a:extLst>
                <a:ext uri="{FF2B5EF4-FFF2-40B4-BE49-F238E27FC236}">
                  <a16:creationId xmlns="" xmlns:a16="http://schemas.microsoft.com/office/drawing/2014/main" id="{9E918677-EF7F-4910-9048-4BBCA10F726A}"/>
                </a:ext>
              </a:extLst>
            </p:cNvPr>
            <p:cNvSpPr/>
            <p:nvPr/>
          </p:nvSpPr>
          <p:spPr>
            <a:xfrm>
              <a:off x="9129294" y="1616342"/>
              <a:ext cx="1742730" cy="1345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500" b="1" dirty="0">
                  <a:solidFill>
                    <a:schemeClr val="tx1"/>
                  </a:solidFill>
                </a:rPr>
                <a:t>Intent Manager</a:t>
              </a:r>
              <a:br>
                <a:rPr lang="en-US" sz="500" b="1" dirty="0">
                  <a:solidFill>
                    <a:schemeClr val="tx1"/>
                  </a:solidFill>
                </a:rPr>
              </a:br>
              <a:r>
                <a:rPr lang="en-US" sz="500" b="1" dirty="0">
                  <a:solidFill>
                    <a:schemeClr val="tx1"/>
                  </a:solidFill>
                </a:rPr>
                <a:t>(owner)</a:t>
              </a:r>
              <a:endParaRPr lang="en-US" sz="400" dirty="0">
                <a:solidFill>
                  <a:schemeClr val="tx1"/>
                </a:solidFill>
              </a:endParaRPr>
            </a:p>
          </p:txBody>
        </p:sp>
        <p:sp>
          <p:nvSpPr>
            <p:cNvPr id="48" name="TextBox 47">
              <a:extLst>
                <a:ext uri="{FF2B5EF4-FFF2-40B4-BE49-F238E27FC236}">
                  <a16:creationId xmlns="" xmlns:a16="http://schemas.microsoft.com/office/drawing/2014/main" id="{42C959F9-B426-47AA-AE1F-F0AA99D962D1}"/>
                </a:ext>
              </a:extLst>
            </p:cNvPr>
            <p:cNvSpPr txBox="1"/>
            <p:nvPr/>
          </p:nvSpPr>
          <p:spPr>
            <a:xfrm>
              <a:off x="7093561" y="4139679"/>
              <a:ext cx="2030340" cy="702497"/>
            </a:xfrm>
            <a:prstGeom prst="rect">
              <a:avLst/>
            </a:prstGeom>
            <a:noFill/>
          </p:spPr>
          <p:txBody>
            <a:bodyPr wrap="square" rtlCol="0">
              <a:spAutoFit/>
            </a:bodyPr>
            <a:lstStyle/>
            <a:p>
              <a:pPr algn="ctr"/>
              <a:r>
                <a:rPr lang="en-US" sz="500" dirty="0">
                  <a:solidFill>
                    <a:srgbClr val="0B9256"/>
                  </a:solidFill>
                </a:rPr>
                <a:t>Intent Manager Registration</a:t>
              </a:r>
            </a:p>
          </p:txBody>
        </p:sp>
        <p:cxnSp>
          <p:nvCxnSpPr>
            <p:cNvPr id="49" name="Straight Connector 48">
              <a:extLst>
                <a:ext uri="{FF2B5EF4-FFF2-40B4-BE49-F238E27FC236}">
                  <a16:creationId xmlns="" xmlns:a16="http://schemas.microsoft.com/office/drawing/2014/main" id="{07812AEE-E873-403E-A89F-61335EB7E052}"/>
                </a:ext>
              </a:extLst>
            </p:cNvPr>
            <p:cNvCxnSpPr>
              <a:cxnSpLocks/>
            </p:cNvCxnSpPr>
            <p:nvPr/>
          </p:nvCxnSpPr>
          <p:spPr>
            <a:xfrm>
              <a:off x="8125655" y="1888827"/>
              <a:ext cx="1" cy="800935"/>
            </a:xfrm>
            <a:prstGeom prst="line">
              <a:avLst/>
            </a:prstGeom>
            <a:ln w="9525">
              <a:solidFill>
                <a:srgbClr val="893EBA"/>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E626A3B1-B2F3-4AAE-ACEB-60F957B393E0}"/>
                </a:ext>
              </a:extLst>
            </p:cNvPr>
            <p:cNvSpPr txBox="1"/>
            <p:nvPr/>
          </p:nvSpPr>
          <p:spPr>
            <a:xfrm>
              <a:off x="7096417" y="2811316"/>
              <a:ext cx="2027487" cy="702497"/>
            </a:xfrm>
            <a:prstGeom prst="rect">
              <a:avLst/>
            </a:prstGeom>
            <a:noFill/>
          </p:spPr>
          <p:txBody>
            <a:bodyPr wrap="square" rtlCol="0">
              <a:spAutoFit/>
            </a:bodyPr>
            <a:lstStyle/>
            <a:p>
              <a:pPr algn="ctr"/>
              <a:r>
                <a:rPr lang="en-US" sz="500" dirty="0">
                  <a:solidFill>
                    <a:srgbClr val="893EBA"/>
                  </a:solidFill>
                </a:rPr>
                <a:t>Intent Manager</a:t>
              </a:r>
              <a:br>
                <a:rPr lang="en-US" sz="500" dirty="0">
                  <a:solidFill>
                    <a:srgbClr val="893EBA"/>
                  </a:solidFill>
                </a:rPr>
              </a:br>
              <a:r>
                <a:rPr lang="en-US" sz="500" dirty="0">
                  <a:solidFill>
                    <a:srgbClr val="893EBA"/>
                  </a:solidFill>
                </a:rPr>
                <a:t>Discovery</a:t>
              </a:r>
            </a:p>
          </p:txBody>
        </p:sp>
        <p:cxnSp>
          <p:nvCxnSpPr>
            <p:cNvPr id="51" name="Straight Arrow Connector 50">
              <a:extLst>
                <a:ext uri="{FF2B5EF4-FFF2-40B4-BE49-F238E27FC236}">
                  <a16:creationId xmlns="" xmlns:a16="http://schemas.microsoft.com/office/drawing/2014/main" id="{EE5CDEDF-8F03-4588-B72D-CA9591F9B1C2}"/>
                </a:ext>
              </a:extLst>
            </p:cNvPr>
            <p:cNvCxnSpPr>
              <a:cxnSpLocks/>
            </p:cNvCxnSpPr>
            <p:nvPr/>
          </p:nvCxnSpPr>
          <p:spPr bwMode="auto">
            <a:xfrm flipV="1">
              <a:off x="7238456" y="2287151"/>
              <a:ext cx="1771748" cy="1"/>
            </a:xfrm>
            <a:prstGeom prst="straightConnector1">
              <a:avLst/>
            </a:prstGeom>
            <a:ln w="19050">
              <a:solidFill>
                <a:srgbClr val="893EBA"/>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 xmlns:a16="http://schemas.microsoft.com/office/drawing/2014/main" id="{C3035556-ED4D-446D-98BA-6670E1867474}"/>
                </a:ext>
              </a:extLst>
            </p:cNvPr>
            <p:cNvCxnSpPr>
              <a:cxnSpLocks/>
            </p:cNvCxnSpPr>
            <p:nvPr/>
          </p:nvCxnSpPr>
          <p:spPr bwMode="auto">
            <a:xfrm flipV="1">
              <a:off x="7238455" y="5202222"/>
              <a:ext cx="1771748" cy="1"/>
            </a:xfrm>
            <a:prstGeom prst="straightConnector1">
              <a:avLst/>
            </a:prstGeom>
            <a:ln w="19050">
              <a:solidFill>
                <a:srgbClr val="0B925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 xmlns:a16="http://schemas.microsoft.com/office/drawing/2014/main" id="{D87C85E6-F701-4FF6-89EA-BE97B2CF5BD4}"/>
              </a:ext>
            </a:extLst>
          </p:cNvPr>
          <p:cNvSpPr txBox="1"/>
          <p:nvPr/>
        </p:nvSpPr>
        <p:spPr bwMode="auto">
          <a:xfrm>
            <a:off x="7401023" y="3683320"/>
            <a:ext cx="2156108" cy="268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R="0" algn="ctr" defTabSz="914400" rtl="0" eaLnBrk="1" fontAlgn="base" latinLnBrk="0" hangingPunct="1">
              <a:lnSpc>
                <a:spcPct val="100000"/>
              </a:lnSpc>
              <a:spcBef>
                <a:spcPts val="600"/>
              </a:spcBef>
              <a:spcAft>
                <a:spcPct val="0"/>
              </a:spcAft>
              <a:buClr>
                <a:schemeClr val="accent1"/>
              </a:buClr>
              <a:buSzTx/>
              <a:tabLst/>
            </a:pPr>
            <a:r>
              <a:rPr kumimoji="0" lang="en-US" sz="16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Intent life-cycle management</a:t>
            </a:r>
            <a:endParaRPr kumimoji="0" lang="en-US" sz="1600" b="1" i="0" u="none" strike="noStrike" kern="0" cap="none" spc="0" normalizeH="0" baseline="0" noProof="0" dirty="0">
              <a:ln>
                <a:noFill/>
              </a:ln>
              <a:effectLst/>
              <a:uLnTx/>
              <a:uFillTx/>
              <a:latin typeface="+mn-lt"/>
              <a:sym typeface="Ericsson Hilda Light" panose="00000400000000000000" pitchFamily="50" charset="0"/>
            </a:endParaRPr>
          </a:p>
          <a:p>
            <a:pPr marR="0" algn="ctr" defTabSz="914400" rtl="0" eaLnBrk="1" fontAlgn="base" latinLnBrk="0" hangingPunct="1">
              <a:lnSpc>
                <a:spcPct val="100000"/>
              </a:lnSpc>
              <a:spcBef>
                <a:spcPts val="600"/>
              </a:spcBef>
              <a:spcAft>
                <a:spcPct val="0"/>
              </a:spcAft>
              <a:buClr>
                <a:schemeClr val="accent1"/>
              </a:buClr>
              <a:buSzTx/>
              <a:tabLst/>
            </a:pPr>
            <a:r>
              <a:rPr kumimoji="0" lang="en-US" sz="1400" b="0" i="0" u="none" strike="noStrike" kern="0" cap="none" spc="0" normalizeH="0" baseline="0" noProof="0" dirty="0">
                <a:ln>
                  <a:noFill/>
                </a:ln>
                <a:effectLst/>
                <a:uLnTx/>
                <a:uFillTx/>
                <a:latin typeface="+mn-lt"/>
                <a:sym typeface="Ericsson Hilda Light" panose="00000400000000000000" pitchFamily="50" charset="0"/>
              </a:rPr>
              <a:t>Role definitions:</a:t>
            </a:r>
            <a:br>
              <a:rPr kumimoji="0" lang="en-US" sz="1400" b="0" i="0" u="none" strike="noStrike" kern="0" cap="none" spc="0" normalizeH="0" baseline="0" noProof="0" dirty="0">
                <a:ln>
                  <a:noFill/>
                </a:ln>
                <a:effectLst/>
                <a:uLnTx/>
                <a:uFillTx/>
                <a:latin typeface="+mn-lt"/>
                <a:sym typeface="Ericsson Hilda Light" panose="00000400000000000000" pitchFamily="50" charset="0"/>
              </a:rPr>
            </a:br>
            <a:r>
              <a:rPr kumimoji="0" lang="en-US" sz="1400" b="0" i="0" u="none" strike="noStrike" kern="0" cap="none" spc="0" normalizeH="0" baseline="0" noProof="0" dirty="0">
                <a:ln>
                  <a:noFill/>
                </a:ln>
                <a:effectLst/>
                <a:uLnTx/>
                <a:uFillTx/>
                <a:latin typeface="+mn-lt"/>
                <a:sym typeface="Ericsson Hilda Light" panose="00000400000000000000" pitchFamily="50" charset="0"/>
              </a:rPr>
              <a:t>owner and handler</a:t>
            </a:r>
          </a:p>
          <a:p>
            <a:pPr marR="0" algn="ctr" defTabSz="914400" rtl="0" eaLnBrk="1" fontAlgn="base" latinLnBrk="0" hangingPunct="1">
              <a:lnSpc>
                <a:spcPct val="100000"/>
              </a:lnSpc>
              <a:spcBef>
                <a:spcPts val="600"/>
              </a:spcBef>
              <a:spcAft>
                <a:spcPct val="0"/>
              </a:spcAft>
              <a:buClr>
                <a:schemeClr val="accent1"/>
              </a:buClr>
              <a:buSzTx/>
              <a:tabLst/>
            </a:pPr>
            <a:r>
              <a:rPr lang="en-US" sz="1400" dirty="0">
                <a:latin typeface="+mn-lt"/>
                <a:sym typeface="Ericsson Hilda Light" panose="00000400000000000000" pitchFamily="50" charset="0"/>
              </a:rPr>
              <a:t>Phases in the life-cycle</a:t>
            </a:r>
            <a:endParaRPr kumimoji="0" lang="en-US" sz="1400" b="0" i="0" u="none" strike="noStrike" kern="0" cap="none" spc="0" normalizeH="0" baseline="0" noProof="0" dirty="0">
              <a:ln>
                <a:noFill/>
              </a:ln>
              <a:effectLst/>
              <a:uLnTx/>
              <a:uFillTx/>
              <a:latin typeface="+mn-lt"/>
              <a:sym typeface="Ericsson Hilda Light" panose="00000400000000000000" pitchFamily="50" charset="0"/>
            </a:endParaRPr>
          </a:p>
          <a:p>
            <a:pPr marL="180000" marR="0" indent="-180000" algn="ctr" defTabSz="914400" rtl="0" eaLnBrk="1" fontAlgn="base" latinLnBrk="0" hangingPunct="1">
              <a:lnSpc>
                <a:spcPct val="100000"/>
              </a:lnSpc>
              <a:spcBef>
                <a:spcPts val="600"/>
              </a:spcBef>
              <a:spcAft>
                <a:spcPct val="0"/>
              </a:spcAft>
              <a:buClr>
                <a:schemeClr val="accent1"/>
              </a:buClr>
              <a:buSzTx/>
              <a:buFont typeface="Arial" panose="020B0604020202020204" pitchFamily="34" charset="0"/>
              <a:buChar char="›"/>
              <a:tabLst/>
            </a:pPr>
            <a:endParaRPr kumimoji="0" lang="aa-ET" sz="1400" b="0" i="0" u="none" strike="noStrike" kern="0" cap="none" spc="0" normalizeH="0" baseline="0" noProof="0" dirty="0" err="1">
              <a:ln>
                <a:noFill/>
              </a:ln>
              <a:effectLst/>
              <a:uLnTx/>
              <a:uFillTx/>
              <a:latin typeface="+mn-lt"/>
              <a:sym typeface="Ericsson Hilda Light" panose="00000400000000000000" pitchFamily="50" charset="0"/>
            </a:endParaRPr>
          </a:p>
        </p:txBody>
      </p:sp>
      <p:sp>
        <p:nvSpPr>
          <p:cNvPr id="54" name="TextBox 53">
            <a:extLst>
              <a:ext uri="{FF2B5EF4-FFF2-40B4-BE49-F238E27FC236}">
                <a16:creationId xmlns="" xmlns:a16="http://schemas.microsoft.com/office/drawing/2014/main" id="{CC302709-6BAA-4463-A341-05C9D0CE6A1E}"/>
              </a:ext>
            </a:extLst>
          </p:cNvPr>
          <p:cNvSpPr txBox="1"/>
          <p:nvPr/>
        </p:nvSpPr>
        <p:spPr bwMode="auto">
          <a:xfrm>
            <a:off x="2819591" y="3660235"/>
            <a:ext cx="2156108" cy="268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R="0" algn="ctr" defTabSz="914400" rtl="0" eaLnBrk="1" fontAlgn="base" latinLnBrk="0" hangingPunct="1">
              <a:lnSpc>
                <a:spcPct val="100000"/>
              </a:lnSpc>
              <a:spcBef>
                <a:spcPts val="600"/>
              </a:spcBef>
              <a:spcAft>
                <a:spcPct val="0"/>
              </a:spcAft>
              <a:buClr>
                <a:schemeClr val="accent1"/>
              </a:buClr>
              <a:buSzTx/>
              <a:tabLst/>
            </a:pPr>
            <a:r>
              <a:rPr kumimoji="0" lang="en-US" sz="16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Intent modelling</a:t>
            </a:r>
            <a:r>
              <a:rPr kumimoji="0" lang="en-US" sz="1600" b="1" i="0" u="none" strike="noStrike" kern="0" cap="none" spc="0" normalizeH="0" baseline="0" noProof="0" dirty="0">
                <a:ln>
                  <a:noFill/>
                </a:ln>
                <a:effectLst/>
                <a:uLnTx/>
                <a:uFillTx/>
                <a:latin typeface="+mn-lt"/>
                <a:sym typeface="Ericsson Hilda Light" panose="00000400000000000000" pitchFamily="50" charset="0"/>
              </a:rPr>
              <a:t/>
            </a:r>
            <a:br>
              <a:rPr kumimoji="0" lang="en-US" sz="1600" b="1" i="0" u="none" strike="noStrike" kern="0" cap="none" spc="0" normalizeH="0" baseline="0" noProof="0" dirty="0">
                <a:ln>
                  <a:noFill/>
                </a:ln>
                <a:effectLst/>
                <a:uLnTx/>
                <a:uFillTx/>
                <a:latin typeface="+mn-lt"/>
                <a:sym typeface="Ericsson Hilda Light" panose="00000400000000000000" pitchFamily="50" charset="0"/>
              </a:rPr>
            </a:br>
            <a:endParaRPr kumimoji="0" lang="en-US" sz="1600" b="1" i="0" u="none" strike="noStrike" kern="0" cap="none" spc="0" normalizeH="0" baseline="0" noProof="0" dirty="0">
              <a:ln>
                <a:noFill/>
              </a:ln>
              <a:effectLst/>
              <a:uLnTx/>
              <a:uFillTx/>
              <a:latin typeface="+mn-lt"/>
              <a:sym typeface="Ericsson Hilda Light" panose="00000400000000000000" pitchFamily="50" charset="0"/>
            </a:endParaRPr>
          </a:p>
          <a:p>
            <a:pPr marR="0" algn="ctr" defTabSz="914400" rtl="0" eaLnBrk="1" fontAlgn="base" latinLnBrk="0" hangingPunct="1">
              <a:lnSpc>
                <a:spcPct val="100000"/>
              </a:lnSpc>
              <a:spcBef>
                <a:spcPts val="600"/>
              </a:spcBef>
              <a:spcAft>
                <a:spcPct val="0"/>
              </a:spcAft>
              <a:buClr>
                <a:schemeClr val="accent1"/>
              </a:buClr>
              <a:buSzTx/>
              <a:tabLst/>
            </a:pPr>
            <a:r>
              <a:rPr kumimoji="0" lang="en-US" sz="1400" b="0" i="0" u="none" strike="noStrike" kern="0" cap="none" spc="0" normalizeH="0" baseline="0" noProof="0" dirty="0">
                <a:ln>
                  <a:noFill/>
                </a:ln>
                <a:effectLst/>
                <a:uLnTx/>
                <a:uFillTx/>
                <a:latin typeface="+mn-lt"/>
                <a:sym typeface="Ericsson Hilda Light" panose="00000400000000000000" pitchFamily="50" charset="0"/>
              </a:rPr>
              <a:t>Formal definition of intent and intent reports</a:t>
            </a:r>
          </a:p>
          <a:p>
            <a:pPr marR="0" algn="ctr" defTabSz="914400" rtl="0" eaLnBrk="1" fontAlgn="base" latinLnBrk="0" hangingPunct="1">
              <a:lnSpc>
                <a:spcPct val="100000"/>
              </a:lnSpc>
              <a:spcBef>
                <a:spcPts val="600"/>
              </a:spcBef>
              <a:spcAft>
                <a:spcPct val="0"/>
              </a:spcAft>
              <a:buClr>
                <a:schemeClr val="accent1"/>
              </a:buClr>
              <a:buSzTx/>
              <a:tabLst/>
            </a:pPr>
            <a:r>
              <a:rPr lang="en-US" sz="1400" kern="0" dirty="0">
                <a:sym typeface="Ericsson Hilda Light" panose="00000400000000000000" pitchFamily="50" charset="0"/>
              </a:rPr>
              <a:t>Vocabulary and semantics of intent expression</a:t>
            </a:r>
            <a:endParaRPr kumimoji="0" lang="en-US" sz="1400" b="0" i="0" u="none" strike="noStrike" kern="0" cap="none" spc="0" normalizeH="0" baseline="0" noProof="0" dirty="0">
              <a:ln>
                <a:noFill/>
              </a:ln>
              <a:effectLst/>
              <a:uLnTx/>
              <a:uFillTx/>
              <a:latin typeface="+mn-lt"/>
              <a:sym typeface="Ericsson Hilda Light" panose="00000400000000000000" pitchFamily="50" charset="0"/>
            </a:endParaRPr>
          </a:p>
          <a:p>
            <a:pPr marR="0" algn="ctr" defTabSz="914400" rtl="0" eaLnBrk="1" fontAlgn="base" latinLnBrk="0" hangingPunct="1">
              <a:lnSpc>
                <a:spcPct val="100000"/>
              </a:lnSpc>
              <a:spcBef>
                <a:spcPts val="600"/>
              </a:spcBef>
              <a:spcAft>
                <a:spcPct val="0"/>
              </a:spcAft>
              <a:buClr>
                <a:schemeClr val="accent1"/>
              </a:buClr>
              <a:buSzTx/>
              <a:tabLst/>
            </a:pPr>
            <a:r>
              <a:rPr kumimoji="0" lang="en-US" sz="1400" b="0" i="0" u="none" strike="noStrike" kern="0" cap="none" spc="0" normalizeH="0" baseline="0" noProof="0" dirty="0">
                <a:ln>
                  <a:noFill/>
                </a:ln>
                <a:effectLst/>
                <a:uLnTx/>
                <a:uFillTx/>
                <a:latin typeface="+mn-lt"/>
                <a:sym typeface="Ericsson Hilda Light" panose="00000400000000000000" pitchFamily="50" charset="0"/>
              </a:rPr>
              <a:t>Model federation allowing domain specific extensions by SDOs and vendors</a:t>
            </a:r>
            <a:endParaRPr kumimoji="0" lang="aa-ET" sz="1400" b="0" i="0" u="none" strike="noStrike" kern="0" cap="none" spc="0" normalizeH="0" baseline="0" noProof="0" dirty="0" err="1">
              <a:ln>
                <a:noFill/>
              </a:ln>
              <a:effectLst/>
              <a:uLnTx/>
              <a:uFillTx/>
              <a:latin typeface="+mn-lt"/>
              <a:sym typeface="Ericsson Hilda Light" panose="00000400000000000000" pitchFamily="50" charset="0"/>
            </a:endParaRPr>
          </a:p>
        </p:txBody>
      </p:sp>
      <p:sp>
        <p:nvSpPr>
          <p:cNvPr id="55" name="TextBox 54">
            <a:extLst>
              <a:ext uri="{FF2B5EF4-FFF2-40B4-BE49-F238E27FC236}">
                <a16:creationId xmlns="" xmlns:a16="http://schemas.microsoft.com/office/drawing/2014/main" id="{D6878152-2FCA-4FF3-8DF7-853F789B7ED7}"/>
              </a:ext>
            </a:extLst>
          </p:cNvPr>
          <p:cNvSpPr txBox="1"/>
          <p:nvPr/>
        </p:nvSpPr>
        <p:spPr bwMode="auto">
          <a:xfrm>
            <a:off x="5071450" y="3660235"/>
            <a:ext cx="2156108" cy="268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R="0" algn="ctr" defTabSz="914400" rtl="0" eaLnBrk="1" fontAlgn="base" latinLnBrk="0" hangingPunct="1">
              <a:lnSpc>
                <a:spcPct val="100000"/>
              </a:lnSpc>
              <a:spcBef>
                <a:spcPts val="600"/>
              </a:spcBef>
              <a:spcAft>
                <a:spcPct val="0"/>
              </a:spcAft>
              <a:buClr>
                <a:schemeClr val="accent1"/>
              </a:buClr>
              <a:buSzTx/>
              <a:tabLst/>
            </a:pPr>
            <a:r>
              <a:rPr kumimoji="0" lang="en-US" sz="16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Intent interface</a:t>
            </a:r>
            <a:br>
              <a:rPr kumimoji="0" lang="en-US" sz="16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br>
            <a:r>
              <a:rPr kumimoji="0" lang="en-US" sz="16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and API</a:t>
            </a:r>
          </a:p>
          <a:p>
            <a:pPr marR="0" algn="ctr" defTabSz="914400" rtl="0" eaLnBrk="1" fontAlgn="base" latinLnBrk="0" hangingPunct="1">
              <a:lnSpc>
                <a:spcPct val="100000"/>
              </a:lnSpc>
              <a:spcBef>
                <a:spcPts val="600"/>
              </a:spcBef>
              <a:spcAft>
                <a:spcPct val="0"/>
              </a:spcAft>
              <a:buClr>
                <a:schemeClr val="accent1"/>
              </a:buClr>
              <a:buSzTx/>
              <a:tabLst/>
            </a:pPr>
            <a:r>
              <a:rPr lang="en-US" sz="1400" dirty="0">
                <a:latin typeface="+mn-lt"/>
                <a:sym typeface="Ericsson Hilda Light" panose="00000400000000000000" pitchFamily="50" charset="0"/>
              </a:rPr>
              <a:t>Life cycle management  of intent objects</a:t>
            </a:r>
          </a:p>
          <a:p>
            <a:pPr marR="0" algn="ctr" defTabSz="914400" rtl="0" eaLnBrk="1" fontAlgn="base" latinLnBrk="0" hangingPunct="1">
              <a:lnSpc>
                <a:spcPct val="100000"/>
              </a:lnSpc>
              <a:spcBef>
                <a:spcPts val="600"/>
              </a:spcBef>
              <a:spcAft>
                <a:spcPct val="0"/>
              </a:spcAft>
              <a:buClr>
                <a:schemeClr val="accent1"/>
              </a:buClr>
              <a:buSzTx/>
              <a:tabLst/>
            </a:pPr>
            <a:r>
              <a:rPr kumimoji="0" lang="en-US" sz="1400" b="0" i="0" u="none" strike="noStrike" kern="0" cap="none" spc="0" normalizeH="0" baseline="0" noProof="0" dirty="0">
                <a:ln>
                  <a:noFill/>
                </a:ln>
                <a:effectLst/>
                <a:uLnTx/>
                <a:uFillTx/>
                <a:latin typeface="+mn-lt"/>
                <a:sym typeface="Ericsson Hilda Light" panose="00000400000000000000" pitchFamily="50" charset="0"/>
              </a:rPr>
              <a:t>Negotiation and feasibility </a:t>
            </a:r>
          </a:p>
          <a:p>
            <a:pPr marR="0" algn="ctr" defTabSz="914400" rtl="0" eaLnBrk="1" fontAlgn="base" latinLnBrk="0" hangingPunct="1">
              <a:lnSpc>
                <a:spcPct val="100000"/>
              </a:lnSpc>
              <a:spcBef>
                <a:spcPts val="600"/>
              </a:spcBef>
              <a:spcAft>
                <a:spcPct val="0"/>
              </a:spcAft>
              <a:buClr>
                <a:schemeClr val="accent1"/>
              </a:buClr>
              <a:buSzTx/>
              <a:tabLst/>
            </a:pPr>
            <a:r>
              <a:rPr lang="en-US" sz="1400" dirty="0">
                <a:latin typeface="+mn-lt"/>
                <a:sym typeface="Ericsson Hilda Light" panose="00000400000000000000" pitchFamily="50" charset="0"/>
              </a:rPr>
              <a:t>Intent handler capability registration and discovery</a:t>
            </a:r>
          </a:p>
          <a:p>
            <a:pPr marR="0" algn="ctr" defTabSz="914400" rtl="0" eaLnBrk="1" fontAlgn="base" latinLnBrk="0" hangingPunct="1">
              <a:lnSpc>
                <a:spcPct val="100000"/>
              </a:lnSpc>
              <a:spcBef>
                <a:spcPts val="600"/>
              </a:spcBef>
              <a:spcAft>
                <a:spcPct val="0"/>
              </a:spcAft>
              <a:buClr>
                <a:schemeClr val="accent1"/>
              </a:buClr>
              <a:buSzTx/>
              <a:tabLst/>
            </a:pPr>
            <a:r>
              <a:rPr kumimoji="0" lang="en-US" sz="1400" b="0" i="0" u="none" strike="noStrike" kern="0" cap="none" spc="0" normalizeH="0" baseline="0" noProof="0" dirty="0">
                <a:ln>
                  <a:noFill/>
                </a:ln>
                <a:effectLst/>
                <a:uLnTx/>
                <a:uFillTx/>
                <a:latin typeface="+mn-lt"/>
                <a:sym typeface="Ericsson Hilda Light" panose="00000400000000000000" pitchFamily="50" charset="0"/>
              </a:rPr>
              <a:t>Interface is </a:t>
            </a:r>
            <a:r>
              <a:rPr lang="en-US" sz="1400" dirty="0">
                <a:latin typeface="+mn-lt"/>
                <a:sym typeface="Ericsson Hilda Light" panose="00000400000000000000" pitchFamily="50" charset="0"/>
              </a:rPr>
              <a:t>domain agnostic and highly reusable</a:t>
            </a:r>
            <a:endParaRPr kumimoji="0" lang="aa-ET" sz="1400" b="0" i="0" u="none" strike="noStrike" kern="0" cap="none" spc="0" normalizeH="0" baseline="0" noProof="0" dirty="0" err="1">
              <a:ln>
                <a:noFill/>
              </a:ln>
              <a:effectLst/>
              <a:uLnTx/>
              <a:uFillTx/>
              <a:latin typeface="+mn-lt"/>
              <a:sym typeface="Ericsson Hilda Light" panose="00000400000000000000" pitchFamily="50" charset="0"/>
            </a:endParaRPr>
          </a:p>
        </p:txBody>
      </p:sp>
      <p:sp>
        <p:nvSpPr>
          <p:cNvPr id="56" name="TextBox 55">
            <a:extLst>
              <a:ext uri="{FF2B5EF4-FFF2-40B4-BE49-F238E27FC236}">
                <a16:creationId xmlns="" xmlns:a16="http://schemas.microsoft.com/office/drawing/2014/main" id="{0BA28EB7-B903-4D1A-A136-F0EAD1EB7734}"/>
              </a:ext>
            </a:extLst>
          </p:cNvPr>
          <p:cNvSpPr txBox="1"/>
          <p:nvPr/>
        </p:nvSpPr>
        <p:spPr bwMode="auto">
          <a:xfrm>
            <a:off x="284086" y="3660235"/>
            <a:ext cx="2156108" cy="268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R="0" algn="ctr" defTabSz="914400" rtl="0" eaLnBrk="1" fontAlgn="base" latinLnBrk="0" hangingPunct="1">
              <a:lnSpc>
                <a:spcPct val="100000"/>
              </a:lnSpc>
              <a:spcBef>
                <a:spcPts val="600"/>
              </a:spcBef>
              <a:spcAft>
                <a:spcPct val="0"/>
              </a:spcAft>
              <a:buClr>
                <a:schemeClr val="accent1"/>
              </a:buClr>
              <a:buSzTx/>
              <a:tabLst/>
            </a:pPr>
            <a:r>
              <a:rPr kumimoji="0" lang="en-US" sz="16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Concepts</a:t>
            </a:r>
            <a:r>
              <a:rPr lang="en-US" sz="1600" b="1" kern="0" dirty="0">
                <a:solidFill>
                  <a:srgbClr val="0082F0"/>
                </a:solidFill>
                <a:sym typeface="Ericsson Hilda Light" panose="00000400000000000000" pitchFamily="50" charset="0"/>
              </a:rPr>
              <a:t>,</a:t>
            </a:r>
            <a:r>
              <a:rPr kumimoji="0" lang="en-US" sz="16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 definitions</a:t>
            </a:r>
            <a:br>
              <a:rPr kumimoji="0" lang="en-US" sz="16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br>
            <a:r>
              <a:rPr kumimoji="0" lang="en-US" sz="16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and architecture</a:t>
            </a:r>
          </a:p>
          <a:p>
            <a:pPr marR="0" algn="ctr" defTabSz="914400" rtl="0" eaLnBrk="1" fontAlgn="base" latinLnBrk="0" hangingPunct="1">
              <a:lnSpc>
                <a:spcPct val="100000"/>
              </a:lnSpc>
              <a:spcBef>
                <a:spcPts val="600"/>
              </a:spcBef>
              <a:spcAft>
                <a:spcPct val="0"/>
              </a:spcAft>
              <a:buClr>
                <a:schemeClr val="accent1"/>
              </a:buClr>
              <a:buSzTx/>
              <a:tabLst/>
            </a:pPr>
            <a:r>
              <a:rPr kumimoji="0" lang="en-US" sz="1400" b="0" i="0" u="none" strike="noStrike" kern="0" cap="none" spc="0" normalizeH="0" baseline="0" noProof="0" dirty="0">
                <a:ln>
                  <a:noFill/>
                </a:ln>
                <a:effectLst/>
                <a:uLnTx/>
                <a:uFillTx/>
                <a:latin typeface="+mn-lt"/>
                <a:sym typeface="Ericsson Hilda Light" panose="00000400000000000000" pitchFamily="50" charset="0"/>
              </a:rPr>
              <a:t>Definition of intent</a:t>
            </a:r>
          </a:p>
          <a:p>
            <a:pPr marR="0" algn="ctr" defTabSz="914400" rtl="0" eaLnBrk="1" fontAlgn="base" latinLnBrk="0" hangingPunct="1">
              <a:lnSpc>
                <a:spcPct val="100000"/>
              </a:lnSpc>
              <a:spcBef>
                <a:spcPts val="600"/>
              </a:spcBef>
              <a:spcAft>
                <a:spcPct val="0"/>
              </a:spcAft>
              <a:buClr>
                <a:schemeClr val="accent1"/>
              </a:buClr>
              <a:buSzTx/>
              <a:tabLst/>
            </a:pPr>
            <a:r>
              <a:rPr lang="en-US" sz="1400" dirty="0">
                <a:latin typeface="+mn-lt"/>
                <a:sym typeface="Ericsson Hilda Light" panose="00000400000000000000" pitchFamily="50" charset="0"/>
              </a:rPr>
              <a:t>Operation principles</a:t>
            </a:r>
            <a:endParaRPr kumimoji="0" lang="en-US" sz="1400" b="0" i="0" u="none" strike="noStrike" kern="0" cap="none" spc="0" normalizeH="0" baseline="0" noProof="0" dirty="0">
              <a:ln>
                <a:noFill/>
              </a:ln>
              <a:effectLst/>
              <a:uLnTx/>
              <a:uFillTx/>
              <a:latin typeface="+mn-lt"/>
              <a:sym typeface="Ericsson Hilda Light" panose="00000400000000000000" pitchFamily="50" charset="0"/>
            </a:endParaRPr>
          </a:p>
          <a:p>
            <a:pPr marR="0" algn="ctr" defTabSz="914400" rtl="0" eaLnBrk="1" fontAlgn="base" latinLnBrk="0" hangingPunct="1">
              <a:lnSpc>
                <a:spcPct val="100000"/>
              </a:lnSpc>
              <a:spcBef>
                <a:spcPts val="600"/>
              </a:spcBef>
              <a:spcAft>
                <a:spcPct val="0"/>
              </a:spcAft>
              <a:buClr>
                <a:schemeClr val="accent1"/>
              </a:buClr>
              <a:buSzTx/>
              <a:tabLst/>
            </a:pPr>
            <a:r>
              <a:rPr lang="en-US" sz="1400" dirty="0">
                <a:latin typeface="+mn-lt"/>
                <a:sym typeface="Ericsson Hilda Light" panose="00000400000000000000" pitchFamily="50" charset="0"/>
              </a:rPr>
              <a:t>Intent management function</a:t>
            </a:r>
            <a:r>
              <a:rPr kumimoji="0" lang="en-US" sz="1400" b="0" i="0" u="none" strike="noStrike" kern="0" cap="none" spc="0" normalizeH="0" baseline="0" noProof="0" dirty="0">
                <a:ln>
                  <a:noFill/>
                </a:ln>
                <a:effectLst/>
                <a:uLnTx/>
                <a:uFillTx/>
                <a:latin typeface="+mn-lt"/>
                <a:sym typeface="Ericsson Hilda Light" panose="00000400000000000000" pitchFamily="50" charset="0"/>
              </a:rPr>
              <a:t> </a:t>
            </a:r>
            <a:endParaRPr kumimoji="0" lang="aa-ET" sz="1400" b="0" i="0" u="none" strike="noStrike" kern="0" cap="none" spc="0" normalizeH="0" baseline="0" noProof="0" dirty="0" err="1">
              <a:ln>
                <a:noFill/>
              </a:ln>
              <a:effectLst/>
              <a:uLnTx/>
              <a:uFillTx/>
              <a:latin typeface="+mn-lt"/>
              <a:sym typeface="Ericsson Hilda Light" panose="00000400000000000000" pitchFamily="50" charset="0"/>
            </a:endParaRPr>
          </a:p>
        </p:txBody>
      </p:sp>
      <p:sp>
        <p:nvSpPr>
          <p:cNvPr id="57" name="TextBox 56">
            <a:extLst>
              <a:ext uri="{FF2B5EF4-FFF2-40B4-BE49-F238E27FC236}">
                <a16:creationId xmlns="" xmlns:a16="http://schemas.microsoft.com/office/drawing/2014/main" id="{116BA9D9-6465-4582-9CC3-3CAAC261DF08}"/>
              </a:ext>
            </a:extLst>
          </p:cNvPr>
          <p:cNvSpPr txBox="1"/>
          <p:nvPr/>
        </p:nvSpPr>
        <p:spPr bwMode="auto">
          <a:xfrm>
            <a:off x="9575167" y="3660235"/>
            <a:ext cx="2156108" cy="268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R="0" algn="ctr" defTabSz="914400" rtl="0" eaLnBrk="1" fontAlgn="base" latinLnBrk="0" hangingPunct="1">
              <a:lnSpc>
                <a:spcPct val="100000"/>
              </a:lnSpc>
              <a:spcBef>
                <a:spcPts val="600"/>
              </a:spcBef>
              <a:spcAft>
                <a:spcPct val="0"/>
              </a:spcAft>
              <a:buClr>
                <a:schemeClr val="accent1"/>
              </a:buClr>
              <a:buSzTx/>
              <a:tabLst/>
            </a:pPr>
            <a:r>
              <a:rPr kumimoji="0" lang="en-US" sz="16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Intent manager capability</a:t>
            </a:r>
          </a:p>
          <a:p>
            <a:pPr marR="0" algn="ctr" defTabSz="914400" rtl="0" eaLnBrk="1" fontAlgn="base" latinLnBrk="0" hangingPunct="1">
              <a:lnSpc>
                <a:spcPct val="100000"/>
              </a:lnSpc>
              <a:spcBef>
                <a:spcPts val="600"/>
              </a:spcBef>
              <a:spcAft>
                <a:spcPct val="0"/>
              </a:spcAft>
              <a:buClr>
                <a:schemeClr val="accent1"/>
              </a:buClr>
              <a:buSzTx/>
              <a:tabLst/>
            </a:pPr>
            <a:r>
              <a:rPr kumimoji="0" lang="en-US" sz="1400" b="0" i="0" u="none" strike="noStrike" kern="0" cap="none" spc="0" normalizeH="0" baseline="0" noProof="0" dirty="0">
                <a:ln>
                  <a:noFill/>
                </a:ln>
                <a:effectLst/>
                <a:uLnTx/>
                <a:uFillTx/>
                <a:latin typeface="+mn-lt"/>
                <a:sym typeface="Ericsson Hilda Light" panose="00000400000000000000" pitchFamily="50" charset="0"/>
              </a:rPr>
              <a:t>Capability profiles</a:t>
            </a:r>
          </a:p>
          <a:p>
            <a:pPr marR="0" algn="ctr" defTabSz="914400" rtl="0" eaLnBrk="1" fontAlgn="base" latinLnBrk="0" hangingPunct="1">
              <a:lnSpc>
                <a:spcPct val="100000"/>
              </a:lnSpc>
              <a:spcBef>
                <a:spcPts val="600"/>
              </a:spcBef>
              <a:spcAft>
                <a:spcPct val="0"/>
              </a:spcAft>
              <a:buClr>
                <a:schemeClr val="accent1"/>
              </a:buClr>
              <a:buSzTx/>
              <a:tabLst/>
            </a:pPr>
            <a:r>
              <a:rPr kumimoji="0" lang="en-US" sz="1400" b="0" i="0" u="none" strike="noStrike" kern="0" cap="none" spc="0" normalizeH="0" baseline="0" noProof="0" dirty="0">
                <a:ln>
                  <a:noFill/>
                </a:ln>
                <a:effectLst/>
                <a:uLnTx/>
                <a:uFillTx/>
                <a:sym typeface="Ericsson Hilda Light" panose="00000400000000000000" pitchFamily="50" charset="0"/>
              </a:rPr>
              <a:t>Intent Manager Registration</a:t>
            </a:r>
          </a:p>
          <a:p>
            <a:pPr marR="0" algn="ctr" defTabSz="914400" rtl="0" eaLnBrk="1" fontAlgn="base" latinLnBrk="0" hangingPunct="1">
              <a:lnSpc>
                <a:spcPct val="100000"/>
              </a:lnSpc>
              <a:spcBef>
                <a:spcPts val="600"/>
              </a:spcBef>
              <a:spcAft>
                <a:spcPct val="0"/>
              </a:spcAft>
              <a:buClr>
                <a:schemeClr val="accent1"/>
              </a:buClr>
              <a:buSzTx/>
              <a:tabLst/>
            </a:pPr>
            <a:r>
              <a:rPr kumimoji="0" lang="en-US" sz="1400" b="0" i="0" u="none" strike="noStrike" kern="0" cap="none" spc="0" normalizeH="0" baseline="0" noProof="0" dirty="0">
                <a:ln>
                  <a:noFill/>
                </a:ln>
                <a:effectLst/>
                <a:uLnTx/>
                <a:uFillTx/>
                <a:sym typeface="Ericsson Hilda Light" panose="00000400000000000000" pitchFamily="50" charset="0"/>
              </a:rPr>
              <a:t>Intent </a:t>
            </a:r>
            <a:r>
              <a:rPr lang="en-US" sz="1400" kern="0" dirty="0">
                <a:sym typeface="Ericsson Hilda Light" panose="00000400000000000000" pitchFamily="50" charset="0"/>
              </a:rPr>
              <a:t>Manager</a:t>
            </a:r>
            <a:r>
              <a:rPr kumimoji="0" lang="en-US" sz="1400" b="0" i="0" u="none" strike="noStrike" kern="0" cap="none" spc="0" normalizeH="0" baseline="0" noProof="0" dirty="0">
                <a:ln>
                  <a:noFill/>
                </a:ln>
                <a:effectLst/>
                <a:uLnTx/>
                <a:uFillTx/>
                <a:sym typeface="Ericsson Hilda Light" panose="00000400000000000000" pitchFamily="50" charset="0"/>
              </a:rPr>
              <a:t> Discovery</a:t>
            </a:r>
            <a:endParaRPr kumimoji="0" lang="en-US" sz="1400" b="0" i="0" u="none" strike="noStrike" kern="0" cap="none" spc="0" normalizeH="0" baseline="0" noProof="0" dirty="0">
              <a:ln>
                <a:noFill/>
              </a:ln>
              <a:effectLst/>
              <a:uLnTx/>
              <a:uFillTx/>
              <a:latin typeface="+mn-lt"/>
              <a:sym typeface="Ericsson Hilda Light" panose="00000400000000000000" pitchFamily="50" charset="0"/>
            </a:endParaRPr>
          </a:p>
          <a:p>
            <a:pPr marL="180000" marR="0" indent="-180000" algn="ctr" defTabSz="914400" rtl="0" eaLnBrk="1" fontAlgn="base" latinLnBrk="0" hangingPunct="1">
              <a:lnSpc>
                <a:spcPct val="100000"/>
              </a:lnSpc>
              <a:spcBef>
                <a:spcPts val="600"/>
              </a:spcBef>
              <a:spcAft>
                <a:spcPct val="0"/>
              </a:spcAft>
              <a:buClr>
                <a:schemeClr val="accent1"/>
              </a:buClr>
              <a:buSzTx/>
              <a:buFont typeface="Arial" panose="020B0604020202020204" pitchFamily="34" charset="0"/>
              <a:buChar char="›"/>
              <a:tabLst/>
            </a:pPr>
            <a:endParaRPr kumimoji="0" lang="aa-ET" sz="1400" b="0" i="0" u="none" strike="noStrike" kern="0" cap="none" spc="0" normalizeH="0" baseline="0" noProof="0" dirty="0" err="1">
              <a:ln>
                <a:noFill/>
              </a:ln>
              <a:effectLst/>
              <a:uLnTx/>
              <a:uFillTx/>
              <a:latin typeface="+mn-lt"/>
              <a:sym typeface="Ericsson Hilda Light" panose="00000400000000000000" pitchFamily="50" charset="0"/>
            </a:endParaRPr>
          </a:p>
        </p:txBody>
      </p:sp>
    </p:spTree>
    <p:extLst>
      <p:ext uri="{BB962C8B-B14F-4D97-AF65-F5344CB8AC3E}">
        <p14:creationId xmlns:p14="http://schemas.microsoft.com/office/powerpoint/2010/main" val="2140622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HOW TO OPERATE WITH INTENT?</a:t>
            </a:r>
            <a:endParaRPr lang="en-GB" dirty="0"/>
          </a:p>
        </p:txBody>
      </p:sp>
      <p:sp>
        <p:nvSpPr>
          <p:cNvPr id="97" name="Rectangle 96">
            <a:extLst>
              <a:ext uri="{FF2B5EF4-FFF2-40B4-BE49-F238E27FC236}">
                <a16:creationId xmlns="" xmlns:a16="http://schemas.microsoft.com/office/drawing/2014/main" id="{9836DD23-D738-4F9C-93CA-4EF7CE26F5C9}"/>
              </a:ext>
            </a:extLst>
          </p:cNvPr>
          <p:cNvSpPr/>
          <p:nvPr/>
        </p:nvSpPr>
        <p:spPr>
          <a:xfrm>
            <a:off x="4804913" y="6265069"/>
            <a:ext cx="7387087" cy="246221"/>
          </a:xfrm>
          <a:prstGeom prst="rect">
            <a:avLst/>
          </a:prstGeom>
        </p:spPr>
        <p:txBody>
          <a:bodyPr wrap="square">
            <a:spAutoFit/>
          </a:bodyPr>
          <a:lstStyle/>
          <a:p>
            <a:pPr algn="r"/>
            <a:r>
              <a:rPr lang="en-US" sz="1000" i="1" dirty="0"/>
              <a:t>Based on: Stuart J. Russel, Peter Norvig 2003: “Artificial Intelligence, A Modern Approach“ (2013)</a:t>
            </a:r>
          </a:p>
        </p:txBody>
      </p:sp>
      <p:grpSp>
        <p:nvGrpSpPr>
          <p:cNvPr id="98" name="Group 97">
            <a:extLst>
              <a:ext uri="{FF2B5EF4-FFF2-40B4-BE49-F238E27FC236}">
                <a16:creationId xmlns="" xmlns:a16="http://schemas.microsoft.com/office/drawing/2014/main" id="{33169CE7-4D0D-4440-9A35-05FE370BAA57}"/>
              </a:ext>
            </a:extLst>
          </p:cNvPr>
          <p:cNvGrpSpPr/>
          <p:nvPr/>
        </p:nvGrpSpPr>
        <p:grpSpPr>
          <a:xfrm>
            <a:off x="650187" y="1698415"/>
            <a:ext cx="10742738" cy="4236829"/>
            <a:chOff x="650187" y="1698415"/>
            <a:chExt cx="10742738" cy="4236829"/>
          </a:xfrm>
        </p:grpSpPr>
        <p:sp>
          <p:nvSpPr>
            <p:cNvPr id="99" name="Rectangle: Rounded Corners 98">
              <a:extLst>
                <a:ext uri="{FF2B5EF4-FFF2-40B4-BE49-F238E27FC236}">
                  <a16:creationId xmlns="" xmlns:a16="http://schemas.microsoft.com/office/drawing/2014/main" id="{A9F38F73-DE8B-4F87-9E08-02CBC1306242}"/>
                </a:ext>
              </a:extLst>
            </p:cNvPr>
            <p:cNvSpPr/>
            <p:nvPr/>
          </p:nvSpPr>
          <p:spPr bwMode="auto">
            <a:xfrm>
              <a:off x="3329103" y="1699714"/>
              <a:ext cx="5384906" cy="4235530"/>
            </a:xfrm>
            <a:prstGeom prst="roundRect">
              <a:avLst>
                <a:gd name="adj" fmla="val 3809"/>
              </a:avLst>
            </a:prstGeom>
            <a:solidFill>
              <a:srgbClr val="93CE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R="0" algn="l" defTabSz="914400" rtl="0" eaLnBrk="1" fontAlgn="base" latinLnBrk="0" hangingPunct="1">
                <a:lnSpc>
                  <a:spcPct val="100000"/>
                </a:lnSpc>
                <a:spcBef>
                  <a:spcPts val="300"/>
                </a:spcBef>
                <a:spcAft>
                  <a:spcPct val="0"/>
                </a:spcAft>
                <a:buClrTx/>
                <a:buSzTx/>
                <a:tabLst/>
              </a:pPr>
              <a:r>
                <a:rPr lang="en-US" sz="2800" b="1" dirty="0"/>
                <a:t>Zero-touch</a:t>
              </a:r>
              <a:br>
                <a:rPr lang="en-US" sz="2800" b="1" dirty="0"/>
              </a:br>
              <a:r>
                <a:rPr lang="en-US" sz="2800" b="1" dirty="0"/>
                <a:t>control </a:t>
              </a:r>
              <a:endParaRPr kumimoji="0" lang="en-US" sz="2800" b="1" i="0" u="none" strike="noStrike" cap="none" normalizeH="0" baseline="0" dirty="0">
                <a:ln>
                  <a:noFill/>
                </a:ln>
                <a:effectLst/>
              </a:endParaRPr>
            </a:p>
          </p:txBody>
        </p:sp>
        <p:cxnSp>
          <p:nvCxnSpPr>
            <p:cNvPr id="100" name="Straight Arrow Connector 99">
              <a:extLst>
                <a:ext uri="{FF2B5EF4-FFF2-40B4-BE49-F238E27FC236}">
                  <a16:creationId xmlns="" xmlns:a16="http://schemas.microsoft.com/office/drawing/2014/main" id="{3EE3D56F-CA5C-4B56-A7B7-D24F4C05A90C}"/>
                </a:ext>
              </a:extLst>
            </p:cNvPr>
            <p:cNvCxnSpPr>
              <a:cxnSpLocks/>
              <a:stCxn id="102" idx="2"/>
              <a:endCxn id="121" idx="0"/>
            </p:cNvCxnSpPr>
            <p:nvPr/>
          </p:nvCxnSpPr>
          <p:spPr bwMode="auto">
            <a:xfrm flipH="1">
              <a:off x="7460235" y="2462249"/>
              <a:ext cx="2" cy="74539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01" name="Straight Arrow Connector 100">
              <a:extLst>
                <a:ext uri="{FF2B5EF4-FFF2-40B4-BE49-F238E27FC236}">
                  <a16:creationId xmlns="" xmlns:a16="http://schemas.microsoft.com/office/drawing/2014/main" id="{5DBAE394-E410-4670-98FE-79EDED9FA303}"/>
                </a:ext>
              </a:extLst>
            </p:cNvPr>
            <p:cNvCxnSpPr>
              <a:cxnSpLocks/>
              <a:stCxn id="121" idx="2"/>
              <a:endCxn id="103" idx="0"/>
            </p:cNvCxnSpPr>
            <p:nvPr/>
          </p:nvCxnSpPr>
          <p:spPr bwMode="auto">
            <a:xfrm>
              <a:off x="7460235" y="4424713"/>
              <a:ext cx="1" cy="745399"/>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02" name="TextBox 101">
              <a:extLst>
                <a:ext uri="{FF2B5EF4-FFF2-40B4-BE49-F238E27FC236}">
                  <a16:creationId xmlns="" xmlns:a16="http://schemas.microsoft.com/office/drawing/2014/main" id="{E1C56B6B-4863-4EE7-A6AE-8A59C13B652D}"/>
                </a:ext>
              </a:extLst>
            </p:cNvPr>
            <p:cNvSpPr txBox="1"/>
            <p:nvPr/>
          </p:nvSpPr>
          <p:spPr bwMode="auto">
            <a:xfrm>
              <a:off x="6861969" y="1958077"/>
              <a:ext cx="1196536" cy="504172"/>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p>
              <a:pPr algn="ctr">
                <a:buClr>
                  <a:schemeClr val="tx1"/>
                </a:buClr>
              </a:pPr>
              <a:r>
                <a:rPr lang="en-US" sz="2800" dirty="0"/>
                <a:t>Sensor</a:t>
              </a:r>
            </a:p>
          </p:txBody>
        </p:sp>
        <p:sp>
          <p:nvSpPr>
            <p:cNvPr id="103" name="TextBox 102">
              <a:extLst>
                <a:ext uri="{FF2B5EF4-FFF2-40B4-BE49-F238E27FC236}">
                  <a16:creationId xmlns="" xmlns:a16="http://schemas.microsoft.com/office/drawing/2014/main" id="{90514406-0A85-4976-BA52-1FDDFB374579}"/>
                </a:ext>
              </a:extLst>
            </p:cNvPr>
            <p:cNvSpPr txBox="1"/>
            <p:nvPr/>
          </p:nvSpPr>
          <p:spPr bwMode="auto">
            <a:xfrm>
              <a:off x="6714492" y="5170112"/>
              <a:ext cx="1491488" cy="504172"/>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p>
              <a:pPr algn="ctr">
                <a:buClr>
                  <a:schemeClr val="tx1"/>
                </a:buClr>
              </a:pPr>
              <a:r>
                <a:rPr lang="en-US" sz="2800" dirty="0"/>
                <a:t>Actuator</a:t>
              </a:r>
            </a:p>
          </p:txBody>
        </p:sp>
        <p:grpSp>
          <p:nvGrpSpPr>
            <p:cNvPr id="104" name="Group 103">
              <a:extLst>
                <a:ext uri="{FF2B5EF4-FFF2-40B4-BE49-F238E27FC236}">
                  <a16:creationId xmlns="" xmlns:a16="http://schemas.microsoft.com/office/drawing/2014/main" id="{18D46835-EB47-4E33-976C-8FD7B7243C6F}"/>
                </a:ext>
              </a:extLst>
            </p:cNvPr>
            <p:cNvGrpSpPr/>
            <p:nvPr/>
          </p:nvGrpSpPr>
          <p:grpSpPr>
            <a:xfrm>
              <a:off x="6569282" y="3207647"/>
              <a:ext cx="1781907" cy="1217066"/>
              <a:chOff x="5399203" y="2832259"/>
              <a:chExt cx="1472651" cy="1005840"/>
            </a:xfrm>
          </p:grpSpPr>
          <p:sp>
            <p:nvSpPr>
              <p:cNvPr id="121" name="Rectangle 120">
                <a:extLst>
                  <a:ext uri="{FF2B5EF4-FFF2-40B4-BE49-F238E27FC236}">
                    <a16:creationId xmlns="" xmlns:a16="http://schemas.microsoft.com/office/drawing/2014/main" id="{59A7054E-D077-4854-8120-77086D449FA9}"/>
                  </a:ext>
                </a:extLst>
              </p:cNvPr>
              <p:cNvSpPr/>
              <p:nvPr/>
            </p:nvSpPr>
            <p:spPr bwMode="auto">
              <a:xfrm>
                <a:off x="5632608" y="2832259"/>
                <a:ext cx="1005840" cy="100584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endParaRPr kumimoji="0" lang="en-US" sz="2800" b="0" i="0" u="none" strike="noStrike" cap="none" normalizeH="0" baseline="0" dirty="0">
                  <a:ln>
                    <a:noFill/>
                  </a:ln>
                  <a:effectLst/>
                </a:endParaRPr>
              </a:p>
            </p:txBody>
          </p:sp>
          <p:sp>
            <p:nvSpPr>
              <p:cNvPr id="122" name="Rectangle 121">
                <a:extLst>
                  <a:ext uri="{FF2B5EF4-FFF2-40B4-BE49-F238E27FC236}">
                    <a16:creationId xmlns="" xmlns:a16="http://schemas.microsoft.com/office/drawing/2014/main" id="{EA5A453E-0BBC-43A3-A5B8-792264B68055}"/>
                  </a:ext>
                </a:extLst>
              </p:cNvPr>
              <p:cNvSpPr/>
              <p:nvPr/>
            </p:nvSpPr>
            <p:spPr bwMode="auto">
              <a:xfrm>
                <a:off x="5399203" y="2877979"/>
                <a:ext cx="1472651" cy="9144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kumimoji="0" lang="en-US" sz="2800" b="0" i="0" u="none" strike="noStrike" cap="none" normalizeH="0" baseline="0" dirty="0">
                    <a:ln>
                      <a:noFill/>
                    </a:ln>
                    <a:effectLst/>
                  </a:rPr>
                  <a:t>Thinking</a:t>
                </a:r>
                <a:endParaRPr kumimoji="0" lang="en-US" sz="1400" b="0" i="0" u="none" strike="noStrike" cap="none" normalizeH="0" baseline="0" dirty="0">
                  <a:ln>
                    <a:noFill/>
                  </a:ln>
                  <a:effectLst/>
                </a:endParaRPr>
              </a:p>
            </p:txBody>
          </p:sp>
        </p:grpSp>
        <p:sp>
          <p:nvSpPr>
            <p:cNvPr id="105" name="Rectangle: Rounded Corners 104">
              <a:extLst>
                <a:ext uri="{FF2B5EF4-FFF2-40B4-BE49-F238E27FC236}">
                  <a16:creationId xmlns="" xmlns:a16="http://schemas.microsoft.com/office/drawing/2014/main" id="{0230EB2A-D79E-4529-9952-A1FDAE287223}"/>
                </a:ext>
              </a:extLst>
            </p:cNvPr>
            <p:cNvSpPr/>
            <p:nvPr/>
          </p:nvSpPr>
          <p:spPr bwMode="auto">
            <a:xfrm>
              <a:off x="3795234" y="3262968"/>
              <a:ext cx="2002673" cy="1106424"/>
            </a:xfrm>
            <a:prstGeom prst="roundRect">
              <a:avLst>
                <a:gd name="adj" fmla="val 50000"/>
              </a:avLst>
            </a:prstGeom>
            <a:solidFill>
              <a:schemeClr val="bg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kumimoji="0" lang="en-US" sz="2800" b="0" i="0" u="none" strike="noStrike" cap="none" normalizeH="0" baseline="0" dirty="0">
                  <a:ln>
                    <a:noFill/>
                  </a:ln>
                  <a:effectLst/>
                  <a:latin typeface="+mn-lt"/>
                </a:rPr>
                <a:t>Knowing</a:t>
              </a:r>
            </a:p>
          </p:txBody>
        </p:sp>
        <p:cxnSp>
          <p:nvCxnSpPr>
            <p:cNvPr id="106" name="Straight Arrow Connector 105">
              <a:extLst>
                <a:ext uri="{FF2B5EF4-FFF2-40B4-BE49-F238E27FC236}">
                  <a16:creationId xmlns="" xmlns:a16="http://schemas.microsoft.com/office/drawing/2014/main" id="{BCF27E87-01A4-4170-98B9-39E596291F2E}"/>
                </a:ext>
              </a:extLst>
            </p:cNvPr>
            <p:cNvCxnSpPr>
              <a:cxnSpLocks/>
            </p:cNvCxnSpPr>
            <p:nvPr/>
          </p:nvCxnSpPr>
          <p:spPr bwMode="auto">
            <a:xfrm>
              <a:off x="5862843" y="3815762"/>
              <a:ext cx="641504" cy="837"/>
            </a:xfrm>
            <a:prstGeom prst="straightConnector1">
              <a:avLst/>
            </a:prstGeom>
            <a:solidFill>
              <a:schemeClr val="accent1"/>
            </a:solidFill>
            <a:ln w="57150" cap="flat" cmpd="sng" algn="ctr">
              <a:solidFill>
                <a:srgbClr val="0082F0"/>
              </a:solidFill>
              <a:prstDash val="solid"/>
              <a:round/>
              <a:headEnd type="triangle" w="med" len="med"/>
              <a:tailEnd type="triangle" w="med" len="med"/>
            </a:ln>
            <a:effectLst/>
          </p:spPr>
        </p:cxnSp>
        <p:grpSp>
          <p:nvGrpSpPr>
            <p:cNvPr id="107" name="Group 106">
              <a:extLst>
                <a:ext uri="{FF2B5EF4-FFF2-40B4-BE49-F238E27FC236}">
                  <a16:creationId xmlns="" xmlns:a16="http://schemas.microsoft.com/office/drawing/2014/main" id="{2473E6D0-4C77-4E79-B880-2A8EC5E082B9}"/>
                </a:ext>
              </a:extLst>
            </p:cNvPr>
            <p:cNvGrpSpPr/>
            <p:nvPr/>
          </p:nvGrpSpPr>
          <p:grpSpPr>
            <a:xfrm>
              <a:off x="650187" y="1699714"/>
              <a:ext cx="1028227" cy="4235530"/>
              <a:chOff x="8995030" y="1693794"/>
              <a:chExt cx="1944009" cy="4235530"/>
            </a:xfrm>
          </p:grpSpPr>
          <p:sp>
            <p:nvSpPr>
              <p:cNvPr id="118" name="Rectangle: Rounded Corners 117">
                <a:extLst>
                  <a:ext uri="{FF2B5EF4-FFF2-40B4-BE49-F238E27FC236}">
                    <a16:creationId xmlns="" xmlns:a16="http://schemas.microsoft.com/office/drawing/2014/main" id="{4A31B8E4-1A01-4F38-AC76-F57E3C2C4B0C}"/>
                  </a:ext>
                </a:extLst>
              </p:cNvPr>
              <p:cNvSpPr/>
              <p:nvPr/>
            </p:nvSpPr>
            <p:spPr bwMode="auto">
              <a:xfrm rot="10800000">
                <a:off x="8995030" y="1693794"/>
                <a:ext cx="1944009" cy="4235530"/>
              </a:xfrm>
              <a:prstGeom prst="roundRect">
                <a:avLst>
                  <a:gd name="adj" fmla="val 8544"/>
                </a:avLst>
              </a:prstGeom>
              <a:solidFill>
                <a:srgbClr val="E0E0E0"/>
              </a:solidFill>
              <a:ln w="12700" cap="flat" cmpd="sng" algn="ctr">
                <a:noFill/>
                <a:prstDash val="solid"/>
                <a:round/>
                <a:headEnd type="none" w="med" len="med"/>
                <a:tailEnd type="none" w="med" len="med"/>
              </a:ln>
              <a:effectLst/>
            </p:spPr>
            <p:txBody>
              <a:bodyPr rot="0" spcFirstLastPara="0" vertOverflow="overflow" horzOverflow="overflow" vert="vert" wrap="square" lIns="72000" tIns="36000" rIns="73152" bIns="36576"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lang="en-US" sz="2800" b="1" dirty="0"/>
                  <a:t>Operator</a:t>
                </a:r>
                <a:endParaRPr kumimoji="0" lang="en-US" sz="2800" b="1" i="0" u="none" strike="noStrike" cap="none" normalizeH="0" baseline="0" dirty="0">
                  <a:ln>
                    <a:noFill/>
                  </a:ln>
                  <a:effectLst/>
                </a:endParaRPr>
              </a:p>
            </p:txBody>
          </p:sp>
          <p:sp>
            <p:nvSpPr>
              <p:cNvPr id="119" name="Rectangle 118">
                <a:extLst>
                  <a:ext uri="{FF2B5EF4-FFF2-40B4-BE49-F238E27FC236}">
                    <a16:creationId xmlns="" xmlns:a16="http://schemas.microsoft.com/office/drawing/2014/main" id="{5216B5B7-E797-4249-A7D3-DBE6BB183E53}"/>
                  </a:ext>
                </a:extLst>
              </p:cNvPr>
              <p:cNvSpPr/>
              <p:nvPr/>
            </p:nvSpPr>
            <p:spPr bwMode="auto">
              <a:xfrm>
                <a:off x="9447551" y="2037958"/>
                <a:ext cx="208393" cy="335169"/>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800" b="0" i="0" u="none" strike="noStrike" cap="none" normalizeH="0" baseline="0" dirty="0" err="1">
                  <a:ln>
                    <a:noFill/>
                  </a:ln>
                  <a:solidFill>
                    <a:schemeClr val="bg1"/>
                  </a:solidFill>
                  <a:effectLst/>
                  <a:latin typeface="+mn-lt"/>
                </a:endParaRPr>
              </a:p>
            </p:txBody>
          </p:sp>
          <p:sp>
            <p:nvSpPr>
              <p:cNvPr id="120" name="Rectangle 119">
                <a:extLst>
                  <a:ext uri="{FF2B5EF4-FFF2-40B4-BE49-F238E27FC236}">
                    <a16:creationId xmlns="" xmlns:a16="http://schemas.microsoft.com/office/drawing/2014/main" id="{41B6D8CE-353F-4E99-A03F-3F92515BFB65}"/>
                  </a:ext>
                </a:extLst>
              </p:cNvPr>
              <p:cNvSpPr/>
              <p:nvPr/>
            </p:nvSpPr>
            <p:spPr bwMode="auto">
              <a:xfrm>
                <a:off x="9447551" y="5249992"/>
                <a:ext cx="208393" cy="335169"/>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800" b="0" i="0" u="none" strike="noStrike" cap="none" normalizeH="0" baseline="0" dirty="0" err="1">
                  <a:ln>
                    <a:noFill/>
                  </a:ln>
                  <a:solidFill>
                    <a:schemeClr val="bg1"/>
                  </a:solidFill>
                  <a:effectLst/>
                  <a:latin typeface="+mn-lt"/>
                </a:endParaRPr>
              </a:p>
            </p:txBody>
          </p:sp>
        </p:grpSp>
        <p:cxnSp>
          <p:nvCxnSpPr>
            <p:cNvPr id="108" name="Straight Arrow Connector 107">
              <a:extLst>
                <a:ext uri="{FF2B5EF4-FFF2-40B4-BE49-F238E27FC236}">
                  <a16:creationId xmlns="" xmlns:a16="http://schemas.microsoft.com/office/drawing/2014/main" id="{1E04C1E7-7117-4329-8166-40315DE89D10}"/>
                </a:ext>
              </a:extLst>
            </p:cNvPr>
            <p:cNvCxnSpPr>
              <a:cxnSpLocks/>
            </p:cNvCxnSpPr>
            <p:nvPr/>
          </p:nvCxnSpPr>
          <p:spPr bwMode="auto">
            <a:xfrm>
              <a:off x="1477577" y="3815762"/>
              <a:ext cx="2266686" cy="171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09" name="TextBox 108">
              <a:extLst>
                <a:ext uri="{FF2B5EF4-FFF2-40B4-BE49-F238E27FC236}">
                  <a16:creationId xmlns="" xmlns:a16="http://schemas.microsoft.com/office/drawing/2014/main" id="{3966F39D-BE8B-4C69-8A6C-E305B687051D}"/>
                </a:ext>
              </a:extLst>
            </p:cNvPr>
            <p:cNvSpPr txBox="1"/>
            <p:nvPr/>
          </p:nvSpPr>
          <p:spPr bwMode="auto">
            <a:xfrm>
              <a:off x="2089836" y="3374863"/>
              <a:ext cx="827845" cy="381061"/>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p>
              <a:pPr algn="ctr">
                <a:buClr>
                  <a:schemeClr val="tx1"/>
                </a:buClr>
              </a:pPr>
              <a:r>
                <a:rPr lang="en-US" sz="2000" i="1" dirty="0"/>
                <a:t>Intent</a:t>
              </a:r>
            </a:p>
          </p:txBody>
        </p:sp>
        <p:sp>
          <p:nvSpPr>
            <p:cNvPr id="110" name="TextBox 109">
              <a:extLst>
                <a:ext uri="{FF2B5EF4-FFF2-40B4-BE49-F238E27FC236}">
                  <a16:creationId xmlns="" xmlns:a16="http://schemas.microsoft.com/office/drawing/2014/main" id="{22E4A8A0-807A-45D9-AB2F-181E57DCC7A5}"/>
                </a:ext>
              </a:extLst>
            </p:cNvPr>
            <p:cNvSpPr txBox="1"/>
            <p:nvPr/>
          </p:nvSpPr>
          <p:spPr bwMode="auto">
            <a:xfrm>
              <a:off x="8972343" y="1757371"/>
              <a:ext cx="1134020" cy="381061"/>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p>
              <a:pPr algn="ctr">
                <a:buClr>
                  <a:schemeClr val="tx1"/>
                </a:buClr>
              </a:pPr>
              <a:r>
                <a:rPr lang="en-US" sz="2000" i="1" dirty="0"/>
                <a:t>Percepts</a:t>
              </a:r>
            </a:p>
          </p:txBody>
        </p:sp>
        <p:sp>
          <p:nvSpPr>
            <p:cNvPr id="111" name="TextBox 110">
              <a:extLst>
                <a:ext uri="{FF2B5EF4-FFF2-40B4-BE49-F238E27FC236}">
                  <a16:creationId xmlns="" xmlns:a16="http://schemas.microsoft.com/office/drawing/2014/main" id="{9DCED0B5-B6CC-45B1-B1B3-92B4D0270151}"/>
                </a:ext>
              </a:extLst>
            </p:cNvPr>
            <p:cNvSpPr txBox="1"/>
            <p:nvPr/>
          </p:nvSpPr>
          <p:spPr bwMode="auto">
            <a:xfrm>
              <a:off x="9041274" y="5493927"/>
              <a:ext cx="996162" cy="381061"/>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p>
              <a:pPr algn="ctr">
                <a:buClr>
                  <a:schemeClr val="tx1"/>
                </a:buClr>
              </a:pPr>
              <a:r>
                <a:rPr lang="en-US" sz="2000" i="1" dirty="0"/>
                <a:t>Actions</a:t>
              </a:r>
            </a:p>
          </p:txBody>
        </p:sp>
        <p:grpSp>
          <p:nvGrpSpPr>
            <p:cNvPr id="112" name="Group 111">
              <a:extLst>
                <a:ext uri="{FF2B5EF4-FFF2-40B4-BE49-F238E27FC236}">
                  <a16:creationId xmlns="" xmlns:a16="http://schemas.microsoft.com/office/drawing/2014/main" id="{CF51547D-1214-4719-A9F6-EE785852F951}"/>
                </a:ext>
              </a:extLst>
            </p:cNvPr>
            <p:cNvGrpSpPr/>
            <p:nvPr/>
          </p:nvGrpSpPr>
          <p:grpSpPr>
            <a:xfrm>
              <a:off x="10364698" y="1698415"/>
              <a:ext cx="1028227" cy="4235530"/>
              <a:chOff x="8995030" y="1693794"/>
              <a:chExt cx="1944009" cy="4235530"/>
            </a:xfrm>
          </p:grpSpPr>
          <p:sp>
            <p:nvSpPr>
              <p:cNvPr id="115" name="Rectangle: Rounded Corners 114">
                <a:extLst>
                  <a:ext uri="{FF2B5EF4-FFF2-40B4-BE49-F238E27FC236}">
                    <a16:creationId xmlns="" xmlns:a16="http://schemas.microsoft.com/office/drawing/2014/main" id="{2B1E58D6-4185-4B43-AE78-91259A288F2F}"/>
                  </a:ext>
                </a:extLst>
              </p:cNvPr>
              <p:cNvSpPr/>
              <p:nvPr/>
            </p:nvSpPr>
            <p:spPr bwMode="auto">
              <a:xfrm>
                <a:off x="8995030" y="1693794"/>
                <a:ext cx="1944009" cy="4235530"/>
              </a:xfrm>
              <a:prstGeom prst="roundRect">
                <a:avLst>
                  <a:gd name="adj" fmla="val 8544"/>
                </a:avLst>
              </a:prstGeom>
              <a:solidFill>
                <a:srgbClr val="E0E0E0"/>
              </a:solidFill>
              <a:ln w="12700" cap="flat" cmpd="sng" algn="ctr">
                <a:noFill/>
                <a:prstDash val="solid"/>
                <a:round/>
                <a:headEnd type="none" w="med" len="med"/>
                <a:tailEnd type="none" w="med" len="med"/>
              </a:ln>
              <a:effectLst/>
            </p:spPr>
            <p:txBody>
              <a:bodyPr rot="0" spcFirstLastPara="0" vertOverflow="overflow" horzOverflow="overflow" vert="vert" wrap="square" lIns="72000" tIns="36000" rIns="73152" bIns="36576"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lang="en-US" sz="2800" b="1" dirty="0"/>
                  <a:t>Environment</a:t>
                </a:r>
                <a:endParaRPr kumimoji="0" lang="en-US" sz="2800" b="1" i="0" u="none" strike="noStrike" cap="none" normalizeH="0" baseline="0" dirty="0">
                  <a:ln>
                    <a:noFill/>
                  </a:ln>
                  <a:effectLst/>
                </a:endParaRPr>
              </a:p>
            </p:txBody>
          </p:sp>
          <p:sp>
            <p:nvSpPr>
              <p:cNvPr id="116" name="Rectangle 115">
                <a:extLst>
                  <a:ext uri="{FF2B5EF4-FFF2-40B4-BE49-F238E27FC236}">
                    <a16:creationId xmlns="" xmlns:a16="http://schemas.microsoft.com/office/drawing/2014/main" id="{68D73A20-AE0C-4B97-A576-A441C5F6C64D}"/>
                  </a:ext>
                </a:extLst>
              </p:cNvPr>
              <p:cNvSpPr/>
              <p:nvPr/>
            </p:nvSpPr>
            <p:spPr bwMode="auto">
              <a:xfrm>
                <a:off x="9447551" y="2037958"/>
                <a:ext cx="208393" cy="335169"/>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800" b="0" i="0" u="none" strike="noStrike" cap="none" normalizeH="0" baseline="0" dirty="0" err="1">
                  <a:ln>
                    <a:noFill/>
                  </a:ln>
                  <a:solidFill>
                    <a:schemeClr val="bg1"/>
                  </a:solidFill>
                  <a:effectLst/>
                  <a:latin typeface="+mn-lt"/>
                </a:endParaRPr>
              </a:p>
            </p:txBody>
          </p:sp>
          <p:sp>
            <p:nvSpPr>
              <p:cNvPr id="117" name="Rectangle 116">
                <a:extLst>
                  <a:ext uri="{FF2B5EF4-FFF2-40B4-BE49-F238E27FC236}">
                    <a16:creationId xmlns="" xmlns:a16="http://schemas.microsoft.com/office/drawing/2014/main" id="{3B02C0A2-2F99-491A-9187-D93481791CBF}"/>
                  </a:ext>
                </a:extLst>
              </p:cNvPr>
              <p:cNvSpPr/>
              <p:nvPr/>
            </p:nvSpPr>
            <p:spPr bwMode="auto">
              <a:xfrm>
                <a:off x="9447551" y="5249992"/>
                <a:ext cx="208393" cy="335169"/>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800" b="0" i="0" u="none" strike="noStrike" cap="none" normalizeH="0" baseline="0" dirty="0" err="1">
                  <a:ln>
                    <a:noFill/>
                  </a:ln>
                  <a:solidFill>
                    <a:schemeClr val="bg1"/>
                  </a:solidFill>
                  <a:effectLst/>
                  <a:latin typeface="+mn-lt"/>
                </a:endParaRPr>
              </a:p>
            </p:txBody>
          </p:sp>
        </p:grpSp>
        <p:cxnSp>
          <p:nvCxnSpPr>
            <p:cNvPr id="113" name="Straight Arrow Connector 112">
              <a:extLst>
                <a:ext uri="{FF2B5EF4-FFF2-40B4-BE49-F238E27FC236}">
                  <a16:creationId xmlns="" xmlns:a16="http://schemas.microsoft.com/office/drawing/2014/main" id="{C9C5B9CB-B892-4DD8-9986-045E359AD285}"/>
                </a:ext>
              </a:extLst>
            </p:cNvPr>
            <p:cNvCxnSpPr>
              <a:cxnSpLocks/>
              <a:stCxn id="116" idx="1"/>
              <a:endCxn id="102" idx="3"/>
            </p:cNvCxnSpPr>
            <p:nvPr/>
          </p:nvCxnSpPr>
          <p:spPr bwMode="auto">
            <a:xfrm flipH="1" flipV="1">
              <a:off x="8058505" y="2210163"/>
              <a:ext cx="2545541" cy="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14" name="Straight Arrow Connector 113">
              <a:extLst>
                <a:ext uri="{FF2B5EF4-FFF2-40B4-BE49-F238E27FC236}">
                  <a16:creationId xmlns="" xmlns:a16="http://schemas.microsoft.com/office/drawing/2014/main" id="{6EFF4A7C-4558-4AE3-9CE9-F91CEC97B8FF}"/>
                </a:ext>
              </a:extLst>
            </p:cNvPr>
            <p:cNvCxnSpPr>
              <a:cxnSpLocks/>
              <a:stCxn id="117" idx="1"/>
              <a:endCxn id="103" idx="3"/>
            </p:cNvCxnSpPr>
            <p:nvPr/>
          </p:nvCxnSpPr>
          <p:spPr bwMode="auto">
            <a:xfrm flipH="1">
              <a:off x="8205980" y="5422198"/>
              <a:ext cx="2398066"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grpSp>
    </p:spTree>
    <p:extLst>
      <p:ext uri="{BB962C8B-B14F-4D97-AF65-F5344CB8AC3E}">
        <p14:creationId xmlns:p14="http://schemas.microsoft.com/office/powerpoint/2010/main" val="4196812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5109209" y="1838738"/>
            <a:ext cx="5990591" cy="4362037"/>
          </a:xfrm>
        </p:spPr>
        <p:txBody>
          <a:bodyPr>
            <a:normAutofit/>
          </a:bodyPr>
          <a:lstStyle/>
          <a:p>
            <a:r>
              <a:rPr lang="aa-ET" sz="1600" dirty="0"/>
              <a:t>It is the receiver of intent</a:t>
            </a:r>
            <a:endParaRPr lang="en-GB" sz="1600" dirty="0"/>
          </a:p>
          <a:p>
            <a:r>
              <a:rPr lang="aa-ET" sz="1600" dirty="0"/>
              <a:t>It is responsible for a clearly defined operational domain</a:t>
            </a:r>
          </a:p>
          <a:p>
            <a:r>
              <a:rPr lang="aa-ET" sz="1600" dirty="0"/>
              <a:t>It measures the state of the domain it operates to compare if intent is met</a:t>
            </a:r>
          </a:p>
          <a:p>
            <a:r>
              <a:rPr lang="aa-ET" sz="1600" dirty="0"/>
              <a:t>It decides on corrective actions</a:t>
            </a:r>
          </a:p>
          <a:p>
            <a:r>
              <a:rPr lang="aa-ET" sz="1600" dirty="0"/>
              <a:t>It acts through conventional interfaces:</a:t>
            </a:r>
            <a:br>
              <a:rPr lang="aa-ET" sz="1600" dirty="0"/>
            </a:br>
            <a:r>
              <a:rPr lang="aa-ET" sz="1600" dirty="0"/>
              <a:t>configure, set-up, deployment, ...</a:t>
            </a:r>
          </a:p>
          <a:p>
            <a:r>
              <a:rPr lang="aa-ET" sz="1600" dirty="0"/>
              <a:t>It acts through additional intent sent to other intent managers</a:t>
            </a:r>
          </a:p>
          <a:p>
            <a:r>
              <a:rPr lang="aa-ET" sz="1600" dirty="0"/>
              <a:t>It reports the intent fulfillment status back to the origin of the intent</a:t>
            </a:r>
            <a:endParaRPr lang="en-GB" sz="16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OPERATION WITH INTENT: </a:t>
            </a:r>
            <a:r>
              <a:rPr lang="aa-ET" b="0" dirty="0"/>
              <a:t>The Intent Management Function</a:t>
            </a:r>
            <a:endParaRPr lang="en-GB" dirty="0"/>
          </a:p>
        </p:txBody>
      </p:sp>
      <p:grpSp>
        <p:nvGrpSpPr>
          <p:cNvPr id="5" name="Group 4">
            <a:extLst>
              <a:ext uri="{FF2B5EF4-FFF2-40B4-BE49-F238E27FC236}">
                <a16:creationId xmlns="" xmlns:a16="http://schemas.microsoft.com/office/drawing/2014/main" id="{536FD862-D2EE-40DD-8586-EA479A0BC5BD}"/>
              </a:ext>
            </a:extLst>
          </p:cNvPr>
          <p:cNvGrpSpPr/>
          <p:nvPr/>
        </p:nvGrpSpPr>
        <p:grpSpPr>
          <a:xfrm>
            <a:off x="792127" y="2097397"/>
            <a:ext cx="2607383" cy="631750"/>
            <a:chOff x="1362789" y="2109839"/>
            <a:chExt cx="2868121" cy="694925"/>
          </a:xfrm>
        </p:grpSpPr>
        <p:grpSp>
          <p:nvGrpSpPr>
            <p:cNvPr id="6" name="Group 5">
              <a:extLst>
                <a:ext uri="{FF2B5EF4-FFF2-40B4-BE49-F238E27FC236}">
                  <a16:creationId xmlns="" xmlns:a16="http://schemas.microsoft.com/office/drawing/2014/main" id="{8DA96E8B-1ABA-4643-8E90-5A9BFA1538AB}"/>
                </a:ext>
              </a:extLst>
            </p:cNvPr>
            <p:cNvGrpSpPr/>
            <p:nvPr/>
          </p:nvGrpSpPr>
          <p:grpSpPr>
            <a:xfrm>
              <a:off x="1362789" y="2109839"/>
              <a:ext cx="652849" cy="694925"/>
              <a:chOff x="926240" y="4660990"/>
              <a:chExt cx="652849" cy="694925"/>
            </a:xfrm>
          </p:grpSpPr>
          <p:sp>
            <p:nvSpPr>
              <p:cNvPr id="13" name="Rectangle 12">
                <a:extLst>
                  <a:ext uri="{FF2B5EF4-FFF2-40B4-BE49-F238E27FC236}">
                    <a16:creationId xmlns="" xmlns:a16="http://schemas.microsoft.com/office/drawing/2014/main" id="{D462BBDF-C7CB-4136-B158-9640EAFD299B}"/>
                  </a:ext>
                </a:extLst>
              </p:cNvPr>
              <p:cNvSpPr/>
              <p:nvPr/>
            </p:nvSpPr>
            <p:spPr bwMode="auto">
              <a:xfrm>
                <a:off x="926240"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14" name="Group 13">
                <a:extLst>
                  <a:ext uri="{FF2B5EF4-FFF2-40B4-BE49-F238E27FC236}">
                    <a16:creationId xmlns="" xmlns:a16="http://schemas.microsoft.com/office/drawing/2014/main" id="{0503285C-91F6-4E69-8397-ED5856B2E097}"/>
                  </a:ext>
                </a:extLst>
              </p:cNvPr>
              <p:cNvGrpSpPr/>
              <p:nvPr/>
            </p:nvGrpSpPr>
            <p:grpSpPr>
              <a:xfrm>
                <a:off x="1010987" y="4726493"/>
                <a:ext cx="483354" cy="563918"/>
                <a:chOff x="1505103" y="1844675"/>
                <a:chExt cx="483354" cy="563918"/>
              </a:xfrm>
            </p:grpSpPr>
            <p:sp>
              <p:nvSpPr>
                <p:cNvPr id="15" name="Rectangle: Folded Corner 14">
                  <a:extLst>
                    <a:ext uri="{FF2B5EF4-FFF2-40B4-BE49-F238E27FC236}">
                      <a16:creationId xmlns="" xmlns:a16="http://schemas.microsoft.com/office/drawing/2014/main" id="{4B85724D-2EF9-4AC1-A8F5-015506905BB0}"/>
                    </a:ext>
                  </a:extLst>
                </p:cNvPr>
                <p:cNvSpPr/>
                <p:nvPr/>
              </p:nvSpPr>
              <p:spPr bwMode="auto">
                <a:xfrm>
                  <a:off x="1505103" y="1844675"/>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intent</a:t>
                  </a:r>
                  <a:endParaRPr kumimoji="0" lang="en-US" sz="1800" b="0" i="0" u="none" strike="noStrike" kern="0" cap="none" spc="0" normalizeH="0" baseline="0" noProof="0" dirty="0">
                    <a:ln>
                      <a:noFill/>
                    </a:ln>
                    <a:solidFill>
                      <a:srgbClr val="181818"/>
                    </a:solidFill>
                    <a:effectLst/>
                    <a:uLnTx/>
                    <a:uFillTx/>
                    <a:latin typeface="Ericsson Hilda"/>
                  </a:endParaRPr>
                </a:p>
              </p:txBody>
            </p:sp>
            <p:pic>
              <p:nvPicPr>
                <p:cNvPr id="16" name="Picture Placeholder 37">
                  <a:extLst>
                    <a:ext uri="{FF2B5EF4-FFF2-40B4-BE49-F238E27FC236}">
                      <a16:creationId xmlns="" xmlns:a16="http://schemas.microsoft.com/office/drawing/2014/main" id="{5E575ED9-15B2-4046-B50B-56026E8BAF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3" b="73"/>
                <a:stretch>
                  <a:fillRect/>
                </a:stretch>
              </p:blipFill>
              <p:spPr bwMode="auto">
                <a:xfrm>
                  <a:off x="1590194" y="1871873"/>
                  <a:ext cx="313171" cy="313171"/>
                </a:xfrm>
                <a:prstGeom prst="rect">
                  <a:avLst/>
                </a:prstGeom>
                <a:noFill/>
                <a:ln w="9525">
                  <a:noFill/>
                  <a:miter lim="800000"/>
                  <a:headEnd/>
                  <a:tailEnd/>
                </a:ln>
              </p:spPr>
            </p:pic>
          </p:grpSp>
        </p:grpSp>
        <p:grpSp>
          <p:nvGrpSpPr>
            <p:cNvPr id="7" name="Group 6">
              <a:extLst>
                <a:ext uri="{FF2B5EF4-FFF2-40B4-BE49-F238E27FC236}">
                  <a16:creationId xmlns="" xmlns:a16="http://schemas.microsoft.com/office/drawing/2014/main" id="{188280D8-C523-4D30-BC31-2C23923DA3FA}"/>
                </a:ext>
              </a:extLst>
            </p:cNvPr>
            <p:cNvGrpSpPr/>
            <p:nvPr/>
          </p:nvGrpSpPr>
          <p:grpSpPr>
            <a:xfrm>
              <a:off x="3578061" y="2109839"/>
              <a:ext cx="652849" cy="694925"/>
              <a:chOff x="2431711" y="4660990"/>
              <a:chExt cx="652849" cy="694925"/>
            </a:xfrm>
          </p:grpSpPr>
          <p:sp>
            <p:nvSpPr>
              <p:cNvPr id="9" name="Rectangle 8">
                <a:extLst>
                  <a:ext uri="{FF2B5EF4-FFF2-40B4-BE49-F238E27FC236}">
                    <a16:creationId xmlns="" xmlns:a16="http://schemas.microsoft.com/office/drawing/2014/main" id="{03017970-7F8F-4728-A336-DFD3E1D1EF5C}"/>
                  </a:ext>
                </a:extLst>
              </p:cNvPr>
              <p:cNvSpPr/>
              <p:nvPr/>
            </p:nvSpPr>
            <p:spPr bwMode="auto">
              <a:xfrm>
                <a:off x="2431711"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10" name="Group 9">
                <a:extLst>
                  <a:ext uri="{FF2B5EF4-FFF2-40B4-BE49-F238E27FC236}">
                    <a16:creationId xmlns="" xmlns:a16="http://schemas.microsoft.com/office/drawing/2014/main" id="{26E506CE-CAAB-4274-A030-78DBCDE56FF0}"/>
                  </a:ext>
                </a:extLst>
              </p:cNvPr>
              <p:cNvGrpSpPr/>
              <p:nvPr/>
            </p:nvGrpSpPr>
            <p:grpSpPr>
              <a:xfrm>
                <a:off x="2516458" y="4726493"/>
                <a:ext cx="483354" cy="563918"/>
                <a:chOff x="4185000" y="2251881"/>
                <a:chExt cx="483354" cy="563918"/>
              </a:xfrm>
            </p:grpSpPr>
            <p:pic>
              <p:nvPicPr>
                <p:cNvPr id="11" name="Graphic 10">
                  <a:extLst>
                    <a:ext uri="{FF2B5EF4-FFF2-40B4-BE49-F238E27FC236}">
                      <a16:creationId xmlns="" xmlns:a16="http://schemas.microsoft.com/office/drawing/2014/main" id="{026A47A2-FD59-4647-9F11-23CB02C810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70266" y="2261860"/>
                  <a:ext cx="312822" cy="312822"/>
                </a:xfrm>
                <a:prstGeom prst="rect">
                  <a:avLst/>
                </a:prstGeom>
              </p:spPr>
            </p:pic>
            <p:sp>
              <p:nvSpPr>
                <p:cNvPr id="12" name="Rectangle: Folded Corner 11">
                  <a:extLst>
                    <a:ext uri="{FF2B5EF4-FFF2-40B4-BE49-F238E27FC236}">
                      <a16:creationId xmlns="" xmlns:a16="http://schemas.microsoft.com/office/drawing/2014/main" id="{72E2B8DA-791A-4E54-9AC3-7D6E70FFADF1}"/>
                    </a:ext>
                  </a:extLst>
                </p:cNvPr>
                <p:cNvSpPr/>
                <p:nvPr/>
              </p:nvSpPr>
              <p:spPr bwMode="auto">
                <a:xfrm>
                  <a:off x="4185000" y="2251881"/>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report</a:t>
                  </a:r>
                  <a:endParaRPr kumimoji="0" lang="en-US" sz="1800" b="0" i="0" u="none" strike="noStrike" kern="0" cap="none" spc="0" normalizeH="0" baseline="0" noProof="0" dirty="0">
                    <a:ln>
                      <a:noFill/>
                    </a:ln>
                    <a:solidFill>
                      <a:srgbClr val="181818"/>
                    </a:solidFill>
                    <a:effectLst/>
                    <a:uLnTx/>
                    <a:uFillTx/>
                    <a:latin typeface="Ericsson Hilda"/>
                  </a:endParaRPr>
                </a:p>
              </p:txBody>
            </p:sp>
          </p:grpSp>
        </p:grpSp>
        <p:sp>
          <p:nvSpPr>
            <p:cNvPr id="8" name="Rectangle 7">
              <a:extLst>
                <a:ext uri="{FF2B5EF4-FFF2-40B4-BE49-F238E27FC236}">
                  <a16:creationId xmlns="" xmlns:a16="http://schemas.microsoft.com/office/drawing/2014/main" id="{EFF54E60-ED9B-43EA-93B2-E38853CB18C8}"/>
                </a:ext>
              </a:extLst>
            </p:cNvPr>
            <p:cNvSpPr/>
            <p:nvPr/>
          </p:nvSpPr>
          <p:spPr bwMode="auto">
            <a:xfrm>
              <a:off x="2469087" y="2109839"/>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grpSp>
        <p:nvGrpSpPr>
          <p:cNvPr id="17" name="Group 16">
            <a:extLst>
              <a:ext uri="{FF2B5EF4-FFF2-40B4-BE49-F238E27FC236}">
                <a16:creationId xmlns="" xmlns:a16="http://schemas.microsoft.com/office/drawing/2014/main" id="{0B8E3CCD-19D5-4045-96DA-07ADA6232415}"/>
              </a:ext>
            </a:extLst>
          </p:cNvPr>
          <p:cNvGrpSpPr/>
          <p:nvPr/>
        </p:nvGrpSpPr>
        <p:grpSpPr>
          <a:xfrm>
            <a:off x="3091009" y="4445248"/>
            <a:ext cx="593499" cy="631750"/>
            <a:chOff x="4130337" y="4660990"/>
            <a:chExt cx="652849" cy="694925"/>
          </a:xfrm>
        </p:grpSpPr>
        <p:sp>
          <p:nvSpPr>
            <p:cNvPr id="18" name="Rectangle 17">
              <a:extLst>
                <a:ext uri="{FF2B5EF4-FFF2-40B4-BE49-F238E27FC236}">
                  <a16:creationId xmlns="" xmlns:a16="http://schemas.microsoft.com/office/drawing/2014/main" id="{792E48A2-B651-4230-8462-AF5896F18B13}"/>
                </a:ext>
              </a:extLst>
            </p:cNvPr>
            <p:cNvSpPr/>
            <p:nvPr/>
          </p:nvSpPr>
          <p:spPr bwMode="auto">
            <a:xfrm>
              <a:off x="4130337"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1" i="0" u="none" strike="noStrike" kern="0" cap="none" spc="0" normalizeH="0" baseline="0" noProof="0" dirty="0" err="1">
                <a:ln>
                  <a:noFill/>
                </a:ln>
                <a:solidFill>
                  <a:srgbClr val="FFFFFF"/>
                </a:solidFill>
                <a:effectLst/>
                <a:uLnTx/>
                <a:uFillTx/>
                <a:latin typeface="Ericsson Hilda"/>
              </a:endParaRPr>
            </a:p>
          </p:txBody>
        </p:sp>
        <p:sp>
          <p:nvSpPr>
            <p:cNvPr id="19" name="Rectangle: Folded Corner 18">
              <a:extLst>
                <a:ext uri="{FF2B5EF4-FFF2-40B4-BE49-F238E27FC236}">
                  <a16:creationId xmlns="" xmlns:a16="http://schemas.microsoft.com/office/drawing/2014/main" id="{928034E9-A26E-4B1E-92DD-95C10EF8D97F}"/>
                </a:ext>
              </a:extLst>
            </p:cNvPr>
            <p:cNvSpPr/>
            <p:nvPr/>
          </p:nvSpPr>
          <p:spPr bwMode="auto">
            <a:xfrm>
              <a:off x="4215084" y="4726493"/>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action</a:t>
              </a:r>
              <a:endParaRPr kumimoji="0" lang="en-US" sz="1800" b="0" i="0" u="none" strike="noStrike" kern="0" cap="none" spc="0" normalizeH="0" baseline="0" noProof="0" dirty="0">
                <a:ln>
                  <a:noFill/>
                </a:ln>
                <a:solidFill>
                  <a:srgbClr val="181818"/>
                </a:solidFill>
                <a:effectLst/>
                <a:uLnTx/>
                <a:uFillTx/>
                <a:latin typeface="Ericsson Hilda"/>
              </a:endParaRPr>
            </a:p>
          </p:txBody>
        </p:sp>
        <p:pic>
          <p:nvPicPr>
            <p:cNvPr id="20" name="Picture Placeholder 27">
              <a:extLst>
                <a:ext uri="{FF2B5EF4-FFF2-40B4-BE49-F238E27FC236}">
                  <a16:creationId xmlns="" xmlns:a16="http://schemas.microsoft.com/office/drawing/2014/main" id="{B71378A5-DEC7-4FD2-9D44-5F6890EFCFC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bwMode="auto">
            <a:xfrm>
              <a:off x="4267293" y="4717194"/>
              <a:ext cx="378937" cy="378937"/>
            </a:xfrm>
            <a:prstGeom prst="rect">
              <a:avLst/>
            </a:prstGeom>
            <a:noFill/>
            <a:ln w="9525">
              <a:noFill/>
              <a:miter lim="800000"/>
              <a:headEnd/>
              <a:tailEnd/>
            </a:ln>
          </p:spPr>
        </p:pic>
      </p:grpSp>
      <p:grpSp>
        <p:nvGrpSpPr>
          <p:cNvPr id="21" name="Group 20">
            <a:extLst>
              <a:ext uri="{FF2B5EF4-FFF2-40B4-BE49-F238E27FC236}">
                <a16:creationId xmlns="" xmlns:a16="http://schemas.microsoft.com/office/drawing/2014/main" id="{0B72E8FC-D1E9-4ED6-9DBB-B99E86C15A6C}"/>
              </a:ext>
            </a:extLst>
          </p:cNvPr>
          <p:cNvGrpSpPr/>
          <p:nvPr/>
        </p:nvGrpSpPr>
        <p:grpSpPr>
          <a:xfrm>
            <a:off x="511011" y="4445248"/>
            <a:ext cx="593499" cy="631750"/>
            <a:chOff x="872056" y="4577902"/>
            <a:chExt cx="652849" cy="694925"/>
          </a:xfrm>
        </p:grpSpPr>
        <p:grpSp>
          <p:nvGrpSpPr>
            <p:cNvPr id="22" name="Group 21">
              <a:extLst>
                <a:ext uri="{FF2B5EF4-FFF2-40B4-BE49-F238E27FC236}">
                  <a16:creationId xmlns="" xmlns:a16="http://schemas.microsoft.com/office/drawing/2014/main" id="{7FBA2F10-DE84-4487-8211-8FDB90F7AEF1}"/>
                </a:ext>
              </a:extLst>
            </p:cNvPr>
            <p:cNvGrpSpPr/>
            <p:nvPr/>
          </p:nvGrpSpPr>
          <p:grpSpPr>
            <a:xfrm>
              <a:off x="872056" y="4577902"/>
              <a:ext cx="652849" cy="694925"/>
              <a:chOff x="2431711" y="4660990"/>
              <a:chExt cx="652849" cy="694925"/>
            </a:xfrm>
          </p:grpSpPr>
          <p:sp>
            <p:nvSpPr>
              <p:cNvPr id="24" name="Rectangle 23">
                <a:extLst>
                  <a:ext uri="{FF2B5EF4-FFF2-40B4-BE49-F238E27FC236}">
                    <a16:creationId xmlns="" xmlns:a16="http://schemas.microsoft.com/office/drawing/2014/main" id="{AD567BBC-FE01-4555-963B-6111F0D18F25}"/>
                  </a:ext>
                </a:extLst>
              </p:cNvPr>
              <p:cNvSpPr/>
              <p:nvPr/>
            </p:nvSpPr>
            <p:spPr bwMode="auto">
              <a:xfrm>
                <a:off x="2431711"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36000" rIns="0"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sp>
            <p:nvSpPr>
              <p:cNvPr id="25" name="Rectangle: Folded Corner 24">
                <a:extLst>
                  <a:ext uri="{FF2B5EF4-FFF2-40B4-BE49-F238E27FC236}">
                    <a16:creationId xmlns="" xmlns:a16="http://schemas.microsoft.com/office/drawing/2014/main" id="{9C23FE5D-294C-42BC-A80A-51C0894E08CC}"/>
                  </a:ext>
                </a:extLst>
              </p:cNvPr>
              <p:cNvSpPr/>
              <p:nvPr/>
            </p:nvSpPr>
            <p:spPr bwMode="auto">
              <a:xfrm>
                <a:off x="2516458" y="4726493"/>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0" tIns="36000" rIns="0"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update</a:t>
                </a:r>
                <a:endParaRPr kumimoji="0" lang="en-US" sz="1800" b="0" i="0" u="none" strike="noStrike" kern="0" cap="none" spc="0" normalizeH="0" baseline="0" noProof="0" dirty="0">
                  <a:ln>
                    <a:noFill/>
                  </a:ln>
                  <a:solidFill>
                    <a:srgbClr val="181818"/>
                  </a:solidFill>
                  <a:effectLst/>
                  <a:uLnTx/>
                  <a:uFillTx/>
                  <a:latin typeface="Ericsson Hilda"/>
                </a:endParaRPr>
              </a:p>
            </p:txBody>
          </p:sp>
        </p:grpSp>
        <p:pic>
          <p:nvPicPr>
            <p:cNvPr id="23" name="Picture Placeholder 27">
              <a:extLst>
                <a:ext uri="{FF2B5EF4-FFF2-40B4-BE49-F238E27FC236}">
                  <a16:creationId xmlns="" xmlns:a16="http://schemas.microsoft.com/office/drawing/2014/main" id="{0344572C-E8BE-4585-9F25-4FFDC03F866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110" b="110"/>
            <a:stretch>
              <a:fillRect/>
            </a:stretch>
          </p:blipFill>
          <p:spPr bwMode="auto">
            <a:xfrm>
              <a:off x="1072150" y="4691727"/>
              <a:ext cx="252660" cy="252660"/>
            </a:xfrm>
            <a:prstGeom prst="rect">
              <a:avLst/>
            </a:prstGeom>
            <a:noFill/>
            <a:ln w="9525">
              <a:noFill/>
              <a:miter lim="800000"/>
              <a:headEnd/>
              <a:tailEnd/>
            </a:ln>
          </p:spPr>
        </p:pic>
      </p:grpSp>
      <p:grpSp>
        <p:nvGrpSpPr>
          <p:cNvPr id="26" name="Group 25">
            <a:extLst>
              <a:ext uri="{FF2B5EF4-FFF2-40B4-BE49-F238E27FC236}">
                <a16:creationId xmlns="" xmlns:a16="http://schemas.microsoft.com/office/drawing/2014/main" id="{22310DEA-864C-483A-AEEF-50B233952513}"/>
              </a:ext>
            </a:extLst>
          </p:cNvPr>
          <p:cNvGrpSpPr/>
          <p:nvPr/>
        </p:nvGrpSpPr>
        <p:grpSpPr>
          <a:xfrm>
            <a:off x="1072530" y="4445248"/>
            <a:ext cx="593499" cy="631750"/>
            <a:chOff x="2431711" y="4660990"/>
            <a:chExt cx="652849" cy="694925"/>
          </a:xfrm>
        </p:grpSpPr>
        <p:sp>
          <p:nvSpPr>
            <p:cNvPr id="27" name="Rectangle 26">
              <a:extLst>
                <a:ext uri="{FF2B5EF4-FFF2-40B4-BE49-F238E27FC236}">
                  <a16:creationId xmlns="" xmlns:a16="http://schemas.microsoft.com/office/drawing/2014/main" id="{374E8AE6-F3C5-49D6-8FAC-A7BE8FCE529E}"/>
                </a:ext>
              </a:extLst>
            </p:cNvPr>
            <p:cNvSpPr/>
            <p:nvPr/>
          </p:nvSpPr>
          <p:spPr bwMode="auto">
            <a:xfrm>
              <a:off x="2431711"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28" name="Group 27">
              <a:extLst>
                <a:ext uri="{FF2B5EF4-FFF2-40B4-BE49-F238E27FC236}">
                  <a16:creationId xmlns="" xmlns:a16="http://schemas.microsoft.com/office/drawing/2014/main" id="{E0A62F5D-85C5-4914-AF06-A061629412D6}"/>
                </a:ext>
              </a:extLst>
            </p:cNvPr>
            <p:cNvGrpSpPr/>
            <p:nvPr/>
          </p:nvGrpSpPr>
          <p:grpSpPr>
            <a:xfrm>
              <a:off x="2516458" y="4726493"/>
              <a:ext cx="483354" cy="563918"/>
              <a:chOff x="4185000" y="2251881"/>
              <a:chExt cx="483354" cy="563918"/>
            </a:xfrm>
          </p:grpSpPr>
          <p:pic>
            <p:nvPicPr>
              <p:cNvPr id="29" name="Graphic 28">
                <a:extLst>
                  <a:ext uri="{FF2B5EF4-FFF2-40B4-BE49-F238E27FC236}">
                    <a16:creationId xmlns="" xmlns:a16="http://schemas.microsoft.com/office/drawing/2014/main" id="{59F5DDCC-705F-4097-9A77-755E6CA58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70266" y="2261860"/>
                <a:ext cx="312822" cy="312822"/>
              </a:xfrm>
              <a:prstGeom prst="rect">
                <a:avLst/>
              </a:prstGeom>
            </p:spPr>
          </p:pic>
          <p:sp>
            <p:nvSpPr>
              <p:cNvPr id="30" name="Rectangle: Folded Corner 29">
                <a:extLst>
                  <a:ext uri="{FF2B5EF4-FFF2-40B4-BE49-F238E27FC236}">
                    <a16:creationId xmlns="" xmlns:a16="http://schemas.microsoft.com/office/drawing/2014/main" id="{E53566CC-427C-4786-BFFE-C795FFFAD709}"/>
                  </a:ext>
                </a:extLst>
              </p:cNvPr>
              <p:cNvSpPr/>
              <p:nvPr/>
            </p:nvSpPr>
            <p:spPr bwMode="auto">
              <a:xfrm>
                <a:off x="4185000" y="2251881"/>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report</a:t>
                </a:r>
                <a:endParaRPr kumimoji="0" lang="en-US" sz="1800" b="0" i="0" u="none" strike="noStrike" kern="0" cap="none" spc="0" normalizeH="0" baseline="0" noProof="0" dirty="0">
                  <a:ln>
                    <a:noFill/>
                  </a:ln>
                  <a:solidFill>
                    <a:srgbClr val="181818"/>
                  </a:solidFill>
                  <a:effectLst/>
                  <a:uLnTx/>
                  <a:uFillTx/>
                  <a:latin typeface="Ericsson Hilda"/>
                </a:endParaRPr>
              </a:p>
            </p:txBody>
          </p:sp>
        </p:grpSp>
      </p:grpSp>
      <p:grpSp>
        <p:nvGrpSpPr>
          <p:cNvPr id="31" name="Group 30">
            <a:extLst>
              <a:ext uri="{FF2B5EF4-FFF2-40B4-BE49-F238E27FC236}">
                <a16:creationId xmlns="" xmlns:a16="http://schemas.microsoft.com/office/drawing/2014/main" id="{AE7BA2C6-7AC6-4E7E-9168-2971A242E6FE}"/>
              </a:ext>
            </a:extLst>
          </p:cNvPr>
          <p:cNvGrpSpPr/>
          <p:nvPr/>
        </p:nvGrpSpPr>
        <p:grpSpPr>
          <a:xfrm>
            <a:off x="2527091" y="4445248"/>
            <a:ext cx="593499" cy="631750"/>
            <a:chOff x="926240" y="4660990"/>
            <a:chExt cx="652849" cy="694925"/>
          </a:xfrm>
        </p:grpSpPr>
        <p:sp>
          <p:nvSpPr>
            <p:cNvPr id="32" name="Rectangle 31">
              <a:extLst>
                <a:ext uri="{FF2B5EF4-FFF2-40B4-BE49-F238E27FC236}">
                  <a16:creationId xmlns="" xmlns:a16="http://schemas.microsoft.com/office/drawing/2014/main" id="{BAF6025F-7844-46FF-A70E-B91AB35CC34A}"/>
                </a:ext>
              </a:extLst>
            </p:cNvPr>
            <p:cNvSpPr/>
            <p:nvPr/>
          </p:nvSpPr>
          <p:spPr bwMode="auto">
            <a:xfrm>
              <a:off x="926240"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33" name="Group 32">
              <a:extLst>
                <a:ext uri="{FF2B5EF4-FFF2-40B4-BE49-F238E27FC236}">
                  <a16:creationId xmlns="" xmlns:a16="http://schemas.microsoft.com/office/drawing/2014/main" id="{08C3A5C8-35CE-41D3-AB39-C0489F609F18}"/>
                </a:ext>
              </a:extLst>
            </p:cNvPr>
            <p:cNvGrpSpPr/>
            <p:nvPr/>
          </p:nvGrpSpPr>
          <p:grpSpPr>
            <a:xfrm>
              <a:off x="1010987" y="4726493"/>
              <a:ext cx="483354" cy="563918"/>
              <a:chOff x="1505103" y="1844675"/>
              <a:chExt cx="483354" cy="563918"/>
            </a:xfrm>
          </p:grpSpPr>
          <p:sp>
            <p:nvSpPr>
              <p:cNvPr id="34" name="Rectangle: Folded Corner 33">
                <a:extLst>
                  <a:ext uri="{FF2B5EF4-FFF2-40B4-BE49-F238E27FC236}">
                    <a16:creationId xmlns="" xmlns:a16="http://schemas.microsoft.com/office/drawing/2014/main" id="{E2DB5F9E-74C7-4D10-9E02-F6115EA787CC}"/>
                  </a:ext>
                </a:extLst>
              </p:cNvPr>
              <p:cNvSpPr/>
              <p:nvPr/>
            </p:nvSpPr>
            <p:spPr bwMode="auto">
              <a:xfrm>
                <a:off x="1505103" y="1844675"/>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intent</a:t>
                </a:r>
                <a:endParaRPr kumimoji="0" lang="en-US" sz="1800" b="0" i="0" u="none" strike="noStrike" kern="0" cap="none" spc="0" normalizeH="0" baseline="0" noProof="0" dirty="0">
                  <a:ln>
                    <a:noFill/>
                  </a:ln>
                  <a:solidFill>
                    <a:srgbClr val="181818"/>
                  </a:solidFill>
                  <a:effectLst/>
                  <a:uLnTx/>
                  <a:uFillTx/>
                  <a:latin typeface="Ericsson Hilda"/>
                </a:endParaRPr>
              </a:p>
            </p:txBody>
          </p:sp>
          <p:pic>
            <p:nvPicPr>
              <p:cNvPr id="35" name="Picture Placeholder 37">
                <a:extLst>
                  <a:ext uri="{FF2B5EF4-FFF2-40B4-BE49-F238E27FC236}">
                    <a16:creationId xmlns="" xmlns:a16="http://schemas.microsoft.com/office/drawing/2014/main" id="{88D0838F-27B8-40D9-BC01-79E3DBDF3B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3" b="73"/>
              <a:stretch>
                <a:fillRect/>
              </a:stretch>
            </p:blipFill>
            <p:spPr bwMode="auto">
              <a:xfrm>
                <a:off x="1590194" y="1871873"/>
                <a:ext cx="313171" cy="313171"/>
              </a:xfrm>
              <a:prstGeom prst="rect">
                <a:avLst/>
              </a:prstGeom>
              <a:noFill/>
              <a:ln w="9525">
                <a:noFill/>
                <a:miter lim="800000"/>
                <a:headEnd/>
                <a:tailEnd/>
              </a:ln>
            </p:spPr>
          </p:pic>
        </p:grpSp>
      </p:grpSp>
      <p:sp>
        <p:nvSpPr>
          <p:cNvPr id="36" name="Rectangle 35">
            <a:extLst>
              <a:ext uri="{FF2B5EF4-FFF2-40B4-BE49-F238E27FC236}">
                <a16:creationId xmlns="" xmlns:a16="http://schemas.microsoft.com/office/drawing/2014/main" id="{C0A753CF-73BA-4BEC-810F-40F6EF6E8303}"/>
              </a:ext>
            </a:extLst>
          </p:cNvPr>
          <p:cNvSpPr/>
          <p:nvPr/>
        </p:nvSpPr>
        <p:spPr bwMode="auto">
          <a:xfrm>
            <a:off x="512123" y="3129998"/>
            <a:ext cx="3166424" cy="914400"/>
          </a:xfrm>
          <a:prstGeom prst="rect">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37" name="Group 36">
            <a:extLst>
              <a:ext uri="{FF2B5EF4-FFF2-40B4-BE49-F238E27FC236}">
                <a16:creationId xmlns="" xmlns:a16="http://schemas.microsoft.com/office/drawing/2014/main" id="{DB9DEA69-80DB-4ECC-84A8-5414A3282258}"/>
              </a:ext>
            </a:extLst>
          </p:cNvPr>
          <p:cNvGrpSpPr/>
          <p:nvPr/>
        </p:nvGrpSpPr>
        <p:grpSpPr>
          <a:xfrm>
            <a:off x="2599839" y="3202953"/>
            <a:ext cx="1005840" cy="768489"/>
            <a:chOff x="3351273" y="3258652"/>
            <a:chExt cx="1106424" cy="845338"/>
          </a:xfrm>
        </p:grpSpPr>
        <p:grpSp>
          <p:nvGrpSpPr>
            <p:cNvPr id="38" name="Group 37">
              <a:extLst>
                <a:ext uri="{FF2B5EF4-FFF2-40B4-BE49-F238E27FC236}">
                  <a16:creationId xmlns="" xmlns:a16="http://schemas.microsoft.com/office/drawing/2014/main" id="{2FFBA3AC-E58B-4E5A-82E9-88720FA0FFF4}"/>
                </a:ext>
              </a:extLst>
            </p:cNvPr>
            <p:cNvGrpSpPr/>
            <p:nvPr/>
          </p:nvGrpSpPr>
          <p:grpSpPr>
            <a:xfrm>
              <a:off x="3351273" y="3258652"/>
              <a:ext cx="1106424" cy="845338"/>
              <a:chOff x="6662367" y="1206553"/>
              <a:chExt cx="1106424" cy="845338"/>
            </a:xfrm>
          </p:grpSpPr>
          <p:sp>
            <p:nvSpPr>
              <p:cNvPr id="48" name="Rectangle 47">
                <a:extLst>
                  <a:ext uri="{FF2B5EF4-FFF2-40B4-BE49-F238E27FC236}">
                    <a16:creationId xmlns="" xmlns:a16="http://schemas.microsoft.com/office/drawing/2014/main" id="{28493A38-0E3E-40AE-92B5-02E8BC3C5290}"/>
                  </a:ext>
                </a:extLst>
              </p:cNvPr>
              <p:cNvSpPr/>
              <p:nvPr/>
            </p:nvSpPr>
            <p:spPr bwMode="auto">
              <a:xfrm>
                <a:off x="6662367" y="1206553"/>
                <a:ext cx="1106424" cy="845338"/>
              </a:xfrm>
              <a:prstGeom prst="rect">
                <a:avLst/>
              </a:prstGeom>
              <a:solidFill>
                <a:srgbClr val="FFFF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1200" b="0" i="0" u="none" strike="noStrike" kern="0" cap="none" spc="0" normalizeH="0" baseline="0" noProof="0" dirty="0">
                    <a:ln>
                      <a:noFill/>
                    </a:ln>
                    <a:solidFill>
                      <a:srgbClr val="181818"/>
                    </a:solidFill>
                    <a:effectLst/>
                    <a:uLnTx/>
                    <a:uFillTx/>
                    <a:latin typeface="Ericsson Hilda"/>
                  </a:rPr>
                  <a:t>Actuation</a:t>
                </a:r>
              </a:p>
            </p:txBody>
          </p:sp>
          <p:grpSp>
            <p:nvGrpSpPr>
              <p:cNvPr id="49" name="Group 48">
                <a:extLst>
                  <a:ext uri="{FF2B5EF4-FFF2-40B4-BE49-F238E27FC236}">
                    <a16:creationId xmlns="" xmlns:a16="http://schemas.microsoft.com/office/drawing/2014/main" id="{FFF3CF40-83ED-445E-8B28-0A4CF91971C6}"/>
                  </a:ext>
                </a:extLst>
              </p:cNvPr>
              <p:cNvGrpSpPr/>
              <p:nvPr/>
            </p:nvGrpSpPr>
            <p:grpSpPr>
              <a:xfrm>
                <a:off x="6969232" y="1277533"/>
                <a:ext cx="492694" cy="469232"/>
                <a:chOff x="7026841" y="2428282"/>
                <a:chExt cx="960120" cy="914400"/>
              </a:xfrm>
            </p:grpSpPr>
            <p:sp>
              <p:nvSpPr>
                <p:cNvPr id="50" name="Pentagon 49">
                  <a:extLst>
                    <a:ext uri="{FF2B5EF4-FFF2-40B4-BE49-F238E27FC236}">
                      <a16:creationId xmlns="" xmlns:a16="http://schemas.microsoft.com/office/drawing/2014/main" id="{64D7735D-F06D-4D68-8488-E6A0F3E9FCE3}"/>
                    </a:ext>
                  </a:extLst>
                </p:cNvPr>
                <p:cNvSpPr/>
                <p:nvPr/>
              </p:nvSpPr>
              <p:spPr bwMode="auto">
                <a:xfrm>
                  <a:off x="7026841" y="2428282"/>
                  <a:ext cx="960120" cy="914400"/>
                </a:xfrm>
                <a:prstGeom prst="pentagon">
                  <a:avLst/>
                </a:prstGeom>
                <a:solidFill>
                  <a:srgbClr val="FFFFFF"/>
                </a:solid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51" name="Picture Placeholder 33">
                  <a:extLst>
                    <a:ext uri="{FF2B5EF4-FFF2-40B4-BE49-F238E27FC236}">
                      <a16:creationId xmlns="" xmlns:a16="http://schemas.microsoft.com/office/drawing/2014/main" id="{AF65C67E-C0BB-43F2-9487-8282AC5FC56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nvGrpSpPr>
            <p:cNvPr id="39" name="Group 38">
              <a:extLst>
                <a:ext uri="{FF2B5EF4-FFF2-40B4-BE49-F238E27FC236}">
                  <a16:creationId xmlns="" xmlns:a16="http://schemas.microsoft.com/office/drawing/2014/main" id="{AA45B553-C191-40F9-B997-49380A611E11}"/>
                </a:ext>
              </a:extLst>
            </p:cNvPr>
            <p:cNvGrpSpPr/>
            <p:nvPr/>
          </p:nvGrpSpPr>
          <p:grpSpPr>
            <a:xfrm>
              <a:off x="3484700" y="3260047"/>
              <a:ext cx="839570" cy="842549"/>
              <a:chOff x="3484700" y="3260047"/>
              <a:chExt cx="839570" cy="842549"/>
            </a:xfrm>
            <a:noFill/>
          </p:grpSpPr>
          <p:grpSp>
            <p:nvGrpSpPr>
              <p:cNvPr id="40" name="Group 39">
                <a:extLst>
                  <a:ext uri="{FF2B5EF4-FFF2-40B4-BE49-F238E27FC236}">
                    <a16:creationId xmlns="" xmlns:a16="http://schemas.microsoft.com/office/drawing/2014/main" id="{1E68CD2D-1F3F-4D19-9386-4F2A17FE1C61}"/>
                  </a:ext>
                </a:extLst>
              </p:cNvPr>
              <p:cNvGrpSpPr/>
              <p:nvPr/>
            </p:nvGrpSpPr>
            <p:grpSpPr>
              <a:xfrm>
                <a:off x="3486915" y="4008191"/>
                <a:ext cx="837355" cy="94405"/>
                <a:chOff x="3485808" y="3980296"/>
                <a:chExt cx="837355" cy="94405"/>
              </a:xfrm>
              <a:grpFill/>
            </p:grpSpPr>
            <p:sp>
              <p:nvSpPr>
                <p:cNvPr id="45" name="Rectangle 44">
                  <a:extLst>
                    <a:ext uri="{FF2B5EF4-FFF2-40B4-BE49-F238E27FC236}">
                      <a16:creationId xmlns="" xmlns:a16="http://schemas.microsoft.com/office/drawing/2014/main" id="{7B770C51-A1B3-4884-A37D-C774DBCF191A}"/>
                    </a:ext>
                  </a:extLst>
                </p:cNvPr>
                <p:cNvSpPr/>
                <p:nvPr/>
              </p:nvSpPr>
              <p:spPr bwMode="auto">
                <a:xfrm>
                  <a:off x="4104263"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46" name="Rectangle 45">
                  <a:extLst>
                    <a:ext uri="{FF2B5EF4-FFF2-40B4-BE49-F238E27FC236}">
                      <a16:creationId xmlns="" xmlns:a16="http://schemas.microsoft.com/office/drawing/2014/main" id="{858D7596-E2F1-4917-B6F1-3B661054220C}"/>
                    </a:ext>
                  </a:extLst>
                </p:cNvPr>
                <p:cNvSpPr/>
                <p:nvPr/>
              </p:nvSpPr>
              <p:spPr bwMode="auto">
                <a:xfrm>
                  <a:off x="3485808"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47" name="Rectangle 46">
                  <a:extLst>
                    <a:ext uri="{FF2B5EF4-FFF2-40B4-BE49-F238E27FC236}">
                      <a16:creationId xmlns="" xmlns:a16="http://schemas.microsoft.com/office/drawing/2014/main" id="{A3284CD0-B4BF-46E3-96A0-069906A81A4F}"/>
                    </a:ext>
                  </a:extLst>
                </p:cNvPr>
                <p:cNvSpPr/>
                <p:nvPr/>
              </p:nvSpPr>
              <p:spPr bwMode="auto">
                <a:xfrm>
                  <a:off x="3795035"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nvGrpSpPr>
              <p:cNvPr id="41" name="Group 40">
                <a:extLst>
                  <a:ext uri="{FF2B5EF4-FFF2-40B4-BE49-F238E27FC236}">
                    <a16:creationId xmlns="" xmlns:a16="http://schemas.microsoft.com/office/drawing/2014/main" id="{94F16581-A3CF-4108-8097-1EE5AECDFCD1}"/>
                  </a:ext>
                </a:extLst>
              </p:cNvPr>
              <p:cNvGrpSpPr/>
              <p:nvPr/>
            </p:nvGrpSpPr>
            <p:grpSpPr>
              <a:xfrm>
                <a:off x="3484700" y="3260047"/>
                <a:ext cx="837355" cy="94405"/>
                <a:chOff x="3485808" y="3980296"/>
                <a:chExt cx="837355" cy="94405"/>
              </a:xfrm>
              <a:grpFill/>
            </p:grpSpPr>
            <p:sp>
              <p:nvSpPr>
                <p:cNvPr id="42" name="Rectangle 41">
                  <a:extLst>
                    <a:ext uri="{FF2B5EF4-FFF2-40B4-BE49-F238E27FC236}">
                      <a16:creationId xmlns="" xmlns:a16="http://schemas.microsoft.com/office/drawing/2014/main" id="{2886AD2D-827F-4C43-A23B-2E6F1F218039}"/>
                    </a:ext>
                  </a:extLst>
                </p:cNvPr>
                <p:cNvSpPr/>
                <p:nvPr/>
              </p:nvSpPr>
              <p:spPr bwMode="auto">
                <a:xfrm>
                  <a:off x="4104263"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43" name="Rectangle 42">
                  <a:extLst>
                    <a:ext uri="{FF2B5EF4-FFF2-40B4-BE49-F238E27FC236}">
                      <a16:creationId xmlns="" xmlns:a16="http://schemas.microsoft.com/office/drawing/2014/main" id="{9E592D0F-1D77-451A-BF87-8E6FD8E3E8EB}"/>
                    </a:ext>
                  </a:extLst>
                </p:cNvPr>
                <p:cNvSpPr/>
                <p:nvPr/>
              </p:nvSpPr>
              <p:spPr bwMode="auto">
                <a:xfrm>
                  <a:off x="3485808"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44" name="Rectangle 43">
                  <a:extLst>
                    <a:ext uri="{FF2B5EF4-FFF2-40B4-BE49-F238E27FC236}">
                      <a16:creationId xmlns="" xmlns:a16="http://schemas.microsoft.com/office/drawing/2014/main" id="{BDB9C359-8411-41E8-8CC5-2762561CFDBC}"/>
                    </a:ext>
                  </a:extLst>
                </p:cNvPr>
                <p:cNvSpPr/>
                <p:nvPr/>
              </p:nvSpPr>
              <p:spPr bwMode="auto">
                <a:xfrm>
                  <a:off x="3795035"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grpSp>
      <p:grpSp>
        <p:nvGrpSpPr>
          <p:cNvPr id="52" name="Group 51">
            <a:extLst>
              <a:ext uri="{FF2B5EF4-FFF2-40B4-BE49-F238E27FC236}">
                <a16:creationId xmlns="" xmlns:a16="http://schemas.microsoft.com/office/drawing/2014/main" id="{4F7112CA-E6A6-4A18-9F7A-16E2F2396C98}"/>
              </a:ext>
            </a:extLst>
          </p:cNvPr>
          <p:cNvGrpSpPr/>
          <p:nvPr/>
        </p:nvGrpSpPr>
        <p:grpSpPr>
          <a:xfrm>
            <a:off x="1591681" y="3202953"/>
            <a:ext cx="1005840" cy="768489"/>
            <a:chOff x="2242299" y="3258652"/>
            <a:chExt cx="1106424" cy="845338"/>
          </a:xfrm>
        </p:grpSpPr>
        <p:grpSp>
          <p:nvGrpSpPr>
            <p:cNvPr id="53" name="Group 52">
              <a:extLst>
                <a:ext uri="{FF2B5EF4-FFF2-40B4-BE49-F238E27FC236}">
                  <a16:creationId xmlns="" xmlns:a16="http://schemas.microsoft.com/office/drawing/2014/main" id="{560A5EF8-7B67-4423-9AC5-B93656D8233C}"/>
                </a:ext>
              </a:extLst>
            </p:cNvPr>
            <p:cNvGrpSpPr/>
            <p:nvPr/>
          </p:nvGrpSpPr>
          <p:grpSpPr>
            <a:xfrm>
              <a:off x="2242299" y="3258652"/>
              <a:ext cx="1106424" cy="845338"/>
              <a:chOff x="5554328" y="1206553"/>
              <a:chExt cx="1106424" cy="845338"/>
            </a:xfrm>
          </p:grpSpPr>
          <p:sp>
            <p:nvSpPr>
              <p:cNvPr id="63" name="Rectangle 62">
                <a:extLst>
                  <a:ext uri="{FF2B5EF4-FFF2-40B4-BE49-F238E27FC236}">
                    <a16:creationId xmlns="" xmlns:a16="http://schemas.microsoft.com/office/drawing/2014/main" id="{8300FE6F-3840-4DA2-BADF-8B747FE48D62}"/>
                  </a:ext>
                </a:extLst>
              </p:cNvPr>
              <p:cNvSpPr/>
              <p:nvPr/>
            </p:nvSpPr>
            <p:spPr bwMode="auto">
              <a:xfrm>
                <a:off x="5554328" y="1206553"/>
                <a:ext cx="1106424" cy="845338"/>
              </a:xfrm>
              <a:prstGeom prst="rect">
                <a:avLst/>
              </a:prstGeom>
              <a:solidFill>
                <a:srgbClr val="FFFF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1200" b="0" i="0" u="none" strike="noStrike" kern="0" cap="none" spc="0" normalizeH="0" baseline="0" noProof="0" dirty="0">
                    <a:ln>
                      <a:noFill/>
                    </a:ln>
                    <a:solidFill>
                      <a:srgbClr val="181818"/>
                    </a:solidFill>
                    <a:effectLst/>
                    <a:uLnTx/>
                    <a:uFillTx/>
                    <a:latin typeface="Ericsson Hilda"/>
                  </a:rPr>
                  <a:t>Decision</a:t>
                </a:r>
              </a:p>
            </p:txBody>
          </p:sp>
          <p:grpSp>
            <p:nvGrpSpPr>
              <p:cNvPr id="64" name="Group 63">
                <a:extLst>
                  <a:ext uri="{FF2B5EF4-FFF2-40B4-BE49-F238E27FC236}">
                    <a16:creationId xmlns="" xmlns:a16="http://schemas.microsoft.com/office/drawing/2014/main" id="{77F8E36C-8918-4528-92EE-4546DE206C3D}"/>
                  </a:ext>
                </a:extLst>
              </p:cNvPr>
              <p:cNvGrpSpPr/>
              <p:nvPr/>
            </p:nvGrpSpPr>
            <p:grpSpPr>
              <a:xfrm>
                <a:off x="5872924" y="1277533"/>
                <a:ext cx="469232" cy="469232"/>
                <a:chOff x="2887132" y="3299601"/>
                <a:chExt cx="469232" cy="469232"/>
              </a:xfrm>
            </p:grpSpPr>
            <p:sp>
              <p:nvSpPr>
                <p:cNvPr id="65" name="Rectangle: Rounded Corners 64">
                  <a:extLst>
                    <a:ext uri="{FF2B5EF4-FFF2-40B4-BE49-F238E27FC236}">
                      <a16:creationId xmlns="" xmlns:a16="http://schemas.microsoft.com/office/drawing/2014/main" id="{FB5F4F67-31C0-4C35-A58D-81FC1B11773C}"/>
                    </a:ext>
                  </a:extLst>
                </p:cNvPr>
                <p:cNvSpPr/>
                <p:nvPr/>
              </p:nvSpPr>
              <p:spPr bwMode="auto">
                <a:xfrm>
                  <a:off x="2887132" y="3299601"/>
                  <a:ext cx="469232" cy="469232"/>
                </a:xfrm>
                <a:prstGeom prst="roundRect">
                  <a:avLst/>
                </a:prstGeom>
                <a:solidFill>
                  <a:srgbClr val="FFFFFF"/>
                </a:solid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66" name="Picture Placeholder 27">
                  <a:extLst>
                    <a:ext uri="{FF2B5EF4-FFF2-40B4-BE49-F238E27FC236}">
                      <a16:creationId xmlns="" xmlns:a16="http://schemas.microsoft.com/office/drawing/2014/main" id="{F9BAE72B-107A-4C59-956F-A59C6C6F00B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bwMode="auto">
                <a:xfrm>
                  <a:off x="2965163" y="3377632"/>
                  <a:ext cx="313171" cy="313171"/>
                </a:xfrm>
                <a:prstGeom prst="rect">
                  <a:avLst/>
                </a:prstGeom>
                <a:noFill/>
                <a:ln w="9525">
                  <a:noFill/>
                  <a:miter lim="800000"/>
                  <a:headEnd/>
                  <a:tailEnd/>
                </a:ln>
              </p:spPr>
            </p:pic>
          </p:grpSp>
        </p:grpSp>
        <p:grpSp>
          <p:nvGrpSpPr>
            <p:cNvPr id="54" name="Group 53">
              <a:extLst>
                <a:ext uri="{FF2B5EF4-FFF2-40B4-BE49-F238E27FC236}">
                  <a16:creationId xmlns="" xmlns:a16="http://schemas.microsoft.com/office/drawing/2014/main" id="{5C64B18E-4523-485F-81D1-DEEB5BBF59C2}"/>
                </a:ext>
              </a:extLst>
            </p:cNvPr>
            <p:cNvGrpSpPr/>
            <p:nvPr/>
          </p:nvGrpSpPr>
          <p:grpSpPr>
            <a:xfrm>
              <a:off x="2375726" y="3260047"/>
              <a:ext cx="839570" cy="842549"/>
              <a:chOff x="3483593" y="3225421"/>
              <a:chExt cx="839570" cy="842549"/>
            </a:xfrm>
            <a:noFill/>
          </p:grpSpPr>
          <p:grpSp>
            <p:nvGrpSpPr>
              <p:cNvPr id="55" name="Group 54">
                <a:extLst>
                  <a:ext uri="{FF2B5EF4-FFF2-40B4-BE49-F238E27FC236}">
                    <a16:creationId xmlns="" xmlns:a16="http://schemas.microsoft.com/office/drawing/2014/main" id="{A1C99C8C-B50F-470E-9440-1A27DD0398A1}"/>
                  </a:ext>
                </a:extLst>
              </p:cNvPr>
              <p:cNvGrpSpPr/>
              <p:nvPr/>
            </p:nvGrpSpPr>
            <p:grpSpPr>
              <a:xfrm>
                <a:off x="3485808" y="3973565"/>
                <a:ext cx="837355" cy="94405"/>
                <a:chOff x="3485808" y="3980296"/>
                <a:chExt cx="837355" cy="94405"/>
              </a:xfrm>
              <a:grpFill/>
            </p:grpSpPr>
            <p:sp>
              <p:nvSpPr>
                <p:cNvPr id="60" name="Rectangle 59">
                  <a:extLst>
                    <a:ext uri="{FF2B5EF4-FFF2-40B4-BE49-F238E27FC236}">
                      <a16:creationId xmlns="" xmlns:a16="http://schemas.microsoft.com/office/drawing/2014/main" id="{0918CF86-2A9E-4B59-90B7-04D205687190}"/>
                    </a:ext>
                  </a:extLst>
                </p:cNvPr>
                <p:cNvSpPr/>
                <p:nvPr/>
              </p:nvSpPr>
              <p:spPr bwMode="auto">
                <a:xfrm>
                  <a:off x="4104263"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61" name="Rectangle 60">
                  <a:extLst>
                    <a:ext uri="{FF2B5EF4-FFF2-40B4-BE49-F238E27FC236}">
                      <a16:creationId xmlns="" xmlns:a16="http://schemas.microsoft.com/office/drawing/2014/main" id="{217E6399-5E1B-4A25-92DB-CDD965818C9A}"/>
                    </a:ext>
                  </a:extLst>
                </p:cNvPr>
                <p:cNvSpPr/>
                <p:nvPr/>
              </p:nvSpPr>
              <p:spPr bwMode="auto">
                <a:xfrm>
                  <a:off x="3485808"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62" name="Rectangle 61">
                  <a:extLst>
                    <a:ext uri="{FF2B5EF4-FFF2-40B4-BE49-F238E27FC236}">
                      <a16:creationId xmlns="" xmlns:a16="http://schemas.microsoft.com/office/drawing/2014/main" id="{48931027-A134-41D6-A8D0-EF43B8B91229}"/>
                    </a:ext>
                  </a:extLst>
                </p:cNvPr>
                <p:cNvSpPr/>
                <p:nvPr/>
              </p:nvSpPr>
              <p:spPr bwMode="auto">
                <a:xfrm>
                  <a:off x="3795035"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nvGrpSpPr>
              <p:cNvPr id="56" name="Group 55">
                <a:extLst>
                  <a:ext uri="{FF2B5EF4-FFF2-40B4-BE49-F238E27FC236}">
                    <a16:creationId xmlns="" xmlns:a16="http://schemas.microsoft.com/office/drawing/2014/main" id="{70AB9917-29A3-4408-941D-875395DCC448}"/>
                  </a:ext>
                </a:extLst>
              </p:cNvPr>
              <p:cNvGrpSpPr/>
              <p:nvPr/>
            </p:nvGrpSpPr>
            <p:grpSpPr>
              <a:xfrm>
                <a:off x="3483593" y="3225421"/>
                <a:ext cx="837355" cy="94405"/>
                <a:chOff x="3485808" y="3980296"/>
                <a:chExt cx="837355" cy="94405"/>
              </a:xfrm>
              <a:grpFill/>
            </p:grpSpPr>
            <p:sp>
              <p:nvSpPr>
                <p:cNvPr id="57" name="Rectangle 56">
                  <a:extLst>
                    <a:ext uri="{FF2B5EF4-FFF2-40B4-BE49-F238E27FC236}">
                      <a16:creationId xmlns="" xmlns:a16="http://schemas.microsoft.com/office/drawing/2014/main" id="{EAA9F538-C6BF-468D-AB56-3591ADD4021C}"/>
                    </a:ext>
                  </a:extLst>
                </p:cNvPr>
                <p:cNvSpPr/>
                <p:nvPr/>
              </p:nvSpPr>
              <p:spPr bwMode="auto">
                <a:xfrm>
                  <a:off x="4104263"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58" name="Rectangle 57">
                  <a:extLst>
                    <a:ext uri="{FF2B5EF4-FFF2-40B4-BE49-F238E27FC236}">
                      <a16:creationId xmlns="" xmlns:a16="http://schemas.microsoft.com/office/drawing/2014/main" id="{8AB6AEE3-3D92-4FF4-920C-72D62A41485B}"/>
                    </a:ext>
                  </a:extLst>
                </p:cNvPr>
                <p:cNvSpPr/>
                <p:nvPr/>
              </p:nvSpPr>
              <p:spPr bwMode="auto">
                <a:xfrm>
                  <a:off x="3485808"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59" name="Rectangle 58">
                  <a:extLst>
                    <a:ext uri="{FF2B5EF4-FFF2-40B4-BE49-F238E27FC236}">
                      <a16:creationId xmlns="" xmlns:a16="http://schemas.microsoft.com/office/drawing/2014/main" id="{C61CFE99-48E7-4E48-93FE-068B17F55210}"/>
                    </a:ext>
                  </a:extLst>
                </p:cNvPr>
                <p:cNvSpPr/>
                <p:nvPr/>
              </p:nvSpPr>
              <p:spPr bwMode="auto">
                <a:xfrm>
                  <a:off x="3795035"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grpSp>
      <p:grpSp>
        <p:nvGrpSpPr>
          <p:cNvPr id="67" name="Group 66">
            <a:extLst>
              <a:ext uri="{FF2B5EF4-FFF2-40B4-BE49-F238E27FC236}">
                <a16:creationId xmlns="" xmlns:a16="http://schemas.microsoft.com/office/drawing/2014/main" id="{92488871-6AF2-42B1-BCF5-5B95CCAF38A8}"/>
              </a:ext>
            </a:extLst>
          </p:cNvPr>
          <p:cNvGrpSpPr/>
          <p:nvPr/>
        </p:nvGrpSpPr>
        <p:grpSpPr>
          <a:xfrm>
            <a:off x="585956" y="3202953"/>
            <a:ext cx="1005840" cy="768489"/>
            <a:chOff x="1136001" y="3258652"/>
            <a:chExt cx="1106424" cy="845338"/>
          </a:xfrm>
        </p:grpSpPr>
        <p:grpSp>
          <p:nvGrpSpPr>
            <p:cNvPr id="68" name="Group 67">
              <a:extLst>
                <a:ext uri="{FF2B5EF4-FFF2-40B4-BE49-F238E27FC236}">
                  <a16:creationId xmlns="" xmlns:a16="http://schemas.microsoft.com/office/drawing/2014/main" id="{70DE2967-59A4-4741-AEF8-A7A21F4BDDE5}"/>
                </a:ext>
              </a:extLst>
            </p:cNvPr>
            <p:cNvGrpSpPr/>
            <p:nvPr/>
          </p:nvGrpSpPr>
          <p:grpSpPr>
            <a:xfrm>
              <a:off x="1136001" y="3258652"/>
              <a:ext cx="1106424" cy="845338"/>
              <a:chOff x="1135875" y="3233124"/>
              <a:chExt cx="1106424" cy="845338"/>
            </a:xfrm>
          </p:grpSpPr>
          <p:sp>
            <p:nvSpPr>
              <p:cNvPr id="78" name="Rectangle 77">
                <a:extLst>
                  <a:ext uri="{FF2B5EF4-FFF2-40B4-BE49-F238E27FC236}">
                    <a16:creationId xmlns="" xmlns:a16="http://schemas.microsoft.com/office/drawing/2014/main" id="{671E4AFB-BD57-422E-9BAD-6184DE2299BB}"/>
                  </a:ext>
                </a:extLst>
              </p:cNvPr>
              <p:cNvSpPr/>
              <p:nvPr/>
            </p:nvSpPr>
            <p:spPr bwMode="auto">
              <a:xfrm>
                <a:off x="1135875" y="3233124"/>
                <a:ext cx="1106424" cy="845338"/>
              </a:xfrm>
              <a:prstGeom prst="rect">
                <a:avLst/>
              </a:prstGeom>
              <a:solidFill>
                <a:srgbClr val="FFFF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1200" b="0" i="0" u="none" strike="noStrike" kern="0" cap="none" spc="0" normalizeH="0" baseline="0" noProof="0" dirty="0">
                    <a:ln>
                      <a:noFill/>
                    </a:ln>
                    <a:solidFill>
                      <a:srgbClr val="181818"/>
                    </a:solidFill>
                    <a:effectLst/>
                    <a:uLnTx/>
                    <a:uFillTx/>
                    <a:latin typeface="Ericsson Hilda"/>
                  </a:rPr>
                  <a:t>Knowledge</a:t>
                </a:r>
              </a:p>
            </p:txBody>
          </p:sp>
          <p:grpSp>
            <p:nvGrpSpPr>
              <p:cNvPr id="79" name="Group 78">
                <a:extLst>
                  <a:ext uri="{FF2B5EF4-FFF2-40B4-BE49-F238E27FC236}">
                    <a16:creationId xmlns="" xmlns:a16="http://schemas.microsoft.com/office/drawing/2014/main" id="{52384CF2-FDA5-464D-967E-E88FC4FF3192}"/>
                  </a:ext>
                </a:extLst>
              </p:cNvPr>
              <p:cNvGrpSpPr/>
              <p:nvPr/>
            </p:nvGrpSpPr>
            <p:grpSpPr>
              <a:xfrm>
                <a:off x="1389717" y="3304103"/>
                <a:ext cx="598740" cy="469233"/>
                <a:chOff x="2049481" y="3299600"/>
                <a:chExt cx="598740" cy="469233"/>
              </a:xfrm>
            </p:grpSpPr>
            <p:sp>
              <p:nvSpPr>
                <p:cNvPr id="80" name="Isosceles Triangle 79">
                  <a:extLst>
                    <a:ext uri="{FF2B5EF4-FFF2-40B4-BE49-F238E27FC236}">
                      <a16:creationId xmlns="" xmlns:a16="http://schemas.microsoft.com/office/drawing/2014/main" id="{47E4E2B6-6B51-41C6-91F9-100B99586B4D}"/>
                    </a:ext>
                  </a:extLst>
                </p:cNvPr>
                <p:cNvSpPr/>
                <p:nvPr/>
              </p:nvSpPr>
              <p:spPr bwMode="auto">
                <a:xfrm>
                  <a:off x="2049481" y="3299600"/>
                  <a:ext cx="598740" cy="469233"/>
                </a:xfrm>
                <a:prstGeom prst="triangle">
                  <a:avLst/>
                </a:prstGeom>
                <a:solidFill>
                  <a:srgbClr val="FFFFFF"/>
                </a:solid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81" name="Picture Placeholder 27">
                  <a:extLst>
                    <a:ext uri="{FF2B5EF4-FFF2-40B4-BE49-F238E27FC236}">
                      <a16:creationId xmlns="" xmlns:a16="http://schemas.microsoft.com/office/drawing/2014/main" id="{5C625D5B-4D93-467C-A4C3-EE61FEEAF40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t="110" b="110"/>
                <a:stretch>
                  <a:fillRect/>
                </a:stretch>
              </p:blipFill>
              <p:spPr bwMode="auto">
                <a:xfrm>
                  <a:off x="2245388" y="3478253"/>
                  <a:ext cx="229691" cy="229691"/>
                </a:xfrm>
                <a:prstGeom prst="rect">
                  <a:avLst/>
                </a:prstGeom>
                <a:noFill/>
                <a:ln w="9525">
                  <a:noFill/>
                  <a:miter lim="800000"/>
                  <a:headEnd/>
                  <a:tailEnd/>
                </a:ln>
              </p:spPr>
            </p:pic>
          </p:grpSp>
        </p:grpSp>
        <p:grpSp>
          <p:nvGrpSpPr>
            <p:cNvPr id="69" name="Group 68">
              <a:extLst>
                <a:ext uri="{FF2B5EF4-FFF2-40B4-BE49-F238E27FC236}">
                  <a16:creationId xmlns="" xmlns:a16="http://schemas.microsoft.com/office/drawing/2014/main" id="{0C6BC26C-0881-484C-8F61-6A8171E568E5}"/>
                </a:ext>
              </a:extLst>
            </p:cNvPr>
            <p:cNvGrpSpPr/>
            <p:nvPr/>
          </p:nvGrpSpPr>
          <p:grpSpPr>
            <a:xfrm>
              <a:off x="1269428" y="3260047"/>
              <a:ext cx="839570" cy="842549"/>
              <a:chOff x="1269428" y="3260047"/>
              <a:chExt cx="839570" cy="842549"/>
            </a:xfrm>
            <a:noFill/>
          </p:grpSpPr>
          <p:grpSp>
            <p:nvGrpSpPr>
              <p:cNvPr id="70" name="Group 69">
                <a:extLst>
                  <a:ext uri="{FF2B5EF4-FFF2-40B4-BE49-F238E27FC236}">
                    <a16:creationId xmlns="" xmlns:a16="http://schemas.microsoft.com/office/drawing/2014/main" id="{329ECC6D-04FE-4A8E-A658-1AD6E57142F3}"/>
                  </a:ext>
                </a:extLst>
              </p:cNvPr>
              <p:cNvGrpSpPr/>
              <p:nvPr/>
            </p:nvGrpSpPr>
            <p:grpSpPr>
              <a:xfrm>
                <a:off x="1269428" y="4008191"/>
                <a:ext cx="839570" cy="94405"/>
                <a:chOff x="1269428" y="4008191"/>
                <a:chExt cx="839570" cy="94405"/>
              </a:xfrm>
              <a:grpFill/>
            </p:grpSpPr>
            <p:sp>
              <p:nvSpPr>
                <p:cNvPr id="75" name="Rectangle 74">
                  <a:extLst>
                    <a:ext uri="{FF2B5EF4-FFF2-40B4-BE49-F238E27FC236}">
                      <a16:creationId xmlns="" xmlns:a16="http://schemas.microsoft.com/office/drawing/2014/main" id="{F350AE4F-F261-4D3C-9510-11877B6B1C4E}"/>
                    </a:ext>
                  </a:extLst>
                </p:cNvPr>
                <p:cNvSpPr/>
                <p:nvPr/>
              </p:nvSpPr>
              <p:spPr bwMode="auto">
                <a:xfrm>
                  <a:off x="1890098" y="4008191"/>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76" name="Rectangle 75">
                  <a:extLst>
                    <a:ext uri="{FF2B5EF4-FFF2-40B4-BE49-F238E27FC236}">
                      <a16:creationId xmlns="" xmlns:a16="http://schemas.microsoft.com/office/drawing/2014/main" id="{499FF41B-09A7-495E-BBE9-1F658363422E}"/>
                    </a:ext>
                  </a:extLst>
                </p:cNvPr>
                <p:cNvSpPr/>
                <p:nvPr/>
              </p:nvSpPr>
              <p:spPr bwMode="auto">
                <a:xfrm>
                  <a:off x="1269428" y="4008191"/>
                  <a:ext cx="221115"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77" name="Rectangle 76">
                  <a:extLst>
                    <a:ext uri="{FF2B5EF4-FFF2-40B4-BE49-F238E27FC236}">
                      <a16:creationId xmlns="" xmlns:a16="http://schemas.microsoft.com/office/drawing/2014/main" id="{3F3D8D5A-15B9-4E43-845C-55B145ADBE6A}"/>
                    </a:ext>
                  </a:extLst>
                </p:cNvPr>
                <p:cNvSpPr/>
                <p:nvPr/>
              </p:nvSpPr>
              <p:spPr bwMode="auto">
                <a:xfrm>
                  <a:off x="1580870" y="4008191"/>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nvGrpSpPr>
              <p:cNvPr id="71" name="Group 70">
                <a:extLst>
                  <a:ext uri="{FF2B5EF4-FFF2-40B4-BE49-F238E27FC236}">
                    <a16:creationId xmlns="" xmlns:a16="http://schemas.microsoft.com/office/drawing/2014/main" id="{2F0F6703-D603-406B-92F2-9DC8AE22CC98}"/>
                  </a:ext>
                </a:extLst>
              </p:cNvPr>
              <p:cNvGrpSpPr/>
              <p:nvPr/>
            </p:nvGrpSpPr>
            <p:grpSpPr>
              <a:xfrm>
                <a:off x="1269428" y="3260047"/>
                <a:ext cx="837355" cy="94405"/>
                <a:chOff x="1269428" y="3260047"/>
                <a:chExt cx="837355" cy="94405"/>
              </a:xfrm>
              <a:grpFill/>
            </p:grpSpPr>
            <p:sp>
              <p:nvSpPr>
                <p:cNvPr id="72" name="Rectangle 71">
                  <a:extLst>
                    <a:ext uri="{FF2B5EF4-FFF2-40B4-BE49-F238E27FC236}">
                      <a16:creationId xmlns="" xmlns:a16="http://schemas.microsoft.com/office/drawing/2014/main" id="{D1BEBF07-D4C8-4264-BFF4-639C00D69370}"/>
                    </a:ext>
                  </a:extLst>
                </p:cNvPr>
                <p:cNvSpPr/>
                <p:nvPr/>
              </p:nvSpPr>
              <p:spPr bwMode="auto">
                <a:xfrm>
                  <a:off x="1887883" y="3260047"/>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73" name="Rectangle 72">
                  <a:extLst>
                    <a:ext uri="{FF2B5EF4-FFF2-40B4-BE49-F238E27FC236}">
                      <a16:creationId xmlns="" xmlns:a16="http://schemas.microsoft.com/office/drawing/2014/main" id="{8B1D3DF8-3053-48D5-8356-ADCDB2BCA715}"/>
                    </a:ext>
                  </a:extLst>
                </p:cNvPr>
                <p:cNvSpPr/>
                <p:nvPr/>
              </p:nvSpPr>
              <p:spPr bwMode="auto">
                <a:xfrm>
                  <a:off x="1269428" y="3260047"/>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74" name="Rectangle 73">
                  <a:extLst>
                    <a:ext uri="{FF2B5EF4-FFF2-40B4-BE49-F238E27FC236}">
                      <a16:creationId xmlns="" xmlns:a16="http://schemas.microsoft.com/office/drawing/2014/main" id="{2C12FB15-2A2B-44DA-B414-95A453CAF0E8}"/>
                    </a:ext>
                  </a:extLst>
                </p:cNvPr>
                <p:cNvSpPr/>
                <p:nvPr/>
              </p:nvSpPr>
              <p:spPr bwMode="auto">
                <a:xfrm>
                  <a:off x="1578655" y="3260047"/>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grpSp>
      <p:cxnSp>
        <p:nvCxnSpPr>
          <p:cNvPr id="82" name="Straight Arrow Connector 81">
            <a:extLst>
              <a:ext uri="{FF2B5EF4-FFF2-40B4-BE49-F238E27FC236}">
                <a16:creationId xmlns="" xmlns:a16="http://schemas.microsoft.com/office/drawing/2014/main" id="{C9D8834F-7177-426D-B6C9-2E3E6F44C3F1}"/>
              </a:ext>
            </a:extLst>
          </p:cNvPr>
          <p:cNvCxnSpPr>
            <a:cxnSpLocks/>
            <a:stCxn id="78" idx="0"/>
            <a:endCxn id="13" idx="2"/>
          </p:cNvCxnSpPr>
          <p:nvPr/>
        </p:nvCxnSpPr>
        <p:spPr bwMode="auto">
          <a:xfrm flipV="1">
            <a:off x="1088876" y="2729147"/>
            <a:ext cx="1" cy="473806"/>
          </a:xfrm>
          <a:prstGeom prst="straightConnector1">
            <a:avLst/>
          </a:prstGeom>
          <a:solidFill>
            <a:srgbClr val="0082F0"/>
          </a:solidFill>
          <a:ln w="57150" cap="rnd" cmpd="sng" algn="ctr">
            <a:solidFill>
              <a:srgbClr val="0082F0"/>
            </a:solidFill>
            <a:prstDash val="solid"/>
            <a:round/>
            <a:headEnd type="triangle" w="med" len="med"/>
            <a:tailEnd type="none" w="med" len="med"/>
          </a:ln>
          <a:effectLst/>
        </p:spPr>
      </p:cxnSp>
      <p:cxnSp>
        <p:nvCxnSpPr>
          <p:cNvPr id="83" name="Straight Arrow Connector 82">
            <a:extLst>
              <a:ext uri="{FF2B5EF4-FFF2-40B4-BE49-F238E27FC236}">
                <a16:creationId xmlns="" xmlns:a16="http://schemas.microsoft.com/office/drawing/2014/main" id="{EE8FAC7F-6EEE-457A-AA22-209E3C2F8FE1}"/>
              </a:ext>
            </a:extLst>
          </p:cNvPr>
          <p:cNvCxnSpPr>
            <a:cxnSpLocks/>
            <a:stCxn id="76" idx="2"/>
            <a:endCxn id="24" idx="0"/>
          </p:cNvCxnSpPr>
          <p:nvPr/>
        </p:nvCxnSpPr>
        <p:spPr bwMode="auto">
          <a:xfrm>
            <a:off x="807761" y="3970175"/>
            <a:ext cx="0" cy="475073"/>
          </a:xfrm>
          <a:prstGeom prst="straightConnector1">
            <a:avLst/>
          </a:prstGeom>
          <a:solidFill>
            <a:srgbClr val="0082F0"/>
          </a:solidFill>
          <a:ln w="57150" cap="rnd" cmpd="sng" algn="ctr">
            <a:solidFill>
              <a:srgbClr val="181818"/>
            </a:solidFill>
            <a:prstDash val="solid"/>
            <a:round/>
            <a:headEnd type="triangle" w="med" len="med"/>
            <a:tailEnd type="none" w="med" len="med"/>
          </a:ln>
          <a:effectLst/>
        </p:spPr>
      </p:cxnSp>
      <p:cxnSp>
        <p:nvCxnSpPr>
          <p:cNvPr id="84" name="Straight Arrow Connector 83">
            <a:extLst>
              <a:ext uri="{FF2B5EF4-FFF2-40B4-BE49-F238E27FC236}">
                <a16:creationId xmlns="" xmlns:a16="http://schemas.microsoft.com/office/drawing/2014/main" id="{0E821692-3B6D-4E3E-90A0-557FCFBA7627}"/>
              </a:ext>
            </a:extLst>
          </p:cNvPr>
          <p:cNvCxnSpPr>
            <a:cxnSpLocks/>
            <a:stCxn id="75" idx="2"/>
            <a:endCxn id="27" idx="0"/>
          </p:cNvCxnSpPr>
          <p:nvPr/>
        </p:nvCxnSpPr>
        <p:spPr bwMode="auto">
          <a:xfrm flipH="1">
            <a:off x="1369280" y="3970175"/>
            <a:ext cx="1718" cy="475073"/>
          </a:xfrm>
          <a:prstGeom prst="straightConnector1">
            <a:avLst/>
          </a:prstGeom>
          <a:solidFill>
            <a:srgbClr val="0082F0"/>
          </a:solidFill>
          <a:ln w="57150" cap="rnd" cmpd="sng" algn="ctr">
            <a:solidFill>
              <a:srgbClr val="0082F0"/>
            </a:solidFill>
            <a:prstDash val="solid"/>
            <a:round/>
            <a:headEnd type="triangle" w="med" len="med"/>
            <a:tailEnd type="none" w="med" len="med"/>
          </a:ln>
          <a:effectLst/>
        </p:spPr>
      </p:cxnSp>
      <p:cxnSp>
        <p:nvCxnSpPr>
          <p:cNvPr id="85" name="Straight Arrow Connector 84">
            <a:extLst>
              <a:ext uri="{FF2B5EF4-FFF2-40B4-BE49-F238E27FC236}">
                <a16:creationId xmlns="" xmlns:a16="http://schemas.microsoft.com/office/drawing/2014/main" id="{62C8399C-A23C-4BB6-8459-95D5BE455A7D}"/>
              </a:ext>
            </a:extLst>
          </p:cNvPr>
          <p:cNvCxnSpPr>
            <a:cxnSpLocks/>
            <a:stCxn id="32" idx="0"/>
            <a:endCxn id="46" idx="2"/>
          </p:cNvCxnSpPr>
          <p:nvPr/>
        </p:nvCxnSpPr>
        <p:spPr bwMode="auto">
          <a:xfrm flipH="1" flipV="1">
            <a:off x="2822650" y="3970175"/>
            <a:ext cx="1191" cy="475073"/>
          </a:xfrm>
          <a:prstGeom prst="straightConnector1">
            <a:avLst/>
          </a:prstGeom>
          <a:solidFill>
            <a:srgbClr val="0082F0"/>
          </a:solidFill>
          <a:ln w="57150" cap="rnd" cmpd="sng" algn="ctr">
            <a:solidFill>
              <a:srgbClr val="0082F0"/>
            </a:solidFill>
            <a:prstDash val="solid"/>
            <a:round/>
            <a:headEnd type="triangle" w="med" len="med"/>
            <a:tailEnd type="none" w="med" len="med"/>
          </a:ln>
          <a:effectLst/>
        </p:spPr>
      </p:cxnSp>
      <p:cxnSp>
        <p:nvCxnSpPr>
          <p:cNvPr id="86" name="Straight Arrow Connector 85">
            <a:extLst>
              <a:ext uri="{FF2B5EF4-FFF2-40B4-BE49-F238E27FC236}">
                <a16:creationId xmlns="" xmlns:a16="http://schemas.microsoft.com/office/drawing/2014/main" id="{9238BE95-A4A4-4E04-96DD-DE7FB1468334}"/>
              </a:ext>
            </a:extLst>
          </p:cNvPr>
          <p:cNvCxnSpPr>
            <a:cxnSpLocks/>
            <a:stCxn id="18" idx="0"/>
            <a:endCxn id="45" idx="2"/>
          </p:cNvCxnSpPr>
          <p:nvPr/>
        </p:nvCxnSpPr>
        <p:spPr bwMode="auto">
          <a:xfrm flipH="1" flipV="1">
            <a:off x="3384882" y="3970175"/>
            <a:ext cx="2877" cy="475073"/>
          </a:xfrm>
          <a:prstGeom prst="straightConnector1">
            <a:avLst/>
          </a:prstGeom>
          <a:solidFill>
            <a:srgbClr val="0082F0"/>
          </a:solidFill>
          <a:ln w="57150" cap="rnd" cmpd="sng" algn="ctr">
            <a:solidFill>
              <a:srgbClr val="181818"/>
            </a:solidFill>
            <a:prstDash val="solid"/>
            <a:round/>
            <a:headEnd type="triangle" w="med" len="med"/>
            <a:tailEnd type="none" w="med" len="med"/>
          </a:ln>
          <a:effectLst/>
        </p:spPr>
      </p:cxnSp>
      <p:cxnSp>
        <p:nvCxnSpPr>
          <p:cNvPr id="87" name="Straight Arrow Connector 86">
            <a:extLst>
              <a:ext uri="{FF2B5EF4-FFF2-40B4-BE49-F238E27FC236}">
                <a16:creationId xmlns="" xmlns:a16="http://schemas.microsoft.com/office/drawing/2014/main" id="{085D5E2F-606D-40B5-A91D-2E0DE4417BD2}"/>
              </a:ext>
            </a:extLst>
          </p:cNvPr>
          <p:cNvCxnSpPr>
            <a:cxnSpLocks/>
            <a:stCxn id="9" idx="2"/>
            <a:endCxn id="44" idx="0"/>
          </p:cNvCxnSpPr>
          <p:nvPr/>
        </p:nvCxnSpPr>
        <p:spPr bwMode="auto">
          <a:xfrm flipH="1">
            <a:off x="3101752" y="2729147"/>
            <a:ext cx="1008" cy="475075"/>
          </a:xfrm>
          <a:prstGeom prst="straightConnector1">
            <a:avLst/>
          </a:prstGeom>
          <a:solidFill>
            <a:srgbClr val="0082F0"/>
          </a:solidFill>
          <a:ln w="57150" cap="rnd" cmpd="sng" algn="ctr">
            <a:solidFill>
              <a:srgbClr val="0082F0"/>
            </a:solidFill>
            <a:prstDash val="solid"/>
            <a:round/>
            <a:headEnd type="triangle" w="med" len="med"/>
            <a:tailEnd type="none" w="med" len="med"/>
          </a:ln>
          <a:effectLst/>
        </p:spPr>
      </p:cxnSp>
      <p:sp>
        <p:nvSpPr>
          <p:cNvPr id="88" name="TextBox 87">
            <a:extLst>
              <a:ext uri="{FF2B5EF4-FFF2-40B4-BE49-F238E27FC236}">
                <a16:creationId xmlns="" xmlns:a16="http://schemas.microsoft.com/office/drawing/2014/main" id="{5C998563-9E70-4C25-BE7D-739C3EFC108A}"/>
              </a:ext>
            </a:extLst>
          </p:cNvPr>
          <p:cNvSpPr txBox="1"/>
          <p:nvPr/>
        </p:nvSpPr>
        <p:spPr bwMode="auto">
          <a:xfrm>
            <a:off x="481148" y="1487858"/>
            <a:ext cx="3427917" cy="534950"/>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rgbClr val="181818"/>
              </a:buClr>
            </a:pPr>
            <a:r>
              <a:rPr lang="en-US" b="1" dirty="0">
                <a:solidFill>
                  <a:srgbClr val="181818"/>
                </a:solidFill>
                <a:latin typeface="Ericsson Hilda"/>
              </a:rPr>
              <a:t>Intent Management Function</a:t>
            </a:r>
            <a:r>
              <a:rPr lang="en-US" sz="1200" dirty="0">
                <a:solidFill>
                  <a:srgbClr val="181818"/>
                </a:solidFill>
                <a:latin typeface="Ericsson Hilda"/>
              </a:rPr>
              <a:t/>
            </a:r>
            <a:br>
              <a:rPr lang="en-US" sz="1200" dirty="0">
                <a:solidFill>
                  <a:srgbClr val="181818"/>
                </a:solidFill>
                <a:latin typeface="Ericsson Hilda"/>
              </a:rPr>
            </a:br>
            <a:r>
              <a:rPr lang="en-US" sz="1200" dirty="0">
                <a:solidFill>
                  <a:srgbClr val="181818"/>
                </a:solidFill>
                <a:latin typeface="Ericsson Hilda"/>
              </a:rPr>
              <a:t>The basic building block of intent-based operation</a:t>
            </a:r>
          </a:p>
        </p:txBody>
      </p:sp>
      <p:cxnSp>
        <p:nvCxnSpPr>
          <p:cNvPr id="89" name="Straight Arrow Connector 88">
            <a:extLst>
              <a:ext uri="{FF2B5EF4-FFF2-40B4-BE49-F238E27FC236}">
                <a16:creationId xmlns="" xmlns:a16="http://schemas.microsoft.com/office/drawing/2014/main" id="{4AAFF9AE-5CBA-4CE5-9490-570F2CE280AF}"/>
              </a:ext>
            </a:extLst>
          </p:cNvPr>
          <p:cNvCxnSpPr>
            <a:cxnSpLocks/>
          </p:cNvCxnSpPr>
          <p:nvPr/>
        </p:nvCxnSpPr>
        <p:spPr bwMode="auto">
          <a:xfrm flipH="1">
            <a:off x="753311" y="5856816"/>
            <a:ext cx="359798" cy="0"/>
          </a:xfrm>
          <a:prstGeom prst="straightConnector1">
            <a:avLst/>
          </a:prstGeom>
          <a:solidFill>
            <a:srgbClr val="0082F0"/>
          </a:solidFill>
          <a:ln w="38100" cap="rnd" cmpd="sng" algn="ctr">
            <a:solidFill>
              <a:srgbClr val="0082F0"/>
            </a:solidFill>
            <a:prstDash val="solid"/>
            <a:round/>
            <a:headEnd type="triangle" w="med" len="med"/>
            <a:tailEnd type="triangle" w="med" len="med"/>
          </a:ln>
          <a:effectLst/>
        </p:spPr>
      </p:cxnSp>
      <p:sp>
        <p:nvSpPr>
          <p:cNvPr id="90" name="TextBox 89">
            <a:extLst>
              <a:ext uri="{FF2B5EF4-FFF2-40B4-BE49-F238E27FC236}">
                <a16:creationId xmlns="" xmlns:a16="http://schemas.microsoft.com/office/drawing/2014/main" id="{2C81BD8F-4B1D-424E-A6BF-DA36DA745627}"/>
              </a:ext>
            </a:extLst>
          </p:cNvPr>
          <p:cNvSpPr txBox="1"/>
          <p:nvPr/>
        </p:nvSpPr>
        <p:spPr bwMode="auto">
          <a:xfrm>
            <a:off x="1157749" y="5622183"/>
            <a:ext cx="1201346"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buClr>
                <a:srgbClr val="181818"/>
              </a:buClr>
            </a:pPr>
            <a:r>
              <a:rPr lang="en-US" sz="1200" dirty="0">
                <a:solidFill>
                  <a:srgbClr val="181818"/>
                </a:solidFill>
                <a:latin typeface="Ericsson Hilda"/>
              </a:rPr>
              <a:t>Intent Interface</a:t>
            </a:r>
          </a:p>
        </p:txBody>
      </p:sp>
      <p:cxnSp>
        <p:nvCxnSpPr>
          <p:cNvPr id="91" name="Straight Arrow Connector 90">
            <a:extLst>
              <a:ext uri="{FF2B5EF4-FFF2-40B4-BE49-F238E27FC236}">
                <a16:creationId xmlns="" xmlns:a16="http://schemas.microsoft.com/office/drawing/2014/main" id="{22E97416-68E6-4641-B5BE-B1577DE08F03}"/>
              </a:ext>
            </a:extLst>
          </p:cNvPr>
          <p:cNvCxnSpPr>
            <a:cxnSpLocks/>
          </p:cNvCxnSpPr>
          <p:nvPr/>
        </p:nvCxnSpPr>
        <p:spPr bwMode="auto">
          <a:xfrm flipH="1">
            <a:off x="777083" y="5665242"/>
            <a:ext cx="337097" cy="0"/>
          </a:xfrm>
          <a:prstGeom prst="straightConnector1">
            <a:avLst/>
          </a:prstGeom>
          <a:solidFill>
            <a:srgbClr val="0082F0"/>
          </a:solidFill>
          <a:ln w="38100" cap="rnd" cmpd="sng" algn="ctr">
            <a:solidFill>
              <a:srgbClr val="0082F0"/>
            </a:solidFill>
            <a:prstDash val="solid"/>
            <a:round/>
            <a:headEnd type="triangle" w="med" len="med"/>
            <a:tailEnd type="none" w="med" len="med"/>
          </a:ln>
          <a:effectLst/>
        </p:spPr>
      </p:cxnSp>
      <p:cxnSp>
        <p:nvCxnSpPr>
          <p:cNvPr id="92" name="Straight Arrow Connector 91">
            <a:extLst>
              <a:ext uri="{FF2B5EF4-FFF2-40B4-BE49-F238E27FC236}">
                <a16:creationId xmlns="" xmlns:a16="http://schemas.microsoft.com/office/drawing/2014/main" id="{3D3FB52A-62AC-4D20-A41E-1A0436F15FD6}"/>
              </a:ext>
            </a:extLst>
          </p:cNvPr>
          <p:cNvCxnSpPr>
            <a:cxnSpLocks/>
          </p:cNvCxnSpPr>
          <p:nvPr/>
        </p:nvCxnSpPr>
        <p:spPr bwMode="auto">
          <a:xfrm flipH="1">
            <a:off x="777506" y="6199393"/>
            <a:ext cx="341129" cy="0"/>
          </a:xfrm>
          <a:prstGeom prst="straightConnector1">
            <a:avLst/>
          </a:prstGeom>
          <a:solidFill>
            <a:srgbClr val="0082F0"/>
          </a:solidFill>
          <a:ln w="38100" cap="rnd" cmpd="sng" algn="ctr">
            <a:solidFill>
              <a:srgbClr val="181818"/>
            </a:solidFill>
            <a:prstDash val="solid"/>
            <a:round/>
            <a:headEnd type="triangle" w="med" len="med"/>
            <a:tailEnd type="none" w="med" len="med"/>
          </a:ln>
          <a:effectLst/>
        </p:spPr>
      </p:cxnSp>
      <p:sp>
        <p:nvSpPr>
          <p:cNvPr id="93" name="TextBox 92">
            <a:extLst>
              <a:ext uri="{FF2B5EF4-FFF2-40B4-BE49-F238E27FC236}">
                <a16:creationId xmlns="" xmlns:a16="http://schemas.microsoft.com/office/drawing/2014/main" id="{B5F1C373-4134-41E7-8F01-625D3C458B8C}"/>
              </a:ext>
            </a:extLst>
          </p:cNvPr>
          <p:cNvSpPr txBox="1"/>
          <p:nvPr/>
        </p:nvSpPr>
        <p:spPr bwMode="auto">
          <a:xfrm>
            <a:off x="1175235" y="6062647"/>
            <a:ext cx="2451689"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buClr>
                <a:srgbClr val="181818"/>
              </a:buClr>
            </a:pPr>
            <a:r>
              <a:rPr lang="en-US" sz="1200" dirty="0">
                <a:solidFill>
                  <a:srgbClr val="181818"/>
                </a:solidFill>
                <a:latin typeface="Ericsson Hilda"/>
              </a:rPr>
              <a:t>Other (not intent based) Interfaces</a:t>
            </a:r>
          </a:p>
        </p:txBody>
      </p:sp>
      <p:sp>
        <p:nvSpPr>
          <p:cNvPr id="94" name="Arrow: Right 93">
            <a:extLst>
              <a:ext uri="{FF2B5EF4-FFF2-40B4-BE49-F238E27FC236}">
                <a16:creationId xmlns="" xmlns:a16="http://schemas.microsoft.com/office/drawing/2014/main" id="{5AC5F260-65D6-4F63-A88F-AF2CD57C4222}"/>
              </a:ext>
            </a:extLst>
          </p:cNvPr>
          <p:cNvSpPr/>
          <p:nvPr/>
        </p:nvSpPr>
        <p:spPr bwMode="auto">
          <a:xfrm>
            <a:off x="1454769" y="3388049"/>
            <a:ext cx="277510" cy="223876"/>
          </a:xfrm>
          <a:prstGeom prst="rightArrow">
            <a:avLst>
              <a:gd name="adj1" fmla="val 50000"/>
              <a:gd name="adj2" fmla="val 52209"/>
            </a:avLst>
          </a:prstGeom>
          <a:solidFill>
            <a:srgbClr val="FFFFFF">
              <a:lumMod val="75000"/>
            </a:srgb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lumMod val="75000"/>
                </a:srgbClr>
              </a:solidFill>
              <a:effectLst/>
              <a:uLnTx/>
              <a:uFillTx/>
              <a:latin typeface="Ericsson Hilda"/>
            </a:endParaRPr>
          </a:p>
        </p:txBody>
      </p:sp>
      <p:sp>
        <p:nvSpPr>
          <p:cNvPr id="95" name="Arrow: Right 94">
            <a:extLst>
              <a:ext uri="{FF2B5EF4-FFF2-40B4-BE49-F238E27FC236}">
                <a16:creationId xmlns="" xmlns:a16="http://schemas.microsoft.com/office/drawing/2014/main" id="{33EF1A21-AF28-4E97-956E-EFA05F6CC51E}"/>
              </a:ext>
            </a:extLst>
          </p:cNvPr>
          <p:cNvSpPr/>
          <p:nvPr/>
        </p:nvSpPr>
        <p:spPr bwMode="auto">
          <a:xfrm>
            <a:off x="2483662" y="3388049"/>
            <a:ext cx="277510" cy="223876"/>
          </a:xfrm>
          <a:prstGeom prst="rightArrow">
            <a:avLst>
              <a:gd name="adj1" fmla="val 50000"/>
              <a:gd name="adj2" fmla="val 52209"/>
            </a:avLst>
          </a:prstGeom>
          <a:solidFill>
            <a:srgbClr val="FFFFFF">
              <a:lumMod val="75000"/>
            </a:srgb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lumMod val="75000"/>
                </a:srgbClr>
              </a:solidFill>
              <a:effectLst/>
              <a:uLnTx/>
              <a:uFillTx/>
              <a:latin typeface="Ericsson Hilda"/>
            </a:endParaRPr>
          </a:p>
        </p:txBody>
      </p:sp>
    </p:spTree>
    <p:extLst>
      <p:ext uri="{BB962C8B-B14F-4D97-AF65-F5344CB8AC3E}">
        <p14:creationId xmlns:p14="http://schemas.microsoft.com/office/powerpoint/2010/main" val="3177113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5BC6768-4CA0-FB4D-B110-CDCA4F697219}"/>
              </a:ext>
            </a:extLst>
          </p:cNvPr>
          <p:cNvSpPr>
            <a:spLocks noGrp="1"/>
          </p:cNvSpPr>
          <p:nvPr>
            <p:ph type="title"/>
          </p:nvPr>
        </p:nvSpPr>
        <p:spPr>
          <a:xfrm>
            <a:off x="452852" y="469089"/>
            <a:ext cx="9816909" cy="549275"/>
          </a:xfrm>
        </p:spPr>
        <p:txBody>
          <a:bodyPr/>
          <a:lstStyle/>
          <a:p>
            <a:r>
              <a:rPr lang="aa-ET" dirty="0"/>
              <a:t>OPERATION WITH INTENT</a:t>
            </a:r>
            <a:endParaRPr lang="en-US" dirty="0"/>
          </a:p>
        </p:txBody>
      </p:sp>
      <p:sp>
        <p:nvSpPr>
          <p:cNvPr id="273" name="Arrow: Right 272">
            <a:extLst>
              <a:ext uri="{FF2B5EF4-FFF2-40B4-BE49-F238E27FC236}">
                <a16:creationId xmlns="" xmlns:a16="http://schemas.microsoft.com/office/drawing/2014/main" id="{0E594092-EF1E-4058-ACDF-FAAE32218F1A}"/>
              </a:ext>
            </a:extLst>
          </p:cNvPr>
          <p:cNvSpPr/>
          <p:nvPr/>
        </p:nvSpPr>
        <p:spPr bwMode="auto">
          <a:xfrm>
            <a:off x="4174859" y="3129299"/>
            <a:ext cx="870947" cy="850169"/>
          </a:xfrm>
          <a:prstGeom prst="rightArrow">
            <a:avLst>
              <a:gd name="adj1" fmla="val 50000"/>
              <a:gd name="adj2" fmla="val 52209"/>
            </a:avLst>
          </a:prstGeom>
          <a:solidFill>
            <a:srgbClr val="0082F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2000" b="0" i="0" u="none" strike="noStrike" kern="0" cap="none" spc="0" normalizeH="0" baseline="0" noProof="0" dirty="0" err="1">
              <a:ln>
                <a:noFill/>
              </a:ln>
              <a:solidFill>
                <a:srgbClr val="FFFFFF"/>
              </a:solidFill>
              <a:effectLst/>
              <a:uLnTx/>
              <a:uFillTx/>
              <a:latin typeface="Ericsson Hilda"/>
            </a:endParaRPr>
          </a:p>
        </p:txBody>
      </p:sp>
      <p:grpSp>
        <p:nvGrpSpPr>
          <p:cNvPr id="274" name="Group 273">
            <a:extLst>
              <a:ext uri="{FF2B5EF4-FFF2-40B4-BE49-F238E27FC236}">
                <a16:creationId xmlns="" xmlns:a16="http://schemas.microsoft.com/office/drawing/2014/main" id="{C9C63297-6580-4670-A8B9-39AC6A344CBC}"/>
              </a:ext>
            </a:extLst>
          </p:cNvPr>
          <p:cNvGrpSpPr/>
          <p:nvPr/>
        </p:nvGrpSpPr>
        <p:grpSpPr>
          <a:xfrm>
            <a:off x="792127" y="2097397"/>
            <a:ext cx="2607383" cy="631750"/>
            <a:chOff x="1362789" y="2109839"/>
            <a:chExt cx="2868121" cy="694925"/>
          </a:xfrm>
        </p:grpSpPr>
        <p:grpSp>
          <p:nvGrpSpPr>
            <p:cNvPr id="275" name="Group 274">
              <a:extLst>
                <a:ext uri="{FF2B5EF4-FFF2-40B4-BE49-F238E27FC236}">
                  <a16:creationId xmlns="" xmlns:a16="http://schemas.microsoft.com/office/drawing/2014/main" id="{3BD107A2-0E05-409A-A596-4862CFF011B2}"/>
                </a:ext>
              </a:extLst>
            </p:cNvPr>
            <p:cNvGrpSpPr/>
            <p:nvPr/>
          </p:nvGrpSpPr>
          <p:grpSpPr>
            <a:xfrm>
              <a:off x="1362789" y="2109839"/>
              <a:ext cx="652849" cy="694925"/>
              <a:chOff x="926240" y="4660990"/>
              <a:chExt cx="652849" cy="694925"/>
            </a:xfrm>
          </p:grpSpPr>
          <p:sp>
            <p:nvSpPr>
              <p:cNvPr id="282" name="Rectangle 281">
                <a:extLst>
                  <a:ext uri="{FF2B5EF4-FFF2-40B4-BE49-F238E27FC236}">
                    <a16:creationId xmlns="" xmlns:a16="http://schemas.microsoft.com/office/drawing/2014/main" id="{99079416-C70A-41A5-8DC8-81D48D856DC4}"/>
                  </a:ext>
                </a:extLst>
              </p:cNvPr>
              <p:cNvSpPr/>
              <p:nvPr/>
            </p:nvSpPr>
            <p:spPr bwMode="auto">
              <a:xfrm>
                <a:off x="926240"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283" name="Group 282">
                <a:extLst>
                  <a:ext uri="{FF2B5EF4-FFF2-40B4-BE49-F238E27FC236}">
                    <a16:creationId xmlns="" xmlns:a16="http://schemas.microsoft.com/office/drawing/2014/main" id="{60902ABF-A823-47EE-8AE2-7B7520900747}"/>
                  </a:ext>
                </a:extLst>
              </p:cNvPr>
              <p:cNvGrpSpPr/>
              <p:nvPr/>
            </p:nvGrpSpPr>
            <p:grpSpPr>
              <a:xfrm>
                <a:off x="1010987" y="4726493"/>
                <a:ext cx="483354" cy="563918"/>
                <a:chOff x="1505103" y="1844675"/>
                <a:chExt cx="483354" cy="563918"/>
              </a:xfrm>
            </p:grpSpPr>
            <p:sp>
              <p:nvSpPr>
                <p:cNvPr id="284" name="Rectangle: Folded Corner 283">
                  <a:extLst>
                    <a:ext uri="{FF2B5EF4-FFF2-40B4-BE49-F238E27FC236}">
                      <a16:creationId xmlns="" xmlns:a16="http://schemas.microsoft.com/office/drawing/2014/main" id="{EE9431B2-209B-49F3-A287-7878D5230961}"/>
                    </a:ext>
                  </a:extLst>
                </p:cNvPr>
                <p:cNvSpPr/>
                <p:nvPr/>
              </p:nvSpPr>
              <p:spPr bwMode="auto">
                <a:xfrm>
                  <a:off x="1505103" y="1844675"/>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intent</a:t>
                  </a:r>
                  <a:endParaRPr kumimoji="0" lang="en-US" sz="1800" b="0" i="0" u="none" strike="noStrike" kern="0" cap="none" spc="0" normalizeH="0" baseline="0" noProof="0" dirty="0">
                    <a:ln>
                      <a:noFill/>
                    </a:ln>
                    <a:solidFill>
                      <a:srgbClr val="181818"/>
                    </a:solidFill>
                    <a:effectLst/>
                    <a:uLnTx/>
                    <a:uFillTx/>
                    <a:latin typeface="Ericsson Hilda"/>
                  </a:endParaRPr>
                </a:p>
              </p:txBody>
            </p:sp>
            <p:pic>
              <p:nvPicPr>
                <p:cNvPr id="285" name="Picture Placeholder 37">
                  <a:extLst>
                    <a:ext uri="{FF2B5EF4-FFF2-40B4-BE49-F238E27FC236}">
                      <a16:creationId xmlns="" xmlns:a16="http://schemas.microsoft.com/office/drawing/2014/main" id="{371F8E0F-FE02-443D-8D6E-E3C2438A8F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73" b="73"/>
                <a:stretch>
                  <a:fillRect/>
                </a:stretch>
              </p:blipFill>
              <p:spPr bwMode="auto">
                <a:xfrm>
                  <a:off x="1590194" y="1871873"/>
                  <a:ext cx="313171" cy="313171"/>
                </a:xfrm>
                <a:prstGeom prst="rect">
                  <a:avLst/>
                </a:prstGeom>
                <a:noFill/>
                <a:ln w="9525">
                  <a:noFill/>
                  <a:miter lim="800000"/>
                  <a:headEnd/>
                  <a:tailEnd/>
                </a:ln>
              </p:spPr>
            </p:pic>
          </p:grpSp>
        </p:grpSp>
        <p:grpSp>
          <p:nvGrpSpPr>
            <p:cNvPr id="276" name="Group 275">
              <a:extLst>
                <a:ext uri="{FF2B5EF4-FFF2-40B4-BE49-F238E27FC236}">
                  <a16:creationId xmlns="" xmlns:a16="http://schemas.microsoft.com/office/drawing/2014/main" id="{97BD3CFB-2EAC-4343-A16A-6D771E208D79}"/>
                </a:ext>
              </a:extLst>
            </p:cNvPr>
            <p:cNvGrpSpPr/>
            <p:nvPr/>
          </p:nvGrpSpPr>
          <p:grpSpPr>
            <a:xfrm>
              <a:off x="3578061" y="2109839"/>
              <a:ext cx="652849" cy="694925"/>
              <a:chOff x="2431711" y="4660990"/>
              <a:chExt cx="652849" cy="694925"/>
            </a:xfrm>
          </p:grpSpPr>
          <p:sp>
            <p:nvSpPr>
              <p:cNvPr id="278" name="Rectangle 277">
                <a:extLst>
                  <a:ext uri="{FF2B5EF4-FFF2-40B4-BE49-F238E27FC236}">
                    <a16:creationId xmlns="" xmlns:a16="http://schemas.microsoft.com/office/drawing/2014/main" id="{B030E5D7-20B1-481E-8EF8-2297EDDED309}"/>
                  </a:ext>
                </a:extLst>
              </p:cNvPr>
              <p:cNvSpPr/>
              <p:nvPr/>
            </p:nvSpPr>
            <p:spPr bwMode="auto">
              <a:xfrm>
                <a:off x="2431711"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279" name="Group 278">
                <a:extLst>
                  <a:ext uri="{FF2B5EF4-FFF2-40B4-BE49-F238E27FC236}">
                    <a16:creationId xmlns="" xmlns:a16="http://schemas.microsoft.com/office/drawing/2014/main" id="{6A87504D-EA32-4676-9D39-49A1BE9C8F1C}"/>
                  </a:ext>
                </a:extLst>
              </p:cNvPr>
              <p:cNvGrpSpPr/>
              <p:nvPr/>
            </p:nvGrpSpPr>
            <p:grpSpPr>
              <a:xfrm>
                <a:off x="2516458" y="4726493"/>
                <a:ext cx="483354" cy="563918"/>
                <a:chOff x="4185000" y="2251881"/>
                <a:chExt cx="483354" cy="563918"/>
              </a:xfrm>
            </p:grpSpPr>
            <p:pic>
              <p:nvPicPr>
                <p:cNvPr id="280" name="Graphic 279">
                  <a:extLst>
                    <a:ext uri="{FF2B5EF4-FFF2-40B4-BE49-F238E27FC236}">
                      <a16:creationId xmlns="" xmlns:a16="http://schemas.microsoft.com/office/drawing/2014/main" id="{B12FFB5D-B99F-48A4-8CDD-DD7137C5BB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270266" y="2261860"/>
                  <a:ext cx="312822" cy="312822"/>
                </a:xfrm>
                <a:prstGeom prst="rect">
                  <a:avLst/>
                </a:prstGeom>
              </p:spPr>
            </p:pic>
            <p:sp>
              <p:nvSpPr>
                <p:cNvPr id="281" name="Rectangle: Folded Corner 280">
                  <a:extLst>
                    <a:ext uri="{FF2B5EF4-FFF2-40B4-BE49-F238E27FC236}">
                      <a16:creationId xmlns="" xmlns:a16="http://schemas.microsoft.com/office/drawing/2014/main" id="{56AD4CD6-B141-4F99-9FE3-AE6F5FB7FF3A}"/>
                    </a:ext>
                  </a:extLst>
                </p:cNvPr>
                <p:cNvSpPr/>
                <p:nvPr/>
              </p:nvSpPr>
              <p:spPr bwMode="auto">
                <a:xfrm>
                  <a:off x="4185000" y="2251881"/>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report</a:t>
                  </a:r>
                  <a:endParaRPr kumimoji="0" lang="en-US" sz="1800" b="0" i="0" u="none" strike="noStrike" kern="0" cap="none" spc="0" normalizeH="0" baseline="0" noProof="0" dirty="0">
                    <a:ln>
                      <a:noFill/>
                    </a:ln>
                    <a:solidFill>
                      <a:srgbClr val="181818"/>
                    </a:solidFill>
                    <a:effectLst/>
                    <a:uLnTx/>
                    <a:uFillTx/>
                    <a:latin typeface="Ericsson Hilda"/>
                  </a:endParaRPr>
                </a:p>
              </p:txBody>
            </p:sp>
          </p:grpSp>
        </p:grpSp>
        <p:sp>
          <p:nvSpPr>
            <p:cNvPr id="277" name="Rectangle 276">
              <a:extLst>
                <a:ext uri="{FF2B5EF4-FFF2-40B4-BE49-F238E27FC236}">
                  <a16:creationId xmlns="" xmlns:a16="http://schemas.microsoft.com/office/drawing/2014/main" id="{F4F232AB-E48C-4F22-8DE0-E2848543FB65}"/>
                </a:ext>
              </a:extLst>
            </p:cNvPr>
            <p:cNvSpPr/>
            <p:nvPr/>
          </p:nvSpPr>
          <p:spPr bwMode="auto">
            <a:xfrm>
              <a:off x="2469087" y="2109839"/>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grpSp>
        <p:nvGrpSpPr>
          <p:cNvPr id="286" name="Group 285">
            <a:extLst>
              <a:ext uri="{FF2B5EF4-FFF2-40B4-BE49-F238E27FC236}">
                <a16:creationId xmlns="" xmlns:a16="http://schemas.microsoft.com/office/drawing/2014/main" id="{8B9A2BDA-B053-41CC-AAA4-960B923F3253}"/>
              </a:ext>
            </a:extLst>
          </p:cNvPr>
          <p:cNvGrpSpPr/>
          <p:nvPr/>
        </p:nvGrpSpPr>
        <p:grpSpPr>
          <a:xfrm>
            <a:off x="3091009" y="4445248"/>
            <a:ext cx="593499" cy="631750"/>
            <a:chOff x="4130337" y="4660990"/>
            <a:chExt cx="652849" cy="694925"/>
          </a:xfrm>
        </p:grpSpPr>
        <p:sp>
          <p:nvSpPr>
            <p:cNvPr id="287" name="Rectangle 286">
              <a:extLst>
                <a:ext uri="{FF2B5EF4-FFF2-40B4-BE49-F238E27FC236}">
                  <a16:creationId xmlns="" xmlns:a16="http://schemas.microsoft.com/office/drawing/2014/main" id="{5DD8139F-0DC4-4B5D-B390-C631CC328989}"/>
                </a:ext>
              </a:extLst>
            </p:cNvPr>
            <p:cNvSpPr/>
            <p:nvPr/>
          </p:nvSpPr>
          <p:spPr bwMode="auto">
            <a:xfrm>
              <a:off x="4130337"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1" i="0" u="none" strike="noStrike" kern="0" cap="none" spc="0" normalizeH="0" baseline="0" noProof="0" dirty="0" err="1">
                <a:ln>
                  <a:noFill/>
                </a:ln>
                <a:solidFill>
                  <a:srgbClr val="FFFFFF"/>
                </a:solidFill>
                <a:effectLst/>
                <a:uLnTx/>
                <a:uFillTx/>
                <a:latin typeface="Ericsson Hilda"/>
              </a:endParaRPr>
            </a:p>
          </p:txBody>
        </p:sp>
        <p:sp>
          <p:nvSpPr>
            <p:cNvPr id="288" name="Rectangle: Folded Corner 287">
              <a:extLst>
                <a:ext uri="{FF2B5EF4-FFF2-40B4-BE49-F238E27FC236}">
                  <a16:creationId xmlns="" xmlns:a16="http://schemas.microsoft.com/office/drawing/2014/main" id="{311C4BAC-6EDC-46C8-9315-568CBF327F87}"/>
                </a:ext>
              </a:extLst>
            </p:cNvPr>
            <p:cNvSpPr/>
            <p:nvPr/>
          </p:nvSpPr>
          <p:spPr bwMode="auto">
            <a:xfrm>
              <a:off x="4215084" y="4726493"/>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action</a:t>
              </a:r>
              <a:endParaRPr kumimoji="0" lang="en-US" sz="1800" b="0" i="0" u="none" strike="noStrike" kern="0" cap="none" spc="0" normalizeH="0" baseline="0" noProof="0" dirty="0">
                <a:ln>
                  <a:noFill/>
                </a:ln>
                <a:solidFill>
                  <a:srgbClr val="181818"/>
                </a:solidFill>
                <a:effectLst/>
                <a:uLnTx/>
                <a:uFillTx/>
                <a:latin typeface="Ericsson Hilda"/>
              </a:endParaRPr>
            </a:p>
          </p:txBody>
        </p:sp>
        <p:pic>
          <p:nvPicPr>
            <p:cNvPr id="289" name="Picture Placeholder 27">
              <a:extLst>
                <a:ext uri="{FF2B5EF4-FFF2-40B4-BE49-F238E27FC236}">
                  <a16:creationId xmlns="" xmlns:a16="http://schemas.microsoft.com/office/drawing/2014/main" id="{BB969BCE-C6A6-4E40-BA8E-F123FADBE74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bwMode="auto">
            <a:xfrm>
              <a:off x="4267293" y="4717194"/>
              <a:ext cx="378937" cy="378937"/>
            </a:xfrm>
            <a:prstGeom prst="rect">
              <a:avLst/>
            </a:prstGeom>
            <a:noFill/>
            <a:ln w="9525">
              <a:noFill/>
              <a:miter lim="800000"/>
              <a:headEnd/>
              <a:tailEnd/>
            </a:ln>
          </p:spPr>
        </p:pic>
      </p:grpSp>
      <p:grpSp>
        <p:nvGrpSpPr>
          <p:cNvPr id="290" name="Group 289">
            <a:extLst>
              <a:ext uri="{FF2B5EF4-FFF2-40B4-BE49-F238E27FC236}">
                <a16:creationId xmlns="" xmlns:a16="http://schemas.microsoft.com/office/drawing/2014/main" id="{46D2717B-C687-4EDA-82ED-3E6D5ABFE1B8}"/>
              </a:ext>
            </a:extLst>
          </p:cNvPr>
          <p:cNvGrpSpPr/>
          <p:nvPr/>
        </p:nvGrpSpPr>
        <p:grpSpPr>
          <a:xfrm>
            <a:off x="511011" y="4445248"/>
            <a:ext cx="593499" cy="631750"/>
            <a:chOff x="872056" y="4577902"/>
            <a:chExt cx="652849" cy="694925"/>
          </a:xfrm>
        </p:grpSpPr>
        <p:grpSp>
          <p:nvGrpSpPr>
            <p:cNvPr id="291" name="Group 290">
              <a:extLst>
                <a:ext uri="{FF2B5EF4-FFF2-40B4-BE49-F238E27FC236}">
                  <a16:creationId xmlns="" xmlns:a16="http://schemas.microsoft.com/office/drawing/2014/main" id="{1341F3FF-C370-4E30-8BD3-4074B2551E50}"/>
                </a:ext>
              </a:extLst>
            </p:cNvPr>
            <p:cNvGrpSpPr/>
            <p:nvPr/>
          </p:nvGrpSpPr>
          <p:grpSpPr>
            <a:xfrm>
              <a:off x="872056" y="4577902"/>
              <a:ext cx="652849" cy="694925"/>
              <a:chOff x="2431711" y="4660990"/>
              <a:chExt cx="652849" cy="694925"/>
            </a:xfrm>
          </p:grpSpPr>
          <p:sp>
            <p:nvSpPr>
              <p:cNvPr id="293" name="Rectangle 292">
                <a:extLst>
                  <a:ext uri="{FF2B5EF4-FFF2-40B4-BE49-F238E27FC236}">
                    <a16:creationId xmlns="" xmlns:a16="http://schemas.microsoft.com/office/drawing/2014/main" id="{A7FF1FA5-7D56-4F47-ADB1-4F6184335847}"/>
                  </a:ext>
                </a:extLst>
              </p:cNvPr>
              <p:cNvSpPr/>
              <p:nvPr/>
            </p:nvSpPr>
            <p:spPr bwMode="auto">
              <a:xfrm>
                <a:off x="2431711"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36000" rIns="0"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sp>
            <p:nvSpPr>
              <p:cNvPr id="294" name="Rectangle: Folded Corner 293">
                <a:extLst>
                  <a:ext uri="{FF2B5EF4-FFF2-40B4-BE49-F238E27FC236}">
                    <a16:creationId xmlns="" xmlns:a16="http://schemas.microsoft.com/office/drawing/2014/main" id="{201C644F-6A99-43D5-ABC9-03BB147C9F3C}"/>
                  </a:ext>
                </a:extLst>
              </p:cNvPr>
              <p:cNvSpPr/>
              <p:nvPr/>
            </p:nvSpPr>
            <p:spPr bwMode="auto">
              <a:xfrm>
                <a:off x="2516458" y="4726493"/>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0" tIns="36000" rIns="0"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update</a:t>
                </a:r>
                <a:endParaRPr kumimoji="0" lang="en-US" sz="1800" b="0" i="0" u="none" strike="noStrike" kern="0" cap="none" spc="0" normalizeH="0" baseline="0" noProof="0" dirty="0">
                  <a:ln>
                    <a:noFill/>
                  </a:ln>
                  <a:solidFill>
                    <a:srgbClr val="181818"/>
                  </a:solidFill>
                  <a:effectLst/>
                  <a:uLnTx/>
                  <a:uFillTx/>
                  <a:latin typeface="Ericsson Hilda"/>
                </a:endParaRPr>
              </a:p>
            </p:txBody>
          </p:sp>
        </p:grpSp>
        <p:pic>
          <p:nvPicPr>
            <p:cNvPr id="292" name="Picture Placeholder 27">
              <a:extLst>
                <a:ext uri="{FF2B5EF4-FFF2-40B4-BE49-F238E27FC236}">
                  <a16:creationId xmlns="" xmlns:a16="http://schemas.microsoft.com/office/drawing/2014/main" id="{0F5938A3-72CD-43DA-BEC4-092513789FB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110" b="110"/>
            <a:stretch>
              <a:fillRect/>
            </a:stretch>
          </p:blipFill>
          <p:spPr bwMode="auto">
            <a:xfrm>
              <a:off x="1072150" y="4691727"/>
              <a:ext cx="252660" cy="252660"/>
            </a:xfrm>
            <a:prstGeom prst="rect">
              <a:avLst/>
            </a:prstGeom>
            <a:noFill/>
            <a:ln w="9525">
              <a:noFill/>
              <a:miter lim="800000"/>
              <a:headEnd/>
              <a:tailEnd/>
            </a:ln>
          </p:spPr>
        </p:pic>
      </p:grpSp>
      <p:grpSp>
        <p:nvGrpSpPr>
          <p:cNvPr id="295" name="Group 294">
            <a:extLst>
              <a:ext uri="{FF2B5EF4-FFF2-40B4-BE49-F238E27FC236}">
                <a16:creationId xmlns="" xmlns:a16="http://schemas.microsoft.com/office/drawing/2014/main" id="{135E794A-C92F-4BCF-B42D-3976019A1D82}"/>
              </a:ext>
            </a:extLst>
          </p:cNvPr>
          <p:cNvGrpSpPr/>
          <p:nvPr/>
        </p:nvGrpSpPr>
        <p:grpSpPr>
          <a:xfrm>
            <a:off x="1072530" y="4445248"/>
            <a:ext cx="593499" cy="631750"/>
            <a:chOff x="2431711" y="4660990"/>
            <a:chExt cx="652849" cy="694925"/>
          </a:xfrm>
        </p:grpSpPr>
        <p:sp>
          <p:nvSpPr>
            <p:cNvPr id="296" name="Rectangle 295">
              <a:extLst>
                <a:ext uri="{FF2B5EF4-FFF2-40B4-BE49-F238E27FC236}">
                  <a16:creationId xmlns="" xmlns:a16="http://schemas.microsoft.com/office/drawing/2014/main" id="{90B4FDAF-B022-4072-A9C3-939BB92D72BB}"/>
                </a:ext>
              </a:extLst>
            </p:cNvPr>
            <p:cNvSpPr/>
            <p:nvPr/>
          </p:nvSpPr>
          <p:spPr bwMode="auto">
            <a:xfrm>
              <a:off x="2431711"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297" name="Group 296">
              <a:extLst>
                <a:ext uri="{FF2B5EF4-FFF2-40B4-BE49-F238E27FC236}">
                  <a16:creationId xmlns="" xmlns:a16="http://schemas.microsoft.com/office/drawing/2014/main" id="{AA67C38B-83DD-4EBE-A8D2-5A792ED31B94}"/>
                </a:ext>
              </a:extLst>
            </p:cNvPr>
            <p:cNvGrpSpPr/>
            <p:nvPr/>
          </p:nvGrpSpPr>
          <p:grpSpPr>
            <a:xfrm>
              <a:off x="2516458" y="4726493"/>
              <a:ext cx="483354" cy="563918"/>
              <a:chOff x="4185000" y="2251881"/>
              <a:chExt cx="483354" cy="563918"/>
            </a:xfrm>
          </p:grpSpPr>
          <p:pic>
            <p:nvPicPr>
              <p:cNvPr id="298" name="Graphic 297">
                <a:extLst>
                  <a:ext uri="{FF2B5EF4-FFF2-40B4-BE49-F238E27FC236}">
                    <a16:creationId xmlns="" xmlns:a16="http://schemas.microsoft.com/office/drawing/2014/main" id="{1F4497E4-008C-41F4-A174-44DB5C6238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270266" y="2261860"/>
                <a:ext cx="312822" cy="312822"/>
              </a:xfrm>
              <a:prstGeom prst="rect">
                <a:avLst/>
              </a:prstGeom>
            </p:spPr>
          </p:pic>
          <p:sp>
            <p:nvSpPr>
              <p:cNvPr id="299" name="Rectangle: Folded Corner 298">
                <a:extLst>
                  <a:ext uri="{FF2B5EF4-FFF2-40B4-BE49-F238E27FC236}">
                    <a16:creationId xmlns="" xmlns:a16="http://schemas.microsoft.com/office/drawing/2014/main" id="{30BE1D6F-89B2-44B9-84FD-5469DB003D48}"/>
                  </a:ext>
                </a:extLst>
              </p:cNvPr>
              <p:cNvSpPr/>
              <p:nvPr/>
            </p:nvSpPr>
            <p:spPr bwMode="auto">
              <a:xfrm>
                <a:off x="4185000" y="2251881"/>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report</a:t>
                </a:r>
                <a:endParaRPr kumimoji="0" lang="en-US" sz="1800" b="0" i="0" u="none" strike="noStrike" kern="0" cap="none" spc="0" normalizeH="0" baseline="0" noProof="0" dirty="0">
                  <a:ln>
                    <a:noFill/>
                  </a:ln>
                  <a:solidFill>
                    <a:srgbClr val="181818"/>
                  </a:solidFill>
                  <a:effectLst/>
                  <a:uLnTx/>
                  <a:uFillTx/>
                  <a:latin typeface="Ericsson Hilda"/>
                </a:endParaRPr>
              </a:p>
            </p:txBody>
          </p:sp>
        </p:grpSp>
      </p:grpSp>
      <p:grpSp>
        <p:nvGrpSpPr>
          <p:cNvPr id="300" name="Group 299">
            <a:extLst>
              <a:ext uri="{FF2B5EF4-FFF2-40B4-BE49-F238E27FC236}">
                <a16:creationId xmlns="" xmlns:a16="http://schemas.microsoft.com/office/drawing/2014/main" id="{95B0A137-9CFE-402B-BDD6-9E1A9CD606B7}"/>
              </a:ext>
            </a:extLst>
          </p:cNvPr>
          <p:cNvGrpSpPr/>
          <p:nvPr/>
        </p:nvGrpSpPr>
        <p:grpSpPr>
          <a:xfrm>
            <a:off x="2527091" y="4445248"/>
            <a:ext cx="593499" cy="631750"/>
            <a:chOff x="926240" y="4660990"/>
            <a:chExt cx="652849" cy="694925"/>
          </a:xfrm>
        </p:grpSpPr>
        <p:sp>
          <p:nvSpPr>
            <p:cNvPr id="301" name="Rectangle 300">
              <a:extLst>
                <a:ext uri="{FF2B5EF4-FFF2-40B4-BE49-F238E27FC236}">
                  <a16:creationId xmlns="" xmlns:a16="http://schemas.microsoft.com/office/drawing/2014/main" id="{CEE42862-447B-47BE-A8CB-D6FB5B656BAA}"/>
                </a:ext>
              </a:extLst>
            </p:cNvPr>
            <p:cNvSpPr/>
            <p:nvPr/>
          </p:nvSpPr>
          <p:spPr bwMode="auto">
            <a:xfrm>
              <a:off x="926240"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302" name="Group 301">
              <a:extLst>
                <a:ext uri="{FF2B5EF4-FFF2-40B4-BE49-F238E27FC236}">
                  <a16:creationId xmlns="" xmlns:a16="http://schemas.microsoft.com/office/drawing/2014/main" id="{D44AC736-3946-48A9-8A44-0FFEEBF36A5F}"/>
                </a:ext>
              </a:extLst>
            </p:cNvPr>
            <p:cNvGrpSpPr/>
            <p:nvPr/>
          </p:nvGrpSpPr>
          <p:grpSpPr>
            <a:xfrm>
              <a:off x="1010987" y="4726493"/>
              <a:ext cx="483354" cy="563918"/>
              <a:chOff x="1505103" y="1844675"/>
              <a:chExt cx="483354" cy="563918"/>
            </a:xfrm>
          </p:grpSpPr>
          <p:sp>
            <p:nvSpPr>
              <p:cNvPr id="303" name="Rectangle: Folded Corner 302">
                <a:extLst>
                  <a:ext uri="{FF2B5EF4-FFF2-40B4-BE49-F238E27FC236}">
                    <a16:creationId xmlns="" xmlns:a16="http://schemas.microsoft.com/office/drawing/2014/main" id="{12D603EE-3208-4FFC-9565-4155E9BA9A42}"/>
                  </a:ext>
                </a:extLst>
              </p:cNvPr>
              <p:cNvSpPr/>
              <p:nvPr/>
            </p:nvSpPr>
            <p:spPr bwMode="auto">
              <a:xfrm>
                <a:off x="1505103" y="1844675"/>
                <a:ext cx="483354" cy="563918"/>
              </a:xfrm>
              <a:prstGeom prst="foldedCorner">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rgbClr val="181818"/>
                    </a:solidFill>
                    <a:effectLst/>
                    <a:uLnTx/>
                    <a:uFillTx/>
                    <a:latin typeface="Ericsson Hilda"/>
                  </a:rPr>
                  <a:t>intent</a:t>
                </a:r>
                <a:endParaRPr kumimoji="0" lang="en-US" sz="1800" b="0" i="0" u="none" strike="noStrike" kern="0" cap="none" spc="0" normalizeH="0" baseline="0" noProof="0" dirty="0">
                  <a:ln>
                    <a:noFill/>
                  </a:ln>
                  <a:solidFill>
                    <a:srgbClr val="181818"/>
                  </a:solidFill>
                  <a:effectLst/>
                  <a:uLnTx/>
                  <a:uFillTx/>
                  <a:latin typeface="Ericsson Hilda"/>
                </a:endParaRPr>
              </a:p>
            </p:txBody>
          </p:sp>
          <p:pic>
            <p:nvPicPr>
              <p:cNvPr id="304" name="Picture Placeholder 37">
                <a:extLst>
                  <a:ext uri="{FF2B5EF4-FFF2-40B4-BE49-F238E27FC236}">
                    <a16:creationId xmlns="" xmlns:a16="http://schemas.microsoft.com/office/drawing/2014/main" id="{A5B1324B-A9CE-4FEC-9B76-035276F9988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73" b="73"/>
              <a:stretch>
                <a:fillRect/>
              </a:stretch>
            </p:blipFill>
            <p:spPr bwMode="auto">
              <a:xfrm>
                <a:off x="1590194" y="1871873"/>
                <a:ext cx="313171" cy="313171"/>
              </a:xfrm>
              <a:prstGeom prst="rect">
                <a:avLst/>
              </a:prstGeom>
              <a:noFill/>
              <a:ln w="9525">
                <a:noFill/>
                <a:miter lim="800000"/>
                <a:headEnd/>
                <a:tailEnd/>
              </a:ln>
            </p:spPr>
          </p:pic>
        </p:grpSp>
      </p:grpSp>
      <p:sp>
        <p:nvSpPr>
          <p:cNvPr id="305" name="Rectangle 304">
            <a:extLst>
              <a:ext uri="{FF2B5EF4-FFF2-40B4-BE49-F238E27FC236}">
                <a16:creationId xmlns="" xmlns:a16="http://schemas.microsoft.com/office/drawing/2014/main" id="{EB1A3E66-5D79-4D43-A322-A534FE5443B2}"/>
              </a:ext>
            </a:extLst>
          </p:cNvPr>
          <p:cNvSpPr/>
          <p:nvPr/>
        </p:nvSpPr>
        <p:spPr bwMode="auto">
          <a:xfrm>
            <a:off x="512123" y="3129998"/>
            <a:ext cx="3166424" cy="914400"/>
          </a:xfrm>
          <a:prstGeom prst="rect">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306" name="Group 305">
            <a:extLst>
              <a:ext uri="{FF2B5EF4-FFF2-40B4-BE49-F238E27FC236}">
                <a16:creationId xmlns="" xmlns:a16="http://schemas.microsoft.com/office/drawing/2014/main" id="{0C59B45A-0B00-4F6C-A9C6-C9A9F3044903}"/>
              </a:ext>
            </a:extLst>
          </p:cNvPr>
          <p:cNvGrpSpPr/>
          <p:nvPr/>
        </p:nvGrpSpPr>
        <p:grpSpPr>
          <a:xfrm>
            <a:off x="2599839" y="3202953"/>
            <a:ext cx="1005840" cy="768489"/>
            <a:chOff x="3351273" y="3258652"/>
            <a:chExt cx="1106424" cy="845338"/>
          </a:xfrm>
        </p:grpSpPr>
        <p:grpSp>
          <p:nvGrpSpPr>
            <p:cNvPr id="307" name="Group 306">
              <a:extLst>
                <a:ext uri="{FF2B5EF4-FFF2-40B4-BE49-F238E27FC236}">
                  <a16:creationId xmlns="" xmlns:a16="http://schemas.microsoft.com/office/drawing/2014/main" id="{B66E266E-13F8-498E-A3FF-83D37EAE165C}"/>
                </a:ext>
              </a:extLst>
            </p:cNvPr>
            <p:cNvGrpSpPr/>
            <p:nvPr/>
          </p:nvGrpSpPr>
          <p:grpSpPr>
            <a:xfrm>
              <a:off x="3351273" y="3258652"/>
              <a:ext cx="1106424" cy="845338"/>
              <a:chOff x="6662367" y="1206553"/>
              <a:chExt cx="1106424" cy="845338"/>
            </a:xfrm>
          </p:grpSpPr>
          <p:sp>
            <p:nvSpPr>
              <p:cNvPr id="317" name="Rectangle 316">
                <a:extLst>
                  <a:ext uri="{FF2B5EF4-FFF2-40B4-BE49-F238E27FC236}">
                    <a16:creationId xmlns="" xmlns:a16="http://schemas.microsoft.com/office/drawing/2014/main" id="{1D7DEAAF-7712-4697-B5BB-DD3A556AF719}"/>
                  </a:ext>
                </a:extLst>
              </p:cNvPr>
              <p:cNvSpPr/>
              <p:nvPr/>
            </p:nvSpPr>
            <p:spPr bwMode="auto">
              <a:xfrm>
                <a:off x="6662367" y="1206553"/>
                <a:ext cx="1106424" cy="845338"/>
              </a:xfrm>
              <a:prstGeom prst="rect">
                <a:avLst/>
              </a:prstGeom>
              <a:solidFill>
                <a:srgbClr val="FFFF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1200" b="0" i="0" u="none" strike="noStrike" kern="0" cap="none" spc="0" normalizeH="0" baseline="0" noProof="0" dirty="0">
                    <a:ln>
                      <a:noFill/>
                    </a:ln>
                    <a:solidFill>
                      <a:srgbClr val="181818"/>
                    </a:solidFill>
                    <a:effectLst/>
                    <a:uLnTx/>
                    <a:uFillTx/>
                    <a:latin typeface="Ericsson Hilda"/>
                  </a:rPr>
                  <a:t>Actuation</a:t>
                </a:r>
              </a:p>
            </p:txBody>
          </p:sp>
          <p:grpSp>
            <p:nvGrpSpPr>
              <p:cNvPr id="318" name="Group 317">
                <a:extLst>
                  <a:ext uri="{FF2B5EF4-FFF2-40B4-BE49-F238E27FC236}">
                    <a16:creationId xmlns="" xmlns:a16="http://schemas.microsoft.com/office/drawing/2014/main" id="{504487B0-EB40-437A-9BD5-6A43C0C0422D}"/>
                  </a:ext>
                </a:extLst>
              </p:cNvPr>
              <p:cNvGrpSpPr/>
              <p:nvPr/>
            </p:nvGrpSpPr>
            <p:grpSpPr>
              <a:xfrm>
                <a:off x="6969232" y="1277533"/>
                <a:ext cx="492694" cy="469232"/>
                <a:chOff x="7026841" y="2428282"/>
                <a:chExt cx="960120" cy="914400"/>
              </a:xfrm>
            </p:grpSpPr>
            <p:sp>
              <p:nvSpPr>
                <p:cNvPr id="319" name="Pentagon 318">
                  <a:extLst>
                    <a:ext uri="{FF2B5EF4-FFF2-40B4-BE49-F238E27FC236}">
                      <a16:creationId xmlns="" xmlns:a16="http://schemas.microsoft.com/office/drawing/2014/main" id="{B11B7930-1A34-4411-A97C-B72755D65166}"/>
                    </a:ext>
                  </a:extLst>
                </p:cNvPr>
                <p:cNvSpPr/>
                <p:nvPr/>
              </p:nvSpPr>
              <p:spPr bwMode="auto">
                <a:xfrm>
                  <a:off x="7026841" y="2428282"/>
                  <a:ext cx="960120" cy="914400"/>
                </a:xfrm>
                <a:prstGeom prst="pentagon">
                  <a:avLst/>
                </a:prstGeom>
                <a:solidFill>
                  <a:srgbClr val="FFFFFF"/>
                </a:solid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320" name="Picture Placeholder 33">
                  <a:extLst>
                    <a:ext uri="{FF2B5EF4-FFF2-40B4-BE49-F238E27FC236}">
                      <a16:creationId xmlns="" xmlns:a16="http://schemas.microsoft.com/office/drawing/2014/main" id="{5DFE7107-1603-467A-97B1-8AC45D7B457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nvGrpSpPr>
            <p:cNvPr id="308" name="Group 307">
              <a:extLst>
                <a:ext uri="{FF2B5EF4-FFF2-40B4-BE49-F238E27FC236}">
                  <a16:creationId xmlns="" xmlns:a16="http://schemas.microsoft.com/office/drawing/2014/main" id="{A3B74861-8676-4D61-9260-5647B4AA1972}"/>
                </a:ext>
              </a:extLst>
            </p:cNvPr>
            <p:cNvGrpSpPr/>
            <p:nvPr/>
          </p:nvGrpSpPr>
          <p:grpSpPr>
            <a:xfrm>
              <a:off x="3484700" y="3260047"/>
              <a:ext cx="839570" cy="842549"/>
              <a:chOff x="3484700" y="3260047"/>
              <a:chExt cx="839570" cy="842549"/>
            </a:xfrm>
            <a:noFill/>
          </p:grpSpPr>
          <p:grpSp>
            <p:nvGrpSpPr>
              <p:cNvPr id="309" name="Group 308">
                <a:extLst>
                  <a:ext uri="{FF2B5EF4-FFF2-40B4-BE49-F238E27FC236}">
                    <a16:creationId xmlns="" xmlns:a16="http://schemas.microsoft.com/office/drawing/2014/main" id="{8E538868-A91B-44F3-BC9E-8B2CAC0BD500}"/>
                  </a:ext>
                </a:extLst>
              </p:cNvPr>
              <p:cNvGrpSpPr/>
              <p:nvPr/>
            </p:nvGrpSpPr>
            <p:grpSpPr>
              <a:xfrm>
                <a:off x="3486915" y="4008191"/>
                <a:ext cx="837355" cy="94405"/>
                <a:chOff x="3485808" y="3980296"/>
                <a:chExt cx="837355" cy="94405"/>
              </a:xfrm>
              <a:grpFill/>
            </p:grpSpPr>
            <p:sp>
              <p:nvSpPr>
                <p:cNvPr id="314" name="Rectangle 313">
                  <a:extLst>
                    <a:ext uri="{FF2B5EF4-FFF2-40B4-BE49-F238E27FC236}">
                      <a16:creationId xmlns="" xmlns:a16="http://schemas.microsoft.com/office/drawing/2014/main" id="{CAEC29E1-B442-4148-A9EC-8FC2D3B35DF9}"/>
                    </a:ext>
                  </a:extLst>
                </p:cNvPr>
                <p:cNvSpPr/>
                <p:nvPr/>
              </p:nvSpPr>
              <p:spPr bwMode="auto">
                <a:xfrm>
                  <a:off x="4104263"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15" name="Rectangle 314">
                  <a:extLst>
                    <a:ext uri="{FF2B5EF4-FFF2-40B4-BE49-F238E27FC236}">
                      <a16:creationId xmlns="" xmlns:a16="http://schemas.microsoft.com/office/drawing/2014/main" id="{CE7ED54A-33FF-435F-827D-F1B1AA66DC84}"/>
                    </a:ext>
                  </a:extLst>
                </p:cNvPr>
                <p:cNvSpPr/>
                <p:nvPr/>
              </p:nvSpPr>
              <p:spPr bwMode="auto">
                <a:xfrm>
                  <a:off x="3485808"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16" name="Rectangle 315">
                  <a:extLst>
                    <a:ext uri="{FF2B5EF4-FFF2-40B4-BE49-F238E27FC236}">
                      <a16:creationId xmlns="" xmlns:a16="http://schemas.microsoft.com/office/drawing/2014/main" id="{72CDDCEA-7E1F-49C5-B5D7-3AB493FB1C30}"/>
                    </a:ext>
                  </a:extLst>
                </p:cNvPr>
                <p:cNvSpPr/>
                <p:nvPr/>
              </p:nvSpPr>
              <p:spPr bwMode="auto">
                <a:xfrm>
                  <a:off x="3795035"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nvGrpSpPr>
              <p:cNvPr id="310" name="Group 309">
                <a:extLst>
                  <a:ext uri="{FF2B5EF4-FFF2-40B4-BE49-F238E27FC236}">
                    <a16:creationId xmlns="" xmlns:a16="http://schemas.microsoft.com/office/drawing/2014/main" id="{148187C7-95E0-49A2-B5A6-1731D5100AF2}"/>
                  </a:ext>
                </a:extLst>
              </p:cNvPr>
              <p:cNvGrpSpPr/>
              <p:nvPr/>
            </p:nvGrpSpPr>
            <p:grpSpPr>
              <a:xfrm>
                <a:off x="3484700" y="3260047"/>
                <a:ext cx="837355" cy="94405"/>
                <a:chOff x="3485808" y="3980296"/>
                <a:chExt cx="837355" cy="94405"/>
              </a:xfrm>
              <a:grpFill/>
            </p:grpSpPr>
            <p:sp>
              <p:nvSpPr>
                <p:cNvPr id="311" name="Rectangle 310">
                  <a:extLst>
                    <a:ext uri="{FF2B5EF4-FFF2-40B4-BE49-F238E27FC236}">
                      <a16:creationId xmlns="" xmlns:a16="http://schemas.microsoft.com/office/drawing/2014/main" id="{81C1F21C-9A13-475A-8F67-DD764D20A9AB}"/>
                    </a:ext>
                  </a:extLst>
                </p:cNvPr>
                <p:cNvSpPr/>
                <p:nvPr/>
              </p:nvSpPr>
              <p:spPr bwMode="auto">
                <a:xfrm>
                  <a:off x="4104263"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12" name="Rectangle 311">
                  <a:extLst>
                    <a:ext uri="{FF2B5EF4-FFF2-40B4-BE49-F238E27FC236}">
                      <a16:creationId xmlns="" xmlns:a16="http://schemas.microsoft.com/office/drawing/2014/main" id="{C33F7F64-7DAA-472E-BCAA-2531C2F5C024}"/>
                    </a:ext>
                  </a:extLst>
                </p:cNvPr>
                <p:cNvSpPr/>
                <p:nvPr/>
              </p:nvSpPr>
              <p:spPr bwMode="auto">
                <a:xfrm>
                  <a:off x="3485808"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13" name="Rectangle 312">
                  <a:extLst>
                    <a:ext uri="{FF2B5EF4-FFF2-40B4-BE49-F238E27FC236}">
                      <a16:creationId xmlns="" xmlns:a16="http://schemas.microsoft.com/office/drawing/2014/main" id="{70B14837-66BD-4D89-8784-CDE0440FB934}"/>
                    </a:ext>
                  </a:extLst>
                </p:cNvPr>
                <p:cNvSpPr/>
                <p:nvPr/>
              </p:nvSpPr>
              <p:spPr bwMode="auto">
                <a:xfrm>
                  <a:off x="3795035"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grpSp>
      <p:grpSp>
        <p:nvGrpSpPr>
          <p:cNvPr id="321" name="Group 320">
            <a:extLst>
              <a:ext uri="{FF2B5EF4-FFF2-40B4-BE49-F238E27FC236}">
                <a16:creationId xmlns="" xmlns:a16="http://schemas.microsoft.com/office/drawing/2014/main" id="{433C5ED3-BCB5-4BB0-9F12-E662E9317511}"/>
              </a:ext>
            </a:extLst>
          </p:cNvPr>
          <p:cNvGrpSpPr/>
          <p:nvPr/>
        </p:nvGrpSpPr>
        <p:grpSpPr>
          <a:xfrm>
            <a:off x="1591681" y="3202953"/>
            <a:ext cx="1005840" cy="768489"/>
            <a:chOff x="2242299" y="3258652"/>
            <a:chExt cx="1106424" cy="845338"/>
          </a:xfrm>
        </p:grpSpPr>
        <p:grpSp>
          <p:nvGrpSpPr>
            <p:cNvPr id="322" name="Group 321">
              <a:extLst>
                <a:ext uri="{FF2B5EF4-FFF2-40B4-BE49-F238E27FC236}">
                  <a16:creationId xmlns="" xmlns:a16="http://schemas.microsoft.com/office/drawing/2014/main" id="{904E735D-6450-4F04-896B-3F866537F9BA}"/>
                </a:ext>
              </a:extLst>
            </p:cNvPr>
            <p:cNvGrpSpPr/>
            <p:nvPr/>
          </p:nvGrpSpPr>
          <p:grpSpPr>
            <a:xfrm>
              <a:off x="2242299" y="3258652"/>
              <a:ext cx="1106424" cy="845338"/>
              <a:chOff x="5554328" y="1206553"/>
              <a:chExt cx="1106424" cy="845338"/>
            </a:xfrm>
          </p:grpSpPr>
          <p:sp>
            <p:nvSpPr>
              <p:cNvPr id="332" name="Rectangle 331">
                <a:extLst>
                  <a:ext uri="{FF2B5EF4-FFF2-40B4-BE49-F238E27FC236}">
                    <a16:creationId xmlns="" xmlns:a16="http://schemas.microsoft.com/office/drawing/2014/main" id="{CAEFF6C0-B12B-406A-88A8-AD0E8BC76914}"/>
                  </a:ext>
                </a:extLst>
              </p:cNvPr>
              <p:cNvSpPr/>
              <p:nvPr/>
            </p:nvSpPr>
            <p:spPr bwMode="auto">
              <a:xfrm>
                <a:off x="5554328" y="1206553"/>
                <a:ext cx="1106424" cy="845338"/>
              </a:xfrm>
              <a:prstGeom prst="rect">
                <a:avLst/>
              </a:prstGeom>
              <a:solidFill>
                <a:srgbClr val="FFFF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1200" b="0" i="0" u="none" strike="noStrike" kern="0" cap="none" spc="0" normalizeH="0" baseline="0" noProof="0" dirty="0">
                    <a:ln>
                      <a:noFill/>
                    </a:ln>
                    <a:solidFill>
                      <a:srgbClr val="181818"/>
                    </a:solidFill>
                    <a:effectLst/>
                    <a:uLnTx/>
                    <a:uFillTx/>
                    <a:latin typeface="Ericsson Hilda"/>
                  </a:rPr>
                  <a:t>Decision</a:t>
                </a:r>
              </a:p>
            </p:txBody>
          </p:sp>
          <p:grpSp>
            <p:nvGrpSpPr>
              <p:cNvPr id="333" name="Group 332">
                <a:extLst>
                  <a:ext uri="{FF2B5EF4-FFF2-40B4-BE49-F238E27FC236}">
                    <a16:creationId xmlns="" xmlns:a16="http://schemas.microsoft.com/office/drawing/2014/main" id="{107CBA00-2719-4D06-A505-F5DC477395B4}"/>
                  </a:ext>
                </a:extLst>
              </p:cNvPr>
              <p:cNvGrpSpPr/>
              <p:nvPr/>
            </p:nvGrpSpPr>
            <p:grpSpPr>
              <a:xfrm>
                <a:off x="5872924" y="1277533"/>
                <a:ext cx="469232" cy="469232"/>
                <a:chOff x="2887132" y="3299601"/>
                <a:chExt cx="469232" cy="469232"/>
              </a:xfrm>
            </p:grpSpPr>
            <p:sp>
              <p:nvSpPr>
                <p:cNvPr id="334" name="Rectangle: Rounded Corners 333">
                  <a:extLst>
                    <a:ext uri="{FF2B5EF4-FFF2-40B4-BE49-F238E27FC236}">
                      <a16:creationId xmlns="" xmlns:a16="http://schemas.microsoft.com/office/drawing/2014/main" id="{0AAFE043-4A2B-4560-A303-7CD032A1217B}"/>
                    </a:ext>
                  </a:extLst>
                </p:cNvPr>
                <p:cNvSpPr/>
                <p:nvPr/>
              </p:nvSpPr>
              <p:spPr bwMode="auto">
                <a:xfrm>
                  <a:off x="2887132" y="3299601"/>
                  <a:ext cx="469232" cy="469232"/>
                </a:xfrm>
                <a:prstGeom prst="roundRect">
                  <a:avLst/>
                </a:prstGeom>
                <a:solidFill>
                  <a:srgbClr val="FFFFFF"/>
                </a:solid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335" name="Picture Placeholder 27">
                  <a:extLst>
                    <a:ext uri="{FF2B5EF4-FFF2-40B4-BE49-F238E27FC236}">
                      <a16:creationId xmlns="" xmlns:a16="http://schemas.microsoft.com/office/drawing/2014/main" id="{8E351EC1-35B9-40D7-A780-61BAAD02CF7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bwMode="auto">
                <a:xfrm>
                  <a:off x="2965163" y="3377632"/>
                  <a:ext cx="313171" cy="313171"/>
                </a:xfrm>
                <a:prstGeom prst="rect">
                  <a:avLst/>
                </a:prstGeom>
                <a:noFill/>
                <a:ln w="9525">
                  <a:noFill/>
                  <a:miter lim="800000"/>
                  <a:headEnd/>
                  <a:tailEnd/>
                </a:ln>
              </p:spPr>
            </p:pic>
          </p:grpSp>
        </p:grpSp>
        <p:grpSp>
          <p:nvGrpSpPr>
            <p:cNvPr id="323" name="Group 322">
              <a:extLst>
                <a:ext uri="{FF2B5EF4-FFF2-40B4-BE49-F238E27FC236}">
                  <a16:creationId xmlns="" xmlns:a16="http://schemas.microsoft.com/office/drawing/2014/main" id="{C6C99864-EFE0-4BFE-91A1-4D09DEC96C86}"/>
                </a:ext>
              </a:extLst>
            </p:cNvPr>
            <p:cNvGrpSpPr/>
            <p:nvPr/>
          </p:nvGrpSpPr>
          <p:grpSpPr>
            <a:xfrm>
              <a:off x="2375726" y="3260047"/>
              <a:ext cx="839570" cy="842549"/>
              <a:chOff x="3483593" y="3225421"/>
              <a:chExt cx="839570" cy="842549"/>
            </a:xfrm>
            <a:noFill/>
          </p:grpSpPr>
          <p:grpSp>
            <p:nvGrpSpPr>
              <p:cNvPr id="324" name="Group 323">
                <a:extLst>
                  <a:ext uri="{FF2B5EF4-FFF2-40B4-BE49-F238E27FC236}">
                    <a16:creationId xmlns="" xmlns:a16="http://schemas.microsoft.com/office/drawing/2014/main" id="{AD2B4CE0-39F2-4CD7-9057-9CEAB4BB699D}"/>
                  </a:ext>
                </a:extLst>
              </p:cNvPr>
              <p:cNvGrpSpPr/>
              <p:nvPr/>
            </p:nvGrpSpPr>
            <p:grpSpPr>
              <a:xfrm>
                <a:off x="3485808" y="3973565"/>
                <a:ext cx="837355" cy="94405"/>
                <a:chOff x="3485808" y="3980296"/>
                <a:chExt cx="837355" cy="94405"/>
              </a:xfrm>
              <a:grpFill/>
            </p:grpSpPr>
            <p:sp>
              <p:nvSpPr>
                <p:cNvPr id="329" name="Rectangle 328">
                  <a:extLst>
                    <a:ext uri="{FF2B5EF4-FFF2-40B4-BE49-F238E27FC236}">
                      <a16:creationId xmlns="" xmlns:a16="http://schemas.microsoft.com/office/drawing/2014/main" id="{D2F12D84-36B4-4CB6-92B0-B3E1DF26F3E1}"/>
                    </a:ext>
                  </a:extLst>
                </p:cNvPr>
                <p:cNvSpPr/>
                <p:nvPr/>
              </p:nvSpPr>
              <p:spPr bwMode="auto">
                <a:xfrm>
                  <a:off x="4104263"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30" name="Rectangle 329">
                  <a:extLst>
                    <a:ext uri="{FF2B5EF4-FFF2-40B4-BE49-F238E27FC236}">
                      <a16:creationId xmlns="" xmlns:a16="http://schemas.microsoft.com/office/drawing/2014/main" id="{BB26B181-5D0F-4E3D-922B-D45A82FA516C}"/>
                    </a:ext>
                  </a:extLst>
                </p:cNvPr>
                <p:cNvSpPr/>
                <p:nvPr/>
              </p:nvSpPr>
              <p:spPr bwMode="auto">
                <a:xfrm>
                  <a:off x="3485808"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31" name="Rectangle 330">
                  <a:extLst>
                    <a:ext uri="{FF2B5EF4-FFF2-40B4-BE49-F238E27FC236}">
                      <a16:creationId xmlns="" xmlns:a16="http://schemas.microsoft.com/office/drawing/2014/main" id="{19DD34BB-DD56-4D8F-8B71-03612C9CF4EE}"/>
                    </a:ext>
                  </a:extLst>
                </p:cNvPr>
                <p:cNvSpPr/>
                <p:nvPr/>
              </p:nvSpPr>
              <p:spPr bwMode="auto">
                <a:xfrm>
                  <a:off x="3795035"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nvGrpSpPr>
              <p:cNvPr id="325" name="Group 324">
                <a:extLst>
                  <a:ext uri="{FF2B5EF4-FFF2-40B4-BE49-F238E27FC236}">
                    <a16:creationId xmlns="" xmlns:a16="http://schemas.microsoft.com/office/drawing/2014/main" id="{24DE0254-F55E-4B2F-8652-EF25A52D05AF}"/>
                  </a:ext>
                </a:extLst>
              </p:cNvPr>
              <p:cNvGrpSpPr/>
              <p:nvPr/>
            </p:nvGrpSpPr>
            <p:grpSpPr>
              <a:xfrm>
                <a:off x="3483593" y="3225421"/>
                <a:ext cx="837355" cy="94405"/>
                <a:chOff x="3485808" y="3980296"/>
                <a:chExt cx="837355" cy="94405"/>
              </a:xfrm>
              <a:grpFill/>
            </p:grpSpPr>
            <p:sp>
              <p:nvSpPr>
                <p:cNvPr id="326" name="Rectangle 325">
                  <a:extLst>
                    <a:ext uri="{FF2B5EF4-FFF2-40B4-BE49-F238E27FC236}">
                      <a16:creationId xmlns="" xmlns:a16="http://schemas.microsoft.com/office/drawing/2014/main" id="{75673663-93FD-424F-8B8D-3ECE37A69CE5}"/>
                    </a:ext>
                  </a:extLst>
                </p:cNvPr>
                <p:cNvSpPr/>
                <p:nvPr/>
              </p:nvSpPr>
              <p:spPr bwMode="auto">
                <a:xfrm>
                  <a:off x="4104263"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27" name="Rectangle 326">
                  <a:extLst>
                    <a:ext uri="{FF2B5EF4-FFF2-40B4-BE49-F238E27FC236}">
                      <a16:creationId xmlns="" xmlns:a16="http://schemas.microsoft.com/office/drawing/2014/main" id="{9CCD968C-5344-43EF-BB2E-542CBC70EFF2}"/>
                    </a:ext>
                  </a:extLst>
                </p:cNvPr>
                <p:cNvSpPr/>
                <p:nvPr/>
              </p:nvSpPr>
              <p:spPr bwMode="auto">
                <a:xfrm>
                  <a:off x="3485808"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28" name="Rectangle 327">
                  <a:extLst>
                    <a:ext uri="{FF2B5EF4-FFF2-40B4-BE49-F238E27FC236}">
                      <a16:creationId xmlns="" xmlns:a16="http://schemas.microsoft.com/office/drawing/2014/main" id="{CB5EAF66-A302-4584-9E48-106BB07CBF7F}"/>
                    </a:ext>
                  </a:extLst>
                </p:cNvPr>
                <p:cNvSpPr/>
                <p:nvPr/>
              </p:nvSpPr>
              <p:spPr bwMode="auto">
                <a:xfrm>
                  <a:off x="3795035" y="3980296"/>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grpSp>
      <p:grpSp>
        <p:nvGrpSpPr>
          <p:cNvPr id="336" name="Group 335">
            <a:extLst>
              <a:ext uri="{FF2B5EF4-FFF2-40B4-BE49-F238E27FC236}">
                <a16:creationId xmlns="" xmlns:a16="http://schemas.microsoft.com/office/drawing/2014/main" id="{2B718F72-E959-41A0-8F15-B5878BF13950}"/>
              </a:ext>
            </a:extLst>
          </p:cNvPr>
          <p:cNvGrpSpPr/>
          <p:nvPr/>
        </p:nvGrpSpPr>
        <p:grpSpPr>
          <a:xfrm>
            <a:off x="585956" y="3202953"/>
            <a:ext cx="1005840" cy="768489"/>
            <a:chOff x="1136001" y="3258652"/>
            <a:chExt cx="1106424" cy="845338"/>
          </a:xfrm>
        </p:grpSpPr>
        <p:grpSp>
          <p:nvGrpSpPr>
            <p:cNvPr id="337" name="Group 336">
              <a:extLst>
                <a:ext uri="{FF2B5EF4-FFF2-40B4-BE49-F238E27FC236}">
                  <a16:creationId xmlns="" xmlns:a16="http://schemas.microsoft.com/office/drawing/2014/main" id="{F393AE5D-DEEE-46A6-AB2C-BB58DE242DAC}"/>
                </a:ext>
              </a:extLst>
            </p:cNvPr>
            <p:cNvGrpSpPr/>
            <p:nvPr/>
          </p:nvGrpSpPr>
          <p:grpSpPr>
            <a:xfrm>
              <a:off x="1136001" y="3258652"/>
              <a:ext cx="1106424" cy="845338"/>
              <a:chOff x="1135875" y="3233124"/>
              <a:chExt cx="1106424" cy="845338"/>
            </a:xfrm>
          </p:grpSpPr>
          <p:sp>
            <p:nvSpPr>
              <p:cNvPr id="347" name="Rectangle 346">
                <a:extLst>
                  <a:ext uri="{FF2B5EF4-FFF2-40B4-BE49-F238E27FC236}">
                    <a16:creationId xmlns="" xmlns:a16="http://schemas.microsoft.com/office/drawing/2014/main" id="{662F42AD-E8F3-4745-952D-247CAF4CA2E3}"/>
                  </a:ext>
                </a:extLst>
              </p:cNvPr>
              <p:cNvSpPr/>
              <p:nvPr/>
            </p:nvSpPr>
            <p:spPr bwMode="auto">
              <a:xfrm>
                <a:off x="1135875" y="3233124"/>
                <a:ext cx="1106424" cy="845338"/>
              </a:xfrm>
              <a:prstGeom prst="rect">
                <a:avLst/>
              </a:prstGeom>
              <a:solidFill>
                <a:srgbClr val="FFFF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r>
                  <a:rPr kumimoji="0" lang="en-US" sz="1200" b="0" i="0" u="none" strike="noStrike" kern="0" cap="none" spc="0" normalizeH="0" baseline="0" noProof="0" dirty="0">
                    <a:ln>
                      <a:noFill/>
                    </a:ln>
                    <a:solidFill>
                      <a:srgbClr val="181818"/>
                    </a:solidFill>
                    <a:effectLst/>
                    <a:uLnTx/>
                    <a:uFillTx/>
                    <a:latin typeface="Ericsson Hilda"/>
                  </a:rPr>
                  <a:t>Knowledge</a:t>
                </a:r>
              </a:p>
            </p:txBody>
          </p:sp>
          <p:grpSp>
            <p:nvGrpSpPr>
              <p:cNvPr id="348" name="Group 347">
                <a:extLst>
                  <a:ext uri="{FF2B5EF4-FFF2-40B4-BE49-F238E27FC236}">
                    <a16:creationId xmlns="" xmlns:a16="http://schemas.microsoft.com/office/drawing/2014/main" id="{78EEA2EF-50D5-41C7-AC71-2FB9F6509B4B}"/>
                  </a:ext>
                </a:extLst>
              </p:cNvPr>
              <p:cNvGrpSpPr/>
              <p:nvPr/>
            </p:nvGrpSpPr>
            <p:grpSpPr>
              <a:xfrm>
                <a:off x="1389717" y="3304103"/>
                <a:ext cx="598740" cy="469233"/>
                <a:chOff x="2049481" y="3299600"/>
                <a:chExt cx="598740" cy="469233"/>
              </a:xfrm>
            </p:grpSpPr>
            <p:sp>
              <p:nvSpPr>
                <p:cNvPr id="349" name="Isosceles Triangle 348">
                  <a:extLst>
                    <a:ext uri="{FF2B5EF4-FFF2-40B4-BE49-F238E27FC236}">
                      <a16:creationId xmlns="" xmlns:a16="http://schemas.microsoft.com/office/drawing/2014/main" id="{E5D3F580-F172-48EC-99FB-DAA8F4EC8016}"/>
                    </a:ext>
                  </a:extLst>
                </p:cNvPr>
                <p:cNvSpPr/>
                <p:nvPr/>
              </p:nvSpPr>
              <p:spPr bwMode="auto">
                <a:xfrm>
                  <a:off x="2049481" y="3299600"/>
                  <a:ext cx="598740" cy="469233"/>
                </a:xfrm>
                <a:prstGeom prst="triangle">
                  <a:avLst/>
                </a:prstGeom>
                <a:solidFill>
                  <a:srgbClr val="FFFFFF"/>
                </a:solid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350" name="Picture Placeholder 27">
                  <a:extLst>
                    <a:ext uri="{FF2B5EF4-FFF2-40B4-BE49-F238E27FC236}">
                      <a16:creationId xmlns="" xmlns:a16="http://schemas.microsoft.com/office/drawing/2014/main" id="{B025D425-7944-4641-882D-0A0374ED730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t="110" b="110"/>
                <a:stretch>
                  <a:fillRect/>
                </a:stretch>
              </p:blipFill>
              <p:spPr bwMode="auto">
                <a:xfrm>
                  <a:off x="2245388" y="3478253"/>
                  <a:ext cx="229691" cy="229691"/>
                </a:xfrm>
                <a:prstGeom prst="rect">
                  <a:avLst/>
                </a:prstGeom>
                <a:noFill/>
                <a:ln w="9525">
                  <a:noFill/>
                  <a:miter lim="800000"/>
                  <a:headEnd/>
                  <a:tailEnd/>
                </a:ln>
              </p:spPr>
            </p:pic>
          </p:grpSp>
        </p:grpSp>
        <p:grpSp>
          <p:nvGrpSpPr>
            <p:cNvPr id="338" name="Group 337">
              <a:extLst>
                <a:ext uri="{FF2B5EF4-FFF2-40B4-BE49-F238E27FC236}">
                  <a16:creationId xmlns="" xmlns:a16="http://schemas.microsoft.com/office/drawing/2014/main" id="{87BC78B9-8B9B-464B-958B-3A6CEF0B5D72}"/>
                </a:ext>
              </a:extLst>
            </p:cNvPr>
            <p:cNvGrpSpPr/>
            <p:nvPr/>
          </p:nvGrpSpPr>
          <p:grpSpPr>
            <a:xfrm>
              <a:off x="1269428" y="3260047"/>
              <a:ext cx="839570" cy="842549"/>
              <a:chOff x="1269428" y="3260047"/>
              <a:chExt cx="839570" cy="842549"/>
            </a:xfrm>
            <a:noFill/>
          </p:grpSpPr>
          <p:grpSp>
            <p:nvGrpSpPr>
              <p:cNvPr id="339" name="Group 338">
                <a:extLst>
                  <a:ext uri="{FF2B5EF4-FFF2-40B4-BE49-F238E27FC236}">
                    <a16:creationId xmlns="" xmlns:a16="http://schemas.microsoft.com/office/drawing/2014/main" id="{983FD8A1-BB31-4F8A-9FE2-14A8204A4DCE}"/>
                  </a:ext>
                </a:extLst>
              </p:cNvPr>
              <p:cNvGrpSpPr/>
              <p:nvPr/>
            </p:nvGrpSpPr>
            <p:grpSpPr>
              <a:xfrm>
                <a:off x="1269428" y="4008191"/>
                <a:ext cx="839570" cy="94405"/>
                <a:chOff x="1269428" y="4008191"/>
                <a:chExt cx="839570" cy="94405"/>
              </a:xfrm>
              <a:grpFill/>
            </p:grpSpPr>
            <p:sp>
              <p:nvSpPr>
                <p:cNvPr id="344" name="Rectangle 343">
                  <a:extLst>
                    <a:ext uri="{FF2B5EF4-FFF2-40B4-BE49-F238E27FC236}">
                      <a16:creationId xmlns="" xmlns:a16="http://schemas.microsoft.com/office/drawing/2014/main" id="{C56C62C6-D5C7-4290-AE04-AD8AC159AC03}"/>
                    </a:ext>
                  </a:extLst>
                </p:cNvPr>
                <p:cNvSpPr/>
                <p:nvPr/>
              </p:nvSpPr>
              <p:spPr bwMode="auto">
                <a:xfrm>
                  <a:off x="1890098" y="4008191"/>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45" name="Rectangle 344">
                  <a:extLst>
                    <a:ext uri="{FF2B5EF4-FFF2-40B4-BE49-F238E27FC236}">
                      <a16:creationId xmlns="" xmlns:a16="http://schemas.microsoft.com/office/drawing/2014/main" id="{308AC6F1-E6C3-42A8-AA2E-839B5314F44D}"/>
                    </a:ext>
                  </a:extLst>
                </p:cNvPr>
                <p:cNvSpPr/>
                <p:nvPr/>
              </p:nvSpPr>
              <p:spPr bwMode="auto">
                <a:xfrm>
                  <a:off x="1269428" y="4008191"/>
                  <a:ext cx="221115"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46" name="Rectangle 345">
                  <a:extLst>
                    <a:ext uri="{FF2B5EF4-FFF2-40B4-BE49-F238E27FC236}">
                      <a16:creationId xmlns="" xmlns:a16="http://schemas.microsoft.com/office/drawing/2014/main" id="{48DAF5E8-5D9C-4461-A7B8-581511AA43C0}"/>
                    </a:ext>
                  </a:extLst>
                </p:cNvPr>
                <p:cNvSpPr/>
                <p:nvPr/>
              </p:nvSpPr>
              <p:spPr bwMode="auto">
                <a:xfrm>
                  <a:off x="1580870" y="4008191"/>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nvGrpSpPr>
              <p:cNvPr id="340" name="Group 339">
                <a:extLst>
                  <a:ext uri="{FF2B5EF4-FFF2-40B4-BE49-F238E27FC236}">
                    <a16:creationId xmlns="" xmlns:a16="http://schemas.microsoft.com/office/drawing/2014/main" id="{AC16589F-A821-4CDF-AC70-D0DFC30CAEF6}"/>
                  </a:ext>
                </a:extLst>
              </p:cNvPr>
              <p:cNvGrpSpPr/>
              <p:nvPr/>
            </p:nvGrpSpPr>
            <p:grpSpPr>
              <a:xfrm>
                <a:off x="1269428" y="3260047"/>
                <a:ext cx="837355" cy="94405"/>
                <a:chOff x="1269428" y="3260047"/>
                <a:chExt cx="837355" cy="94405"/>
              </a:xfrm>
              <a:grpFill/>
            </p:grpSpPr>
            <p:sp>
              <p:nvSpPr>
                <p:cNvPr id="341" name="Rectangle 340">
                  <a:extLst>
                    <a:ext uri="{FF2B5EF4-FFF2-40B4-BE49-F238E27FC236}">
                      <a16:creationId xmlns="" xmlns:a16="http://schemas.microsoft.com/office/drawing/2014/main" id="{82AF3F77-F987-4112-B5C0-8285EE713A84}"/>
                    </a:ext>
                  </a:extLst>
                </p:cNvPr>
                <p:cNvSpPr/>
                <p:nvPr/>
              </p:nvSpPr>
              <p:spPr bwMode="auto">
                <a:xfrm>
                  <a:off x="1887883" y="3260047"/>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42" name="Rectangle 341">
                  <a:extLst>
                    <a:ext uri="{FF2B5EF4-FFF2-40B4-BE49-F238E27FC236}">
                      <a16:creationId xmlns="" xmlns:a16="http://schemas.microsoft.com/office/drawing/2014/main" id="{D1CAA5E7-105E-4384-BCCC-5F4D74132A74}"/>
                    </a:ext>
                  </a:extLst>
                </p:cNvPr>
                <p:cNvSpPr/>
                <p:nvPr/>
              </p:nvSpPr>
              <p:spPr bwMode="auto">
                <a:xfrm>
                  <a:off x="1269428" y="3260047"/>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sp>
              <p:nvSpPr>
                <p:cNvPr id="343" name="Rectangle 342">
                  <a:extLst>
                    <a:ext uri="{FF2B5EF4-FFF2-40B4-BE49-F238E27FC236}">
                      <a16:creationId xmlns="" xmlns:a16="http://schemas.microsoft.com/office/drawing/2014/main" id="{A46C7CDF-7EDE-4382-B102-1E82FD2741D5}"/>
                    </a:ext>
                  </a:extLst>
                </p:cNvPr>
                <p:cNvSpPr/>
                <p:nvPr/>
              </p:nvSpPr>
              <p:spPr bwMode="auto">
                <a:xfrm>
                  <a:off x="1578655" y="3260047"/>
                  <a:ext cx="218900" cy="94405"/>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L="0" marR="0" lvl="0" indent="0" algn="ctr" defTabSz="914400" eaLnBrk="1" fontAlgn="base" latinLnBrk="0" hangingPunct="1">
                    <a:lnSpc>
                      <a:spcPct val="100000"/>
                    </a:lnSpc>
                    <a:spcBef>
                      <a:spcPts val="300"/>
                    </a:spcBef>
                    <a:spcAft>
                      <a:spcPct val="0"/>
                    </a:spcAft>
                    <a:buClrTx/>
                    <a:buSzTx/>
                    <a:buFontTx/>
                    <a:buNone/>
                    <a:tabLst/>
                    <a:defRPr/>
                  </a:pPr>
                  <a:endParaRPr kumimoji="0" lang="en-US" sz="1200" b="0" i="0" u="none" strike="noStrike" kern="0" cap="none" spc="0" normalizeH="0" baseline="0" noProof="0" dirty="0">
                    <a:ln>
                      <a:noFill/>
                    </a:ln>
                    <a:solidFill>
                      <a:srgbClr val="181818"/>
                    </a:solidFill>
                    <a:effectLst/>
                    <a:uLnTx/>
                    <a:uFillTx/>
                    <a:latin typeface="Ericsson Hilda"/>
                  </a:endParaRPr>
                </a:p>
              </p:txBody>
            </p:sp>
          </p:grpSp>
        </p:grpSp>
      </p:grpSp>
      <p:cxnSp>
        <p:nvCxnSpPr>
          <p:cNvPr id="351" name="Straight Arrow Connector 350">
            <a:extLst>
              <a:ext uri="{FF2B5EF4-FFF2-40B4-BE49-F238E27FC236}">
                <a16:creationId xmlns="" xmlns:a16="http://schemas.microsoft.com/office/drawing/2014/main" id="{29C03EF4-9D31-47C3-B600-96D725AFD5E1}"/>
              </a:ext>
            </a:extLst>
          </p:cNvPr>
          <p:cNvCxnSpPr>
            <a:cxnSpLocks/>
            <a:stCxn id="347" idx="0"/>
            <a:endCxn id="282" idx="2"/>
          </p:cNvCxnSpPr>
          <p:nvPr/>
        </p:nvCxnSpPr>
        <p:spPr bwMode="auto">
          <a:xfrm flipV="1">
            <a:off x="1088876" y="2729147"/>
            <a:ext cx="1" cy="473806"/>
          </a:xfrm>
          <a:prstGeom prst="straightConnector1">
            <a:avLst/>
          </a:prstGeom>
          <a:solidFill>
            <a:srgbClr val="0082F0"/>
          </a:solidFill>
          <a:ln w="57150" cap="rnd" cmpd="sng" algn="ctr">
            <a:solidFill>
              <a:srgbClr val="0082F0"/>
            </a:solidFill>
            <a:prstDash val="solid"/>
            <a:round/>
            <a:headEnd type="triangle" w="med" len="med"/>
            <a:tailEnd type="none" w="med" len="med"/>
          </a:ln>
          <a:effectLst/>
        </p:spPr>
      </p:cxnSp>
      <p:cxnSp>
        <p:nvCxnSpPr>
          <p:cNvPr id="352" name="Straight Arrow Connector 351">
            <a:extLst>
              <a:ext uri="{FF2B5EF4-FFF2-40B4-BE49-F238E27FC236}">
                <a16:creationId xmlns="" xmlns:a16="http://schemas.microsoft.com/office/drawing/2014/main" id="{FEBB19B1-A50D-49CE-8C86-064C5CACD7CD}"/>
              </a:ext>
            </a:extLst>
          </p:cNvPr>
          <p:cNvCxnSpPr>
            <a:cxnSpLocks/>
            <a:stCxn id="345" idx="2"/>
            <a:endCxn id="293" idx="0"/>
          </p:cNvCxnSpPr>
          <p:nvPr/>
        </p:nvCxnSpPr>
        <p:spPr bwMode="auto">
          <a:xfrm>
            <a:off x="807761" y="3970175"/>
            <a:ext cx="0" cy="475073"/>
          </a:xfrm>
          <a:prstGeom prst="straightConnector1">
            <a:avLst/>
          </a:prstGeom>
          <a:solidFill>
            <a:srgbClr val="0082F0"/>
          </a:solidFill>
          <a:ln w="57150" cap="rnd" cmpd="sng" algn="ctr">
            <a:solidFill>
              <a:srgbClr val="181818"/>
            </a:solidFill>
            <a:prstDash val="solid"/>
            <a:round/>
            <a:headEnd type="triangle" w="med" len="med"/>
            <a:tailEnd type="none" w="med" len="med"/>
          </a:ln>
          <a:effectLst/>
        </p:spPr>
      </p:cxnSp>
      <p:cxnSp>
        <p:nvCxnSpPr>
          <p:cNvPr id="353" name="Straight Arrow Connector 352">
            <a:extLst>
              <a:ext uri="{FF2B5EF4-FFF2-40B4-BE49-F238E27FC236}">
                <a16:creationId xmlns="" xmlns:a16="http://schemas.microsoft.com/office/drawing/2014/main" id="{7F13C346-9D76-4B0A-A725-D4E1A1312754}"/>
              </a:ext>
            </a:extLst>
          </p:cNvPr>
          <p:cNvCxnSpPr>
            <a:cxnSpLocks/>
            <a:stCxn id="344" idx="2"/>
            <a:endCxn id="296" idx="0"/>
          </p:cNvCxnSpPr>
          <p:nvPr/>
        </p:nvCxnSpPr>
        <p:spPr bwMode="auto">
          <a:xfrm flipH="1">
            <a:off x="1369280" y="3970175"/>
            <a:ext cx="1718" cy="475073"/>
          </a:xfrm>
          <a:prstGeom prst="straightConnector1">
            <a:avLst/>
          </a:prstGeom>
          <a:solidFill>
            <a:srgbClr val="0082F0"/>
          </a:solidFill>
          <a:ln w="57150" cap="rnd" cmpd="sng" algn="ctr">
            <a:solidFill>
              <a:srgbClr val="0082F0"/>
            </a:solidFill>
            <a:prstDash val="solid"/>
            <a:round/>
            <a:headEnd type="triangle" w="med" len="med"/>
            <a:tailEnd type="none" w="med" len="med"/>
          </a:ln>
          <a:effectLst/>
        </p:spPr>
      </p:cxnSp>
      <p:cxnSp>
        <p:nvCxnSpPr>
          <p:cNvPr id="354" name="Straight Arrow Connector 353">
            <a:extLst>
              <a:ext uri="{FF2B5EF4-FFF2-40B4-BE49-F238E27FC236}">
                <a16:creationId xmlns="" xmlns:a16="http://schemas.microsoft.com/office/drawing/2014/main" id="{06F87C40-39D0-4A66-AC78-D002C7E0DE43}"/>
              </a:ext>
            </a:extLst>
          </p:cNvPr>
          <p:cNvCxnSpPr>
            <a:cxnSpLocks/>
            <a:stCxn id="301" idx="0"/>
            <a:endCxn id="315" idx="2"/>
          </p:cNvCxnSpPr>
          <p:nvPr/>
        </p:nvCxnSpPr>
        <p:spPr bwMode="auto">
          <a:xfrm flipH="1" flipV="1">
            <a:off x="2822650" y="3970175"/>
            <a:ext cx="1191" cy="475073"/>
          </a:xfrm>
          <a:prstGeom prst="straightConnector1">
            <a:avLst/>
          </a:prstGeom>
          <a:solidFill>
            <a:srgbClr val="0082F0"/>
          </a:solidFill>
          <a:ln w="57150" cap="rnd" cmpd="sng" algn="ctr">
            <a:solidFill>
              <a:srgbClr val="0082F0"/>
            </a:solidFill>
            <a:prstDash val="solid"/>
            <a:round/>
            <a:headEnd type="triangle" w="med" len="med"/>
            <a:tailEnd type="none" w="med" len="med"/>
          </a:ln>
          <a:effectLst/>
        </p:spPr>
      </p:cxnSp>
      <p:cxnSp>
        <p:nvCxnSpPr>
          <p:cNvPr id="355" name="Straight Arrow Connector 354">
            <a:extLst>
              <a:ext uri="{FF2B5EF4-FFF2-40B4-BE49-F238E27FC236}">
                <a16:creationId xmlns="" xmlns:a16="http://schemas.microsoft.com/office/drawing/2014/main" id="{02637713-408C-4E58-BCD1-1BE85C7D9CA9}"/>
              </a:ext>
            </a:extLst>
          </p:cNvPr>
          <p:cNvCxnSpPr>
            <a:cxnSpLocks/>
            <a:stCxn id="287" idx="0"/>
            <a:endCxn id="314" idx="2"/>
          </p:cNvCxnSpPr>
          <p:nvPr/>
        </p:nvCxnSpPr>
        <p:spPr bwMode="auto">
          <a:xfrm flipH="1" flipV="1">
            <a:off x="3384882" y="3970175"/>
            <a:ext cx="2877" cy="475073"/>
          </a:xfrm>
          <a:prstGeom prst="straightConnector1">
            <a:avLst/>
          </a:prstGeom>
          <a:solidFill>
            <a:srgbClr val="0082F0"/>
          </a:solidFill>
          <a:ln w="57150" cap="rnd" cmpd="sng" algn="ctr">
            <a:solidFill>
              <a:srgbClr val="181818"/>
            </a:solidFill>
            <a:prstDash val="solid"/>
            <a:round/>
            <a:headEnd type="triangle" w="med" len="med"/>
            <a:tailEnd type="none" w="med" len="med"/>
          </a:ln>
          <a:effectLst/>
        </p:spPr>
      </p:cxnSp>
      <p:cxnSp>
        <p:nvCxnSpPr>
          <p:cNvPr id="356" name="Straight Arrow Connector 355">
            <a:extLst>
              <a:ext uri="{FF2B5EF4-FFF2-40B4-BE49-F238E27FC236}">
                <a16:creationId xmlns="" xmlns:a16="http://schemas.microsoft.com/office/drawing/2014/main" id="{4954349A-4B06-44C1-A6C0-292D29F4637A}"/>
              </a:ext>
            </a:extLst>
          </p:cNvPr>
          <p:cNvCxnSpPr>
            <a:cxnSpLocks/>
            <a:stCxn id="278" idx="2"/>
            <a:endCxn id="313" idx="0"/>
          </p:cNvCxnSpPr>
          <p:nvPr/>
        </p:nvCxnSpPr>
        <p:spPr bwMode="auto">
          <a:xfrm flipH="1">
            <a:off x="3101752" y="2729147"/>
            <a:ext cx="1008" cy="475075"/>
          </a:xfrm>
          <a:prstGeom prst="straightConnector1">
            <a:avLst/>
          </a:prstGeom>
          <a:solidFill>
            <a:srgbClr val="0082F0"/>
          </a:solidFill>
          <a:ln w="57150" cap="rnd" cmpd="sng" algn="ctr">
            <a:solidFill>
              <a:srgbClr val="0082F0"/>
            </a:solidFill>
            <a:prstDash val="solid"/>
            <a:round/>
            <a:headEnd type="triangle" w="med" len="med"/>
            <a:tailEnd type="none" w="med" len="med"/>
          </a:ln>
          <a:effectLst/>
        </p:spPr>
      </p:cxnSp>
      <p:sp>
        <p:nvSpPr>
          <p:cNvPr id="357" name="TextBox 356">
            <a:extLst>
              <a:ext uri="{FF2B5EF4-FFF2-40B4-BE49-F238E27FC236}">
                <a16:creationId xmlns="" xmlns:a16="http://schemas.microsoft.com/office/drawing/2014/main" id="{EC96F552-D323-4BC1-8566-A20D698C7D41}"/>
              </a:ext>
            </a:extLst>
          </p:cNvPr>
          <p:cNvSpPr txBox="1"/>
          <p:nvPr/>
        </p:nvSpPr>
        <p:spPr bwMode="auto">
          <a:xfrm>
            <a:off x="481148" y="1487858"/>
            <a:ext cx="3427917" cy="534950"/>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rgbClr val="181818"/>
              </a:buClr>
            </a:pPr>
            <a:r>
              <a:rPr lang="en-US" b="1" dirty="0">
                <a:solidFill>
                  <a:srgbClr val="181818"/>
                </a:solidFill>
                <a:latin typeface="Ericsson Hilda"/>
              </a:rPr>
              <a:t>Intent Management Function</a:t>
            </a:r>
            <a:r>
              <a:rPr lang="en-US" sz="1200" dirty="0">
                <a:solidFill>
                  <a:srgbClr val="181818"/>
                </a:solidFill>
                <a:latin typeface="Ericsson Hilda"/>
              </a:rPr>
              <a:t/>
            </a:r>
            <a:br>
              <a:rPr lang="en-US" sz="1200" dirty="0">
                <a:solidFill>
                  <a:srgbClr val="181818"/>
                </a:solidFill>
                <a:latin typeface="Ericsson Hilda"/>
              </a:rPr>
            </a:br>
            <a:r>
              <a:rPr lang="en-US" sz="1200" dirty="0">
                <a:solidFill>
                  <a:srgbClr val="181818"/>
                </a:solidFill>
                <a:latin typeface="Ericsson Hilda"/>
              </a:rPr>
              <a:t>The basic building block of intent-based operation</a:t>
            </a:r>
          </a:p>
        </p:txBody>
      </p:sp>
      <p:cxnSp>
        <p:nvCxnSpPr>
          <p:cNvPr id="358" name="Straight Arrow Connector 357">
            <a:extLst>
              <a:ext uri="{FF2B5EF4-FFF2-40B4-BE49-F238E27FC236}">
                <a16:creationId xmlns="" xmlns:a16="http://schemas.microsoft.com/office/drawing/2014/main" id="{34BFEC89-72C1-496F-9BC4-14CD6E7C054A}"/>
              </a:ext>
            </a:extLst>
          </p:cNvPr>
          <p:cNvCxnSpPr>
            <a:cxnSpLocks/>
          </p:cNvCxnSpPr>
          <p:nvPr/>
        </p:nvCxnSpPr>
        <p:spPr bwMode="auto">
          <a:xfrm flipH="1">
            <a:off x="753311" y="5856816"/>
            <a:ext cx="359798" cy="0"/>
          </a:xfrm>
          <a:prstGeom prst="straightConnector1">
            <a:avLst/>
          </a:prstGeom>
          <a:solidFill>
            <a:srgbClr val="0082F0"/>
          </a:solidFill>
          <a:ln w="38100" cap="rnd" cmpd="sng" algn="ctr">
            <a:solidFill>
              <a:srgbClr val="0082F0"/>
            </a:solidFill>
            <a:prstDash val="solid"/>
            <a:round/>
            <a:headEnd type="triangle" w="med" len="med"/>
            <a:tailEnd type="triangle" w="med" len="med"/>
          </a:ln>
          <a:effectLst/>
        </p:spPr>
      </p:cxnSp>
      <p:sp>
        <p:nvSpPr>
          <p:cNvPr id="359" name="TextBox 358">
            <a:extLst>
              <a:ext uri="{FF2B5EF4-FFF2-40B4-BE49-F238E27FC236}">
                <a16:creationId xmlns="" xmlns:a16="http://schemas.microsoft.com/office/drawing/2014/main" id="{18EC1686-8D36-4FC6-9A30-B4DE6AD511EA}"/>
              </a:ext>
            </a:extLst>
          </p:cNvPr>
          <p:cNvSpPr txBox="1"/>
          <p:nvPr/>
        </p:nvSpPr>
        <p:spPr bwMode="auto">
          <a:xfrm>
            <a:off x="1157749" y="5622183"/>
            <a:ext cx="1201346"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buClr>
                <a:srgbClr val="181818"/>
              </a:buClr>
            </a:pPr>
            <a:r>
              <a:rPr lang="en-US" sz="1200" dirty="0">
                <a:solidFill>
                  <a:srgbClr val="181818"/>
                </a:solidFill>
                <a:latin typeface="Ericsson Hilda"/>
              </a:rPr>
              <a:t>Intent Interface</a:t>
            </a:r>
          </a:p>
        </p:txBody>
      </p:sp>
      <p:cxnSp>
        <p:nvCxnSpPr>
          <p:cNvPr id="360" name="Straight Arrow Connector 359">
            <a:extLst>
              <a:ext uri="{FF2B5EF4-FFF2-40B4-BE49-F238E27FC236}">
                <a16:creationId xmlns="" xmlns:a16="http://schemas.microsoft.com/office/drawing/2014/main" id="{174AC8E7-BD99-4EE4-AD9B-7E8316EC3414}"/>
              </a:ext>
            </a:extLst>
          </p:cNvPr>
          <p:cNvCxnSpPr>
            <a:cxnSpLocks/>
          </p:cNvCxnSpPr>
          <p:nvPr/>
        </p:nvCxnSpPr>
        <p:spPr bwMode="auto">
          <a:xfrm flipH="1">
            <a:off x="777083" y="5665242"/>
            <a:ext cx="337097" cy="0"/>
          </a:xfrm>
          <a:prstGeom prst="straightConnector1">
            <a:avLst/>
          </a:prstGeom>
          <a:solidFill>
            <a:srgbClr val="0082F0"/>
          </a:solidFill>
          <a:ln w="38100" cap="rnd" cmpd="sng" algn="ctr">
            <a:solidFill>
              <a:srgbClr val="0082F0"/>
            </a:solidFill>
            <a:prstDash val="solid"/>
            <a:round/>
            <a:headEnd type="triangle" w="med" len="med"/>
            <a:tailEnd type="none" w="med" len="med"/>
          </a:ln>
          <a:effectLst/>
        </p:spPr>
      </p:cxnSp>
      <p:cxnSp>
        <p:nvCxnSpPr>
          <p:cNvPr id="361" name="Straight Arrow Connector 360">
            <a:extLst>
              <a:ext uri="{FF2B5EF4-FFF2-40B4-BE49-F238E27FC236}">
                <a16:creationId xmlns="" xmlns:a16="http://schemas.microsoft.com/office/drawing/2014/main" id="{88D81CFF-DC7E-4994-A328-2945DFC1DFED}"/>
              </a:ext>
            </a:extLst>
          </p:cNvPr>
          <p:cNvCxnSpPr>
            <a:cxnSpLocks/>
          </p:cNvCxnSpPr>
          <p:nvPr/>
        </p:nvCxnSpPr>
        <p:spPr bwMode="auto">
          <a:xfrm flipH="1">
            <a:off x="777506" y="6199393"/>
            <a:ext cx="341129" cy="0"/>
          </a:xfrm>
          <a:prstGeom prst="straightConnector1">
            <a:avLst/>
          </a:prstGeom>
          <a:solidFill>
            <a:srgbClr val="0082F0"/>
          </a:solidFill>
          <a:ln w="38100" cap="rnd" cmpd="sng" algn="ctr">
            <a:solidFill>
              <a:srgbClr val="181818"/>
            </a:solidFill>
            <a:prstDash val="solid"/>
            <a:round/>
            <a:headEnd type="triangle" w="med" len="med"/>
            <a:tailEnd type="none" w="med" len="med"/>
          </a:ln>
          <a:effectLst/>
        </p:spPr>
      </p:cxnSp>
      <p:sp>
        <p:nvSpPr>
          <p:cNvPr id="362" name="TextBox 361">
            <a:extLst>
              <a:ext uri="{FF2B5EF4-FFF2-40B4-BE49-F238E27FC236}">
                <a16:creationId xmlns="" xmlns:a16="http://schemas.microsoft.com/office/drawing/2014/main" id="{5BC3588D-9FDC-4E66-80F7-6B26C0ED39D4}"/>
              </a:ext>
            </a:extLst>
          </p:cNvPr>
          <p:cNvSpPr txBox="1"/>
          <p:nvPr/>
        </p:nvSpPr>
        <p:spPr bwMode="auto">
          <a:xfrm>
            <a:off x="1175235" y="6062647"/>
            <a:ext cx="2451689"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buClr>
                <a:srgbClr val="181818"/>
              </a:buClr>
            </a:pPr>
            <a:r>
              <a:rPr lang="en-US" sz="1200" dirty="0">
                <a:solidFill>
                  <a:srgbClr val="181818"/>
                </a:solidFill>
                <a:latin typeface="Ericsson Hilda"/>
              </a:rPr>
              <a:t>Other (not intent based) Interfaces</a:t>
            </a:r>
          </a:p>
        </p:txBody>
      </p:sp>
      <p:sp>
        <p:nvSpPr>
          <p:cNvPr id="363" name="Arrow: Right 362">
            <a:extLst>
              <a:ext uri="{FF2B5EF4-FFF2-40B4-BE49-F238E27FC236}">
                <a16:creationId xmlns="" xmlns:a16="http://schemas.microsoft.com/office/drawing/2014/main" id="{55BCF6AB-2D43-4367-A9C2-EC5FB728288F}"/>
              </a:ext>
            </a:extLst>
          </p:cNvPr>
          <p:cNvSpPr/>
          <p:nvPr/>
        </p:nvSpPr>
        <p:spPr bwMode="auto">
          <a:xfrm>
            <a:off x="1454769" y="3388049"/>
            <a:ext cx="277510" cy="223876"/>
          </a:xfrm>
          <a:prstGeom prst="rightArrow">
            <a:avLst>
              <a:gd name="adj1" fmla="val 50000"/>
              <a:gd name="adj2" fmla="val 52209"/>
            </a:avLst>
          </a:prstGeom>
          <a:solidFill>
            <a:srgbClr val="FFFFFF">
              <a:lumMod val="75000"/>
            </a:srgb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lumMod val="75000"/>
                </a:srgbClr>
              </a:solidFill>
              <a:effectLst/>
              <a:uLnTx/>
              <a:uFillTx/>
              <a:latin typeface="Ericsson Hilda"/>
            </a:endParaRPr>
          </a:p>
        </p:txBody>
      </p:sp>
      <p:sp>
        <p:nvSpPr>
          <p:cNvPr id="364" name="Arrow: Right 363">
            <a:extLst>
              <a:ext uri="{FF2B5EF4-FFF2-40B4-BE49-F238E27FC236}">
                <a16:creationId xmlns="" xmlns:a16="http://schemas.microsoft.com/office/drawing/2014/main" id="{AA8452F1-E8A1-410A-8863-5DF84DC50010}"/>
              </a:ext>
            </a:extLst>
          </p:cNvPr>
          <p:cNvSpPr/>
          <p:nvPr/>
        </p:nvSpPr>
        <p:spPr bwMode="auto">
          <a:xfrm>
            <a:off x="2483662" y="3388049"/>
            <a:ext cx="277510" cy="223876"/>
          </a:xfrm>
          <a:prstGeom prst="rightArrow">
            <a:avLst>
              <a:gd name="adj1" fmla="val 50000"/>
              <a:gd name="adj2" fmla="val 52209"/>
            </a:avLst>
          </a:prstGeom>
          <a:solidFill>
            <a:srgbClr val="FFFFFF">
              <a:lumMod val="75000"/>
            </a:srgb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lumMod val="75000"/>
                </a:srgbClr>
              </a:solidFill>
              <a:effectLst/>
              <a:uLnTx/>
              <a:uFillTx/>
              <a:latin typeface="Ericsson Hilda"/>
            </a:endParaRPr>
          </a:p>
        </p:txBody>
      </p:sp>
      <p:grpSp>
        <p:nvGrpSpPr>
          <p:cNvPr id="365" name="Group 364">
            <a:extLst>
              <a:ext uri="{FF2B5EF4-FFF2-40B4-BE49-F238E27FC236}">
                <a16:creationId xmlns="" xmlns:a16="http://schemas.microsoft.com/office/drawing/2014/main" id="{6002109E-D121-48D0-A3FE-C1A687F3C010}"/>
              </a:ext>
            </a:extLst>
          </p:cNvPr>
          <p:cNvGrpSpPr/>
          <p:nvPr/>
        </p:nvGrpSpPr>
        <p:grpSpPr>
          <a:xfrm>
            <a:off x="7707362" y="3680349"/>
            <a:ext cx="872959" cy="304121"/>
            <a:chOff x="2728025" y="5266337"/>
            <a:chExt cx="2058391" cy="717102"/>
          </a:xfrm>
        </p:grpSpPr>
        <p:sp>
          <p:nvSpPr>
            <p:cNvPr id="366" name="Rectangle 365">
              <a:extLst>
                <a:ext uri="{FF2B5EF4-FFF2-40B4-BE49-F238E27FC236}">
                  <a16:creationId xmlns="" xmlns:a16="http://schemas.microsoft.com/office/drawing/2014/main" id="{E4227729-C7FB-4EC4-B3B7-4761468DA88E}"/>
                </a:ext>
              </a:extLst>
            </p:cNvPr>
            <p:cNvSpPr/>
            <p:nvPr/>
          </p:nvSpPr>
          <p:spPr bwMode="auto">
            <a:xfrm>
              <a:off x="2728025" y="5266337"/>
              <a:ext cx="2058391" cy="717102"/>
            </a:xfrm>
            <a:prstGeom prst="rect">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367" name="Group 366">
              <a:extLst>
                <a:ext uri="{FF2B5EF4-FFF2-40B4-BE49-F238E27FC236}">
                  <a16:creationId xmlns="" xmlns:a16="http://schemas.microsoft.com/office/drawing/2014/main" id="{3D0B9800-87F9-4B7D-AC96-65CFA9F52BA8}"/>
                </a:ext>
              </a:extLst>
            </p:cNvPr>
            <p:cNvGrpSpPr/>
            <p:nvPr/>
          </p:nvGrpSpPr>
          <p:grpSpPr>
            <a:xfrm>
              <a:off x="2847167" y="5390272"/>
              <a:ext cx="1820107" cy="469233"/>
              <a:chOff x="2809959" y="5353599"/>
              <a:chExt cx="1820107" cy="469233"/>
            </a:xfrm>
          </p:grpSpPr>
          <p:grpSp>
            <p:nvGrpSpPr>
              <p:cNvPr id="368" name="Group 367">
                <a:extLst>
                  <a:ext uri="{FF2B5EF4-FFF2-40B4-BE49-F238E27FC236}">
                    <a16:creationId xmlns="" xmlns:a16="http://schemas.microsoft.com/office/drawing/2014/main" id="{1158A337-1376-4207-A8D4-3C39B2FDB407}"/>
                  </a:ext>
                </a:extLst>
              </p:cNvPr>
              <p:cNvGrpSpPr/>
              <p:nvPr/>
            </p:nvGrpSpPr>
            <p:grpSpPr>
              <a:xfrm>
                <a:off x="2809959" y="5353599"/>
                <a:ext cx="598740" cy="469233"/>
                <a:chOff x="2067670" y="3299600"/>
                <a:chExt cx="598740" cy="469233"/>
              </a:xfrm>
            </p:grpSpPr>
            <p:sp>
              <p:nvSpPr>
                <p:cNvPr id="375" name="Isosceles Triangle 374">
                  <a:extLst>
                    <a:ext uri="{FF2B5EF4-FFF2-40B4-BE49-F238E27FC236}">
                      <a16:creationId xmlns="" xmlns:a16="http://schemas.microsoft.com/office/drawing/2014/main" id="{4A41CBDB-AEAF-4FCD-9966-B28923490737}"/>
                    </a:ext>
                  </a:extLst>
                </p:cNvPr>
                <p:cNvSpPr/>
                <p:nvPr/>
              </p:nvSpPr>
              <p:spPr bwMode="auto">
                <a:xfrm>
                  <a:off x="2067670" y="3299600"/>
                  <a:ext cx="598740" cy="469233"/>
                </a:xfrm>
                <a:prstGeom prst="triangle">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376" name="Picture Placeholder 27">
                  <a:extLst>
                    <a:ext uri="{FF2B5EF4-FFF2-40B4-BE49-F238E27FC236}">
                      <a16:creationId xmlns="" xmlns:a16="http://schemas.microsoft.com/office/drawing/2014/main" id="{FEDFB362-E449-4BDE-B3FB-5D2102AB17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369" name="Group 368">
                <a:extLst>
                  <a:ext uri="{FF2B5EF4-FFF2-40B4-BE49-F238E27FC236}">
                    <a16:creationId xmlns="" xmlns:a16="http://schemas.microsoft.com/office/drawing/2014/main" id="{2526A675-EC3F-4E5A-BC3B-63360F03C797}"/>
                  </a:ext>
                </a:extLst>
              </p:cNvPr>
              <p:cNvGrpSpPr/>
              <p:nvPr/>
            </p:nvGrpSpPr>
            <p:grpSpPr>
              <a:xfrm>
                <a:off x="3538419" y="5353599"/>
                <a:ext cx="469232" cy="469232"/>
                <a:chOff x="2887132" y="3299601"/>
                <a:chExt cx="469232" cy="469232"/>
              </a:xfrm>
            </p:grpSpPr>
            <p:sp>
              <p:nvSpPr>
                <p:cNvPr id="373" name="Rectangle: Rounded Corners 372">
                  <a:extLst>
                    <a:ext uri="{FF2B5EF4-FFF2-40B4-BE49-F238E27FC236}">
                      <a16:creationId xmlns="" xmlns:a16="http://schemas.microsoft.com/office/drawing/2014/main" id="{27133A11-52FD-41D5-AA78-05BF478AB5C7}"/>
                    </a:ext>
                  </a:extLst>
                </p:cNvPr>
                <p:cNvSpPr/>
                <p:nvPr/>
              </p:nvSpPr>
              <p:spPr bwMode="auto">
                <a:xfrm>
                  <a:off x="2887132" y="3299601"/>
                  <a:ext cx="469232" cy="469232"/>
                </a:xfrm>
                <a:prstGeom prst="roundRect">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374" name="Picture Placeholder 27">
                  <a:extLst>
                    <a:ext uri="{FF2B5EF4-FFF2-40B4-BE49-F238E27FC236}">
                      <a16:creationId xmlns="" xmlns:a16="http://schemas.microsoft.com/office/drawing/2014/main" id="{E8418E2B-DF7B-4E1E-9888-CCF2524C69B7}"/>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370" name="Group 369">
                <a:extLst>
                  <a:ext uri="{FF2B5EF4-FFF2-40B4-BE49-F238E27FC236}">
                    <a16:creationId xmlns="" xmlns:a16="http://schemas.microsoft.com/office/drawing/2014/main" id="{2B94040D-E5E7-4BFB-A525-2A0BD81D1C41}"/>
                  </a:ext>
                </a:extLst>
              </p:cNvPr>
              <p:cNvGrpSpPr/>
              <p:nvPr/>
            </p:nvGrpSpPr>
            <p:grpSpPr>
              <a:xfrm>
                <a:off x="4137372" y="5353599"/>
                <a:ext cx="492694" cy="469232"/>
                <a:chOff x="7026841" y="2428282"/>
                <a:chExt cx="960120" cy="914400"/>
              </a:xfrm>
            </p:grpSpPr>
            <p:sp>
              <p:nvSpPr>
                <p:cNvPr id="371" name="Pentagon 370">
                  <a:extLst>
                    <a:ext uri="{FF2B5EF4-FFF2-40B4-BE49-F238E27FC236}">
                      <a16:creationId xmlns="" xmlns:a16="http://schemas.microsoft.com/office/drawing/2014/main" id="{DC3EB165-1315-409E-B79B-88A1FA45073B}"/>
                    </a:ext>
                  </a:extLst>
                </p:cNvPr>
                <p:cNvSpPr/>
                <p:nvPr/>
              </p:nvSpPr>
              <p:spPr bwMode="auto">
                <a:xfrm>
                  <a:off x="7026841" y="2428282"/>
                  <a:ext cx="960120" cy="914400"/>
                </a:xfrm>
                <a:prstGeom prst="pentagon">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372" name="Picture Placeholder 33">
                  <a:extLst>
                    <a:ext uri="{FF2B5EF4-FFF2-40B4-BE49-F238E27FC236}">
                      <a16:creationId xmlns="" xmlns:a16="http://schemas.microsoft.com/office/drawing/2014/main" id="{3D040EF8-2D49-4F7D-B8B6-D923D15150E8}"/>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grpSp>
        <p:nvGrpSpPr>
          <p:cNvPr id="377" name="Group 376">
            <a:extLst>
              <a:ext uri="{FF2B5EF4-FFF2-40B4-BE49-F238E27FC236}">
                <a16:creationId xmlns="" xmlns:a16="http://schemas.microsoft.com/office/drawing/2014/main" id="{002D52FE-23FC-4FDE-94F9-200A58BE32C2}"/>
              </a:ext>
            </a:extLst>
          </p:cNvPr>
          <p:cNvGrpSpPr/>
          <p:nvPr/>
        </p:nvGrpSpPr>
        <p:grpSpPr>
          <a:xfrm>
            <a:off x="7711504" y="2512161"/>
            <a:ext cx="2558118" cy="304121"/>
            <a:chOff x="1903404" y="2211865"/>
            <a:chExt cx="2813928" cy="334533"/>
          </a:xfrm>
        </p:grpSpPr>
        <p:grpSp>
          <p:nvGrpSpPr>
            <p:cNvPr id="378" name="Group 377">
              <a:extLst>
                <a:ext uri="{FF2B5EF4-FFF2-40B4-BE49-F238E27FC236}">
                  <a16:creationId xmlns="" xmlns:a16="http://schemas.microsoft.com/office/drawing/2014/main" id="{E5E1F2F7-58C0-49D7-872C-0485293D4BF7}"/>
                </a:ext>
              </a:extLst>
            </p:cNvPr>
            <p:cNvGrpSpPr/>
            <p:nvPr/>
          </p:nvGrpSpPr>
          <p:grpSpPr>
            <a:xfrm>
              <a:off x="1903404" y="2211865"/>
              <a:ext cx="960255" cy="334533"/>
              <a:chOff x="2728025" y="5266337"/>
              <a:chExt cx="2058391" cy="717102"/>
            </a:xfrm>
          </p:grpSpPr>
          <p:sp>
            <p:nvSpPr>
              <p:cNvPr id="380" name="Rectangle 379">
                <a:extLst>
                  <a:ext uri="{FF2B5EF4-FFF2-40B4-BE49-F238E27FC236}">
                    <a16:creationId xmlns="" xmlns:a16="http://schemas.microsoft.com/office/drawing/2014/main" id="{888E7ADC-F2CB-4449-AA2C-D0E03B83A0FC}"/>
                  </a:ext>
                </a:extLst>
              </p:cNvPr>
              <p:cNvSpPr/>
              <p:nvPr/>
            </p:nvSpPr>
            <p:spPr bwMode="auto">
              <a:xfrm>
                <a:off x="2728025" y="5266337"/>
                <a:ext cx="2058391" cy="717102"/>
              </a:xfrm>
              <a:prstGeom prst="rect">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200" b="0" i="0" u="none" strike="noStrike" kern="0" cap="none" spc="0" normalizeH="0" baseline="0" noProof="0" dirty="0" err="1">
                  <a:ln>
                    <a:noFill/>
                  </a:ln>
                  <a:solidFill>
                    <a:srgbClr val="FFFFFF"/>
                  </a:solidFill>
                  <a:effectLst/>
                  <a:uLnTx/>
                  <a:uFillTx/>
                  <a:latin typeface="Ericsson Hilda"/>
                </a:endParaRPr>
              </a:p>
            </p:txBody>
          </p:sp>
          <p:grpSp>
            <p:nvGrpSpPr>
              <p:cNvPr id="381" name="Group 380">
                <a:extLst>
                  <a:ext uri="{FF2B5EF4-FFF2-40B4-BE49-F238E27FC236}">
                    <a16:creationId xmlns="" xmlns:a16="http://schemas.microsoft.com/office/drawing/2014/main" id="{916ABAC9-CECA-45FF-94DA-A2EB843C3018}"/>
                  </a:ext>
                </a:extLst>
              </p:cNvPr>
              <p:cNvGrpSpPr/>
              <p:nvPr/>
            </p:nvGrpSpPr>
            <p:grpSpPr>
              <a:xfrm>
                <a:off x="2847167" y="5390272"/>
                <a:ext cx="1820107" cy="469233"/>
                <a:chOff x="2809959" y="5353599"/>
                <a:chExt cx="1820107" cy="469233"/>
              </a:xfrm>
            </p:grpSpPr>
            <p:grpSp>
              <p:nvGrpSpPr>
                <p:cNvPr id="382" name="Group 381">
                  <a:extLst>
                    <a:ext uri="{FF2B5EF4-FFF2-40B4-BE49-F238E27FC236}">
                      <a16:creationId xmlns="" xmlns:a16="http://schemas.microsoft.com/office/drawing/2014/main" id="{F4C4D35E-E950-4372-97E3-C9652FE58ABD}"/>
                    </a:ext>
                  </a:extLst>
                </p:cNvPr>
                <p:cNvGrpSpPr/>
                <p:nvPr/>
              </p:nvGrpSpPr>
              <p:grpSpPr>
                <a:xfrm>
                  <a:off x="2809959" y="5353599"/>
                  <a:ext cx="598740" cy="469233"/>
                  <a:chOff x="2067670" y="3299600"/>
                  <a:chExt cx="598740" cy="469233"/>
                </a:xfrm>
              </p:grpSpPr>
              <p:sp>
                <p:nvSpPr>
                  <p:cNvPr id="389" name="Isosceles Triangle 388">
                    <a:extLst>
                      <a:ext uri="{FF2B5EF4-FFF2-40B4-BE49-F238E27FC236}">
                        <a16:creationId xmlns="" xmlns:a16="http://schemas.microsoft.com/office/drawing/2014/main" id="{9547F776-3B75-4BCB-A04B-CC6F948959CD}"/>
                      </a:ext>
                    </a:extLst>
                  </p:cNvPr>
                  <p:cNvSpPr/>
                  <p:nvPr/>
                </p:nvSpPr>
                <p:spPr bwMode="auto">
                  <a:xfrm>
                    <a:off x="2067670" y="3299600"/>
                    <a:ext cx="598740" cy="469233"/>
                  </a:xfrm>
                  <a:prstGeom prst="triangle">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050" b="0" i="0" u="none" strike="noStrike" kern="0" cap="none" spc="0" normalizeH="0" baseline="0" noProof="0" dirty="0" err="1">
                      <a:ln>
                        <a:noFill/>
                      </a:ln>
                      <a:solidFill>
                        <a:srgbClr val="FFFFFF"/>
                      </a:solidFill>
                      <a:effectLst/>
                      <a:uLnTx/>
                      <a:uFillTx/>
                      <a:latin typeface="Ericsson Hilda"/>
                    </a:endParaRPr>
                  </a:p>
                </p:txBody>
              </p:sp>
              <p:pic>
                <p:nvPicPr>
                  <p:cNvPr id="390" name="Picture Placeholder 27">
                    <a:extLst>
                      <a:ext uri="{FF2B5EF4-FFF2-40B4-BE49-F238E27FC236}">
                        <a16:creationId xmlns="" xmlns:a16="http://schemas.microsoft.com/office/drawing/2014/main" id="{CFDFAB72-CB0D-4300-98A1-7EE33D5163F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383" name="Group 382">
                  <a:extLst>
                    <a:ext uri="{FF2B5EF4-FFF2-40B4-BE49-F238E27FC236}">
                      <a16:creationId xmlns="" xmlns:a16="http://schemas.microsoft.com/office/drawing/2014/main" id="{2ADDA95B-53B4-43A9-B0F9-FF69BF011D9C}"/>
                    </a:ext>
                  </a:extLst>
                </p:cNvPr>
                <p:cNvGrpSpPr/>
                <p:nvPr/>
              </p:nvGrpSpPr>
              <p:grpSpPr>
                <a:xfrm>
                  <a:off x="3538419" y="5353599"/>
                  <a:ext cx="469232" cy="469232"/>
                  <a:chOff x="2887132" y="3299601"/>
                  <a:chExt cx="469232" cy="469232"/>
                </a:xfrm>
              </p:grpSpPr>
              <p:sp>
                <p:nvSpPr>
                  <p:cNvPr id="387" name="Rectangle: Rounded Corners 386">
                    <a:extLst>
                      <a:ext uri="{FF2B5EF4-FFF2-40B4-BE49-F238E27FC236}">
                        <a16:creationId xmlns="" xmlns:a16="http://schemas.microsoft.com/office/drawing/2014/main" id="{D731C870-99DE-4EE2-9448-4FA465DE8783}"/>
                      </a:ext>
                    </a:extLst>
                  </p:cNvPr>
                  <p:cNvSpPr/>
                  <p:nvPr/>
                </p:nvSpPr>
                <p:spPr bwMode="auto">
                  <a:xfrm>
                    <a:off x="2887132" y="3299601"/>
                    <a:ext cx="469232" cy="469232"/>
                  </a:xfrm>
                  <a:prstGeom prst="roundRect">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050" b="0" i="0" u="none" strike="noStrike" kern="0" cap="none" spc="0" normalizeH="0" baseline="0" noProof="0" dirty="0" err="1">
                      <a:ln>
                        <a:noFill/>
                      </a:ln>
                      <a:solidFill>
                        <a:srgbClr val="FFFFFF"/>
                      </a:solidFill>
                      <a:effectLst/>
                      <a:uLnTx/>
                      <a:uFillTx/>
                      <a:latin typeface="Ericsson Hilda"/>
                    </a:endParaRPr>
                  </a:p>
                </p:txBody>
              </p:sp>
              <p:pic>
                <p:nvPicPr>
                  <p:cNvPr id="388" name="Picture Placeholder 27">
                    <a:extLst>
                      <a:ext uri="{FF2B5EF4-FFF2-40B4-BE49-F238E27FC236}">
                        <a16:creationId xmlns="" xmlns:a16="http://schemas.microsoft.com/office/drawing/2014/main" id="{88F5695B-9249-43AC-9EA9-2788E2392706}"/>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384" name="Group 383">
                  <a:extLst>
                    <a:ext uri="{FF2B5EF4-FFF2-40B4-BE49-F238E27FC236}">
                      <a16:creationId xmlns="" xmlns:a16="http://schemas.microsoft.com/office/drawing/2014/main" id="{0626A3B5-74EE-4A8D-8B32-5CC26437EC0C}"/>
                    </a:ext>
                  </a:extLst>
                </p:cNvPr>
                <p:cNvGrpSpPr/>
                <p:nvPr/>
              </p:nvGrpSpPr>
              <p:grpSpPr>
                <a:xfrm>
                  <a:off x="4137372" y="5353599"/>
                  <a:ext cx="492694" cy="469232"/>
                  <a:chOff x="7026841" y="2428282"/>
                  <a:chExt cx="960120" cy="914400"/>
                </a:xfrm>
              </p:grpSpPr>
              <p:sp>
                <p:nvSpPr>
                  <p:cNvPr id="385" name="Pentagon 384">
                    <a:extLst>
                      <a:ext uri="{FF2B5EF4-FFF2-40B4-BE49-F238E27FC236}">
                        <a16:creationId xmlns="" xmlns:a16="http://schemas.microsoft.com/office/drawing/2014/main" id="{7F725F7A-F559-4DE2-9C60-997276014DB5}"/>
                      </a:ext>
                    </a:extLst>
                  </p:cNvPr>
                  <p:cNvSpPr/>
                  <p:nvPr/>
                </p:nvSpPr>
                <p:spPr bwMode="auto">
                  <a:xfrm>
                    <a:off x="7026841" y="2428282"/>
                    <a:ext cx="960120" cy="914400"/>
                  </a:xfrm>
                  <a:prstGeom prst="pentagon">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050" b="0" i="0" u="none" strike="noStrike" kern="0" cap="none" spc="0" normalizeH="0" baseline="0" noProof="0" dirty="0" err="1">
                      <a:ln>
                        <a:noFill/>
                      </a:ln>
                      <a:solidFill>
                        <a:srgbClr val="FFFFFF"/>
                      </a:solidFill>
                      <a:effectLst/>
                      <a:uLnTx/>
                      <a:uFillTx/>
                      <a:latin typeface="Ericsson Hilda"/>
                    </a:endParaRPr>
                  </a:p>
                </p:txBody>
              </p:sp>
              <p:pic>
                <p:nvPicPr>
                  <p:cNvPr id="386" name="Picture Placeholder 33">
                    <a:extLst>
                      <a:ext uri="{FF2B5EF4-FFF2-40B4-BE49-F238E27FC236}">
                        <a16:creationId xmlns="" xmlns:a16="http://schemas.microsoft.com/office/drawing/2014/main" id="{5C79E73D-7872-45D0-8D73-CD496CE13550}"/>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sp>
          <p:nvSpPr>
            <p:cNvPr id="379" name="TextBox 378">
              <a:extLst>
                <a:ext uri="{FF2B5EF4-FFF2-40B4-BE49-F238E27FC236}">
                  <a16:creationId xmlns="" xmlns:a16="http://schemas.microsoft.com/office/drawing/2014/main" id="{0638E3E3-80DC-4B22-B732-139EA9062482}"/>
                </a:ext>
              </a:extLst>
            </p:cNvPr>
            <p:cNvSpPr txBox="1"/>
            <p:nvPr/>
          </p:nvSpPr>
          <p:spPr bwMode="auto">
            <a:xfrm>
              <a:off x="2859103" y="2246508"/>
              <a:ext cx="1858229" cy="28374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
                  <a:srgbClr val="181818"/>
                </a:buClr>
                <a:buSzTx/>
                <a:buFontTx/>
                <a:buNone/>
                <a:tabLst/>
                <a:defRPr/>
              </a:pPr>
              <a:r>
                <a:rPr kumimoji="0" lang="en-US" sz="1200" b="0" i="0" u="none" strike="noStrike" kern="0" cap="none" spc="0" normalizeH="0" baseline="0" noProof="0" dirty="0">
                  <a:ln>
                    <a:noFill/>
                  </a:ln>
                  <a:solidFill>
                    <a:srgbClr val="181818"/>
                  </a:solidFill>
                  <a:effectLst/>
                  <a:uLnTx/>
                  <a:uFillTx/>
                  <a:latin typeface="Ericsson Hilda"/>
                </a:rPr>
                <a:t>Business Intent Manager</a:t>
              </a:r>
            </a:p>
          </p:txBody>
        </p:sp>
      </p:grpSp>
      <p:sp>
        <p:nvSpPr>
          <p:cNvPr id="391" name="TextBox 390">
            <a:extLst>
              <a:ext uri="{FF2B5EF4-FFF2-40B4-BE49-F238E27FC236}">
                <a16:creationId xmlns="" xmlns:a16="http://schemas.microsoft.com/office/drawing/2014/main" id="{0C4E4DC9-D56C-45BA-8C93-4646F2F7E1C2}"/>
              </a:ext>
            </a:extLst>
          </p:cNvPr>
          <p:cNvSpPr txBox="1"/>
          <p:nvPr/>
        </p:nvSpPr>
        <p:spPr bwMode="auto">
          <a:xfrm>
            <a:off x="8582154" y="3701090"/>
            <a:ext cx="1652238"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buClr>
                <a:srgbClr val="181818"/>
              </a:buClr>
            </a:pPr>
            <a:r>
              <a:rPr lang="en-US" sz="1200" dirty="0">
                <a:solidFill>
                  <a:srgbClr val="181818"/>
                </a:solidFill>
                <a:latin typeface="Ericsson Hilda"/>
              </a:rPr>
              <a:t>Service Intent Manager</a:t>
            </a:r>
          </a:p>
        </p:txBody>
      </p:sp>
      <p:grpSp>
        <p:nvGrpSpPr>
          <p:cNvPr id="392" name="Group 391">
            <a:extLst>
              <a:ext uri="{FF2B5EF4-FFF2-40B4-BE49-F238E27FC236}">
                <a16:creationId xmlns="" xmlns:a16="http://schemas.microsoft.com/office/drawing/2014/main" id="{695EF5A7-F5BA-41F2-9517-AD0D57513AAA}"/>
              </a:ext>
            </a:extLst>
          </p:cNvPr>
          <p:cNvGrpSpPr/>
          <p:nvPr/>
        </p:nvGrpSpPr>
        <p:grpSpPr>
          <a:xfrm>
            <a:off x="6822602" y="4929202"/>
            <a:ext cx="872959" cy="304121"/>
            <a:chOff x="1145021" y="4209448"/>
            <a:chExt cx="960255" cy="334533"/>
          </a:xfrm>
        </p:grpSpPr>
        <p:sp>
          <p:nvSpPr>
            <p:cNvPr id="393" name="Rectangle 392">
              <a:extLst>
                <a:ext uri="{FF2B5EF4-FFF2-40B4-BE49-F238E27FC236}">
                  <a16:creationId xmlns="" xmlns:a16="http://schemas.microsoft.com/office/drawing/2014/main" id="{66201939-B1E5-4A80-9112-B6ED7EBCF841}"/>
                </a:ext>
              </a:extLst>
            </p:cNvPr>
            <p:cNvSpPr/>
            <p:nvPr/>
          </p:nvSpPr>
          <p:spPr bwMode="auto">
            <a:xfrm>
              <a:off x="1145021" y="4209448"/>
              <a:ext cx="960255" cy="334533"/>
            </a:xfrm>
            <a:prstGeom prst="rect">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394" name="Group 393">
              <a:extLst>
                <a:ext uri="{FF2B5EF4-FFF2-40B4-BE49-F238E27FC236}">
                  <a16:creationId xmlns="" xmlns:a16="http://schemas.microsoft.com/office/drawing/2014/main" id="{1E03D9BA-A822-4103-840E-9A197007DC0B}"/>
                </a:ext>
              </a:extLst>
            </p:cNvPr>
            <p:cNvGrpSpPr/>
            <p:nvPr/>
          </p:nvGrpSpPr>
          <p:grpSpPr>
            <a:xfrm>
              <a:off x="1200602" y="4267265"/>
              <a:ext cx="849094" cy="218900"/>
              <a:chOff x="2809959" y="5353599"/>
              <a:chExt cx="1820107" cy="469233"/>
            </a:xfrm>
          </p:grpSpPr>
          <p:grpSp>
            <p:nvGrpSpPr>
              <p:cNvPr id="395" name="Group 394">
                <a:extLst>
                  <a:ext uri="{FF2B5EF4-FFF2-40B4-BE49-F238E27FC236}">
                    <a16:creationId xmlns="" xmlns:a16="http://schemas.microsoft.com/office/drawing/2014/main" id="{2FAC9FAC-CE09-4E02-937F-8B1ECB54130A}"/>
                  </a:ext>
                </a:extLst>
              </p:cNvPr>
              <p:cNvGrpSpPr/>
              <p:nvPr/>
            </p:nvGrpSpPr>
            <p:grpSpPr>
              <a:xfrm>
                <a:off x="2809959" y="5353599"/>
                <a:ext cx="598740" cy="469233"/>
                <a:chOff x="2067670" y="3299600"/>
                <a:chExt cx="598740" cy="469233"/>
              </a:xfrm>
            </p:grpSpPr>
            <p:sp>
              <p:nvSpPr>
                <p:cNvPr id="402" name="Isosceles Triangle 401">
                  <a:extLst>
                    <a:ext uri="{FF2B5EF4-FFF2-40B4-BE49-F238E27FC236}">
                      <a16:creationId xmlns="" xmlns:a16="http://schemas.microsoft.com/office/drawing/2014/main" id="{547FC761-1E0F-4183-83D8-619FF9C17AF5}"/>
                    </a:ext>
                  </a:extLst>
                </p:cNvPr>
                <p:cNvSpPr/>
                <p:nvPr/>
              </p:nvSpPr>
              <p:spPr bwMode="auto">
                <a:xfrm>
                  <a:off x="2067670" y="3299600"/>
                  <a:ext cx="598740" cy="469233"/>
                </a:xfrm>
                <a:prstGeom prst="triangle">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03" name="Picture Placeholder 27">
                  <a:extLst>
                    <a:ext uri="{FF2B5EF4-FFF2-40B4-BE49-F238E27FC236}">
                      <a16:creationId xmlns="" xmlns:a16="http://schemas.microsoft.com/office/drawing/2014/main" id="{C2B2B709-44CF-4DCB-91B5-A208A05C362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396" name="Group 395">
                <a:extLst>
                  <a:ext uri="{FF2B5EF4-FFF2-40B4-BE49-F238E27FC236}">
                    <a16:creationId xmlns="" xmlns:a16="http://schemas.microsoft.com/office/drawing/2014/main" id="{333E1505-4C7C-42AE-AAED-07B36C833491}"/>
                  </a:ext>
                </a:extLst>
              </p:cNvPr>
              <p:cNvGrpSpPr/>
              <p:nvPr/>
            </p:nvGrpSpPr>
            <p:grpSpPr>
              <a:xfrm>
                <a:off x="3538419" y="5353599"/>
                <a:ext cx="469232" cy="469232"/>
                <a:chOff x="2887132" y="3299601"/>
                <a:chExt cx="469232" cy="469232"/>
              </a:xfrm>
            </p:grpSpPr>
            <p:sp>
              <p:nvSpPr>
                <p:cNvPr id="400" name="Rectangle: Rounded Corners 399">
                  <a:extLst>
                    <a:ext uri="{FF2B5EF4-FFF2-40B4-BE49-F238E27FC236}">
                      <a16:creationId xmlns="" xmlns:a16="http://schemas.microsoft.com/office/drawing/2014/main" id="{3BBAB420-8180-4B60-B5AA-AB648D9A5DFC}"/>
                    </a:ext>
                  </a:extLst>
                </p:cNvPr>
                <p:cNvSpPr/>
                <p:nvPr/>
              </p:nvSpPr>
              <p:spPr bwMode="auto">
                <a:xfrm>
                  <a:off x="2887132" y="3299601"/>
                  <a:ext cx="469232" cy="469232"/>
                </a:xfrm>
                <a:prstGeom prst="roundRect">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01" name="Picture Placeholder 27">
                  <a:extLst>
                    <a:ext uri="{FF2B5EF4-FFF2-40B4-BE49-F238E27FC236}">
                      <a16:creationId xmlns="" xmlns:a16="http://schemas.microsoft.com/office/drawing/2014/main" id="{12E0CBFC-C1BE-4AEF-BD42-260B5BE72F2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397" name="Group 396">
                <a:extLst>
                  <a:ext uri="{FF2B5EF4-FFF2-40B4-BE49-F238E27FC236}">
                    <a16:creationId xmlns="" xmlns:a16="http://schemas.microsoft.com/office/drawing/2014/main" id="{DA3DE7D7-B438-4095-A4EB-45C2362A9E5E}"/>
                  </a:ext>
                </a:extLst>
              </p:cNvPr>
              <p:cNvGrpSpPr/>
              <p:nvPr/>
            </p:nvGrpSpPr>
            <p:grpSpPr>
              <a:xfrm>
                <a:off x="4137372" y="5353599"/>
                <a:ext cx="492694" cy="469232"/>
                <a:chOff x="7026841" y="2428282"/>
                <a:chExt cx="960120" cy="914400"/>
              </a:xfrm>
            </p:grpSpPr>
            <p:sp>
              <p:nvSpPr>
                <p:cNvPr id="398" name="Pentagon 397">
                  <a:extLst>
                    <a:ext uri="{FF2B5EF4-FFF2-40B4-BE49-F238E27FC236}">
                      <a16:creationId xmlns="" xmlns:a16="http://schemas.microsoft.com/office/drawing/2014/main" id="{A77B91B8-77F0-40C8-A5A3-F2987C39865C}"/>
                    </a:ext>
                  </a:extLst>
                </p:cNvPr>
                <p:cNvSpPr/>
                <p:nvPr/>
              </p:nvSpPr>
              <p:spPr bwMode="auto">
                <a:xfrm>
                  <a:off x="7026841" y="2428282"/>
                  <a:ext cx="960120" cy="914400"/>
                </a:xfrm>
                <a:prstGeom prst="pentagon">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399" name="Picture Placeholder 33">
                  <a:extLst>
                    <a:ext uri="{FF2B5EF4-FFF2-40B4-BE49-F238E27FC236}">
                      <a16:creationId xmlns="" xmlns:a16="http://schemas.microsoft.com/office/drawing/2014/main" id="{D417B760-E008-4ACD-AF7E-965808AF8D3E}"/>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grpSp>
        <p:nvGrpSpPr>
          <p:cNvPr id="404" name="Group 403">
            <a:extLst>
              <a:ext uri="{FF2B5EF4-FFF2-40B4-BE49-F238E27FC236}">
                <a16:creationId xmlns="" xmlns:a16="http://schemas.microsoft.com/office/drawing/2014/main" id="{ADF86178-43E4-4AF3-BBEA-F4118DB73E35}"/>
              </a:ext>
            </a:extLst>
          </p:cNvPr>
          <p:cNvGrpSpPr/>
          <p:nvPr/>
        </p:nvGrpSpPr>
        <p:grpSpPr>
          <a:xfrm>
            <a:off x="8591290" y="4927922"/>
            <a:ext cx="872959" cy="304121"/>
            <a:chOff x="1145021" y="4209448"/>
            <a:chExt cx="960255" cy="334533"/>
          </a:xfrm>
        </p:grpSpPr>
        <p:sp>
          <p:nvSpPr>
            <p:cNvPr id="405" name="Rectangle 404">
              <a:extLst>
                <a:ext uri="{FF2B5EF4-FFF2-40B4-BE49-F238E27FC236}">
                  <a16:creationId xmlns="" xmlns:a16="http://schemas.microsoft.com/office/drawing/2014/main" id="{4EE3C643-CFFD-488C-B0D7-49678123B98A}"/>
                </a:ext>
              </a:extLst>
            </p:cNvPr>
            <p:cNvSpPr/>
            <p:nvPr/>
          </p:nvSpPr>
          <p:spPr bwMode="auto">
            <a:xfrm>
              <a:off x="1145021" y="4209448"/>
              <a:ext cx="960255" cy="334533"/>
            </a:xfrm>
            <a:prstGeom prst="rect">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406" name="Group 405">
              <a:extLst>
                <a:ext uri="{FF2B5EF4-FFF2-40B4-BE49-F238E27FC236}">
                  <a16:creationId xmlns="" xmlns:a16="http://schemas.microsoft.com/office/drawing/2014/main" id="{E9728A5F-AB51-4042-87F7-07EF98291FA8}"/>
                </a:ext>
              </a:extLst>
            </p:cNvPr>
            <p:cNvGrpSpPr/>
            <p:nvPr/>
          </p:nvGrpSpPr>
          <p:grpSpPr>
            <a:xfrm>
              <a:off x="1200602" y="4267265"/>
              <a:ext cx="849094" cy="218900"/>
              <a:chOff x="2809959" y="5353599"/>
              <a:chExt cx="1820107" cy="469233"/>
            </a:xfrm>
          </p:grpSpPr>
          <p:grpSp>
            <p:nvGrpSpPr>
              <p:cNvPr id="407" name="Group 406">
                <a:extLst>
                  <a:ext uri="{FF2B5EF4-FFF2-40B4-BE49-F238E27FC236}">
                    <a16:creationId xmlns="" xmlns:a16="http://schemas.microsoft.com/office/drawing/2014/main" id="{34E1C11E-A09D-480F-918F-D64DEA242A77}"/>
                  </a:ext>
                </a:extLst>
              </p:cNvPr>
              <p:cNvGrpSpPr/>
              <p:nvPr/>
            </p:nvGrpSpPr>
            <p:grpSpPr>
              <a:xfrm>
                <a:off x="2809959" y="5353599"/>
                <a:ext cx="598740" cy="469233"/>
                <a:chOff x="2067670" y="3299600"/>
                <a:chExt cx="598740" cy="469233"/>
              </a:xfrm>
            </p:grpSpPr>
            <p:sp>
              <p:nvSpPr>
                <p:cNvPr id="414" name="Isosceles Triangle 413">
                  <a:extLst>
                    <a:ext uri="{FF2B5EF4-FFF2-40B4-BE49-F238E27FC236}">
                      <a16:creationId xmlns="" xmlns:a16="http://schemas.microsoft.com/office/drawing/2014/main" id="{F1B5B647-A6FF-4B11-9FFC-9106080D7DBE}"/>
                    </a:ext>
                  </a:extLst>
                </p:cNvPr>
                <p:cNvSpPr/>
                <p:nvPr/>
              </p:nvSpPr>
              <p:spPr bwMode="auto">
                <a:xfrm>
                  <a:off x="2067670" y="3299600"/>
                  <a:ext cx="598740" cy="469233"/>
                </a:xfrm>
                <a:prstGeom prst="triangle">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15" name="Picture Placeholder 27">
                  <a:extLst>
                    <a:ext uri="{FF2B5EF4-FFF2-40B4-BE49-F238E27FC236}">
                      <a16:creationId xmlns="" xmlns:a16="http://schemas.microsoft.com/office/drawing/2014/main" id="{6DDFEA49-C130-4DEE-99BD-CB2C76BAF4A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408" name="Group 407">
                <a:extLst>
                  <a:ext uri="{FF2B5EF4-FFF2-40B4-BE49-F238E27FC236}">
                    <a16:creationId xmlns="" xmlns:a16="http://schemas.microsoft.com/office/drawing/2014/main" id="{51C6EA8C-DC01-4363-9CFF-FC3F4774CFE2}"/>
                  </a:ext>
                </a:extLst>
              </p:cNvPr>
              <p:cNvGrpSpPr/>
              <p:nvPr/>
            </p:nvGrpSpPr>
            <p:grpSpPr>
              <a:xfrm>
                <a:off x="3538419" y="5353599"/>
                <a:ext cx="469232" cy="469232"/>
                <a:chOff x="2887132" y="3299601"/>
                <a:chExt cx="469232" cy="469232"/>
              </a:xfrm>
            </p:grpSpPr>
            <p:sp>
              <p:nvSpPr>
                <p:cNvPr id="412" name="Rectangle: Rounded Corners 411">
                  <a:extLst>
                    <a:ext uri="{FF2B5EF4-FFF2-40B4-BE49-F238E27FC236}">
                      <a16:creationId xmlns="" xmlns:a16="http://schemas.microsoft.com/office/drawing/2014/main" id="{AB96C0CE-009B-4BC6-8047-6E3C16BE898E}"/>
                    </a:ext>
                  </a:extLst>
                </p:cNvPr>
                <p:cNvSpPr/>
                <p:nvPr/>
              </p:nvSpPr>
              <p:spPr bwMode="auto">
                <a:xfrm>
                  <a:off x="2887132" y="3299601"/>
                  <a:ext cx="469232" cy="469232"/>
                </a:xfrm>
                <a:prstGeom prst="roundRect">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13" name="Picture Placeholder 27">
                  <a:extLst>
                    <a:ext uri="{FF2B5EF4-FFF2-40B4-BE49-F238E27FC236}">
                      <a16:creationId xmlns="" xmlns:a16="http://schemas.microsoft.com/office/drawing/2014/main" id="{C50F6A41-88B8-47B0-A8C3-CF8056F1860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409" name="Group 408">
                <a:extLst>
                  <a:ext uri="{FF2B5EF4-FFF2-40B4-BE49-F238E27FC236}">
                    <a16:creationId xmlns="" xmlns:a16="http://schemas.microsoft.com/office/drawing/2014/main" id="{BC14EFE2-0514-49CA-A113-C55797C9217D}"/>
                  </a:ext>
                </a:extLst>
              </p:cNvPr>
              <p:cNvGrpSpPr/>
              <p:nvPr/>
            </p:nvGrpSpPr>
            <p:grpSpPr>
              <a:xfrm>
                <a:off x="4137372" y="5353599"/>
                <a:ext cx="492694" cy="469232"/>
                <a:chOff x="7026841" y="2428282"/>
                <a:chExt cx="960120" cy="914400"/>
              </a:xfrm>
            </p:grpSpPr>
            <p:sp>
              <p:nvSpPr>
                <p:cNvPr id="410" name="Pentagon 409">
                  <a:extLst>
                    <a:ext uri="{FF2B5EF4-FFF2-40B4-BE49-F238E27FC236}">
                      <a16:creationId xmlns="" xmlns:a16="http://schemas.microsoft.com/office/drawing/2014/main" id="{82422C8E-997D-4131-BA7A-DFA0BBB47883}"/>
                    </a:ext>
                  </a:extLst>
                </p:cNvPr>
                <p:cNvSpPr/>
                <p:nvPr/>
              </p:nvSpPr>
              <p:spPr bwMode="auto">
                <a:xfrm>
                  <a:off x="7026841" y="2428282"/>
                  <a:ext cx="960120" cy="914400"/>
                </a:xfrm>
                <a:prstGeom prst="pentagon">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11" name="Picture Placeholder 33">
                  <a:extLst>
                    <a:ext uri="{FF2B5EF4-FFF2-40B4-BE49-F238E27FC236}">
                      <a16:creationId xmlns="" xmlns:a16="http://schemas.microsoft.com/office/drawing/2014/main" id="{0574EEB8-ABA3-410B-9B11-4999BD1E14C5}"/>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grpSp>
        <p:nvGrpSpPr>
          <p:cNvPr id="416" name="Group 415">
            <a:extLst>
              <a:ext uri="{FF2B5EF4-FFF2-40B4-BE49-F238E27FC236}">
                <a16:creationId xmlns="" xmlns:a16="http://schemas.microsoft.com/office/drawing/2014/main" id="{3DC42D9A-D727-4764-A607-CB2B03C8903E}"/>
              </a:ext>
            </a:extLst>
          </p:cNvPr>
          <p:cNvGrpSpPr/>
          <p:nvPr/>
        </p:nvGrpSpPr>
        <p:grpSpPr>
          <a:xfrm>
            <a:off x="6112625" y="2248834"/>
            <a:ext cx="1162874" cy="621426"/>
            <a:chOff x="190060" y="1668595"/>
            <a:chExt cx="1702564" cy="909831"/>
          </a:xfrm>
        </p:grpSpPr>
        <p:pic>
          <p:nvPicPr>
            <p:cNvPr id="417" name="Picture Placeholder 38">
              <a:extLst>
                <a:ext uri="{FF2B5EF4-FFF2-40B4-BE49-F238E27FC236}">
                  <a16:creationId xmlns="" xmlns:a16="http://schemas.microsoft.com/office/drawing/2014/main" id="{FA00BC8C-CC33-4126-90FA-045B840A57A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t="73" b="73"/>
            <a:stretch>
              <a:fillRect/>
            </a:stretch>
          </p:blipFill>
          <p:spPr>
            <a:xfrm>
              <a:off x="750345" y="1668595"/>
              <a:ext cx="610282" cy="610282"/>
            </a:xfrm>
            <a:prstGeom prst="rect">
              <a:avLst/>
            </a:prstGeom>
          </p:spPr>
        </p:pic>
        <p:sp>
          <p:nvSpPr>
            <p:cNvPr id="418" name="TextBox 417">
              <a:extLst>
                <a:ext uri="{FF2B5EF4-FFF2-40B4-BE49-F238E27FC236}">
                  <a16:creationId xmlns="" xmlns:a16="http://schemas.microsoft.com/office/drawing/2014/main" id="{5FBD6D8F-1C31-4CF6-B836-E710EBF2345A}"/>
                </a:ext>
              </a:extLst>
            </p:cNvPr>
            <p:cNvSpPr txBox="1"/>
            <p:nvPr/>
          </p:nvSpPr>
          <p:spPr bwMode="auto">
            <a:xfrm>
              <a:off x="190060" y="2200760"/>
              <a:ext cx="1702564" cy="37766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rgbClr val="181818"/>
                </a:buClr>
              </a:pPr>
              <a:r>
                <a:rPr lang="en-US" sz="1200" dirty="0">
                  <a:solidFill>
                    <a:srgbClr val="181818"/>
                  </a:solidFill>
                  <a:latin typeface="Ericsson Hilda"/>
                </a:rPr>
                <a:t>Business Portal</a:t>
              </a:r>
            </a:p>
          </p:txBody>
        </p:sp>
      </p:grpSp>
      <p:grpSp>
        <p:nvGrpSpPr>
          <p:cNvPr id="419" name="Group 418">
            <a:extLst>
              <a:ext uri="{FF2B5EF4-FFF2-40B4-BE49-F238E27FC236}">
                <a16:creationId xmlns="" xmlns:a16="http://schemas.microsoft.com/office/drawing/2014/main" id="{1AC86884-24FF-4DB0-A577-9EBE525FCF42}"/>
              </a:ext>
            </a:extLst>
          </p:cNvPr>
          <p:cNvGrpSpPr/>
          <p:nvPr/>
        </p:nvGrpSpPr>
        <p:grpSpPr>
          <a:xfrm>
            <a:off x="6022640" y="3457778"/>
            <a:ext cx="1313558" cy="621426"/>
            <a:chOff x="79752" y="1668595"/>
            <a:chExt cx="1923180" cy="909831"/>
          </a:xfrm>
        </p:grpSpPr>
        <p:pic>
          <p:nvPicPr>
            <p:cNvPr id="420" name="Picture Placeholder 38">
              <a:extLst>
                <a:ext uri="{FF2B5EF4-FFF2-40B4-BE49-F238E27FC236}">
                  <a16:creationId xmlns="" xmlns:a16="http://schemas.microsoft.com/office/drawing/2014/main" id="{7076EAA2-812C-40A0-AD2E-EFFA06CD54C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t="73" b="73"/>
            <a:stretch>
              <a:fillRect/>
            </a:stretch>
          </p:blipFill>
          <p:spPr>
            <a:xfrm>
              <a:off x="750345" y="1668595"/>
              <a:ext cx="610282" cy="610282"/>
            </a:xfrm>
            <a:prstGeom prst="rect">
              <a:avLst/>
            </a:prstGeom>
          </p:spPr>
        </p:pic>
        <p:sp>
          <p:nvSpPr>
            <p:cNvPr id="421" name="TextBox 420">
              <a:extLst>
                <a:ext uri="{FF2B5EF4-FFF2-40B4-BE49-F238E27FC236}">
                  <a16:creationId xmlns="" xmlns:a16="http://schemas.microsoft.com/office/drawing/2014/main" id="{27C5F036-E3C4-41B7-A1F2-66F4232CF4A8}"/>
                </a:ext>
              </a:extLst>
            </p:cNvPr>
            <p:cNvSpPr txBox="1"/>
            <p:nvPr/>
          </p:nvSpPr>
          <p:spPr bwMode="auto">
            <a:xfrm>
              <a:off x="79752" y="2200760"/>
              <a:ext cx="1923180" cy="37766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rgbClr val="181818"/>
                </a:buClr>
              </a:pPr>
              <a:r>
                <a:rPr lang="en-US" sz="1200" dirty="0">
                  <a:solidFill>
                    <a:srgbClr val="181818"/>
                  </a:solidFill>
                  <a:latin typeface="Ericsson Hilda"/>
                </a:rPr>
                <a:t>Operations Portal</a:t>
              </a:r>
            </a:p>
          </p:txBody>
        </p:sp>
      </p:grpSp>
      <p:cxnSp>
        <p:nvCxnSpPr>
          <p:cNvPr id="422" name="Straight Arrow Connector 421">
            <a:extLst>
              <a:ext uri="{FF2B5EF4-FFF2-40B4-BE49-F238E27FC236}">
                <a16:creationId xmlns="" xmlns:a16="http://schemas.microsoft.com/office/drawing/2014/main" id="{7BB608DD-DBC4-4BD2-9A27-888E8519A49F}"/>
              </a:ext>
            </a:extLst>
          </p:cNvPr>
          <p:cNvCxnSpPr>
            <a:cxnSpLocks/>
          </p:cNvCxnSpPr>
          <p:nvPr/>
        </p:nvCxnSpPr>
        <p:spPr bwMode="auto">
          <a:xfrm flipV="1">
            <a:off x="7436083" y="4086431"/>
            <a:ext cx="420375" cy="612565"/>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cxnSp>
        <p:nvCxnSpPr>
          <p:cNvPr id="423" name="Straight Arrow Connector 422">
            <a:extLst>
              <a:ext uri="{FF2B5EF4-FFF2-40B4-BE49-F238E27FC236}">
                <a16:creationId xmlns="" xmlns:a16="http://schemas.microsoft.com/office/drawing/2014/main" id="{9B1D321D-C8E9-42D1-9C56-7672FCD91ECE}"/>
              </a:ext>
            </a:extLst>
          </p:cNvPr>
          <p:cNvCxnSpPr>
            <a:cxnSpLocks/>
          </p:cNvCxnSpPr>
          <p:nvPr/>
        </p:nvCxnSpPr>
        <p:spPr bwMode="auto">
          <a:xfrm flipH="1" flipV="1">
            <a:off x="8425319" y="4086431"/>
            <a:ext cx="438521" cy="597434"/>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cxnSp>
        <p:nvCxnSpPr>
          <p:cNvPr id="424" name="Straight Arrow Connector 423">
            <a:extLst>
              <a:ext uri="{FF2B5EF4-FFF2-40B4-BE49-F238E27FC236}">
                <a16:creationId xmlns="" xmlns:a16="http://schemas.microsoft.com/office/drawing/2014/main" id="{BD8FA076-0961-4174-A139-82FF74483DD3}"/>
              </a:ext>
            </a:extLst>
          </p:cNvPr>
          <p:cNvCxnSpPr>
            <a:cxnSpLocks/>
          </p:cNvCxnSpPr>
          <p:nvPr/>
        </p:nvCxnSpPr>
        <p:spPr bwMode="auto">
          <a:xfrm flipH="1" flipV="1">
            <a:off x="7049795" y="2457250"/>
            <a:ext cx="601491" cy="180096"/>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cxnSp>
        <p:nvCxnSpPr>
          <p:cNvPr id="425" name="Straight Arrow Connector 424">
            <a:extLst>
              <a:ext uri="{FF2B5EF4-FFF2-40B4-BE49-F238E27FC236}">
                <a16:creationId xmlns="" xmlns:a16="http://schemas.microsoft.com/office/drawing/2014/main" id="{876C16C4-797E-4056-95E1-3FE2C5F8FEFB}"/>
              </a:ext>
            </a:extLst>
          </p:cNvPr>
          <p:cNvCxnSpPr>
            <a:cxnSpLocks/>
          </p:cNvCxnSpPr>
          <p:nvPr/>
        </p:nvCxnSpPr>
        <p:spPr bwMode="auto">
          <a:xfrm flipH="1" flipV="1">
            <a:off x="7042940" y="3642862"/>
            <a:ext cx="601491" cy="180096"/>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cxnSp>
        <p:nvCxnSpPr>
          <p:cNvPr id="426" name="Straight Arrow Connector 425">
            <a:extLst>
              <a:ext uri="{FF2B5EF4-FFF2-40B4-BE49-F238E27FC236}">
                <a16:creationId xmlns="" xmlns:a16="http://schemas.microsoft.com/office/drawing/2014/main" id="{D1C1DF9F-CDBE-4AF9-A03D-4CC45EFC1A09}"/>
              </a:ext>
            </a:extLst>
          </p:cNvPr>
          <p:cNvCxnSpPr>
            <a:cxnSpLocks/>
          </p:cNvCxnSpPr>
          <p:nvPr/>
        </p:nvCxnSpPr>
        <p:spPr bwMode="auto">
          <a:xfrm flipH="1">
            <a:off x="7746465" y="5090126"/>
            <a:ext cx="817615" cy="0"/>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sp>
        <p:nvSpPr>
          <p:cNvPr id="427" name="TextBox 426">
            <a:extLst>
              <a:ext uri="{FF2B5EF4-FFF2-40B4-BE49-F238E27FC236}">
                <a16:creationId xmlns="" xmlns:a16="http://schemas.microsoft.com/office/drawing/2014/main" id="{8EBDC692-7D9B-4071-84D7-319A2F7C0F97}"/>
              </a:ext>
            </a:extLst>
          </p:cNvPr>
          <p:cNvSpPr txBox="1"/>
          <p:nvPr/>
        </p:nvSpPr>
        <p:spPr bwMode="auto">
          <a:xfrm>
            <a:off x="10471935" y="2331524"/>
            <a:ext cx="1130022" cy="570257"/>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rgbClr val="181818"/>
              </a:buClr>
            </a:pPr>
            <a:r>
              <a:rPr lang="en-US" sz="1600" dirty="0">
                <a:solidFill>
                  <a:srgbClr val="181818"/>
                </a:solidFill>
                <a:latin typeface="Ericsson Hilda"/>
              </a:rPr>
              <a:t>Business</a:t>
            </a:r>
            <a:br>
              <a:rPr lang="en-US" sz="1600" dirty="0">
                <a:solidFill>
                  <a:srgbClr val="181818"/>
                </a:solidFill>
                <a:latin typeface="Ericsson Hilda"/>
              </a:rPr>
            </a:br>
            <a:r>
              <a:rPr lang="en-US" sz="1600" dirty="0">
                <a:solidFill>
                  <a:srgbClr val="181818"/>
                </a:solidFill>
                <a:latin typeface="Ericsson Hilda"/>
              </a:rPr>
              <a:t>Operations</a:t>
            </a:r>
          </a:p>
        </p:txBody>
      </p:sp>
      <p:grpSp>
        <p:nvGrpSpPr>
          <p:cNvPr id="428" name="Group 427">
            <a:extLst>
              <a:ext uri="{FF2B5EF4-FFF2-40B4-BE49-F238E27FC236}">
                <a16:creationId xmlns="" xmlns:a16="http://schemas.microsoft.com/office/drawing/2014/main" id="{380CA49C-FEFF-4FEF-8363-2F5108F1BDDF}"/>
              </a:ext>
            </a:extLst>
          </p:cNvPr>
          <p:cNvGrpSpPr/>
          <p:nvPr/>
        </p:nvGrpSpPr>
        <p:grpSpPr>
          <a:xfrm>
            <a:off x="6820625" y="1189463"/>
            <a:ext cx="1218977" cy="621426"/>
            <a:chOff x="148988" y="1668595"/>
            <a:chExt cx="1784706" cy="909830"/>
          </a:xfrm>
        </p:grpSpPr>
        <p:pic>
          <p:nvPicPr>
            <p:cNvPr id="429" name="Picture Placeholder 38">
              <a:extLst>
                <a:ext uri="{FF2B5EF4-FFF2-40B4-BE49-F238E27FC236}">
                  <a16:creationId xmlns="" xmlns:a16="http://schemas.microsoft.com/office/drawing/2014/main" id="{A5A89F6A-F18F-41E7-AE72-3F955AFE044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t="73" b="73"/>
            <a:stretch>
              <a:fillRect/>
            </a:stretch>
          </p:blipFill>
          <p:spPr>
            <a:xfrm>
              <a:off x="750345" y="1668595"/>
              <a:ext cx="610282" cy="610282"/>
            </a:xfrm>
            <a:prstGeom prst="rect">
              <a:avLst/>
            </a:prstGeom>
          </p:spPr>
        </p:pic>
        <p:sp>
          <p:nvSpPr>
            <p:cNvPr id="430" name="TextBox 429">
              <a:extLst>
                <a:ext uri="{FF2B5EF4-FFF2-40B4-BE49-F238E27FC236}">
                  <a16:creationId xmlns="" xmlns:a16="http://schemas.microsoft.com/office/drawing/2014/main" id="{6A7A8402-03F2-467E-B6DD-01D90DF9C337}"/>
                </a:ext>
              </a:extLst>
            </p:cNvPr>
            <p:cNvSpPr txBox="1"/>
            <p:nvPr/>
          </p:nvSpPr>
          <p:spPr bwMode="auto">
            <a:xfrm>
              <a:off x="148988" y="2200759"/>
              <a:ext cx="1784706" cy="37766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rgbClr val="181818"/>
                </a:buClr>
              </a:pPr>
              <a:r>
                <a:rPr lang="en-US" sz="1200" dirty="0">
                  <a:solidFill>
                    <a:srgbClr val="181818"/>
                  </a:solidFill>
                  <a:latin typeface="Ericsson Hilda"/>
                </a:rPr>
                <a:t>Customer Portal</a:t>
              </a:r>
            </a:p>
          </p:txBody>
        </p:sp>
      </p:grpSp>
      <p:sp>
        <p:nvSpPr>
          <p:cNvPr id="431" name="TextBox 430">
            <a:extLst>
              <a:ext uri="{FF2B5EF4-FFF2-40B4-BE49-F238E27FC236}">
                <a16:creationId xmlns="" xmlns:a16="http://schemas.microsoft.com/office/drawing/2014/main" id="{5E569F12-BDF4-4861-9D2A-65810273C99E}"/>
              </a:ext>
            </a:extLst>
          </p:cNvPr>
          <p:cNvSpPr txBox="1"/>
          <p:nvPr/>
        </p:nvSpPr>
        <p:spPr bwMode="auto">
          <a:xfrm>
            <a:off x="10517111" y="4087403"/>
            <a:ext cx="1039670" cy="570257"/>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rgbClr val="181818"/>
              </a:buClr>
            </a:pPr>
            <a:r>
              <a:rPr lang="en-US" sz="1600" dirty="0">
                <a:solidFill>
                  <a:srgbClr val="181818"/>
                </a:solidFill>
                <a:latin typeface="Ericsson Hilda"/>
              </a:rPr>
              <a:t>Service</a:t>
            </a:r>
            <a:br>
              <a:rPr lang="en-US" sz="1600" dirty="0">
                <a:solidFill>
                  <a:srgbClr val="181818"/>
                </a:solidFill>
                <a:latin typeface="Ericsson Hilda"/>
              </a:rPr>
            </a:br>
            <a:r>
              <a:rPr lang="en-US" sz="1600" dirty="0">
                <a:solidFill>
                  <a:srgbClr val="181818"/>
                </a:solidFill>
                <a:latin typeface="Ericsson Hilda"/>
              </a:rPr>
              <a:t>Operation</a:t>
            </a:r>
          </a:p>
        </p:txBody>
      </p:sp>
      <p:cxnSp>
        <p:nvCxnSpPr>
          <p:cNvPr id="432" name="Straight Connector 431">
            <a:extLst>
              <a:ext uri="{FF2B5EF4-FFF2-40B4-BE49-F238E27FC236}">
                <a16:creationId xmlns="" xmlns:a16="http://schemas.microsoft.com/office/drawing/2014/main" id="{B9505B27-7EB4-4D1A-B787-58EBF2A5A7F1}"/>
              </a:ext>
            </a:extLst>
          </p:cNvPr>
          <p:cNvCxnSpPr>
            <a:cxnSpLocks/>
          </p:cNvCxnSpPr>
          <p:nvPr/>
        </p:nvCxnSpPr>
        <p:spPr bwMode="auto">
          <a:xfrm>
            <a:off x="5758702" y="3236619"/>
            <a:ext cx="5845244" cy="31022"/>
          </a:xfrm>
          <a:prstGeom prst="line">
            <a:avLst/>
          </a:prstGeom>
          <a:solidFill>
            <a:srgbClr val="0082F0"/>
          </a:solidFill>
          <a:ln w="12700" cap="flat" cmpd="sng" algn="ctr">
            <a:solidFill>
              <a:srgbClr val="181818"/>
            </a:solidFill>
            <a:prstDash val="dash"/>
            <a:round/>
            <a:headEnd type="none" w="med" len="med"/>
            <a:tailEnd type="none"/>
          </a:ln>
          <a:effectLst/>
        </p:spPr>
      </p:cxnSp>
      <p:cxnSp>
        <p:nvCxnSpPr>
          <p:cNvPr id="433" name="Straight Connector 432">
            <a:extLst>
              <a:ext uri="{FF2B5EF4-FFF2-40B4-BE49-F238E27FC236}">
                <a16:creationId xmlns="" xmlns:a16="http://schemas.microsoft.com/office/drawing/2014/main" id="{73342CE2-DB0D-4FC0-90A6-422CADA3026E}"/>
              </a:ext>
            </a:extLst>
          </p:cNvPr>
          <p:cNvCxnSpPr>
            <a:cxnSpLocks/>
          </p:cNvCxnSpPr>
          <p:nvPr/>
        </p:nvCxnSpPr>
        <p:spPr bwMode="auto">
          <a:xfrm>
            <a:off x="5758702" y="5550734"/>
            <a:ext cx="5845244" cy="31022"/>
          </a:xfrm>
          <a:prstGeom prst="line">
            <a:avLst/>
          </a:prstGeom>
          <a:solidFill>
            <a:srgbClr val="0082F0"/>
          </a:solidFill>
          <a:ln w="12700" cap="flat" cmpd="sng" algn="ctr">
            <a:solidFill>
              <a:srgbClr val="181818"/>
            </a:solidFill>
            <a:prstDash val="dash"/>
            <a:round/>
            <a:headEnd type="none" w="med" len="med"/>
            <a:tailEnd type="none"/>
          </a:ln>
          <a:effectLst/>
        </p:spPr>
      </p:cxnSp>
      <p:sp>
        <p:nvSpPr>
          <p:cNvPr id="434" name="TextBox 433">
            <a:extLst>
              <a:ext uri="{FF2B5EF4-FFF2-40B4-BE49-F238E27FC236}">
                <a16:creationId xmlns="" xmlns:a16="http://schemas.microsoft.com/office/drawing/2014/main" id="{871C7495-A5EF-4B60-A966-217FDF419271}"/>
              </a:ext>
            </a:extLst>
          </p:cNvPr>
          <p:cNvSpPr txBox="1"/>
          <p:nvPr/>
        </p:nvSpPr>
        <p:spPr bwMode="auto">
          <a:xfrm>
            <a:off x="10471935" y="5817090"/>
            <a:ext cx="1130022" cy="570257"/>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rgbClr val="181818"/>
              </a:buClr>
            </a:pPr>
            <a:r>
              <a:rPr lang="en-US" sz="1600" dirty="0">
                <a:solidFill>
                  <a:srgbClr val="181818"/>
                </a:solidFill>
                <a:latin typeface="Ericsson Hilda"/>
              </a:rPr>
              <a:t>Resource</a:t>
            </a:r>
            <a:br>
              <a:rPr lang="en-US" sz="1600" dirty="0">
                <a:solidFill>
                  <a:srgbClr val="181818"/>
                </a:solidFill>
                <a:latin typeface="Ericsson Hilda"/>
              </a:rPr>
            </a:br>
            <a:r>
              <a:rPr lang="en-US" sz="1600" dirty="0">
                <a:solidFill>
                  <a:srgbClr val="181818"/>
                </a:solidFill>
                <a:latin typeface="Ericsson Hilda"/>
              </a:rPr>
              <a:t>Operations</a:t>
            </a:r>
          </a:p>
        </p:txBody>
      </p:sp>
      <p:cxnSp>
        <p:nvCxnSpPr>
          <p:cNvPr id="435" name="Straight Arrow Connector 434">
            <a:extLst>
              <a:ext uri="{FF2B5EF4-FFF2-40B4-BE49-F238E27FC236}">
                <a16:creationId xmlns="" xmlns:a16="http://schemas.microsoft.com/office/drawing/2014/main" id="{E6AA6B9B-4BBD-458C-A72C-55B52F832DF8}"/>
              </a:ext>
            </a:extLst>
          </p:cNvPr>
          <p:cNvCxnSpPr>
            <a:cxnSpLocks/>
          </p:cNvCxnSpPr>
          <p:nvPr/>
        </p:nvCxnSpPr>
        <p:spPr bwMode="auto">
          <a:xfrm flipH="1" flipV="1">
            <a:off x="7695562" y="1815418"/>
            <a:ext cx="304920" cy="641832"/>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pic>
        <p:nvPicPr>
          <p:cNvPr id="436" name="Picture Placeholder 29">
            <a:extLst>
              <a:ext uri="{FF2B5EF4-FFF2-40B4-BE49-F238E27FC236}">
                <a16:creationId xmlns="" xmlns:a16="http://schemas.microsoft.com/office/drawing/2014/main" id="{0E205BC0-0B05-401C-B86B-E9AD7374695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t="73" b="73"/>
          <a:stretch>
            <a:fillRect/>
          </a:stretch>
        </p:blipFill>
        <p:spPr bwMode="auto">
          <a:xfrm>
            <a:off x="8975084" y="1314409"/>
            <a:ext cx="504365" cy="504365"/>
          </a:xfrm>
          <a:prstGeom prst="rect">
            <a:avLst/>
          </a:prstGeom>
          <a:noFill/>
          <a:ln w="9525">
            <a:noFill/>
            <a:miter lim="800000"/>
            <a:headEnd/>
            <a:tailEnd/>
          </a:ln>
        </p:spPr>
      </p:pic>
      <p:sp>
        <p:nvSpPr>
          <p:cNvPr id="437" name="TextBox 436">
            <a:extLst>
              <a:ext uri="{FF2B5EF4-FFF2-40B4-BE49-F238E27FC236}">
                <a16:creationId xmlns="" xmlns:a16="http://schemas.microsoft.com/office/drawing/2014/main" id="{F02543FE-B35C-4499-A7C9-39616DD76B8D}"/>
              </a:ext>
            </a:extLst>
          </p:cNvPr>
          <p:cNvSpPr txBox="1"/>
          <p:nvPr/>
        </p:nvSpPr>
        <p:spPr bwMode="auto">
          <a:xfrm>
            <a:off x="8548898" y="1731163"/>
            <a:ext cx="1412942" cy="442617"/>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rgbClr val="181818"/>
              </a:buClr>
            </a:pPr>
            <a:r>
              <a:rPr lang="en-US" sz="1200" dirty="0">
                <a:solidFill>
                  <a:srgbClr val="181818"/>
                </a:solidFill>
                <a:latin typeface="Ericsson Hilda"/>
              </a:rPr>
              <a:t>Contract and Order</a:t>
            </a:r>
            <a:br>
              <a:rPr lang="en-US" sz="1200" dirty="0">
                <a:solidFill>
                  <a:srgbClr val="181818"/>
                </a:solidFill>
                <a:latin typeface="Ericsson Hilda"/>
              </a:rPr>
            </a:br>
            <a:r>
              <a:rPr lang="en-US" sz="1200" dirty="0">
                <a:solidFill>
                  <a:srgbClr val="181818"/>
                </a:solidFill>
                <a:latin typeface="Ericsson Hilda"/>
              </a:rPr>
              <a:t>Management</a:t>
            </a:r>
          </a:p>
        </p:txBody>
      </p:sp>
      <p:cxnSp>
        <p:nvCxnSpPr>
          <p:cNvPr id="438" name="Straight Arrow Connector 437">
            <a:extLst>
              <a:ext uri="{FF2B5EF4-FFF2-40B4-BE49-F238E27FC236}">
                <a16:creationId xmlns="" xmlns:a16="http://schemas.microsoft.com/office/drawing/2014/main" id="{ECE3A660-4D0E-480A-B643-ABDCBEBF7644}"/>
              </a:ext>
            </a:extLst>
          </p:cNvPr>
          <p:cNvCxnSpPr>
            <a:cxnSpLocks/>
          </p:cNvCxnSpPr>
          <p:nvPr/>
        </p:nvCxnSpPr>
        <p:spPr bwMode="auto">
          <a:xfrm flipH="1">
            <a:off x="8349672" y="2009738"/>
            <a:ext cx="330169" cy="431955"/>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cxnSp>
        <p:nvCxnSpPr>
          <p:cNvPr id="439" name="Straight Arrow Connector 438">
            <a:extLst>
              <a:ext uri="{FF2B5EF4-FFF2-40B4-BE49-F238E27FC236}">
                <a16:creationId xmlns="" xmlns:a16="http://schemas.microsoft.com/office/drawing/2014/main" id="{B7A64CEE-06E4-4D5A-AD65-84835F48E67B}"/>
              </a:ext>
            </a:extLst>
          </p:cNvPr>
          <p:cNvCxnSpPr>
            <a:cxnSpLocks/>
          </p:cNvCxnSpPr>
          <p:nvPr/>
        </p:nvCxnSpPr>
        <p:spPr bwMode="auto">
          <a:xfrm flipV="1">
            <a:off x="8171666" y="2919865"/>
            <a:ext cx="1005" cy="695554"/>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grpSp>
        <p:nvGrpSpPr>
          <p:cNvPr id="440" name="Group 439">
            <a:extLst>
              <a:ext uri="{FF2B5EF4-FFF2-40B4-BE49-F238E27FC236}">
                <a16:creationId xmlns="" xmlns:a16="http://schemas.microsoft.com/office/drawing/2014/main" id="{6B23D0FC-2666-4E1D-9AA7-537472CD811F}"/>
              </a:ext>
            </a:extLst>
          </p:cNvPr>
          <p:cNvGrpSpPr/>
          <p:nvPr/>
        </p:nvGrpSpPr>
        <p:grpSpPr>
          <a:xfrm>
            <a:off x="8827806" y="5862286"/>
            <a:ext cx="1415187" cy="568322"/>
            <a:chOff x="4921597" y="5825652"/>
            <a:chExt cx="1556705" cy="625154"/>
          </a:xfrm>
        </p:grpSpPr>
        <p:grpSp>
          <p:nvGrpSpPr>
            <p:cNvPr id="441" name="Group 440">
              <a:extLst>
                <a:ext uri="{FF2B5EF4-FFF2-40B4-BE49-F238E27FC236}">
                  <a16:creationId xmlns="" xmlns:a16="http://schemas.microsoft.com/office/drawing/2014/main" id="{FBE95075-4503-4C46-AE37-F64A9D42DE1E}"/>
                </a:ext>
              </a:extLst>
            </p:cNvPr>
            <p:cNvGrpSpPr/>
            <p:nvPr/>
          </p:nvGrpSpPr>
          <p:grpSpPr>
            <a:xfrm>
              <a:off x="5248930" y="5825652"/>
              <a:ext cx="960255" cy="334533"/>
              <a:chOff x="1145021" y="4209448"/>
              <a:chExt cx="960255" cy="334533"/>
            </a:xfrm>
          </p:grpSpPr>
          <p:sp>
            <p:nvSpPr>
              <p:cNvPr id="443" name="Rectangle 442">
                <a:extLst>
                  <a:ext uri="{FF2B5EF4-FFF2-40B4-BE49-F238E27FC236}">
                    <a16:creationId xmlns="" xmlns:a16="http://schemas.microsoft.com/office/drawing/2014/main" id="{502D6C38-DAB5-454B-9638-F6F1FA5B12D0}"/>
                  </a:ext>
                </a:extLst>
              </p:cNvPr>
              <p:cNvSpPr/>
              <p:nvPr/>
            </p:nvSpPr>
            <p:spPr bwMode="auto">
              <a:xfrm>
                <a:off x="1145021" y="4209448"/>
                <a:ext cx="960255" cy="334533"/>
              </a:xfrm>
              <a:prstGeom prst="rect">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444" name="Group 443">
                <a:extLst>
                  <a:ext uri="{FF2B5EF4-FFF2-40B4-BE49-F238E27FC236}">
                    <a16:creationId xmlns="" xmlns:a16="http://schemas.microsoft.com/office/drawing/2014/main" id="{71315AA3-FD8C-4E30-8A96-5D4855012436}"/>
                  </a:ext>
                </a:extLst>
              </p:cNvPr>
              <p:cNvGrpSpPr/>
              <p:nvPr/>
            </p:nvGrpSpPr>
            <p:grpSpPr>
              <a:xfrm>
                <a:off x="1200602" y="4267265"/>
                <a:ext cx="849094" cy="218900"/>
                <a:chOff x="2809959" y="5353599"/>
                <a:chExt cx="1820107" cy="469233"/>
              </a:xfrm>
            </p:grpSpPr>
            <p:grpSp>
              <p:nvGrpSpPr>
                <p:cNvPr id="445" name="Group 444">
                  <a:extLst>
                    <a:ext uri="{FF2B5EF4-FFF2-40B4-BE49-F238E27FC236}">
                      <a16:creationId xmlns="" xmlns:a16="http://schemas.microsoft.com/office/drawing/2014/main" id="{C0C9E763-FED9-433D-BFB0-559E589DBF3A}"/>
                    </a:ext>
                  </a:extLst>
                </p:cNvPr>
                <p:cNvGrpSpPr/>
                <p:nvPr/>
              </p:nvGrpSpPr>
              <p:grpSpPr>
                <a:xfrm>
                  <a:off x="2809959" y="5353599"/>
                  <a:ext cx="598740" cy="469233"/>
                  <a:chOff x="2067670" y="3299600"/>
                  <a:chExt cx="598740" cy="469233"/>
                </a:xfrm>
              </p:grpSpPr>
              <p:sp>
                <p:nvSpPr>
                  <p:cNvPr id="452" name="Isosceles Triangle 451">
                    <a:extLst>
                      <a:ext uri="{FF2B5EF4-FFF2-40B4-BE49-F238E27FC236}">
                        <a16:creationId xmlns="" xmlns:a16="http://schemas.microsoft.com/office/drawing/2014/main" id="{49763CF8-01B3-4989-B34F-2EA3C5A3AF27}"/>
                      </a:ext>
                    </a:extLst>
                  </p:cNvPr>
                  <p:cNvSpPr/>
                  <p:nvPr/>
                </p:nvSpPr>
                <p:spPr bwMode="auto">
                  <a:xfrm>
                    <a:off x="2067670" y="3299600"/>
                    <a:ext cx="598740" cy="469233"/>
                  </a:xfrm>
                  <a:prstGeom prst="triangle">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53" name="Picture Placeholder 27">
                    <a:extLst>
                      <a:ext uri="{FF2B5EF4-FFF2-40B4-BE49-F238E27FC236}">
                        <a16:creationId xmlns="" xmlns:a16="http://schemas.microsoft.com/office/drawing/2014/main" id="{8C9A32ED-5BE9-4646-8392-91D3CD423D2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446" name="Group 445">
                  <a:extLst>
                    <a:ext uri="{FF2B5EF4-FFF2-40B4-BE49-F238E27FC236}">
                      <a16:creationId xmlns="" xmlns:a16="http://schemas.microsoft.com/office/drawing/2014/main" id="{3C8916DB-E359-4B16-AA26-D41968CDD87F}"/>
                    </a:ext>
                  </a:extLst>
                </p:cNvPr>
                <p:cNvGrpSpPr/>
                <p:nvPr/>
              </p:nvGrpSpPr>
              <p:grpSpPr>
                <a:xfrm>
                  <a:off x="3538419" y="5353599"/>
                  <a:ext cx="469232" cy="469232"/>
                  <a:chOff x="2887132" y="3299601"/>
                  <a:chExt cx="469232" cy="469232"/>
                </a:xfrm>
              </p:grpSpPr>
              <p:sp>
                <p:nvSpPr>
                  <p:cNvPr id="450" name="Rectangle: Rounded Corners 449">
                    <a:extLst>
                      <a:ext uri="{FF2B5EF4-FFF2-40B4-BE49-F238E27FC236}">
                        <a16:creationId xmlns="" xmlns:a16="http://schemas.microsoft.com/office/drawing/2014/main" id="{2D05604E-3170-4201-ABBF-E50A2FF8E673}"/>
                      </a:ext>
                    </a:extLst>
                  </p:cNvPr>
                  <p:cNvSpPr/>
                  <p:nvPr/>
                </p:nvSpPr>
                <p:spPr bwMode="auto">
                  <a:xfrm>
                    <a:off x="2887132" y="3299601"/>
                    <a:ext cx="469232" cy="469232"/>
                  </a:xfrm>
                  <a:prstGeom prst="roundRect">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51" name="Picture Placeholder 27">
                    <a:extLst>
                      <a:ext uri="{FF2B5EF4-FFF2-40B4-BE49-F238E27FC236}">
                        <a16:creationId xmlns="" xmlns:a16="http://schemas.microsoft.com/office/drawing/2014/main" id="{094EFB30-0170-4E35-9A21-CC09F5408E7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447" name="Group 446">
                  <a:extLst>
                    <a:ext uri="{FF2B5EF4-FFF2-40B4-BE49-F238E27FC236}">
                      <a16:creationId xmlns="" xmlns:a16="http://schemas.microsoft.com/office/drawing/2014/main" id="{EF596B2E-8246-494B-B47E-6A730BA5BE84}"/>
                    </a:ext>
                  </a:extLst>
                </p:cNvPr>
                <p:cNvGrpSpPr/>
                <p:nvPr/>
              </p:nvGrpSpPr>
              <p:grpSpPr>
                <a:xfrm>
                  <a:off x="4137372" y="5353599"/>
                  <a:ext cx="492694" cy="469232"/>
                  <a:chOff x="7026841" y="2428282"/>
                  <a:chExt cx="960120" cy="914400"/>
                </a:xfrm>
              </p:grpSpPr>
              <p:sp>
                <p:nvSpPr>
                  <p:cNvPr id="448" name="Pentagon 447">
                    <a:extLst>
                      <a:ext uri="{FF2B5EF4-FFF2-40B4-BE49-F238E27FC236}">
                        <a16:creationId xmlns="" xmlns:a16="http://schemas.microsoft.com/office/drawing/2014/main" id="{9AE7CA8F-8444-49F6-B094-1414592329DE}"/>
                      </a:ext>
                    </a:extLst>
                  </p:cNvPr>
                  <p:cNvSpPr/>
                  <p:nvPr/>
                </p:nvSpPr>
                <p:spPr bwMode="auto">
                  <a:xfrm>
                    <a:off x="7026841" y="2428282"/>
                    <a:ext cx="960120" cy="914400"/>
                  </a:xfrm>
                  <a:prstGeom prst="pentagon">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49" name="Picture Placeholder 33">
                    <a:extLst>
                      <a:ext uri="{FF2B5EF4-FFF2-40B4-BE49-F238E27FC236}">
                        <a16:creationId xmlns="" xmlns:a16="http://schemas.microsoft.com/office/drawing/2014/main" id="{A32570F4-B6A3-4F49-AF59-99B85B77506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sp>
          <p:nvSpPr>
            <p:cNvPr id="442" name="TextBox 441">
              <a:extLst>
                <a:ext uri="{FF2B5EF4-FFF2-40B4-BE49-F238E27FC236}">
                  <a16:creationId xmlns="" xmlns:a16="http://schemas.microsoft.com/office/drawing/2014/main" id="{AB9B3890-7D8E-4DDE-9EA2-378E9942845A}"/>
                </a:ext>
              </a:extLst>
            </p:cNvPr>
            <p:cNvSpPr txBox="1"/>
            <p:nvPr/>
          </p:nvSpPr>
          <p:spPr bwMode="auto">
            <a:xfrm>
              <a:off x="4921597" y="6167060"/>
              <a:ext cx="1556705" cy="28374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
                  <a:srgbClr val="181818"/>
                </a:buClr>
                <a:buSzTx/>
                <a:buFontTx/>
                <a:buNone/>
                <a:tabLst/>
                <a:defRPr/>
              </a:pPr>
              <a:r>
                <a:rPr kumimoji="0" lang="en-US" sz="1200" b="0" i="0" u="none" strike="noStrike" kern="0" cap="none" spc="0" normalizeH="0" baseline="0" noProof="0" dirty="0">
                  <a:ln>
                    <a:noFill/>
                  </a:ln>
                  <a:solidFill>
                    <a:srgbClr val="181818"/>
                  </a:solidFill>
                  <a:effectLst/>
                  <a:uLnTx/>
                  <a:uFillTx/>
                  <a:latin typeface="Ericsson Hilda"/>
                </a:rPr>
                <a:t>ADn Intent Manager</a:t>
              </a:r>
            </a:p>
          </p:txBody>
        </p:sp>
      </p:grpSp>
      <p:grpSp>
        <p:nvGrpSpPr>
          <p:cNvPr id="454" name="Group 453">
            <a:extLst>
              <a:ext uri="{FF2B5EF4-FFF2-40B4-BE49-F238E27FC236}">
                <a16:creationId xmlns="" xmlns:a16="http://schemas.microsoft.com/office/drawing/2014/main" id="{FD22BB41-1FEE-4461-A187-06141AF2996F}"/>
              </a:ext>
            </a:extLst>
          </p:cNvPr>
          <p:cNvGrpSpPr/>
          <p:nvPr/>
        </p:nvGrpSpPr>
        <p:grpSpPr>
          <a:xfrm>
            <a:off x="5724655" y="5862286"/>
            <a:ext cx="1413583" cy="568322"/>
            <a:chOff x="4921597" y="5825652"/>
            <a:chExt cx="1554941" cy="625154"/>
          </a:xfrm>
        </p:grpSpPr>
        <p:grpSp>
          <p:nvGrpSpPr>
            <p:cNvPr id="455" name="Group 454">
              <a:extLst>
                <a:ext uri="{FF2B5EF4-FFF2-40B4-BE49-F238E27FC236}">
                  <a16:creationId xmlns="" xmlns:a16="http://schemas.microsoft.com/office/drawing/2014/main" id="{51D4B910-74E9-4406-8A1B-3A9CDD419469}"/>
                </a:ext>
              </a:extLst>
            </p:cNvPr>
            <p:cNvGrpSpPr/>
            <p:nvPr/>
          </p:nvGrpSpPr>
          <p:grpSpPr>
            <a:xfrm>
              <a:off x="5248930" y="5825652"/>
              <a:ext cx="960255" cy="334533"/>
              <a:chOff x="1145021" y="4209448"/>
              <a:chExt cx="960255" cy="334533"/>
            </a:xfrm>
          </p:grpSpPr>
          <p:sp>
            <p:nvSpPr>
              <p:cNvPr id="457" name="Rectangle 456">
                <a:extLst>
                  <a:ext uri="{FF2B5EF4-FFF2-40B4-BE49-F238E27FC236}">
                    <a16:creationId xmlns="" xmlns:a16="http://schemas.microsoft.com/office/drawing/2014/main" id="{C7194C79-72C4-4E88-AC33-5AF03944F469}"/>
                  </a:ext>
                </a:extLst>
              </p:cNvPr>
              <p:cNvSpPr/>
              <p:nvPr/>
            </p:nvSpPr>
            <p:spPr bwMode="auto">
              <a:xfrm>
                <a:off x="1145021" y="4209448"/>
                <a:ext cx="960255" cy="334533"/>
              </a:xfrm>
              <a:prstGeom prst="rect">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458" name="Group 457">
                <a:extLst>
                  <a:ext uri="{FF2B5EF4-FFF2-40B4-BE49-F238E27FC236}">
                    <a16:creationId xmlns="" xmlns:a16="http://schemas.microsoft.com/office/drawing/2014/main" id="{93DE4F2C-798B-49AB-9F1D-81C3978DEF60}"/>
                  </a:ext>
                </a:extLst>
              </p:cNvPr>
              <p:cNvGrpSpPr/>
              <p:nvPr/>
            </p:nvGrpSpPr>
            <p:grpSpPr>
              <a:xfrm>
                <a:off x="1200602" y="4267265"/>
                <a:ext cx="849094" cy="218900"/>
                <a:chOff x="2809959" y="5353599"/>
                <a:chExt cx="1820107" cy="469233"/>
              </a:xfrm>
            </p:grpSpPr>
            <p:grpSp>
              <p:nvGrpSpPr>
                <p:cNvPr id="459" name="Group 458">
                  <a:extLst>
                    <a:ext uri="{FF2B5EF4-FFF2-40B4-BE49-F238E27FC236}">
                      <a16:creationId xmlns="" xmlns:a16="http://schemas.microsoft.com/office/drawing/2014/main" id="{182742DE-FF10-43B4-BF52-3F6298AB552F}"/>
                    </a:ext>
                  </a:extLst>
                </p:cNvPr>
                <p:cNvGrpSpPr/>
                <p:nvPr/>
              </p:nvGrpSpPr>
              <p:grpSpPr>
                <a:xfrm>
                  <a:off x="2809959" y="5353599"/>
                  <a:ext cx="598740" cy="469233"/>
                  <a:chOff x="2067670" y="3299600"/>
                  <a:chExt cx="598740" cy="469233"/>
                </a:xfrm>
              </p:grpSpPr>
              <p:sp>
                <p:nvSpPr>
                  <p:cNvPr id="466" name="Isosceles Triangle 465">
                    <a:extLst>
                      <a:ext uri="{FF2B5EF4-FFF2-40B4-BE49-F238E27FC236}">
                        <a16:creationId xmlns="" xmlns:a16="http://schemas.microsoft.com/office/drawing/2014/main" id="{FF91AE9A-26FB-4023-8F1C-786DC2BE72A2}"/>
                      </a:ext>
                    </a:extLst>
                  </p:cNvPr>
                  <p:cNvSpPr/>
                  <p:nvPr/>
                </p:nvSpPr>
                <p:spPr bwMode="auto">
                  <a:xfrm>
                    <a:off x="2067670" y="3299600"/>
                    <a:ext cx="598740" cy="469233"/>
                  </a:xfrm>
                  <a:prstGeom prst="triangle">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67" name="Picture Placeholder 27">
                    <a:extLst>
                      <a:ext uri="{FF2B5EF4-FFF2-40B4-BE49-F238E27FC236}">
                        <a16:creationId xmlns="" xmlns:a16="http://schemas.microsoft.com/office/drawing/2014/main" id="{1E0CBB82-8C50-42D6-8036-8173FF980D3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460" name="Group 459">
                  <a:extLst>
                    <a:ext uri="{FF2B5EF4-FFF2-40B4-BE49-F238E27FC236}">
                      <a16:creationId xmlns="" xmlns:a16="http://schemas.microsoft.com/office/drawing/2014/main" id="{5ED11176-2C2B-40CA-B3F1-8143FA0ADD19}"/>
                    </a:ext>
                  </a:extLst>
                </p:cNvPr>
                <p:cNvGrpSpPr/>
                <p:nvPr/>
              </p:nvGrpSpPr>
              <p:grpSpPr>
                <a:xfrm>
                  <a:off x="3538419" y="5353599"/>
                  <a:ext cx="469232" cy="469232"/>
                  <a:chOff x="2887132" y="3299601"/>
                  <a:chExt cx="469232" cy="469232"/>
                </a:xfrm>
              </p:grpSpPr>
              <p:sp>
                <p:nvSpPr>
                  <p:cNvPr id="464" name="Rectangle: Rounded Corners 463">
                    <a:extLst>
                      <a:ext uri="{FF2B5EF4-FFF2-40B4-BE49-F238E27FC236}">
                        <a16:creationId xmlns="" xmlns:a16="http://schemas.microsoft.com/office/drawing/2014/main" id="{25A3ABAD-C0E2-4E70-AC58-007EB08715C5}"/>
                      </a:ext>
                    </a:extLst>
                  </p:cNvPr>
                  <p:cNvSpPr/>
                  <p:nvPr/>
                </p:nvSpPr>
                <p:spPr bwMode="auto">
                  <a:xfrm>
                    <a:off x="2887132" y="3299601"/>
                    <a:ext cx="469232" cy="469232"/>
                  </a:xfrm>
                  <a:prstGeom prst="roundRect">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65" name="Picture Placeholder 27">
                    <a:extLst>
                      <a:ext uri="{FF2B5EF4-FFF2-40B4-BE49-F238E27FC236}">
                        <a16:creationId xmlns="" xmlns:a16="http://schemas.microsoft.com/office/drawing/2014/main" id="{EC3A7E29-D565-459A-9CE4-041EDC5A058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461" name="Group 460">
                  <a:extLst>
                    <a:ext uri="{FF2B5EF4-FFF2-40B4-BE49-F238E27FC236}">
                      <a16:creationId xmlns="" xmlns:a16="http://schemas.microsoft.com/office/drawing/2014/main" id="{C20CDEE3-4B34-4759-937F-59CCFC19B855}"/>
                    </a:ext>
                  </a:extLst>
                </p:cNvPr>
                <p:cNvGrpSpPr/>
                <p:nvPr/>
              </p:nvGrpSpPr>
              <p:grpSpPr>
                <a:xfrm>
                  <a:off x="4137372" y="5353599"/>
                  <a:ext cx="492694" cy="469232"/>
                  <a:chOff x="7026841" y="2428282"/>
                  <a:chExt cx="960120" cy="914400"/>
                </a:xfrm>
              </p:grpSpPr>
              <p:sp>
                <p:nvSpPr>
                  <p:cNvPr id="462" name="Pentagon 461">
                    <a:extLst>
                      <a:ext uri="{FF2B5EF4-FFF2-40B4-BE49-F238E27FC236}">
                        <a16:creationId xmlns="" xmlns:a16="http://schemas.microsoft.com/office/drawing/2014/main" id="{406E0E03-0E36-4D7D-B781-02018112F3FF}"/>
                      </a:ext>
                    </a:extLst>
                  </p:cNvPr>
                  <p:cNvSpPr/>
                  <p:nvPr/>
                </p:nvSpPr>
                <p:spPr bwMode="auto">
                  <a:xfrm>
                    <a:off x="7026841" y="2428282"/>
                    <a:ext cx="960120" cy="914400"/>
                  </a:xfrm>
                  <a:prstGeom prst="pentagon">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63" name="Picture Placeholder 33">
                    <a:extLst>
                      <a:ext uri="{FF2B5EF4-FFF2-40B4-BE49-F238E27FC236}">
                        <a16:creationId xmlns="" xmlns:a16="http://schemas.microsoft.com/office/drawing/2014/main" id="{97FF67C7-E61A-4E45-8A80-F759B6BCA63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sp>
          <p:nvSpPr>
            <p:cNvPr id="456" name="TextBox 455">
              <a:extLst>
                <a:ext uri="{FF2B5EF4-FFF2-40B4-BE49-F238E27FC236}">
                  <a16:creationId xmlns="" xmlns:a16="http://schemas.microsoft.com/office/drawing/2014/main" id="{950AA116-B4F1-48A8-957A-7976F5854CA6}"/>
                </a:ext>
              </a:extLst>
            </p:cNvPr>
            <p:cNvSpPr txBox="1"/>
            <p:nvPr/>
          </p:nvSpPr>
          <p:spPr bwMode="auto">
            <a:xfrm>
              <a:off x="4921597" y="6167060"/>
              <a:ext cx="1554941" cy="28374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
                  <a:srgbClr val="181818"/>
                </a:buClr>
                <a:buSzTx/>
                <a:buFontTx/>
                <a:buNone/>
                <a:tabLst/>
                <a:defRPr/>
              </a:pPr>
              <a:r>
                <a:rPr kumimoji="0" lang="en-US" sz="1200" b="0" i="0" u="none" strike="noStrike" kern="0" cap="none" spc="0" normalizeH="0" baseline="0" noProof="0" dirty="0">
                  <a:ln>
                    <a:noFill/>
                  </a:ln>
                  <a:solidFill>
                    <a:srgbClr val="181818"/>
                  </a:solidFill>
                  <a:effectLst/>
                  <a:uLnTx/>
                  <a:uFillTx/>
                  <a:latin typeface="Ericsson Hilda"/>
                </a:rPr>
                <a:t>AD1 Intent Manager</a:t>
              </a:r>
            </a:p>
          </p:txBody>
        </p:sp>
      </p:grpSp>
      <p:grpSp>
        <p:nvGrpSpPr>
          <p:cNvPr id="468" name="Group 467">
            <a:extLst>
              <a:ext uri="{FF2B5EF4-FFF2-40B4-BE49-F238E27FC236}">
                <a16:creationId xmlns="" xmlns:a16="http://schemas.microsoft.com/office/drawing/2014/main" id="{5524DB54-A5CC-42B5-B803-6E7EA8F056C1}"/>
              </a:ext>
            </a:extLst>
          </p:cNvPr>
          <p:cNvGrpSpPr/>
          <p:nvPr/>
        </p:nvGrpSpPr>
        <p:grpSpPr>
          <a:xfrm>
            <a:off x="7276230" y="5862286"/>
            <a:ext cx="1413583" cy="568322"/>
            <a:chOff x="4921597" y="5825652"/>
            <a:chExt cx="1554941" cy="625154"/>
          </a:xfrm>
        </p:grpSpPr>
        <p:grpSp>
          <p:nvGrpSpPr>
            <p:cNvPr id="469" name="Group 468">
              <a:extLst>
                <a:ext uri="{FF2B5EF4-FFF2-40B4-BE49-F238E27FC236}">
                  <a16:creationId xmlns="" xmlns:a16="http://schemas.microsoft.com/office/drawing/2014/main" id="{AE9169AE-B034-4339-BFE0-D929C8E77627}"/>
                </a:ext>
              </a:extLst>
            </p:cNvPr>
            <p:cNvGrpSpPr/>
            <p:nvPr/>
          </p:nvGrpSpPr>
          <p:grpSpPr>
            <a:xfrm>
              <a:off x="5248930" y="5825652"/>
              <a:ext cx="960255" cy="334533"/>
              <a:chOff x="1145021" y="4209448"/>
              <a:chExt cx="960255" cy="334533"/>
            </a:xfrm>
          </p:grpSpPr>
          <p:sp>
            <p:nvSpPr>
              <p:cNvPr id="471" name="Rectangle 470">
                <a:extLst>
                  <a:ext uri="{FF2B5EF4-FFF2-40B4-BE49-F238E27FC236}">
                    <a16:creationId xmlns="" xmlns:a16="http://schemas.microsoft.com/office/drawing/2014/main" id="{0C60E464-6C5D-4C89-A960-CEA14E542F04}"/>
                  </a:ext>
                </a:extLst>
              </p:cNvPr>
              <p:cNvSpPr/>
              <p:nvPr/>
            </p:nvSpPr>
            <p:spPr bwMode="auto">
              <a:xfrm>
                <a:off x="1145021" y="4209448"/>
                <a:ext cx="960255" cy="334533"/>
              </a:xfrm>
              <a:prstGeom prst="rect">
                <a:avLst/>
              </a:prstGeom>
              <a:noFill/>
              <a:ln w="19050" cap="flat" cmpd="sng" algn="ctr">
                <a:solidFill>
                  <a:srgbClr val="181818"/>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800" b="0" i="0" u="none" strike="noStrike" kern="0" cap="none" spc="0" normalizeH="0" baseline="0" noProof="0" dirty="0" err="1">
                  <a:ln>
                    <a:noFill/>
                  </a:ln>
                  <a:solidFill>
                    <a:srgbClr val="FFFFFF"/>
                  </a:solidFill>
                  <a:effectLst/>
                  <a:uLnTx/>
                  <a:uFillTx/>
                  <a:latin typeface="Ericsson Hilda"/>
                </a:endParaRPr>
              </a:p>
            </p:txBody>
          </p:sp>
          <p:grpSp>
            <p:nvGrpSpPr>
              <p:cNvPr id="472" name="Group 471">
                <a:extLst>
                  <a:ext uri="{FF2B5EF4-FFF2-40B4-BE49-F238E27FC236}">
                    <a16:creationId xmlns="" xmlns:a16="http://schemas.microsoft.com/office/drawing/2014/main" id="{B5BE51CD-CF2F-424B-BD69-D9322C4E977E}"/>
                  </a:ext>
                </a:extLst>
              </p:cNvPr>
              <p:cNvGrpSpPr/>
              <p:nvPr/>
            </p:nvGrpSpPr>
            <p:grpSpPr>
              <a:xfrm>
                <a:off x="1200602" y="4267265"/>
                <a:ext cx="849094" cy="218900"/>
                <a:chOff x="2809959" y="5353599"/>
                <a:chExt cx="1820107" cy="469233"/>
              </a:xfrm>
            </p:grpSpPr>
            <p:grpSp>
              <p:nvGrpSpPr>
                <p:cNvPr id="473" name="Group 472">
                  <a:extLst>
                    <a:ext uri="{FF2B5EF4-FFF2-40B4-BE49-F238E27FC236}">
                      <a16:creationId xmlns="" xmlns:a16="http://schemas.microsoft.com/office/drawing/2014/main" id="{141D0C56-BEAD-46E0-9740-F5F9419DED2C}"/>
                    </a:ext>
                  </a:extLst>
                </p:cNvPr>
                <p:cNvGrpSpPr/>
                <p:nvPr/>
              </p:nvGrpSpPr>
              <p:grpSpPr>
                <a:xfrm>
                  <a:off x="2809959" y="5353599"/>
                  <a:ext cx="598740" cy="469233"/>
                  <a:chOff x="2067670" y="3299600"/>
                  <a:chExt cx="598740" cy="469233"/>
                </a:xfrm>
              </p:grpSpPr>
              <p:sp>
                <p:nvSpPr>
                  <p:cNvPr id="480" name="Isosceles Triangle 479">
                    <a:extLst>
                      <a:ext uri="{FF2B5EF4-FFF2-40B4-BE49-F238E27FC236}">
                        <a16:creationId xmlns="" xmlns:a16="http://schemas.microsoft.com/office/drawing/2014/main" id="{AD32C7EF-ED88-44A4-A062-8D4B51D8264F}"/>
                      </a:ext>
                    </a:extLst>
                  </p:cNvPr>
                  <p:cNvSpPr/>
                  <p:nvPr/>
                </p:nvSpPr>
                <p:spPr bwMode="auto">
                  <a:xfrm>
                    <a:off x="2067670" y="3299600"/>
                    <a:ext cx="598740" cy="469233"/>
                  </a:xfrm>
                  <a:prstGeom prst="triangle">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81" name="Picture Placeholder 27">
                    <a:extLst>
                      <a:ext uri="{FF2B5EF4-FFF2-40B4-BE49-F238E27FC236}">
                        <a16:creationId xmlns="" xmlns:a16="http://schemas.microsoft.com/office/drawing/2014/main" id="{CBF0A781-721A-4B28-8792-3C380E50187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474" name="Group 473">
                  <a:extLst>
                    <a:ext uri="{FF2B5EF4-FFF2-40B4-BE49-F238E27FC236}">
                      <a16:creationId xmlns="" xmlns:a16="http://schemas.microsoft.com/office/drawing/2014/main" id="{44766970-2963-412F-B31F-7727C5A345E6}"/>
                    </a:ext>
                  </a:extLst>
                </p:cNvPr>
                <p:cNvGrpSpPr/>
                <p:nvPr/>
              </p:nvGrpSpPr>
              <p:grpSpPr>
                <a:xfrm>
                  <a:off x="3538419" y="5353599"/>
                  <a:ext cx="469232" cy="469232"/>
                  <a:chOff x="2887132" y="3299601"/>
                  <a:chExt cx="469232" cy="469232"/>
                </a:xfrm>
              </p:grpSpPr>
              <p:sp>
                <p:nvSpPr>
                  <p:cNvPr id="478" name="Rectangle: Rounded Corners 477">
                    <a:extLst>
                      <a:ext uri="{FF2B5EF4-FFF2-40B4-BE49-F238E27FC236}">
                        <a16:creationId xmlns="" xmlns:a16="http://schemas.microsoft.com/office/drawing/2014/main" id="{2FFC9055-A7FF-48EF-9BB6-E5FFB8A2C3CC}"/>
                      </a:ext>
                    </a:extLst>
                  </p:cNvPr>
                  <p:cNvSpPr/>
                  <p:nvPr/>
                </p:nvSpPr>
                <p:spPr bwMode="auto">
                  <a:xfrm>
                    <a:off x="2887132" y="3299601"/>
                    <a:ext cx="469232" cy="469232"/>
                  </a:xfrm>
                  <a:prstGeom prst="roundRect">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79" name="Picture Placeholder 27">
                    <a:extLst>
                      <a:ext uri="{FF2B5EF4-FFF2-40B4-BE49-F238E27FC236}">
                        <a16:creationId xmlns="" xmlns:a16="http://schemas.microsoft.com/office/drawing/2014/main" id="{AA5D04F2-25FB-4203-9551-5AD4B1D055BF}"/>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475" name="Group 474">
                  <a:extLst>
                    <a:ext uri="{FF2B5EF4-FFF2-40B4-BE49-F238E27FC236}">
                      <a16:creationId xmlns="" xmlns:a16="http://schemas.microsoft.com/office/drawing/2014/main" id="{79D36B82-28C5-42CE-9656-1D6AF0C843E7}"/>
                    </a:ext>
                  </a:extLst>
                </p:cNvPr>
                <p:cNvGrpSpPr/>
                <p:nvPr/>
              </p:nvGrpSpPr>
              <p:grpSpPr>
                <a:xfrm>
                  <a:off x="4137372" y="5353599"/>
                  <a:ext cx="492694" cy="469232"/>
                  <a:chOff x="7026841" y="2428282"/>
                  <a:chExt cx="960120" cy="914400"/>
                </a:xfrm>
              </p:grpSpPr>
              <p:sp>
                <p:nvSpPr>
                  <p:cNvPr id="476" name="Pentagon 475">
                    <a:extLst>
                      <a:ext uri="{FF2B5EF4-FFF2-40B4-BE49-F238E27FC236}">
                        <a16:creationId xmlns="" xmlns:a16="http://schemas.microsoft.com/office/drawing/2014/main" id="{89A39A58-A0B3-479A-87D1-DADEE97B53AB}"/>
                      </a:ext>
                    </a:extLst>
                  </p:cNvPr>
                  <p:cNvSpPr/>
                  <p:nvPr/>
                </p:nvSpPr>
                <p:spPr bwMode="auto">
                  <a:xfrm>
                    <a:off x="7026841" y="2428282"/>
                    <a:ext cx="960120" cy="914400"/>
                  </a:xfrm>
                  <a:prstGeom prst="pentagon">
                    <a:avLst/>
                  </a:prstGeom>
                  <a:solidFill>
                    <a:srgbClr val="FFFFFF"/>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1400" b="0" i="0" u="none" strike="noStrike" kern="0" cap="none" spc="0" normalizeH="0" baseline="0" noProof="0" dirty="0" err="1">
                      <a:ln>
                        <a:noFill/>
                      </a:ln>
                      <a:solidFill>
                        <a:srgbClr val="FFFFFF"/>
                      </a:solidFill>
                      <a:effectLst/>
                      <a:uLnTx/>
                      <a:uFillTx/>
                      <a:latin typeface="Ericsson Hilda"/>
                    </a:endParaRPr>
                  </a:p>
                </p:txBody>
              </p:sp>
              <p:pic>
                <p:nvPicPr>
                  <p:cNvPr id="477" name="Picture Placeholder 33">
                    <a:extLst>
                      <a:ext uri="{FF2B5EF4-FFF2-40B4-BE49-F238E27FC236}">
                        <a16:creationId xmlns="" xmlns:a16="http://schemas.microsoft.com/office/drawing/2014/main" id="{EBC64050-5ECF-4169-BD95-335833CB8BDE}"/>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sp>
          <p:nvSpPr>
            <p:cNvPr id="470" name="TextBox 469">
              <a:extLst>
                <a:ext uri="{FF2B5EF4-FFF2-40B4-BE49-F238E27FC236}">
                  <a16:creationId xmlns="" xmlns:a16="http://schemas.microsoft.com/office/drawing/2014/main" id="{6791C3A4-48A0-4BF8-9F1C-E7A9386C428C}"/>
                </a:ext>
              </a:extLst>
            </p:cNvPr>
            <p:cNvSpPr txBox="1"/>
            <p:nvPr/>
          </p:nvSpPr>
          <p:spPr bwMode="auto">
            <a:xfrm>
              <a:off x="4921597" y="6167060"/>
              <a:ext cx="1554941" cy="28374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
                  <a:srgbClr val="181818"/>
                </a:buClr>
                <a:buSzTx/>
                <a:buFontTx/>
                <a:buNone/>
                <a:tabLst/>
                <a:defRPr/>
              </a:pPr>
              <a:r>
                <a:rPr kumimoji="0" lang="en-US" sz="1200" b="0" i="0" u="none" strike="noStrike" kern="0" cap="none" spc="0" normalizeH="0" baseline="0" noProof="0" dirty="0">
                  <a:ln>
                    <a:noFill/>
                  </a:ln>
                  <a:solidFill>
                    <a:srgbClr val="181818"/>
                  </a:solidFill>
                  <a:effectLst/>
                  <a:uLnTx/>
                  <a:uFillTx/>
                  <a:latin typeface="Ericsson Hilda"/>
                </a:rPr>
                <a:t>AD2 Intent Manager</a:t>
              </a:r>
            </a:p>
          </p:txBody>
        </p:sp>
      </p:grpSp>
      <p:sp>
        <p:nvSpPr>
          <p:cNvPr id="482" name="TextBox 481">
            <a:extLst>
              <a:ext uri="{FF2B5EF4-FFF2-40B4-BE49-F238E27FC236}">
                <a16:creationId xmlns="" xmlns:a16="http://schemas.microsoft.com/office/drawing/2014/main" id="{2999664B-AA80-40EC-829C-DECB09A5534F}"/>
              </a:ext>
            </a:extLst>
          </p:cNvPr>
          <p:cNvSpPr txBox="1"/>
          <p:nvPr/>
        </p:nvSpPr>
        <p:spPr bwMode="auto">
          <a:xfrm>
            <a:off x="6496061" y="4668940"/>
            <a:ext cx="3317309"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rgbClr val="181818"/>
              </a:buClr>
            </a:pPr>
            <a:r>
              <a:rPr lang="en-US" sz="1200" dirty="0">
                <a:solidFill>
                  <a:srgbClr val="181818"/>
                </a:solidFill>
                <a:latin typeface="Ericsson Hilda"/>
              </a:rPr>
              <a:t>Intent managers specific to operation sub-domains</a:t>
            </a:r>
          </a:p>
        </p:txBody>
      </p:sp>
      <p:grpSp>
        <p:nvGrpSpPr>
          <p:cNvPr id="483" name="Group 482">
            <a:extLst>
              <a:ext uri="{FF2B5EF4-FFF2-40B4-BE49-F238E27FC236}">
                <a16:creationId xmlns="" xmlns:a16="http://schemas.microsoft.com/office/drawing/2014/main" id="{8CC1AD11-7A25-4701-AF54-5546FC527EFF}"/>
              </a:ext>
            </a:extLst>
          </p:cNvPr>
          <p:cNvGrpSpPr/>
          <p:nvPr/>
        </p:nvGrpSpPr>
        <p:grpSpPr>
          <a:xfrm>
            <a:off x="6728054" y="5282273"/>
            <a:ext cx="2785632" cy="540510"/>
            <a:chOff x="1419821" y="4827037"/>
            <a:chExt cx="2785632" cy="425268"/>
          </a:xfrm>
        </p:grpSpPr>
        <p:cxnSp>
          <p:nvCxnSpPr>
            <p:cNvPr id="484" name="Straight Arrow Connector 483">
              <a:extLst>
                <a:ext uri="{FF2B5EF4-FFF2-40B4-BE49-F238E27FC236}">
                  <a16:creationId xmlns="" xmlns:a16="http://schemas.microsoft.com/office/drawing/2014/main" id="{77B95CBF-484E-4D67-8052-79009898FCF0}"/>
                </a:ext>
              </a:extLst>
            </p:cNvPr>
            <p:cNvCxnSpPr>
              <a:cxnSpLocks/>
            </p:cNvCxnSpPr>
            <p:nvPr/>
          </p:nvCxnSpPr>
          <p:spPr bwMode="auto">
            <a:xfrm flipH="1" flipV="1">
              <a:off x="2265419" y="4827037"/>
              <a:ext cx="188380" cy="425268"/>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cxnSp>
          <p:nvCxnSpPr>
            <p:cNvPr id="485" name="Straight Arrow Connector 484">
              <a:extLst>
                <a:ext uri="{FF2B5EF4-FFF2-40B4-BE49-F238E27FC236}">
                  <a16:creationId xmlns="" xmlns:a16="http://schemas.microsoft.com/office/drawing/2014/main" id="{692D9BA0-4238-4462-A75F-CE6CAFC7D45B}"/>
                </a:ext>
              </a:extLst>
            </p:cNvPr>
            <p:cNvCxnSpPr>
              <a:cxnSpLocks/>
            </p:cNvCxnSpPr>
            <p:nvPr/>
          </p:nvCxnSpPr>
          <p:spPr bwMode="auto">
            <a:xfrm flipV="1">
              <a:off x="1419821" y="4827037"/>
              <a:ext cx="188380" cy="425268"/>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cxnSp>
          <p:nvCxnSpPr>
            <p:cNvPr id="486" name="Straight Arrow Connector 485">
              <a:extLst>
                <a:ext uri="{FF2B5EF4-FFF2-40B4-BE49-F238E27FC236}">
                  <a16:creationId xmlns="" xmlns:a16="http://schemas.microsoft.com/office/drawing/2014/main" id="{03C1E67A-8592-4ECF-A708-956CD96C5562}"/>
                </a:ext>
              </a:extLst>
            </p:cNvPr>
            <p:cNvCxnSpPr>
              <a:cxnSpLocks/>
            </p:cNvCxnSpPr>
            <p:nvPr/>
          </p:nvCxnSpPr>
          <p:spPr bwMode="auto">
            <a:xfrm flipV="1">
              <a:off x="3074596" y="4827037"/>
              <a:ext cx="188380" cy="425268"/>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cxnSp>
          <p:nvCxnSpPr>
            <p:cNvPr id="487" name="Straight Arrow Connector 486">
              <a:extLst>
                <a:ext uri="{FF2B5EF4-FFF2-40B4-BE49-F238E27FC236}">
                  <a16:creationId xmlns="" xmlns:a16="http://schemas.microsoft.com/office/drawing/2014/main" id="{DA83A4F8-0DF1-4CDB-A7F9-F242B87F2BF6}"/>
                </a:ext>
              </a:extLst>
            </p:cNvPr>
            <p:cNvCxnSpPr>
              <a:cxnSpLocks/>
            </p:cNvCxnSpPr>
            <p:nvPr/>
          </p:nvCxnSpPr>
          <p:spPr bwMode="auto">
            <a:xfrm flipH="1" flipV="1">
              <a:off x="4017073" y="4827037"/>
              <a:ext cx="188380" cy="425268"/>
            </a:xfrm>
            <a:prstGeom prst="straightConnector1">
              <a:avLst/>
            </a:prstGeom>
            <a:solidFill>
              <a:srgbClr val="0082F0"/>
            </a:solidFill>
            <a:ln w="57150" cap="rnd" cmpd="sng" algn="ctr">
              <a:solidFill>
                <a:srgbClr val="0082F0"/>
              </a:solidFill>
              <a:prstDash val="solid"/>
              <a:round/>
              <a:headEnd type="triangle" w="med" len="med"/>
              <a:tailEnd type="triangle" w="med" len="med"/>
            </a:ln>
            <a:effectLst/>
          </p:spPr>
        </p:cxnSp>
      </p:grpSp>
    </p:spTree>
    <p:extLst>
      <p:ext uri="{BB962C8B-B14F-4D97-AF65-F5344CB8AC3E}">
        <p14:creationId xmlns:p14="http://schemas.microsoft.com/office/powerpoint/2010/main" val="3400465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5BC6768-4CA0-FB4D-B110-CDCA4F697219}"/>
              </a:ext>
            </a:extLst>
          </p:cNvPr>
          <p:cNvSpPr>
            <a:spLocks noGrp="1"/>
          </p:cNvSpPr>
          <p:nvPr>
            <p:ph type="title"/>
          </p:nvPr>
        </p:nvSpPr>
        <p:spPr>
          <a:xfrm>
            <a:off x="452852" y="469089"/>
            <a:ext cx="9816909" cy="549275"/>
          </a:xfrm>
        </p:spPr>
        <p:txBody>
          <a:bodyPr/>
          <a:lstStyle/>
          <a:p>
            <a:r>
              <a:rPr lang="aa-ET" dirty="0"/>
              <a:t>INTENT TRANSLATION</a:t>
            </a:r>
            <a:endParaRPr lang="en-US" dirty="0"/>
          </a:p>
        </p:txBody>
      </p:sp>
      <p:sp>
        <p:nvSpPr>
          <p:cNvPr id="55" name="TextBox 54">
            <a:extLst>
              <a:ext uri="{FF2B5EF4-FFF2-40B4-BE49-F238E27FC236}">
                <a16:creationId xmlns="" xmlns:a16="http://schemas.microsoft.com/office/drawing/2014/main" id="{D6878152-2FCA-4FF3-8DF7-853F789B7ED7}"/>
              </a:ext>
            </a:extLst>
          </p:cNvPr>
          <p:cNvSpPr txBox="1"/>
          <p:nvPr/>
        </p:nvSpPr>
        <p:spPr bwMode="auto">
          <a:xfrm>
            <a:off x="4348303" y="3401155"/>
            <a:ext cx="3472434" cy="268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R="0" algn="ctr" defTabSz="914400" rtl="0" eaLnBrk="1" fontAlgn="base" latinLnBrk="0" hangingPunct="1">
              <a:lnSpc>
                <a:spcPct val="100000"/>
              </a:lnSpc>
              <a:spcBef>
                <a:spcPts val="600"/>
              </a:spcBef>
              <a:spcAft>
                <a:spcPct val="0"/>
              </a:spcAft>
              <a:buClr>
                <a:schemeClr val="accent1"/>
              </a:buClr>
              <a:buSzTx/>
              <a:tabLst/>
            </a:pPr>
            <a:r>
              <a:rPr kumimoji="0" lang="aa-ET" sz="18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From intent into configurations and actions</a:t>
            </a:r>
            <a:endParaRPr kumimoji="0" lang="en-US" sz="1800" b="1" i="0" u="none" strike="noStrike" kern="0" cap="none" spc="0" normalizeH="0" baseline="0" noProof="0" dirty="0">
              <a:ln>
                <a:noFill/>
              </a:ln>
              <a:solidFill>
                <a:srgbClr val="0082F0"/>
              </a:solidFill>
              <a:effectLst/>
              <a:uLnTx/>
              <a:uFillTx/>
              <a:latin typeface="+mn-lt"/>
              <a:sym typeface="Ericsson Hilda Light" panose="00000400000000000000" pitchFamily="50" charset="0"/>
            </a:endParaRPr>
          </a:p>
          <a:p>
            <a:pPr marR="0" algn="ctr" defTabSz="914400" rtl="0" eaLnBrk="1" fontAlgn="base" latinLnBrk="0" hangingPunct="1">
              <a:lnSpc>
                <a:spcPct val="100000"/>
              </a:lnSpc>
              <a:spcBef>
                <a:spcPts val="600"/>
              </a:spcBef>
              <a:spcAft>
                <a:spcPct val="0"/>
              </a:spcAft>
              <a:buClr>
                <a:schemeClr val="accent1"/>
              </a:buClr>
              <a:buSzTx/>
              <a:tabLst/>
            </a:pPr>
            <a:r>
              <a:rPr kumimoji="0" lang="aa-ET" sz="1400" b="0" i="0" u="none" strike="noStrike" kern="0" cap="none" spc="0" normalizeH="0" baseline="0" noProof="0" dirty="0">
                <a:ln>
                  <a:noFill/>
                </a:ln>
                <a:effectLst/>
                <a:uLnTx/>
                <a:uFillTx/>
                <a:latin typeface="+mn-lt"/>
                <a:sym typeface="Ericsson Hilda Light" panose="00000400000000000000" pitchFamily="50" charset="0"/>
              </a:rPr>
              <a:t>Translate the intent into target configurations</a:t>
            </a:r>
          </a:p>
          <a:p>
            <a:pPr marR="0" algn="ctr" defTabSz="914400" rtl="0" eaLnBrk="1" fontAlgn="base" latinLnBrk="0" hangingPunct="1">
              <a:lnSpc>
                <a:spcPct val="100000"/>
              </a:lnSpc>
              <a:spcBef>
                <a:spcPts val="600"/>
              </a:spcBef>
              <a:spcAft>
                <a:spcPct val="0"/>
              </a:spcAft>
              <a:buClr>
                <a:schemeClr val="accent1"/>
              </a:buClr>
              <a:buSzTx/>
              <a:tabLst/>
            </a:pPr>
            <a:r>
              <a:rPr lang="aa-ET" sz="1400" kern="0" dirty="0">
                <a:sym typeface="Ericsson Hilda Light" panose="00000400000000000000" pitchFamily="50" charset="0"/>
              </a:rPr>
              <a:t>Act using conventional (not intent based) interfaces</a:t>
            </a:r>
          </a:p>
        </p:txBody>
      </p:sp>
      <p:sp>
        <p:nvSpPr>
          <p:cNvPr id="56" name="TextBox 55">
            <a:extLst>
              <a:ext uri="{FF2B5EF4-FFF2-40B4-BE49-F238E27FC236}">
                <a16:creationId xmlns="" xmlns:a16="http://schemas.microsoft.com/office/drawing/2014/main" id="{0BA28EB7-B903-4D1A-A136-F0EAD1EB7734}"/>
              </a:ext>
            </a:extLst>
          </p:cNvPr>
          <p:cNvSpPr txBox="1"/>
          <p:nvPr/>
        </p:nvSpPr>
        <p:spPr bwMode="auto">
          <a:xfrm>
            <a:off x="340535" y="3401155"/>
            <a:ext cx="3472434" cy="268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R="0" algn="ctr" defTabSz="914400" rtl="0" eaLnBrk="1" fontAlgn="base" latinLnBrk="0" hangingPunct="1">
              <a:lnSpc>
                <a:spcPct val="100000"/>
              </a:lnSpc>
              <a:spcBef>
                <a:spcPts val="600"/>
              </a:spcBef>
              <a:spcAft>
                <a:spcPct val="0"/>
              </a:spcAft>
              <a:buClr>
                <a:schemeClr val="accent1"/>
              </a:buClr>
              <a:buSzTx/>
              <a:tabLst/>
            </a:pPr>
            <a:r>
              <a:rPr kumimoji="0" lang="aa-ET" sz="18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From direct user intent into formal expression</a:t>
            </a:r>
            <a:endParaRPr kumimoji="0" lang="en-US" sz="1800" b="1" i="0" u="none" strike="noStrike" kern="0" cap="none" spc="0" normalizeH="0" baseline="0" noProof="0" dirty="0">
              <a:ln>
                <a:noFill/>
              </a:ln>
              <a:solidFill>
                <a:srgbClr val="0082F0"/>
              </a:solidFill>
              <a:effectLst/>
              <a:uLnTx/>
              <a:uFillTx/>
              <a:latin typeface="+mn-lt"/>
              <a:sym typeface="Ericsson Hilda Light" panose="00000400000000000000" pitchFamily="50" charset="0"/>
            </a:endParaRPr>
          </a:p>
          <a:p>
            <a:pPr marR="0" algn="ctr" defTabSz="914400" rtl="0" eaLnBrk="1" fontAlgn="base" latinLnBrk="0" hangingPunct="1">
              <a:lnSpc>
                <a:spcPct val="100000"/>
              </a:lnSpc>
              <a:spcBef>
                <a:spcPts val="600"/>
              </a:spcBef>
              <a:spcAft>
                <a:spcPct val="0"/>
              </a:spcAft>
              <a:buClr>
                <a:schemeClr val="accent1"/>
              </a:buClr>
              <a:buSzTx/>
              <a:tabLst/>
            </a:pPr>
            <a:r>
              <a:rPr lang="aa-ET" sz="1400" kern="0" dirty="0">
                <a:sym typeface="Ericsson Hilda Light" panose="00000400000000000000" pitchFamily="50" charset="0"/>
              </a:rPr>
              <a:t>Intent might be given by a user in natural or domain specific language</a:t>
            </a:r>
          </a:p>
          <a:p>
            <a:pPr algn="ctr" fontAlgn="base">
              <a:spcBef>
                <a:spcPts val="600"/>
              </a:spcBef>
              <a:spcAft>
                <a:spcPct val="0"/>
              </a:spcAft>
              <a:buClr>
                <a:schemeClr val="accent1"/>
              </a:buClr>
            </a:pPr>
            <a:r>
              <a:rPr kumimoji="0" lang="aa-ET" sz="1400" b="0" i="0" u="none" strike="noStrike" kern="0" cap="none" spc="0" normalizeH="0" baseline="0" noProof="0" dirty="0">
                <a:ln>
                  <a:noFill/>
                </a:ln>
                <a:effectLst/>
                <a:uLnTx/>
                <a:uFillTx/>
                <a:latin typeface="+mn-lt"/>
                <a:sym typeface="Ericsson Hilda Light" panose="00000400000000000000" pitchFamily="50" charset="0"/>
              </a:rPr>
              <a:t>The autonomous network operates from formal intent</a:t>
            </a:r>
            <a:endParaRPr kumimoji="0" lang="en-US" sz="1400" b="0" i="0" u="none" strike="noStrike" kern="0" cap="none" spc="0" normalizeH="0" baseline="0" noProof="0" dirty="0">
              <a:ln>
                <a:noFill/>
              </a:ln>
              <a:effectLst/>
              <a:uLnTx/>
              <a:uFillTx/>
              <a:latin typeface="+mn-lt"/>
              <a:sym typeface="Ericsson Hilda Light" panose="00000400000000000000" pitchFamily="50" charset="0"/>
            </a:endParaRPr>
          </a:p>
          <a:p>
            <a:pPr marR="0" algn="ctr" defTabSz="914400" rtl="0" eaLnBrk="1" fontAlgn="base" latinLnBrk="0" hangingPunct="1">
              <a:lnSpc>
                <a:spcPct val="100000"/>
              </a:lnSpc>
              <a:spcBef>
                <a:spcPts val="600"/>
              </a:spcBef>
              <a:spcAft>
                <a:spcPct val="0"/>
              </a:spcAft>
              <a:buClr>
                <a:schemeClr val="accent1"/>
              </a:buClr>
              <a:buSzTx/>
              <a:tabLst/>
            </a:pPr>
            <a:r>
              <a:rPr lang="aa-ET" sz="1400" dirty="0">
                <a:latin typeface="+mn-lt"/>
                <a:sym typeface="Ericsson Hilda Light" panose="00000400000000000000" pitchFamily="50" charset="0"/>
              </a:rPr>
              <a:t>Interpretation of intent given in </a:t>
            </a:r>
            <a:r>
              <a:rPr lang="en-US" sz="1400" dirty="0">
                <a:latin typeface="+mn-lt"/>
                <a:sym typeface="Ericsson Hilda Light" panose="00000400000000000000" pitchFamily="50" charset="0"/>
              </a:rPr>
              <a:t>natural,</a:t>
            </a:r>
            <a:r>
              <a:rPr lang="aa-ET" sz="1400" dirty="0">
                <a:latin typeface="+mn-lt"/>
                <a:sym typeface="Ericsson Hilda Light" panose="00000400000000000000" pitchFamily="50" charset="0"/>
              </a:rPr>
              <a:t> or do</a:t>
            </a:r>
            <a:r>
              <a:rPr lang="en-US" sz="1400" dirty="0">
                <a:latin typeface="+mn-lt"/>
                <a:sym typeface="Ericsson Hilda Light" panose="00000400000000000000" pitchFamily="50" charset="0"/>
              </a:rPr>
              <a:t>ma</a:t>
            </a:r>
            <a:r>
              <a:rPr lang="aa-ET" sz="1400" dirty="0">
                <a:latin typeface="+mn-lt"/>
                <a:sym typeface="Ericsson Hilda Light" panose="00000400000000000000" pitchFamily="50" charset="0"/>
              </a:rPr>
              <a:t>in specific language is needed to create ambiguity free formal intent expression.</a:t>
            </a:r>
          </a:p>
        </p:txBody>
      </p:sp>
      <p:sp>
        <p:nvSpPr>
          <p:cNvPr id="57" name="TextBox 56">
            <a:extLst>
              <a:ext uri="{FF2B5EF4-FFF2-40B4-BE49-F238E27FC236}">
                <a16:creationId xmlns="" xmlns:a16="http://schemas.microsoft.com/office/drawing/2014/main" id="{116BA9D9-6465-4582-9CC3-3CAAC261DF08}"/>
              </a:ext>
            </a:extLst>
          </p:cNvPr>
          <p:cNvSpPr txBox="1"/>
          <p:nvPr/>
        </p:nvSpPr>
        <p:spPr bwMode="auto">
          <a:xfrm>
            <a:off x="8356072" y="3401155"/>
            <a:ext cx="3472434" cy="268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R="0" algn="ctr" defTabSz="914400" rtl="0" eaLnBrk="1" fontAlgn="base" latinLnBrk="0" hangingPunct="1">
              <a:lnSpc>
                <a:spcPct val="100000"/>
              </a:lnSpc>
              <a:spcBef>
                <a:spcPts val="600"/>
              </a:spcBef>
              <a:spcAft>
                <a:spcPct val="0"/>
              </a:spcAft>
              <a:buClr>
                <a:schemeClr val="accent1"/>
              </a:buClr>
              <a:buSzTx/>
              <a:tabLst/>
            </a:pPr>
            <a:r>
              <a:rPr kumimoji="0" lang="aa-ET" sz="18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From higher level intent into </a:t>
            </a:r>
            <a:r>
              <a:rPr kumimoji="0" lang="en-US" sz="18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lower-level</a:t>
            </a:r>
            <a:r>
              <a:rPr kumimoji="0" lang="aa-ET" sz="1800" b="1" i="0" u="none" strike="noStrike" kern="0" cap="none" spc="0" normalizeH="0" baseline="0" noProof="0" dirty="0">
                <a:ln>
                  <a:noFill/>
                </a:ln>
                <a:solidFill>
                  <a:srgbClr val="0082F0"/>
                </a:solidFill>
                <a:effectLst/>
                <a:uLnTx/>
                <a:uFillTx/>
                <a:latin typeface="+mn-lt"/>
                <a:sym typeface="Ericsson Hilda Light" panose="00000400000000000000" pitchFamily="50" charset="0"/>
              </a:rPr>
              <a:t> intent</a:t>
            </a:r>
            <a:endParaRPr kumimoji="0" lang="en-US" sz="1800" b="1" i="0" u="none" strike="noStrike" kern="0" cap="none" spc="0" normalizeH="0" baseline="0" noProof="0" dirty="0">
              <a:ln>
                <a:noFill/>
              </a:ln>
              <a:solidFill>
                <a:srgbClr val="0082F0"/>
              </a:solidFill>
              <a:effectLst/>
              <a:uLnTx/>
              <a:uFillTx/>
              <a:latin typeface="+mn-lt"/>
              <a:sym typeface="Ericsson Hilda Light" panose="00000400000000000000" pitchFamily="50" charset="0"/>
            </a:endParaRPr>
          </a:p>
          <a:p>
            <a:pPr marR="0" algn="ctr" defTabSz="914400" rtl="0" eaLnBrk="1" fontAlgn="base" latinLnBrk="0" hangingPunct="1">
              <a:lnSpc>
                <a:spcPct val="100000"/>
              </a:lnSpc>
              <a:spcBef>
                <a:spcPts val="600"/>
              </a:spcBef>
              <a:spcAft>
                <a:spcPct val="0"/>
              </a:spcAft>
              <a:buClr>
                <a:schemeClr val="accent1"/>
              </a:buClr>
              <a:buSzTx/>
              <a:tabLst/>
            </a:pPr>
            <a:r>
              <a:rPr kumimoji="0" lang="aa-ET" sz="1400" b="0" i="0" u="none" strike="noStrike" kern="0" cap="none" spc="0" normalizeH="0" baseline="0" noProof="0" dirty="0">
                <a:ln>
                  <a:noFill/>
                </a:ln>
                <a:effectLst/>
                <a:uLnTx/>
                <a:uFillTx/>
                <a:latin typeface="+mn-lt"/>
                <a:sym typeface="Ericsson Hilda Light" panose="00000400000000000000" pitchFamily="50" charset="0"/>
              </a:rPr>
              <a:t>Act by using intent to change the requirements in other autonomous domains</a:t>
            </a:r>
            <a:endParaRPr kumimoji="0" lang="en-US" sz="1400" b="0" i="0" u="none" strike="noStrike" kern="0" cap="none" spc="0" normalizeH="0" baseline="0" noProof="0" dirty="0">
              <a:ln>
                <a:noFill/>
              </a:ln>
              <a:effectLst/>
              <a:uLnTx/>
              <a:uFillTx/>
              <a:latin typeface="+mn-lt"/>
              <a:sym typeface="Ericsson Hilda Light" panose="00000400000000000000" pitchFamily="50" charset="0"/>
            </a:endParaRPr>
          </a:p>
          <a:p>
            <a:pPr marR="0" algn="ctr" defTabSz="914400" rtl="0" eaLnBrk="1" fontAlgn="base" latinLnBrk="0" hangingPunct="1">
              <a:lnSpc>
                <a:spcPct val="100000"/>
              </a:lnSpc>
              <a:spcBef>
                <a:spcPts val="600"/>
              </a:spcBef>
              <a:spcAft>
                <a:spcPct val="0"/>
              </a:spcAft>
              <a:buClr>
                <a:schemeClr val="accent1"/>
              </a:buClr>
              <a:buSzTx/>
              <a:tabLst/>
            </a:pPr>
            <a:r>
              <a:rPr kumimoji="0" lang="aa-ET" sz="1400" b="0" i="0" u="none" strike="noStrike" kern="0" cap="none" spc="0" normalizeH="0" baseline="0" noProof="0" dirty="0">
                <a:ln>
                  <a:noFill/>
                </a:ln>
                <a:effectLst/>
                <a:uLnTx/>
                <a:uFillTx/>
                <a:sym typeface="Ericsson Hilda Light" panose="00000400000000000000" pitchFamily="50" charset="0"/>
              </a:rPr>
              <a:t>One intent can lead to multiple subsequent intents</a:t>
            </a:r>
          </a:p>
          <a:p>
            <a:pPr marR="0" algn="ctr" defTabSz="914400" rtl="0" eaLnBrk="1" fontAlgn="base" latinLnBrk="0" hangingPunct="1">
              <a:lnSpc>
                <a:spcPct val="100000"/>
              </a:lnSpc>
              <a:spcBef>
                <a:spcPts val="600"/>
              </a:spcBef>
              <a:spcAft>
                <a:spcPct val="0"/>
              </a:spcAft>
              <a:buClr>
                <a:schemeClr val="accent1"/>
              </a:buClr>
              <a:buSzTx/>
              <a:tabLst/>
            </a:pPr>
            <a:r>
              <a:rPr kumimoji="0" lang="aa-ET" sz="1400" b="0" i="0" u="none" strike="noStrike" kern="0" cap="none" spc="0" normalizeH="0" baseline="0" noProof="0" dirty="0">
                <a:ln>
                  <a:noFill/>
                </a:ln>
                <a:effectLst/>
                <a:uLnTx/>
                <a:uFillTx/>
                <a:sym typeface="Ericsson Hilda Light" panose="00000400000000000000" pitchFamily="50" charset="0"/>
              </a:rPr>
              <a:t>A mix of intent-based and not intent-based actions is possible</a:t>
            </a:r>
            <a:endParaRPr kumimoji="0" lang="aa-ET" sz="1400" b="0" i="0" u="none" strike="noStrike" kern="0" cap="none" spc="0" normalizeH="0" baseline="0" noProof="0" dirty="0">
              <a:ln>
                <a:noFill/>
              </a:ln>
              <a:effectLst/>
              <a:uLnTx/>
              <a:uFillTx/>
              <a:latin typeface="+mn-lt"/>
              <a:sym typeface="Ericsson Hilda Light" panose="00000400000000000000" pitchFamily="50" charset="0"/>
            </a:endParaRPr>
          </a:p>
          <a:p>
            <a:pPr marL="180000" marR="0" indent="-180000" algn="ctr" defTabSz="914400" rtl="0" eaLnBrk="1" fontAlgn="base" latinLnBrk="0" hangingPunct="1">
              <a:lnSpc>
                <a:spcPct val="100000"/>
              </a:lnSpc>
              <a:spcBef>
                <a:spcPts val="600"/>
              </a:spcBef>
              <a:spcAft>
                <a:spcPct val="0"/>
              </a:spcAft>
              <a:buClr>
                <a:schemeClr val="accent1"/>
              </a:buClr>
              <a:buSzTx/>
              <a:buFont typeface="Arial" panose="020B0604020202020204" pitchFamily="34" charset="0"/>
              <a:buChar char="›"/>
              <a:tabLst/>
            </a:pPr>
            <a:endParaRPr kumimoji="0" lang="aa-ET" sz="1400" b="0" i="0" u="none" strike="noStrike" kern="0" cap="none" spc="0" normalizeH="0" baseline="0" noProof="0" dirty="0" err="1">
              <a:ln>
                <a:noFill/>
              </a:ln>
              <a:effectLst/>
              <a:uLnTx/>
              <a:uFillTx/>
              <a:latin typeface="+mn-lt"/>
              <a:sym typeface="Ericsson Hilda Light" panose="00000400000000000000" pitchFamily="50" charset="0"/>
            </a:endParaRPr>
          </a:p>
        </p:txBody>
      </p:sp>
      <p:grpSp>
        <p:nvGrpSpPr>
          <p:cNvPr id="58" name="Group 57">
            <a:extLst>
              <a:ext uri="{FF2B5EF4-FFF2-40B4-BE49-F238E27FC236}">
                <a16:creationId xmlns="" xmlns:a16="http://schemas.microsoft.com/office/drawing/2014/main" id="{948BA37B-7E0F-40CD-A15F-C98638371D6A}"/>
              </a:ext>
            </a:extLst>
          </p:cNvPr>
          <p:cNvGrpSpPr/>
          <p:nvPr/>
        </p:nvGrpSpPr>
        <p:grpSpPr>
          <a:xfrm>
            <a:off x="380626" y="1231067"/>
            <a:ext cx="3243814" cy="2169758"/>
            <a:chOff x="380626" y="1231067"/>
            <a:chExt cx="3243814" cy="2169758"/>
          </a:xfrm>
        </p:grpSpPr>
        <p:grpSp>
          <p:nvGrpSpPr>
            <p:cNvPr id="59" name="Group 58">
              <a:extLst>
                <a:ext uri="{FF2B5EF4-FFF2-40B4-BE49-F238E27FC236}">
                  <a16:creationId xmlns="" xmlns:a16="http://schemas.microsoft.com/office/drawing/2014/main" id="{84E5100C-9E86-4F80-AE33-CD1B6C4DC8D8}"/>
                </a:ext>
              </a:extLst>
            </p:cNvPr>
            <p:cNvGrpSpPr/>
            <p:nvPr/>
          </p:nvGrpSpPr>
          <p:grpSpPr>
            <a:xfrm>
              <a:off x="380626" y="1231067"/>
              <a:ext cx="1218977" cy="621426"/>
              <a:chOff x="148988" y="1668595"/>
              <a:chExt cx="1784706" cy="909830"/>
            </a:xfrm>
          </p:grpSpPr>
          <p:pic>
            <p:nvPicPr>
              <p:cNvPr id="68" name="Picture Placeholder 38">
                <a:extLst>
                  <a:ext uri="{FF2B5EF4-FFF2-40B4-BE49-F238E27FC236}">
                    <a16:creationId xmlns="" xmlns:a16="http://schemas.microsoft.com/office/drawing/2014/main" id="{9FE99E36-429C-4C95-91FA-7A1CEA5577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73" b="73"/>
              <a:stretch>
                <a:fillRect/>
              </a:stretch>
            </p:blipFill>
            <p:spPr>
              <a:xfrm>
                <a:off x="750345" y="1668595"/>
                <a:ext cx="610282" cy="610282"/>
              </a:xfrm>
              <a:prstGeom prst="rect">
                <a:avLst/>
              </a:prstGeom>
            </p:spPr>
          </p:pic>
          <p:sp>
            <p:nvSpPr>
              <p:cNvPr id="69" name="TextBox 68">
                <a:extLst>
                  <a:ext uri="{FF2B5EF4-FFF2-40B4-BE49-F238E27FC236}">
                    <a16:creationId xmlns="" xmlns:a16="http://schemas.microsoft.com/office/drawing/2014/main" id="{65415F62-73A9-461F-AE28-970B288E6305}"/>
                  </a:ext>
                </a:extLst>
              </p:cNvPr>
              <p:cNvSpPr txBox="1"/>
              <p:nvPr/>
            </p:nvSpPr>
            <p:spPr bwMode="auto">
              <a:xfrm>
                <a:off x="148988" y="2200759"/>
                <a:ext cx="1784706" cy="37766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chemeClr val="tx1"/>
                  </a:buClr>
                </a:pPr>
                <a:r>
                  <a:rPr lang="en-US" sz="1200" dirty="0"/>
                  <a:t>Customer Portal</a:t>
                </a:r>
              </a:p>
            </p:txBody>
          </p:sp>
        </p:grpSp>
        <p:grpSp>
          <p:nvGrpSpPr>
            <p:cNvPr id="60" name="Group 59">
              <a:extLst>
                <a:ext uri="{FF2B5EF4-FFF2-40B4-BE49-F238E27FC236}">
                  <a16:creationId xmlns="" xmlns:a16="http://schemas.microsoft.com/office/drawing/2014/main" id="{A1C9FD6C-4C1B-4A09-97AE-FE9C38B7689C}"/>
                </a:ext>
              </a:extLst>
            </p:cNvPr>
            <p:cNvGrpSpPr/>
            <p:nvPr/>
          </p:nvGrpSpPr>
          <p:grpSpPr>
            <a:xfrm>
              <a:off x="3030941" y="2769075"/>
              <a:ext cx="593499" cy="631750"/>
              <a:chOff x="926240" y="4660990"/>
              <a:chExt cx="652849" cy="694925"/>
            </a:xfrm>
          </p:grpSpPr>
          <p:sp>
            <p:nvSpPr>
              <p:cNvPr id="64" name="Rectangle 63">
                <a:extLst>
                  <a:ext uri="{FF2B5EF4-FFF2-40B4-BE49-F238E27FC236}">
                    <a16:creationId xmlns="" xmlns:a16="http://schemas.microsoft.com/office/drawing/2014/main" id="{3695AFF4-24A6-430D-B17A-1379322161B3}"/>
                  </a:ext>
                </a:extLst>
              </p:cNvPr>
              <p:cNvSpPr/>
              <p:nvPr/>
            </p:nvSpPr>
            <p:spPr bwMode="auto">
              <a:xfrm>
                <a:off x="926240"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b="0" i="0" u="none" strike="noStrike" cap="none" normalizeH="0" baseline="0" dirty="0" err="1">
                  <a:ln>
                    <a:noFill/>
                  </a:ln>
                  <a:solidFill>
                    <a:schemeClr val="bg1"/>
                  </a:solidFill>
                  <a:effectLst/>
                  <a:latin typeface="+mn-lt"/>
                </a:endParaRPr>
              </a:p>
            </p:txBody>
          </p:sp>
          <p:grpSp>
            <p:nvGrpSpPr>
              <p:cNvPr id="65" name="Group 64">
                <a:extLst>
                  <a:ext uri="{FF2B5EF4-FFF2-40B4-BE49-F238E27FC236}">
                    <a16:creationId xmlns="" xmlns:a16="http://schemas.microsoft.com/office/drawing/2014/main" id="{17E0453E-BBC3-4345-AE30-B6B7DE80A1B4}"/>
                  </a:ext>
                </a:extLst>
              </p:cNvPr>
              <p:cNvGrpSpPr/>
              <p:nvPr/>
            </p:nvGrpSpPr>
            <p:grpSpPr>
              <a:xfrm>
                <a:off x="1010987" y="4726493"/>
                <a:ext cx="483354" cy="563918"/>
                <a:chOff x="1505103" y="1844675"/>
                <a:chExt cx="483354" cy="563918"/>
              </a:xfrm>
            </p:grpSpPr>
            <p:sp>
              <p:nvSpPr>
                <p:cNvPr id="66" name="Rectangle: Folded Corner 65">
                  <a:extLst>
                    <a:ext uri="{FF2B5EF4-FFF2-40B4-BE49-F238E27FC236}">
                      <a16:creationId xmlns="" xmlns:a16="http://schemas.microsoft.com/office/drawing/2014/main" id="{9EFD88B1-D60F-4100-A233-5D321403B699}"/>
                    </a:ext>
                  </a:extLst>
                </p:cNvPr>
                <p:cNvSpPr/>
                <p:nvPr/>
              </p:nvSpPr>
              <p:spPr bwMode="auto">
                <a:xfrm>
                  <a:off x="1505103" y="1844675"/>
                  <a:ext cx="483354" cy="563918"/>
                </a:xfrm>
                <a:prstGeom prst="foldedCorner">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kumimoji="0" lang="en-US" sz="800" b="0" i="0" u="none" strike="noStrike" cap="none" normalizeH="0" baseline="0" dirty="0">
                      <a:ln>
                        <a:noFill/>
                      </a:ln>
                      <a:effectLst/>
                    </a:rPr>
                    <a:t>intent</a:t>
                  </a:r>
                  <a:endParaRPr kumimoji="0" lang="en-US" b="0" i="0" u="none" strike="noStrike" cap="none" normalizeH="0" baseline="0" dirty="0">
                    <a:ln>
                      <a:noFill/>
                    </a:ln>
                    <a:effectLst/>
                  </a:endParaRPr>
                </a:p>
              </p:txBody>
            </p:sp>
            <p:pic>
              <p:nvPicPr>
                <p:cNvPr id="67" name="Picture Placeholder 37">
                  <a:extLst>
                    <a:ext uri="{FF2B5EF4-FFF2-40B4-BE49-F238E27FC236}">
                      <a16:creationId xmlns="" xmlns:a16="http://schemas.microsoft.com/office/drawing/2014/main" id="{D29B0589-6B1A-42A5-8572-22C894727B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73" b="73"/>
                <a:stretch>
                  <a:fillRect/>
                </a:stretch>
              </p:blipFill>
              <p:spPr bwMode="auto">
                <a:xfrm>
                  <a:off x="1590194" y="1871873"/>
                  <a:ext cx="313171" cy="313171"/>
                </a:xfrm>
                <a:prstGeom prst="rect">
                  <a:avLst/>
                </a:prstGeom>
                <a:noFill/>
                <a:ln w="9525">
                  <a:noFill/>
                  <a:miter lim="800000"/>
                  <a:headEnd/>
                  <a:tailEnd/>
                </a:ln>
              </p:spPr>
            </p:pic>
          </p:grpSp>
        </p:grpSp>
        <p:sp>
          <p:nvSpPr>
            <p:cNvPr id="61" name="Rectangle 60">
              <a:extLst>
                <a:ext uri="{FF2B5EF4-FFF2-40B4-BE49-F238E27FC236}">
                  <a16:creationId xmlns="" xmlns:a16="http://schemas.microsoft.com/office/drawing/2014/main" id="{DC440C6B-EA7C-40EB-A355-83A870A60B95}"/>
                </a:ext>
              </a:extLst>
            </p:cNvPr>
            <p:cNvSpPr/>
            <p:nvPr/>
          </p:nvSpPr>
          <p:spPr bwMode="auto">
            <a:xfrm>
              <a:off x="1427781" y="1980570"/>
              <a:ext cx="1442474" cy="660427"/>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lang="aa-ET" sz="1400" dirty="0"/>
                <a:t>DSL</a:t>
              </a:r>
              <a:br>
                <a:rPr lang="aa-ET" sz="1400" dirty="0"/>
              </a:br>
              <a:r>
                <a:rPr lang="aa-ET" sz="1400" dirty="0"/>
                <a:t>I</a:t>
              </a:r>
              <a:r>
                <a:rPr kumimoji="0" lang="aa-ET" sz="1400" b="0" i="0" u="none" strike="noStrike" cap="none" normalizeH="0" baseline="0" dirty="0">
                  <a:ln>
                    <a:noFill/>
                  </a:ln>
                  <a:effectLst/>
                  <a:latin typeface="+mn-lt"/>
                </a:rPr>
                <a:t>nterpretation</a:t>
              </a:r>
              <a:endParaRPr kumimoji="0" lang="en-US" sz="1400" b="0" i="0" u="none" strike="noStrike" cap="none" normalizeH="0" baseline="0" dirty="0" err="1">
                <a:ln>
                  <a:noFill/>
                </a:ln>
                <a:effectLst/>
                <a:latin typeface="+mn-lt"/>
              </a:endParaRPr>
            </a:p>
          </p:txBody>
        </p:sp>
        <p:cxnSp>
          <p:nvCxnSpPr>
            <p:cNvPr id="62" name="Connector: Elbow 61">
              <a:extLst>
                <a:ext uri="{FF2B5EF4-FFF2-40B4-BE49-F238E27FC236}">
                  <a16:creationId xmlns="" xmlns:a16="http://schemas.microsoft.com/office/drawing/2014/main" id="{E99D5D56-8236-4CB7-9FE0-622FACD7B705}"/>
                </a:ext>
              </a:extLst>
            </p:cNvPr>
            <p:cNvCxnSpPr>
              <a:cxnSpLocks/>
              <a:stCxn id="61" idx="1"/>
              <a:endCxn id="69" idx="2"/>
            </p:cNvCxnSpPr>
            <p:nvPr/>
          </p:nvCxnSpPr>
          <p:spPr bwMode="auto">
            <a:xfrm rot="10800000">
              <a:off x="990115" y="1852494"/>
              <a:ext cx="437666" cy="458291"/>
            </a:xfrm>
            <a:prstGeom prst="bentConnector2">
              <a:avLst/>
            </a:prstGeom>
            <a:solidFill>
              <a:schemeClr val="accent1"/>
            </a:solidFill>
            <a:ln w="57150" cap="rnd" cmpd="sng" algn="ctr">
              <a:solidFill>
                <a:schemeClr val="tx1"/>
              </a:solidFill>
              <a:prstDash val="solid"/>
              <a:round/>
              <a:headEnd type="triangle" w="med" len="med"/>
              <a:tailEnd type="none" w="med" len="med"/>
            </a:ln>
            <a:effectLst/>
          </p:spPr>
        </p:cxnSp>
        <p:cxnSp>
          <p:nvCxnSpPr>
            <p:cNvPr id="63" name="Connector: Elbow 62">
              <a:extLst>
                <a:ext uri="{FF2B5EF4-FFF2-40B4-BE49-F238E27FC236}">
                  <a16:creationId xmlns="" xmlns:a16="http://schemas.microsoft.com/office/drawing/2014/main" id="{F6236DC3-2CCE-4341-A769-A9F4399EBEA8}"/>
                </a:ext>
              </a:extLst>
            </p:cNvPr>
            <p:cNvCxnSpPr>
              <a:cxnSpLocks/>
              <a:stCxn id="66" idx="0"/>
              <a:endCxn id="61" idx="3"/>
            </p:cNvCxnSpPr>
            <p:nvPr/>
          </p:nvCxnSpPr>
          <p:spPr bwMode="auto">
            <a:xfrm rot="16200000" flipV="1">
              <a:off x="2840054" y="2340986"/>
              <a:ext cx="517839" cy="457436"/>
            </a:xfrm>
            <a:prstGeom prst="bentConnector2">
              <a:avLst/>
            </a:prstGeom>
            <a:solidFill>
              <a:schemeClr val="accent1"/>
            </a:solidFill>
            <a:ln w="57150" cap="rnd" cmpd="sng" algn="ctr">
              <a:solidFill>
                <a:srgbClr val="0082F0"/>
              </a:solidFill>
              <a:prstDash val="solid"/>
              <a:round/>
              <a:headEnd type="triangle" w="med" len="med"/>
              <a:tailEnd type="none" w="med" len="med"/>
            </a:ln>
            <a:effectLst/>
          </p:spPr>
        </p:cxnSp>
      </p:grpSp>
      <p:grpSp>
        <p:nvGrpSpPr>
          <p:cNvPr id="70" name="Group 69">
            <a:extLst>
              <a:ext uri="{FF2B5EF4-FFF2-40B4-BE49-F238E27FC236}">
                <a16:creationId xmlns="" xmlns:a16="http://schemas.microsoft.com/office/drawing/2014/main" id="{E3221B94-339E-4C41-9179-9C553DFA1022}"/>
              </a:ext>
            </a:extLst>
          </p:cNvPr>
          <p:cNvGrpSpPr/>
          <p:nvPr/>
        </p:nvGrpSpPr>
        <p:grpSpPr>
          <a:xfrm>
            <a:off x="4401336" y="1227301"/>
            <a:ext cx="2910779" cy="2170529"/>
            <a:chOff x="4401336" y="1227301"/>
            <a:chExt cx="2910779" cy="2170529"/>
          </a:xfrm>
        </p:grpSpPr>
        <p:grpSp>
          <p:nvGrpSpPr>
            <p:cNvPr id="71" name="Group 70">
              <a:extLst>
                <a:ext uri="{FF2B5EF4-FFF2-40B4-BE49-F238E27FC236}">
                  <a16:creationId xmlns="" xmlns:a16="http://schemas.microsoft.com/office/drawing/2014/main" id="{71043965-062A-4577-8C9F-B66FA66612BD}"/>
                </a:ext>
              </a:extLst>
            </p:cNvPr>
            <p:cNvGrpSpPr/>
            <p:nvPr/>
          </p:nvGrpSpPr>
          <p:grpSpPr>
            <a:xfrm>
              <a:off x="5135488" y="1982352"/>
              <a:ext cx="1442474" cy="660427"/>
              <a:chOff x="5065405" y="2419657"/>
              <a:chExt cx="1442474" cy="660427"/>
            </a:xfrm>
          </p:grpSpPr>
          <p:grpSp>
            <p:nvGrpSpPr>
              <p:cNvPr id="83" name="Group 82">
                <a:extLst>
                  <a:ext uri="{FF2B5EF4-FFF2-40B4-BE49-F238E27FC236}">
                    <a16:creationId xmlns="" xmlns:a16="http://schemas.microsoft.com/office/drawing/2014/main" id="{AD514F3A-22E1-48E8-87B5-1A5E466ADC44}"/>
                  </a:ext>
                </a:extLst>
              </p:cNvPr>
              <p:cNvGrpSpPr/>
              <p:nvPr/>
            </p:nvGrpSpPr>
            <p:grpSpPr>
              <a:xfrm>
                <a:off x="5272941" y="2493212"/>
                <a:ext cx="1027402" cy="264869"/>
                <a:chOff x="2809959" y="5353599"/>
                <a:chExt cx="1820107" cy="469233"/>
              </a:xfrm>
            </p:grpSpPr>
            <p:grpSp>
              <p:nvGrpSpPr>
                <p:cNvPr id="85" name="Group 84">
                  <a:extLst>
                    <a:ext uri="{FF2B5EF4-FFF2-40B4-BE49-F238E27FC236}">
                      <a16:creationId xmlns="" xmlns:a16="http://schemas.microsoft.com/office/drawing/2014/main" id="{D58859D3-486B-4F58-A49A-E54E4402F85E}"/>
                    </a:ext>
                  </a:extLst>
                </p:cNvPr>
                <p:cNvGrpSpPr/>
                <p:nvPr/>
              </p:nvGrpSpPr>
              <p:grpSpPr>
                <a:xfrm>
                  <a:off x="2809959" y="5353599"/>
                  <a:ext cx="598740" cy="469233"/>
                  <a:chOff x="2067670" y="3299600"/>
                  <a:chExt cx="598740" cy="469233"/>
                </a:xfrm>
              </p:grpSpPr>
              <p:sp>
                <p:nvSpPr>
                  <p:cNvPr id="92" name="Isosceles Triangle 91">
                    <a:extLst>
                      <a:ext uri="{FF2B5EF4-FFF2-40B4-BE49-F238E27FC236}">
                        <a16:creationId xmlns="" xmlns:a16="http://schemas.microsoft.com/office/drawing/2014/main" id="{253E6541-7F69-41DE-A70C-370D9A3DDAB6}"/>
                      </a:ext>
                    </a:extLst>
                  </p:cNvPr>
                  <p:cNvSpPr/>
                  <p:nvPr/>
                </p:nvSpPr>
                <p:spPr bwMode="auto">
                  <a:xfrm>
                    <a:off x="2067670" y="3299600"/>
                    <a:ext cx="598740" cy="469233"/>
                  </a:xfrm>
                  <a:prstGeom prst="triangle">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93" name="Picture Placeholder 27">
                    <a:extLst>
                      <a:ext uri="{FF2B5EF4-FFF2-40B4-BE49-F238E27FC236}">
                        <a16:creationId xmlns="" xmlns:a16="http://schemas.microsoft.com/office/drawing/2014/main" id="{A44492C5-537A-429C-9460-1BFC97AB07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86" name="Group 85">
                  <a:extLst>
                    <a:ext uri="{FF2B5EF4-FFF2-40B4-BE49-F238E27FC236}">
                      <a16:creationId xmlns="" xmlns:a16="http://schemas.microsoft.com/office/drawing/2014/main" id="{5884E73F-40AD-4093-8B88-F9C6CADEE490}"/>
                    </a:ext>
                  </a:extLst>
                </p:cNvPr>
                <p:cNvGrpSpPr/>
                <p:nvPr/>
              </p:nvGrpSpPr>
              <p:grpSpPr>
                <a:xfrm>
                  <a:off x="3538419" y="5353599"/>
                  <a:ext cx="469232" cy="469232"/>
                  <a:chOff x="2887132" y="3299601"/>
                  <a:chExt cx="469232" cy="469232"/>
                </a:xfrm>
              </p:grpSpPr>
              <p:sp>
                <p:nvSpPr>
                  <p:cNvPr id="90" name="Rectangle: Rounded Corners 89">
                    <a:extLst>
                      <a:ext uri="{FF2B5EF4-FFF2-40B4-BE49-F238E27FC236}">
                        <a16:creationId xmlns="" xmlns:a16="http://schemas.microsoft.com/office/drawing/2014/main" id="{C97CAC29-1D1B-4F69-AC52-3FD26B3A7A8A}"/>
                      </a:ext>
                    </a:extLst>
                  </p:cNvPr>
                  <p:cNvSpPr/>
                  <p:nvPr/>
                </p:nvSpPr>
                <p:spPr bwMode="auto">
                  <a:xfrm>
                    <a:off x="2887132" y="3299601"/>
                    <a:ext cx="469232" cy="469232"/>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91" name="Picture Placeholder 27">
                    <a:extLst>
                      <a:ext uri="{FF2B5EF4-FFF2-40B4-BE49-F238E27FC236}">
                        <a16:creationId xmlns="" xmlns:a16="http://schemas.microsoft.com/office/drawing/2014/main" id="{A2C61513-545A-4952-86B9-DC29615679C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87" name="Group 86">
                  <a:extLst>
                    <a:ext uri="{FF2B5EF4-FFF2-40B4-BE49-F238E27FC236}">
                      <a16:creationId xmlns="" xmlns:a16="http://schemas.microsoft.com/office/drawing/2014/main" id="{5D20B1F9-59C1-41EE-96D3-35E60FB325BB}"/>
                    </a:ext>
                  </a:extLst>
                </p:cNvPr>
                <p:cNvGrpSpPr/>
                <p:nvPr/>
              </p:nvGrpSpPr>
              <p:grpSpPr>
                <a:xfrm>
                  <a:off x="4137372" y="5353599"/>
                  <a:ext cx="492694" cy="469232"/>
                  <a:chOff x="7026841" y="2428282"/>
                  <a:chExt cx="960120" cy="914400"/>
                </a:xfrm>
              </p:grpSpPr>
              <p:sp>
                <p:nvSpPr>
                  <p:cNvPr id="88" name="Pentagon 87">
                    <a:extLst>
                      <a:ext uri="{FF2B5EF4-FFF2-40B4-BE49-F238E27FC236}">
                        <a16:creationId xmlns="" xmlns:a16="http://schemas.microsoft.com/office/drawing/2014/main" id="{2F9514ED-A714-463B-AA4A-0306DD6DDD44}"/>
                      </a:ext>
                    </a:extLst>
                  </p:cNvPr>
                  <p:cNvSpPr/>
                  <p:nvPr/>
                </p:nvSpPr>
                <p:spPr bwMode="auto">
                  <a:xfrm>
                    <a:off x="7026841" y="2428282"/>
                    <a:ext cx="960120" cy="914400"/>
                  </a:xfrm>
                  <a:prstGeom prst="pentagon">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89" name="Picture Placeholder 33">
                    <a:extLst>
                      <a:ext uri="{FF2B5EF4-FFF2-40B4-BE49-F238E27FC236}">
                        <a16:creationId xmlns="" xmlns:a16="http://schemas.microsoft.com/office/drawing/2014/main" id="{8B83FCDF-7513-4A74-AA91-92D44B14441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t="110" b="110"/>
                  <a:stretch>
                    <a:fillRect/>
                  </a:stretch>
                </p:blipFill>
                <p:spPr bwMode="auto">
                  <a:xfrm>
                    <a:off x="7260720" y="2706230"/>
                    <a:ext cx="492363" cy="492363"/>
                  </a:xfrm>
                  <a:prstGeom prst="rect">
                    <a:avLst/>
                  </a:prstGeom>
                  <a:noFill/>
                  <a:ln w="9525">
                    <a:noFill/>
                    <a:miter lim="800000"/>
                    <a:headEnd/>
                    <a:tailEnd/>
                  </a:ln>
                </p:spPr>
              </p:pic>
            </p:grpSp>
          </p:grpSp>
          <p:sp>
            <p:nvSpPr>
              <p:cNvPr id="84" name="Rectangle 83">
                <a:extLst>
                  <a:ext uri="{FF2B5EF4-FFF2-40B4-BE49-F238E27FC236}">
                    <a16:creationId xmlns="" xmlns:a16="http://schemas.microsoft.com/office/drawing/2014/main" id="{76D28A50-9664-4044-A4B8-33CCC89D2AF1}"/>
                  </a:ext>
                </a:extLst>
              </p:cNvPr>
              <p:cNvSpPr/>
              <p:nvPr/>
            </p:nvSpPr>
            <p:spPr bwMode="auto">
              <a:xfrm>
                <a:off x="5065405" y="2419657"/>
                <a:ext cx="1442474" cy="660427"/>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lang="aa-ET" sz="1400" dirty="0"/>
                  <a:t>Intent Handling</a:t>
                </a:r>
                <a:endParaRPr kumimoji="0" lang="en-US" sz="1400" b="0" i="0" u="none" strike="noStrike" cap="none" normalizeH="0" baseline="0" dirty="0" err="1">
                  <a:ln>
                    <a:noFill/>
                  </a:ln>
                  <a:effectLst/>
                  <a:latin typeface="+mn-lt"/>
                </a:endParaRPr>
              </a:p>
            </p:txBody>
          </p:sp>
        </p:grpSp>
        <p:grpSp>
          <p:nvGrpSpPr>
            <p:cNvPr id="72" name="Group 71">
              <a:extLst>
                <a:ext uri="{FF2B5EF4-FFF2-40B4-BE49-F238E27FC236}">
                  <a16:creationId xmlns="" xmlns:a16="http://schemas.microsoft.com/office/drawing/2014/main" id="{C831C38D-D286-482D-B03A-F1D4FFBFE1E7}"/>
                </a:ext>
              </a:extLst>
            </p:cNvPr>
            <p:cNvGrpSpPr/>
            <p:nvPr/>
          </p:nvGrpSpPr>
          <p:grpSpPr>
            <a:xfrm>
              <a:off x="4401336" y="1227301"/>
              <a:ext cx="593499" cy="631750"/>
              <a:chOff x="926240" y="4660990"/>
              <a:chExt cx="652849" cy="694925"/>
            </a:xfrm>
          </p:grpSpPr>
          <p:sp>
            <p:nvSpPr>
              <p:cNvPr id="79" name="Rectangle 78">
                <a:extLst>
                  <a:ext uri="{FF2B5EF4-FFF2-40B4-BE49-F238E27FC236}">
                    <a16:creationId xmlns="" xmlns:a16="http://schemas.microsoft.com/office/drawing/2014/main" id="{57957DD8-E8BA-4AE5-8214-EC1F9D43BE44}"/>
                  </a:ext>
                </a:extLst>
              </p:cNvPr>
              <p:cNvSpPr/>
              <p:nvPr/>
            </p:nvSpPr>
            <p:spPr bwMode="auto">
              <a:xfrm>
                <a:off x="926240"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b="0" i="0" u="none" strike="noStrike" cap="none" normalizeH="0" baseline="0" dirty="0" err="1">
                  <a:ln>
                    <a:noFill/>
                  </a:ln>
                  <a:solidFill>
                    <a:schemeClr val="bg1"/>
                  </a:solidFill>
                  <a:effectLst/>
                  <a:latin typeface="+mn-lt"/>
                </a:endParaRPr>
              </a:p>
            </p:txBody>
          </p:sp>
          <p:grpSp>
            <p:nvGrpSpPr>
              <p:cNvPr id="80" name="Group 79">
                <a:extLst>
                  <a:ext uri="{FF2B5EF4-FFF2-40B4-BE49-F238E27FC236}">
                    <a16:creationId xmlns="" xmlns:a16="http://schemas.microsoft.com/office/drawing/2014/main" id="{5591DAE8-68AD-497F-B666-4741C168D773}"/>
                  </a:ext>
                </a:extLst>
              </p:cNvPr>
              <p:cNvGrpSpPr/>
              <p:nvPr/>
            </p:nvGrpSpPr>
            <p:grpSpPr>
              <a:xfrm>
                <a:off x="1010987" y="4726493"/>
                <a:ext cx="483354" cy="563918"/>
                <a:chOff x="1505103" y="1844675"/>
                <a:chExt cx="483354" cy="563918"/>
              </a:xfrm>
            </p:grpSpPr>
            <p:sp>
              <p:nvSpPr>
                <p:cNvPr id="81" name="Rectangle: Folded Corner 80">
                  <a:extLst>
                    <a:ext uri="{FF2B5EF4-FFF2-40B4-BE49-F238E27FC236}">
                      <a16:creationId xmlns="" xmlns:a16="http://schemas.microsoft.com/office/drawing/2014/main" id="{D542AB2F-7B3B-470D-9912-5796DEFE3D77}"/>
                    </a:ext>
                  </a:extLst>
                </p:cNvPr>
                <p:cNvSpPr/>
                <p:nvPr/>
              </p:nvSpPr>
              <p:spPr bwMode="auto">
                <a:xfrm>
                  <a:off x="1505103" y="1844675"/>
                  <a:ext cx="483354" cy="563918"/>
                </a:xfrm>
                <a:prstGeom prst="foldedCorner">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kumimoji="0" lang="en-US" sz="800" b="0" i="0" u="none" strike="noStrike" cap="none" normalizeH="0" baseline="0" dirty="0">
                      <a:ln>
                        <a:noFill/>
                      </a:ln>
                      <a:effectLst/>
                    </a:rPr>
                    <a:t>intent</a:t>
                  </a:r>
                  <a:endParaRPr kumimoji="0" lang="en-US" b="0" i="0" u="none" strike="noStrike" cap="none" normalizeH="0" baseline="0" dirty="0">
                    <a:ln>
                      <a:noFill/>
                    </a:ln>
                    <a:effectLst/>
                  </a:endParaRPr>
                </a:p>
              </p:txBody>
            </p:sp>
            <p:pic>
              <p:nvPicPr>
                <p:cNvPr id="82" name="Picture Placeholder 37">
                  <a:extLst>
                    <a:ext uri="{FF2B5EF4-FFF2-40B4-BE49-F238E27FC236}">
                      <a16:creationId xmlns="" xmlns:a16="http://schemas.microsoft.com/office/drawing/2014/main" id="{B1A4FB18-CB7D-412B-85DB-2722C9CA088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73" b="73"/>
                <a:stretch>
                  <a:fillRect/>
                </a:stretch>
              </p:blipFill>
              <p:spPr bwMode="auto">
                <a:xfrm>
                  <a:off x="1590194" y="1871873"/>
                  <a:ext cx="313171" cy="313171"/>
                </a:xfrm>
                <a:prstGeom prst="rect">
                  <a:avLst/>
                </a:prstGeom>
                <a:noFill/>
                <a:ln w="9525">
                  <a:noFill/>
                  <a:miter lim="800000"/>
                  <a:headEnd/>
                  <a:tailEnd/>
                </a:ln>
              </p:spPr>
            </p:pic>
          </p:grpSp>
        </p:grpSp>
        <p:cxnSp>
          <p:nvCxnSpPr>
            <p:cNvPr id="73" name="Connector: Elbow 72">
              <a:extLst>
                <a:ext uri="{FF2B5EF4-FFF2-40B4-BE49-F238E27FC236}">
                  <a16:creationId xmlns="" xmlns:a16="http://schemas.microsoft.com/office/drawing/2014/main" id="{6B1D7120-02FF-4C2E-BDB2-06837F181A55}"/>
                </a:ext>
              </a:extLst>
            </p:cNvPr>
            <p:cNvCxnSpPr>
              <a:cxnSpLocks/>
              <a:stCxn id="84" idx="1"/>
              <a:endCxn id="79" idx="2"/>
            </p:cNvCxnSpPr>
            <p:nvPr/>
          </p:nvCxnSpPr>
          <p:spPr bwMode="auto">
            <a:xfrm rot="10800000">
              <a:off x="4698086" y="1859052"/>
              <a:ext cx="437402" cy="453515"/>
            </a:xfrm>
            <a:prstGeom prst="bentConnector2">
              <a:avLst/>
            </a:prstGeom>
            <a:solidFill>
              <a:schemeClr val="accent1"/>
            </a:solidFill>
            <a:ln w="57150" cap="rnd" cmpd="sng" algn="ctr">
              <a:solidFill>
                <a:srgbClr val="0082F0"/>
              </a:solidFill>
              <a:prstDash val="solid"/>
              <a:round/>
              <a:headEnd type="triangle" w="med" len="med"/>
              <a:tailEnd type="none" w="med" len="med"/>
            </a:ln>
            <a:effectLst/>
          </p:spPr>
        </p:cxnSp>
        <p:grpSp>
          <p:nvGrpSpPr>
            <p:cNvPr id="74" name="Group 73">
              <a:extLst>
                <a:ext uri="{FF2B5EF4-FFF2-40B4-BE49-F238E27FC236}">
                  <a16:creationId xmlns="" xmlns:a16="http://schemas.microsoft.com/office/drawing/2014/main" id="{0BF8B5A5-EFA2-40E9-BF40-ABA7672CEA7D}"/>
                </a:ext>
              </a:extLst>
            </p:cNvPr>
            <p:cNvGrpSpPr/>
            <p:nvPr/>
          </p:nvGrpSpPr>
          <p:grpSpPr>
            <a:xfrm>
              <a:off x="6718616" y="2766080"/>
              <a:ext cx="593499" cy="631750"/>
              <a:chOff x="4130337" y="4660990"/>
              <a:chExt cx="652849" cy="694925"/>
            </a:xfrm>
          </p:grpSpPr>
          <p:sp>
            <p:nvSpPr>
              <p:cNvPr id="76" name="Rectangle 75">
                <a:extLst>
                  <a:ext uri="{FF2B5EF4-FFF2-40B4-BE49-F238E27FC236}">
                    <a16:creationId xmlns="" xmlns:a16="http://schemas.microsoft.com/office/drawing/2014/main" id="{E56C9A92-54A1-4592-B426-5E390E0BE80F}"/>
                  </a:ext>
                </a:extLst>
              </p:cNvPr>
              <p:cNvSpPr/>
              <p:nvPr/>
            </p:nvSpPr>
            <p:spPr bwMode="auto">
              <a:xfrm>
                <a:off x="4130337"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b="1" i="0" u="none" strike="noStrike" cap="none" normalizeH="0" baseline="0" dirty="0" err="1">
                  <a:ln>
                    <a:noFill/>
                  </a:ln>
                  <a:solidFill>
                    <a:schemeClr val="bg1"/>
                  </a:solidFill>
                  <a:effectLst/>
                  <a:latin typeface="+mn-lt"/>
                </a:endParaRPr>
              </a:p>
            </p:txBody>
          </p:sp>
          <p:sp>
            <p:nvSpPr>
              <p:cNvPr id="77" name="Rectangle: Folded Corner 76">
                <a:extLst>
                  <a:ext uri="{FF2B5EF4-FFF2-40B4-BE49-F238E27FC236}">
                    <a16:creationId xmlns="" xmlns:a16="http://schemas.microsoft.com/office/drawing/2014/main" id="{7E714AFD-5DAB-4AEA-9AB4-021ECD4963FF}"/>
                  </a:ext>
                </a:extLst>
              </p:cNvPr>
              <p:cNvSpPr/>
              <p:nvPr/>
            </p:nvSpPr>
            <p:spPr bwMode="auto">
              <a:xfrm>
                <a:off x="4215084" y="4726493"/>
                <a:ext cx="483354" cy="563918"/>
              </a:xfrm>
              <a:prstGeom prst="foldedCorner">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lang="en-US" sz="800" dirty="0"/>
                  <a:t>action</a:t>
                </a:r>
                <a:endParaRPr kumimoji="0" lang="en-US" b="0" i="0" u="none" strike="noStrike" cap="none" normalizeH="0" baseline="0" dirty="0">
                  <a:ln>
                    <a:noFill/>
                  </a:ln>
                  <a:effectLst/>
                </a:endParaRPr>
              </a:p>
            </p:txBody>
          </p:sp>
          <p:pic>
            <p:nvPicPr>
              <p:cNvPr id="78" name="Picture Placeholder 27">
                <a:extLst>
                  <a:ext uri="{FF2B5EF4-FFF2-40B4-BE49-F238E27FC236}">
                    <a16:creationId xmlns="" xmlns:a16="http://schemas.microsoft.com/office/drawing/2014/main" id="{3FB7D7BA-0E08-4AC0-9918-EE630128502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bwMode="auto">
              <a:xfrm>
                <a:off x="4267293" y="4717194"/>
                <a:ext cx="378937" cy="378937"/>
              </a:xfrm>
              <a:prstGeom prst="rect">
                <a:avLst/>
              </a:prstGeom>
              <a:noFill/>
              <a:ln w="9525">
                <a:noFill/>
                <a:miter lim="800000"/>
                <a:headEnd/>
                <a:tailEnd/>
              </a:ln>
            </p:spPr>
          </p:pic>
        </p:grpSp>
        <p:cxnSp>
          <p:nvCxnSpPr>
            <p:cNvPr id="75" name="Connector: Elbow 74">
              <a:extLst>
                <a:ext uri="{FF2B5EF4-FFF2-40B4-BE49-F238E27FC236}">
                  <a16:creationId xmlns="" xmlns:a16="http://schemas.microsoft.com/office/drawing/2014/main" id="{75F54DB6-31DC-40D0-94FE-718327BB9C51}"/>
                </a:ext>
              </a:extLst>
            </p:cNvPr>
            <p:cNvCxnSpPr>
              <a:cxnSpLocks/>
              <a:stCxn id="78" idx="0"/>
              <a:endCxn id="84" idx="3"/>
            </p:cNvCxnSpPr>
            <p:nvPr/>
          </p:nvCxnSpPr>
          <p:spPr bwMode="auto">
            <a:xfrm rot="16200000" flipV="1">
              <a:off x="6544360" y="2346169"/>
              <a:ext cx="504609" cy="437403"/>
            </a:xfrm>
            <a:prstGeom prst="bentConnector2">
              <a:avLst/>
            </a:prstGeom>
            <a:solidFill>
              <a:schemeClr val="accent1"/>
            </a:solidFill>
            <a:ln w="57150" cap="rnd" cmpd="sng" algn="ctr">
              <a:solidFill>
                <a:schemeClr val="tx1"/>
              </a:solidFill>
              <a:prstDash val="solid"/>
              <a:round/>
              <a:headEnd type="triangle" w="med" len="med"/>
              <a:tailEnd type="none" w="med" len="med"/>
            </a:ln>
            <a:effectLst/>
          </p:spPr>
        </p:cxnSp>
      </p:grpSp>
      <p:grpSp>
        <p:nvGrpSpPr>
          <p:cNvPr id="94" name="Group 93">
            <a:extLst>
              <a:ext uri="{FF2B5EF4-FFF2-40B4-BE49-F238E27FC236}">
                <a16:creationId xmlns="" xmlns:a16="http://schemas.microsoft.com/office/drawing/2014/main" id="{5E182000-AF7A-431A-9BD6-938F78AFFDAD}"/>
              </a:ext>
            </a:extLst>
          </p:cNvPr>
          <p:cNvGrpSpPr/>
          <p:nvPr/>
        </p:nvGrpSpPr>
        <p:grpSpPr>
          <a:xfrm>
            <a:off x="8556424" y="1235511"/>
            <a:ext cx="2910779" cy="2165314"/>
            <a:chOff x="8556424" y="1235511"/>
            <a:chExt cx="2910779" cy="2165314"/>
          </a:xfrm>
        </p:grpSpPr>
        <p:grpSp>
          <p:nvGrpSpPr>
            <p:cNvPr id="95" name="Group 94">
              <a:extLst>
                <a:ext uri="{FF2B5EF4-FFF2-40B4-BE49-F238E27FC236}">
                  <a16:creationId xmlns="" xmlns:a16="http://schemas.microsoft.com/office/drawing/2014/main" id="{03AE289E-B296-4EDD-89BD-CF8B953D34BC}"/>
                </a:ext>
              </a:extLst>
            </p:cNvPr>
            <p:cNvGrpSpPr/>
            <p:nvPr/>
          </p:nvGrpSpPr>
          <p:grpSpPr>
            <a:xfrm>
              <a:off x="9290576" y="1990562"/>
              <a:ext cx="1442474" cy="660427"/>
              <a:chOff x="5065405" y="2419657"/>
              <a:chExt cx="1442474" cy="660427"/>
            </a:xfrm>
          </p:grpSpPr>
          <p:grpSp>
            <p:nvGrpSpPr>
              <p:cNvPr id="108" name="Group 107">
                <a:extLst>
                  <a:ext uri="{FF2B5EF4-FFF2-40B4-BE49-F238E27FC236}">
                    <a16:creationId xmlns="" xmlns:a16="http://schemas.microsoft.com/office/drawing/2014/main" id="{14DA56BF-9445-4B9B-B05D-467BAD07A30A}"/>
                  </a:ext>
                </a:extLst>
              </p:cNvPr>
              <p:cNvGrpSpPr/>
              <p:nvPr/>
            </p:nvGrpSpPr>
            <p:grpSpPr>
              <a:xfrm>
                <a:off x="5272941" y="2493212"/>
                <a:ext cx="1027402" cy="264869"/>
                <a:chOff x="2809959" y="5353599"/>
                <a:chExt cx="1820107" cy="469233"/>
              </a:xfrm>
            </p:grpSpPr>
            <p:grpSp>
              <p:nvGrpSpPr>
                <p:cNvPr id="110" name="Group 109">
                  <a:extLst>
                    <a:ext uri="{FF2B5EF4-FFF2-40B4-BE49-F238E27FC236}">
                      <a16:creationId xmlns="" xmlns:a16="http://schemas.microsoft.com/office/drawing/2014/main" id="{BFEBA9CE-08CE-4787-A5A0-93F7CD285E0E}"/>
                    </a:ext>
                  </a:extLst>
                </p:cNvPr>
                <p:cNvGrpSpPr/>
                <p:nvPr/>
              </p:nvGrpSpPr>
              <p:grpSpPr>
                <a:xfrm>
                  <a:off x="2809959" y="5353599"/>
                  <a:ext cx="598740" cy="469233"/>
                  <a:chOff x="2067670" y="3299600"/>
                  <a:chExt cx="598740" cy="469233"/>
                </a:xfrm>
              </p:grpSpPr>
              <p:sp>
                <p:nvSpPr>
                  <p:cNvPr id="117" name="Isosceles Triangle 116">
                    <a:extLst>
                      <a:ext uri="{FF2B5EF4-FFF2-40B4-BE49-F238E27FC236}">
                        <a16:creationId xmlns="" xmlns:a16="http://schemas.microsoft.com/office/drawing/2014/main" id="{3A37769A-74C7-40C6-9333-712AFC565580}"/>
                      </a:ext>
                    </a:extLst>
                  </p:cNvPr>
                  <p:cNvSpPr/>
                  <p:nvPr/>
                </p:nvSpPr>
                <p:spPr bwMode="auto">
                  <a:xfrm>
                    <a:off x="2067670" y="3299600"/>
                    <a:ext cx="598740" cy="469233"/>
                  </a:xfrm>
                  <a:prstGeom prst="triangle">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18" name="Picture Placeholder 27">
                    <a:extLst>
                      <a:ext uri="{FF2B5EF4-FFF2-40B4-BE49-F238E27FC236}">
                        <a16:creationId xmlns="" xmlns:a16="http://schemas.microsoft.com/office/drawing/2014/main" id="{42A40987-1FC6-4EE0-957E-D4BC31B434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111" name="Group 110">
                  <a:extLst>
                    <a:ext uri="{FF2B5EF4-FFF2-40B4-BE49-F238E27FC236}">
                      <a16:creationId xmlns="" xmlns:a16="http://schemas.microsoft.com/office/drawing/2014/main" id="{3E63D0A9-763F-4004-8B23-7D89A6A1B9AD}"/>
                    </a:ext>
                  </a:extLst>
                </p:cNvPr>
                <p:cNvGrpSpPr/>
                <p:nvPr/>
              </p:nvGrpSpPr>
              <p:grpSpPr>
                <a:xfrm>
                  <a:off x="3538419" y="5353599"/>
                  <a:ext cx="469232" cy="469232"/>
                  <a:chOff x="2887132" y="3299601"/>
                  <a:chExt cx="469232" cy="469232"/>
                </a:xfrm>
              </p:grpSpPr>
              <p:sp>
                <p:nvSpPr>
                  <p:cNvPr id="115" name="Rectangle: Rounded Corners 114">
                    <a:extLst>
                      <a:ext uri="{FF2B5EF4-FFF2-40B4-BE49-F238E27FC236}">
                        <a16:creationId xmlns="" xmlns:a16="http://schemas.microsoft.com/office/drawing/2014/main" id="{2A23A1EC-11DA-4B66-B4DC-5FD450E34693}"/>
                      </a:ext>
                    </a:extLst>
                  </p:cNvPr>
                  <p:cNvSpPr/>
                  <p:nvPr/>
                </p:nvSpPr>
                <p:spPr bwMode="auto">
                  <a:xfrm>
                    <a:off x="2887132" y="3299601"/>
                    <a:ext cx="469232" cy="469232"/>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16" name="Picture Placeholder 27">
                    <a:extLst>
                      <a:ext uri="{FF2B5EF4-FFF2-40B4-BE49-F238E27FC236}">
                        <a16:creationId xmlns="" xmlns:a16="http://schemas.microsoft.com/office/drawing/2014/main" id="{CBCFCC51-35A6-4E71-BD31-FB1A1EE41E9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112" name="Group 111">
                  <a:extLst>
                    <a:ext uri="{FF2B5EF4-FFF2-40B4-BE49-F238E27FC236}">
                      <a16:creationId xmlns="" xmlns:a16="http://schemas.microsoft.com/office/drawing/2014/main" id="{AEDFF3C9-4B8A-42F9-8DD6-20BAFF2D819F}"/>
                    </a:ext>
                  </a:extLst>
                </p:cNvPr>
                <p:cNvGrpSpPr/>
                <p:nvPr/>
              </p:nvGrpSpPr>
              <p:grpSpPr>
                <a:xfrm>
                  <a:off x="4137372" y="5353599"/>
                  <a:ext cx="492694" cy="469232"/>
                  <a:chOff x="7026841" y="2428282"/>
                  <a:chExt cx="960120" cy="914400"/>
                </a:xfrm>
              </p:grpSpPr>
              <p:sp>
                <p:nvSpPr>
                  <p:cNvPr id="113" name="Pentagon 112">
                    <a:extLst>
                      <a:ext uri="{FF2B5EF4-FFF2-40B4-BE49-F238E27FC236}">
                        <a16:creationId xmlns="" xmlns:a16="http://schemas.microsoft.com/office/drawing/2014/main" id="{41D6E7F4-6754-4ADA-9BFA-BC6E0C22724C}"/>
                      </a:ext>
                    </a:extLst>
                  </p:cNvPr>
                  <p:cNvSpPr/>
                  <p:nvPr/>
                </p:nvSpPr>
                <p:spPr bwMode="auto">
                  <a:xfrm>
                    <a:off x="7026841" y="2428282"/>
                    <a:ext cx="960120" cy="914400"/>
                  </a:xfrm>
                  <a:prstGeom prst="pentagon">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14" name="Picture Placeholder 33">
                    <a:extLst>
                      <a:ext uri="{FF2B5EF4-FFF2-40B4-BE49-F238E27FC236}">
                        <a16:creationId xmlns="" xmlns:a16="http://schemas.microsoft.com/office/drawing/2014/main" id="{85A67994-107A-4341-89DE-E8F6AF32660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t="110" b="110"/>
                  <a:stretch>
                    <a:fillRect/>
                  </a:stretch>
                </p:blipFill>
                <p:spPr bwMode="auto">
                  <a:xfrm>
                    <a:off x="7260720" y="2706230"/>
                    <a:ext cx="492363" cy="492363"/>
                  </a:xfrm>
                  <a:prstGeom prst="rect">
                    <a:avLst/>
                  </a:prstGeom>
                  <a:noFill/>
                  <a:ln w="9525">
                    <a:noFill/>
                    <a:miter lim="800000"/>
                    <a:headEnd/>
                    <a:tailEnd/>
                  </a:ln>
                </p:spPr>
              </p:pic>
            </p:grpSp>
          </p:grpSp>
          <p:sp>
            <p:nvSpPr>
              <p:cNvPr id="109" name="Rectangle 108">
                <a:extLst>
                  <a:ext uri="{FF2B5EF4-FFF2-40B4-BE49-F238E27FC236}">
                    <a16:creationId xmlns="" xmlns:a16="http://schemas.microsoft.com/office/drawing/2014/main" id="{240ED18D-854E-47AA-AE28-A677459FA978}"/>
                  </a:ext>
                </a:extLst>
              </p:cNvPr>
              <p:cNvSpPr/>
              <p:nvPr/>
            </p:nvSpPr>
            <p:spPr bwMode="auto">
              <a:xfrm>
                <a:off x="5065405" y="2419657"/>
                <a:ext cx="1442474" cy="660427"/>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lang="aa-ET" sz="1400" dirty="0"/>
                  <a:t>Intent Handling</a:t>
                </a:r>
                <a:endParaRPr kumimoji="0" lang="en-US" sz="1400" b="0" i="0" u="none" strike="noStrike" cap="none" normalizeH="0" baseline="0" dirty="0" err="1">
                  <a:ln>
                    <a:noFill/>
                  </a:ln>
                  <a:effectLst/>
                  <a:latin typeface="+mn-lt"/>
                </a:endParaRPr>
              </a:p>
            </p:txBody>
          </p:sp>
        </p:grpSp>
        <p:grpSp>
          <p:nvGrpSpPr>
            <p:cNvPr id="96" name="Group 95">
              <a:extLst>
                <a:ext uri="{FF2B5EF4-FFF2-40B4-BE49-F238E27FC236}">
                  <a16:creationId xmlns="" xmlns:a16="http://schemas.microsoft.com/office/drawing/2014/main" id="{3563C4E7-8ECA-4B82-949C-B8BDA2229826}"/>
                </a:ext>
              </a:extLst>
            </p:cNvPr>
            <p:cNvGrpSpPr/>
            <p:nvPr/>
          </p:nvGrpSpPr>
          <p:grpSpPr>
            <a:xfrm>
              <a:off x="8556424" y="1235511"/>
              <a:ext cx="593499" cy="631750"/>
              <a:chOff x="926240" y="4660990"/>
              <a:chExt cx="652849" cy="694925"/>
            </a:xfrm>
          </p:grpSpPr>
          <p:sp>
            <p:nvSpPr>
              <p:cNvPr id="104" name="Rectangle 103">
                <a:extLst>
                  <a:ext uri="{FF2B5EF4-FFF2-40B4-BE49-F238E27FC236}">
                    <a16:creationId xmlns="" xmlns:a16="http://schemas.microsoft.com/office/drawing/2014/main" id="{B9207174-3BB5-4071-8A2B-F099008655DA}"/>
                  </a:ext>
                </a:extLst>
              </p:cNvPr>
              <p:cNvSpPr/>
              <p:nvPr/>
            </p:nvSpPr>
            <p:spPr bwMode="auto">
              <a:xfrm>
                <a:off x="926240"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b="0" i="0" u="none" strike="noStrike" cap="none" normalizeH="0" baseline="0" dirty="0" err="1">
                  <a:ln>
                    <a:noFill/>
                  </a:ln>
                  <a:solidFill>
                    <a:schemeClr val="bg1"/>
                  </a:solidFill>
                  <a:effectLst/>
                  <a:latin typeface="+mn-lt"/>
                </a:endParaRPr>
              </a:p>
            </p:txBody>
          </p:sp>
          <p:grpSp>
            <p:nvGrpSpPr>
              <p:cNvPr id="105" name="Group 104">
                <a:extLst>
                  <a:ext uri="{FF2B5EF4-FFF2-40B4-BE49-F238E27FC236}">
                    <a16:creationId xmlns="" xmlns:a16="http://schemas.microsoft.com/office/drawing/2014/main" id="{9CE4BFF8-9D81-48FA-A4C4-62204DB78505}"/>
                  </a:ext>
                </a:extLst>
              </p:cNvPr>
              <p:cNvGrpSpPr/>
              <p:nvPr/>
            </p:nvGrpSpPr>
            <p:grpSpPr>
              <a:xfrm>
                <a:off x="1010987" y="4726493"/>
                <a:ext cx="483354" cy="563918"/>
                <a:chOff x="1505103" y="1844675"/>
                <a:chExt cx="483354" cy="563918"/>
              </a:xfrm>
            </p:grpSpPr>
            <p:sp>
              <p:nvSpPr>
                <p:cNvPr id="106" name="Rectangle: Folded Corner 105">
                  <a:extLst>
                    <a:ext uri="{FF2B5EF4-FFF2-40B4-BE49-F238E27FC236}">
                      <a16:creationId xmlns="" xmlns:a16="http://schemas.microsoft.com/office/drawing/2014/main" id="{F4185F6A-7015-4A0F-BBA4-CEEF4A70F598}"/>
                    </a:ext>
                  </a:extLst>
                </p:cNvPr>
                <p:cNvSpPr/>
                <p:nvPr/>
              </p:nvSpPr>
              <p:spPr bwMode="auto">
                <a:xfrm>
                  <a:off x="1505103" y="1844675"/>
                  <a:ext cx="483354" cy="563918"/>
                </a:xfrm>
                <a:prstGeom prst="foldedCorner">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kumimoji="0" lang="en-US" sz="800" b="0" i="0" u="none" strike="noStrike" cap="none" normalizeH="0" baseline="0" dirty="0">
                      <a:ln>
                        <a:noFill/>
                      </a:ln>
                      <a:effectLst/>
                    </a:rPr>
                    <a:t>intent</a:t>
                  </a:r>
                  <a:endParaRPr kumimoji="0" lang="en-US" b="0" i="0" u="none" strike="noStrike" cap="none" normalizeH="0" baseline="0" dirty="0">
                    <a:ln>
                      <a:noFill/>
                    </a:ln>
                    <a:effectLst/>
                  </a:endParaRPr>
                </a:p>
              </p:txBody>
            </p:sp>
            <p:pic>
              <p:nvPicPr>
                <p:cNvPr id="107" name="Picture Placeholder 37">
                  <a:extLst>
                    <a:ext uri="{FF2B5EF4-FFF2-40B4-BE49-F238E27FC236}">
                      <a16:creationId xmlns="" xmlns:a16="http://schemas.microsoft.com/office/drawing/2014/main" id="{D0A20B01-CEA9-4637-977D-78FA4169CA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73" b="73"/>
                <a:stretch>
                  <a:fillRect/>
                </a:stretch>
              </p:blipFill>
              <p:spPr bwMode="auto">
                <a:xfrm>
                  <a:off x="1590194" y="1871873"/>
                  <a:ext cx="313171" cy="313171"/>
                </a:xfrm>
                <a:prstGeom prst="rect">
                  <a:avLst/>
                </a:prstGeom>
                <a:noFill/>
                <a:ln w="9525">
                  <a:noFill/>
                  <a:miter lim="800000"/>
                  <a:headEnd/>
                  <a:tailEnd/>
                </a:ln>
              </p:spPr>
            </p:pic>
          </p:grpSp>
        </p:grpSp>
        <p:cxnSp>
          <p:nvCxnSpPr>
            <p:cNvPr id="97" name="Connector: Elbow 96">
              <a:extLst>
                <a:ext uri="{FF2B5EF4-FFF2-40B4-BE49-F238E27FC236}">
                  <a16:creationId xmlns="" xmlns:a16="http://schemas.microsoft.com/office/drawing/2014/main" id="{2DD23912-4DFB-43CB-A1CE-917059DC5DD8}"/>
                </a:ext>
              </a:extLst>
            </p:cNvPr>
            <p:cNvCxnSpPr>
              <a:cxnSpLocks/>
              <a:stCxn id="109" idx="1"/>
              <a:endCxn id="104" idx="2"/>
            </p:cNvCxnSpPr>
            <p:nvPr/>
          </p:nvCxnSpPr>
          <p:spPr bwMode="auto">
            <a:xfrm rot="10800000">
              <a:off x="8853174" y="1867262"/>
              <a:ext cx="437402" cy="453515"/>
            </a:xfrm>
            <a:prstGeom prst="bentConnector2">
              <a:avLst/>
            </a:prstGeom>
            <a:solidFill>
              <a:schemeClr val="accent1"/>
            </a:solidFill>
            <a:ln w="57150" cap="rnd" cmpd="sng" algn="ctr">
              <a:solidFill>
                <a:srgbClr val="0082F0"/>
              </a:solidFill>
              <a:prstDash val="solid"/>
              <a:round/>
              <a:headEnd type="triangle" w="med" len="med"/>
              <a:tailEnd type="none" w="med" len="med"/>
            </a:ln>
            <a:effectLst/>
          </p:spPr>
        </p:cxnSp>
        <p:cxnSp>
          <p:nvCxnSpPr>
            <p:cNvPr id="98" name="Connector: Elbow 97">
              <a:extLst>
                <a:ext uri="{FF2B5EF4-FFF2-40B4-BE49-F238E27FC236}">
                  <a16:creationId xmlns="" xmlns:a16="http://schemas.microsoft.com/office/drawing/2014/main" id="{4F3DB507-6CDD-42D0-9F68-3F24A581B425}"/>
                </a:ext>
              </a:extLst>
            </p:cNvPr>
            <p:cNvCxnSpPr>
              <a:cxnSpLocks/>
              <a:stCxn id="102" idx="0"/>
              <a:endCxn id="109" idx="3"/>
            </p:cNvCxnSpPr>
            <p:nvPr/>
          </p:nvCxnSpPr>
          <p:spPr bwMode="auto">
            <a:xfrm rot="16200000" flipV="1">
              <a:off x="10697829" y="2355998"/>
              <a:ext cx="507847" cy="437404"/>
            </a:xfrm>
            <a:prstGeom prst="bentConnector2">
              <a:avLst/>
            </a:prstGeom>
            <a:solidFill>
              <a:schemeClr val="accent1"/>
            </a:solidFill>
            <a:ln w="57150" cap="rnd" cmpd="sng" algn="ctr">
              <a:solidFill>
                <a:srgbClr val="0082F0"/>
              </a:solidFill>
              <a:prstDash val="solid"/>
              <a:round/>
              <a:headEnd type="triangle" w="med" len="med"/>
              <a:tailEnd type="none" w="med" len="med"/>
            </a:ln>
            <a:effectLst/>
          </p:spPr>
        </p:cxnSp>
        <p:grpSp>
          <p:nvGrpSpPr>
            <p:cNvPr id="99" name="Group 98">
              <a:extLst>
                <a:ext uri="{FF2B5EF4-FFF2-40B4-BE49-F238E27FC236}">
                  <a16:creationId xmlns="" xmlns:a16="http://schemas.microsoft.com/office/drawing/2014/main" id="{8DA15B47-41EA-4CDB-8AB9-CB820284275B}"/>
                </a:ext>
              </a:extLst>
            </p:cNvPr>
            <p:cNvGrpSpPr/>
            <p:nvPr/>
          </p:nvGrpSpPr>
          <p:grpSpPr>
            <a:xfrm>
              <a:off x="10873704" y="2769075"/>
              <a:ext cx="593499" cy="631750"/>
              <a:chOff x="926240" y="4660990"/>
              <a:chExt cx="652849" cy="694925"/>
            </a:xfrm>
          </p:grpSpPr>
          <p:sp>
            <p:nvSpPr>
              <p:cNvPr id="100" name="Rectangle 99">
                <a:extLst>
                  <a:ext uri="{FF2B5EF4-FFF2-40B4-BE49-F238E27FC236}">
                    <a16:creationId xmlns="" xmlns:a16="http://schemas.microsoft.com/office/drawing/2014/main" id="{7552DC61-AC8F-4B53-8E70-E0B857AD8C2D}"/>
                  </a:ext>
                </a:extLst>
              </p:cNvPr>
              <p:cNvSpPr/>
              <p:nvPr/>
            </p:nvSpPr>
            <p:spPr bwMode="auto">
              <a:xfrm>
                <a:off x="926240" y="4660990"/>
                <a:ext cx="652849" cy="69492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b="0" i="0" u="none" strike="noStrike" cap="none" normalizeH="0" baseline="0" dirty="0" err="1">
                  <a:ln>
                    <a:noFill/>
                  </a:ln>
                  <a:solidFill>
                    <a:schemeClr val="bg1"/>
                  </a:solidFill>
                  <a:effectLst/>
                  <a:latin typeface="+mn-lt"/>
                </a:endParaRPr>
              </a:p>
            </p:txBody>
          </p:sp>
          <p:grpSp>
            <p:nvGrpSpPr>
              <p:cNvPr id="101" name="Group 100">
                <a:extLst>
                  <a:ext uri="{FF2B5EF4-FFF2-40B4-BE49-F238E27FC236}">
                    <a16:creationId xmlns="" xmlns:a16="http://schemas.microsoft.com/office/drawing/2014/main" id="{B88325E7-1AC8-49A4-85B6-3FF681675427}"/>
                  </a:ext>
                </a:extLst>
              </p:cNvPr>
              <p:cNvGrpSpPr/>
              <p:nvPr/>
            </p:nvGrpSpPr>
            <p:grpSpPr>
              <a:xfrm>
                <a:off x="1010987" y="4726493"/>
                <a:ext cx="483354" cy="563918"/>
                <a:chOff x="1505103" y="1844675"/>
                <a:chExt cx="483354" cy="563918"/>
              </a:xfrm>
            </p:grpSpPr>
            <p:sp>
              <p:nvSpPr>
                <p:cNvPr id="102" name="Rectangle: Folded Corner 101">
                  <a:extLst>
                    <a:ext uri="{FF2B5EF4-FFF2-40B4-BE49-F238E27FC236}">
                      <a16:creationId xmlns="" xmlns:a16="http://schemas.microsoft.com/office/drawing/2014/main" id="{08910E0C-E933-4CAE-8ED0-44F201BD69AF}"/>
                    </a:ext>
                  </a:extLst>
                </p:cNvPr>
                <p:cNvSpPr/>
                <p:nvPr/>
              </p:nvSpPr>
              <p:spPr bwMode="auto">
                <a:xfrm>
                  <a:off x="1505103" y="1844675"/>
                  <a:ext cx="483354" cy="563918"/>
                </a:xfrm>
                <a:prstGeom prst="foldedCorner">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b"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kumimoji="0" lang="en-US" sz="800" b="0" i="0" u="none" strike="noStrike" cap="none" normalizeH="0" baseline="0" dirty="0">
                      <a:ln>
                        <a:noFill/>
                      </a:ln>
                      <a:effectLst/>
                    </a:rPr>
                    <a:t>intent</a:t>
                  </a:r>
                  <a:endParaRPr kumimoji="0" lang="en-US" b="0" i="0" u="none" strike="noStrike" cap="none" normalizeH="0" baseline="0" dirty="0">
                    <a:ln>
                      <a:noFill/>
                    </a:ln>
                    <a:effectLst/>
                  </a:endParaRPr>
                </a:p>
              </p:txBody>
            </p:sp>
            <p:pic>
              <p:nvPicPr>
                <p:cNvPr id="103" name="Picture Placeholder 37">
                  <a:extLst>
                    <a:ext uri="{FF2B5EF4-FFF2-40B4-BE49-F238E27FC236}">
                      <a16:creationId xmlns="" xmlns:a16="http://schemas.microsoft.com/office/drawing/2014/main" id="{DD0D8C16-00F7-4998-83CF-FF77EE5C1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73" b="73"/>
                <a:stretch>
                  <a:fillRect/>
                </a:stretch>
              </p:blipFill>
              <p:spPr bwMode="auto">
                <a:xfrm>
                  <a:off x="1590194" y="1871873"/>
                  <a:ext cx="313171" cy="313171"/>
                </a:xfrm>
                <a:prstGeom prst="rect">
                  <a:avLst/>
                </a:prstGeom>
                <a:noFill/>
                <a:ln w="9525">
                  <a:noFill/>
                  <a:miter lim="800000"/>
                  <a:headEnd/>
                  <a:tailEnd/>
                </a:ln>
              </p:spPr>
            </p:pic>
          </p:grpSp>
        </p:grpSp>
      </p:grpSp>
      <p:sp>
        <p:nvSpPr>
          <p:cNvPr id="2" name="Rectangle 1"/>
          <p:cNvSpPr/>
          <p:nvPr/>
        </p:nvSpPr>
        <p:spPr>
          <a:xfrm>
            <a:off x="12287623" y="1188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a:t>
            </a:r>
            <a:endParaRPr lang="en-US" dirty="0"/>
          </a:p>
        </p:txBody>
      </p:sp>
    </p:spTree>
    <p:extLst>
      <p:ext uri="{BB962C8B-B14F-4D97-AF65-F5344CB8AC3E}">
        <p14:creationId xmlns:p14="http://schemas.microsoft.com/office/powerpoint/2010/main" val="2094611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aa-ET" dirty="0"/>
              <a:t>Interface and Life Cycle</a:t>
            </a:r>
          </a:p>
          <a:p>
            <a:r>
              <a:rPr lang="aa-ET" sz="3200" dirty="0"/>
              <a:t>Defining a polymorphic API</a:t>
            </a:r>
          </a:p>
        </p:txBody>
      </p:sp>
    </p:spTree>
    <p:extLst>
      <p:ext uri="{BB962C8B-B14F-4D97-AF65-F5344CB8AC3E}">
        <p14:creationId xmlns:p14="http://schemas.microsoft.com/office/powerpoint/2010/main" val="1777255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5109209" y="1392296"/>
            <a:ext cx="6379117" cy="5103754"/>
          </a:xfrm>
        </p:spPr>
        <p:txBody>
          <a:bodyPr>
            <a:normAutofit fontScale="77500" lnSpcReduction="20000"/>
          </a:bodyPr>
          <a:lstStyle/>
          <a:p>
            <a:pPr marL="0" indent="0">
              <a:buNone/>
            </a:pPr>
            <a:r>
              <a:rPr lang="aa-ET" sz="1600" dirty="0"/>
              <a:t>ROLES OF INTENT MANAGERS:</a:t>
            </a:r>
            <a:endParaRPr lang="en-GB" sz="1600" dirty="0"/>
          </a:p>
          <a:p>
            <a:pPr marL="0" indent="0">
              <a:buNone/>
            </a:pPr>
            <a:r>
              <a:rPr lang="en-US" sz="1600" dirty="0">
                <a:solidFill>
                  <a:srgbClr val="0082F0"/>
                </a:solidFill>
              </a:rPr>
              <a:t>Intent Owner: </a:t>
            </a:r>
            <a:r>
              <a:rPr lang="en-US" sz="1600" dirty="0"/>
              <a:t>has created the intent and is responsible for managing its life-cycle</a:t>
            </a:r>
          </a:p>
          <a:p>
            <a:pPr marL="0" indent="0">
              <a:buNone/>
            </a:pPr>
            <a:r>
              <a:rPr lang="en-US" sz="1600" dirty="0">
                <a:solidFill>
                  <a:srgbClr val="0082F0"/>
                </a:solidFill>
              </a:rPr>
              <a:t>Intent Handler: </a:t>
            </a:r>
            <a:r>
              <a:rPr lang="en-US" sz="1600" dirty="0"/>
              <a:t>has received the intent and operates its domain accordingly</a:t>
            </a:r>
            <a:endParaRPr lang="aa-ET" sz="1600" dirty="0"/>
          </a:p>
          <a:p>
            <a:pPr marL="0" indent="0">
              <a:buNone/>
            </a:pPr>
            <a:r>
              <a:rPr lang="aa-ET" sz="1600" dirty="0"/>
              <a:t>Every intent has exactly one owner and one handler</a:t>
            </a:r>
          </a:p>
          <a:p>
            <a:pPr marL="0" indent="0">
              <a:buNone/>
            </a:pPr>
            <a:r>
              <a:rPr lang="aa-ET" sz="1600" dirty="0"/>
              <a:t>An intent manager can be owner of some intents and at the same time handler of others</a:t>
            </a:r>
            <a:br>
              <a:rPr lang="aa-ET" sz="1600" dirty="0"/>
            </a:br>
            <a:endParaRPr lang="aa-ET" sz="1600" dirty="0"/>
          </a:p>
          <a:p>
            <a:pPr marL="0" indent="0">
              <a:buNone/>
            </a:pPr>
            <a:r>
              <a:rPr lang="aa-ET" sz="1600" dirty="0"/>
              <a:t>PHASES:</a:t>
            </a:r>
          </a:p>
          <a:p>
            <a:pPr marL="0" indent="0">
              <a:buNone/>
            </a:pPr>
            <a:r>
              <a:rPr lang="en-US" sz="1600" dirty="0">
                <a:solidFill>
                  <a:srgbClr val="FF0000"/>
                </a:solidFill>
              </a:rPr>
              <a:t>Detection: </a:t>
            </a:r>
            <a:r>
              <a:rPr lang="en-US" sz="1600" dirty="0"/>
              <a:t>Identify the need to define new or change/remove existing intent to set requirements, goals, constraints. React to handling success. </a:t>
            </a:r>
          </a:p>
          <a:p>
            <a:pPr marL="0" indent="0">
              <a:buNone/>
            </a:pPr>
            <a:r>
              <a:rPr lang="en-US" sz="1600" dirty="0">
                <a:solidFill>
                  <a:srgbClr val="FF0000"/>
                </a:solidFill>
              </a:rPr>
              <a:t>Investigation: </a:t>
            </a:r>
            <a:r>
              <a:rPr lang="en-US" sz="1600" dirty="0"/>
              <a:t>Find out what intent feasible and can be required from the underlying handlers.</a:t>
            </a:r>
          </a:p>
          <a:p>
            <a:pPr marL="0" indent="0">
              <a:buNone/>
            </a:pPr>
            <a:r>
              <a:rPr lang="en-US" sz="1600" dirty="0">
                <a:solidFill>
                  <a:srgbClr val="FF0000"/>
                </a:solidFill>
              </a:rPr>
              <a:t>Definition:</a:t>
            </a:r>
            <a:r>
              <a:rPr lang="en-US" sz="1600" dirty="0"/>
              <a:t> Decide what to require from the underlying intent handlers and create, modify or remove intent accordingly.</a:t>
            </a:r>
          </a:p>
          <a:p>
            <a:pPr marL="0" indent="0">
              <a:buNone/>
            </a:pPr>
            <a:r>
              <a:rPr lang="en-US" sz="1600" dirty="0">
                <a:solidFill>
                  <a:srgbClr val="FF0000"/>
                </a:solidFill>
              </a:rPr>
              <a:t>Distribution: </a:t>
            </a:r>
            <a:r>
              <a:rPr lang="en-US" sz="1600" dirty="0"/>
              <a:t>Identify the intent handlers according to the targeted management domains and inform them about the new intent configuration. </a:t>
            </a:r>
          </a:p>
          <a:p>
            <a:pPr marL="0" indent="0">
              <a:buNone/>
            </a:pPr>
            <a:r>
              <a:rPr lang="en-US" sz="1600" dirty="0">
                <a:solidFill>
                  <a:srgbClr val="FF0000"/>
                </a:solidFill>
              </a:rPr>
              <a:t>Operation:</a:t>
            </a:r>
            <a:r>
              <a:rPr lang="en-US" sz="1600" dirty="0"/>
              <a:t> Intent handlers operate their domain according to the given intent and report back to the owner about status and success</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LIFE CYCLE</a:t>
            </a:r>
            <a:endParaRPr lang="en-GB" dirty="0"/>
          </a:p>
        </p:txBody>
      </p:sp>
      <p:grpSp>
        <p:nvGrpSpPr>
          <p:cNvPr id="96" name="Group 95">
            <a:extLst>
              <a:ext uri="{FF2B5EF4-FFF2-40B4-BE49-F238E27FC236}">
                <a16:creationId xmlns="" xmlns:a16="http://schemas.microsoft.com/office/drawing/2014/main" id="{E0B61FB1-FBCD-45CA-82E6-61E22744E612}"/>
              </a:ext>
            </a:extLst>
          </p:cNvPr>
          <p:cNvGrpSpPr/>
          <p:nvPr/>
        </p:nvGrpSpPr>
        <p:grpSpPr>
          <a:xfrm>
            <a:off x="573515" y="1966045"/>
            <a:ext cx="3602183" cy="3609406"/>
            <a:chOff x="1920772" y="2053947"/>
            <a:chExt cx="2706374" cy="2711800"/>
          </a:xfrm>
        </p:grpSpPr>
        <p:grpSp>
          <p:nvGrpSpPr>
            <p:cNvPr id="97" name="Group 96">
              <a:extLst>
                <a:ext uri="{FF2B5EF4-FFF2-40B4-BE49-F238E27FC236}">
                  <a16:creationId xmlns="" xmlns:a16="http://schemas.microsoft.com/office/drawing/2014/main" id="{478DA728-15D9-44C1-B62B-15886DB5208C}"/>
                </a:ext>
              </a:extLst>
            </p:cNvPr>
            <p:cNvGrpSpPr/>
            <p:nvPr/>
          </p:nvGrpSpPr>
          <p:grpSpPr>
            <a:xfrm rot="19310887">
              <a:off x="1920772" y="2053947"/>
              <a:ext cx="2706374" cy="2711800"/>
              <a:chOff x="4506898" y="2646256"/>
              <a:chExt cx="2033340" cy="2037415"/>
            </a:xfrm>
            <a:solidFill>
              <a:srgbClr val="93CEFF"/>
            </a:solidFill>
          </p:grpSpPr>
          <p:sp>
            <p:nvSpPr>
              <p:cNvPr id="103" name="Freeform 4">
                <a:extLst>
                  <a:ext uri="{FF2B5EF4-FFF2-40B4-BE49-F238E27FC236}">
                    <a16:creationId xmlns="" xmlns:a16="http://schemas.microsoft.com/office/drawing/2014/main" id="{6EBA13F0-2AA3-4365-B35A-67D078AB7811}"/>
                  </a:ext>
                </a:extLst>
              </p:cNvPr>
              <p:cNvSpPr>
                <a:spLocks noChangeAspect="1"/>
              </p:cNvSpPr>
              <p:nvPr/>
            </p:nvSpPr>
            <p:spPr bwMode="auto">
              <a:xfrm>
                <a:off x="5572447" y="2718761"/>
                <a:ext cx="944982" cy="892845"/>
              </a:xfrm>
              <a:custGeom>
                <a:avLst/>
                <a:gdLst>
                  <a:gd name="T0" fmla="*/ 6632 w 491"/>
                  <a:gd name="T1" fmla="*/ 6694 h 464"/>
                  <a:gd name="T2" fmla="*/ 5448 w 491"/>
                  <a:gd name="T3" fmla="*/ 9056 h 464"/>
                  <a:gd name="T4" fmla="*/ 1396 w 491"/>
                  <a:gd name="T5" fmla="*/ 12202 h 464"/>
                  <a:gd name="T6" fmla="*/ 15756 w 491"/>
                  <a:gd name="T7" fmla="*/ 18240 h 464"/>
                  <a:gd name="T8" fmla="*/ 15756 w 491"/>
                  <a:gd name="T9" fmla="*/ 18240 h 464"/>
                  <a:gd name="T10" fmla="*/ 20965 w 491"/>
                  <a:gd name="T11" fmla="*/ 24343 h 464"/>
                  <a:gd name="T12" fmla="*/ 19713 w 491"/>
                  <a:gd name="T13" fmla="*/ 24778 h 464"/>
                  <a:gd name="T14" fmla="*/ 19278 w 491"/>
                  <a:gd name="T15" fmla="*/ 27199 h 464"/>
                  <a:gd name="T16" fmla="*/ 28908 w 491"/>
                  <a:gd name="T17" fmla="*/ 33593 h 464"/>
                  <a:gd name="T18" fmla="*/ 30526 w 491"/>
                  <a:gd name="T19" fmla="*/ 33896 h 464"/>
                  <a:gd name="T20" fmla="*/ 31715 w 491"/>
                  <a:gd name="T21" fmla="*/ 32724 h 464"/>
                  <a:gd name="T22" fmla="*/ 35762 w 491"/>
                  <a:gd name="T23" fmla="*/ 21915 h 464"/>
                  <a:gd name="T24" fmla="*/ 33997 w 491"/>
                  <a:gd name="T25" fmla="*/ 20137 h 464"/>
                  <a:gd name="T26" fmla="*/ 32742 w 491"/>
                  <a:gd name="T27" fmla="*/ 20522 h 464"/>
                  <a:gd name="T28" fmla="*/ 31648 w 491"/>
                  <a:gd name="T29" fmla="*/ 18519 h 464"/>
                  <a:gd name="T30" fmla="*/ 31648 w 491"/>
                  <a:gd name="T31" fmla="*/ 18519 h 464"/>
                  <a:gd name="T32" fmla="*/ 31502 w 491"/>
                  <a:gd name="T33" fmla="*/ 18306 h 464"/>
                  <a:gd name="T34" fmla="*/ 31502 w 491"/>
                  <a:gd name="T35" fmla="*/ 18240 h 464"/>
                  <a:gd name="T36" fmla="*/ 31502 w 491"/>
                  <a:gd name="T37" fmla="*/ 18240 h 464"/>
                  <a:gd name="T38" fmla="*/ 0 w 491"/>
                  <a:gd name="T39" fmla="*/ 0 h 464"/>
                  <a:gd name="T40" fmla="*/ 5448 w 491"/>
                  <a:gd name="T41" fmla="*/ 4325 h 464"/>
                  <a:gd name="T42" fmla="*/ 6632 w 491"/>
                  <a:gd name="T43" fmla="*/ 6694 h 4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1"/>
                  <a:gd name="T67" fmla="*/ 0 h 464"/>
                  <a:gd name="T68" fmla="*/ 491 w 491"/>
                  <a:gd name="T69" fmla="*/ 464 h 4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1" h="464">
                    <a:moveTo>
                      <a:pt x="90" y="91"/>
                    </a:moveTo>
                    <a:cubicBezTo>
                      <a:pt x="90" y="103"/>
                      <a:pt x="84" y="114"/>
                      <a:pt x="74" y="123"/>
                    </a:cubicBezTo>
                    <a:cubicBezTo>
                      <a:pt x="67" y="128"/>
                      <a:pt x="44" y="146"/>
                      <a:pt x="19" y="166"/>
                    </a:cubicBezTo>
                    <a:cubicBezTo>
                      <a:pt x="93" y="172"/>
                      <a:pt x="161" y="202"/>
                      <a:pt x="214" y="248"/>
                    </a:cubicBezTo>
                    <a:cubicBezTo>
                      <a:pt x="214" y="248"/>
                      <a:pt x="214" y="248"/>
                      <a:pt x="214" y="248"/>
                    </a:cubicBezTo>
                    <a:cubicBezTo>
                      <a:pt x="242" y="272"/>
                      <a:pt x="266" y="300"/>
                      <a:pt x="285" y="331"/>
                    </a:cubicBezTo>
                    <a:cubicBezTo>
                      <a:pt x="275" y="335"/>
                      <a:pt x="269" y="337"/>
                      <a:pt x="268" y="337"/>
                    </a:cubicBezTo>
                    <a:cubicBezTo>
                      <a:pt x="245" y="345"/>
                      <a:pt x="247" y="360"/>
                      <a:pt x="262" y="370"/>
                    </a:cubicBezTo>
                    <a:cubicBezTo>
                      <a:pt x="278" y="380"/>
                      <a:pt x="379" y="448"/>
                      <a:pt x="393" y="457"/>
                    </a:cubicBezTo>
                    <a:cubicBezTo>
                      <a:pt x="401" y="462"/>
                      <a:pt x="408" y="464"/>
                      <a:pt x="415" y="461"/>
                    </a:cubicBezTo>
                    <a:cubicBezTo>
                      <a:pt x="423" y="459"/>
                      <a:pt x="427" y="453"/>
                      <a:pt x="431" y="445"/>
                    </a:cubicBezTo>
                    <a:cubicBezTo>
                      <a:pt x="437" y="429"/>
                      <a:pt x="482" y="308"/>
                      <a:pt x="486" y="298"/>
                    </a:cubicBezTo>
                    <a:cubicBezTo>
                      <a:pt x="491" y="279"/>
                      <a:pt x="484" y="267"/>
                      <a:pt x="462" y="274"/>
                    </a:cubicBezTo>
                    <a:cubicBezTo>
                      <a:pt x="461" y="274"/>
                      <a:pt x="455" y="276"/>
                      <a:pt x="445" y="279"/>
                    </a:cubicBezTo>
                    <a:cubicBezTo>
                      <a:pt x="440" y="270"/>
                      <a:pt x="435" y="261"/>
                      <a:pt x="430" y="252"/>
                    </a:cubicBezTo>
                    <a:cubicBezTo>
                      <a:pt x="430" y="252"/>
                      <a:pt x="430" y="252"/>
                      <a:pt x="430" y="252"/>
                    </a:cubicBezTo>
                    <a:cubicBezTo>
                      <a:pt x="430" y="251"/>
                      <a:pt x="429" y="250"/>
                      <a:pt x="428" y="249"/>
                    </a:cubicBezTo>
                    <a:cubicBezTo>
                      <a:pt x="428" y="249"/>
                      <a:pt x="428" y="248"/>
                      <a:pt x="428" y="248"/>
                    </a:cubicBezTo>
                    <a:cubicBezTo>
                      <a:pt x="428" y="248"/>
                      <a:pt x="428" y="248"/>
                      <a:pt x="428" y="248"/>
                    </a:cubicBezTo>
                    <a:cubicBezTo>
                      <a:pt x="340" y="102"/>
                      <a:pt x="182" y="4"/>
                      <a:pt x="0" y="0"/>
                    </a:cubicBezTo>
                    <a:cubicBezTo>
                      <a:pt x="32" y="25"/>
                      <a:pt x="67" y="53"/>
                      <a:pt x="74" y="59"/>
                    </a:cubicBezTo>
                    <a:cubicBezTo>
                      <a:pt x="84" y="67"/>
                      <a:pt x="90" y="78"/>
                      <a:pt x="9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 name="Freeform 5">
                <a:extLst>
                  <a:ext uri="{FF2B5EF4-FFF2-40B4-BE49-F238E27FC236}">
                    <a16:creationId xmlns="" xmlns:a16="http://schemas.microsoft.com/office/drawing/2014/main" id="{C1CBC0E3-C299-45D3-A8E4-671E21B52A97}"/>
                  </a:ext>
                </a:extLst>
              </p:cNvPr>
              <p:cNvSpPr>
                <a:spLocks noChangeAspect="1"/>
              </p:cNvSpPr>
              <p:nvPr/>
            </p:nvSpPr>
            <p:spPr bwMode="auto">
              <a:xfrm>
                <a:off x="4506898" y="3292267"/>
                <a:ext cx="611794" cy="1191003"/>
              </a:xfrm>
              <a:custGeom>
                <a:avLst/>
                <a:gdLst>
                  <a:gd name="T0" fmla="*/ 15856 w 318"/>
                  <a:gd name="T1" fmla="*/ 36222 h 619"/>
                  <a:gd name="T2" fmla="*/ 18232 w 318"/>
                  <a:gd name="T3" fmla="*/ 35071 h 619"/>
                  <a:gd name="T4" fmla="*/ 23368 w 318"/>
                  <a:gd name="T5" fmla="*/ 34849 h 619"/>
                  <a:gd name="T6" fmla="*/ 19755 w 318"/>
                  <a:gd name="T7" fmla="*/ 31028 h 619"/>
                  <a:gd name="T8" fmla="*/ 19755 w 318"/>
                  <a:gd name="T9" fmla="*/ 31028 h 619"/>
                  <a:gd name="T10" fmla="*/ 14557 w 318"/>
                  <a:gd name="T11" fmla="*/ 15971 h 619"/>
                  <a:gd name="T12" fmla="*/ 14619 w 318"/>
                  <a:gd name="T13" fmla="*/ 13534 h 619"/>
                  <a:gd name="T14" fmla="*/ 15922 w 318"/>
                  <a:gd name="T15" fmla="*/ 13968 h 619"/>
                  <a:gd name="T16" fmla="*/ 17703 w 318"/>
                  <a:gd name="T17" fmla="*/ 12199 h 619"/>
                  <a:gd name="T18" fmla="*/ 13660 w 318"/>
                  <a:gd name="T19" fmla="*/ 1394 h 619"/>
                  <a:gd name="T20" fmla="*/ 12472 w 318"/>
                  <a:gd name="T21" fmla="*/ 222 h 619"/>
                  <a:gd name="T22" fmla="*/ 10949 w 318"/>
                  <a:gd name="T23" fmla="*/ 524 h 619"/>
                  <a:gd name="T24" fmla="*/ 1237 w 318"/>
                  <a:gd name="T25" fmla="*/ 6849 h 619"/>
                  <a:gd name="T26" fmla="*/ 1684 w 318"/>
                  <a:gd name="T27" fmla="*/ 9344 h 619"/>
                  <a:gd name="T28" fmla="*/ 2855 w 318"/>
                  <a:gd name="T29" fmla="*/ 9712 h 619"/>
                  <a:gd name="T30" fmla="*/ 2650 w 318"/>
                  <a:gd name="T31" fmla="*/ 11920 h 619"/>
                  <a:gd name="T32" fmla="*/ 2581 w 318"/>
                  <a:gd name="T33" fmla="*/ 11920 h 619"/>
                  <a:gd name="T34" fmla="*/ 2581 w 318"/>
                  <a:gd name="T35" fmla="*/ 12133 h 619"/>
                  <a:gd name="T36" fmla="*/ 2581 w 318"/>
                  <a:gd name="T37" fmla="*/ 12636 h 619"/>
                  <a:gd name="T38" fmla="*/ 2487 w 318"/>
                  <a:gd name="T39" fmla="*/ 12953 h 619"/>
                  <a:gd name="T40" fmla="*/ 2487 w 318"/>
                  <a:gd name="T41" fmla="*/ 13226 h 619"/>
                  <a:gd name="T42" fmla="*/ 2487 w 318"/>
                  <a:gd name="T43" fmla="*/ 13226 h 619"/>
                  <a:gd name="T44" fmla="*/ 2425 w 318"/>
                  <a:gd name="T45" fmla="*/ 15586 h 619"/>
                  <a:gd name="T46" fmla="*/ 9983 w 318"/>
                  <a:gd name="T47" fmla="*/ 38206 h 619"/>
                  <a:gd name="T48" fmla="*/ 9983 w 318"/>
                  <a:gd name="T49" fmla="*/ 38303 h 619"/>
                  <a:gd name="T50" fmla="*/ 17268 w 318"/>
                  <a:gd name="T51" fmla="*/ 45497 h 619"/>
                  <a:gd name="T52" fmla="*/ 15421 w 318"/>
                  <a:gd name="T53" fmla="*/ 38872 h 619"/>
                  <a:gd name="T54" fmla="*/ 15856 w 318"/>
                  <a:gd name="T55" fmla="*/ 36222 h 6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8"/>
                  <a:gd name="T85" fmla="*/ 0 h 619"/>
                  <a:gd name="T86" fmla="*/ 318 w 318"/>
                  <a:gd name="T87" fmla="*/ 619 h 6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8" h="619">
                    <a:moveTo>
                      <a:pt x="216" y="493"/>
                    </a:moveTo>
                    <a:cubicBezTo>
                      <a:pt x="223" y="483"/>
                      <a:pt x="234" y="478"/>
                      <a:pt x="248" y="477"/>
                    </a:cubicBezTo>
                    <a:cubicBezTo>
                      <a:pt x="256" y="477"/>
                      <a:pt x="286" y="475"/>
                      <a:pt x="318" y="474"/>
                    </a:cubicBezTo>
                    <a:cubicBezTo>
                      <a:pt x="299" y="458"/>
                      <a:pt x="283" y="440"/>
                      <a:pt x="269" y="422"/>
                    </a:cubicBezTo>
                    <a:cubicBezTo>
                      <a:pt x="269" y="422"/>
                      <a:pt x="269" y="422"/>
                      <a:pt x="269" y="422"/>
                    </a:cubicBezTo>
                    <a:cubicBezTo>
                      <a:pt x="225" y="365"/>
                      <a:pt x="199" y="294"/>
                      <a:pt x="198" y="217"/>
                    </a:cubicBezTo>
                    <a:cubicBezTo>
                      <a:pt x="198" y="206"/>
                      <a:pt x="198" y="195"/>
                      <a:pt x="199" y="184"/>
                    </a:cubicBezTo>
                    <a:cubicBezTo>
                      <a:pt x="210" y="187"/>
                      <a:pt x="216" y="189"/>
                      <a:pt x="217" y="190"/>
                    </a:cubicBezTo>
                    <a:cubicBezTo>
                      <a:pt x="239" y="197"/>
                      <a:pt x="247" y="183"/>
                      <a:pt x="241" y="166"/>
                    </a:cubicBezTo>
                    <a:cubicBezTo>
                      <a:pt x="234" y="149"/>
                      <a:pt x="192" y="35"/>
                      <a:pt x="186" y="19"/>
                    </a:cubicBezTo>
                    <a:cubicBezTo>
                      <a:pt x="183" y="11"/>
                      <a:pt x="178" y="5"/>
                      <a:pt x="170" y="3"/>
                    </a:cubicBezTo>
                    <a:cubicBezTo>
                      <a:pt x="163" y="0"/>
                      <a:pt x="156" y="2"/>
                      <a:pt x="149" y="7"/>
                    </a:cubicBezTo>
                    <a:cubicBezTo>
                      <a:pt x="134" y="16"/>
                      <a:pt x="26" y="87"/>
                      <a:pt x="17" y="93"/>
                    </a:cubicBezTo>
                    <a:cubicBezTo>
                      <a:pt x="2" y="105"/>
                      <a:pt x="0" y="119"/>
                      <a:pt x="23" y="127"/>
                    </a:cubicBezTo>
                    <a:cubicBezTo>
                      <a:pt x="24" y="127"/>
                      <a:pt x="30" y="129"/>
                      <a:pt x="39" y="132"/>
                    </a:cubicBezTo>
                    <a:cubicBezTo>
                      <a:pt x="38" y="142"/>
                      <a:pt x="37" y="152"/>
                      <a:pt x="36" y="162"/>
                    </a:cubicBezTo>
                    <a:cubicBezTo>
                      <a:pt x="35" y="162"/>
                      <a:pt x="35" y="162"/>
                      <a:pt x="35" y="162"/>
                    </a:cubicBezTo>
                    <a:cubicBezTo>
                      <a:pt x="35" y="163"/>
                      <a:pt x="35" y="164"/>
                      <a:pt x="35" y="165"/>
                    </a:cubicBezTo>
                    <a:cubicBezTo>
                      <a:pt x="35" y="168"/>
                      <a:pt x="35" y="170"/>
                      <a:pt x="35" y="172"/>
                    </a:cubicBezTo>
                    <a:cubicBezTo>
                      <a:pt x="35" y="173"/>
                      <a:pt x="34" y="175"/>
                      <a:pt x="34" y="176"/>
                    </a:cubicBezTo>
                    <a:cubicBezTo>
                      <a:pt x="34" y="178"/>
                      <a:pt x="34" y="179"/>
                      <a:pt x="34" y="180"/>
                    </a:cubicBezTo>
                    <a:cubicBezTo>
                      <a:pt x="34" y="180"/>
                      <a:pt x="34" y="180"/>
                      <a:pt x="34" y="180"/>
                    </a:cubicBezTo>
                    <a:cubicBezTo>
                      <a:pt x="33" y="191"/>
                      <a:pt x="33" y="202"/>
                      <a:pt x="33" y="212"/>
                    </a:cubicBezTo>
                    <a:cubicBezTo>
                      <a:pt x="33" y="328"/>
                      <a:pt x="71" y="435"/>
                      <a:pt x="136" y="520"/>
                    </a:cubicBezTo>
                    <a:cubicBezTo>
                      <a:pt x="136" y="521"/>
                      <a:pt x="136" y="521"/>
                      <a:pt x="136" y="521"/>
                    </a:cubicBezTo>
                    <a:cubicBezTo>
                      <a:pt x="164" y="557"/>
                      <a:pt x="197" y="590"/>
                      <a:pt x="235" y="619"/>
                    </a:cubicBezTo>
                    <a:cubicBezTo>
                      <a:pt x="224" y="581"/>
                      <a:pt x="212" y="537"/>
                      <a:pt x="210" y="529"/>
                    </a:cubicBezTo>
                    <a:cubicBezTo>
                      <a:pt x="207" y="515"/>
                      <a:pt x="208" y="503"/>
                      <a:pt x="216" y="4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 name="Freeform 6">
                <a:extLst>
                  <a:ext uri="{FF2B5EF4-FFF2-40B4-BE49-F238E27FC236}">
                    <a16:creationId xmlns="" xmlns:a16="http://schemas.microsoft.com/office/drawing/2014/main" id="{2E2BAA37-2E2A-4E63-AF59-8C88859A4233}"/>
                  </a:ext>
                </a:extLst>
              </p:cNvPr>
              <p:cNvSpPr>
                <a:spLocks noChangeAspect="1"/>
              </p:cNvSpPr>
              <p:nvPr/>
            </p:nvSpPr>
            <p:spPr bwMode="auto">
              <a:xfrm>
                <a:off x="4935399" y="4225843"/>
                <a:ext cx="1177968" cy="457828"/>
              </a:xfrm>
              <a:custGeom>
                <a:avLst/>
                <a:gdLst>
                  <a:gd name="T0" fmla="*/ 35772 w 612"/>
                  <a:gd name="T1" fmla="*/ 9268 h 238"/>
                  <a:gd name="T2" fmla="*/ 35406 w 612"/>
                  <a:gd name="T3" fmla="*/ 6692 h 238"/>
                  <a:gd name="T4" fmla="*/ 36800 w 612"/>
                  <a:gd name="T5" fmla="*/ 1684 h 238"/>
                  <a:gd name="T6" fmla="*/ 31949 w 612"/>
                  <a:gd name="T7" fmla="*/ 3977 h 238"/>
                  <a:gd name="T8" fmla="*/ 31949 w 612"/>
                  <a:gd name="T9" fmla="*/ 3977 h 238"/>
                  <a:gd name="T10" fmla="*/ 23625 w 612"/>
                  <a:gd name="T11" fmla="*/ 5348 h 238"/>
                  <a:gd name="T12" fmla="*/ 15670 w 612"/>
                  <a:gd name="T13" fmla="*/ 4109 h 238"/>
                  <a:gd name="T14" fmla="*/ 13772 w 612"/>
                  <a:gd name="T15" fmla="*/ 3384 h 238"/>
                  <a:gd name="T16" fmla="*/ 14588 w 612"/>
                  <a:gd name="T17" fmla="*/ 2265 h 238"/>
                  <a:gd name="T18" fmla="*/ 13465 w 612"/>
                  <a:gd name="T19" fmla="*/ 66 h 238"/>
                  <a:gd name="T20" fmla="*/ 1897 w 612"/>
                  <a:gd name="T21" fmla="*/ 590 h 238"/>
                  <a:gd name="T22" fmla="*/ 435 w 612"/>
                  <a:gd name="T23" fmla="*/ 1344 h 238"/>
                  <a:gd name="T24" fmla="*/ 224 w 612"/>
                  <a:gd name="T25" fmla="*/ 2921 h 238"/>
                  <a:gd name="T26" fmla="*/ 3298 w 612"/>
                  <a:gd name="T27" fmla="*/ 14024 h 238"/>
                  <a:gd name="T28" fmla="*/ 5739 w 612"/>
                  <a:gd name="T29" fmla="*/ 14392 h 238"/>
                  <a:gd name="T30" fmla="*/ 6476 w 612"/>
                  <a:gd name="T31" fmla="*/ 13365 h 238"/>
                  <a:gd name="T32" fmla="*/ 8537 w 612"/>
                  <a:gd name="T33" fmla="*/ 14296 h 238"/>
                  <a:gd name="T34" fmla="*/ 8480 w 612"/>
                  <a:gd name="T35" fmla="*/ 14296 h 238"/>
                  <a:gd name="T36" fmla="*/ 8759 w 612"/>
                  <a:gd name="T37" fmla="*/ 14459 h 238"/>
                  <a:gd name="T38" fmla="*/ 8971 w 612"/>
                  <a:gd name="T39" fmla="*/ 14548 h 238"/>
                  <a:gd name="T40" fmla="*/ 8971 w 612"/>
                  <a:gd name="T41" fmla="*/ 14548 h 238"/>
                  <a:gd name="T42" fmla="*/ 23625 w 612"/>
                  <a:gd name="T43" fmla="*/ 17474 h 238"/>
                  <a:gd name="T44" fmla="*/ 37024 w 612"/>
                  <a:gd name="T45" fmla="*/ 14983 h 238"/>
                  <a:gd name="T46" fmla="*/ 37024 w 612"/>
                  <a:gd name="T47" fmla="*/ 14983 h 238"/>
                  <a:gd name="T48" fmla="*/ 45074 w 612"/>
                  <a:gd name="T49" fmla="*/ 10784 h 238"/>
                  <a:gd name="T50" fmla="*/ 38147 w 612"/>
                  <a:gd name="T51" fmla="*/ 10416 h 238"/>
                  <a:gd name="T52" fmla="*/ 35772 w 612"/>
                  <a:gd name="T53" fmla="*/ 9268 h 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2"/>
                  <a:gd name="T82" fmla="*/ 0 h 238"/>
                  <a:gd name="T83" fmla="*/ 612 w 612"/>
                  <a:gd name="T84" fmla="*/ 238 h 2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2" h="238">
                    <a:moveTo>
                      <a:pt x="486" y="126"/>
                    </a:moveTo>
                    <a:cubicBezTo>
                      <a:pt x="479" y="116"/>
                      <a:pt x="477" y="104"/>
                      <a:pt x="481" y="91"/>
                    </a:cubicBezTo>
                    <a:cubicBezTo>
                      <a:pt x="483" y="83"/>
                      <a:pt x="491" y="54"/>
                      <a:pt x="500" y="23"/>
                    </a:cubicBezTo>
                    <a:cubicBezTo>
                      <a:pt x="479" y="36"/>
                      <a:pt x="457" y="46"/>
                      <a:pt x="434" y="54"/>
                    </a:cubicBezTo>
                    <a:cubicBezTo>
                      <a:pt x="434" y="54"/>
                      <a:pt x="434" y="54"/>
                      <a:pt x="434" y="54"/>
                    </a:cubicBezTo>
                    <a:cubicBezTo>
                      <a:pt x="399" y="66"/>
                      <a:pt x="361" y="73"/>
                      <a:pt x="321" y="73"/>
                    </a:cubicBezTo>
                    <a:cubicBezTo>
                      <a:pt x="283" y="73"/>
                      <a:pt x="247" y="67"/>
                      <a:pt x="213" y="56"/>
                    </a:cubicBezTo>
                    <a:cubicBezTo>
                      <a:pt x="204" y="53"/>
                      <a:pt x="195" y="50"/>
                      <a:pt x="187" y="46"/>
                    </a:cubicBezTo>
                    <a:cubicBezTo>
                      <a:pt x="193" y="38"/>
                      <a:pt x="197" y="32"/>
                      <a:pt x="198" y="31"/>
                    </a:cubicBezTo>
                    <a:cubicBezTo>
                      <a:pt x="212" y="12"/>
                      <a:pt x="201" y="0"/>
                      <a:pt x="183" y="1"/>
                    </a:cubicBezTo>
                    <a:cubicBezTo>
                      <a:pt x="164" y="2"/>
                      <a:pt x="43" y="7"/>
                      <a:pt x="26" y="8"/>
                    </a:cubicBezTo>
                    <a:cubicBezTo>
                      <a:pt x="17" y="8"/>
                      <a:pt x="10" y="11"/>
                      <a:pt x="6" y="18"/>
                    </a:cubicBezTo>
                    <a:cubicBezTo>
                      <a:pt x="1" y="24"/>
                      <a:pt x="0" y="31"/>
                      <a:pt x="3" y="40"/>
                    </a:cubicBezTo>
                    <a:cubicBezTo>
                      <a:pt x="7" y="57"/>
                      <a:pt x="41" y="181"/>
                      <a:pt x="45" y="191"/>
                    </a:cubicBezTo>
                    <a:cubicBezTo>
                      <a:pt x="51" y="210"/>
                      <a:pt x="64" y="215"/>
                      <a:pt x="78" y="196"/>
                    </a:cubicBezTo>
                    <a:cubicBezTo>
                      <a:pt x="78" y="196"/>
                      <a:pt x="82" y="190"/>
                      <a:pt x="88" y="182"/>
                    </a:cubicBezTo>
                    <a:cubicBezTo>
                      <a:pt x="97" y="187"/>
                      <a:pt x="106" y="191"/>
                      <a:pt x="116" y="195"/>
                    </a:cubicBezTo>
                    <a:cubicBezTo>
                      <a:pt x="115" y="195"/>
                      <a:pt x="115" y="195"/>
                      <a:pt x="115" y="195"/>
                    </a:cubicBezTo>
                    <a:cubicBezTo>
                      <a:pt x="117" y="196"/>
                      <a:pt x="118" y="196"/>
                      <a:pt x="119" y="197"/>
                    </a:cubicBezTo>
                    <a:cubicBezTo>
                      <a:pt x="120" y="197"/>
                      <a:pt x="121" y="198"/>
                      <a:pt x="122" y="198"/>
                    </a:cubicBezTo>
                    <a:cubicBezTo>
                      <a:pt x="122" y="198"/>
                      <a:pt x="122" y="198"/>
                      <a:pt x="122" y="198"/>
                    </a:cubicBezTo>
                    <a:cubicBezTo>
                      <a:pt x="183" y="224"/>
                      <a:pt x="250" y="238"/>
                      <a:pt x="321" y="238"/>
                    </a:cubicBezTo>
                    <a:cubicBezTo>
                      <a:pt x="385" y="238"/>
                      <a:pt x="447" y="226"/>
                      <a:pt x="503" y="204"/>
                    </a:cubicBezTo>
                    <a:cubicBezTo>
                      <a:pt x="503" y="204"/>
                      <a:pt x="503" y="204"/>
                      <a:pt x="503" y="204"/>
                    </a:cubicBezTo>
                    <a:cubicBezTo>
                      <a:pt x="541" y="190"/>
                      <a:pt x="578" y="171"/>
                      <a:pt x="612" y="147"/>
                    </a:cubicBezTo>
                    <a:cubicBezTo>
                      <a:pt x="572" y="145"/>
                      <a:pt x="527" y="143"/>
                      <a:pt x="518" y="142"/>
                    </a:cubicBezTo>
                    <a:cubicBezTo>
                      <a:pt x="504" y="142"/>
                      <a:pt x="494" y="136"/>
                      <a:pt x="486"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 name="Freeform 7">
                <a:extLst>
                  <a:ext uri="{FF2B5EF4-FFF2-40B4-BE49-F238E27FC236}">
                    <a16:creationId xmlns="" xmlns:a16="http://schemas.microsoft.com/office/drawing/2014/main" id="{7D68CE83-9F43-4A7F-A1F3-6F67FDFF809F}"/>
                  </a:ext>
                </a:extLst>
              </p:cNvPr>
              <p:cNvSpPr>
                <a:spLocks noChangeAspect="1"/>
              </p:cNvSpPr>
              <p:nvPr/>
            </p:nvSpPr>
            <p:spPr bwMode="auto">
              <a:xfrm>
                <a:off x="5886083" y="3417721"/>
                <a:ext cx="654155" cy="1063919"/>
              </a:xfrm>
              <a:custGeom>
                <a:avLst/>
                <a:gdLst>
                  <a:gd name="T0" fmla="*/ 23209 w 340"/>
                  <a:gd name="T1" fmla="*/ 0 h 553"/>
                  <a:gd name="T2" fmla="*/ 20788 w 340"/>
                  <a:gd name="T3" fmla="*/ 6471 h 553"/>
                  <a:gd name="T4" fmla="*/ 18892 w 340"/>
                  <a:gd name="T5" fmla="*/ 8311 h 553"/>
                  <a:gd name="T6" fmla="*/ 16310 w 340"/>
                  <a:gd name="T7" fmla="*/ 7930 h 553"/>
                  <a:gd name="T8" fmla="*/ 11977 w 340"/>
                  <a:gd name="T9" fmla="*/ 5070 h 553"/>
                  <a:gd name="T10" fmla="*/ 12633 w 340"/>
                  <a:gd name="T11" fmla="*/ 11105 h 553"/>
                  <a:gd name="T12" fmla="*/ 12633 w 340"/>
                  <a:gd name="T13" fmla="*/ 11105 h 553"/>
                  <a:gd name="T14" fmla="*/ 8089 w 340"/>
                  <a:gd name="T15" fmla="*/ 25355 h 553"/>
                  <a:gd name="T16" fmla="*/ 8155 w 340"/>
                  <a:gd name="T17" fmla="*/ 25355 h 553"/>
                  <a:gd name="T18" fmla="*/ 6471 w 340"/>
                  <a:gd name="T19" fmla="*/ 27414 h 553"/>
                  <a:gd name="T20" fmla="*/ 5730 w 340"/>
                  <a:gd name="T21" fmla="*/ 26292 h 553"/>
                  <a:gd name="T22" fmla="*/ 3290 w 340"/>
                  <a:gd name="T23" fmla="*/ 26661 h 553"/>
                  <a:gd name="T24" fmla="*/ 156 w 340"/>
                  <a:gd name="T25" fmla="*/ 37831 h 553"/>
                  <a:gd name="T26" fmla="*/ 368 w 340"/>
                  <a:gd name="T27" fmla="*/ 39449 h 553"/>
                  <a:gd name="T28" fmla="*/ 1830 w 340"/>
                  <a:gd name="T29" fmla="*/ 40186 h 553"/>
                  <a:gd name="T30" fmla="*/ 13386 w 340"/>
                  <a:gd name="T31" fmla="*/ 40621 h 553"/>
                  <a:gd name="T32" fmla="*/ 14558 w 340"/>
                  <a:gd name="T33" fmla="*/ 38424 h 553"/>
                  <a:gd name="T34" fmla="*/ 13755 w 340"/>
                  <a:gd name="T35" fmla="*/ 37397 h 553"/>
                  <a:gd name="T36" fmla="*/ 16020 w 340"/>
                  <a:gd name="T37" fmla="*/ 34972 h 553"/>
                  <a:gd name="T38" fmla="*/ 16020 w 340"/>
                  <a:gd name="T39" fmla="*/ 34972 h 553"/>
                  <a:gd name="T40" fmla="*/ 24765 w 340"/>
                  <a:gd name="T41" fmla="*/ 12633 h 553"/>
                  <a:gd name="T42" fmla="*/ 24765 w 340"/>
                  <a:gd name="T43" fmla="*/ 12633 h 553"/>
                  <a:gd name="T44" fmla="*/ 23209 w 340"/>
                  <a:gd name="T45" fmla="*/ 0 h 5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0"/>
                  <a:gd name="T70" fmla="*/ 0 h 553"/>
                  <a:gd name="T71" fmla="*/ 340 w 340"/>
                  <a:gd name="T72" fmla="*/ 553 h 5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0" h="553">
                    <a:moveTo>
                      <a:pt x="316" y="0"/>
                    </a:moveTo>
                    <a:cubicBezTo>
                      <a:pt x="302" y="38"/>
                      <a:pt x="286" y="80"/>
                      <a:pt x="283" y="88"/>
                    </a:cubicBezTo>
                    <a:cubicBezTo>
                      <a:pt x="277" y="101"/>
                      <a:pt x="269" y="109"/>
                      <a:pt x="257" y="113"/>
                    </a:cubicBezTo>
                    <a:cubicBezTo>
                      <a:pt x="245" y="117"/>
                      <a:pt x="233" y="115"/>
                      <a:pt x="222" y="108"/>
                    </a:cubicBezTo>
                    <a:cubicBezTo>
                      <a:pt x="215" y="103"/>
                      <a:pt x="190" y="87"/>
                      <a:pt x="163" y="69"/>
                    </a:cubicBezTo>
                    <a:cubicBezTo>
                      <a:pt x="170" y="96"/>
                      <a:pt x="173" y="124"/>
                      <a:pt x="172" y="151"/>
                    </a:cubicBezTo>
                    <a:cubicBezTo>
                      <a:pt x="172" y="151"/>
                      <a:pt x="172" y="151"/>
                      <a:pt x="172" y="151"/>
                    </a:cubicBezTo>
                    <a:cubicBezTo>
                      <a:pt x="171" y="223"/>
                      <a:pt x="149" y="290"/>
                      <a:pt x="110" y="345"/>
                    </a:cubicBezTo>
                    <a:cubicBezTo>
                      <a:pt x="111" y="345"/>
                      <a:pt x="111" y="345"/>
                      <a:pt x="111" y="345"/>
                    </a:cubicBezTo>
                    <a:cubicBezTo>
                      <a:pt x="104" y="354"/>
                      <a:pt x="96" y="364"/>
                      <a:pt x="88" y="373"/>
                    </a:cubicBezTo>
                    <a:cubicBezTo>
                      <a:pt x="82" y="364"/>
                      <a:pt x="78" y="359"/>
                      <a:pt x="78" y="358"/>
                    </a:cubicBezTo>
                    <a:cubicBezTo>
                      <a:pt x="64" y="339"/>
                      <a:pt x="49" y="345"/>
                      <a:pt x="45" y="363"/>
                    </a:cubicBezTo>
                    <a:cubicBezTo>
                      <a:pt x="40" y="381"/>
                      <a:pt x="7" y="498"/>
                      <a:pt x="2" y="515"/>
                    </a:cubicBezTo>
                    <a:cubicBezTo>
                      <a:pt x="0" y="523"/>
                      <a:pt x="1" y="530"/>
                      <a:pt x="5" y="537"/>
                    </a:cubicBezTo>
                    <a:cubicBezTo>
                      <a:pt x="10" y="543"/>
                      <a:pt x="17" y="546"/>
                      <a:pt x="25" y="547"/>
                    </a:cubicBezTo>
                    <a:cubicBezTo>
                      <a:pt x="43" y="548"/>
                      <a:pt x="172" y="553"/>
                      <a:pt x="182" y="553"/>
                    </a:cubicBezTo>
                    <a:cubicBezTo>
                      <a:pt x="202" y="553"/>
                      <a:pt x="211" y="543"/>
                      <a:pt x="198" y="523"/>
                    </a:cubicBezTo>
                    <a:cubicBezTo>
                      <a:pt x="197" y="523"/>
                      <a:pt x="193" y="517"/>
                      <a:pt x="187" y="509"/>
                    </a:cubicBezTo>
                    <a:cubicBezTo>
                      <a:pt x="198" y="498"/>
                      <a:pt x="208" y="487"/>
                      <a:pt x="218" y="476"/>
                    </a:cubicBezTo>
                    <a:cubicBezTo>
                      <a:pt x="218" y="476"/>
                      <a:pt x="218" y="476"/>
                      <a:pt x="218" y="476"/>
                    </a:cubicBezTo>
                    <a:cubicBezTo>
                      <a:pt x="287" y="393"/>
                      <a:pt x="331" y="287"/>
                      <a:pt x="337" y="172"/>
                    </a:cubicBezTo>
                    <a:cubicBezTo>
                      <a:pt x="337" y="172"/>
                      <a:pt x="337" y="172"/>
                      <a:pt x="337" y="172"/>
                    </a:cubicBezTo>
                    <a:cubicBezTo>
                      <a:pt x="340" y="115"/>
                      <a:pt x="333" y="57"/>
                      <a:pt x="3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 name="Freeform 8">
                <a:extLst>
                  <a:ext uri="{FF2B5EF4-FFF2-40B4-BE49-F238E27FC236}">
                    <a16:creationId xmlns="" xmlns:a16="http://schemas.microsoft.com/office/drawing/2014/main" id="{075565AE-5824-4FFE-89AC-BC41D7B5AEA7}"/>
                  </a:ext>
                </a:extLst>
              </p:cNvPr>
              <p:cNvSpPr>
                <a:spLocks noChangeAspect="1"/>
              </p:cNvSpPr>
              <p:nvPr/>
            </p:nvSpPr>
            <p:spPr bwMode="auto">
              <a:xfrm>
                <a:off x="4624205" y="2646256"/>
                <a:ext cx="1090802" cy="798346"/>
              </a:xfrm>
              <a:custGeom>
                <a:avLst/>
                <a:gdLst>
                  <a:gd name="T0" fmla="*/ 5821 w 567"/>
                  <a:gd name="T1" fmla="*/ 24162 h 415"/>
                  <a:gd name="T2" fmla="*/ 8365 w 567"/>
                  <a:gd name="T3" fmla="*/ 23794 h 415"/>
                  <a:gd name="T4" fmla="*/ 10301 w 567"/>
                  <a:gd name="T5" fmla="*/ 25624 h 415"/>
                  <a:gd name="T6" fmla="*/ 12034 w 567"/>
                  <a:gd name="T7" fmla="*/ 30470 h 415"/>
                  <a:gd name="T8" fmla="*/ 14984 w 567"/>
                  <a:gd name="T9" fmla="*/ 25244 h 415"/>
                  <a:gd name="T10" fmla="*/ 29675 w 567"/>
                  <a:gd name="T11" fmla="*/ 15581 h 415"/>
                  <a:gd name="T12" fmla="*/ 29675 w 567"/>
                  <a:gd name="T13" fmla="*/ 16880 h 415"/>
                  <a:gd name="T14" fmla="*/ 31822 w 567"/>
                  <a:gd name="T15" fmla="*/ 18067 h 415"/>
                  <a:gd name="T16" fmla="*/ 40895 w 567"/>
                  <a:gd name="T17" fmla="*/ 10851 h 415"/>
                  <a:gd name="T18" fmla="*/ 41644 w 567"/>
                  <a:gd name="T19" fmla="*/ 9479 h 415"/>
                  <a:gd name="T20" fmla="*/ 40895 w 567"/>
                  <a:gd name="T21" fmla="*/ 7991 h 415"/>
                  <a:gd name="T22" fmla="*/ 31822 w 567"/>
                  <a:gd name="T23" fmla="*/ 803 h 415"/>
                  <a:gd name="T24" fmla="*/ 29675 w 567"/>
                  <a:gd name="T25" fmla="*/ 1896 h 415"/>
                  <a:gd name="T26" fmla="*/ 29675 w 567"/>
                  <a:gd name="T27" fmla="*/ 3240 h 415"/>
                  <a:gd name="T28" fmla="*/ 5505 w 567"/>
                  <a:gd name="T29" fmla="*/ 17699 h 415"/>
                  <a:gd name="T30" fmla="*/ 5505 w 567"/>
                  <a:gd name="T31" fmla="*/ 17699 h 415"/>
                  <a:gd name="T32" fmla="*/ 5505 w 567"/>
                  <a:gd name="T33" fmla="*/ 17699 h 415"/>
                  <a:gd name="T34" fmla="*/ 4914 w 567"/>
                  <a:gd name="T35" fmla="*/ 18502 h 415"/>
                  <a:gd name="T36" fmla="*/ 4914 w 567"/>
                  <a:gd name="T37" fmla="*/ 18502 h 415"/>
                  <a:gd name="T38" fmla="*/ 0 w 567"/>
                  <a:gd name="T39" fmla="*/ 27983 h 415"/>
                  <a:gd name="T40" fmla="*/ 5821 w 567"/>
                  <a:gd name="T41" fmla="*/ 24162 h 4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7"/>
                  <a:gd name="T64" fmla="*/ 0 h 415"/>
                  <a:gd name="T65" fmla="*/ 567 w 567"/>
                  <a:gd name="T66" fmla="*/ 415 h 4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7" h="415">
                    <a:moveTo>
                      <a:pt x="79" y="329"/>
                    </a:moveTo>
                    <a:cubicBezTo>
                      <a:pt x="91" y="322"/>
                      <a:pt x="103" y="320"/>
                      <a:pt x="114" y="324"/>
                    </a:cubicBezTo>
                    <a:cubicBezTo>
                      <a:pt x="126" y="327"/>
                      <a:pt x="135" y="336"/>
                      <a:pt x="140" y="349"/>
                    </a:cubicBezTo>
                    <a:cubicBezTo>
                      <a:pt x="143" y="356"/>
                      <a:pt x="153" y="384"/>
                      <a:pt x="164" y="415"/>
                    </a:cubicBezTo>
                    <a:cubicBezTo>
                      <a:pt x="175" y="389"/>
                      <a:pt x="188" y="366"/>
                      <a:pt x="204" y="344"/>
                    </a:cubicBezTo>
                    <a:cubicBezTo>
                      <a:pt x="252" y="279"/>
                      <a:pt x="322" y="231"/>
                      <a:pt x="404" y="212"/>
                    </a:cubicBezTo>
                    <a:cubicBezTo>
                      <a:pt x="404" y="223"/>
                      <a:pt x="404" y="230"/>
                      <a:pt x="404" y="230"/>
                    </a:cubicBezTo>
                    <a:cubicBezTo>
                      <a:pt x="404" y="254"/>
                      <a:pt x="419" y="258"/>
                      <a:pt x="433" y="246"/>
                    </a:cubicBezTo>
                    <a:cubicBezTo>
                      <a:pt x="447" y="234"/>
                      <a:pt x="543" y="159"/>
                      <a:pt x="557" y="148"/>
                    </a:cubicBezTo>
                    <a:cubicBezTo>
                      <a:pt x="563" y="143"/>
                      <a:pt x="567" y="137"/>
                      <a:pt x="567" y="129"/>
                    </a:cubicBezTo>
                    <a:cubicBezTo>
                      <a:pt x="567" y="121"/>
                      <a:pt x="563" y="114"/>
                      <a:pt x="557" y="109"/>
                    </a:cubicBezTo>
                    <a:cubicBezTo>
                      <a:pt x="543" y="98"/>
                      <a:pt x="442" y="17"/>
                      <a:pt x="433" y="11"/>
                    </a:cubicBezTo>
                    <a:cubicBezTo>
                      <a:pt x="417" y="0"/>
                      <a:pt x="404" y="3"/>
                      <a:pt x="404" y="26"/>
                    </a:cubicBezTo>
                    <a:cubicBezTo>
                      <a:pt x="404" y="27"/>
                      <a:pt x="404" y="34"/>
                      <a:pt x="404" y="44"/>
                    </a:cubicBezTo>
                    <a:cubicBezTo>
                      <a:pt x="270" y="65"/>
                      <a:pt x="153" y="138"/>
                      <a:pt x="75" y="241"/>
                    </a:cubicBezTo>
                    <a:cubicBezTo>
                      <a:pt x="75" y="241"/>
                      <a:pt x="75" y="241"/>
                      <a:pt x="75" y="241"/>
                    </a:cubicBezTo>
                    <a:cubicBezTo>
                      <a:pt x="75" y="241"/>
                      <a:pt x="75" y="241"/>
                      <a:pt x="75" y="241"/>
                    </a:cubicBezTo>
                    <a:cubicBezTo>
                      <a:pt x="72" y="245"/>
                      <a:pt x="70" y="248"/>
                      <a:pt x="67" y="252"/>
                    </a:cubicBezTo>
                    <a:cubicBezTo>
                      <a:pt x="67" y="252"/>
                      <a:pt x="67" y="252"/>
                      <a:pt x="67" y="252"/>
                    </a:cubicBezTo>
                    <a:cubicBezTo>
                      <a:pt x="39" y="291"/>
                      <a:pt x="17" y="334"/>
                      <a:pt x="0" y="381"/>
                    </a:cubicBezTo>
                    <a:cubicBezTo>
                      <a:pt x="34" y="359"/>
                      <a:pt x="72" y="334"/>
                      <a:pt x="79"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98" name="TextBox 97">
              <a:extLst>
                <a:ext uri="{FF2B5EF4-FFF2-40B4-BE49-F238E27FC236}">
                  <a16:creationId xmlns="" xmlns:a16="http://schemas.microsoft.com/office/drawing/2014/main" id="{B0410394-DD2B-490E-A48A-593ECB9243FF}"/>
                </a:ext>
              </a:extLst>
            </p:cNvPr>
            <p:cNvSpPr txBox="1"/>
            <p:nvPr/>
          </p:nvSpPr>
          <p:spPr bwMode="auto">
            <a:xfrm>
              <a:off x="2985158" y="2227935"/>
              <a:ext cx="827918" cy="263174"/>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defPPr>
                <a:defRPr lang="en-US"/>
              </a:defPPr>
              <a:lvl1pPr algn="ctr">
                <a:buClr>
                  <a:schemeClr val="tx1"/>
                </a:buClr>
                <a:defRPr sz="2000"/>
              </a:lvl1pPr>
            </a:lstStyle>
            <a:p>
              <a:r>
                <a:rPr lang="en-US" sz="1800" dirty="0"/>
                <a:t>Detection</a:t>
              </a:r>
            </a:p>
          </p:txBody>
        </p:sp>
        <p:sp>
          <p:nvSpPr>
            <p:cNvPr id="99" name="TextBox 98">
              <a:extLst>
                <a:ext uri="{FF2B5EF4-FFF2-40B4-BE49-F238E27FC236}">
                  <a16:creationId xmlns="" xmlns:a16="http://schemas.microsoft.com/office/drawing/2014/main" id="{8B1EE601-4846-4009-8C9C-AD3471277B25}"/>
                </a:ext>
              </a:extLst>
            </p:cNvPr>
            <p:cNvSpPr txBox="1"/>
            <p:nvPr/>
          </p:nvSpPr>
          <p:spPr bwMode="auto">
            <a:xfrm rot="4474509">
              <a:off x="3805597" y="3009264"/>
              <a:ext cx="1102512" cy="263174"/>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defPPr>
                <a:defRPr lang="en-US"/>
              </a:defPPr>
              <a:lvl1pPr algn="ctr">
                <a:buClr>
                  <a:schemeClr val="tx1"/>
                </a:buClr>
                <a:defRPr sz="2000"/>
              </a:lvl1pPr>
            </a:lstStyle>
            <a:p>
              <a:r>
                <a:rPr lang="en-US" sz="1800" dirty="0"/>
                <a:t>Investigation</a:t>
              </a:r>
            </a:p>
          </p:txBody>
        </p:sp>
        <p:sp>
          <p:nvSpPr>
            <p:cNvPr id="100" name="TextBox 99">
              <a:extLst>
                <a:ext uri="{FF2B5EF4-FFF2-40B4-BE49-F238E27FC236}">
                  <a16:creationId xmlns="" xmlns:a16="http://schemas.microsoft.com/office/drawing/2014/main" id="{52C0B251-0191-4852-BC8C-B4F7653BDAEB}"/>
                </a:ext>
              </a:extLst>
            </p:cNvPr>
            <p:cNvSpPr txBox="1"/>
            <p:nvPr/>
          </p:nvSpPr>
          <p:spPr bwMode="auto">
            <a:xfrm rot="19600981">
              <a:off x="3511423" y="4172886"/>
              <a:ext cx="839962" cy="263174"/>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defPPr>
                <a:defRPr lang="en-US"/>
              </a:defPPr>
              <a:lvl1pPr algn="ctr">
                <a:buClr>
                  <a:schemeClr val="tx1"/>
                </a:buClr>
                <a:defRPr sz="2000"/>
              </a:lvl1pPr>
            </a:lstStyle>
            <a:p>
              <a:r>
                <a:rPr lang="en-US" sz="1800" dirty="0"/>
                <a:t>Definition</a:t>
              </a:r>
            </a:p>
          </p:txBody>
        </p:sp>
        <p:sp>
          <p:nvSpPr>
            <p:cNvPr id="101" name="TextBox 100">
              <a:extLst>
                <a:ext uri="{FF2B5EF4-FFF2-40B4-BE49-F238E27FC236}">
                  <a16:creationId xmlns="" xmlns:a16="http://schemas.microsoft.com/office/drawing/2014/main" id="{38B2E6E6-B847-41FD-81B3-5AEFD470EDB0}"/>
                </a:ext>
              </a:extLst>
            </p:cNvPr>
            <p:cNvSpPr txBox="1"/>
            <p:nvPr/>
          </p:nvSpPr>
          <p:spPr bwMode="auto">
            <a:xfrm rot="2669240">
              <a:off x="2142085" y="4095876"/>
              <a:ext cx="983281" cy="263174"/>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defPPr>
                <a:defRPr lang="en-US"/>
              </a:defPPr>
              <a:lvl1pPr algn="ctr">
                <a:buClr>
                  <a:schemeClr val="tx1"/>
                </a:buClr>
                <a:defRPr sz="2000"/>
              </a:lvl1pPr>
            </a:lstStyle>
            <a:p>
              <a:r>
                <a:rPr lang="en-US" sz="1800" dirty="0"/>
                <a:t>Distribution</a:t>
              </a:r>
            </a:p>
          </p:txBody>
        </p:sp>
        <p:sp>
          <p:nvSpPr>
            <p:cNvPr id="102" name="TextBox 101">
              <a:extLst>
                <a:ext uri="{FF2B5EF4-FFF2-40B4-BE49-F238E27FC236}">
                  <a16:creationId xmlns="" xmlns:a16="http://schemas.microsoft.com/office/drawing/2014/main" id="{35660B71-3E62-4ADD-B280-CA5F6630A1ED}"/>
                </a:ext>
              </a:extLst>
            </p:cNvPr>
            <p:cNvSpPr txBox="1"/>
            <p:nvPr/>
          </p:nvSpPr>
          <p:spPr bwMode="auto">
            <a:xfrm rot="17344899">
              <a:off x="1912429" y="2928288"/>
              <a:ext cx="859231" cy="263174"/>
            </a:xfrm>
            <a:prstGeom prst="rect">
              <a:avLst/>
            </a:prstGeom>
            <a:noFill/>
            <a:ln w="12700">
              <a:noFill/>
              <a:miter lim="800000"/>
              <a:headEnd/>
              <a:tailEnd/>
            </a:ln>
          </p:spPr>
          <p:txBody>
            <a:bodyPr vert="horz" wrap="none" lIns="72000" tIns="36000" rIns="73152" bIns="36576" numCol="1" rtlCol="0" anchor="ctr" anchorCtr="0" compatLnSpc="1">
              <a:prstTxWarp prst="textNoShape">
                <a:avLst/>
              </a:prstTxWarp>
              <a:spAutoFit/>
            </a:bodyPr>
            <a:lstStyle>
              <a:defPPr>
                <a:defRPr lang="en-US"/>
              </a:defPPr>
              <a:lvl1pPr algn="ctr">
                <a:buClr>
                  <a:schemeClr val="tx1"/>
                </a:buClr>
                <a:defRPr sz="2000"/>
              </a:lvl1pPr>
            </a:lstStyle>
            <a:p>
              <a:r>
                <a:rPr lang="en-US" sz="1800" dirty="0"/>
                <a:t>Operation</a:t>
              </a:r>
            </a:p>
          </p:txBody>
        </p:sp>
      </p:grpSp>
    </p:spTree>
    <p:extLst>
      <p:ext uri="{BB962C8B-B14F-4D97-AF65-F5344CB8AC3E}">
        <p14:creationId xmlns:p14="http://schemas.microsoft.com/office/powerpoint/2010/main" val="3894195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5560432" y="1531620"/>
            <a:ext cx="6265808" cy="4669155"/>
          </a:xfrm>
        </p:spPr>
        <p:txBody>
          <a:bodyPr>
            <a:normAutofit fontScale="92500" lnSpcReduction="20000"/>
          </a:bodyPr>
          <a:lstStyle/>
          <a:p>
            <a:pPr marL="0" indent="0">
              <a:buNone/>
            </a:pPr>
            <a:r>
              <a:rPr lang="en-US" sz="1800" dirty="0"/>
              <a:t>Mandatory operations for basic intent lifecycle management</a:t>
            </a:r>
            <a:endParaRPr lang="en-US" sz="1800" dirty="0">
              <a:solidFill>
                <a:srgbClr val="0082F0"/>
              </a:solidFill>
            </a:endParaRPr>
          </a:p>
          <a:p>
            <a:r>
              <a:rPr lang="en-US" sz="1600" dirty="0">
                <a:solidFill>
                  <a:srgbClr val="0082F0"/>
                </a:solidFill>
              </a:rPr>
              <a:t>SET</a:t>
            </a:r>
            <a:r>
              <a:rPr lang="en-US" sz="1600" dirty="0"/>
              <a:t>:</a:t>
            </a:r>
            <a:br>
              <a:rPr lang="en-US" sz="1600" dirty="0"/>
            </a:br>
            <a:r>
              <a:rPr lang="en-US" sz="1600" dirty="0"/>
              <a:t>Send a new or modified intent to an intent handler</a:t>
            </a:r>
            <a:endParaRPr lang="en-US" sz="1600" dirty="0">
              <a:solidFill>
                <a:srgbClr val="0082F0"/>
              </a:solidFill>
            </a:endParaRPr>
          </a:p>
          <a:p>
            <a:r>
              <a:rPr lang="en-US" sz="1600" dirty="0">
                <a:solidFill>
                  <a:srgbClr val="0082F0"/>
                </a:solidFill>
              </a:rPr>
              <a:t>REMOVE</a:t>
            </a:r>
            <a:r>
              <a:rPr lang="en-US" sz="1600" dirty="0"/>
              <a:t>:</a:t>
            </a:r>
            <a:br>
              <a:rPr lang="en-US" sz="1600" dirty="0"/>
            </a:br>
            <a:r>
              <a:rPr lang="en-US" sz="1600" dirty="0"/>
              <a:t>Withdraw and retire an intent</a:t>
            </a:r>
          </a:p>
          <a:p>
            <a:r>
              <a:rPr lang="en-US" sz="1600" dirty="0">
                <a:solidFill>
                  <a:srgbClr val="0082F0"/>
                </a:solidFill>
              </a:rPr>
              <a:t>REPORT</a:t>
            </a:r>
            <a:r>
              <a:rPr lang="en-US" sz="1600" dirty="0"/>
              <a:t>:</a:t>
            </a:r>
            <a:br>
              <a:rPr lang="en-US" sz="1600" dirty="0"/>
            </a:br>
            <a:r>
              <a:rPr lang="en-US" sz="1600" dirty="0"/>
              <a:t>Report the intent handling status and success</a:t>
            </a:r>
          </a:p>
          <a:p>
            <a:pPr marL="0" indent="0">
              <a:buNone/>
            </a:pPr>
            <a:endParaRPr lang="en-US" sz="1800" dirty="0"/>
          </a:p>
          <a:p>
            <a:pPr marL="0" indent="0">
              <a:buNone/>
            </a:pPr>
            <a:r>
              <a:rPr lang="en-US" sz="1800" dirty="0"/>
              <a:t>Optional operations for advanced intent negotiation</a:t>
            </a:r>
            <a:endParaRPr lang="en-US" sz="1800" dirty="0">
              <a:solidFill>
                <a:srgbClr val="0082F0"/>
              </a:solidFill>
            </a:endParaRPr>
          </a:p>
          <a:p>
            <a:r>
              <a:rPr lang="en-US" sz="1600" dirty="0">
                <a:solidFill>
                  <a:srgbClr val="0FC373"/>
                </a:solidFill>
              </a:rPr>
              <a:t>JUDGE</a:t>
            </a:r>
            <a:r>
              <a:rPr lang="en-US" sz="1600" dirty="0"/>
              <a:t>:</a:t>
            </a:r>
            <a:br>
              <a:rPr lang="en-US" sz="1600" dirty="0"/>
            </a:br>
            <a:r>
              <a:rPr lang="en-US" sz="1600" dirty="0"/>
              <a:t>Collaborative evaluation of proposed solutions</a:t>
            </a:r>
            <a:endParaRPr lang="en-US" sz="1600" dirty="0">
              <a:solidFill>
                <a:srgbClr val="0FC373"/>
              </a:solidFill>
            </a:endParaRPr>
          </a:p>
          <a:p>
            <a:r>
              <a:rPr lang="en-US" sz="1600" dirty="0">
                <a:solidFill>
                  <a:srgbClr val="0FC373"/>
                </a:solidFill>
              </a:rPr>
              <a:t>PROBE</a:t>
            </a:r>
            <a:r>
              <a:rPr lang="en-US" sz="1600" dirty="0"/>
              <a:t>:</a:t>
            </a:r>
            <a:br>
              <a:rPr lang="en-US" sz="1600" dirty="0"/>
            </a:br>
            <a:r>
              <a:rPr lang="en-US" sz="1600" dirty="0"/>
              <a:t>Asking the handler to estimate the potential success of an intent</a:t>
            </a:r>
          </a:p>
          <a:p>
            <a:r>
              <a:rPr lang="en-US" sz="1600" dirty="0">
                <a:solidFill>
                  <a:srgbClr val="0FC373"/>
                </a:solidFill>
              </a:rPr>
              <a:t>BEST</a:t>
            </a:r>
            <a:r>
              <a:rPr lang="en-US" sz="1600" dirty="0"/>
              <a:t>:</a:t>
            </a:r>
            <a:br>
              <a:rPr lang="en-US" sz="1600" dirty="0"/>
            </a:br>
            <a:r>
              <a:rPr lang="en-US" sz="1600" dirty="0"/>
              <a:t>Asking the handler for the best intent it can successfully handle</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INTERFACE OPERATIONS OVERVIEW</a:t>
            </a:r>
            <a:endParaRPr lang="en-GB" dirty="0"/>
          </a:p>
        </p:txBody>
      </p:sp>
      <p:grpSp>
        <p:nvGrpSpPr>
          <p:cNvPr id="34" name="Group 33">
            <a:extLst>
              <a:ext uri="{FF2B5EF4-FFF2-40B4-BE49-F238E27FC236}">
                <a16:creationId xmlns="" xmlns:a16="http://schemas.microsoft.com/office/drawing/2014/main" id="{E56EEB67-C3F3-4E60-A063-C4FBBB31F7E4}"/>
              </a:ext>
            </a:extLst>
          </p:cNvPr>
          <p:cNvGrpSpPr/>
          <p:nvPr/>
        </p:nvGrpSpPr>
        <p:grpSpPr>
          <a:xfrm>
            <a:off x="1092941" y="3986333"/>
            <a:ext cx="3787187" cy="369332"/>
            <a:chOff x="2091252" y="2848715"/>
            <a:chExt cx="3787187" cy="369332"/>
          </a:xfrm>
        </p:grpSpPr>
        <p:cxnSp>
          <p:nvCxnSpPr>
            <p:cNvPr id="35" name="Straight Connector 34">
              <a:extLst>
                <a:ext uri="{FF2B5EF4-FFF2-40B4-BE49-F238E27FC236}">
                  <a16:creationId xmlns="" xmlns:a16="http://schemas.microsoft.com/office/drawing/2014/main" id="{F00C0DAC-027E-4215-88B8-A606471D7242}"/>
                </a:ext>
              </a:extLst>
            </p:cNvPr>
            <p:cNvCxnSpPr>
              <a:cxnSpLocks/>
            </p:cNvCxnSpPr>
            <p:nvPr/>
          </p:nvCxnSpPr>
          <p:spPr>
            <a:xfrm>
              <a:off x="2091252" y="2887847"/>
              <a:ext cx="3735696" cy="5166"/>
            </a:xfrm>
            <a:prstGeom prst="line">
              <a:avLst/>
            </a:prstGeom>
            <a:ln w="19050">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BAF03414-D253-41EB-9CF1-4D610DD47BEF}"/>
                </a:ext>
              </a:extLst>
            </p:cNvPr>
            <p:cNvSpPr txBox="1"/>
            <p:nvPr/>
          </p:nvSpPr>
          <p:spPr>
            <a:xfrm>
              <a:off x="3173732" y="2848715"/>
              <a:ext cx="2704707" cy="369332"/>
            </a:xfrm>
            <a:prstGeom prst="rect">
              <a:avLst/>
            </a:prstGeom>
            <a:noFill/>
          </p:spPr>
          <p:txBody>
            <a:bodyPr wrap="square" rtlCol="0">
              <a:spAutoFit/>
            </a:bodyPr>
            <a:lstStyle/>
            <a:p>
              <a:pPr algn="r"/>
              <a:r>
                <a:rPr lang="en-US" dirty="0">
                  <a:solidFill>
                    <a:srgbClr val="0070C0"/>
                  </a:solidFill>
                </a:rPr>
                <a:t>Intent Interface</a:t>
              </a:r>
            </a:p>
          </p:txBody>
        </p:sp>
      </p:grpSp>
      <p:grpSp>
        <p:nvGrpSpPr>
          <p:cNvPr id="37" name="Group 36">
            <a:extLst>
              <a:ext uri="{FF2B5EF4-FFF2-40B4-BE49-F238E27FC236}">
                <a16:creationId xmlns="" xmlns:a16="http://schemas.microsoft.com/office/drawing/2014/main" id="{024BA6A7-FCDA-4B8B-B328-791667A8808D}"/>
              </a:ext>
            </a:extLst>
          </p:cNvPr>
          <p:cNvGrpSpPr/>
          <p:nvPr/>
        </p:nvGrpSpPr>
        <p:grpSpPr>
          <a:xfrm>
            <a:off x="2091057" y="3038797"/>
            <a:ext cx="472623" cy="1526742"/>
            <a:chOff x="1852048" y="1680914"/>
            <a:chExt cx="136902" cy="947986"/>
          </a:xfrm>
        </p:grpSpPr>
        <p:cxnSp>
          <p:nvCxnSpPr>
            <p:cNvPr id="38" name="Straight Arrow Connector 37">
              <a:extLst>
                <a:ext uri="{FF2B5EF4-FFF2-40B4-BE49-F238E27FC236}">
                  <a16:creationId xmlns="" xmlns:a16="http://schemas.microsoft.com/office/drawing/2014/main" id="{54BF6671-7988-4AE0-BC2C-D192FD97906C}"/>
                </a:ext>
              </a:extLst>
            </p:cNvPr>
            <p:cNvCxnSpPr>
              <a:cxnSpLocks/>
            </p:cNvCxnSpPr>
            <p:nvPr/>
          </p:nvCxnSpPr>
          <p:spPr>
            <a:xfrm>
              <a:off x="1852048" y="1680914"/>
              <a:ext cx="0" cy="94798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D8D00D56-ABF4-4C3C-B84B-C67E1F78AD44}"/>
                </a:ext>
              </a:extLst>
            </p:cNvPr>
            <p:cNvCxnSpPr>
              <a:cxnSpLocks/>
            </p:cNvCxnSpPr>
            <p:nvPr/>
          </p:nvCxnSpPr>
          <p:spPr>
            <a:xfrm>
              <a:off x="1988950" y="1680914"/>
              <a:ext cx="0" cy="947986"/>
            </a:xfrm>
            <a:prstGeom prst="straightConnector1">
              <a:avLst/>
            </a:prstGeom>
            <a:ln w="381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 xmlns:a16="http://schemas.microsoft.com/office/drawing/2014/main" id="{64329AFC-4720-498F-A85F-1BDA1F5EBE65}"/>
              </a:ext>
            </a:extLst>
          </p:cNvPr>
          <p:cNvSpPr/>
          <p:nvPr/>
        </p:nvSpPr>
        <p:spPr>
          <a:xfrm>
            <a:off x="1167581" y="1696010"/>
            <a:ext cx="2319574" cy="12230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2000" b="1" dirty="0">
                <a:solidFill>
                  <a:schemeClr val="tx1"/>
                </a:solidFill>
              </a:rPr>
              <a:t>Intent Manager</a:t>
            </a:r>
            <a:br>
              <a:rPr lang="aa-ET" sz="2000" b="1" dirty="0">
                <a:solidFill>
                  <a:schemeClr val="tx1"/>
                </a:solidFill>
              </a:rPr>
            </a:br>
            <a:r>
              <a:rPr lang="aa-ET" sz="2000" b="1" dirty="0">
                <a:solidFill>
                  <a:schemeClr val="tx1"/>
                </a:solidFill>
              </a:rPr>
              <a:t>(Intent </a:t>
            </a:r>
            <a:r>
              <a:rPr lang="en-US" sz="2000" b="1" dirty="0">
                <a:solidFill>
                  <a:schemeClr val="tx1"/>
                </a:solidFill>
              </a:rPr>
              <a:t>Owner</a:t>
            </a:r>
            <a:r>
              <a:rPr lang="aa-ET" sz="2000" b="1" dirty="0">
                <a:solidFill>
                  <a:schemeClr val="tx1"/>
                </a:solidFill>
              </a:rPr>
              <a:t>)</a:t>
            </a:r>
            <a:endParaRPr lang="en-US" dirty="0">
              <a:solidFill>
                <a:schemeClr val="tx1"/>
              </a:solidFill>
            </a:endParaRPr>
          </a:p>
        </p:txBody>
      </p:sp>
      <p:sp>
        <p:nvSpPr>
          <p:cNvPr id="41" name="Rectangle 40">
            <a:extLst>
              <a:ext uri="{FF2B5EF4-FFF2-40B4-BE49-F238E27FC236}">
                <a16:creationId xmlns="" xmlns:a16="http://schemas.microsoft.com/office/drawing/2014/main" id="{7FB8E4D9-076F-4606-89E4-AAA7C982AF74}"/>
              </a:ext>
            </a:extLst>
          </p:cNvPr>
          <p:cNvSpPr/>
          <p:nvPr/>
        </p:nvSpPr>
        <p:spPr>
          <a:xfrm>
            <a:off x="1167581" y="4685285"/>
            <a:ext cx="2319574" cy="12230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2000" b="1" dirty="0">
                <a:solidFill>
                  <a:schemeClr val="tx1"/>
                </a:solidFill>
              </a:rPr>
              <a:t>Intent Manager</a:t>
            </a:r>
            <a:br>
              <a:rPr lang="aa-ET" sz="2000" b="1" dirty="0">
                <a:solidFill>
                  <a:schemeClr val="tx1"/>
                </a:solidFill>
              </a:rPr>
            </a:br>
            <a:r>
              <a:rPr lang="aa-ET" sz="2000" b="1" dirty="0">
                <a:solidFill>
                  <a:schemeClr val="tx1"/>
                </a:solidFill>
              </a:rPr>
              <a:t>(</a:t>
            </a:r>
            <a:r>
              <a:rPr lang="en-US" sz="2000" b="1" dirty="0">
                <a:solidFill>
                  <a:schemeClr val="tx1"/>
                </a:solidFill>
              </a:rPr>
              <a:t>Intent Handler</a:t>
            </a:r>
            <a:r>
              <a:rPr lang="aa-ET" sz="2000" b="1" dirty="0">
                <a:solidFill>
                  <a:schemeClr val="tx1"/>
                </a:solidFill>
              </a:rPr>
              <a:t>)</a:t>
            </a:r>
            <a:endParaRPr lang="en-US" dirty="0">
              <a:solidFill>
                <a:schemeClr val="tx1"/>
              </a:solidFill>
            </a:endParaRPr>
          </a:p>
        </p:txBody>
      </p:sp>
      <p:sp>
        <p:nvSpPr>
          <p:cNvPr id="42" name="TextBox 41">
            <a:extLst>
              <a:ext uri="{FF2B5EF4-FFF2-40B4-BE49-F238E27FC236}">
                <a16:creationId xmlns="" xmlns:a16="http://schemas.microsoft.com/office/drawing/2014/main" id="{846984C5-EA83-4DA9-AF9A-FCE17C97AA11}"/>
              </a:ext>
            </a:extLst>
          </p:cNvPr>
          <p:cNvSpPr txBox="1"/>
          <p:nvPr/>
        </p:nvSpPr>
        <p:spPr bwMode="auto">
          <a:xfrm>
            <a:off x="911147" y="3053567"/>
            <a:ext cx="1095547"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r">
              <a:buClr>
                <a:schemeClr val="tx1"/>
              </a:buClr>
            </a:pPr>
            <a:r>
              <a:rPr lang="en-US" sz="1200" dirty="0">
                <a:solidFill>
                  <a:srgbClr val="0082F0"/>
                </a:solidFill>
              </a:rPr>
              <a:t>SET, REMOVE</a:t>
            </a:r>
            <a:endParaRPr lang="sv-SE" sz="1200" dirty="0" err="1">
              <a:solidFill>
                <a:srgbClr val="0082F0"/>
              </a:solidFill>
            </a:endParaRPr>
          </a:p>
        </p:txBody>
      </p:sp>
      <p:sp>
        <p:nvSpPr>
          <p:cNvPr id="43" name="TextBox 42">
            <a:extLst>
              <a:ext uri="{FF2B5EF4-FFF2-40B4-BE49-F238E27FC236}">
                <a16:creationId xmlns="" xmlns:a16="http://schemas.microsoft.com/office/drawing/2014/main" id="{C0A52AEE-7950-4844-AB6B-920155271A09}"/>
              </a:ext>
            </a:extLst>
          </p:cNvPr>
          <p:cNvSpPr txBox="1"/>
          <p:nvPr/>
        </p:nvSpPr>
        <p:spPr bwMode="auto">
          <a:xfrm>
            <a:off x="2631616" y="3052720"/>
            <a:ext cx="1067893" cy="257951"/>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en-US" sz="1200" dirty="0">
                <a:solidFill>
                  <a:srgbClr val="0082F0"/>
                </a:solidFill>
              </a:rPr>
              <a:t>REPORT</a:t>
            </a:r>
            <a:endParaRPr lang="sv-SE" sz="1200" dirty="0" err="1">
              <a:solidFill>
                <a:srgbClr val="0082F0"/>
              </a:solidFill>
            </a:endParaRPr>
          </a:p>
        </p:txBody>
      </p:sp>
      <p:sp>
        <p:nvSpPr>
          <p:cNvPr id="44" name="TextBox 43">
            <a:extLst>
              <a:ext uri="{FF2B5EF4-FFF2-40B4-BE49-F238E27FC236}">
                <a16:creationId xmlns="" xmlns:a16="http://schemas.microsoft.com/office/drawing/2014/main" id="{10094856-C111-415A-B9B7-B4A7EB40B7D6}"/>
              </a:ext>
            </a:extLst>
          </p:cNvPr>
          <p:cNvSpPr txBox="1"/>
          <p:nvPr/>
        </p:nvSpPr>
        <p:spPr bwMode="auto">
          <a:xfrm>
            <a:off x="1372592" y="3344230"/>
            <a:ext cx="635486" cy="442617"/>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r">
              <a:buClr>
                <a:schemeClr val="tx1"/>
              </a:buClr>
            </a:pPr>
            <a:r>
              <a:rPr lang="en-US" sz="1200" dirty="0">
                <a:solidFill>
                  <a:srgbClr val="0FC373"/>
                </a:solidFill>
              </a:rPr>
              <a:t>PROBE</a:t>
            </a:r>
            <a:r>
              <a:rPr lang="aa-ET" sz="1200" dirty="0">
                <a:solidFill>
                  <a:srgbClr val="0FC373"/>
                </a:solidFill>
              </a:rPr>
              <a:t/>
            </a:r>
            <a:br>
              <a:rPr lang="aa-ET" sz="1200" dirty="0">
                <a:solidFill>
                  <a:srgbClr val="0FC373"/>
                </a:solidFill>
              </a:rPr>
            </a:br>
            <a:r>
              <a:rPr lang="en-US" sz="1200" dirty="0">
                <a:solidFill>
                  <a:srgbClr val="0FC373"/>
                </a:solidFill>
              </a:rPr>
              <a:t>BEST</a:t>
            </a:r>
            <a:endParaRPr lang="sv-SE" sz="1200" dirty="0" err="1">
              <a:solidFill>
                <a:srgbClr val="0FC373"/>
              </a:solidFill>
            </a:endParaRPr>
          </a:p>
        </p:txBody>
      </p:sp>
      <p:sp>
        <p:nvSpPr>
          <p:cNvPr id="45" name="TextBox 44">
            <a:extLst>
              <a:ext uri="{FF2B5EF4-FFF2-40B4-BE49-F238E27FC236}">
                <a16:creationId xmlns="" xmlns:a16="http://schemas.microsoft.com/office/drawing/2014/main" id="{6F835FD3-6475-45C1-9A88-D8D53D6EAC32}"/>
              </a:ext>
            </a:extLst>
          </p:cNvPr>
          <p:cNvSpPr txBox="1"/>
          <p:nvPr/>
        </p:nvSpPr>
        <p:spPr bwMode="auto">
          <a:xfrm>
            <a:off x="2631616" y="3336229"/>
            <a:ext cx="2248511" cy="627283"/>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aa-ET" sz="1200" dirty="0">
                <a:solidFill>
                  <a:srgbClr val="0FC373"/>
                </a:solidFill>
              </a:rPr>
              <a:t>REPORT (PROBE),</a:t>
            </a:r>
            <a:br>
              <a:rPr lang="aa-ET" sz="1200" dirty="0">
                <a:solidFill>
                  <a:srgbClr val="0FC373"/>
                </a:solidFill>
              </a:rPr>
            </a:br>
            <a:r>
              <a:rPr lang="aa-ET" sz="1200" dirty="0">
                <a:solidFill>
                  <a:srgbClr val="0FC373"/>
                </a:solidFill>
              </a:rPr>
              <a:t>REPORT (BEST),</a:t>
            </a:r>
            <a:br>
              <a:rPr lang="aa-ET" sz="1200" dirty="0">
                <a:solidFill>
                  <a:srgbClr val="0FC373"/>
                </a:solidFill>
              </a:rPr>
            </a:br>
            <a:r>
              <a:rPr lang="aa-ET" sz="1200" dirty="0">
                <a:solidFill>
                  <a:srgbClr val="0FC373"/>
                </a:solidFill>
              </a:rPr>
              <a:t>JUDGE</a:t>
            </a:r>
            <a:endParaRPr lang="sv-SE" sz="1200" dirty="0" err="1">
              <a:solidFill>
                <a:srgbClr val="0FC373"/>
              </a:solidFill>
            </a:endParaRPr>
          </a:p>
        </p:txBody>
      </p:sp>
    </p:spTree>
    <p:extLst>
      <p:ext uri="{BB962C8B-B14F-4D97-AF65-F5344CB8AC3E}">
        <p14:creationId xmlns:p14="http://schemas.microsoft.com/office/powerpoint/2010/main" val="556567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336922" y="1619250"/>
            <a:ext cx="6265808" cy="4669155"/>
          </a:xfrm>
        </p:spPr>
        <p:txBody>
          <a:bodyPr>
            <a:normAutofit fontScale="55000" lnSpcReduction="20000"/>
          </a:bodyPr>
          <a:lstStyle/>
          <a:p>
            <a:r>
              <a:rPr lang="en-US" sz="3200" dirty="0"/>
              <a:t>The SET operation is used by an intent owner to communicate an intent to the chosen intent handler.</a:t>
            </a:r>
          </a:p>
          <a:p>
            <a:r>
              <a:rPr lang="en-US" sz="3200" dirty="0"/>
              <a:t>The REPORT operation is used by the intent handler to report on progress according to the reporting conditions the owner has specified within the intent. </a:t>
            </a:r>
          </a:p>
          <a:p>
            <a:endParaRPr lang="en-US" sz="3200" dirty="0"/>
          </a:p>
          <a:p>
            <a:endParaRPr lang="en-US" sz="3200" dirty="0"/>
          </a:p>
          <a:p>
            <a:endParaRPr lang="en-US" sz="3200" dirty="0"/>
          </a:p>
          <a:p>
            <a:endParaRPr lang="en-US" sz="3200" dirty="0"/>
          </a:p>
          <a:p>
            <a:endParaRPr lang="en-US" sz="3200" dirty="0"/>
          </a:p>
          <a:p>
            <a:pPr marL="0" indent="0">
              <a:buNone/>
            </a:pPr>
            <a:r>
              <a:rPr lang="en-US" sz="3200" dirty="0"/>
              <a:t>Note: These are conceptual operations of the intent interface. They are be implemented using REST and CRUD operations in API design </a:t>
            </a:r>
            <a:endParaRPr lang="aa-ET" sz="32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INTERFACE OPERATIONS: </a:t>
            </a:r>
            <a:r>
              <a:rPr lang="aa-ET" dirty="0">
                <a:solidFill>
                  <a:srgbClr val="FF0000"/>
                </a:solidFill>
              </a:rPr>
              <a:t>BASIC SETTING AND REPORTING</a:t>
            </a:r>
            <a:endParaRPr lang="en-GB" dirty="0">
              <a:solidFill>
                <a:srgbClr val="FF0000"/>
              </a:solidFill>
            </a:endParaRPr>
          </a:p>
        </p:txBody>
      </p:sp>
      <p:grpSp>
        <p:nvGrpSpPr>
          <p:cNvPr id="34" name="Group 33">
            <a:extLst>
              <a:ext uri="{FF2B5EF4-FFF2-40B4-BE49-F238E27FC236}">
                <a16:creationId xmlns="" xmlns:a16="http://schemas.microsoft.com/office/drawing/2014/main" id="{B8BFA17D-4879-4324-AA09-6A764A23232D}"/>
              </a:ext>
            </a:extLst>
          </p:cNvPr>
          <p:cNvGrpSpPr/>
          <p:nvPr/>
        </p:nvGrpSpPr>
        <p:grpSpPr>
          <a:xfrm>
            <a:off x="6897824" y="1006035"/>
            <a:ext cx="5249450" cy="5237437"/>
            <a:chOff x="6897824" y="1006035"/>
            <a:chExt cx="5249450" cy="5237437"/>
          </a:xfrm>
        </p:grpSpPr>
        <p:sp>
          <p:nvSpPr>
            <p:cNvPr id="35" name="TextBox 34">
              <a:extLst>
                <a:ext uri="{FF2B5EF4-FFF2-40B4-BE49-F238E27FC236}">
                  <a16:creationId xmlns="" xmlns:a16="http://schemas.microsoft.com/office/drawing/2014/main" id="{38737C9A-943B-4F42-8740-0E72399D37DA}"/>
                </a:ext>
              </a:extLst>
            </p:cNvPr>
            <p:cNvSpPr txBox="1"/>
            <p:nvPr/>
          </p:nvSpPr>
          <p:spPr bwMode="auto">
            <a:xfrm>
              <a:off x="10388084" y="1006035"/>
              <a:ext cx="1759190"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Handler</a:t>
              </a:r>
              <a:endParaRPr lang="aa-ET" sz="2000" dirty="0" err="1"/>
            </a:p>
          </p:txBody>
        </p:sp>
        <p:sp>
          <p:nvSpPr>
            <p:cNvPr id="36" name="TextBox 35">
              <a:extLst>
                <a:ext uri="{FF2B5EF4-FFF2-40B4-BE49-F238E27FC236}">
                  <a16:creationId xmlns="" xmlns:a16="http://schemas.microsoft.com/office/drawing/2014/main" id="{BF77757B-5843-48AB-8B25-625C811159B0}"/>
                </a:ext>
              </a:extLst>
            </p:cNvPr>
            <p:cNvSpPr txBox="1"/>
            <p:nvPr/>
          </p:nvSpPr>
          <p:spPr bwMode="auto">
            <a:xfrm>
              <a:off x="6897824" y="1006036"/>
              <a:ext cx="1621332"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Owner</a:t>
              </a:r>
              <a:endParaRPr lang="aa-ET" sz="2000" dirty="0" err="1"/>
            </a:p>
          </p:txBody>
        </p:sp>
        <p:grpSp>
          <p:nvGrpSpPr>
            <p:cNvPr id="37" name="Group 36">
              <a:extLst>
                <a:ext uri="{FF2B5EF4-FFF2-40B4-BE49-F238E27FC236}">
                  <a16:creationId xmlns="" xmlns:a16="http://schemas.microsoft.com/office/drawing/2014/main" id="{B354F36D-EF43-420E-98CA-3E9BF236B39B}"/>
                </a:ext>
              </a:extLst>
            </p:cNvPr>
            <p:cNvGrpSpPr/>
            <p:nvPr/>
          </p:nvGrpSpPr>
          <p:grpSpPr>
            <a:xfrm>
              <a:off x="7486599" y="1537001"/>
              <a:ext cx="3934354" cy="4706471"/>
              <a:chOff x="8110168" y="1585582"/>
              <a:chExt cx="2156616" cy="2922348"/>
            </a:xfrm>
          </p:grpSpPr>
          <p:cxnSp>
            <p:nvCxnSpPr>
              <p:cNvPr id="51" name="Straight Connector 50">
                <a:extLst>
                  <a:ext uri="{FF2B5EF4-FFF2-40B4-BE49-F238E27FC236}">
                    <a16:creationId xmlns="" xmlns:a16="http://schemas.microsoft.com/office/drawing/2014/main" id="{D8645D63-9B2D-4A01-BF1B-E8F620E48B72}"/>
                  </a:ext>
                </a:extLst>
              </p:cNvPr>
              <p:cNvCxnSpPr>
                <a:cxnSpLocks/>
              </p:cNvCxnSpPr>
              <p:nvPr/>
            </p:nvCxnSpPr>
            <p:spPr bwMode="auto">
              <a:xfrm>
                <a:off x="8110168"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52" name="Straight Connector 51">
                <a:extLst>
                  <a:ext uri="{FF2B5EF4-FFF2-40B4-BE49-F238E27FC236}">
                    <a16:creationId xmlns="" xmlns:a16="http://schemas.microsoft.com/office/drawing/2014/main" id="{170CDEAD-6397-48FA-8473-493468EE0C27}"/>
                  </a:ext>
                </a:extLst>
              </p:cNvPr>
              <p:cNvCxnSpPr>
                <a:cxnSpLocks/>
              </p:cNvCxnSpPr>
              <p:nvPr/>
            </p:nvCxnSpPr>
            <p:spPr bwMode="auto">
              <a:xfrm>
                <a:off x="10266784"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grpSp>
        <p:grpSp>
          <p:nvGrpSpPr>
            <p:cNvPr id="38" name="Group 37">
              <a:extLst>
                <a:ext uri="{FF2B5EF4-FFF2-40B4-BE49-F238E27FC236}">
                  <a16:creationId xmlns="" xmlns:a16="http://schemas.microsoft.com/office/drawing/2014/main" id="{0863DAD3-C31E-40A0-BAD6-F9033F61AEC9}"/>
                </a:ext>
              </a:extLst>
            </p:cNvPr>
            <p:cNvGrpSpPr/>
            <p:nvPr/>
          </p:nvGrpSpPr>
          <p:grpSpPr>
            <a:xfrm>
              <a:off x="7599539" y="1860126"/>
              <a:ext cx="3708476" cy="288728"/>
              <a:chOff x="8212194" y="1517086"/>
              <a:chExt cx="2532939" cy="288728"/>
            </a:xfrm>
          </p:grpSpPr>
          <p:cxnSp>
            <p:nvCxnSpPr>
              <p:cNvPr id="49" name="Straight Arrow Connector 48">
                <a:extLst>
                  <a:ext uri="{FF2B5EF4-FFF2-40B4-BE49-F238E27FC236}">
                    <a16:creationId xmlns="" xmlns:a16="http://schemas.microsoft.com/office/drawing/2014/main" id="{D5B27E8D-C8B1-4389-8F0A-DE9B77A1741C}"/>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50" name="TextBox 49">
                <a:extLst>
                  <a:ext uri="{FF2B5EF4-FFF2-40B4-BE49-F238E27FC236}">
                    <a16:creationId xmlns="" xmlns:a16="http://schemas.microsoft.com/office/drawing/2014/main" id="{69AE6033-202A-4059-8FE4-B78781926DA5}"/>
                  </a:ext>
                </a:extLst>
              </p:cNvPr>
              <p:cNvSpPr txBox="1"/>
              <p:nvPr/>
            </p:nvSpPr>
            <p:spPr bwMode="auto">
              <a:xfrm>
                <a:off x="8263671" y="1517086"/>
                <a:ext cx="916884"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400" dirty="0">
                    <a:solidFill>
                      <a:srgbClr val="0082F0"/>
                    </a:solidFill>
                  </a:rPr>
                  <a:t>SET: &lt;intent 1&gt;</a:t>
                </a:r>
                <a:endParaRPr lang="aa-ET" sz="1400" dirty="0" err="1">
                  <a:solidFill>
                    <a:srgbClr val="0082F0"/>
                  </a:solidFill>
                </a:endParaRPr>
              </a:p>
            </p:txBody>
          </p:sp>
        </p:grpSp>
        <p:grpSp>
          <p:nvGrpSpPr>
            <p:cNvPr id="39" name="Group 38">
              <a:extLst>
                <a:ext uri="{FF2B5EF4-FFF2-40B4-BE49-F238E27FC236}">
                  <a16:creationId xmlns="" xmlns:a16="http://schemas.microsoft.com/office/drawing/2014/main" id="{2A2988FC-FD1C-4A64-96EB-4300F476B1CB}"/>
                </a:ext>
              </a:extLst>
            </p:cNvPr>
            <p:cNvGrpSpPr/>
            <p:nvPr/>
          </p:nvGrpSpPr>
          <p:grpSpPr>
            <a:xfrm>
              <a:off x="7599539" y="2458304"/>
              <a:ext cx="3708477" cy="288728"/>
              <a:chOff x="8212193" y="2027619"/>
              <a:chExt cx="2532940" cy="288728"/>
            </a:xfrm>
          </p:grpSpPr>
          <p:cxnSp>
            <p:nvCxnSpPr>
              <p:cNvPr id="47" name="Straight Arrow Connector 46">
                <a:extLst>
                  <a:ext uri="{FF2B5EF4-FFF2-40B4-BE49-F238E27FC236}">
                    <a16:creationId xmlns="" xmlns:a16="http://schemas.microsoft.com/office/drawing/2014/main" id="{D19A9BF2-0891-4D13-BABA-C26C162852B5}"/>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8" name="TextBox 47">
                <a:extLst>
                  <a:ext uri="{FF2B5EF4-FFF2-40B4-BE49-F238E27FC236}">
                    <a16:creationId xmlns="" xmlns:a16="http://schemas.microsoft.com/office/drawing/2014/main" id="{124118AE-0B9B-4609-9346-A0FAF52A85A2}"/>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1&gt;</a:t>
                </a:r>
                <a:endParaRPr lang="aa-ET" sz="1400" dirty="0" err="1">
                  <a:solidFill>
                    <a:srgbClr val="0082F0"/>
                  </a:solidFill>
                </a:endParaRPr>
              </a:p>
            </p:txBody>
          </p:sp>
        </p:grpSp>
        <p:grpSp>
          <p:nvGrpSpPr>
            <p:cNvPr id="40" name="Group 39">
              <a:extLst>
                <a:ext uri="{FF2B5EF4-FFF2-40B4-BE49-F238E27FC236}">
                  <a16:creationId xmlns="" xmlns:a16="http://schemas.microsoft.com/office/drawing/2014/main" id="{9DE15759-7017-4CA9-93FE-26BA27D1BDB2}"/>
                </a:ext>
              </a:extLst>
            </p:cNvPr>
            <p:cNvGrpSpPr/>
            <p:nvPr/>
          </p:nvGrpSpPr>
          <p:grpSpPr>
            <a:xfrm>
              <a:off x="7599539" y="3056482"/>
              <a:ext cx="3708477" cy="288728"/>
              <a:chOff x="8212193" y="2027619"/>
              <a:chExt cx="2532940" cy="288728"/>
            </a:xfrm>
          </p:grpSpPr>
          <p:cxnSp>
            <p:nvCxnSpPr>
              <p:cNvPr id="45" name="Straight Arrow Connector 44">
                <a:extLst>
                  <a:ext uri="{FF2B5EF4-FFF2-40B4-BE49-F238E27FC236}">
                    <a16:creationId xmlns="" xmlns:a16="http://schemas.microsoft.com/office/drawing/2014/main" id="{86C66635-ED61-4E82-AA49-A617C246E3F6}"/>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6" name="TextBox 45">
                <a:extLst>
                  <a:ext uri="{FF2B5EF4-FFF2-40B4-BE49-F238E27FC236}">
                    <a16:creationId xmlns="" xmlns:a16="http://schemas.microsoft.com/office/drawing/2014/main" id="{6780E452-18DF-4368-89CF-DDD61CEA01BB}"/>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2&gt;</a:t>
                </a:r>
                <a:endParaRPr lang="aa-ET" sz="1400" dirty="0" err="1">
                  <a:solidFill>
                    <a:srgbClr val="0082F0"/>
                  </a:solidFill>
                </a:endParaRPr>
              </a:p>
            </p:txBody>
          </p:sp>
        </p:grpSp>
        <p:grpSp>
          <p:nvGrpSpPr>
            <p:cNvPr id="41" name="Group 40">
              <a:extLst>
                <a:ext uri="{FF2B5EF4-FFF2-40B4-BE49-F238E27FC236}">
                  <a16:creationId xmlns="" xmlns:a16="http://schemas.microsoft.com/office/drawing/2014/main" id="{6B885ADF-4538-44F5-9A76-73930896D2BF}"/>
                </a:ext>
              </a:extLst>
            </p:cNvPr>
            <p:cNvGrpSpPr/>
            <p:nvPr/>
          </p:nvGrpSpPr>
          <p:grpSpPr>
            <a:xfrm>
              <a:off x="7599539" y="3654661"/>
              <a:ext cx="3708477" cy="288728"/>
              <a:chOff x="8212193" y="2027619"/>
              <a:chExt cx="2532940" cy="288728"/>
            </a:xfrm>
          </p:grpSpPr>
          <p:cxnSp>
            <p:nvCxnSpPr>
              <p:cNvPr id="43" name="Straight Arrow Connector 42">
                <a:extLst>
                  <a:ext uri="{FF2B5EF4-FFF2-40B4-BE49-F238E27FC236}">
                    <a16:creationId xmlns="" xmlns:a16="http://schemas.microsoft.com/office/drawing/2014/main" id="{EC5868EF-BA82-46EC-8BD5-523A6A76D575}"/>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4" name="TextBox 43">
                <a:extLst>
                  <a:ext uri="{FF2B5EF4-FFF2-40B4-BE49-F238E27FC236}">
                    <a16:creationId xmlns="" xmlns:a16="http://schemas.microsoft.com/office/drawing/2014/main" id="{0150A827-134B-4308-A7F0-C95234C59629}"/>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3&gt;</a:t>
                </a:r>
                <a:endParaRPr lang="aa-ET" sz="1400" dirty="0" err="1">
                  <a:solidFill>
                    <a:srgbClr val="0082F0"/>
                  </a:solidFill>
                </a:endParaRPr>
              </a:p>
            </p:txBody>
          </p:sp>
        </p:grpSp>
        <p:sp>
          <p:nvSpPr>
            <p:cNvPr id="42" name="TextBox 41">
              <a:extLst>
                <a:ext uri="{FF2B5EF4-FFF2-40B4-BE49-F238E27FC236}">
                  <a16:creationId xmlns="" xmlns:a16="http://schemas.microsoft.com/office/drawing/2014/main" id="{06EF6EDA-FD2E-4E19-B11B-1E024DEEF869}"/>
                </a:ext>
              </a:extLst>
            </p:cNvPr>
            <p:cNvSpPr txBox="1"/>
            <p:nvPr/>
          </p:nvSpPr>
          <p:spPr bwMode="auto">
            <a:xfrm>
              <a:off x="9322783" y="4255054"/>
              <a:ext cx="261986"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chemeClr val="tx1"/>
                </a:buClr>
              </a:pPr>
              <a:r>
                <a:rPr lang="en-US" sz="1400" dirty="0"/>
                <a:t>…</a:t>
              </a:r>
              <a:endParaRPr lang="aa-ET" sz="1400" dirty="0" err="1"/>
            </a:p>
          </p:txBody>
        </p:sp>
      </p:grpSp>
    </p:spTree>
    <p:extLst>
      <p:ext uri="{BB962C8B-B14F-4D97-AF65-F5344CB8AC3E}">
        <p14:creationId xmlns:p14="http://schemas.microsoft.com/office/powerpoint/2010/main" val="3445306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336922" y="1619250"/>
            <a:ext cx="6265808" cy="4669155"/>
          </a:xfrm>
        </p:spPr>
        <p:txBody>
          <a:bodyPr>
            <a:normAutofit/>
          </a:bodyPr>
          <a:lstStyle/>
          <a:p>
            <a:pPr marL="514350" indent="-514350">
              <a:buFont typeface="+mj-lt"/>
              <a:buAutoNum type="arabicPeriod"/>
            </a:pPr>
            <a:r>
              <a:rPr lang="en-US" sz="2400" dirty="0"/>
              <a:t>The SET operation </a:t>
            </a:r>
            <a:r>
              <a:rPr lang="en-US" sz="2400" dirty="0" smtClean="0"/>
              <a:t>is a POST request from intent </a:t>
            </a:r>
            <a:r>
              <a:rPr lang="en-US" sz="2400" dirty="0"/>
              <a:t>owner to </a:t>
            </a:r>
            <a:r>
              <a:rPr lang="en-US" sz="2400" dirty="0" smtClean="0"/>
              <a:t>intent handler</a:t>
            </a:r>
          </a:p>
          <a:p>
            <a:pPr marL="514350" indent="-514350">
              <a:buFont typeface="+mj-lt"/>
              <a:buAutoNum type="arabicPeriod"/>
            </a:pPr>
            <a:r>
              <a:rPr lang="en-US" sz="2400" dirty="0" smtClean="0"/>
              <a:t>Handler returns the Id and acknowledges </a:t>
            </a:r>
            <a:r>
              <a:rPr lang="en-US" sz="2400" dirty="0" err="1" smtClean="0"/>
              <a:t>IntentReceived</a:t>
            </a:r>
            <a:r>
              <a:rPr lang="en-US" sz="2400" dirty="0" smtClean="0"/>
              <a:t> in a 201 Created response</a:t>
            </a:r>
            <a:endParaRPr lang="en-US" sz="2400" dirty="0"/>
          </a:p>
          <a:p>
            <a:pPr marL="0" indent="0">
              <a:buNone/>
            </a:pPr>
            <a:endParaRPr lang="en-US" sz="2400" dirty="0"/>
          </a:p>
          <a:p>
            <a:endParaRPr lang="en-US" sz="2400" dirty="0"/>
          </a:p>
          <a:p>
            <a:endParaRPr lang="en-US" sz="2400" dirty="0"/>
          </a:p>
          <a:p>
            <a:endParaRPr lang="en-US" sz="2400" dirty="0"/>
          </a:p>
          <a:p>
            <a:pPr marL="0" indent="0">
              <a:buNone/>
            </a:pPr>
            <a:endParaRPr lang="en-US" sz="24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INTERFACE OPERATIONS: </a:t>
            </a:r>
            <a:r>
              <a:rPr lang="aa-ET" dirty="0">
                <a:solidFill>
                  <a:srgbClr val="FF0000"/>
                </a:solidFill>
              </a:rPr>
              <a:t>BASIC SETTING AND </a:t>
            </a:r>
            <a:r>
              <a:rPr lang="aa-ET" dirty="0" smtClean="0">
                <a:solidFill>
                  <a:srgbClr val="FF0000"/>
                </a:solidFill>
              </a:rPr>
              <a:t>REPORTING</a:t>
            </a:r>
            <a:r>
              <a:rPr lang="en-US" dirty="0" smtClean="0">
                <a:solidFill>
                  <a:srgbClr val="FF0000"/>
                </a:solidFill>
              </a:rPr>
              <a:t>   (REST)</a:t>
            </a:r>
            <a:endParaRPr lang="en-GB" dirty="0">
              <a:solidFill>
                <a:srgbClr val="FF0000"/>
              </a:solidFill>
            </a:endParaRPr>
          </a:p>
        </p:txBody>
      </p:sp>
      <p:sp>
        <p:nvSpPr>
          <p:cNvPr id="35" name="TextBox 34">
            <a:extLst>
              <a:ext uri="{FF2B5EF4-FFF2-40B4-BE49-F238E27FC236}">
                <a16:creationId xmlns="" xmlns:a16="http://schemas.microsoft.com/office/drawing/2014/main" id="{38737C9A-943B-4F42-8740-0E72399D37DA}"/>
              </a:ext>
            </a:extLst>
          </p:cNvPr>
          <p:cNvSpPr txBox="1"/>
          <p:nvPr/>
        </p:nvSpPr>
        <p:spPr bwMode="auto">
          <a:xfrm>
            <a:off x="10388084" y="1006035"/>
            <a:ext cx="1759190" cy="381061"/>
          </a:xfrm>
          <a:prstGeom prst="rect">
            <a:avLst/>
          </a:prstGeom>
          <a:noFill/>
          <a:ln w="12700">
            <a:solidFill>
              <a:schemeClr val="tx1"/>
            </a:solid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Handler</a:t>
            </a:r>
            <a:endParaRPr lang="aa-ET" sz="2000" dirty="0" err="1"/>
          </a:p>
        </p:txBody>
      </p:sp>
      <p:sp>
        <p:nvSpPr>
          <p:cNvPr id="36" name="TextBox 35">
            <a:extLst>
              <a:ext uri="{FF2B5EF4-FFF2-40B4-BE49-F238E27FC236}">
                <a16:creationId xmlns="" xmlns:a16="http://schemas.microsoft.com/office/drawing/2014/main" id="{BF77757B-5843-48AB-8B25-625C811159B0}"/>
              </a:ext>
            </a:extLst>
          </p:cNvPr>
          <p:cNvSpPr txBox="1"/>
          <p:nvPr/>
        </p:nvSpPr>
        <p:spPr bwMode="auto">
          <a:xfrm>
            <a:off x="6897824" y="1006036"/>
            <a:ext cx="1621332" cy="381061"/>
          </a:xfrm>
          <a:prstGeom prst="rect">
            <a:avLst/>
          </a:prstGeom>
          <a:noFill/>
          <a:ln w="12700">
            <a:solidFill>
              <a:schemeClr val="tx1"/>
            </a:solid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Owner</a:t>
            </a:r>
            <a:endParaRPr lang="aa-ET" sz="2000" dirty="0" err="1"/>
          </a:p>
        </p:txBody>
      </p:sp>
      <p:grpSp>
        <p:nvGrpSpPr>
          <p:cNvPr id="37" name="Group 36">
            <a:extLst>
              <a:ext uri="{FF2B5EF4-FFF2-40B4-BE49-F238E27FC236}">
                <a16:creationId xmlns="" xmlns:a16="http://schemas.microsoft.com/office/drawing/2014/main" id="{B354F36D-EF43-420E-98CA-3E9BF236B39B}"/>
              </a:ext>
            </a:extLst>
          </p:cNvPr>
          <p:cNvGrpSpPr/>
          <p:nvPr/>
        </p:nvGrpSpPr>
        <p:grpSpPr>
          <a:xfrm>
            <a:off x="7486599" y="1537001"/>
            <a:ext cx="3934354" cy="4706471"/>
            <a:chOff x="8110168" y="1585582"/>
            <a:chExt cx="2156616" cy="2922348"/>
          </a:xfrm>
        </p:grpSpPr>
        <p:cxnSp>
          <p:nvCxnSpPr>
            <p:cNvPr id="51" name="Straight Connector 50">
              <a:extLst>
                <a:ext uri="{FF2B5EF4-FFF2-40B4-BE49-F238E27FC236}">
                  <a16:creationId xmlns="" xmlns:a16="http://schemas.microsoft.com/office/drawing/2014/main" id="{D8645D63-9B2D-4A01-BF1B-E8F620E48B72}"/>
                </a:ext>
              </a:extLst>
            </p:cNvPr>
            <p:cNvCxnSpPr>
              <a:cxnSpLocks/>
            </p:cNvCxnSpPr>
            <p:nvPr/>
          </p:nvCxnSpPr>
          <p:spPr bwMode="auto">
            <a:xfrm>
              <a:off x="8110168"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52" name="Straight Connector 51">
              <a:extLst>
                <a:ext uri="{FF2B5EF4-FFF2-40B4-BE49-F238E27FC236}">
                  <a16:creationId xmlns="" xmlns:a16="http://schemas.microsoft.com/office/drawing/2014/main" id="{170CDEAD-6397-48FA-8473-493468EE0C27}"/>
                </a:ext>
              </a:extLst>
            </p:cNvPr>
            <p:cNvCxnSpPr>
              <a:cxnSpLocks/>
            </p:cNvCxnSpPr>
            <p:nvPr/>
          </p:nvCxnSpPr>
          <p:spPr bwMode="auto">
            <a:xfrm>
              <a:off x="10266784"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grpSp>
      <p:grpSp>
        <p:nvGrpSpPr>
          <p:cNvPr id="38" name="Group 37">
            <a:extLst>
              <a:ext uri="{FF2B5EF4-FFF2-40B4-BE49-F238E27FC236}">
                <a16:creationId xmlns="" xmlns:a16="http://schemas.microsoft.com/office/drawing/2014/main" id="{0863DAD3-C31E-40A0-BAD6-F9033F61AEC9}"/>
              </a:ext>
            </a:extLst>
          </p:cNvPr>
          <p:cNvGrpSpPr/>
          <p:nvPr/>
        </p:nvGrpSpPr>
        <p:grpSpPr>
          <a:xfrm>
            <a:off x="7599539" y="1860126"/>
            <a:ext cx="3708476" cy="504172"/>
            <a:chOff x="8212194" y="1517086"/>
            <a:chExt cx="2532939" cy="504172"/>
          </a:xfrm>
        </p:grpSpPr>
        <p:cxnSp>
          <p:nvCxnSpPr>
            <p:cNvPr id="49" name="Straight Arrow Connector 48">
              <a:extLst>
                <a:ext uri="{FF2B5EF4-FFF2-40B4-BE49-F238E27FC236}">
                  <a16:creationId xmlns="" xmlns:a16="http://schemas.microsoft.com/office/drawing/2014/main" id="{D5B27E8D-C8B1-4389-8F0A-DE9B77A1741C}"/>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50" name="TextBox 49">
              <a:extLst>
                <a:ext uri="{FF2B5EF4-FFF2-40B4-BE49-F238E27FC236}">
                  <a16:creationId xmlns="" xmlns:a16="http://schemas.microsoft.com/office/drawing/2014/main" id="{69AE6033-202A-4059-8FE4-B78781926DA5}"/>
                </a:ext>
              </a:extLst>
            </p:cNvPr>
            <p:cNvSpPr txBox="1"/>
            <p:nvPr/>
          </p:nvSpPr>
          <p:spPr bwMode="auto">
            <a:xfrm>
              <a:off x="8263671" y="1517086"/>
              <a:ext cx="1057685" cy="504172"/>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marL="342900" indent="-342900" algn="l">
                <a:buClr>
                  <a:schemeClr val="tx1"/>
                </a:buClr>
                <a:buAutoNum type="arabicPeriod"/>
              </a:pPr>
              <a:r>
                <a:rPr lang="en-US" sz="1400" dirty="0" smtClean="0">
                  <a:solidFill>
                    <a:srgbClr val="0082F0"/>
                  </a:solidFill>
                </a:rPr>
                <a:t>POST: /intent</a:t>
              </a:r>
            </a:p>
            <a:p>
              <a:pPr algn="l">
                <a:buClr>
                  <a:schemeClr val="tx1"/>
                </a:buClr>
              </a:pPr>
              <a:r>
                <a:rPr lang="en-US" sz="1400" dirty="0" smtClean="0"/>
                <a:t>(Body: Intent)</a:t>
              </a:r>
              <a:endParaRPr lang="aa-ET" sz="1400" dirty="0" err="1"/>
            </a:p>
          </p:txBody>
        </p:sp>
      </p:grpSp>
      <p:grpSp>
        <p:nvGrpSpPr>
          <p:cNvPr id="23" name="Group 22">
            <a:extLst>
              <a:ext uri="{FF2B5EF4-FFF2-40B4-BE49-F238E27FC236}">
                <a16:creationId xmlns="" xmlns:a16="http://schemas.microsoft.com/office/drawing/2014/main" id="{2A2988FC-FD1C-4A64-96EB-4300F476B1CB}"/>
              </a:ext>
            </a:extLst>
          </p:cNvPr>
          <p:cNvGrpSpPr/>
          <p:nvPr/>
        </p:nvGrpSpPr>
        <p:grpSpPr>
          <a:xfrm>
            <a:off x="7640968" y="2441735"/>
            <a:ext cx="3708477" cy="504172"/>
            <a:chOff x="8212193" y="2027619"/>
            <a:chExt cx="2532940" cy="504172"/>
          </a:xfrm>
        </p:grpSpPr>
        <p:cxnSp>
          <p:nvCxnSpPr>
            <p:cNvPr id="24" name="Straight Arrow Connector 23">
              <a:extLst>
                <a:ext uri="{FF2B5EF4-FFF2-40B4-BE49-F238E27FC236}">
                  <a16:creationId xmlns="" xmlns:a16="http://schemas.microsoft.com/office/drawing/2014/main" id="{D19A9BF2-0891-4D13-BABA-C26C162852B5}"/>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25" name="TextBox 24">
              <a:extLst>
                <a:ext uri="{FF2B5EF4-FFF2-40B4-BE49-F238E27FC236}">
                  <a16:creationId xmlns="" xmlns:a16="http://schemas.microsoft.com/office/drawing/2014/main" id="{124118AE-0B9B-4609-9346-A0FAF52A85A2}"/>
                </a:ext>
              </a:extLst>
            </p:cNvPr>
            <p:cNvSpPr txBox="1"/>
            <p:nvPr/>
          </p:nvSpPr>
          <p:spPr bwMode="auto">
            <a:xfrm>
              <a:off x="8268789" y="2027619"/>
              <a:ext cx="2476344" cy="504172"/>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smtClean="0">
                  <a:solidFill>
                    <a:srgbClr val="FF0000"/>
                  </a:solidFill>
                </a:rPr>
                <a:t>2. : 202 Created</a:t>
              </a:r>
            </a:p>
            <a:p>
              <a:pPr algn="r">
                <a:buClr>
                  <a:schemeClr val="tx1"/>
                </a:buClr>
              </a:pPr>
              <a:r>
                <a:rPr lang="en-US" sz="1400" dirty="0" smtClean="0">
                  <a:solidFill>
                    <a:srgbClr val="FF0000"/>
                  </a:solidFill>
                </a:rPr>
                <a:t>{ Id: “531” }</a:t>
              </a:r>
              <a:endParaRPr lang="aa-ET" sz="1400" dirty="0" err="1">
                <a:solidFill>
                  <a:srgbClr val="FF0000"/>
                </a:solidFill>
              </a:endParaRPr>
            </a:p>
          </p:txBody>
        </p:sp>
      </p:grpSp>
      <p:sp>
        <p:nvSpPr>
          <p:cNvPr id="2" name="Right Brace 1"/>
          <p:cNvSpPr/>
          <p:nvPr/>
        </p:nvSpPr>
        <p:spPr>
          <a:xfrm>
            <a:off x="11624553" y="2948090"/>
            <a:ext cx="272375" cy="15223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0140055" y="3578467"/>
            <a:ext cx="960519" cy="261610"/>
          </a:xfrm>
          <a:prstGeom prst="rect">
            <a:avLst/>
          </a:prstGeom>
          <a:noFill/>
        </p:spPr>
        <p:txBody>
          <a:bodyPr wrap="none" rtlCol="0">
            <a:spAutoFit/>
          </a:bodyPr>
          <a:lstStyle/>
          <a:p>
            <a:r>
              <a:rPr lang="en-US" sz="1100" i="1" dirty="0" smtClean="0"/>
              <a:t>Processing..</a:t>
            </a:r>
            <a:endParaRPr lang="en-US" sz="1100" i="1" dirty="0"/>
          </a:p>
        </p:txBody>
      </p:sp>
      <p:grpSp>
        <p:nvGrpSpPr>
          <p:cNvPr id="27" name="Group 26">
            <a:extLst>
              <a:ext uri="{FF2B5EF4-FFF2-40B4-BE49-F238E27FC236}">
                <a16:creationId xmlns="" xmlns:a16="http://schemas.microsoft.com/office/drawing/2014/main" id="{2A2988FC-FD1C-4A64-96EB-4300F476B1CB}"/>
              </a:ext>
            </a:extLst>
          </p:cNvPr>
          <p:cNvGrpSpPr/>
          <p:nvPr/>
        </p:nvGrpSpPr>
        <p:grpSpPr>
          <a:xfrm>
            <a:off x="7599537" y="4279918"/>
            <a:ext cx="3708477" cy="504172"/>
            <a:chOff x="8212193" y="2027619"/>
            <a:chExt cx="2532940" cy="504172"/>
          </a:xfrm>
        </p:grpSpPr>
        <p:cxnSp>
          <p:nvCxnSpPr>
            <p:cNvPr id="28" name="Straight Arrow Connector 27">
              <a:extLst>
                <a:ext uri="{FF2B5EF4-FFF2-40B4-BE49-F238E27FC236}">
                  <a16:creationId xmlns="" xmlns:a16="http://schemas.microsoft.com/office/drawing/2014/main" id="{D19A9BF2-0891-4D13-BABA-C26C162852B5}"/>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29" name="TextBox 28">
              <a:extLst>
                <a:ext uri="{FF2B5EF4-FFF2-40B4-BE49-F238E27FC236}">
                  <a16:creationId xmlns="" xmlns:a16="http://schemas.microsoft.com/office/drawing/2014/main" id="{124118AE-0B9B-4609-9346-A0FAF52A85A2}"/>
                </a:ext>
              </a:extLst>
            </p:cNvPr>
            <p:cNvSpPr txBox="1"/>
            <p:nvPr/>
          </p:nvSpPr>
          <p:spPr bwMode="auto">
            <a:xfrm>
              <a:off x="8268789" y="2027619"/>
              <a:ext cx="2476344" cy="504172"/>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marL="342900" indent="-342900" algn="r">
                <a:buClr>
                  <a:schemeClr val="tx1"/>
                </a:buClr>
                <a:buAutoNum type="arabicPeriod" startAt="3"/>
              </a:pPr>
              <a:r>
                <a:rPr lang="en-US" sz="1400" dirty="0" smtClean="0">
                  <a:solidFill>
                    <a:srgbClr val="0082F0"/>
                  </a:solidFill>
                </a:rPr>
                <a:t>POST Subscription</a:t>
              </a:r>
              <a:endParaRPr lang="en-US" sz="1400" dirty="0">
                <a:solidFill>
                  <a:srgbClr val="0082F0"/>
                </a:solidFill>
              </a:endParaRPr>
            </a:p>
            <a:p>
              <a:pPr algn="r">
                <a:buClr>
                  <a:schemeClr val="tx1"/>
                </a:buClr>
              </a:pPr>
              <a:r>
                <a:rPr lang="en-US" sz="1400" dirty="0" smtClean="0">
                  <a:solidFill>
                    <a:srgbClr val="0082F0"/>
                  </a:solidFill>
                </a:rPr>
                <a:t>“call me back at intent/531/&lt;</a:t>
              </a:r>
              <a:r>
                <a:rPr lang="en-US" sz="1400" dirty="0" err="1" smtClean="0">
                  <a:solidFill>
                    <a:srgbClr val="0082F0"/>
                  </a:solidFill>
                </a:rPr>
                <a:t>eventchange</a:t>
              </a:r>
              <a:r>
                <a:rPr lang="en-US" sz="1400" dirty="0" smtClean="0">
                  <a:solidFill>
                    <a:srgbClr val="0082F0"/>
                  </a:solidFill>
                </a:rPr>
                <a:t>&gt;”</a:t>
              </a:r>
            </a:p>
          </p:txBody>
        </p:sp>
      </p:grpSp>
      <p:grpSp>
        <p:nvGrpSpPr>
          <p:cNvPr id="30" name="Group 29">
            <a:extLst>
              <a:ext uri="{FF2B5EF4-FFF2-40B4-BE49-F238E27FC236}">
                <a16:creationId xmlns="" xmlns:a16="http://schemas.microsoft.com/office/drawing/2014/main" id="{0863DAD3-C31E-40A0-BAD6-F9033F61AEC9}"/>
              </a:ext>
            </a:extLst>
          </p:cNvPr>
          <p:cNvGrpSpPr/>
          <p:nvPr/>
        </p:nvGrpSpPr>
        <p:grpSpPr>
          <a:xfrm>
            <a:off x="7599545" y="4781980"/>
            <a:ext cx="3708478" cy="719616"/>
            <a:chOff x="8212194" y="1535126"/>
            <a:chExt cx="2532939" cy="719616"/>
          </a:xfrm>
        </p:grpSpPr>
        <p:cxnSp>
          <p:nvCxnSpPr>
            <p:cNvPr id="31" name="Straight Arrow Connector 30">
              <a:extLst>
                <a:ext uri="{FF2B5EF4-FFF2-40B4-BE49-F238E27FC236}">
                  <a16:creationId xmlns="" xmlns:a16="http://schemas.microsoft.com/office/drawing/2014/main" id="{D5B27E8D-C8B1-4389-8F0A-DE9B77A1741C}"/>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2" name="TextBox 31">
              <a:extLst>
                <a:ext uri="{FF2B5EF4-FFF2-40B4-BE49-F238E27FC236}">
                  <a16:creationId xmlns="" xmlns:a16="http://schemas.microsoft.com/office/drawing/2014/main" id="{69AE6033-202A-4059-8FE4-B78781926DA5}"/>
                </a:ext>
              </a:extLst>
            </p:cNvPr>
            <p:cNvSpPr txBox="1"/>
            <p:nvPr/>
          </p:nvSpPr>
          <p:spPr bwMode="auto">
            <a:xfrm>
              <a:off x="8344543" y="1535126"/>
              <a:ext cx="994550" cy="71961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smtClean="0">
                  <a:solidFill>
                    <a:srgbClr val="FF0000"/>
                  </a:solidFill>
                </a:rPr>
                <a:t>4. </a:t>
              </a:r>
              <a:r>
                <a:rPr lang="en-US" sz="1400" dirty="0">
                  <a:solidFill>
                    <a:srgbClr val="FF0000"/>
                  </a:solidFill>
                </a:rPr>
                <a:t>: </a:t>
              </a:r>
              <a:r>
                <a:rPr lang="en-US" sz="1400" dirty="0" smtClean="0">
                  <a:solidFill>
                    <a:srgbClr val="FF0000"/>
                  </a:solidFill>
                </a:rPr>
                <a:t>201 Created</a:t>
              </a:r>
            </a:p>
            <a:p>
              <a:r>
                <a:rPr lang="en-US" sz="700" dirty="0">
                  <a:solidFill>
                    <a:srgbClr val="FF0000"/>
                  </a:solidFill>
                </a:rPr>
                <a:t>{</a:t>
              </a:r>
            </a:p>
            <a:p>
              <a:r>
                <a:rPr lang="en-US" sz="700" dirty="0">
                  <a:solidFill>
                    <a:srgbClr val="FF0000"/>
                  </a:solidFill>
                </a:rPr>
                <a:t>"id": </a:t>
              </a:r>
              <a:r>
                <a:rPr lang="en-US" sz="700" dirty="0" smtClean="0">
                  <a:solidFill>
                    <a:srgbClr val="FF0000"/>
                  </a:solidFill>
                </a:rPr>
                <a:t>“531",</a:t>
              </a:r>
              <a:endParaRPr lang="en-US" sz="700" dirty="0">
                <a:solidFill>
                  <a:srgbClr val="FF0000"/>
                </a:solidFill>
              </a:endParaRPr>
            </a:p>
            <a:p>
              <a:r>
                <a:rPr lang="en-US" sz="700" dirty="0">
                  <a:solidFill>
                    <a:srgbClr val="FF0000"/>
                  </a:solidFill>
                </a:rPr>
                <a:t>"callback": "http://in.listener.com"</a:t>
              </a:r>
            </a:p>
            <a:p>
              <a:r>
                <a:rPr lang="en-US" sz="700" dirty="0">
                  <a:solidFill>
                    <a:srgbClr val="FF0000"/>
                  </a:solidFill>
                </a:rPr>
                <a:t>}</a:t>
              </a:r>
              <a:endParaRPr lang="aa-ET" sz="700" dirty="0" err="1">
                <a:solidFill>
                  <a:srgbClr val="FF0000"/>
                </a:solidFill>
              </a:endParaRPr>
            </a:p>
          </p:txBody>
        </p:sp>
      </p:grpSp>
      <p:sp>
        <p:nvSpPr>
          <p:cNvPr id="33" name="Content Placeholder 3">
            <a:extLst>
              <a:ext uri="{FF2B5EF4-FFF2-40B4-BE49-F238E27FC236}">
                <a16:creationId xmlns="" xmlns:a16="http://schemas.microsoft.com/office/drawing/2014/main" id="{C3D15710-EA19-40EB-9D93-D974B066617F}"/>
              </a:ext>
            </a:extLst>
          </p:cNvPr>
          <p:cNvSpPr txBox="1">
            <a:spLocks/>
          </p:cNvSpPr>
          <p:nvPr/>
        </p:nvSpPr>
        <p:spPr>
          <a:xfrm>
            <a:off x="336922" y="4279917"/>
            <a:ext cx="6265808" cy="2008487"/>
          </a:xfrm>
          <a:prstGeom prst="rect">
            <a:avLst/>
          </a:prstGeom>
        </p:spPr>
        <p:txBody>
          <a:bodyPr vert="horz" lIns="91440" tIns="0" rIns="91440" bIns="45720" rtlCol="0">
            <a:normAutofit/>
          </a:bodyPr>
          <a:lstStyle>
            <a:lvl1pPr marL="171450" indent="-171450" algn="l" defTabSz="914400" rtl="0" eaLnBrk="1" latinLnBrk="0" hangingPunct="1">
              <a:lnSpc>
                <a:spcPct val="120000"/>
              </a:lnSpc>
              <a:spcBef>
                <a:spcPts val="1000"/>
              </a:spcBef>
              <a:buFontTx/>
              <a:buBlip>
                <a:blip r:embed="rId3"/>
              </a:buBlip>
              <a:defRPr sz="1100" kern="1200">
                <a:solidFill>
                  <a:schemeClr val="accent1"/>
                </a:solidFill>
                <a:latin typeface="+mn-lt"/>
                <a:ea typeface="+mn-ea"/>
                <a:cs typeface="+mn-cs"/>
              </a:defRPr>
            </a:lvl1pPr>
            <a:lvl2pPr marL="457200" indent="0" algn="l" defTabSz="914400" rtl="0" eaLnBrk="1" latinLnBrk="0" hangingPunct="1">
              <a:lnSpc>
                <a:spcPct val="110000"/>
              </a:lnSpc>
              <a:spcBef>
                <a:spcPts val="500"/>
              </a:spcBef>
              <a:buFontTx/>
              <a:buNone/>
              <a:defRPr sz="800" kern="1200">
                <a:solidFill>
                  <a:schemeClr val="accent1"/>
                </a:solidFill>
                <a:latin typeface="+mn-lt"/>
                <a:ea typeface="+mn-ea"/>
                <a:cs typeface="+mn-cs"/>
              </a:defRPr>
            </a:lvl2pPr>
            <a:lvl3pPr marL="914400" indent="0" algn="l" defTabSz="914400" rtl="0" eaLnBrk="1" latinLnBrk="0" hangingPunct="1">
              <a:lnSpc>
                <a:spcPct val="110000"/>
              </a:lnSpc>
              <a:spcBef>
                <a:spcPts val="500"/>
              </a:spcBef>
              <a:buFontTx/>
              <a:buNone/>
              <a:defRPr sz="700" kern="1200">
                <a:solidFill>
                  <a:schemeClr val="accent1"/>
                </a:solidFill>
                <a:latin typeface="+mn-lt"/>
                <a:ea typeface="+mn-ea"/>
                <a:cs typeface="+mn-cs"/>
              </a:defRPr>
            </a:lvl3pPr>
            <a:lvl4pPr marL="1371600" indent="0" algn="l" defTabSz="914400" rtl="0" eaLnBrk="1" latinLnBrk="0" hangingPunct="1">
              <a:lnSpc>
                <a:spcPct val="110000"/>
              </a:lnSpc>
              <a:spcBef>
                <a:spcPts val="500"/>
              </a:spcBef>
              <a:buFontTx/>
              <a:buNone/>
              <a:defRPr sz="600" kern="1200">
                <a:solidFill>
                  <a:schemeClr val="accent1"/>
                </a:solidFill>
                <a:latin typeface="+mn-lt"/>
                <a:ea typeface="+mn-ea"/>
                <a:cs typeface="+mn-cs"/>
              </a:defRPr>
            </a:lvl4pPr>
            <a:lvl5pPr marL="1828800" indent="0" algn="l" defTabSz="914400" rtl="0" eaLnBrk="1" latinLnBrk="0" hangingPunct="1">
              <a:lnSpc>
                <a:spcPct val="110000"/>
              </a:lnSpc>
              <a:spcBef>
                <a:spcPts val="500"/>
              </a:spcBef>
              <a:buFontTx/>
              <a:buNone/>
              <a:defRPr sz="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en-US" sz="2000" dirty="0" smtClean="0"/>
              <a:t>A Subscription i.e.  register a Listener at /intents/hub/</a:t>
            </a:r>
          </a:p>
          <a:p>
            <a:pPr marL="514350" indent="-514350">
              <a:buFont typeface="+mj-lt"/>
              <a:buAutoNum type="arabicPeriod" startAt="3"/>
            </a:pPr>
            <a:r>
              <a:rPr lang="en-US" sz="2000" dirty="0" smtClean="0"/>
              <a:t>Handler returns the Id and acknowledges </a:t>
            </a:r>
            <a:r>
              <a:rPr lang="en-US" sz="2000" i="1" dirty="0" err="1" smtClean="0"/>
              <a:t>IntentReceived</a:t>
            </a:r>
            <a:r>
              <a:rPr lang="en-US" sz="2000" dirty="0" smtClean="0"/>
              <a:t> in a 201 Created response</a:t>
            </a:r>
          </a:p>
          <a:p>
            <a:pPr marL="0" indent="0">
              <a:buFontTx/>
              <a:buNone/>
            </a:pPr>
            <a:endParaRPr lang="en-US" sz="2000" dirty="0" smtClean="0"/>
          </a:p>
          <a:p>
            <a:endParaRPr lang="en-US" sz="2000" dirty="0" smtClean="0"/>
          </a:p>
          <a:p>
            <a:endParaRPr lang="en-US" sz="2000" dirty="0" smtClean="0"/>
          </a:p>
          <a:p>
            <a:endParaRPr lang="en-US" sz="2000" dirty="0" smtClean="0"/>
          </a:p>
          <a:p>
            <a:pPr marL="0" indent="0">
              <a:buFontTx/>
              <a:buNone/>
            </a:pPr>
            <a:endParaRPr lang="en-US" sz="2000" dirty="0"/>
          </a:p>
        </p:txBody>
      </p:sp>
    </p:spTree>
    <p:extLst>
      <p:ext uri="{BB962C8B-B14F-4D97-AF65-F5344CB8AC3E}">
        <p14:creationId xmlns:p14="http://schemas.microsoft.com/office/powerpoint/2010/main" val="174227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直接箭头连接符 52">
            <a:extLst>
              <a:ext uri="{FF2B5EF4-FFF2-40B4-BE49-F238E27FC236}">
                <a16:creationId xmlns="" xmlns:a16="http://schemas.microsoft.com/office/drawing/2014/main" id="{A90CE4B5-976D-4CE3-933A-E96EB8DB72BF}"/>
              </a:ext>
            </a:extLst>
          </p:cNvPr>
          <p:cNvCxnSpPr>
            <a:cxnSpLocks/>
          </p:cNvCxnSpPr>
          <p:nvPr/>
        </p:nvCxnSpPr>
        <p:spPr>
          <a:xfrm>
            <a:off x="7223979" y="2334576"/>
            <a:ext cx="322213" cy="1"/>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sp>
        <p:nvSpPr>
          <p:cNvPr id="43" name="矩形 7">
            <a:extLst>
              <a:ext uri="{FF2B5EF4-FFF2-40B4-BE49-F238E27FC236}">
                <a16:creationId xmlns="" xmlns:a16="http://schemas.microsoft.com/office/drawing/2014/main" id="{1D9AF0D9-C030-4032-85F1-9A98BEDB9702}"/>
              </a:ext>
            </a:extLst>
          </p:cNvPr>
          <p:cNvSpPr/>
          <p:nvPr/>
        </p:nvSpPr>
        <p:spPr>
          <a:xfrm>
            <a:off x="7425304" y="5936282"/>
            <a:ext cx="1777834" cy="582637"/>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Testing &amp; Verification</a:t>
            </a:r>
          </a:p>
        </p:txBody>
      </p:sp>
      <p:sp>
        <p:nvSpPr>
          <p:cNvPr id="49" name="矩形 51">
            <a:extLst>
              <a:ext uri="{FF2B5EF4-FFF2-40B4-BE49-F238E27FC236}">
                <a16:creationId xmlns="" xmlns:a16="http://schemas.microsoft.com/office/drawing/2014/main" id="{E2A4AB72-CE23-435E-BBC6-201BBAFAA565}"/>
              </a:ext>
            </a:extLst>
          </p:cNvPr>
          <p:cNvSpPr/>
          <p:nvPr/>
        </p:nvSpPr>
        <p:spPr>
          <a:xfrm>
            <a:off x="328845" y="2093511"/>
            <a:ext cx="4797988" cy="646331"/>
          </a:xfrm>
          <a:prstGeom prst="rect">
            <a:avLst/>
          </a:prstGeom>
        </p:spPr>
        <p:txBody>
          <a:bodyPr wrap="square">
            <a:spAutoFit/>
          </a:bodyPr>
          <a:lstStyle/>
          <a:p>
            <a:pPr algn="r"/>
            <a:r>
              <a:rPr lang="en-US" dirty="0">
                <a:solidFill>
                  <a:schemeClr val="tx1"/>
                </a:solidFill>
              </a:rPr>
              <a:t>Outside-In – </a:t>
            </a:r>
            <a:r>
              <a:rPr lang="en-US" dirty="0"/>
              <a:t> Across Many </a:t>
            </a:r>
            <a:r>
              <a:rPr lang="en-US" dirty="0">
                <a:solidFill>
                  <a:schemeClr val="tx1"/>
                </a:solidFill>
              </a:rPr>
              <a:t>Vertical Ecosystems</a:t>
            </a:r>
          </a:p>
          <a:p>
            <a:pPr algn="r"/>
            <a:r>
              <a:rPr lang="en-US" dirty="0">
                <a:solidFill>
                  <a:schemeClr val="tx1"/>
                </a:solidFill>
              </a:rPr>
              <a:t>Inside-out – Autonomous Operations</a:t>
            </a:r>
          </a:p>
        </p:txBody>
      </p:sp>
      <p:sp>
        <p:nvSpPr>
          <p:cNvPr id="5" name="标题 4">
            <a:extLst>
              <a:ext uri="{FF2B5EF4-FFF2-40B4-BE49-F238E27FC236}">
                <a16:creationId xmlns="" xmlns:a16="http://schemas.microsoft.com/office/drawing/2014/main" id="{494530EB-C335-445F-8EE3-D690BF047839}"/>
              </a:ext>
            </a:extLst>
          </p:cNvPr>
          <p:cNvSpPr>
            <a:spLocks noGrp="1"/>
          </p:cNvSpPr>
          <p:nvPr>
            <p:ph type="title"/>
          </p:nvPr>
        </p:nvSpPr>
        <p:spPr/>
        <p:txBody>
          <a:bodyPr/>
          <a:lstStyle/>
          <a:p>
            <a:r>
              <a:rPr lang="en-GB" sz="3200" b="1" dirty="0"/>
              <a:t>Autonomous Networks Blueprint</a:t>
            </a:r>
            <a:endParaRPr lang="en-US" dirty="0"/>
          </a:p>
        </p:txBody>
      </p:sp>
      <p:cxnSp>
        <p:nvCxnSpPr>
          <p:cNvPr id="7" name="直接箭头连接符 6">
            <a:extLst>
              <a:ext uri="{FF2B5EF4-FFF2-40B4-BE49-F238E27FC236}">
                <a16:creationId xmlns="" xmlns:a16="http://schemas.microsoft.com/office/drawing/2014/main" id="{4025BCDC-62A4-4262-AD56-D5ACD3393686}"/>
              </a:ext>
            </a:extLst>
          </p:cNvPr>
          <p:cNvCxnSpPr>
            <a:cxnSpLocks/>
            <a:stCxn id="2" idx="2"/>
            <a:endCxn id="8" idx="0"/>
          </p:cNvCxnSpPr>
          <p:nvPr/>
        </p:nvCxnSpPr>
        <p:spPr>
          <a:xfrm>
            <a:off x="6380015" y="2482238"/>
            <a:ext cx="0" cy="508000"/>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sp>
        <p:nvSpPr>
          <p:cNvPr id="8" name="矩形 7">
            <a:extLst>
              <a:ext uri="{FF2B5EF4-FFF2-40B4-BE49-F238E27FC236}">
                <a16:creationId xmlns="" xmlns:a16="http://schemas.microsoft.com/office/drawing/2014/main" id="{68C96AE4-4B65-42C0-BD44-A3117DD8ABC5}"/>
              </a:ext>
            </a:extLst>
          </p:cNvPr>
          <p:cNvSpPr/>
          <p:nvPr/>
        </p:nvSpPr>
        <p:spPr>
          <a:xfrm>
            <a:off x="5516415" y="2990238"/>
            <a:ext cx="1727200" cy="812800"/>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Business Requirements &amp; Framework</a:t>
            </a:r>
          </a:p>
        </p:txBody>
      </p:sp>
      <p:cxnSp>
        <p:nvCxnSpPr>
          <p:cNvPr id="11" name="直接箭头连接符 10">
            <a:extLst>
              <a:ext uri="{FF2B5EF4-FFF2-40B4-BE49-F238E27FC236}">
                <a16:creationId xmlns="" xmlns:a16="http://schemas.microsoft.com/office/drawing/2014/main" id="{10B2B9A9-15DA-4990-AD54-DBF607813855}"/>
              </a:ext>
            </a:extLst>
          </p:cNvPr>
          <p:cNvCxnSpPr>
            <a:cxnSpLocks/>
            <a:stCxn id="8" idx="2"/>
            <a:endCxn id="12" idx="0"/>
          </p:cNvCxnSpPr>
          <p:nvPr/>
        </p:nvCxnSpPr>
        <p:spPr>
          <a:xfrm>
            <a:off x="6380015" y="3803038"/>
            <a:ext cx="0" cy="609600"/>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sp>
        <p:nvSpPr>
          <p:cNvPr id="12" name="矩形 11">
            <a:extLst>
              <a:ext uri="{FF2B5EF4-FFF2-40B4-BE49-F238E27FC236}">
                <a16:creationId xmlns="" xmlns:a16="http://schemas.microsoft.com/office/drawing/2014/main" id="{D4DA38EA-1A0C-46B6-A70A-1266DDE63756}"/>
              </a:ext>
            </a:extLst>
          </p:cNvPr>
          <p:cNvSpPr/>
          <p:nvPr/>
        </p:nvSpPr>
        <p:spPr>
          <a:xfrm>
            <a:off x="5516415" y="4412638"/>
            <a:ext cx="1727200" cy="970860"/>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Reference Architecture &amp; Technical Mechanisms</a:t>
            </a:r>
          </a:p>
        </p:txBody>
      </p:sp>
      <p:cxnSp>
        <p:nvCxnSpPr>
          <p:cNvPr id="14" name="直接箭头连接符 13">
            <a:extLst>
              <a:ext uri="{FF2B5EF4-FFF2-40B4-BE49-F238E27FC236}">
                <a16:creationId xmlns="" xmlns:a16="http://schemas.microsoft.com/office/drawing/2014/main" id="{EA56A087-0BC0-45F6-82D8-5D5D58729E53}"/>
              </a:ext>
            </a:extLst>
          </p:cNvPr>
          <p:cNvCxnSpPr>
            <a:cxnSpLocks/>
          </p:cNvCxnSpPr>
          <p:nvPr/>
        </p:nvCxnSpPr>
        <p:spPr>
          <a:xfrm>
            <a:off x="6234542" y="5392632"/>
            <a:ext cx="0" cy="552785"/>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53" name="直接箭头连接符 52">
            <a:extLst>
              <a:ext uri="{FF2B5EF4-FFF2-40B4-BE49-F238E27FC236}">
                <a16:creationId xmlns="" xmlns:a16="http://schemas.microsoft.com/office/drawing/2014/main" id="{A90CE4B5-976D-4CE3-933A-E96EB8DB72BF}"/>
              </a:ext>
            </a:extLst>
          </p:cNvPr>
          <p:cNvCxnSpPr>
            <a:cxnSpLocks/>
          </p:cNvCxnSpPr>
          <p:nvPr/>
        </p:nvCxnSpPr>
        <p:spPr>
          <a:xfrm>
            <a:off x="6380014" y="1764136"/>
            <a:ext cx="0" cy="281469"/>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sp>
        <p:nvSpPr>
          <p:cNvPr id="55" name="矩形 1">
            <a:extLst>
              <a:ext uri="{FF2B5EF4-FFF2-40B4-BE49-F238E27FC236}">
                <a16:creationId xmlns="" xmlns:a16="http://schemas.microsoft.com/office/drawing/2014/main" id="{6A23482D-8898-4D70-AC3F-561A14B30990}"/>
              </a:ext>
            </a:extLst>
          </p:cNvPr>
          <p:cNvSpPr/>
          <p:nvPr/>
        </p:nvSpPr>
        <p:spPr>
          <a:xfrm>
            <a:off x="5516414" y="1339939"/>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Vision</a:t>
            </a:r>
          </a:p>
        </p:txBody>
      </p:sp>
      <p:sp>
        <p:nvSpPr>
          <p:cNvPr id="65" name="矩形 7">
            <a:extLst>
              <a:ext uri="{FF2B5EF4-FFF2-40B4-BE49-F238E27FC236}">
                <a16:creationId xmlns="" xmlns:a16="http://schemas.microsoft.com/office/drawing/2014/main" id="{3AB50F0D-F787-4FCF-9FAB-9CDE4AC186E8}"/>
              </a:ext>
            </a:extLst>
          </p:cNvPr>
          <p:cNvSpPr/>
          <p:nvPr/>
        </p:nvSpPr>
        <p:spPr>
          <a:xfrm>
            <a:off x="7848770" y="3878917"/>
            <a:ext cx="930902" cy="519299"/>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AN </a:t>
            </a:r>
          </a:p>
          <a:p>
            <a:pPr algn="ctr"/>
            <a:r>
              <a:rPr lang="en-US" sz="1467" dirty="0"/>
              <a:t>Levels </a:t>
            </a:r>
          </a:p>
        </p:txBody>
      </p:sp>
      <p:cxnSp>
        <p:nvCxnSpPr>
          <p:cNvPr id="87" name="直接箭头连接符 10">
            <a:extLst>
              <a:ext uri="{FF2B5EF4-FFF2-40B4-BE49-F238E27FC236}">
                <a16:creationId xmlns="" xmlns:a16="http://schemas.microsoft.com/office/drawing/2014/main" id="{55A5A0E6-9888-47D3-AB2D-CC330936C3B3}"/>
              </a:ext>
            </a:extLst>
          </p:cNvPr>
          <p:cNvCxnSpPr>
            <a:cxnSpLocks/>
            <a:stCxn id="65" idx="2"/>
            <a:endCxn id="43" idx="0"/>
          </p:cNvCxnSpPr>
          <p:nvPr/>
        </p:nvCxnSpPr>
        <p:spPr>
          <a:xfrm>
            <a:off x="8314221" y="4398216"/>
            <a:ext cx="0" cy="1538066"/>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8" idx="3"/>
            <a:endCxn id="65" idx="1"/>
          </p:cNvCxnSpPr>
          <p:nvPr/>
        </p:nvCxnSpPr>
        <p:spPr>
          <a:xfrm>
            <a:off x="7243615" y="3396638"/>
            <a:ext cx="605155" cy="741929"/>
          </a:xfrm>
          <a:prstGeom prst="bentConnector3">
            <a:avLst/>
          </a:prstGeom>
          <a:ln>
            <a:solidFill>
              <a:srgbClr val="1A1A1A"/>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2" idx="3"/>
            <a:endCxn id="65" idx="1"/>
          </p:cNvCxnSpPr>
          <p:nvPr/>
        </p:nvCxnSpPr>
        <p:spPr>
          <a:xfrm flipV="1">
            <a:off x="7243615" y="4138567"/>
            <a:ext cx="605155" cy="759501"/>
          </a:xfrm>
          <a:prstGeom prst="bentConnector3">
            <a:avLst/>
          </a:prstGeom>
          <a:ln>
            <a:solidFill>
              <a:srgbClr val="1A1A1A"/>
            </a:solidFill>
            <a:tailEnd type="triangle"/>
          </a:ln>
        </p:spPr>
        <p:style>
          <a:lnRef idx="1">
            <a:schemeClr val="accent1"/>
          </a:lnRef>
          <a:fillRef idx="0">
            <a:schemeClr val="accent1"/>
          </a:fillRef>
          <a:effectRef idx="0">
            <a:schemeClr val="accent1"/>
          </a:effectRef>
          <a:fontRef idx="minor">
            <a:schemeClr val="tx1"/>
          </a:fontRef>
        </p:style>
      </p:cxnSp>
      <p:cxnSp>
        <p:nvCxnSpPr>
          <p:cNvPr id="73" name="连接符: 肘形 8">
            <a:extLst>
              <a:ext uri="{FF2B5EF4-FFF2-40B4-BE49-F238E27FC236}">
                <a16:creationId xmlns="" xmlns:a16="http://schemas.microsoft.com/office/drawing/2014/main" id="{586E2C96-B982-44EC-B1DA-A7C6F54A3C05}"/>
              </a:ext>
            </a:extLst>
          </p:cNvPr>
          <p:cNvCxnSpPr>
            <a:cxnSpLocks/>
            <a:stCxn id="43" idx="3"/>
            <a:endCxn id="113" idx="3"/>
          </p:cNvCxnSpPr>
          <p:nvPr/>
        </p:nvCxnSpPr>
        <p:spPr>
          <a:xfrm flipV="1">
            <a:off x="9203138" y="2346137"/>
            <a:ext cx="175576" cy="3881464"/>
          </a:xfrm>
          <a:prstGeom prst="bentConnector3">
            <a:avLst>
              <a:gd name="adj1" fmla="val 198636"/>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1028916" y="1392789"/>
            <a:ext cx="4097917" cy="369332"/>
          </a:xfrm>
          <a:prstGeom prst="rect">
            <a:avLst/>
          </a:prstGeom>
        </p:spPr>
        <p:txBody>
          <a:bodyPr wrap="none">
            <a:spAutoFit/>
          </a:bodyPr>
          <a:lstStyle/>
          <a:p>
            <a:r>
              <a:rPr lang="en-US" dirty="0"/>
              <a:t>Business </a:t>
            </a:r>
            <a:r>
              <a:rPr lang="en-US" b="1" dirty="0"/>
              <a:t>Growth</a:t>
            </a:r>
            <a:r>
              <a:rPr lang="en-US" dirty="0"/>
              <a:t> and Operation </a:t>
            </a:r>
            <a:r>
              <a:rPr lang="en-US" b="1" dirty="0"/>
              <a:t>Efficienc</a:t>
            </a:r>
            <a:r>
              <a:rPr lang="en-US" altLang="zh-CN" b="1" dirty="0"/>
              <a:t>y</a:t>
            </a:r>
            <a:endParaRPr lang="en-US" b="1" dirty="0"/>
          </a:p>
        </p:txBody>
      </p:sp>
      <p:sp>
        <p:nvSpPr>
          <p:cNvPr id="103" name="Rectangle 102"/>
          <p:cNvSpPr/>
          <p:nvPr/>
        </p:nvSpPr>
        <p:spPr>
          <a:xfrm>
            <a:off x="3285431" y="3169489"/>
            <a:ext cx="1871153" cy="646331"/>
          </a:xfrm>
          <a:prstGeom prst="rect">
            <a:avLst/>
          </a:prstGeom>
        </p:spPr>
        <p:txBody>
          <a:bodyPr wrap="none">
            <a:spAutoFit/>
          </a:bodyPr>
          <a:lstStyle/>
          <a:p>
            <a:pPr algn="r"/>
            <a:r>
              <a:rPr lang="en-US" b="1" dirty="0"/>
              <a:t>Zero-X</a:t>
            </a:r>
            <a:r>
              <a:rPr lang="en-US" dirty="0"/>
              <a:t>  and </a:t>
            </a:r>
            <a:r>
              <a:rPr lang="en-US" b="1" dirty="0"/>
              <a:t>Self-X</a:t>
            </a:r>
          </a:p>
          <a:p>
            <a:pPr algn="r"/>
            <a:r>
              <a:rPr lang="en-US" dirty="0"/>
              <a:t>AN Framework</a:t>
            </a:r>
          </a:p>
        </p:txBody>
      </p:sp>
      <p:sp>
        <p:nvSpPr>
          <p:cNvPr id="104" name="Rectangle 103"/>
          <p:cNvSpPr/>
          <p:nvPr/>
        </p:nvSpPr>
        <p:spPr>
          <a:xfrm>
            <a:off x="594502" y="4138566"/>
            <a:ext cx="4532331" cy="2031325"/>
          </a:xfrm>
          <a:prstGeom prst="rect">
            <a:avLst/>
          </a:prstGeom>
        </p:spPr>
        <p:txBody>
          <a:bodyPr wrap="none">
            <a:spAutoFit/>
          </a:bodyPr>
          <a:lstStyle/>
          <a:p>
            <a:pPr algn="r"/>
            <a:r>
              <a:rPr lang="en-US" dirty="0"/>
              <a:t>Business Drivers  (Guiding Principles)</a:t>
            </a:r>
          </a:p>
          <a:p>
            <a:pPr algn="r"/>
            <a:r>
              <a:rPr lang="en-US" dirty="0"/>
              <a:t>Autonomy Principles</a:t>
            </a:r>
          </a:p>
          <a:p>
            <a:pPr algn="r"/>
            <a:r>
              <a:rPr lang="en-US" b="1" dirty="0"/>
              <a:t>Technical Architecture</a:t>
            </a:r>
          </a:p>
          <a:p>
            <a:pPr algn="r"/>
            <a:r>
              <a:rPr lang="en-US" i="1" dirty="0"/>
              <a:t>Mechanisms</a:t>
            </a:r>
            <a:r>
              <a:rPr lang="en-US" dirty="0"/>
              <a:t>: </a:t>
            </a:r>
          </a:p>
          <a:p>
            <a:pPr algn="r"/>
            <a:r>
              <a:rPr lang="en-US" b="1" dirty="0"/>
              <a:t>Autonomous Domain, Closed Loop and Intent</a:t>
            </a:r>
          </a:p>
          <a:p>
            <a:pPr algn="r"/>
            <a:r>
              <a:rPr lang="en-US" b="1" dirty="0"/>
              <a:t>AN Reference Architecture  </a:t>
            </a:r>
          </a:p>
          <a:p>
            <a:pPr algn="r"/>
            <a:r>
              <a:rPr lang="en-US" dirty="0"/>
              <a:t>Intent Model and Intent Interfaces</a:t>
            </a:r>
          </a:p>
        </p:txBody>
      </p:sp>
      <p:grpSp>
        <p:nvGrpSpPr>
          <p:cNvPr id="109" name="Group 108"/>
          <p:cNvGrpSpPr/>
          <p:nvPr/>
        </p:nvGrpSpPr>
        <p:grpSpPr>
          <a:xfrm>
            <a:off x="5516415" y="2020667"/>
            <a:ext cx="1832522" cy="556255"/>
            <a:chOff x="6216073" y="1546355"/>
            <a:chExt cx="1832522" cy="556255"/>
          </a:xfrm>
        </p:grpSpPr>
        <p:sp>
          <p:nvSpPr>
            <p:cNvPr id="2" name="矩形 1">
              <a:extLst>
                <a:ext uri="{FF2B5EF4-FFF2-40B4-BE49-F238E27FC236}">
                  <a16:creationId xmlns="" xmlns:a16="http://schemas.microsoft.com/office/drawing/2014/main" id="{1AD53870-D11A-450D-96EC-64821736E6F1}"/>
                </a:ext>
              </a:extLst>
            </p:cNvPr>
            <p:cNvSpPr/>
            <p:nvPr/>
          </p:nvSpPr>
          <p:spPr>
            <a:xfrm>
              <a:off x="6216073" y="1546355"/>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07" name="矩形 1">
              <a:extLst>
                <a:ext uri="{FF2B5EF4-FFF2-40B4-BE49-F238E27FC236}">
                  <a16:creationId xmlns="" xmlns:a16="http://schemas.microsoft.com/office/drawing/2014/main" id="{1AD53870-D11A-450D-96EC-64821736E6F1}"/>
                </a:ext>
              </a:extLst>
            </p:cNvPr>
            <p:cNvSpPr/>
            <p:nvPr/>
          </p:nvSpPr>
          <p:spPr>
            <a:xfrm>
              <a:off x="6268734" y="1593697"/>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08" name="矩形 1">
              <a:extLst>
                <a:ext uri="{FF2B5EF4-FFF2-40B4-BE49-F238E27FC236}">
                  <a16:creationId xmlns="" xmlns:a16="http://schemas.microsoft.com/office/drawing/2014/main" id="{1AD53870-D11A-450D-96EC-64821736E6F1}"/>
                </a:ext>
              </a:extLst>
            </p:cNvPr>
            <p:cNvSpPr/>
            <p:nvPr/>
          </p:nvSpPr>
          <p:spPr>
            <a:xfrm>
              <a:off x="6321395" y="1641039"/>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grpSp>
      <p:grpSp>
        <p:nvGrpSpPr>
          <p:cNvPr id="110" name="Group 109"/>
          <p:cNvGrpSpPr/>
          <p:nvPr/>
        </p:nvGrpSpPr>
        <p:grpSpPr>
          <a:xfrm>
            <a:off x="7546192" y="2020667"/>
            <a:ext cx="1832522" cy="556255"/>
            <a:chOff x="6216073" y="1546355"/>
            <a:chExt cx="1832522" cy="556255"/>
          </a:xfrm>
        </p:grpSpPr>
        <p:sp>
          <p:nvSpPr>
            <p:cNvPr id="111" name="矩形 1">
              <a:extLst>
                <a:ext uri="{FF2B5EF4-FFF2-40B4-BE49-F238E27FC236}">
                  <a16:creationId xmlns="" xmlns:a16="http://schemas.microsoft.com/office/drawing/2014/main" id="{1AD53870-D11A-450D-96EC-64821736E6F1}"/>
                </a:ext>
              </a:extLst>
            </p:cNvPr>
            <p:cNvSpPr/>
            <p:nvPr/>
          </p:nvSpPr>
          <p:spPr>
            <a:xfrm>
              <a:off x="6216073" y="1546355"/>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12" name="矩形 1">
              <a:extLst>
                <a:ext uri="{FF2B5EF4-FFF2-40B4-BE49-F238E27FC236}">
                  <a16:creationId xmlns="" xmlns:a16="http://schemas.microsoft.com/office/drawing/2014/main" id="{1AD53870-D11A-450D-96EC-64821736E6F1}"/>
                </a:ext>
              </a:extLst>
            </p:cNvPr>
            <p:cNvSpPr/>
            <p:nvPr/>
          </p:nvSpPr>
          <p:spPr>
            <a:xfrm>
              <a:off x="6268734" y="1593697"/>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13" name="矩形 1">
              <a:extLst>
                <a:ext uri="{FF2B5EF4-FFF2-40B4-BE49-F238E27FC236}">
                  <a16:creationId xmlns="" xmlns:a16="http://schemas.microsoft.com/office/drawing/2014/main" id="{1AD53870-D11A-450D-96EC-64821736E6F1}"/>
                </a:ext>
              </a:extLst>
            </p:cNvPr>
            <p:cNvSpPr/>
            <p:nvPr/>
          </p:nvSpPr>
          <p:spPr>
            <a:xfrm>
              <a:off x="6321395" y="1641039"/>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Best Practices</a:t>
              </a:r>
            </a:p>
          </p:txBody>
        </p:sp>
      </p:grpSp>
      <p:grpSp>
        <p:nvGrpSpPr>
          <p:cNvPr id="118" name="Group 117"/>
          <p:cNvGrpSpPr/>
          <p:nvPr/>
        </p:nvGrpSpPr>
        <p:grpSpPr>
          <a:xfrm>
            <a:off x="5522764" y="5945417"/>
            <a:ext cx="1832522" cy="556255"/>
            <a:chOff x="6216073" y="1546355"/>
            <a:chExt cx="1832522" cy="556255"/>
          </a:xfrm>
        </p:grpSpPr>
        <p:sp>
          <p:nvSpPr>
            <p:cNvPr id="119" name="矩形 1">
              <a:extLst>
                <a:ext uri="{FF2B5EF4-FFF2-40B4-BE49-F238E27FC236}">
                  <a16:creationId xmlns="" xmlns:a16="http://schemas.microsoft.com/office/drawing/2014/main" id="{1AD53870-D11A-450D-96EC-64821736E6F1}"/>
                </a:ext>
              </a:extLst>
            </p:cNvPr>
            <p:cNvSpPr/>
            <p:nvPr/>
          </p:nvSpPr>
          <p:spPr>
            <a:xfrm>
              <a:off x="6216073" y="1546355"/>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20" name="矩形 1">
              <a:extLst>
                <a:ext uri="{FF2B5EF4-FFF2-40B4-BE49-F238E27FC236}">
                  <a16:creationId xmlns="" xmlns:a16="http://schemas.microsoft.com/office/drawing/2014/main" id="{1AD53870-D11A-450D-96EC-64821736E6F1}"/>
                </a:ext>
              </a:extLst>
            </p:cNvPr>
            <p:cNvSpPr/>
            <p:nvPr/>
          </p:nvSpPr>
          <p:spPr>
            <a:xfrm>
              <a:off x="6268734" y="1593697"/>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21" name="矩形 1">
              <a:extLst>
                <a:ext uri="{FF2B5EF4-FFF2-40B4-BE49-F238E27FC236}">
                  <a16:creationId xmlns="" xmlns:a16="http://schemas.microsoft.com/office/drawing/2014/main" id="{1AD53870-D11A-450D-96EC-64821736E6F1}"/>
                </a:ext>
              </a:extLst>
            </p:cNvPr>
            <p:cNvSpPr/>
            <p:nvPr/>
          </p:nvSpPr>
          <p:spPr>
            <a:xfrm>
              <a:off x="6321395" y="1641039"/>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TMF Catalysts</a:t>
              </a:r>
            </a:p>
            <a:p>
              <a:pPr algn="ctr"/>
              <a:r>
                <a:rPr lang="en-US" sz="1467" dirty="0"/>
                <a:t>(</a:t>
              </a:r>
              <a:r>
                <a:rPr lang="en-US" sz="1467" dirty="0" err="1"/>
                <a:t>PoCs</a:t>
              </a:r>
              <a:r>
                <a:rPr lang="en-US" sz="1467" dirty="0"/>
                <a:t>)</a:t>
              </a:r>
            </a:p>
          </p:txBody>
        </p:sp>
      </p:grpSp>
      <p:cxnSp>
        <p:nvCxnSpPr>
          <p:cNvPr id="9" name="连接符: 肘形 8">
            <a:extLst>
              <a:ext uri="{FF2B5EF4-FFF2-40B4-BE49-F238E27FC236}">
                <a16:creationId xmlns="" xmlns:a16="http://schemas.microsoft.com/office/drawing/2014/main" id="{586E2C96-B982-44EC-B1DA-A7C6F54A3C05}"/>
              </a:ext>
            </a:extLst>
          </p:cNvPr>
          <p:cNvCxnSpPr>
            <a:cxnSpLocks/>
            <a:stCxn id="2" idx="1"/>
            <a:endCxn id="119" idx="1"/>
          </p:cNvCxnSpPr>
          <p:nvPr/>
        </p:nvCxnSpPr>
        <p:spPr>
          <a:xfrm rot="10800000" flipH="1" flipV="1">
            <a:off x="5516414" y="2251453"/>
            <a:ext cx="6349" cy="3924750"/>
          </a:xfrm>
          <a:prstGeom prst="bentConnector3">
            <a:avLst>
              <a:gd name="adj1" fmla="val -3600567"/>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33" name="直接箭头连接符 13">
            <a:extLst>
              <a:ext uri="{FF2B5EF4-FFF2-40B4-BE49-F238E27FC236}">
                <a16:creationId xmlns="" xmlns:a16="http://schemas.microsoft.com/office/drawing/2014/main" id="{EA56A087-0BC0-45F6-82D8-5D5D58729E53}"/>
              </a:ext>
            </a:extLst>
          </p:cNvPr>
          <p:cNvCxnSpPr>
            <a:cxnSpLocks/>
          </p:cNvCxnSpPr>
          <p:nvPr/>
        </p:nvCxnSpPr>
        <p:spPr>
          <a:xfrm flipH="1" flipV="1">
            <a:off x="6497785" y="5376609"/>
            <a:ext cx="6349" cy="561919"/>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grpSp>
        <p:nvGrpSpPr>
          <p:cNvPr id="144" name="Group 143"/>
          <p:cNvGrpSpPr/>
          <p:nvPr/>
        </p:nvGrpSpPr>
        <p:grpSpPr>
          <a:xfrm>
            <a:off x="9786829" y="1440720"/>
            <a:ext cx="2109061" cy="4147151"/>
            <a:chOff x="9786829" y="1091096"/>
            <a:chExt cx="2109061" cy="4147151"/>
          </a:xfrm>
        </p:grpSpPr>
        <p:grpSp>
          <p:nvGrpSpPr>
            <p:cNvPr id="106" name="Group 105"/>
            <p:cNvGrpSpPr/>
            <p:nvPr/>
          </p:nvGrpSpPr>
          <p:grpSpPr>
            <a:xfrm>
              <a:off x="10211583" y="1091096"/>
              <a:ext cx="1684307" cy="4147151"/>
              <a:chOff x="10273931" y="966408"/>
              <a:chExt cx="1684307" cy="4147151"/>
            </a:xfrm>
          </p:grpSpPr>
          <p:sp>
            <p:nvSpPr>
              <p:cNvPr id="105" name="矩形 1">
                <a:extLst>
                  <a:ext uri="{FF2B5EF4-FFF2-40B4-BE49-F238E27FC236}">
                    <a16:creationId xmlns="" xmlns:a16="http://schemas.microsoft.com/office/drawing/2014/main" id="{6A23482D-8898-4D70-AC3F-561A14B30990}"/>
                  </a:ext>
                </a:extLst>
              </p:cNvPr>
              <p:cNvSpPr/>
              <p:nvPr/>
            </p:nvSpPr>
            <p:spPr>
              <a:xfrm>
                <a:off x="10473122" y="3938326"/>
                <a:ext cx="1258997" cy="1175233"/>
              </a:xfrm>
              <a:prstGeom prst="rect">
                <a:avLst/>
              </a:prstGeom>
              <a:ln/>
            </p:spPr>
            <p:style>
              <a:lnRef idx="2">
                <a:schemeClr val="dk1"/>
              </a:lnRef>
              <a:fillRef idx="1">
                <a:schemeClr val="lt1"/>
              </a:fillRef>
              <a:effectRef idx="0">
                <a:schemeClr val="dk1"/>
              </a:effectRef>
              <a:fontRef idx="minor">
                <a:schemeClr val="dk1"/>
              </a:fontRef>
            </p:style>
            <p:txBody>
              <a:bodyPr rtlCol="0" anchor="b"/>
              <a:lstStyle/>
              <a:p>
                <a:pPr algn="ctr"/>
                <a:r>
                  <a:rPr lang="en-US" sz="1467" dirty="0"/>
                  <a:t>Other </a:t>
                </a:r>
              </a:p>
              <a:p>
                <a:pPr algn="ctr"/>
                <a:r>
                  <a:rPr lang="en-US" sz="1467" b="1" dirty="0"/>
                  <a:t>SDO</a:t>
                </a:r>
              </a:p>
              <a:p>
                <a:pPr algn="ctr"/>
                <a:r>
                  <a:rPr lang="en-US" sz="1467" dirty="0"/>
                  <a:t>Projects </a:t>
                </a:r>
              </a:p>
              <a:p>
                <a:pPr algn="ctr"/>
                <a:r>
                  <a:rPr lang="en-US" sz="1000" dirty="0"/>
                  <a:t>(e.g. ETSI,3GPP, ITU, GSMA, etc.)</a:t>
                </a:r>
              </a:p>
            </p:txBody>
          </p:sp>
          <p:sp>
            <p:nvSpPr>
              <p:cNvPr id="63" name="矩形 1">
                <a:extLst>
                  <a:ext uri="{FF2B5EF4-FFF2-40B4-BE49-F238E27FC236}">
                    <a16:creationId xmlns="" xmlns:a16="http://schemas.microsoft.com/office/drawing/2014/main" id="{6A23482D-8898-4D70-AC3F-561A14B30990}"/>
                  </a:ext>
                </a:extLst>
              </p:cNvPr>
              <p:cNvSpPr/>
              <p:nvPr/>
            </p:nvSpPr>
            <p:spPr>
              <a:xfrm>
                <a:off x="10473122" y="1777142"/>
                <a:ext cx="1258997" cy="198451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67" dirty="0"/>
                  <a:t>Other </a:t>
                </a:r>
              </a:p>
              <a:p>
                <a:pPr algn="ctr"/>
                <a:r>
                  <a:rPr lang="en-US" sz="1467" b="1" dirty="0"/>
                  <a:t>TM Forum</a:t>
                </a:r>
              </a:p>
              <a:p>
                <a:pPr algn="ctr"/>
                <a:r>
                  <a:rPr lang="en-US" sz="1467" b="1" dirty="0"/>
                  <a:t>Collaboration Projects</a:t>
                </a:r>
              </a:p>
              <a:p>
                <a:pPr algn="ctr"/>
                <a:r>
                  <a:rPr lang="en-US" sz="1467" dirty="0"/>
                  <a:t>(e.g. ODA, AI, API, SID, DMM, etc.)</a:t>
                </a:r>
              </a:p>
            </p:txBody>
          </p:sp>
          <p:sp>
            <p:nvSpPr>
              <p:cNvPr id="102" name="Rectangle 101"/>
              <p:cNvSpPr/>
              <p:nvPr/>
            </p:nvSpPr>
            <p:spPr>
              <a:xfrm>
                <a:off x="10273931" y="966408"/>
                <a:ext cx="1684307" cy="369332"/>
              </a:xfrm>
              <a:prstGeom prst="rect">
                <a:avLst/>
              </a:prstGeom>
            </p:spPr>
            <p:txBody>
              <a:bodyPr wrap="none">
                <a:spAutoFit/>
              </a:bodyPr>
              <a:lstStyle/>
              <a:p>
                <a:r>
                  <a:rPr lang="en-US" dirty="0"/>
                  <a:t>&amp; </a:t>
                </a:r>
                <a:r>
                  <a:rPr lang="en-US" b="1" dirty="0"/>
                  <a:t>Collaboration</a:t>
                </a:r>
              </a:p>
            </p:txBody>
          </p:sp>
        </p:grpSp>
        <p:grpSp>
          <p:nvGrpSpPr>
            <p:cNvPr id="129" name="Group 128">
              <a:extLst>
                <a:ext uri="{FF2B5EF4-FFF2-40B4-BE49-F238E27FC236}">
                  <a16:creationId xmlns="" xmlns:a16="http://schemas.microsoft.com/office/drawing/2014/main" id="{3E442996-7505-41F6-8A13-B1F2F3E4686A}"/>
                </a:ext>
              </a:extLst>
            </p:cNvPr>
            <p:cNvGrpSpPr/>
            <p:nvPr/>
          </p:nvGrpSpPr>
          <p:grpSpPr>
            <a:xfrm rot="10800000">
              <a:off x="9786829" y="3810018"/>
              <a:ext cx="505624" cy="477147"/>
              <a:chOff x="3107915" y="2879292"/>
              <a:chExt cx="1189627" cy="1125888"/>
            </a:xfrm>
            <a:solidFill>
              <a:srgbClr val="E0121D"/>
            </a:solidFill>
          </p:grpSpPr>
          <p:sp>
            <p:nvSpPr>
              <p:cNvPr id="130" name="Triangle 25">
                <a:extLst>
                  <a:ext uri="{FF2B5EF4-FFF2-40B4-BE49-F238E27FC236}">
                    <a16:creationId xmlns="" xmlns:a16="http://schemas.microsoft.com/office/drawing/2014/main" id="{0AB31147-AEED-429B-A7E2-5DD31798F898}"/>
                  </a:ext>
                </a:extLst>
              </p:cNvPr>
              <p:cNvSpPr/>
              <p:nvPr/>
            </p:nvSpPr>
            <p:spPr>
              <a:xfrm rot="5400000">
                <a:off x="3193350" y="3273031"/>
                <a:ext cx="819766" cy="343879"/>
              </a:xfrm>
              <a:prstGeom prst="triangle">
                <a:avLst>
                  <a:gd name="adj" fmla="val 5135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sp>
            <p:nvSpPr>
              <p:cNvPr id="131" name="Triangle 34">
                <a:extLst>
                  <a:ext uri="{FF2B5EF4-FFF2-40B4-BE49-F238E27FC236}">
                    <a16:creationId xmlns="" xmlns:a16="http://schemas.microsoft.com/office/drawing/2014/main" id="{42918F0B-9F9F-4EBB-A452-769584364737}"/>
                  </a:ext>
                </a:extLst>
              </p:cNvPr>
              <p:cNvSpPr/>
              <p:nvPr/>
            </p:nvSpPr>
            <p:spPr>
              <a:xfrm rot="5400000">
                <a:off x="2926698" y="3311288"/>
                <a:ext cx="624332" cy="261897"/>
              </a:xfrm>
              <a:prstGeom prst="triangle">
                <a:avLst>
                  <a:gd name="adj" fmla="val 5135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sp>
            <p:nvSpPr>
              <p:cNvPr id="132" name="Triangle 35">
                <a:extLst>
                  <a:ext uri="{FF2B5EF4-FFF2-40B4-BE49-F238E27FC236}">
                    <a16:creationId xmlns="" xmlns:a16="http://schemas.microsoft.com/office/drawing/2014/main" id="{DB3D1DC8-037D-4938-92E9-F7FCDD058901}"/>
                  </a:ext>
                </a:extLst>
              </p:cNvPr>
              <p:cNvSpPr/>
              <p:nvPr/>
            </p:nvSpPr>
            <p:spPr>
              <a:xfrm rot="5400000">
                <a:off x="3498452" y="3206089"/>
                <a:ext cx="1125888" cy="472293"/>
              </a:xfrm>
              <a:prstGeom prst="triangle">
                <a:avLst>
                  <a:gd name="adj" fmla="val 5135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grpSp>
        <p:grpSp>
          <p:nvGrpSpPr>
            <p:cNvPr id="140" name="Group 139">
              <a:extLst>
                <a:ext uri="{FF2B5EF4-FFF2-40B4-BE49-F238E27FC236}">
                  <a16:creationId xmlns="" xmlns:a16="http://schemas.microsoft.com/office/drawing/2014/main" id="{3E442996-7505-41F6-8A13-B1F2F3E4686A}"/>
                </a:ext>
              </a:extLst>
            </p:cNvPr>
            <p:cNvGrpSpPr/>
            <p:nvPr/>
          </p:nvGrpSpPr>
          <p:grpSpPr>
            <a:xfrm>
              <a:off x="9881228" y="3381672"/>
              <a:ext cx="505624" cy="477147"/>
              <a:chOff x="3107915" y="2879292"/>
              <a:chExt cx="1189627" cy="1125888"/>
            </a:xfrm>
            <a:solidFill>
              <a:srgbClr val="E0121D"/>
            </a:solidFill>
          </p:grpSpPr>
          <p:sp>
            <p:nvSpPr>
              <p:cNvPr id="141" name="Triangle 25">
                <a:extLst>
                  <a:ext uri="{FF2B5EF4-FFF2-40B4-BE49-F238E27FC236}">
                    <a16:creationId xmlns="" xmlns:a16="http://schemas.microsoft.com/office/drawing/2014/main" id="{0AB31147-AEED-429B-A7E2-5DD31798F898}"/>
                  </a:ext>
                </a:extLst>
              </p:cNvPr>
              <p:cNvSpPr/>
              <p:nvPr/>
            </p:nvSpPr>
            <p:spPr>
              <a:xfrm rot="5400000">
                <a:off x="3193350" y="3273031"/>
                <a:ext cx="819766" cy="343879"/>
              </a:xfrm>
              <a:prstGeom prst="triangle">
                <a:avLst>
                  <a:gd name="adj" fmla="val 5135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sp>
            <p:nvSpPr>
              <p:cNvPr id="142" name="Triangle 34">
                <a:extLst>
                  <a:ext uri="{FF2B5EF4-FFF2-40B4-BE49-F238E27FC236}">
                    <a16:creationId xmlns="" xmlns:a16="http://schemas.microsoft.com/office/drawing/2014/main" id="{42918F0B-9F9F-4EBB-A452-769584364737}"/>
                  </a:ext>
                </a:extLst>
              </p:cNvPr>
              <p:cNvSpPr/>
              <p:nvPr/>
            </p:nvSpPr>
            <p:spPr>
              <a:xfrm rot="5400000">
                <a:off x="2926698" y="3311288"/>
                <a:ext cx="624332" cy="261897"/>
              </a:xfrm>
              <a:prstGeom prst="triangle">
                <a:avLst>
                  <a:gd name="adj" fmla="val 5135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sp>
            <p:nvSpPr>
              <p:cNvPr id="143" name="Triangle 35">
                <a:extLst>
                  <a:ext uri="{FF2B5EF4-FFF2-40B4-BE49-F238E27FC236}">
                    <a16:creationId xmlns="" xmlns:a16="http://schemas.microsoft.com/office/drawing/2014/main" id="{DB3D1DC8-037D-4938-92E9-F7FCDD058901}"/>
                  </a:ext>
                </a:extLst>
              </p:cNvPr>
              <p:cNvSpPr/>
              <p:nvPr/>
            </p:nvSpPr>
            <p:spPr>
              <a:xfrm rot="5400000">
                <a:off x="3498452" y="3206089"/>
                <a:ext cx="1125888" cy="472293"/>
              </a:xfrm>
              <a:prstGeom prst="triangle">
                <a:avLst>
                  <a:gd name="adj" fmla="val 5135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grpSp>
      </p:grpSp>
      <p:sp>
        <p:nvSpPr>
          <p:cNvPr id="3" name="TextBox 2"/>
          <p:cNvSpPr txBox="1"/>
          <p:nvPr/>
        </p:nvSpPr>
        <p:spPr>
          <a:xfrm>
            <a:off x="7350926" y="1333171"/>
            <a:ext cx="669548" cy="459700"/>
          </a:xfrm>
          <a:prstGeom prst="round2Diag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050" dirty="0" smtClean="0"/>
              <a:t>IG1193</a:t>
            </a:r>
          </a:p>
          <a:p>
            <a:r>
              <a:rPr lang="en-US" sz="1050" dirty="0" smtClean="0"/>
              <a:t>IG1229</a:t>
            </a:r>
            <a:endParaRPr lang="en-US" sz="1050" dirty="0"/>
          </a:p>
        </p:txBody>
      </p:sp>
      <p:sp>
        <p:nvSpPr>
          <p:cNvPr id="50" name="TextBox 49"/>
          <p:cNvSpPr txBox="1"/>
          <p:nvPr/>
        </p:nvSpPr>
        <p:spPr>
          <a:xfrm>
            <a:off x="6914297" y="1924650"/>
            <a:ext cx="1127793" cy="280928"/>
          </a:xfrm>
          <a:prstGeom prst="round2Diag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050" dirty="0" smtClean="0"/>
              <a:t>IG1218A and B</a:t>
            </a:r>
            <a:endParaRPr lang="en-US" sz="1050" dirty="0"/>
          </a:p>
        </p:txBody>
      </p:sp>
      <p:sp>
        <p:nvSpPr>
          <p:cNvPr id="52" name="TextBox 51"/>
          <p:cNvSpPr txBox="1"/>
          <p:nvPr/>
        </p:nvSpPr>
        <p:spPr>
          <a:xfrm>
            <a:off x="7348937" y="3025294"/>
            <a:ext cx="651354" cy="280928"/>
          </a:xfrm>
          <a:prstGeom prst="round2Diag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050" dirty="0" smtClean="0"/>
              <a:t>IG1218</a:t>
            </a:r>
            <a:endParaRPr lang="en-US" sz="1050" dirty="0"/>
          </a:p>
        </p:txBody>
      </p:sp>
      <p:sp>
        <p:nvSpPr>
          <p:cNvPr id="54" name="TextBox 53"/>
          <p:cNvSpPr txBox="1"/>
          <p:nvPr/>
        </p:nvSpPr>
        <p:spPr>
          <a:xfrm>
            <a:off x="7598853" y="4612848"/>
            <a:ext cx="1260861" cy="1174790"/>
          </a:xfrm>
          <a:prstGeom prst="round2Diag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050" dirty="0" smtClean="0"/>
              <a:t>IG1230</a:t>
            </a:r>
          </a:p>
          <a:p>
            <a:r>
              <a:rPr lang="en-US" sz="1050" dirty="0" smtClean="0"/>
              <a:t>IG1230A and B</a:t>
            </a:r>
          </a:p>
          <a:p>
            <a:r>
              <a:rPr lang="en-US" sz="1050" dirty="0" smtClean="0"/>
              <a:t>IG1251</a:t>
            </a:r>
          </a:p>
          <a:p>
            <a:r>
              <a:rPr lang="en-US" sz="1050" dirty="0" smtClean="0"/>
              <a:t>IG1253 </a:t>
            </a:r>
          </a:p>
          <a:p>
            <a:r>
              <a:rPr lang="en-US" sz="1050" dirty="0" smtClean="0"/>
              <a:t>IG1253 A,B,C,D</a:t>
            </a:r>
          </a:p>
          <a:p>
            <a:r>
              <a:rPr lang="en-US" sz="1050" dirty="0" smtClean="0"/>
              <a:t>IG1259</a:t>
            </a:r>
            <a:endParaRPr lang="en-US" sz="1050" dirty="0"/>
          </a:p>
        </p:txBody>
      </p:sp>
      <p:sp>
        <p:nvSpPr>
          <p:cNvPr id="56" name="TextBox 55"/>
          <p:cNvSpPr txBox="1"/>
          <p:nvPr/>
        </p:nvSpPr>
        <p:spPr>
          <a:xfrm>
            <a:off x="8837476" y="4001121"/>
            <a:ext cx="651354" cy="280928"/>
          </a:xfrm>
          <a:prstGeom prst="round2Diag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050" dirty="0" smtClean="0"/>
              <a:t>IG1252</a:t>
            </a:r>
            <a:endParaRPr lang="en-US" sz="1050" dirty="0"/>
          </a:p>
        </p:txBody>
      </p:sp>
      <p:sp>
        <p:nvSpPr>
          <p:cNvPr id="57" name="TextBox 56"/>
          <p:cNvSpPr txBox="1"/>
          <p:nvPr/>
        </p:nvSpPr>
        <p:spPr>
          <a:xfrm>
            <a:off x="8622038" y="2500056"/>
            <a:ext cx="651354" cy="280928"/>
          </a:xfrm>
          <a:prstGeom prst="round2Diag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050" dirty="0" smtClean="0"/>
              <a:t>IG1269</a:t>
            </a:r>
            <a:endParaRPr lang="en-US" sz="1050" dirty="0"/>
          </a:p>
        </p:txBody>
      </p:sp>
    </p:spTree>
    <p:extLst>
      <p:ext uri="{BB962C8B-B14F-4D97-AF65-F5344CB8AC3E}">
        <p14:creationId xmlns:p14="http://schemas.microsoft.com/office/powerpoint/2010/main" val="167442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9" grpId="0"/>
      <p:bldP spid="8" grpId="0" animBg="1"/>
      <p:bldP spid="12" grpId="0" animBg="1"/>
      <p:bldP spid="55" grpId="0" animBg="1"/>
      <p:bldP spid="65" grpId="0" animBg="1"/>
      <p:bldP spid="101" grpId="0"/>
      <p:bldP spid="103" grpId="0"/>
      <p:bldP spid="104" grpId="0"/>
      <p:bldP spid="3" grpId="0" animBg="1"/>
      <p:bldP spid="50" grpId="0" animBg="1"/>
      <p:bldP spid="52" grpId="0" animBg="1"/>
      <p:bldP spid="54"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336922" y="4279917"/>
            <a:ext cx="6265808" cy="2008487"/>
          </a:xfrm>
        </p:spPr>
        <p:txBody>
          <a:bodyPr>
            <a:normAutofit/>
          </a:bodyPr>
          <a:lstStyle/>
          <a:p>
            <a:pPr marL="514350" indent="-514350">
              <a:buFont typeface="+mj-lt"/>
              <a:buAutoNum type="arabicPeriod" startAt="5"/>
            </a:pPr>
            <a:r>
              <a:rPr lang="en-US" sz="2000" dirty="0" smtClean="0"/>
              <a:t>The Callback is a register</a:t>
            </a:r>
          </a:p>
          <a:p>
            <a:pPr marL="514350" indent="-514350">
              <a:buFont typeface="+mj-lt"/>
              <a:buAutoNum type="arabicPeriod" startAt="5"/>
            </a:pPr>
            <a:r>
              <a:rPr lang="en-US" sz="2000" dirty="0" smtClean="0"/>
              <a:t>Handler returns the Id and acknowledges </a:t>
            </a:r>
            <a:r>
              <a:rPr lang="en-US" sz="2000" i="1" dirty="0" err="1" smtClean="0"/>
              <a:t>IntentReceived</a:t>
            </a:r>
            <a:r>
              <a:rPr lang="en-US" sz="2000" dirty="0" smtClean="0"/>
              <a:t> in a 201 Created response</a:t>
            </a:r>
            <a:endParaRPr lang="en-US" sz="2000" dirty="0"/>
          </a:p>
          <a:p>
            <a:pPr marL="0" indent="0">
              <a:buNone/>
            </a:pPr>
            <a:endParaRPr lang="en-US" sz="2000" dirty="0"/>
          </a:p>
          <a:p>
            <a:endParaRPr lang="en-US" sz="2000" dirty="0"/>
          </a:p>
          <a:p>
            <a:endParaRPr lang="en-US" sz="2000" dirty="0"/>
          </a:p>
          <a:p>
            <a:endParaRPr lang="en-US" sz="2000" dirty="0"/>
          </a:p>
          <a:p>
            <a:pPr marL="0" indent="0">
              <a:buNone/>
            </a:pPr>
            <a:endParaRPr lang="en-US" sz="20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INTERFACE OPERATIONS: </a:t>
            </a:r>
            <a:r>
              <a:rPr lang="en-US" dirty="0" smtClean="0">
                <a:solidFill>
                  <a:srgbClr val="FF0000"/>
                </a:solidFill>
              </a:rPr>
              <a:t>Notification (REST)</a:t>
            </a:r>
            <a:br>
              <a:rPr lang="en-US" dirty="0" smtClean="0">
                <a:solidFill>
                  <a:srgbClr val="FF0000"/>
                </a:solidFill>
              </a:rPr>
            </a:br>
            <a:r>
              <a:rPr lang="en-US" dirty="0" smtClean="0">
                <a:solidFill>
                  <a:srgbClr val="FF0000"/>
                </a:solidFill>
              </a:rPr>
              <a:t>“callback”</a:t>
            </a:r>
            <a:endParaRPr lang="en-GB" dirty="0">
              <a:solidFill>
                <a:srgbClr val="FF0000"/>
              </a:solidFill>
            </a:endParaRPr>
          </a:p>
        </p:txBody>
      </p:sp>
      <p:sp>
        <p:nvSpPr>
          <p:cNvPr id="35" name="TextBox 34">
            <a:extLst>
              <a:ext uri="{FF2B5EF4-FFF2-40B4-BE49-F238E27FC236}">
                <a16:creationId xmlns="" xmlns:a16="http://schemas.microsoft.com/office/drawing/2014/main" id="{38737C9A-943B-4F42-8740-0E72399D37DA}"/>
              </a:ext>
            </a:extLst>
          </p:cNvPr>
          <p:cNvSpPr txBox="1"/>
          <p:nvPr/>
        </p:nvSpPr>
        <p:spPr bwMode="auto">
          <a:xfrm>
            <a:off x="10388084" y="1006035"/>
            <a:ext cx="1759190" cy="381061"/>
          </a:xfrm>
          <a:prstGeom prst="rect">
            <a:avLst/>
          </a:prstGeom>
          <a:noFill/>
          <a:ln w="12700">
            <a:solidFill>
              <a:schemeClr val="tx1"/>
            </a:solid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Handler</a:t>
            </a:r>
            <a:endParaRPr lang="aa-ET" sz="2000" dirty="0" err="1"/>
          </a:p>
        </p:txBody>
      </p:sp>
      <p:sp>
        <p:nvSpPr>
          <p:cNvPr id="36" name="TextBox 35">
            <a:extLst>
              <a:ext uri="{FF2B5EF4-FFF2-40B4-BE49-F238E27FC236}">
                <a16:creationId xmlns="" xmlns:a16="http://schemas.microsoft.com/office/drawing/2014/main" id="{BF77757B-5843-48AB-8B25-625C811159B0}"/>
              </a:ext>
            </a:extLst>
          </p:cNvPr>
          <p:cNvSpPr txBox="1"/>
          <p:nvPr/>
        </p:nvSpPr>
        <p:spPr bwMode="auto">
          <a:xfrm>
            <a:off x="6897824" y="1006036"/>
            <a:ext cx="1621332" cy="381061"/>
          </a:xfrm>
          <a:prstGeom prst="rect">
            <a:avLst/>
          </a:prstGeom>
          <a:noFill/>
          <a:ln w="12700">
            <a:solidFill>
              <a:schemeClr val="tx1"/>
            </a:solid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Owner</a:t>
            </a:r>
            <a:endParaRPr lang="aa-ET" sz="2000" dirty="0" err="1"/>
          </a:p>
        </p:txBody>
      </p:sp>
      <p:grpSp>
        <p:nvGrpSpPr>
          <p:cNvPr id="37" name="Group 36">
            <a:extLst>
              <a:ext uri="{FF2B5EF4-FFF2-40B4-BE49-F238E27FC236}">
                <a16:creationId xmlns="" xmlns:a16="http://schemas.microsoft.com/office/drawing/2014/main" id="{B354F36D-EF43-420E-98CA-3E9BF236B39B}"/>
              </a:ext>
            </a:extLst>
          </p:cNvPr>
          <p:cNvGrpSpPr/>
          <p:nvPr/>
        </p:nvGrpSpPr>
        <p:grpSpPr>
          <a:xfrm>
            <a:off x="7486599" y="1537001"/>
            <a:ext cx="3934354" cy="4706471"/>
            <a:chOff x="8110168" y="1585582"/>
            <a:chExt cx="2156616" cy="2922348"/>
          </a:xfrm>
        </p:grpSpPr>
        <p:cxnSp>
          <p:nvCxnSpPr>
            <p:cNvPr id="51" name="Straight Connector 50">
              <a:extLst>
                <a:ext uri="{FF2B5EF4-FFF2-40B4-BE49-F238E27FC236}">
                  <a16:creationId xmlns="" xmlns:a16="http://schemas.microsoft.com/office/drawing/2014/main" id="{D8645D63-9B2D-4A01-BF1B-E8F620E48B72}"/>
                </a:ext>
              </a:extLst>
            </p:cNvPr>
            <p:cNvCxnSpPr>
              <a:cxnSpLocks/>
            </p:cNvCxnSpPr>
            <p:nvPr/>
          </p:nvCxnSpPr>
          <p:spPr bwMode="auto">
            <a:xfrm>
              <a:off x="8110168"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52" name="Straight Connector 51">
              <a:extLst>
                <a:ext uri="{FF2B5EF4-FFF2-40B4-BE49-F238E27FC236}">
                  <a16:creationId xmlns="" xmlns:a16="http://schemas.microsoft.com/office/drawing/2014/main" id="{170CDEAD-6397-48FA-8473-493468EE0C27}"/>
                </a:ext>
              </a:extLst>
            </p:cNvPr>
            <p:cNvCxnSpPr>
              <a:cxnSpLocks/>
            </p:cNvCxnSpPr>
            <p:nvPr/>
          </p:nvCxnSpPr>
          <p:spPr bwMode="auto">
            <a:xfrm>
              <a:off x="10266784"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grpSp>
      <p:grpSp>
        <p:nvGrpSpPr>
          <p:cNvPr id="39" name="Group 38">
            <a:extLst>
              <a:ext uri="{FF2B5EF4-FFF2-40B4-BE49-F238E27FC236}">
                <a16:creationId xmlns="" xmlns:a16="http://schemas.microsoft.com/office/drawing/2014/main" id="{2A2988FC-FD1C-4A64-96EB-4300F476B1CB}"/>
              </a:ext>
            </a:extLst>
          </p:cNvPr>
          <p:cNvGrpSpPr/>
          <p:nvPr/>
        </p:nvGrpSpPr>
        <p:grpSpPr>
          <a:xfrm>
            <a:off x="7599537" y="4279918"/>
            <a:ext cx="3708477" cy="288728"/>
            <a:chOff x="8212193" y="2027619"/>
            <a:chExt cx="2532940" cy="288728"/>
          </a:xfrm>
        </p:grpSpPr>
        <p:cxnSp>
          <p:nvCxnSpPr>
            <p:cNvPr id="47" name="Straight Arrow Connector 46">
              <a:extLst>
                <a:ext uri="{FF2B5EF4-FFF2-40B4-BE49-F238E27FC236}">
                  <a16:creationId xmlns="" xmlns:a16="http://schemas.microsoft.com/office/drawing/2014/main" id="{D19A9BF2-0891-4D13-BABA-C26C162852B5}"/>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8" name="TextBox 47">
              <a:extLst>
                <a:ext uri="{FF2B5EF4-FFF2-40B4-BE49-F238E27FC236}">
                  <a16:creationId xmlns="" xmlns:a16="http://schemas.microsoft.com/office/drawing/2014/main" id="{124118AE-0B9B-4609-9346-A0FAF52A85A2}"/>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5</a:t>
              </a:r>
              <a:r>
                <a:rPr lang="en-US" sz="1400" dirty="0" smtClean="0">
                  <a:solidFill>
                    <a:srgbClr val="0082F0"/>
                  </a:solidFill>
                </a:rPr>
                <a:t>.  POST {</a:t>
              </a:r>
              <a:r>
                <a:rPr lang="en-US" sz="1400" dirty="0" err="1" smtClean="0">
                  <a:solidFill>
                    <a:srgbClr val="0082F0"/>
                  </a:solidFill>
                </a:rPr>
                <a:t>callback_ref</a:t>
              </a:r>
              <a:r>
                <a:rPr lang="en-US" sz="1400" dirty="0" smtClean="0">
                  <a:solidFill>
                    <a:srgbClr val="0082F0"/>
                  </a:solidFill>
                </a:rPr>
                <a:t>} (Notification)</a:t>
              </a:r>
              <a:endParaRPr lang="aa-ET" sz="1400" dirty="0" err="1">
                <a:solidFill>
                  <a:srgbClr val="0082F0"/>
                </a:solidFill>
              </a:endParaRPr>
            </a:p>
          </p:txBody>
        </p:sp>
      </p:grpSp>
      <p:sp>
        <p:nvSpPr>
          <p:cNvPr id="26" name="TextBox 25">
            <a:extLst>
              <a:ext uri="{FF2B5EF4-FFF2-40B4-BE49-F238E27FC236}">
                <a16:creationId xmlns="" xmlns:a16="http://schemas.microsoft.com/office/drawing/2014/main" id="{38737C9A-943B-4F42-8740-0E72399D37DA}"/>
              </a:ext>
            </a:extLst>
          </p:cNvPr>
          <p:cNvSpPr txBox="1"/>
          <p:nvPr/>
        </p:nvSpPr>
        <p:spPr bwMode="auto">
          <a:xfrm>
            <a:off x="9941670" y="3172476"/>
            <a:ext cx="1887165" cy="811949"/>
          </a:xfrm>
          <a:prstGeom prst="rect">
            <a:avLst/>
          </a:prstGeom>
          <a:solidFill>
            <a:schemeClr val="bg2"/>
          </a:solidFill>
          <a:ln w="12700">
            <a:solidFill>
              <a:schemeClr val="tx1"/>
            </a:solidFill>
            <a:miter lim="800000"/>
            <a:headEnd/>
            <a:tailEnd/>
          </a:ln>
        </p:spPr>
        <p:txBody>
          <a:bodyPr vert="horz" wrap="square" lIns="72000" tIns="36000" rIns="73152" bIns="36576" numCol="1" rtlCol="0" anchor="t" anchorCtr="0" compatLnSpc="1">
            <a:prstTxWarp prst="textNoShape">
              <a:avLst/>
            </a:prstTxWarp>
            <a:spAutoFit/>
          </a:bodyPr>
          <a:lstStyle/>
          <a:p>
            <a:pPr algn="ctr">
              <a:buClr>
                <a:schemeClr val="tx1"/>
              </a:buClr>
            </a:pPr>
            <a:r>
              <a:rPr lang="en-US" sz="1600" dirty="0"/>
              <a:t>Intent </a:t>
            </a:r>
            <a:r>
              <a:rPr lang="en-US" sz="1600" dirty="0" smtClean="0"/>
              <a:t>Handler</a:t>
            </a:r>
          </a:p>
          <a:p>
            <a:pPr algn="ctr">
              <a:buClr>
                <a:schemeClr val="tx1"/>
              </a:buClr>
            </a:pPr>
            <a:r>
              <a:rPr lang="en-US" sz="1600" dirty="0" smtClean="0"/>
              <a:t>(</a:t>
            </a:r>
            <a:r>
              <a:rPr lang="en-US" sz="1600" dirty="0"/>
              <a:t>taking the role of a HTTP server) </a:t>
            </a:r>
          </a:p>
        </p:txBody>
      </p:sp>
      <p:sp>
        <p:nvSpPr>
          <p:cNvPr id="27" name="TextBox 26">
            <a:extLst>
              <a:ext uri="{FF2B5EF4-FFF2-40B4-BE49-F238E27FC236}">
                <a16:creationId xmlns="" xmlns:a16="http://schemas.microsoft.com/office/drawing/2014/main" id="{BF77757B-5843-48AB-8B25-625C811159B0}"/>
              </a:ext>
            </a:extLst>
          </p:cNvPr>
          <p:cNvSpPr txBox="1"/>
          <p:nvPr/>
        </p:nvSpPr>
        <p:spPr bwMode="auto">
          <a:xfrm>
            <a:off x="6797237" y="3166908"/>
            <a:ext cx="1847648" cy="811949"/>
          </a:xfrm>
          <a:prstGeom prst="rect">
            <a:avLst/>
          </a:prstGeom>
          <a:solidFill>
            <a:schemeClr val="bg2"/>
          </a:solidFill>
          <a:ln w="12700">
            <a:solidFill>
              <a:schemeClr val="tx1"/>
            </a:solidFill>
            <a:miter lim="800000"/>
            <a:headEnd/>
            <a:tailEnd/>
          </a:ln>
        </p:spPr>
        <p:txBody>
          <a:bodyPr vert="horz" wrap="square" lIns="72000" tIns="36000" rIns="73152" bIns="36576" numCol="1" rtlCol="0" anchor="t" anchorCtr="0" compatLnSpc="1">
            <a:prstTxWarp prst="textNoShape">
              <a:avLst/>
            </a:prstTxWarp>
            <a:spAutoFit/>
          </a:bodyPr>
          <a:lstStyle/>
          <a:p>
            <a:pPr algn="ctr">
              <a:buClr>
                <a:schemeClr val="tx1"/>
              </a:buClr>
            </a:pPr>
            <a:r>
              <a:rPr lang="en-US" sz="1600" dirty="0" smtClean="0"/>
              <a:t>Intent Owner</a:t>
            </a:r>
          </a:p>
          <a:p>
            <a:pPr algn="ctr">
              <a:buClr>
                <a:schemeClr val="tx1"/>
              </a:buClr>
            </a:pPr>
            <a:r>
              <a:rPr lang="en-US" sz="1600" dirty="0" smtClean="0"/>
              <a:t>(taking </a:t>
            </a:r>
            <a:r>
              <a:rPr lang="en-US" sz="1600" dirty="0"/>
              <a:t>the role of a HTTP server) </a:t>
            </a:r>
          </a:p>
        </p:txBody>
      </p:sp>
      <p:grpSp>
        <p:nvGrpSpPr>
          <p:cNvPr id="31" name="Group 30">
            <a:extLst>
              <a:ext uri="{FF2B5EF4-FFF2-40B4-BE49-F238E27FC236}">
                <a16:creationId xmlns="" xmlns:a16="http://schemas.microsoft.com/office/drawing/2014/main" id="{0863DAD3-C31E-40A0-BAD6-F9033F61AEC9}"/>
              </a:ext>
            </a:extLst>
          </p:cNvPr>
          <p:cNvGrpSpPr/>
          <p:nvPr/>
        </p:nvGrpSpPr>
        <p:grpSpPr>
          <a:xfrm>
            <a:off x="7599545" y="4781980"/>
            <a:ext cx="3708478" cy="719616"/>
            <a:chOff x="8212194" y="1535126"/>
            <a:chExt cx="2532939" cy="719616"/>
          </a:xfrm>
        </p:grpSpPr>
        <p:cxnSp>
          <p:nvCxnSpPr>
            <p:cNvPr id="32" name="Straight Arrow Connector 31">
              <a:extLst>
                <a:ext uri="{FF2B5EF4-FFF2-40B4-BE49-F238E27FC236}">
                  <a16:creationId xmlns="" xmlns:a16="http://schemas.microsoft.com/office/drawing/2014/main" id="{D5B27E8D-C8B1-4389-8F0A-DE9B77A1741C}"/>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3" name="TextBox 32">
              <a:extLst>
                <a:ext uri="{FF2B5EF4-FFF2-40B4-BE49-F238E27FC236}">
                  <a16:creationId xmlns="" xmlns:a16="http://schemas.microsoft.com/office/drawing/2014/main" id="{69AE6033-202A-4059-8FE4-B78781926DA5}"/>
                </a:ext>
              </a:extLst>
            </p:cNvPr>
            <p:cNvSpPr txBox="1"/>
            <p:nvPr/>
          </p:nvSpPr>
          <p:spPr bwMode="auto">
            <a:xfrm>
              <a:off x="8344543" y="1535126"/>
              <a:ext cx="994550" cy="71961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FF0000"/>
                  </a:solidFill>
                </a:rPr>
                <a:t>6</a:t>
              </a:r>
              <a:r>
                <a:rPr lang="en-US" sz="1400" dirty="0" smtClean="0">
                  <a:solidFill>
                    <a:srgbClr val="FF0000"/>
                  </a:solidFill>
                </a:rPr>
                <a:t>. </a:t>
              </a:r>
              <a:r>
                <a:rPr lang="en-US" sz="1400" dirty="0">
                  <a:solidFill>
                    <a:srgbClr val="FF0000"/>
                  </a:solidFill>
                </a:rPr>
                <a:t>: </a:t>
              </a:r>
              <a:r>
                <a:rPr lang="en-US" sz="1400" dirty="0" smtClean="0">
                  <a:solidFill>
                    <a:srgbClr val="FF0000"/>
                  </a:solidFill>
                </a:rPr>
                <a:t>204 Created</a:t>
              </a:r>
            </a:p>
            <a:p>
              <a:r>
                <a:rPr lang="en-US" sz="700" dirty="0">
                  <a:solidFill>
                    <a:srgbClr val="FF0000"/>
                  </a:solidFill>
                </a:rPr>
                <a:t>{</a:t>
              </a:r>
            </a:p>
            <a:p>
              <a:r>
                <a:rPr lang="en-US" sz="700" dirty="0">
                  <a:solidFill>
                    <a:srgbClr val="FF0000"/>
                  </a:solidFill>
                </a:rPr>
                <a:t>"id": </a:t>
              </a:r>
              <a:r>
                <a:rPr lang="en-US" sz="700" dirty="0" smtClean="0">
                  <a:solidFill>
                    <a:srgbClr val="FF0000"/>
                  </a:solidFill>
                </a:rPr>
                <a:t>“531",</a:t>
              </a:r>
              <a:endParaRPr lang="en-US" sz="700" dirty="0">
                <a:solidFill>
                  <a:srgbClr val="FF0000"/>
                </a:solidFill>
              </a:endParaRPr>
            </a:p>
            <a:p>
              <a:r>
                <a:rPr lang="en-US" sz="700" dirty="0">
                  <a:solidFill>
                    <a:srgbClr val="FF0000"/>
                  </a:solidFill>
                </a:rPr>
                <a:t>"callback": "http://in.listener.com"</a:t>
              </a:r>
            </a:p>
            <a:p>
              <a:r>
                <a:rPr lang="en-US" sz="700" dirty="0">
                  <a:solidFill>
                    <a:srgbClr val="FF0000"/>
                  </a:solidFill>
                </a:rPr>
                <a:t>}</a:t>
              </a:r>
              <a:endParaRPr lang="aa-ET" sz="700" dirty="0" err="1">
                <a:solidFill>
                  <a:srgbClr val="FF0000"/>
                </a:solidFill>
              </a:endParaRPr>
            </a:p>
          </p:txBody>
        </p:sp>
      </p:grpSp>
      <p:sp>
        <p:nvSpPr>
          <p:cNvPr id="2" name="TextBox 1"/>
          <p:cNvSpPr txBox="1"/>
          <p:nvPr/>
        </p:nvSpPr>
        <p:spPr>
          <a:xfrm>
            <a:off x="5423707" y="1953534"/>
            <a:ext cx="1620957" cy="369332"/>
          </a:xfrm>
          <a:prstGeom prst="rect">
            <a:avLst/>
          </a:prstGeom>
          <a:noFill/>
        </p:spPr>
        <p:txBody>
          <a:bodyPr wrap="none" rtlCol="0">
            <a:spAutoFit/>
          </a:bodyPr>
          <a:lstStyle/>
          <a:p>
            <a:r>
              <a:rPr lang="en-US" dirty="0" smtClean="0"/>
              <a:t>Previous slide</a:t>
            </a:r>
            <a:endParaRPr lang="en-US" dirty="0"/>
          </a:p>
        </p:txBody>
      </p:sp>
      <p:grpSp>
        <p:nvGrpSpPr>
          <p:cNvPr id="53" name="Group 52">
            <a:extLst>
              <a:ext uri="{FF2B5EF4-FFF2-40B4-BE49-F238E27FC236}">
                <a16:creationId xmlns="" xmlns:a16="http://schemas.microsoft.com/office/drawing/2014/main" id="{2A2988FC-FD1C-4A64-96EB-4300F476B1CB}"/>
              </a:ext>
            </a:extLst>
          </p:cNvPr>
          <p:cNvGrpSpPr/>
          <p:nvPr/>
        </p:nvGrpSpPr>
        <p:grpSpPr>
          <a:xfrm>
            <a:off x="7510423" y="1579383"/>
            <a:ext cx="3708477" cy="288728"/>
            <a:chOff x="8212193" y="2027619"/>
            <a:chExt cx="2532940" cy="288728"/>
          </a:xfrm>
        </p:grpSpPr>
        <p:cxnSp>
          <p:nvCxnSpPr>
            <p:cNvPr id="54" name="Straight Arrow Connector 53">
              <a:extLst>
                <a:ext uri="{FF2B5EF4-FFF2-40B4-BE49-F238E27FC236}">
                  <a16:creationId xmlns="" xmlns:a16="http://schemas.microsoft.com/office/drawing/2014/main" id="{D19A9BF2-0891-4D13-BABA-C26C162852B5}"/>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55" name="TextBox 54">
              <a:extLst>
                <a:ext uri="{FF2B5EF4-FFF2-40B4-BE49-F238E27FC236}">
                  <a16:creationId xmlns="" xmlns:a16="http://schemas.microsoft.com/office/drawing/2014/main" id="{124118AE-0B9B-4609-9346-A0FAF52A85A2}"/>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3</a:t>
              </a:r>
              <a:r>
                <a:rPr lang="en-US" sz="1400" dirty="0" smtClean="0">
                  <a:solidFill>
                    <a:srgbClr val="0082F0"/>
                  </a:solidFill>
                </a:rPr>
                <a:t>.  POST {</a:t>
              </a:r>
              <a:r>
                <a:rPr lang="en-US" sz="1400" dirty="0" err="1" smtClean="0">
                  <a:solidFill>
                    <a:srgbClr val="0082F0"/>
                  </a:solidFill>
                </a:rPr>
                <a:t>callback_ref</a:t>
              </a:r>
              <a:r>
                <a:rPr lang="en-US" sz="1400" dirty="0" smtClean="0">
                  <a:solidFill>
                    <a:srgbClr val="0082F0"/>
                  </a:solidFill>
                </a:rPr>
                <a:t>} (Notification)</a:t>
              </a:r>
              <a:endParaRPr lang="aa-ET" sz="1400" dirty="0" err="1">
                <a:solidFill>
                  <a:srgbClr val="0082F0"/>
                </a:solidFill>
              </a:endParaRPr>
            </a:p>
          </p:txBody>
        </p:sp>
      </p:grpSp>
      <p:grpSp>
        <p:nvGrpSpPr>
          <p:cNvPr id="56" name="Group 55">
            <a:extLst>
              <a:ext uri="{FF2B5EF4-FFF2-40B4-BE49-F238E27FC236}">
                <a16:creationId xmlns="" xmlns:a16="http://schemas.microsoft.com/office/drawing/2014/main" id="{0863DAD3-C31E-40A0-BAD6-F9033F61AEC9}"/>
              </a:ext>
            </a:extLst>
          </p:cNvPr>
          <p:cNvGrpSpPr/>
          <p:nvPr/>
        </p:nvGrpSpPr>
        <p:grpSpPr>
          <a:xfrm>
            <a:off x="7510431" y="2081445"/>
            <a:ext cx="3708478" cy="719616"/>
            <a:chOff x="8212194" y="1535126"/>
            <a:chExt cx="2532939" cy="719616"/>
          </a:xfrm>
        </p:grpSpPr>
        <p:cxnSp>
          <p:nvCxnSpPr>
            <p:cNvPr id="57" name="Straight Arrow Connector 56">
              <a:extLst>
                <a:ext uri="{FF2B5EF4-FFF2-40B4-BE49-F238E27FC236}">
                  <a16:creationId xmlns="" xmlns:a16="http://schemas.microsoft.com/office/drawing/2014/main" id="{D5B27E8D-C8B1-4389-8F0A-DE9B77A1741C}"/>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58" name="TextBox 57">
              <a:extLst>
                <a:ext uri="{FF2B5EF4-FFF2-40B4-BE49-F238E27FC236}">
                  <a16:creationId xmlns="" xmlns:a16="http://schemas.microsoft.com/office/drawing/2014/main" id="{69AE6033-202A-4059-8FE4-B78781926DA5}"/>
                </a:ext>
              </a:extLst>
            </p:cNvPr>
            <p:cNvSpPr txBox="1"/>
            <p:nvPr/>
          </p:nvSpPr>
          <p:spPr bwMode="auto">
            <a:xfrm>
              <a:off x="8344543" y="1535126"/>
              <a:ext cx="994550" cy="71961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smtClean="0">
                  <a:solidFill>
                    <a:srgbClr val="FF0000"/>
                  </a:solidFill>
                </a:rPr>
                <a:t>4. </a:t>
              </a:r>
              <a:r>
                <a:rPr lang="en-US" sz="1400" dirty="0">
                  <a:solidFill>
                    <a:srgbClr val="FF0000"/>
                  </a:solidFill>
                </a:rPr>
                <a:t>: </a:t>
              </a:r>
              <a:r>
                <a:rPr lang="en-US" sz="1400" dirty="0" smtClean="0">
                  <a:solidFill>
                    <a:srgbClr val="FF0000"/>
                  </a:solidFill>
                </a:rPr>
                <a:t>201 Created</a:t>
              </a:r>
            </a:p>
            <a:p>
              <a:r>
                <a:rPr lang="en-US" sz="700" dirty="0">
                  <a:solidFill>
                    <a:srgbClr val="FF0000"/>
                  </a:solidFill>
                </a:rPr>
                <a:t>{</a:t>
              </a:r>
            </a:p>
            <a:p>
              <a:r>
                <a:rPr lang="en-US" sz="700" dirty="0">
                  <a:solidFill>
                    <a:srgbClr val="FF0000"/>
                  </a:solidFill>
                </a:rPr>
                <a:t>"id": </a:t>
              </a:r>
              <a:r>
                <a:rPr lang="en-US" sz="700" dirty="0" smtClean="0">
                  <a:solidFill>
                    <a:srgbClr val="FF0000"/>
                  </a:solidFill>
                </a:rPr>
                <a:t>“531",</a:t>
              </a:r>
              <a:endParaRPr lang="en-US" sz="700" dirty="0">
                <a:solidFill>
                  <a:srgbClr val="FF0000"/>
                </a:solidFill>
              </a:endParaRPr>
            </a:p>
            <a:p>
              <a:r>
                <a:rPr lang="en-US" sz="700" dirty="0">
                  <a:solidFill>
                    <a:srgbClr val="FF0000"/>
                  </a:solidFill>
                </a:rPr>
                <a:t>"callback": "http://in.listener.com"</a:t>
              </a:r>
            </a:p>
            <a:p>
              <a:r>
                <a:rPr lang="en-US" sz="700" dirty="0">
                  <a:solidFill>
                    <a:srgbClr val="FF0000"/>
                  </a:solidFill>
                </a:rPr>
                <a:t>}</a:t>
              </a:r>
              <a:endParaRPr lang="aa-ET" sz="700" dirty="0" err="1">
                <a:solidFill>
                  <a:srgbClr val="FF0000"/>
                </a:solidFill>
              </a:endParaRPr>
            </a:p>
          </p:txBody>
        </p:sp>
      </p:grpSp>
    </p:spTree>
    <p:extLst>
      <p:ext uri="{BB962C8B-B14F-4D97-AF65-F5344CB8AC3E}">
        <p14:creationId xmlns:p14="http://schemas.microsoft.com/office/powerpoint/2010/main" val="2360865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t> Intent API relies on callback functionality for Intent Reporting</a:t>
            </a:r>
          </a:p>
          <a:p>
            <a:r>
              <a:rPr lang="en-US" sz="1800" dirty="0" smtClean="0"/>
              <a:t> Callbacks provides the </a:t>
            </a:r>
            <a:r>
              <a:rPr lang="en-US" sz="1800" dirty="0"/>
              <a:t>ability for the server to notify the application of particular events subscribed </a:t>
            </a:r>
            <a:r>
              <a:rPr lang="en-US" sz="1800" dirty="0" smtClean="0"/>
              <a:t>to.</a:t>
            </a:r>
          </a:p>
          <a:p>
            <a:r>
              <a:rPr lang="en-US" sz="1800" dirty="0" smtClean="0"/>
              <a:t> For </a:t>
            </a:r>
            <a:r>
              <a:rPr lang="en-US" sz="1800" dirty="0"/>
              <a:t>example, in the case when the </a:t>
            </a:r>
            <a:r>
              <a:rPr lang="en-US" sz="1800" dirty="0" smtClean="0"/>
              <a:t>Intent Owner resides </a:t>
            </a:r>
            <a:r>
              <a:rPr lang="en-US" sz="1800" dirty="0"/>
              <a:t>in a server-like environment a request URL may be passed by the </a:t>
            </a:r>
            <a:r>
              <a:rPr lang="en-US" sz="1800" dirty="0" smtClean="0"/>
              <a:t>owner on </a:t>
            </a:r>
            <a:r>
              <a:rPr lang="en-US" sz="1800" dirty="0"/>
              <a:t>which it can be notified of particular events that the </a:t>
            </a:r>
            <a:r>
              <a:rPr lang="en-US" sz="1800" dirty="0" smtClean="0"/>
              <a:t>owner subscribed </a:t>
            </a:r>
            <a:r>
              <a:rPr lang="en-US" sz="1800" dirty="0"/>
              <a:t>to. </a:t>
            </a:r>
            <a:endParaRPr lang="en-US" sz="1800" dirty="0" smtClean="0"/>
          </a:p>
          <a:p>
            <a:r>
              <a:rPr lang="en-US" sz="1800" dirty="0" smtClean="0"/>
              <a:t>ASSUMPTION: Paths  use "/</a:t>
            </a:r>
            <a:r>
              <a:rPr lang="en-US" sz="1800" dirty="0"/>
              <a:t>listener</a:t>
            </a:r>
            <a:r>
              <a:rPr lang="en-US" sz="1800" dirty="0" smtClean="0"/>
              <a:t>/...". For Client or Owner side API calls.</a:t>
            </a:r>
          </a:p>
          <a:p>
            <a:r>
              <a:rPr lang="en-US" sz="1800" dirty="0" smtClean="0"/>
              <a:t>The “server-side” </a:t>
            </a:r>
            <a:r>
              <a:rPr lang="en-US" sz="1800" dirty="0"/>
              <a:t>of this part of API has to be implemented by the clients </a:t>
            </a:r>
            <a:r>
              <a:rPr lang="en-US" sz="1800" dirty="0" smtClean="0"/>
              <a:t>(intent Owner) of </a:t>
            </a:r>
            <a:r>
              <a:rPr lang="en-US" sz="1800" dirty="0"/>
              <a:t>the </a:t>
            </a:r>
            <a:r>
              <a:rPr lang="en-US" sz="1800" dirty="0" smtClean="0"/>
              <a:t>TMF921 </a:t>
            </a:r>
            <a:r>
              <a:rPr lang="en-US" sz="1800" dirty="0"/>
              <a:t>API and is meant to be a "sink" for events emitted by the </a:t>
            </a:r>
            <a:r>
              <a:rPr lang="en-US" sz="1800" dirty="0" smtClean="0"/>
              <a:t>TMF921 service</a:t>
            </a:r>
            <a:r>
              <a:rPr lang="en-US" sz="1800" dirty="0"/>
              <a:t>.</a:t>
            </a:r>
          </a:p>
        </p:txBody>
      </p:sp>
      <p:sp>
        <p:nvSpPr>
          <p:cNvPr id="3" name="Title 2"/>
          <p:cNvSpPr>
            <a:spLocks noGrp="1"/>
          </p:cNvSpPr>
          <p:nvPr>
            <p:ph type="title"/>
          </p:nvPr>
        </p:nvSpPr>
        <p:spPr/>
        <p:txBody>
          <a:bodyPr vert="horz" lIns="91440" tIns="45720" rIns="91440" bIns="45720" rtlCol="0" anchor="t">
            <a:noAutofit/>
          </a:bodyPr>
          <a:lstStyle/>
          <a:p>
            <a:r>
              <a:rPr lang="en-US" dirty="0" smtClean="0"/>
              <a:t>Intent Reports use REST Callbacks</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0791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336922" y="1619250"/>
            <a:ext cx="6265808" cy="4669155"/>
          </a:xfrm>
        </p:spPr>
        <p:txBody>
          <a:bodyPr>
            <a:normAutofit/>
          </a:bodyPr>
          <a:lstStyle/>
          <a:p>
            <a:r>
              <a:rPr lang="en-US" sz="1800" dirty="0"/>
              <a:t>The intent owner can at any time order a removal of the intent.</a:t>
            </a:r>
          </a:p>
          <a:p>
            <a:r>
              <a:rPr lang="en-US" sz="1800" dirty="0"/>
              <a:t>Only the intent owner can order a removal.</a:t>
            </a:r>
          </a:p>
          <a:p>
            <a:r>
              <a:rPr lang="en-US" sz="1800" dirty="0"/>
              <a:t>The intent hander will create and send a final report to confirm the removal. </a:t>
            </a:r>
            <a:endParaRPr lang="aa-ET" sz="1800" dirty="0"/>
          </a:p>
          <a:p>
            <a:endParaRPr lang="aa-ET" sz="3600" dirty="0"/>
          </a:p>
          <a:p>
            <a:endParaRPr lang="aa-ET" sz="3600" dirty="0"/>
          </a:p>
          <a:p>
            <a:endParaRPr lang="aa-ET" sz="3600" dirty="0"/>
          </a:p>
          <a:p>
            <a:endParaRPr lang="aa-ET" sz="3600" dirty="0"/>
          </a:p>
          <a:p>
            <a:pPr marL="0" indent="0">
              <a:buNone/>
            </a:pPr>
            <a:endParaRPr lang="en-US" sz="36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INTERFACE OPERATIONS: </a:t>
            </a:r>
            <a:r>
              <a:rPr lang="aa-ET" dirty="0">
                <a:solidFill>
                  <a:srgbClr val="FF0000"/>
                </a:solidFill>
              </a:rPr>
              <a:t>REMOVAL OF INTENT</a:t>
            </a:r>
            <a:endParaRPr lang="en-GB" dirty="0">
              <a:solidFill>
                <a:srgbClr val="FF0000"/>
              </a:solidFill>
            </a:endParaRPr>
          </a:p>
        </p:txBody>
      </p:sp>
      <p:grpSp>
        <p:nvGrpSpPr>
          <p:cNvPr id="74" name="Group 73">
            <a:extLst>
              <a:ext uri="{FF2B5EF4-FFF2-40B4-BE49-F238E27FC236}">
                <a16:creationId xmlns="" xmlns:a16="http://schemas.microsoft.com/office/drawing/2014/main" id="{72AA4985-E318-4D04-8221-B9D75BF907BE}"/>
              </a:ext>
            </a:extLst>
          </p:cNvPr>
          <p:cNvGrpSpPr/>
          <p:nvPr/>
        </p:nvGrpSpPr>
        <p:grpSpPr>
          <a:xfrm>
            <a:off x="6897824" y="1006035"/>
            <a:ext cx="5249450" cy="5237437"/>
            <a:chOff x="6897824" y="1006035"/>
            <a:chExt cx="5249450" cy="5237437"/>
          </a:xfrm>
        </p:grpSpPr>
        <p:sp>
          <p:nvSpPr>
            <p:cNvPr id="75" name="TextBox 74">
              <a:extLst>
                <a:ext uri="{FF2B5EF4-FFF2-40B4-BE49-F238E27FC236}">
                  <a16:creationId xmlns="" xmlns:a16="http://schemas.microsoft.com/office/drawing/2014/main" id="{F83526CD-CDFE-4D73-8A56-BC1747837B74}"/>
                </a:ext>
              </a:extLst>
            </p:cNvPr>
            <p:cNvSpPr txBox="1"/>
            <p:nvPr/>
          </p:nvSpPr>
          <p:spPr bwMode="auto">
            <a:xfrm>
              <a:off x="10388084" y="1006035"/>
              <a:ext cx="1759190"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Handler</a:t>
              </a:r>
              <a:endParaRPr lang="aa-ET" sz="2000" dirty="0" err="1"/>
            </a:p>
          </p:txBody>
        </p:sp>
        <p:sp>
          <p:nvSpPr>
            <p:cNvPr id="76" name="TextBox 75">
              <a:extLst>
                <a:ext uri="{FF2B5EF4-FFF2-40B4-BE49-F238E27FC236}">
                  <a16:creationId xmlns="" xmlns:a16="http://schemas.microsoft.com/office/drawing/2014/main" id="{64BB480A-F4ED-4111-9F38-237495A7E8FD}"/>
                </a:ext>
              </a:extLst>
            </p:cNvPr>
            <p:cNvSpPr txBox="1"/>
            <p:nvPr/>
          </p:nvSpPr>
          <p:spPr bwMode="auto">
            <a:xfrm>
              <a:off x="6897824" y="1006036"/>
              <a:ext cx="1621332"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Owner</a:t>
              </a:r>
              <a:endParaRPr lang="aa-ET" sz="2000" dirty="0" err="1"/>
            </a:p>
          </p:txBody>
        </p:sp>
        <p:grpSp>
          <p:nvGrpSpPr>
            <p:cNvPr id="77" name="Group 76">
              <a:extLst>
                <a:ext uri="{FF2B5EF4-FFF2-40B4-BE49-F238E27FC236}">
                  <a16:creationId xmlns="" xmlns:a16="http://schemas.microsoft.com/office/drawing/2014/main" id="{DBB1ADE2-333D-433C-B48D-08D4F19AF521}"/>
                </a:ext>
              </a:extLst>
            </p:cNvPr>
            <p:cNvGrpSpPr/>
            <p:nvPr/>
          </p:nvGrpSpPr>
          <p:grpSpPr>
            <a:xfrm>
              <a:off x="7486599" y="1537001"/>
              <a:ext cx="3934354" cy="4706471"/>
              <a:chOff x="8110168" y="1585582"/>
              <a:chExt cx="2156616" cy="2922348"/>
            </a:xfrm>
          </p:grpSpPr>
          <p:cxnSp>
            <p:nvCxnSpPr>
              <p:cNvPr id="97" name="Straight Connector 96">
                <a:extLst>
                  <a:ext uri="{FF2B5EF4-FFF2-40B4-BE49-F238E27FC236}">
                    <a16:creationId xmlns="" xmlns:a16="http://schemas.microsoft.com/office/drawing/2014/main" id="{A5A554F2-89C5-4CA5-9D9A-DBBE22AB70AB}"/>
                  </a:ext>
                </a:extLst>
              </p:cNvPr>
              <p:cNvCxnSpPr>
                <a:cxnSpLocks/>
              </p:cNvCxnSpPr>
              <p:nvPr/>
            </p:nvCxnSpPr>
            <p:spPr bwMode="auto">
              <a:xfrm>
                <a:off x="8110168"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98" name="Straight Connector 97">
                <a:extLst>
                  <a:ext uri="{FF2B5EF4-FFF2-40B4-BE49-F238E27FC236}">
                    <a16:creationId xmlns="" xmlns:a16="http://schemas.microsoft.com/office/drawing/2014/main" id="{A32E599E-C387-4439-BCBC-F0C370413575}"/>
                  </a:ext>
                </a:extLst>
              </p:cNvPr>
              <p:cNvCxnSpPr>
                <a:cxnSpLocks/>
              </p:cNvCxnSpPr>
              <p:nvPr/>
            </p:nvCxnSpPr>
            <p:spPr bwMode="auto">
              <a:xfrm>
                <a:off x="10266784"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grpSp>
        <p:grpSp>
          <p:nvGrpSpPr>
            <p:cNvPr id="78" name="Group 77">
              <a:extLst>
                <a:ext uri="{FF2B5EF4-FFF2-40B4-BE49-F238E27FC236}">
                  <a16:creationId xmlns="" xmlns:a16="http://schemas.microsoft.com/office/drawing/2014/main" id="{737E6E94-14D9-4613-ABF2-5BABE02B3B64}"/>
                </a:ext>
              </a:extLst>
            </p:cNvPr>
            <p:cNvGrpSpPr/>
            <p:nvPr/>
          </p:nvGrpSpPr>
          <p:grpSpPr>
            <a:xfrm>
              <a:off x="7599539" y="1666052"/>
              <a:ext cx="3708476" cy="288728"/>
              <a:chOff x="8212194" y="1517086"/>
              <a:chExt cx="2532939" cy="288728"/>
            </a:xfrm>
          </p:grpSpPr>
          <p:cxnSp>
            <p:nvCxnSpPr>
              <p:cNvPr id="95" name="Straight Arrow Connector 94">
                <a:extLst>
                  <a:ext uri="{FF2B5EF4-FFF2-40B4-BE49-F238E27FC236}">
                    <a16:creationId xmlns="" xmlns:a16="http://schemas.microsoft.com/office/drawing/2014/main" id="{6A181A2C-C8CC-4895-A2CB-F58A73AABD8D}"/>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96" name="TextBox 95">
                <a:extLst>
                  <a:ext uri="{FF2B5EF4-FFF2-40B4-BE49-F238E27FC236}">
                    <a16:creationId xmlns="" xmlns:a16="http://schemas.microsoft.com/office/drawing/2014/main" id="{49D532C2-C161-472E-A836-C87ABFB5E9B6}"/>
                  </a:ext>
                </a:extLst>
              </p:cNvPr>
              <p:cNvSpPr txBox="1"/>
              <p:nvPr/>
            </p:nvSpPr>
            <p:spPr bwMode="auto">
              <a:xfrm>
                <a:off x="8263671" y="1517086"/>
                <a:ext cx="916884"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400" dirty="0">
                    <a:solidFill>
                      <a:srgbClr val="0082F0"/>
                    </a:solidFill>
                  </a:rPr>
                  <a:t>SET: &lt;intent 1&gt;</a:t>
                </a:r>
                <a:endParaRPr lang="aa-ET" sz="1400" dirty="0" err="1">
                  <a:solidFill>
                    <a:srgbClr val="0082F0"/>
                  </a:solidFill>
                </a:endParaRPr>
              </a:p>
            </p:txBody>
          </p:sp>
        </p:grpSp>
        <p:grpSp>
          <p:nvGrpSpPr>
            <p:cNvPr id="79" name="Group 78">
              <a:extLst>
                <a:ext uri="{FF2B5EF4-FFF2-40B4-BE49-F238E27FC236}">
                  <a16:creationId xmlns="" xmlns:a16="http://schemas.microsoft.com/office/drawing/2014/main" id="{A9BBE6E2-73DB-4E48-918D-8D620C50092F}"/>
                </a:ext>
              </a:extLst>
            </p:cNvPr>
            <p:cNvGrpSpPr/>
            <p:nvPr/>
          </p:nvGrpSpPr>
          <p:grpSpPr>
            <a:xfrm>
              <a:off x="7599539" y="2264230"/>
              <a:ext cx="3708477" cy="288728"/>
              <a:chOff x="8212193" y="2027619"/>
              <a:chExt cx="2532940" cy="288728"/>
            </a:xfrm>
          </p:grpSpPr>
          <p:cxnSp>
            <p:nvCxnSpPr>
              <p:cNvPr id="93" name="Straight Arrow Connector 92">
                <a:extLst>
                  <a:ext uri="{FF2B5EF4-FFF2-40B4-BE49-F238E27FC236}">
                    <a16:creationId xmlns="" xmlns:a16="http://schemas.microsoft.com/office/drawing/2014/main" id="{E1FA7ED7-BDA1-44DE-8FE9-9C7158443B6C}"/>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94" name="TextBox 93">
                <a:extLst>
                  <a:ext uri="{FF2B5EF4-FFF2-40B4-BE49-F238E27FC236}">
                    <a16:creationId xmlns="" xmlns:a16="http://schemas.microsoft.com/office/drawing/2014/main" id="{134C7AA7-BD57-4021-B6CC-33BD1A86307A}"/>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1&gt;</a:t>
                </a:r>
                <a:endParaRPr lang="aa-ET" sz="1400" dirty="0" err="1">
                  <a:solidFill>
                    <a:srgbClr val="0082F0"/>
                  </a:solidFill>
                </a:endParaRPr>
              </a:p>
            </p:txBody>
          </p:sp>
        </p:grpSp>
        <p:grpSp>
          <p:nvGrpSpPr>
            <p:cNvPr id="80" name="Group 79">
              <a:extLst>
                <a:ext uri="{FF2B5EF4-FFF2-40B4-BE49-F238E27FC236}">
                  <a16:creationId xmlns="" xmlns:a16="http://schemas.microsoft.com/office/drawing/2014/main" id="{7559B63E-1EE9-4325-8A64-B4DB653F58C8}"/>
                </a:ext>
              </a:extLst>
            </p:cNvPr>
            <p:cNvGrpSpPr/>
            <p:nvPr/>
          </p:nvGrpSpPr>
          <p:grpSpPr>
            <a:xfrm>
              <a:off x="7599539" y="2862408"/>
              <a:ext cx="3708477" cy="288728"/>
              <a:chOff x="8212193" y="2027619"/>
              <a:chExt cx="2532940" cy="288728"/>
            </a:xfrm>
          </p:grpSpPr>
          <p:cxnSp>
            <p:nvCxnSpPr>
              <p:cNvPr id="91" name="Straight Arrow Connector 90">
                <a:extLst>
                  <a:ext uri="{FF2B5EF4-FFF2-40B4-BE49-F238E27FC236}">
                    <a16:creationId xmlns="" xmlns:a16="http://schemas.microsoft.com/office/drawing/2014/main" id="{EFCE895F-F255-43D5-A214-5A8C43235B25}"/>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92" name="TextBox 91">
                <a:extLst>
                  <a:ext uri="{FF2B5EF4-FFF2-40B4-BE49-F238E27FC236}">
                    <a16:creationId xmlns="" xmlns:a16="http://schemas.microsoft.com/office/drawing/2014/main" id="{01371CD5-EDB2-4C29-9E9F-099DB840D784}"/>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2&gt;</a:t>
                </a:r>
                <a:endParaRPr lang="aa-ET" sz="1400" dirty="0" err="1">
                  <a:solidFill>
                    <a:srgbClr val="0082F0"/>
                  </a:solidFill>
                </a:endParaRPr>
              </a:p>
            </p:txBody>
          </p:sp>
        </p:grpSp>
        <p:grpSp>
          <p:nvGrpSpPr>
            <p:cNvPr id="81" name="Group 80">
              <a:extLst>
                <a:ext uri="{FF2B5EF4-FFF2-40B4-BE49-F238E27FC236}">
                  <a16:creationId xmlns="" xmlns:a16="http://schemas.microsoft.com/office/drawing/2014/main" id="{A999D9DF-7C80-40D3-813B-D6B624115A47}"/>
                </a:ext>
              </a:extLst>
            </p:cNvPr>
            <p:cNvGrpSpPr/>
            <p:nvPr/>
          </p:nvGrpSpPr>
          <p:grpSpPr>
            <a:xfrm>
              <a:off x="7599539" y="3460587"/>
              <a:ext cx="3708477" cy="288728"/>
              <a:chOff x="8212193" y="2027619"/>
              <a:chExt cx="2532940" cy="288728"/>
            </a:xfrm>
          </p:grpSpPr>
          <p:cxnSp>
            <p:nvCxnSpPr>
              <p:cNvPr id="89" name="Straight Arrow Connector 88">
                <a:extLst>
                  <a:ext uri="{FF2B5EF4-FFF2-40B4-BE49-F238E27FC236}">
                    <a16:creationId xmlns="" xmlns:a16="http://schemas.microsoft.com/office/drawing/2014/main" id="{7739879B-D4A0-4929-9115-8CC725AAF2CF}"/>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90" name="TextBox 89">
                <a:extLst>
                  <a:ext uri="{FF2B5EF4-FFF2-40B4-BE49-F238E27FC236}">
                    <a16:creationId xmlns="" xmlns:a16="http://schemas.microsoft.com/office/drawing/2014/main" id="{922016C1-9495-4718-AC3A-FCFD0879BF0C}"/>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3&gt;</a:t>
                </a:r>
                <a:endParaRPr lang="aa-ET" sz="1400" dirty="0" err="1">
                  <a:solidFill>
                    <a:srgbClr val="0082F0"/>
                  </a:solidFill>
                </a:endParaRPr>
              </a:p>
            </p:txBody>
          </p:sp>
        </p:grpSp>
        <p:sp>
          <p:nvSpPr>
            <p:cNvPr id="82" name="TextBox 81">
              <a:extLst>
                <a:ext uri="{FF2B5EF4-FFF2-40B4-BE49-F238E27FC236}">
                  <a16:creationId xmlns="" xmlns:a16="http://schemas.microsoft.com/office/drawing/2014/main" id="{AAA5AABA-1A98-438B-B7AF-76AC1E40EB2C}"/>
                </a:ext>
              </a:extLst>
            </p:cNvPr>
            <p:cNvSpPr txBox="1"/>
            <p:nvPr/>
          </p:nvSpPr>
          <p:spPr bwMode="auto">
            <a:xfrm>
              <a:off x="9322783" y="4060980"/>
              <a:ext cx="261986"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chemeClr val="tx1"/>
                </a:buClr>
              </a:pPr>
              <a:r>
                <a:rPr lang="en-US" sz="1400" dirty="0"/>
                <a:t>…</a:t>
              </a:r>
              <a:endParaRPr lang="aa-ET" sz="1400" dirty="0" err="1"/>
            </a:p>
          </p:txBody>
        </p:sp>
        <p:grpSp>
          <p:nvGrpSpPr>
            <p:cNvPr id="83" name="Group 82">
              <a:extLst>
                <a:ext uri="{FF2B5EF4-FFF2-40B4-BE49-F238E27FC236}">
                  <a16:creationId xmlns="" xmlns:a16="http://schemas.microsoft.com/office/drawing/2014/main" id="{F9681D99-6BAE-4D59-A6CE-9A79AC796422}"/>
                </a:ext>
              </a:extLst>
            </p:cNvPr>
            <p:cNvGrpSpPr/>
            <p:nvPr/>
          </p:nvGrpSpPr>
          <p:grpSpPr>
            <a:xfrm>
              <a:off x="7599540" y="4438488"/>
              <a:ext cx="3708476" cy="288728"/>
              <a:chOff x="8212194" y="1517086"/>
              <a:chExt cx="2532939" cy="288728"/>
            </a:xfrm>
          </p:grpSpPr>
          <p:cxnSp>
            <p:nvCxnSpPr>
              <p:cNvPr id="87" name="Straight Arrow Connector 86">
                <a:extLst>
                  <a:ext uri="{FF2B5EF4-FFF2-40B4-BE49-F238E27FC236}">
                    <a16:creationId xmlns="" xmlns:a16="http://schemas.microsoft.com/office/drawing/2014/main" id="{B0715728-D2B1-44C6-B87B-9BF5FE6D1174}"/>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88" name="TextBox 87">
                <a:extLst>
                  <a:ext uri="{FF2B5EF4-FFF2-40B4-BE49-F238E27FC236}">
                    <a16:creationId xmlns="" xmlns:a16="http://schemas.microsoft.com/office/drawing/2014/main" id="{B031031D-090D-41B2-ABD5-F88A2A355430}"/>
                  </a:ext>
                </a:extLst>
              </p:cNvPr>
              <p:cNvSpPr txBox="1"/>
              <p:nvPr/>
            </p:nvSpPr>
            <p:spPr bwMode="auto">
              <a:xfrm>
                <a:off x="8263671" y="1517086"/>
                <a:ext cx="1192791"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400" dirty="0">
                    <a:solidFill>
                      <a:srgbClr val="0082F0"/>
                    </a:solidFill>
                  </a:rPr>
                  <a:t>REMOVE: &lt;intent 1&gt;</a:t>
                </a:r>
                <a:endParaRPr lang="aa-ET" sz="1400" dirty="0" err="1">
                  <a:solidFill>
                    <a:srgbClr val="0082F0"/>
                  </a:solidFill>
                </a:endParaRPr>
              </a:p>
            </p:txBody>
          </p:sp>
        </p:grpSp>
        <p:grpSp>
          <p:nvGrpSpPr>
            <p:cNvPr id="84" name="Group 83">
              <a:extLst>
                <a:ext uri="{FF2B5EF4-FFF2-40B4-BE49-F238E27FC236}">
                  <a16:creationId xmlns="" xmlns:a16="http://schemas.microsoft.com/office/drawing/2014/main" id="{34109721-FD59-411C-A82F-C943960E7117}"/>
                </a:ext>
              </a:extLst>
            </p:cNvPr>
            <p:cNvGrpSpPr/>
            <p:nvPr/>
          </p:nvGrpSpPr>
          <p:grpSpPr>
            <a:xfrm>
              <a:off x="7599537" y="4904568"/>
              <a:ext cx="3708477" cy="288728"/>
              <a:chOff x="8212193" y="2027619"/>
              <a:chExt cx="2532940" cy="288728"/>
            </a:xfrm>
          </p:grpSpPr>
          <p:cxnSp>
            <p:nvCxnSpPr>
              <p:cNvPr id="85" name="Straight Arrow Connector 84">
                <a:extLst>
                  <a:ext uri="{FF2B5EF4-FFF2-40B4-BE49-F238E27FC236}">
                    <a16:creationId xmlns="" xmlns:a16="http://schemas.microsoft.com/office/drawing/2014/main" id="{4BF8F999-5CC0-47F7-B16C-F1D55F3E3EBF}"/>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86" name="TextBox 85">
                <a:extLst>
                  <a:ext uri="{FF2B5EF4-FFF2-40B4-BE49-F238E27FC236}">
                    <a16:creationId xmlns="" xmlns:a16="http://schemas.microsoft.com/office/drawing/2014/main" id="{417EE62E-8640-4761-99CD-3F886792AB0A}"/>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4&gt;</a:t>
                </a:r>
                <a:endParaRPr lang="aa-ET" sz="1400" dirty="0" err="1">
                  <a:solidFill>
                    <a:srgbClr val="0082F0"/>
                  </a:solidFill>
                </a:endParaRPr>
              </a:p>
            </p:txBody>
          </p:sp>
        </p:grpSp>
      </p:grpSp>
    </p:spTree>
    <p:extLst>
      <p:ext uri="{BB962C8B-B14F-4D97-AF65-F5344CB8AC3E}">
        <p14:creationId xmlns:p14="http://schemas.microsoft.com/office/powerpoint/2010/main" val="1735119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336922" y="1619250"/>
            <a:ext cx="6265808" cy="4669155"/>
          </a:xfrm>
        </p:spPr>
        <p:txBody>
          <a:bodyPr>
            <a:normAutofit fontScale="92500" lnSpcReduction="20000"/>
          </a:bodyPr>
          <a:lstStyle/>
          <a:p>
            <a:r>
              <a:rPr lang="en-US" sz="1800" dirty="0"/>
              <a:t>The intent handler can reject received intent</a:t>
            </a:r>
          </a:p>
          <a:p>
            <a:r>
              <a:rPr lang="en-US" sz="1800" dirty="0"/>
              <a:t>The rejection is communicated back to the owner with an intent report.</a:t>
            </a:r>
          </a:p>
          <a:p>
            <a:r>
              <a:rPr lang="en-US" sz="1800" dirty="0"/>
              <a:t>The rection reason is given within the report, for example:</a:t>
            </a:r>
          </a:p>
          <a:p>
            <a:pPr lvl="1"/>
            <a:r>
              <a:rPr lang="en-US" sz="1400" dirty="0"/>
              <a:t>Unknown format, Unknown model:</a:t>
            </a:r>
            <a:br>
              <a:rPr lang="en-US" sz="1400" dirty="0"/>
            </a:br>
            <a:r>
              <a:rPr lang="en-US" sz="1400" dirty="0"/>
              <a:t>the handler does not recognize or support the models and formats used to formulate the intent. </a:t>
            </a:r>
          </a:p>
          <a:p>
            <a:pPr lvl="1"/>
            <a:r>
              <a:rPr lang="en-US" sz="1400" dirty="0"/>
              <a:t>Success not expected:</a:t>
            </a:r>
            <a:br>
              <a:rPr lang="en-US" sz="1400" dirty="0"/>
            </a:br>
            <a:r>
              <a:rPr lang="en-US" sz="1400" dirty="0"/>
              <a:t>The handler does not expect it can successfully meet the requirements set by the intent. </a:t>
            </a:r>
          </a:p>
          <a:p>
            <a:r>
              <a:rPr lang="en-US" sz="1800" dirty="0"/>
              <a:t>Once accepted the handler can only report on its progress, but not reject later</a:t>
            </a:r>
          </a:p>
          <a:p>
            <a:r>
              <a:rPr lang="en-US" sz="1800" dirty="0"/>
              <a:t>The owner can decide to remove or modify based on the reports it receives. </a:t>
            </a:r>
            <a:endParaRPr lang="aa-ET" sz="1800" dirty="0"/>
          </a:p>
          <a:p>
            <a:r>
              <a:rPr lang="en-US" sz="1800" dirty="0"/>
              <a:t>The intent owner can decide to revise the intent accordingly and try again with a new intent.</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INTERFACE OPERATIONS: </a:t>
            </a:r>
            <a:r>
              <a:rPr lang="aa-ET" dirty="0">
                <a:solidFill>
                  <a:srgbClr val="FF0000"/>
                </a:solidFill>
              </a:rPr>
              <a:t>REJECTION OF INTENT</a:t>
            </a:r>
            <a:endParaRPr lang="en-GB" dirty="0">
              <a:solidFill>
                <a:srgbClr val="FF0000"/>
              </a:solidFill>
            </a:endParaRPr>
          </a:p>
        </p:txBody>
      </p:sp>
      <p:grpSp>
        <p:nvGrpSpPr>
          <p:cNvPr id="23" name="Group 22">
            <a:extLst>
              <a:ext uri="{FF2B5EF4-FFF2-40B4-BE49-F238E27FC236}">
                <a16:creationId xmlns="" xmlns:a16="http://schemas.microsoft.com/office/drawing/2014/main" id="{D34E7D7B-BD5E-4742-B938-E21BD6F81136}"/>
              </a:ext>
            </a:extLst>
          </p:cNvPr>
          <p:cNvGrpSpPr/>
          <p:nvPr/>
        </p:nvGrpSpPr>
        <p:grpSpPr>
          <a:xfrm>
            <a:off x="6897824" y="1006035"/>
            <a:ext cx="5249450" cy="5237437"/>
            <a:chOff x="6897824" y="1006035"/>
            <a:chExt cx="5249450" cy="5237437"/>
          </a:xfrm>
        </p:grpSpPr>
        <p:sp>
          <p:nvSpPr>
            <p:cNvPr id="24" name="TextBox 23">
              <a:extLst>
                <a:ext uri="{FF2B5EF4-FFF2-40B4-BE49-F238E27FC236}">
                  <a16:creationId xmlns="" xmlns:a16="http://schemas.microsoft.com/office/drawing/2014/main" id="{2C55FC35-412D-4800-8A1A-C22170434A8B}"/>
                </a:ext>
              </a:extLst>
            </p:cNvPr>
            <p:cNvSpPr txBox="1"/>
            <p:nvPr/>
          </p:nvSpPr>
          <p:spPr bwMode="auto">
            <a:xfrm>
              <a:off x="10388084" y="1006035"/>
              <a:ext cx="1759190"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Handler</a:t>
              </a:r>
              <a:endParaRPr lang="aa-ET" sz="2000" dirty="0" err="1"/>
            </a:p>
          </p:txBody>
        </p:sp>
        <p:sp>
          <p:nvSpPr>
            <p:cNvPr id="25" name="TextBox 24">
              <a:extLst>
                <a:ext uri="{FF2B5EF4-FFF2-40B4-BE49-F238E27FC236}">
                  <a16:creationId xmlns="" xmlns:a16="http://schemas.microsoft.com/office/drawing/2014/main" id="{23B46878-80F9-4BA7-B8F7-623D6D74CFAB}"/>
                </a:ext>
              </a:extLst>
            </p:cNvPr>
            <p:cNvSpPr txBox="1"/>
            <p:nvPr/>
          </p:nvSpPr>
          <p:spPr bwMode="auto">
            <a:xfrm>
              <a:off x="6897824" y="1006036"/>
              <a:ext cx="1621332"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Owner</a:t>
              </a:r>
              <a:endParaRPr lang="aa-ET" sz="2000" dirty="0" err="1"/>
            </a:p>
          </p:txBody>
        </p:sp>
        <p:grpSp>
          <p:nvGrpSpPr>
            <p:cNvPr id="26" name="Group 25">
              <a:extLst>
                <a:ext uri="{FF2B5EF4-FFF2-40B4-BE49-F238E27FC236}">
                  <a16:creationId xmlns="" xmlns:a16="http://schemas.microsoft.com/office/drawing/2014/main" id="{628029CA-E9BC-48F4-808A-D0DEFB4A9A03}"/>
                </a:ext>
              </a:extLst>
            </p:cNvPr>
            <p:cNvGrpSpPr/>
            <p:nvPr/>
          </p:nvGrpSpPr>
          <p:grpSpPr>
            <a:xfrm>
              <a:off x="7486599" y="1537001"/>
              <a:ext cx="3934354" cy="4706471"/>
              <a:chOff x="8110168" y="1585582"/>
              <a:chExt cx="2156616" cy="2922348"/>
            </a:xfrm>
          </p:grpSpPr>
          <p:cxnSp>
            <p:nvCxnSpPr>
              <p:cNvPr id="66" name="Straight Connector 65">
                <a:extLst>
                  <a:ext uri="{FF2B5EF4-FFF2-40B4-BE49-F238E27FC236}">
                    <a16:creationId xmlns="" xmlns:a16="http://schemas.microsoft.com/office/drawing/2014/main" id="{DF8DD432-DD07-4754-93E2-0D52AE17FFA0}"/>
                  </a:ext>
                </a:extLst>
              </p:cNvPr>
              <p:cNvCxnSpPr>
                <a:cxnSpLocks/>
              </p:cNvCxnSpPr>
              <p:nvPr/>
            </p:nvCxnSpPr>
            <p:spPr bwMode="auto">
              <a:xfrm>
                <a:off x="8110168"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67" name="Straight Connector 66">
                <a:extLst>
                  <a:ext uri="{FF2B5EF4-FFF2-40B4-BE49-F238E27FC236}">
                    <a16:creationId xmlns="" xmlns:a16="http://schemas.microsoft.com/office/drawing/2014/main" id="{5D8F6C52-6E3F-494E-8AFC-B75C27CF7BA9}"/>
                  </a:ext>
                </a:extLst>
              </p:cNvPr>
              <p:cNvCxnSpPr>
                <a:cxnSpLocks/>
              </p:cNvCxnSpPr>
              <p:nvPr/>
            </p:nvCxnSpPr>
            <p:spPr bwMode="auto">
              <a:xfrm>
                <a:off x="10266784"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grpSp>
        <p:grpSp>
          <p:nvGrpSpPr>
            <p:cNvPr id="27" name="Group 26">
              <a:extLst>
                <a:ext uri="{FF2B5EF4-FFF2-40B4-BE49-F238E27FC236}">
                  <a16:creationId xmlns="" xmlns:a16="http://schemas.microsoft.com/office/drawing/2014/main" id="{3443284C-41D1-4580-9C58-F31743133900}"/>
                </a:ext>
              </a:extLst>
            </p:cNvPr>
            <p:cNvGrpSpPr/>
            <p:nvPr/>
          </p:nvGrpSpPr>
          <p:grpSpPr>
            <a:xfrm>
              <a:off x="7599538" y="1517086"/>
              <a:ext cx="3708476" cy="288728"/>
              <a:chOff x="8212194" y="1517086"/>
              <a:chExt cx="2532939" cy="288728"/>
            </a:xfrm>
          </p:grpSpPr>
          <p:cxnSp>
            <p:nvCxnSpPr>
              <p:cNvPr id="64" name="Straight Arrow Connector 63">
                <a:extLst>
                  <a:ext uri="{FF2B5EF4-FFF2-40B4-BE49-F238E27FC236}">
                    <a16:creationId xmlns="" xmlns:a16="http://schemas.microsoft.com/office/drawing/2014/main" id="{DF531C3D-A817-495D-9146-29EFFB9F93A2}"/>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65" name="TextBox 64">
                <a:extLst>
                  <a:ext uri="{FF2B5EF4-FFF2-40B4-BE49-F238E27FC236}">
                    <a16:creationId xmlns="" xmlns:a16="http://schemas.microsoft.com/office/drawing/2014/main" id="{F24E1D75-6042-4241-B963-9CB4C9672E6F}"/>
                  </a:ext>
                </a:extLst>
              </p:cNvPr>
              <p:cNvSpPr txBox="1"/>
              <p:nvPr/>
            </p:nvSpPr>
            <p:spPr bwMode="auto">
              <a:xfrm>
                <a:off x="8263671" y="1517086"/>
                <a:ext cx="1342410"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400" dirty="0">
                    <a:solidFill>
                      <a:srgbClr val="0082F0"/>
                    </a:solidFill>
                  </a:rPr>
                  <a:t>SET: &lt;intent 1&gt;</a:t>
                </a:r>
                <a:endParaRPr lang="aa-ET" sz="1400" dirty="0" err="1">
                  <a:solidFill>
                    <a:srgbClr val="0082F0"/>
                  </a:solidFill>
                </a:endParaRPr>
              </a:p>
            </p:txBody>
          </p:sp>
        </p:grpSp>
        <p:grpSp>
          <p:nvGrpSpPr>
            <p:cNvPr id="28" name="Group 27">
              <a:extLst>
                <a:ext uri="{FF2B5EF4-FFF2-40B4-BE49-F238E27FC236}">
                  <a16:creationId xmlns="" xmlns:a16="http://schemas.microsoft.com/office/drawing/2014/main" id="{34B608A9-9497-46C2-8F08-DD18AC95118E}"/>
                </a:ext>
              </a:extLst>
            </p:cNvPr>
            <p:cNvGrpSpPr/>
            <p:nvPr/>
          </p:nvGrpSpPr>
          <p:grpSpPr>
            <a:xfrm>
              <a:off x="7599538" y="2081878"/>
              <a:ext cx="3708477" cy="288728"/>
              <a:chOff x="8212193" y="2027619"/>
              <a:chExt cx="2532940" cy="288728"/>
            </a:xfrm>
          </p:grpSpPr>
          <p:cxnSp>
            <p:nvCxnSpPr>
              <p:cNvPr id="62" name="Straight Arrow Connector 61">
                <a:extLst>
                  <a:ext uri="{FF2B5EF4-FFF2-40B4-BE49-F238E27FC236}">
                    <a16:creationId xmlns="" xmlns:a16="http://schemas.microsoft.com/office/drawing/2014/main" id="{C63464E0-51BC-4405-BB3C-EC4279096C62}"/>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63" name="TextBox 62">
                <a:extLst>
                  <a:ext uri="{FF2B5EF4-FFF2-40B4-BE49-F238E27FC236}">
                    <a16:creationId xmlns="" xmlns:a16="http://schemas.microsoft.com/office/drawing/2014/main" id="{EA448AAD-A797-49AD-A6AA-0E1AA1D83D6A}"/>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1 (rejection reason)&gt;</a:t>
                </a:r>
                <a:endParaRPr lang="aa-ET" sz="1400" dirty="0" err="1">
                  <a:solidFill>
                    <a:srgbClr val="0082F0"/>
                  </a:solidFill>
                </a:endParaRPr>
              </a:p>
            </p:txBody>
          </p:sp>
        </p:grpSp>
        <p:sp>
          <p:nvSpPr>
            <p:cNvPr id="29" name="TextBox 28">
              <a:extLst>
                <a:ext uri="{FF2B5EF4-FFF2-40B4-BE49-F238E27FC236}">
                  <a16:creationId xmlns="" xmlns:a16="http://schemas.microsoft.com/office/drawing/2014/main" id="{4AAD6FAC-B90B-4C20-97D0-69059768CB56}"/>
                </a:ext>
              </a:extLst>
            </p:cNvPr>
            <p:cNvSpPr txBox="1"/>
            <p:nvPr/>
          </p:nvSpPr>
          <p:spPr bwMode="auto">
            <a:xfrm>
              <a:off x="9322783" y="2708092"/>
              <a:ext cx="261986"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chemeClr val="tx1"/>
                </a:buClr>
              </a:pPr>
              <a:r>
                <a:rPr lang="en-US" sz="1400" dirty="0"/>
                <a:t>…</a:t>
              </a:r>
              <a:endParaRPr lang="aa-ET" sz="1400" dirty="0" err="1"/>
            </a:p>
          </p:txBody>
        </p:sp>
        <p:grpSp>
          <p:nvGrpSpPr>
            <p:cNvPr id="30" name="Group 29">
              <a:extLst>
                <a:ext uri="{FF2B5EF4-FFF2-40B4-BE49-F238E27FC236}">
                  <a16:creationId xmlns="" xmlns:a16="http://schemas.microsoft.com/office/drawing/2014/main" id="{B84C0247-F53A-45D6-8C25-4512E3B00C7E}"/>
                </a:ext>
              </a:extLst>
            </p:cNvPr>
            <p:cNvGrpSpPr/>
            <p:nvPr/>
          </p:nvGrpSpPr>
          <p:grpSpPr>
            <a:xfrm>
              <a:off x="7599539" y="3140272"/>
              <a:ext cx="3708476" cy="288728"/>
              <a:chOff x="8212194" y="1517086"/>
              <a:chExt cx="2532939" cy="288728"/>
            </a:xfrm>
          </p:grpSpPr>
          <p:cxnSp>
            <p:nvCxnSpPr>
              <p:cNvPr id="60" name="Straight Arrow Connector 59">
                <a:extLst>
                  <a:ext uri="{FF2B5EF4-FFF2-40B4-BE49-F238E27FC236}">
                    <a16:creationId xmlns="" xmlns:a16="http://schemas.microsoft.com/office/drawing/2014/main" id="{CCE5FF86-793F-4D37-9DBA-FD8B6E40D6FC}"/>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61" name="TextBox 60">
                <a:extLst>
                  <a:ext uri="{FF2B5EF4-FFF2-40B4-BE49-F238E27FC236}">
                    <a16:creationId xmlns="" xmlns:a16="http://schemas.microsoft.com/office/drawing/2014/main" id="{6E04932A-D518-4816-B692-7B8DF698BCBF}"/>
                  </a:ext>
                </a:extLst>
              </p:cNvPr>
              <p:cNvSpPr txBox="1"/>
              <p:nvPr/>
            </p:nvSpPr>
            <p:spPr bwMode="auto">
              <a:xfrm>
                <a:off x="8263671" y="1517086"/>
                <a:ext cx="916884"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400" dirty="0">
                    <a:solidFill>
                      <a:srgbClr val="0082F0"/>
                    </a:solidFill>
                  </a:rPr>
                  <a:t>SET: &lt;intent 2&gt;</a:t>
                </a:r>
                <a:endParaRPr lang="aa-ET" sz="1400" dirty="0" err="1">
                  <a:solidFill>
                    <a:srgbClr val="0082F0"/>
                  </a:solidFill>
                </a:endParaRPr>
              </a:p>
            </p:txBody>
          </p:sp>
        </p:grpSp>
        <p:grpSp>
          <p:nvGrpSpPr>
            <p:cNvPr id="31" name="Group 30">
              <a:extLst>
                <a:ext uri="{FF2B5EF4-FFF2-40B4-BE49-F238E27FC236}">
                  <a16:creationId xmlns="" xmlns:a16="http://schemas.microsoft.com/office/drawing/2014/main" id="{4CA83D5D-FFE5-429A-9854-FA029B3CA243}"/>
                </a:ext>
              </a:extLst>
            </p:cNvPr>
            <p:cNvGrpSpPr/>
            <p:nvPr/>
          </p:nvGrpSpPr>
          <p:grpSpPr>
            <a:xfrm>
              <a:off x="7599539" y="3738450"/>
              <a:ext cx="3708477" cy="288728"/>
              <a:chOff x="8212193" y="2027619"/>
              <a:chExt cx="2532940" cy="288728"/>
            </a:xfrm>
          </p:grpSpPr>
          <p:cxnSp>
            <p:nvCxnSpPr>
              <p:cNvPr id="58" name="Straight Arrow Connector 57">
                <a:extLst>
                  <a:ext uri="{FF2B5EF4-FFF2-40B4-BE49-F238E27FC236}">
                    <a16:creationId xmlns="" xmlns:a16="http://schemas.microsoft.com/office/drawing/2014/main" id="{7312DD33-DEEE-475B-93D3-AAF41B952D82}"/>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59" name="TextBox 58">
                <a:extLst>
                  <a:ext uri="{FF2B5EF4-FFF2-40B4-BE49-F238E27FC236}">
                    <a16:creationId xmlns="" xmlns:a16="http://schemas.microsoft.com/office/drawing/2014/main" id="{3CD212D1-7824-4F4A-A904-4C9498EAC44A}"/>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2&gt;</a:t>
                </a:r>
                <a:endParaRPr lang="aa-ET" sz="1400" dirty="0" err="1">
                  <a:solidFill>
                    <a:srgbClr val="0082F0"/>
                  </a:solidFill>
                </a:endParaRPr>
              </a:p>
            </p:txBody>
          </p:sp>
        </p:grpSp>
        <p:grpSp>
          <p:nvGrpSpPr>
            <p:cNvPr id="32" name="Group 31">
              <a:extLst>
                <a:ext uri="{FF2B5EF4-FFF2-40B4-BE49-F238E27FC236}">
                  <a16:creationId xmlns="" xmlns:a16="http://schemas.microsoft.com/office/drawing/2014/main" id="{D37B0C39-30DF-4F50-AAB7-659451183E1A}"/>
                </a:ext>
              </a:extLst>
            </p:cNvPr>
            <p:cNvGrpSpPr/>
            <p:nvPr/>
          </p:nvGrpSpPr>
          <p:grpSpPr>
            <a:xfrm>
              <a:off x="7599539" y="4336628"/>
              <a:ext cx="3708477" cy="288728"/>
              <a:chOff x="8212193" y="2027619"/>
              <a:chExt cx="2532940" cy="288728"/>
            </a:xfrm>
          </p:grpSpPr>
          <p:cxnSp>
            <p:nvCxnSpPr>
              <p:cNvPr id="56" name="Straight Arrow Connector 55">
                <a:extLst>
                  <a:ext uri="{FF2B5EF4-FFF2-40B4-BE49-F238E27FC236}">
                    <a16:creationId xmlns="" xmlns:a16="http://schemas.microsoft.com/office/drawing/2014/main" id="{5E96FEDA-8966-41E4-B912-2DED62780CB2}"/>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57" name="TextBox 56">
                <a:extLst>
                  <a:ext uri="{FF2B5EF4-FFF2-40B4-BE49-F238E27FC236}">
                    <a16:creationId xmlns="" xmlns:a16="http://schemas.microsoft.com/office/drawing/2014/main" id="{146D8C7F-80BD-4CB3-922C-4D22261229C4}"/>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3&gt;</a:t>
                </a:r>
                <a:endParaRPr lang="aa-ET" sz="1400" dirty="0" err="1">
                  <a:solidFill>
                    <a:srgbClr val="0082F0"/>
                  </a:solidFill>
                </a:endParaRPr>
              </a:p>
            </p:txBody>
          </p:sp>
        </p:grpSp>
        <p:grpSp>
          <p:nvGrpSpPr>
            <p:cNvPr id="33" name="Group 32">
              <a:extLst>
                <a:ext uri="{FF2B5EF4-FFF2-40B4-BE49-F238E27FC236}">
                  <a16:creationId xmlns="" xmlns:a16="http://schemas.microsoft.com/office/drawing/2014/main" id="{DAB34B0E-7209-4BF5-8DE9-F4EC4BB68F8F}"/>
                </a:ext>
              </a:extLst>
            </p:cNvPr>
            <p:cNvGrpSpPr/>
            <p:nvPr/>
          </p:nvGrpSpPr>
          <p:grpSpPr>
            <a:xfrm>
              <a:off x="7599539" y="4934807"/>
              <a:ext cx="3708477" cy="288728"/>
              <a:chOff x="8212193" y="2027619"/>
              <a:chExt cx="2532940" cy="288728"/>
            </a:xfrm>
          </p:grpSpPr>
          <p:cxnSp>
            <p:nvCxnSpPr>
              <p:cNvPr id="54" name="Straight Arrow Connector 53">
                <a:extLst>
                  <a:ext uri="{FF2B5EF4-FFF2-40B4-BE49-F238E27FC236}">
                    <a16:creationId xmlns="" xmlns:a16="http://schemas.microsoft.com/office/drawing/2014/main" id="{BFA87C1E-C064-43BB-A9F9-FD69352E517F}"/>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55" name="TextBox 54">
                <a:extLst>
                  <a:ext uri="{FF2B5EF4-FFF2-40B4-BE49-F238E27FC236}">
                    <a16:creationId xmlns="" xmlns:a16="http://schemas.microsoft.com/office/drawing/2014/main" id="{30965F41-30D3-4FCD-AC62-7638D59322C3}"/>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4&gt;</a:t>
                </a:r>
                <a:endParaRPr lang="aa-ET" sz="1400" dirty="0" err="1">
                  <a:solidFill>
                    <a:srgbClr val="0082F0"/>
                  </a:solidFill>
                </a:endParaRPr>
              </a:p>
            </p:txBody>
          </p:sp>
        </p:grpSp>
        <p:sp>
          <p:nvSpPr>
            <p:cNvPr id="53" name="TextBox 52">
              <a:extLst>
                <a:ext uri="{FF2B5EF4-FFF2-40B4-BE49-F238E27FC236}">
                  <a16:creationId xmlns="" xmlns:a16="http://schemas.microsoft.com/office/drawing/2014/main" id="{CC1F4C8D-5486-4991-8BCF-01C1C6C405A8}"/>
                </a:ext>
              </a:extLst>
            </p:cNvPr>
            <p:cNvSpPr txBox="1"/>
            <p:nvPr/>
          </p:nvSpPr>
          <p:spPr bwMode="auto">
            <a:xfrm>
              <a:off x="9322783" y="5535200"/>
              <a:ext cx="261986"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chemeClr val="tx1"/>
                </a:buClr>
              </a:pPr>
              <a:r>
                <a:rPr lang="en-US" sz="1400" dirty="0"/>
                <a:t>…</a:t>
              </a:r>
              <a:endParaRPr lang="aa-ET" sz="1400" dirty="0" err="1"/>
            </a:p>
          </p:txBody>
        </p:sp>
      </p:grpSp>
    </p:spTree>
    <p:extLst>
      <p:ext uri="{BB962C8B-B14F-4D97-AF65-F5344CB8AC3E}">
        <p14:creationId xmlns:p14="http://schemas.microsoft.com/office/powerpoint/2010/main" val="1149502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336922" y="1619250"/>
            <a:ext cx="6265808" cy="4669155"/>
          </a:xfrm>
        </p:spPr>
        <p:txBody>
          <a:bodyPr>
            <a:normAutofit lnSpcReduction="10000"/>
          </a:bodyPr>
          <a:lstStyle/>
          <a:p>
            <a:r>
              <a:rPr lang="en-US" sz="1600" dirty="0"/>
              <a:t>The intent owner use the PROBE operation to send an intent to the intent handler. </a:t>
            </a:r>
          </a:p>
          <a:p>
            <a:pPr lvl="1"/>
            <a:r>
              <a:rPr lang="en-US" sz="1600" dirty="0"/>
              <a:t>The hander is not supposed to consider this intent in its operation. </a:t>
            </a:r>
          </a:p>
          <a:p>
            <a:pPr lvl="1"/>
            <a:r>
              <a:rPr lang="en-US" sz="1600" dirty="0"/>
              <a:t>The intent handler would however start sending reports that contain the hypothetical results it expects to reach when this intent would be send for operation. </a:t>
            </a:r>
          </a:p>
          <a:p>
            <a:pPr lvl="1"/>
            <a:r>
              <a:rPr lang="en-US" sz="1600" dirty="0"/>
              <a:t>PROBE works like SET with the difference that the intent is not really influencing the operation. </a:t>
            </a:r>
          </a:p>
          <a:p>
            <a:r>
              <a:rPr lang="en-US" sz="1600" dirty="0"/>
              <a:t>Modification and removal of probed intent works the same way as after SET operation.</a:t>
            </a:r>
          </a:p>
          <a:p>
            <a:r>
              <a:rPr lang="en-US" sz="1600" dirty="0"/>
              <a:t>Generating the hypothetical intent reports typically requires predictive capabilities implemented in the intent handler. This is can be very challenging or not needed in certain domains. Probing is therefore an optional operation.</a:t>
            </a:r>
            <a:endParaRPr lang="aa-ET" sz="3600" dirty="0"/>
          </a:p>
          <a:p>
            <a:endParaRPr lang="aa-ET" sz="3600" dirty="0"/>
          </a:p>
          <a:p>
            <a:endParaRPr lang="aa-ET" sz="3600" dirty="0"/>
          </a:p>
          <a:p>
            <a:endParaRPr lang="aa-ET" sz="3600" dirty="0"/>
          </a:p>
          <a:p>
            <a:pPr marL="0" indent="0">
              <a:buNone/>
            </a:pPr>
            <a:endParaRPr lang="en-US" sz="36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INTERFACE OPERATIONS: </a:t>
            </a:r>
            <a:r>
              <a:rPr lang="aa-ET" dirty="0">
                <a:solidFill>
                  <a:srgbClr val="FF0000"/>
                </a:solidFill>
              </a:rPr>
              <a:t>FEASIBILITY THROUGH PROBING</a:t>
            </a:r>
            <a:endParaRPr lang="en-GB" dirty="0">
              <a:solidFill>
                <a:srgbClr val="FF0000"/>
              </a:solidFill>
            </a:endParaRPr>
          </a:p>
        </p:txBody>
      </p:sp>
      <p:grpSp>
        <p:nvGrpSpPr>
          <p:cNvPr id="29" name="Group 28">
            <a:extLst>
              <a:ext uri="{FF2B5EF4-FFF2-40B4-BE49-F238E27FC236}">
                <a16:creationId xmlns="" xmlns:a16="http://schemas.microsoft.com/office/drawing/2014/main" id="{B1261623-18DB-4733-AF46-CF5579992C18}"/>
              </a:ext>
            </a:extLst>
          </p:cNvPr>
          <p:cNvGrpSpPr/>
          <p:nvPr/>
        </p:nvGrpSpPr>
        <p:grpSpPr>
          <a:xfrm>
            <a:off x="6897824" y="1006035"/>
            <a:ext cx="5249450" cy="5237437"/>
            <a:chOff x="6897824" y="1006035"/>
            <a:chExt cx="5249450" cy="5237437"/>
          </a:xfrm>
        </p:grpSpPr>
        <p:sp>
          <p:nvSpPr>
            <p:cNvPr id="30" name="TextBox 29">
              <a:extLst>
                <a:ext uri="{FF2B5EF4-FFF2-40B4-BE49-F238E27FC236}">
                  <a16:creationId xmlns="" xmlns:a16="http://schemas.microsoft.com/office/drawing/2014/main" id="{4934AF7B-18F2-43A0-914B-61EDE873EEA4}"/>
                </a:ext>
              </a:extLst>
            </p:cNvPr>
            <p:cNvSpPr txBox="1"/>
            <p:nvPr/>
          </p:nvSpPr>
          <p:spPr bwMode="auto">
            <a:xfrm>
              <a:off x="10388084" y="1006035"/>
              <a:ext cx="1759190"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Handler</a:t>
              </a:r>
              <a:endParaRPr lang="aa-ET" sz="2000" dirty="0" err="1"/>
            </a:p>
          </p:txBody>
        </p:sp>
        <p:sp>
          <p:nvSpPr>
            <p:cNvPr id="31" name="TextBox 30">
              <a:extLst>
                <a:ext uri="{FF2B5EF4-FFF2-40B4-BE49-F238E27FC236}">
                  <a16:creationId xmlns="" xmlns:a16="http://schemas.microsoft.com/office/drawing/2014/main" id="{53B3FFF2-49AD-4EB5-8927-E57921A7AF11}"/>
                </a:ext>
              </a:extLst>
            </p:cNvPr>
            <p:cNvSpPr txBox="1"/>
            <p:nvPr/>
          </p:nvSpPr>
          <p:spPr bwMode="auto">
            <a:xfrm>
              <a:off x="6897824" y="1006036"/>
              <a:ext cx="1621332"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Owner</a:t>
              </a:r>
              <a:endParaRPr lang="aa-ET" sz="2000" dirty="0" err="1"/>
            </a:p>
          </p:txBody>
        </p:sp>
        <p:grpSp>
          <p:nvGrpSpPr>
            <p:cNvPr id="32" name="Group 31">
              <a:extLst>
                <a:ext uri="{FF2B5EF4-FFF2-40B4-BE49-F238E27FC236}">
                  <a16:creationId xmlns="" xmlns:a16="http://schemas.microsoft.com/office/drawing/2014/main" id="{854EA17D-AFF0-44AA-89F7-860BBA1F1B77}"/>
                </a:ext>
              </a:extLst>
            </p:cNvPr>
            <p:cNvGrpSpPr/>
            <p:nvPr/>
          </p:nvGrpSpPr>
          <p:grpSpPr>
            <a:xfrm>
              <a:off x="7486599" y="1537001"/>
              <a:ext cx="3934354" cy="4706471"/>
              <a:chOff x="8110168" y="1585582"/>
              <a:chExt cx="2156616" cy="2922348"/>
            </a:xfrm>
          </p:grpSpPr>
          <p:cxnSp>
            <p:nvCxnSpPr>
              <p:cNvPr id="52" name="Straight Connector 51">
                <a:extLst>
                  <a:ext uri="{FF2B5EF4-FFF2-40B4-BE49-F238E27FC236}">
                    <a16:creationId xmlns="" xmlns:a16="http://schemas.microsoft.com/office/drawing/2014/main" id="{02F0571D-54A9-4809-B1EF-709BFE7DCC36}"/>
                  </a:ext>
                </a:extLst>
              </p:cNvPr>
              <p:cNvCxnSpPr>
                <a:cxnSpLocks/>
              </p:cNvCxnSpPr>
              <p:nvPr/>
            </p:nvCxnSpPr>
            <p:spPr bwMode="auto">
              <a:xfrm>
                <a:off x="8110168"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53" name="Straight Connector 52">
                <a:extLst>
                  <a:ext uri="{FF2B5EF4-FFF2-40B4-BE49-F238E27FC236}">
                    <a16:creationId xmlns="" xmlns:a16="http://schemas.microsoft.com/office/drawing/2014/main" id="{488BD0F9-46E6-4379-96CF-11EB1154DAFD}"/>
                  </a:ext>
                </a:extLst>
              </p:cNvPr>
              <p:cNvCxnSpPr>
                <a:cxnSpLocks/>
              </p:cNvCxnSpPr>
              <p:nvPr/>
            </p:nvCxnSpPr>
            <p:spPr bwMode="auto">
              <a:xfrm>
                <a:off x="10266784"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grpSp>
        <p:grpSp>
          <p:nvGrpSpPr>
            <p:cNvPr id="33" name="Group 32">
              <a:extLst>
                <a:ext uri="{FF2B5EF4-FFF2-40B4-BE49-F238E27FC236}">
                  <a16:creationId xmlns="" xmlns:a16="http://schemas.microsoft.com/office/drawing/2014/main" id="{8B0DB72D-CE72-43F3-B908-739BF098AFF8}"/>
                </a:ext>
              </a:extLst>
            </p:cNvPr>
            <p:cNvGrpSpPr/>
            <p:nvPr/>
          </p:nvGrpSpPr>
          <p:grpSpPr>
            <a:xfrm>
              <a:off x="7599539" y="1666052"/>
              <a:ext cx="3708476" cy="288728"/>
              <a:chOff x="8212194" y="1517086"/>
              <a:chExt cx="2532939" cy="288728"/>
            </a:xfrm>
          </p:grpSpPr>
          <p:cxnSp>
            <p:nvCxnSpPr>
              <p:cNvPr id="50" name="Straight Arrow Connector 49">
                <a:extLst>
                  <a:ext uri="{FF2B5EF4-FFF2-40B4-BE49-F238E27FC236}">
                    <a16:creationId xmlns="" xmlns:a16="http://schemas.microsoft.com/office/drawing/2014/main" id="{63BE08DD-9DA5-42C4-B36A-A5FF758C0C1C}"/>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51" name="TextBox 50">
                <a:extLst>
                  <a:ext uri="{FF2B5EF4-FFF2-40B4-BE49-F238E27FC236}">
                    <a16:creationId xmlns="" xmlns:a16="http://schemas.microsoft.com/office/drawing/2014/main" id="{B74CA54D-ACB9-4920-9D30-5150B7B65402}"/>
                  </a:ext>
                </a:extLst>
              </p:cNvPr>
              <p:cNvSpPr txBox="1"/>
              <p:nvPr/>
            </p:nvSpPr>
            <p:spPr bwMode="auto">
              <a:xfrm>
                <a:off x="8263671" y="1517086"/>
                <a:ext cx="1095349"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400" dirty="0">
                    <a:solidFill>
                      <a:srgbClr val="0082F0"/>
                    </a:solidFill>
                  </a:rPr>
                  <a:t>PROBE: &lt;intent 1&gt;</a:t>
                </a:r>
                <a:endParaRPr lang="aa-ET" sz="1400" dirty="0" err="1">
                  <a:solidFill>
                    <a:srgbClr val="0082F0"/>
                  </a:solidFill>
                </a:endParaRPr>
              </a:p>
            </p:txBody>
          </p:sp>
        </p:grpSp>
        <p:grpSp>
          <p:nvGrpSpPr>
            <p:cNvPr id="34" name="Group 33">
              <a:extLst>
                <a:ext uri="{FF2B5EF4-FFF2-40B4-BE49-F238E27FC236}">
                  <a16:creationId xmlns="" xmlns:a16="http://schemas.microsoft.com/office/drawing/2014/main" id="{C3A19088-808F-4E47-8F71-39C3D7890A85}"/>
                </a:ext>
              </a:extLst>
            </p:cNvPr>
            <p:cNvGrpSpPr/>
            <p:nvPr/>
          </p:nvGrpSpPr>
          <p:grpSpPr>
            <a:xfrm>
              <a:off x="7599539" y="2264230"/>
              <a:ext cx="3708477" cy="288728"/>
              <a:chOff x="8212193" y="2027619"/>
              <a:chExt cx="2532940" cy="288728"/>
            </a:xfrm>
          </p:grpSpPr>
          <p:cxnSp>
            <p:nvCxnSpPr>
              <p:cNvPr id="48" name="Straight Arrow Connector 47">
                <a:extLst>
                  <a:ext uri="{FF2B5EF4-FFF2-40B4-BE49-F238E27FC236}">
                    <a16:creationId xmlns="" xmlns:a16="http://schemas.microsoft.com/office/drawing/2014/main" id="{6F04C6EA-D5FF-42AF-9449-5337E6DD1F2B}"/>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9" name="TextBox 48">
                <a:extLst>
                  <a:ext uri="{FF2B5EF4-FFF2-40B4-BE49-F238E27FC236}">
                    <a16:creationId xmlns="" xmlns:a16="http://schemas.microsoft.com/office/drawing/2014/main" id="{2DC40F27-4070-4923-9DAD-C997EEF74D0E}"/>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1&gt;</a:t>
                </a:r>
                <a:endParaRPr lang="aa-ET" sz="1400" dirty="0" err="1">
                  <a:solidFill>
                    <a:srgbClr val="0082F0"/>
                  </a:solidFill>
                </a:endParaRPr>
              </a:p>
            </p:txBody>
          </p:sp>
        </p:grpSp>
        <p:grpSp>
          <p:nvGrpSpPr>
            <p:cNvPr id="35" name="Group 34">
              <a:extLst>
                <a:ext uri="{FF2B5EF4-FFF2-40B4-BE49-F238E27FC236}">
                  <a16:creationId xmlns="" xmlns:a16="http://schemas.microsoft.com/office/drawing/2014/main" id="{4B1BF691-42BF-4361-8B25-1C653537D295}"/>
                </a:ext>
              </a:extLst>
            </p:cNvPr>
            <p:cNvGrpSpPr/>
            <p:nvPr/>
          </p:nvGrpSpPr>
          <p:grpSpPr>
            <a:xfrm>
              <a:off x="7599539" y="2862408"/>
              <a:ext cx="3708477" cy="288728"/>
              <a:chOff x="8212193" y="2027619"/>
              <a:chExt cx="2532940" cy="288728"/>
            </a:xfrm>
          </p:grpSpPr>
          <p:cxnSp>
            <p:nvCxnSpPr>
              <p:cNvPr id="46" name="Straight Arrow Connector 45">
                <a:extLst>
                  <a:ext uri="{FF2B5EF4-FFF2-40B4-BE49-F238E27FC236}">
                    <a16:creationId xmlns="" xmlns:a16="http://schemas.microsoft.com/office/drawing/2014/main" id="{53411BEA-848F-4273-BA89-05C34FED423A}"/>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7" name="TextBox 46">
                <a:extLst>
                  <a:ext uri="{FF2B5EF4-FFF2-40B4-BE49-F238E27FC236}">
                    <a16:creationId xmlns="" xmlns:a16="http://schemas.microsoft.com/office/drawing/2014/main" id="{894F14C0-FA53-4B0D-8E22-7F405E1EEEAE}"/>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2&gt;</a:t>
                </a:r>
                <a:endParaRPr lang="aa-ET" sz="1400" dirty="0" err="1">
                  <a:solidFill>
                    <a:srgbClr val="0082F0"/>
                  </a:solidFill>
                </a:endParaRPr>
              </a:p>
            </p:txBody>
          </p:sp>
        </p:grpSp>
        <p:grpSp>
          <p:nvGrpSpPr>
            <p:cNvPr id="36" name="Group 35">
              <a:extLst>
                <a:ext uri="{FF2B5EF4-FFF2-40B4-BE49-F238E27FC236}">
                  <a16:creationId xmlns="" xmlns:a16="http://schemas.microsoft.com/office/drawing/2014/main" id="{2958163C-FBEE-4D57-AB31-496FE13CCA34}"/>
                </a:ext>
              </a:extLst>
            </p:cNvPr>
            <p:cNvGrpSpPr/>
            <p:nvPr/>
          </p:nvGrpSpPr>
          <p:grpSpPr>
            <a:xfrm>
              <a:off x="7599539" y="3460587"/>
              <a:ext cx="3708477" cy="288728"/>
              <a:chOff x="8212193" y="2027619"/>
              <a:chExt cx="2532940" cy="288728"/>
            </a:xfrm>
          </p:grpSpPr>
          <p:cxnSp>
            <p:nvCxnSpPr>
              <p:cNvPr id="44" name="Straight Arrow Connector 43">
                <a:extLst>
                  <a:ext uri="{FF2B5EF4-FFF2-40B4-BE49-F238E27FC236}">
                    <a16:creationId xmlns="" xmlns:a16="http://schemas.microsoft.com/office/drawing/2014/main" id="{ECC4F4B0-DD40-44B2-B325-263A724E8559}"/>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5" name="TextBox 44">
                <a:extLst>
                  <a:ext uri="{FF2B5EF4-FFF2-40B4-BE49-F238E27FC236}">
                    <a16:creationId xmlns="" xmlns:a16="http://schemas.microsoft.com/office/drawing/2014/main" id="{227D5ABD-9D60-4AC4-AC45-2AA9D42727F4}"/>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3&gt;</a:t>
                </a:r>
                <a:endParaRPr lang="aa-ET" sz="1400" dirty="0" err="1">
                  <a:solidFill>
                    <a:srgbClr val="0082F0"/>
                  </a:solidFill>
                </a:endParaRPr>
              </a:p>
            </p:txBody>
          </p:sp>
        </p:grpSp>
        <p:sp>
          <p:nvSpPr>
            <p:cNvPr id="37" name="TextBox 36">
              <a:extLst>
                <a:ext uri="{FF2B5EF4-FFF2-40B4-BE49-F238E27FC236}">
                  <a16:creationId xmlns="" xmlns:a16="http://schemas.microsoft.com/office/drawing/2014/main" id="{D911B86C-30D1-4A35-807E-9D4037F0EBBF}"/>
                </a:ext>
              </a:extLst>
            </p:cNvPr>
            <p:cNvSpPr txBox="1"/>
            <p:nvPr/>
          </p:nvSpPr>
          <p:spPr bwMode="auto">
            <a:xfrm>
              <a:off x="9322783" y="4060980"/>
              <a:ext cx="261986"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chemeClr val="tx1"/>
                </a:buClr>
              </a:pPr>
              <a:r>
                <a:rPr lang="en-US" sz="1400" dirty="0"/>
                <a:t>…</a:t>
              </a:r>
              <a:endParaRPr lang="aa-ET" sz="1400" dirty="0" err="1"/>
            </a:p>
          </p:txBody>
        </p:sp>
        <p:grpSp>
          <p:nvGrpSpPr>
            <p:cNvPr id="38" name="Group 37">
              <a:extLst>
                <a:ext uri="{FF2B5EF4-FFF2-40B4-BE49-F238E27FC236}">
                  <a16:creationId xmlns="" xmlns:a16="http://schemas.microsoft.com/office/drawing/2014/main" id="{B88BE792-B886-449C-90BD-08B4F0FD3ABB}"/>
                </a:ext>
              </a:extLst>
            </p:cNvPr>
            <p:cNvGrpSpPr/>
            <p:nvPr/>
          </p:nvGrpSpPr>
          <p:grpSpPr>
            <a:xfrm>
              <a:off x="7599540" y="4438488"/>
              <a:ext cx="3708476" cy="288728"/>
              <a:chOff x="8212194" y="1517086"/>
              <a:chExt cx="2532939" cy="288728"/>
            </a:xfrm>
          </p:grpSpPr>
          <p:cxnSp>
            <p:nvCxnSpPr>
              <p:cNvPr id="42" name="Straight Arrow Connector 41">
                <a:extLst>
                  <a:ext uri="{FF2B5EF4-FFF2-40B4-BE49-F238E27FC236}">
                    <a16:creationId xmlns="" xmlns:a16="http://schemas.microsoft.com/office/drawing/2014/main" id="{2DC1F9DB-86C6-49E8-89D1-3C424E088ACD}"/>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43" name="TextBox 42">
                <a:extLst>
                  <a:ext uri="{FF2B5EF4-FFF2-40B4-BE49-F238E27FC236}">
                    <a16:creationId xmlns="" xmlns:a16="http://schemas.microsoft.com/office/drawing/2014/main" id="{3EC1599C-F64A-4BFA-A221-000E500BAD4B}"/>
                  </a:ext>
                </a:extLst>
              </p:cNvPr>
              <p:cNvSpPr txBox="1"/>
              <p:nvPr/>
            </p:nvSpPr>
            <p:spPr bwMode="auto">
              <a:xfrm>
                <a:off x="8263671" y="1517086"/>
                <a:ext cx="1192791"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400" dirty="0">
                    <a:solidFill>
                      <a:srgbClr val="0082F0"/>
                    </a:solidFill>
                  </a:rPr>
                  <a:t>REMOVE: &lt;intent 1&gt;</a:t>
                </a:r>
                <a:endParaRPr lang="aa-ET" sz="1400" dirty="0" err="1">
                  <a:solidFill>
                    <a:srgbClr val="0082F0"/>
                  </a:solidFill>
                </a:endParaRPr>
              </a:p>
            </p:txBody>
          </p:sp>
        </p:grpSp>
        <p:grpSp>
          <p:nvGrpSpPr>
            <p:cNvPr id="39" name="Group 38">
              <a:extLst>
                <a:ext uri="{FF2B5EF4-FFF2-40B4-BE49-F238E27FC236}">
                  <a16:creationId xmlns="" xmlns:a16="http://schemas.microsoft.com/office/drawing/2014/main" id="{BD99ED62-10E0-4BCF-8FC2-0F5A8D3179A5}"/>
                </a:ext>
              </a:extLst>
            </p:cNvPr>
            <p:cNvGrpSpPr/>
            <p:nvPr/>
          </p:nvGrpSpPr>
          <p:grpSpPr>
            <a:xfrm>
              <a:off x="7599537" y="4904568"/>
              <a:ext cx="3708477" cy="288728"/>
              <a:chOff x="8212193" y="2027619"/>
              <a:chExt cx="2532940" cy="288728"/>
            </a:xfrm>
          </p:grpSpPr>
          <p:cxnSp>
            <p:nvCxnSpPr>
              <p:cNvPr id="40" name="Straight Arrow Connector 39">
                <a:extLst>
                  <a:ext uri="{FF2B5EF4-FFF2-40B4-BE49-F238E27FC236}">
                    <a16:creationId xmlns="" xmlns:a16="http://schemas.microsoft.com/office/drawing/2014/main" id="{377DBB1F-1BC1-4B92-ACED-D421F648182A}"/>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1" name="TextBox 40">
                <a:extLst>
                  <a:ext uri="{FF2B5EF4-FFF2-40B4-BE49-F238E27FC236}">
                    <a16:creationId xmlns="" xmlns:a16="http://schemas.microsoft.com/office/drawing/2014/main" id="{22A02435-822B-482C-9CB6-4E940AF17782}"/>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4&gt;</a:t>
                </a:r>
                <a:endParaRPr lang="aa-ET" sz="1400" dirty="0" err="1">
                  <a:solidFill>
                    <a:srgbClr val="0082F0"/>
                  </a:solidFill>
                </a:endParaRPr>
              </a:p>
            </p:txBody>
          </p:sp>
        </p:grpSp>
      </p:grpSp>
    </p:spTree>
    <p:extLst>
      <p:ext uri="{BB962C8B-B14F-4D97-AF65-F5344CB8AC3E}">
        <p14:creationId xmlns:p14="http://schemas.microsoft.com/office/powerpoint/2010/main" val="172256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336922" y="1619250"/>
            <a:ext cx="6265808" cy="4669155"/>
          </a:xfrm>
        </p:spPr>
        <p:txBody>
          <a:bodyPr>
            <a:normAutofit/>
          </a:bodyPr>
          <a:lstStyle/>
          <a:p>
            <a:r>
              <a:rPr lang="en-US" sz="1400" dirty="0"/>
              <a:t>The intent owner uses the BEST operation to send an intent to the intent handler. </a:t>
            </a:r>
          </a:p>
          <a:p>
            <a:pPr lvl="1"/>
            <a:r>
              <a:rPr lang="en-US" sz="1400" dirty="0"/>
              <a:t>Some requirements within the intent are marked to indicate that a proposal about the maximum requirement shall be made</a:t>
            </a:r>
          </a:p>
          <a:p>
            <a:pPr lvl="1"/>
            <a:r>
              <a:rPr lang="en-US" sz="1400" dirty="0"/>
              <a:t>This is the most challenging requirement level that can still be successfully handled. </a:t>
            </a:r>
          </a:p>
          <a:p>
            <a:pPr lvl="1"/>
            <a:r>
              <a:rPr lang="en-US" sz="1400" dirty="0"/>
              <a:t>Intent received through BEST is not considered for actual operation actions.</a:t>
            </a:r>
          </a:p>
          <a:p>
            <a:pPr lvl="1"/>
            <a:r>
              <a:rPr lang="en-US" sz="1400" dirty="0"/>
              <a:t>The intent handler would start sending reports that contain proposals for the maximum level/values of the marked requirements</a:t>
            </a:r>
          </a:p>
          <a:p>
            <a:pPr lvl="1"/>
            <a:r>
              <a:rPr lang="en-US" sz="1400" dirty="0"/>
              <a:t>BEST therefore works like PROBE and SET with the difference that the intent is not really influencing the operation and additional reports are sent with proposals about maximum possible requirements </a:t>
            </a:r>
          </a:p>
          <a:p>
            <a:r>
              <a:rPr lang="en-US" sz="1400" dirty="0"/>
              <a:t>Modification and removal of probed intent works the same way as after SET operation.</a:t>
            </a:r>
          </a:p>
          <a:p>
            <a:r>
              <a:rPr lang="en-US" sz="1400" dirty="0"/>
              <a:t>BEST operation is optional.</a:t>
            </a:r>
            <a:endParaRPr lang="aa-ET" sz="3600" dirty="0"/>
          </a:p>
          <a:p>
            <a:endParaRPr lang="aa-ET" sz="3600" dirty="0"/>
          </a:p>
          <a:p>
            <a:endParaRPr lang="aa-ET" sz="3600" dirty="0"/>
          </a:p>
          <a:p>
            <a:pPr marL="0" indent="0">
              <a:buNone/>
            </a:pPr>
            <a:endParaRPr lang="en-US" sz="36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INTERFACE OPERATIONS: </a:t>
            </a:r>
            <a:r>
              <a:rPr lang="aa-ET" dirty="0">
                <a:solidFill>
                  <a:srgbClr val="FF0000"/>
                </a:solidFill>
              </a:rPr>
              <a:t>FINDING MAXIMUM REQUIREMENTS</a:t>
            </a:r>
            <a:endParaRPr lang="en-GB" dirty="0">
              <a:solidFill>
                <a:srgbClr val="FF0000"/>
              </a:solidFill>
            </a:endParaRPr>
          </a:p>
        </p:txBody>
      </p:sp>
      <p:grpSp>
        <p:nvGrpSpPr>
          <p:cNvPr id="54" name="Group 53">
            <a:extLst>
              <a:ext uri="{FF2B5EF4-FFF2-40B4-BE49-F238E27FC236}">
                <a16:creationId xmlns="" xmlns:a16="http://schemas.microsoft.com/office/drawing/2014/main" id="{670806A2-03A7-4545-9AB8-676AFE19ECEF}"/>
              </a:ext>
            </a:extLst>
          </p:cNvPr>
          <p:cNvGrpSpPr/>
          <p:nvPr/>
        </p:nvGrpSpPr>
        <p:grpSpPr>
          <a:xfrm>
            <a:off x="6897824" y="1006035"/>
            <a:ext cx="5249450" cy="5237437"/>
            <a:chOff x="6897824" y="1006035"/>
            <a:chExt cx="5249450" cy="5237437"/>
          </a:xfrm>
        </p:grpSpPr>
        <p:sp>
          <p:nvSpPr>
            <p:cNvPr id="55" name="TextBox 54">
              <a:extLst>
                <a:ext uri="{FF2B5EF4-FFF2-40B4-BE49-F238E27FC236}">
                  <a16:creationId xmlns="" xmlns:a16="http://schemas.microsoft.com/office/drawing/2014/main" id="{8E4D6228-5D66-4488-B649-D1FC9DB157DE}"/>
                </a:ext>
              </a:extLst>
            </p:cNvPr>
            <p:cNvSpPr txBox="1"/>
            <p:nvPr/>
          </p:nvSpPr>
          <p:spPr bwMode="auto">
            <a:xfrm>
              <a:off x="10388084" y="1006035"/>
              <a:ext cx="1759190"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Handler</a:t>
              </a:r>
              <a:endParaRPr lang="aa-ET" sz="2000" dirty="0" err="1"/>
            </a:p>
          </p:txBody>
        </p:sp>
        <p:sp>
          <p:nvSpPr>
            <p:cNvPr id="56" name="TextBox 55">
              <a:extLst>
                <a:ext uri="{FF2B5EF4-FFF2-40B4-BE49-F238E27FC236}">
                  <a16:creationId xmlns="" xmlns:a16="http://schemas.microsoft.com/office/drawing/2014/main" id="{809D54AD-2461-45A4-BF50-7916EB5F0A86}"/>
                </a:ext>
              </a:extLst>
            </p:cNvPr>
            <p:cNvSpPr txBox="1"/>
            <p:nvPr/>
          </p:nvSpPr>
          <p:spPr bwMode="auto">
            <a:xfrm>
              <a:off x="6897824" y="1006036"/>
              <a:ext cx="1621332"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Owner</a:t>
              </a:r>
              <a:endParaRPr lang="aa-ET" sz="2000" dirty="0" err="1"/>
            </a:p>
          </p:txBody>
        </p:sp>
        <p:grpSp>
          <p:nvGrpSpPr>
            <p:cNvPr id="57" name="Group 56">
              <a:extLst>
                <a:ext uri="{FF2B5EF4-FFF2-40B4-BE49-F238E27FC236}">
                  <a16:creationId xmlns="" xmlns:a16="http://schemas.microsoft.com/office/drawing/2014/main" id="{59193960-329B-46FE-9864-9C5FF0B2615B}"/>
                </a:ext>
              </a:extLst>
            </p:cNvPr>
            <p:cNvGrpSpPr/>
            <p:nvPr/>
          </p:nvGrpSpPr>
          <p:grpSpPr>
            <a:xfrm>
              <a:off x="7486599" y="1537001"/>
              <a:ext cx="3934354" cy="4706471"/>
              <a:chOff x="8110168" y="1585582"/>
              <a:chExt cx="2156616" cy="2922348"/>
            </a:xfrm>
          </p:grpSpPr>
          <p:cxnSp>
            <p:nvCxnSpPr>
              <p:cNvPr id="77" name="Straight Connector 76">
                <a:extLst>
                  <a:ext uri="{FF2B5EF4-FFF2-40B4-BE49-F238E27FC236}">
                    <a16:creationId xmlns="" xmlns:a16="http://schemas.microsoft.com/office/drawing/2014/main" id="{6DD1C427-AAD8-40C7-BDB3-CFFDF54BA1EA}"/>
                  </a:ext>
                </a:extLst>
              </p:cNvPr>
              <p:cNvCxnSpPr>
                <a:cxnSpLocks/>
              </p:cNvCxnSpPr>
              <p:nvPr/>
            </p:nvCxnSpPr>
            <p:spPr bwMode="auto">
              <a:xfrm>
                <a:off x="8110168"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78" name="Straight Connector 77">
                <a:extLst>
                  <a:ext uri="{FF2B5EF4-FFF2-40B4-BE49-F238E27FC236}">
                    <a16:creationId xmlns="" xmlns:a16="http://schemas.microsoft.com/office/drawing/2014/main" id="{B5968D1F-61AC-4FC5-8014-A5B14B4F0932}"/>
                  </a:ext>
                </a:extLst>
              </p:cNvPr>
              <p:cNvCxnSpPr>
                <a:cxnSpLocks/>
              </p:cNvCxnSpPr>
              <p:nvPr/>
            </p:nvCxnSpPr>
            <p:spPr bwMode="auto">
              <a:xfrm>
                <a:off x="10266784"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grpSp>
        <p:grpSp>
          <p:nvGrpSpPr>
            <p:cNvPr id="58" name="Group 57">
              <a:extLst>
                <a:ext uri="{FF2B5EF4-FFF2-40B4-BE49-F238E27FC236}">
                  <a16:creationId xmlns="" xmlns:a16="http://schemas.microsoft.com/office/drawing/2014/main" id="{D29F6C7D-DE82-4E67-86A5-0F1C69D41E66}"/>
                </a:ext>
              </a:extLst>
            </p:cNvPr>
            <p:cNvGrpSpPr/>
            <p:nvPr/>
          </p:nvGrpSpPr>
          <p:grpSpPr>
            <a:xfrm>
              <a:off x="7599539" y="1666052"/>
              <a:ext cx="3708476" cy="288728"/>
              <a:chOff x="8212194" y="1517086"/>
              <a:chExt cx="2532939" cy="288728"/>
            </a:xfrm>
          </p:grpSpPr>
          <p:cxnSp>
            <p:nvCxnSpPr>
              <p:cNvPr id="75" name="Straight Arrow Connector 74">
                <a:extLst>
                  <a:ext uri="{FF2B5EF4-FFF2-40B4-BE49-F238E27FC236}">
                    <a16:creationId xmlns="" xmlns:a16="http://schemas.microsoft.com/office/drawing/2014/main" id="{DAFCC083-8698-4A74-948A-BE7AF45144F0}"/>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76" name="TextBox 75">
                <a:extLst>
                  <a:ext uri="{FF2B5EF4-FFF2-40B4-BE49-F238E27FC236}">
                    <a16:creationId xmlns="" xmlns:a16="http://schemas.microsoft.com/office/drawing/2014/main" id="{FE726B41-E2F4-45DB-AFDA-E1475DBBB377}"/>
                  </a:ext>
                </a:extLst>
              </p:cNvPr>
              <p:cNvSpPr txBox="1"/>
              <p:nvPr/>
            </p:nvSpPr>
            <p:spPr bwMode="auto">
              <a:xfrm>
                <a:off x="8263671" y="1517086"/>
                <a:ext cx="2020516"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400" dirty="0">
                    <a:solidFill>
                      <a:srgbClr val="0082F0"/>
                    </a:solidFill>
                  </a:rPr>
                  <a:t>BEST: &lt;intent 1 (with best request)&gt;</a:t>
                </a:r>
                <a:endParaRPr lang="aa-ET" sz="1400" dirty="0" err="1">
                  <a:solidFill>
                    <a:srgbClr val="0082F0"/>
                  </a:solidFill>
                </a:endParaRPr>
              </a:p>
            </p:txBody>
          </p:sp>
        </p:grpSp>
        <p:grpSp>
          <p:nvGrpSpPr>
            <p:cNvPr id="59" name="Group 58">
              <a:extLst>
                <a:ext uri="{FF2B5EF4-FFF2-40B4-BE49-F238E27FC236}">
                  <a16:creationId xmlns="" xmlns:a16="http://schemas.microsoft.com/office/drawing/2014/main" id="{79469788-4F2A-4D9B-813B-03EFDEDDAB9A}"/>
                </a:ext>
              </a:extLst>
            </p:cNvPr>
            <p:cNvGrpSpPr/>
            <p:nvPr/>
          </p:nvGrpSpPr>
          <p:grpSpPr>
            <a:xfrm>
              <a:off x="7599539" y="2264230"/>
              <a:ext cx="3708477" cy="288728"/>
              <a:chOff x="8212193" y="2027619"/>
              <a:chExt cx="2532940" cy="288728"/>
            </a:xfrm>
          </p:grpSpPr>
          <p:cxnSp>
            <p:nvCxnSpPr>
              <p:cNvPr id="73" name="Straight Arrow Connector 72">
                <a:extLst>
                  <a:ext uri="{FF2B5EF4-FFF2-40B4-BE49-F238E27FC236}">
                    <a16:creationId xmlns="" xmlns:a16="http://schemas.microsoft.com/office/drawing/2014/main" id="{306A6659-08C3-42C8-862C-F99575540BC6}"/>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74" name="TextBox 73">
                <a:extLst>
                  <a:ext uri="{FF2B5EF4-FFF2-40B4-BE49-F238E27FC236}">
                    <a16:creationId xmlns="" xmlns:a16="http://schemas.microsoft.com/office/drawing/2014/main" id="{BBEED338-49B5-4C9C-B33B-80AB12CC2B21}"/>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1 (proposal)&gt;</a:t>
                </a:r>
                <a:endParaRPr lang="aa-ET" sz="1400" dirty="0" err="1">
                  <a:solidFill>
                    <a:srgbClr val="0082F0"/>
                  </a:solidFill>
                </a:endParaRPr>
              </a:p>
            </p:txBody>
          </p:sp>
        </p:grpSp>
        <p:grpSp>
          <p:nvGrpSpPr>
            <p:cNvPr id="60" name="Group 59">
              <a:extLst>
                <a:ext uri="{FF2B5EF4-FFF2-40B4-BE49-F238E27FC236}">
                  <a16:creationId xmlns="" xmlns:a16="http://schemas.microsoft.com/office/drawing/2014/main" id="{1148BB88-73BB-45C4-B5A8-3D6B09FCC9E0}"/>
                </a:ext>
              </a:extLst>
            </p:cNvPr>
            <p:cNvGrpSpPr/>
            <p:nvPr/>
          </p:nvGrpSpPr>
          <p:grpSpPr>
            <a:xfrm>
              <a:off x="7599539" y="2862408"/>
              <a:ext cx="3708477" cy="288728"/>
              <a:chOff x="8212193" y="2027619"/>
              <a:chExt cx="2532940" cy="288728"/>
            </a:xfrm>
          </p:grpSpPr>
          <p:cxnSp>
            <p:nvCxnSpPr>
              <p:cNvPr id="71" name="Straight Arrow Connector 70">
                <a:extLst>
                  <a:ext uri="{FF2B5EF4-FFF2-40B4-BE49-F238E27FC236}">
                    <a16:creationId xmlns="" xmlns:a16="http://schemas.microsoft.com/office/drawing/2014/main" id="{40925469-62FD-4437-AE46-E95DB894D0A8}"/>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72" name="TextBox 71">
                <a:extLst>
                  <a:ext uri="{FF2B5EF4-FFF2-40B4-BE49-F238E27FC236}">
                    <a16:creationId xmlns="" xmlns:a16="http://schemas.microsoft.com/office/drawing/2014/main" id="{8646084B-0467-459B-98C8-E7A67CF4EC63}"/>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2 (proposal)&gt;</a:t>
                </a:r>
                <a:endParaRPr lang="aa-ET" sz="1400" dirty="0" err="1">
                  <a:solidFill>
                    <a:srgbClr val="0082F0"/>
                  </a:solidFill>
                </a:endParaRPr>
              </a:p>
            </p:txBody>
          </p:sp>
        </p:grpSp>
        <p:grpSp>
          <p:nvGrpSpPr>
            <p:cNvPr id="61" name="Group 60">
              <a:extLst>
                <a:ext uri="{FF2B5EF4-FFF2-40B4-BE49-F238E27FC236}">
                  <a16:creationId xmlns="" xmlns:a16="http://schemas.microsoft.com/office/drawing/2014/main" id="{1F0C8B99-055E-4902-B4E3-3208739994C3}"/>
                </a:ext>
              </a:extLst>
            </p:cNvPr>
            <p:cNvGrpSpPr/>
            <p:nvPr/>
          </p:nvGrpSpPr>
          <p:grpSpPr>
            <a:xfrm>
              <a:off x="7599539" y="3460587"/>
              <a:ext cx="3708477" cy="288728"/>
              <a:chOff x="8212193" y="2027619"/>
              <a:chExt cx="2532940" cy="288728"/>
            </a:xfrm>
          </p:grpSpPr>
          <p:cxnSp>
            <p:nvCxnSpPr>
              <p:cNvPr id="69" name="Straight Arrow Connector 68">
                <a:extLst>
                  <a:ext uri="{FF2B5EF4-FFF2-40B4-BE49-F238E27FC236}">
                    <a16:creationId xmlns="" xmlns:a16="http://schemas.microsoft.com/office/drawing/2014/main" id="{94A6A0BB-646E-462A-BF99-E9B65C59D25F}"/>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70" name="TextBox 69">
                <a:extLst>
                  <a:ext uri="{FF2B5EF4-FFF2-40B4-BE49-F238E27FC236}">
                    <a16:creationId xmlns="" xmlns:a16="http://schemas.microsoft.com/office/drawing/2014/main" id="{F135C7D3-EAA9-4F79-8686-07A7127FB52C}"/>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3 (proposal)&gt;</a:t>
                </a:r>
                <a:endParaRPr lang="aa-ET" sz="1400" dirty="0" err="1">
                  <a:solidFill>
                    <a:srgbClr val="0082F0"/>
                  </a:solidFill>
                </a:endParaRPr>
              </a:p>
            </p:txBody>
          </p:sp>
        </p:grpSp>
        <p:sp>
          <p:nvSpPr>
            <p:cNvPr id="62" name="TextBox 61">
              <a:extLst>
                <a:ext uri="{FF2B5EF4-FFF2-40B4-BE49-F238E27FC236}">
                  <a16:creationId xmlns="" xmlns:a16="http://schemas.microsoft.com/office/drawing/2014/main" id="{868650B8-A8C4-47DD-867A-1552C3ADC8B9}"/>
                </a:ext>
              </a:extLst>
            </p:cNvPr>
            <p:cNvSpPr txBox="1"/>
            <p:nvPr/>
          </p:nvSpPr>
          <p:spPr bwMode="auto">
            <a:xfrm>
              <a:off x="9322783" y="4060980"/>
              <a:ext cx="261986"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chemeClr val="tx1"/>
                </a:buClr>
              </a:pPr>
              <a:r>
                <a:rPr lang="en-US" sz="1400" dirty="0"/>
                <a:t>…</a:t>
              </a:r>
              <a:endParaRPr lang="aa-ET" sz="1400" dirty="0" err="1"/>
            </a:p>
          </p:txBody>
        </p:sp>
        <p:grpSp>
          <p:nvGrpSpPr>
            <p:cNvPr id="63" name="Group 62">
              <a:extLst>
                <a:ext uri="{FF2B5EF4-FFF2-40B4-BE49-F238E27FC236}">
                  <a16:creationId xmlns="" xmlns:a16="http://schemas.microsoft.com/office/drawing/2014/main" id="{ADF9AC69-4743-4B7F-B1DF-039C9B62505D}"/>
                </a:ext>
              </a:extLst>
            </p:cNvPr>
            <p:cNvGrpSpPr/>
            <p:nvPr/>
          </p:nvGrpSpPr>
          <p:grpSpPr>
            <a:xfrm>
              <a:off x="7599540" y="4438488"/>
              <a:ext cx="3708476" cy="288728"/>
              <a:chOff x="8212194" y="1517086"/>
              <a:chExt cx="2532939" cy="288728"/>
            </a:xfrm>
          </p:grpSpPr>
          <p:cxnSp>
            <p:nvCxnSpPr>
              <p:cNvPr id="67" name="Straight Arrow Connector 66">
                <a:extLst>
                  <a:ext uri="{FF2B5EF4-FFF2-40B4-BE49-F238E27FC236}">
                    <a16:creationId xmlns="" xmlns:a16="http://schemas.microsoft.com/office/drawing/2014/main" id="{8CAFCCE6-F92C-45BB-9D4B-5BB285F6A11C}"/>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68" name="TextBox 67">
                <a:extLst>
                  <a:ext uri="{FF2B5EF4-FFF2-40B4-BE49-F238E27FC236}">
                    <a16:creationId xmlns="" xmlns:a16="http://schemas.microsoft.com/office/drawing/2014/main" id="{BAE3045A-1288-4161-9F27-4FB72BAFE096}"/>
                  </a:ext>
                </a:extLst>
              </p:cNvPr>
              <p:cNvSpPr txBox="1"/>
              <p:nvPr/>
            </p:nvSpPr>
            <p:spPr bwMode="auto">
              <a:xfrm>
                <a:off x="8263671" y="1517086"/>
                <a:ext cx="1192791"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400" dirty="0">
                    <a:solidFill>
                      <a:srgbClr val="0082F0"/>
                    </a:solidFill>
                  </a:rPr>
                  <a:t>REMOVE: &lt;intent 1&gt;</a:t>
                </a:r>
                <a:endParaRPr lang="aa-ET" sz="1400" dirty="0" err="1">
                  <a:solidFill>
                    <a:srgbClr val="0082F0"/>
                  </a:solidFill>
                </a:endParaRPr>
              </a:p>
            </p:txBody>
          </p:sp>
        </p:grpSp>
        <p:grpSp>
          <p:nvGrpSpPr>
            <p:cNvPr id="64" name="Group 63">
              <a:extLst>
                <a:ext uri="{FF2B5EF4-FFF2-40B4-BE49-F238E27FC236}">
                  <a16:creationId xmlns="" xmlns:a16="http://schemas.microsoft.com/office/drawing/2014/main" id="{453ABD24-C670-41A2-B8CC-88D0D2A98C28}"/>
                </a:ext>
              </a:extLst>
            </p:cNvPr>
            <p:cNvGrpSpPr/>
            <p:nvPr/>
          </p:nvGrpSpPr>
          <p:grpSpPr>
            <a:xfrm>
              <a:off x="7599537" y="4904568"/>
              <a:ext cx="3708477" cy="288728"/>
              <a:chOff x="8212193" y="2027619"/>
              <a:chExt cx="2532940" cy="288728"/>
            </a:xfrm>
          </p:grpSpPr>
          <p:cxnSp>
            <p:nvCxnSpPr>
              <p:cNvPr id="65" name="Straight Arrow Connector 64">
                <a:extLst>
                  <a:ext uri="{FF2B5EF4-FFF2-40B4-BE49-F238E27FC236}">
                    <a16:creationId xmlns="" xmlns:a16="http://schemas.microsoft.com/office/drawing/2014/main" id="{D25CC714-68EE-4E41-98B1-CE2F21D9F493}"/>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66" name="TextBox 65">
                <a:extLst>
                  <a:ext uri="{FF2B5EF4-FFF2-40B4-BE49-F238E27FC236}">
                    <a16:creationId xmlns="" xmlns:a16="http://schemas.microsoft.com/office/drawing/2014/main" id="{21E6E272-1F57-488A-BD34-BCABED4704AA}"/>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4&gt;</a:t>
                </a:r>
                <a:endParaRPr lang="aa-ET" sz="1400" dirty="0" err="1">
                  <a:solidFill>
                    <a:srgbClr val="0082F0"/>
                  </a:solidFill>
                </a:endParaRPr>
              </a:p>
            </p:txBody>
          </p:sp>
        </p:grpSp>
      </p:grpSp>
    </p:spTree>
    <p:extLst>
      <p:ext uri="{BB962C8B-B14F-4D97-AF65-F5344CB8AC3E}">
        <p14:creationId xmlns:p14="http://schemas.microsoft.com/office/powerpoint/2010/main" val="210489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336922" y="1619250"/>
            <a:ext cx="6265808" cy="4669155"/>
          </a:xfrm>
        </p:spPr>
        <p:txBody>
          <a:bodyPr>
            <a:normAutofit lnSpcReduction="10000"/>
          </a:bodyPr>
          <a:lstStyle/>
          <a:p>
            <a:r>
              <a:rPr lang="aa-ET" sz="1400" dirty="0"/>
              <a:t>The Situation:</a:t>
            </a:r>
          </a:p>
          <a:p>
            <a:pPr lvl="1"/>
            <a:r>
              <a:rPr lang="en-US" sz="1100" dirty="0"/>
              <a:t>The intent handler might have multiple solution strategies available that all fulfill the intent but with different characteristics.</a:t>
            </a:r>
          </a:p>
          <a:p>
            <a:pPr lvl="1"/>
            <a:r>
              <a:rPr lang="en-US" sz="1100" dirty="0"/>
              <a:t>From the intent alone it cannot decide which outcome is preferable, but the intent owner has the domain knowledge to judge this. </a:t>
            </a:r>
          </a:p>
          <a:p>
            <a:r>
              <a:rPr lang="en-US" sz="1400" dirty="0"/>
              <a:t>The intent handler can use the JUDGE operation to send multiple intent reports to the intent owner. </a:t>
            </a:r>
          </a:p>
          <a:p>
            <a:r>
              <a:rPr lang="en-US" sz="1400" dirty="0"/>
              <a:t>Each intent report represent the expected outcome for a possible solution strategy.</a:t>
            </a:r>
          </a:p>
          <a:p>
            <a:pPr lvl="1"/>
            <a:r>
              <a:rPr lang="en-US" sz="1400" dirty="0"/>
              <a:t>Note, that the solution details are not shared with the intent owner, but rather the expected effects a solution would have on the intent fulfilment.</a:t>
            </a:r>
          </a:p>
          <a:p>
            <a:r>
              <a:rPr lang="en-US" sz="1400" dirty="0"/>
              <a:t>The Intent owner communicates its choice to the intent handler using a PREFERENCE operation. </a:t>
            </a:r>
          </a:p>
          <a:p>
            <a:pPr lvl="1"/>
            <a:r>
              <a:rPr lang="en-US" sz="1400" dirty="0"/>
              <a:t>It is a sorted list of intent report IDs of the reports that it received in the JUDGE operation. </a:t>
            </a:r>
          </a:p>
          <a:p>
            <a:pPr lvl="1"/>
            <a:r>
              <a:rPr lang="en-US" sz="1400" dirty="0"/>
              <a:t>The most preferred outcome corresponds to the report ID in first position in the list. </a:t>
            </a:r>
            <a:endParaRPr lang="aa-ET" sz="3600" dirty="0"/>
          </a:p>
          <a:p>
            <a:endParaRPr lang="aa-ET" sz="3600" dirty="0"/>
          </a:p>
          <a:p>
            <a:pPr marL="0" indent="0">
              <a:buNone/>
            </a:pPr>
            <a:endParaRPr lang="en-US" sz="36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INTERFACE OPERATIONS: </a:t>
            </a:r>
            <a:r>
              <a:rPr lang="aa-ET" dirty="0">
                <a:solidFill>
                  <a:srgbClr val="FF0000"/>
                </a:solidFill>
              </a:rPr>
              <a:t>COLLABORATIVE SOLUTION EVALUATION</a:t>
            </a:r>
            <a:endParaRPr lang="en-GB" dirty="0">
              <a:solidFill>
                <a:srgbClr val="FF0000"/>
              </a:solidFill>
            </a:endParaRPr>
          </a:p>
        </p:txBody>
      </p:sp>
      <p:grpSp>
        <p:nvGrpSpPr>
          <p:cNvPr id="78" name="Group 77">
            <a:extLst>
              <a:ext uri="{FF2B5EF4-FFF2-40B4-BE49-F238E27FC236}">
                <a16:creationId xmlns="" xmlns:a16="http://schemas.microsoft.com/office/drawing/2014/main" id="{D848AB47-5A3B-47E9-9F3A-5A0A12AD734B}"/>
              </a:ext>
            </a:extLst>
          </p:cNvPr>
          <p:cNvGrpSpPr/>
          <p:nvPr/>
        </p:nvGrpSpPr>
        <p:grpSpPr>
          <a:xfrm>
            <a:off x="6897824" y="1006035"/>
            <a:ext cx="5249450" cy="5237437"/>
            <a:chOff x="6897824" y="1006035"/>
            <a:chExt cx="5249450" cy="5237437"/>
          </a:xfrm>
        </p:grpSpPr>
        <p:sp>
          <p:nvSpPr>
            <p:cNvPr id="79" name="TextBox 78">
              <a:extLst>
                <a:ext uri="{FF2B5EF4-FFF2-40B4-BE49-F238E27FC236}">
                  <a16:creationId xmlns="" xmlns:a16="http://schemas.microsoft.com/office/drawing/2014/main" id="{CF8CEDCA-51EC-46AF-92ED-57B240B355D2}"/>
                </a:ext>
              </a:extLst>
            </p:cNvPr>
            <p:cNvSpPr txBox="1"/>
            <p:nvPr/>
          </p:nvSpPr>
          <p:spPr bwMode="auto">
            <a:xfrm>
              <a:off x="10388084" y="1006035"/>
              <a:ext cx="1759190"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Handler</a:t>
              </a:r>
              <a:endParaRPr lang="aa-ET" sz="2000" dirty="0" err="1"/>
            </a:p>
          </p:txBody>
        </p:sp>
        <p:sp>
          <p:nvSpPr>
            <p:cNvPr id="80" name="TextBox 79">
              <a:extLst>
                <a:ext uri="{FF2B5EF4-FFF2-40B4-BE49-F238E27FC236}">
                  <a16:creationId xmlns="" xmlns:a16="http://schemas.microsoft.com/office/drawing/2014/main" id="{8CFC97B4-6D12-4FB6-A235-421843979499}"/>
                </a:ext>
              </a:extLst>
            </p:cNvPr>
            <p:cNvSpPr txBox="1"/>
            <p:nvPr/>
          </p:nvSpPr>
          <p:spPr bwMode="auto">
            <a:xfrm>
              <a:off x="6897824" y="1006036"/>
              <a:ext cx="1621332" cy="38106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2000" dirty="0"/>
                <a:t>Intent Owner</a:t>
              </a:r>
              <a:endParaRPr lang="aa-ET" sz="2000" dirty="0" err="1"/>
            </a:p>
          </p:txBody>
        </p:sp>
        <p:grpSp>
          <p:nvGrpSpPr>
            <p:cNvPr id="81" name="Group 80">
              <a:extLst>
                <a:ext uri="{FF2B5EF4-FFF2-40B4-BE49-F238E27FC236}">
                  <a16:creationId xmlns="" xmlns:a16="http://schemas.microsoft.com/office/drawing/2014/main" id="{AB6DA5D3-0478-4E62-AF57-C1CA69E99C1B}"/>
                </a:ext>
              </a:extLst>
            </p:cNvPr>
            <p:cNvGrpSpPr/>
            <p:nvPr/>
          </p:nvGrpSpPr>
          <p:grpSpPr>
            <a:xfrm>
              <a:off x="7486599" y="1537001"/>
              <a:ext cx="3934354" cy="4706471"/>
              <a:chOff x="8110168" y="1585582"/>
              <a:chExt cx="2156616" cy="2922348"/>
            </a:xfrm>
          </p:grpSpPr>
          <p:cxnSp>
            <p:nvCxnSpPr>
              <p:cNvPr id="101" name="Straight Connector 100">
                <a:extLst>
                  <a:ext uri="{FF2B5EF4-FFF2-40B4-BE49-F238E27FC236}">
                    <a16:creationId xmlns="" xmlns:a16="http://schemas.microsoft.com/office/drawing/2014/main" id="{FB285D95-11B9-4E05-8D0D-460ED56721B2}"/>
                  </a:ext>
                </a:extLst>
              </p:cNvPr>
              <p:cNvCxnSpPr>
                <a:cxnSpLocks/>
              </p:cNvCxnSpPr>
              <p:nvPr/>
            </p:nvCxnSpPr>
            <p:spPr bwMode="auto">
              <a:xfrm>
                <a:off x="8110168"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102" name="Straight Connector 101">
                <a:extLst>
                  <a:ext uri="{FF2B5EF4-FFF2-40B4-BE49-F238E27FC236}">
                    <a16:creationId xmlns="" xmlns:a16="http://schemas.microsoft.com/office/drawing/2014/main" id="{A1163EBB-EBCA-4127-8DDB-27186DD0660E}"/>
                  </a:ext>
                </a:extLst>
              </p:cNvPr>
              <p:cNvCxnSpPr>
                <a:cxnSpLocks/>
              </p:cNvCxnSpPr>
              <p:nvPr/>
            </p:nvCxnSpPr>
            <p:spPr bwMode="auto">
              <a:xfrm>
                <a:off x="10266784" y="1585582"/>
                <a:ext cx="0" cy="2922348"/>
              </a:xfrm>
              <a:prstGeom prst="line">
                <a:avLst/>
              </a:prstGeom>
              <a:solidFill>
                <a:schemeClr val="accent1"/>
              </a:solidFill>
              <a:ln w="12700" cap="flat" cmpd="sng" algn="ctr">
                <a:solidFill>
                  <a:schemeClr val="tx1"/>
                </a:solidFill>
                <a:prstDash val="solid"/>
                <a:round/>
                <a:headEnd type="none" w="med" len="med"/>
                <a:tailEnd type="none"/>
              </a:ln>
              <a:effectLst/>
            </p:spPr>
          </p:cxnSp>
        </p:grpSp>
        <p:grpSp>
          <p:nvGrpSpPr>
            <p:cNvPr id="82" name="Group 81">
              <a:extLst>
                <a:ext uri="{FF2B5EF4-FFF2-40B4-BE49-F238E27FC236}">
                  <a16:creationId xmlns="" xmlns:a16="http://schemas.microsoft.com/office/drawing/2014/main" id="{DA191D1E-1F29-4D23-B3C0-7D5D1040D71E}"/>
                </a:ext>
              </a:extLst>
            </p:cNvPr>
            <p:cNvGrpSpPr/>
            <p:nvPr/>
          </p:nvGrpSpPr>
          <p:grpSpPr>
            <a:xfrm>
              <a:off x="7599539" y="1666052"/>
              <a:ext cx="3708476" cy="288728"/>
              <a:chOff x="8212194" y="1517086"/>
              <a:chExt cx="2532939" cy="288728"/>
            </a:xfrm>
          </p:grpSpPr>
          <p:cxnSp>
            <p:nvCxnSpPr>
              <p:cNvPr id="99" name="Straight Arrow Connector 98">
                <a:extLst>
                  <a:ext uri="{FF2B5EF4-FFF2-40B4-BE49-F238E27FC236}">
                    <a16:creationId xmlns="" xmlns:a16="http://schemas.microsoft.com/office/drawing/2014/main" id="{3F6EA5D8-D745-47F3-AD26-56C45C263615}"/>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00" name="TextBox 99">
                <a:extLst>
                  <a:ext uri="{FF2B5EF4-FFF2-40B4-BE49-F238E27FC236}">
                    <a16:creationId xmlns="" xmlns:a16="http://schemas.microsoft.com/office/drawing/2014/main" id="{5C0D8519-14FD-446C-976B-2B5A325F94DB}"/>
                  </a:ext>
                </a:extLst>
              </p:cNvPr>
              <p:cNvSpPr txBox="1"/>
              <p:nvPr/>
            </p:nvSpPr>
            <p:spPr bwMode="auto">
              <a:xfrm>
                <a:off x="8263671" y="1517086"/>
                <a:ext cx="2186936"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400" dirty="0">
                    <a:solidFill>
                      <a:srgbClr val="0082F0"/>
                    </a:solidFill>
                  </a:rPr>
                  <a:t>SET: &lt;intent 1 (including best request)&gt;</a:t>
                </a:r>
                <a:endParaRPr lang="aa-ET" sz="1400" dirty="0" err="1">
                  <a:solidFill>
                    <a:srgbClr val="0082F0"/>
                  </a:solidFill>
                </a:endParaRPr>
              </a:p>
            </p:txBody>
          </p:sp>
        </p:grpSp>
        <p:grpSp>
          <p:nvGrpSpPr>
            <p:cNvPr id="83" name="Group 82">
              <a:extLst>
                <a:ext uri="{FF2B5EF4-FFF2-40B4-BE49-F238E27FC236}">
                  <a16:creationId xmlns="" xmlns:a16="http://schemas.microsoft.com/office/drawing/2014/main" id="{EF0A0A8A-B9AB-47E3-9901-77AAC8A64EB1}"/>
                </a:ext>
              </a:extLst>
            </p:cNvPr>
            <p:cNvGrpSpPr/>
            <p:nvPr/>
          </p:nvGrpSpPr>
          <p:grpSpPr>
            <a:xfrm>
              <a:off x="7599539" y="2259578"/>
              <a:ext cx="3708477" cy="288728"/>
              <a:chOff x="8212193" y="2027619"/>
              <a:chExt cx="2532940" cy="288728"/>
            </a:xfrm>
          </p:grpSpPr>
          <p:cxnSp>
            <p:nvCxnSpPr>
              <p:cNvPr id="97" name="Straight Arrow Connector 96">
                <a:extLst>
                  <a:ext uri="{FF2B5EF4-FFF2-40B4-BE49-F238E27FC236}">
                    <a16:creationId xmlns="" xmlns:a16="http://schemas.microsoft.com/office/drawing/2014/main" id="{14BE220F-B047-492B-936C-5D88E7CF26B7}"/>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98" name="TextBox 97">
                <a:extLst>
                  <a:ext uri="{FF2B5EF4-FFF2-40B4-BE49-F238E27FC236}">
                    <a16:creationId xmlns="" xmlns:a16="http://schemas.microsoft.com/office/drawing/2014/main" id="{D0A35E51-F777-4760-95D1-CB13330ADA80}"/>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1&gt;</a:t>
                </a:r>
                <a:endParaRPr lang="aa-ET" sz="1400" dirty="0" err="1">
                  <a:solidFill>
                    <a:srgbClr val="0082F0"/>
                  </a:solidFill>
                </a:endParaRPr>
              </a:p>
            </p:txBody>
          </p:sp>
        </p:grpSp>
        <p:grpSp>
          <p:nvGrpSpPr>
            <p:cNvPr id="84" name="Group 83">
              <a:extLst>
                <a:ext uri="{FF2B5EF4-FFF2-40B4-BE49-F238E27FC236}">
                  <a16:creationId xmlns="" xmlns:a16="http://schemas.microsoft.com/office/drawing/2014/main" id="{3302991A-50A2-483C-A7F9-326D1361E553}"/>
                </a:ext>
              </a:extLst>
            </p:cNvPr>
            <p:cNvGrpSpPr/>
            <p:nvPr/>
          </p:nvGrpSpPr>
          <p:grpSpPr>
            <a:xfrm>
              <a:off x="7599539" y="2853104"/>
              <a:ext cx="3708477" cy="288728"/>
              <a:chOff x="8212193" y="2027619"/>
              <a:chExt cx="2532940" cy="288728"/>
            </a:xfrm>
          </p:grpSpPr>
          <p:cxnSp>
            <p:nvCxnSpPr>
              <p:cNvPr id="95" name="Straight Arrow Connector 94">
                <a:extLst>
                  <a:ext uri="{FF2B5EF4-FFF2-40B4-BE49-F238E27FC236}">
                    <a16:creationId xmlns="" xmlns:a16="http://schemas.microsoft.com/office/drawing/2014/main" id="{997B5905-5B09-4279-9659-9FAF8AF183BE}"/>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96" name="TextBox 95">
                <a:extLst>
                  <a:ext uri="{FF2B5EF4-FFF2-40B4-BE49-F238E27FC236}">
                    <a16:creationId xmlns="" xmlns:a16="http://schemas.microsoft.com/office/drawing/2014/main" id="{E1B13B15-7D08-416E-B154-C92B8BC0E7FC}"/>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2&gt;</a:t>
                </a:r>
                <a:endParaRPr lang="aa-ET" sz="1400" dirty="0" err="1">
                  <a:solidFill>
                    <a:srgbClr val="0082F0"/>
                  </a:solidFill>
                </a:endParaRPr>
              </a:p>
            </p:txBody>
          </p:sp>
        </p:grpSp>
        <p:grpSp>
          <p:nvGrpSpPr>
            <p:cNvPr id="85" name="Group 84">
              <a:extLst>
                <a:ext uri="{FF2B5EF4-FFF2-40B4-BE49-F238E27FC236}">
                  <a16:creationId xmlns="" xmlns:a16="http://schemas.microsoft.com/office/drawing/2014/main" id="{141413AB-E6D1-47A8-9F0D-36FBF69BE309}"/>
                </a:ext>
              </a:extLst>
            </p:cNvPr>
            <p:cNvGrpSpPr/>
            <p:nvPr/>
          </p:nvGrpSpPr>
          <p:grpSpPr>
            <a:xfrm>
              <a:off x="7599539" y="3446630"/>
              <a:ext cx="3708477" cy="288728"/>
              <a:chOff x="8212193" y="2027619"/>
              <a:chExt cx="2532940" cy="288728"/>
            </a:xfrm>
          </p:grpSpPr>
          <p:cxnSp>
            <p:nvCxnSpPr>
              <p:cNvPr id="93" name="Straight Arrow Connector 92">
                <a:extLst>
                  <a:ext uri="{FF2B5EF4-FFF2-40B4-BE49-F238E27FC236}">
                    <a16:creationId xmlns="" xmlns:a16="http://schemas.microsoft.com/office/drawing/2014/main" id="{73CF692F-4AC0-42E1-8460-9FCC191249A3}"/>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94" name="TextBox 93">
                <a:extLst>
                  <a:ext uri="{FF2B5EF4-FFF2-40B4-BE49-F238E27FC236}">
                    <a16:creationId xmlns="" xmlns:a16="http://schemas.microsoft.com/office/drawing/2014/main" id="{52258B67-855D-4F92-88EC-5AC597F79F7F}"/>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JUDGE: &lt;intent report 3, … n&gt;</a:t>
                </a:r>
                <a:endParaRPr lang="aa-ET" sz="1400" dirty="0" err="1">
                  <a:solidFill>
                    <a:srgbClr val="0082F0"/>
                  </a:solidFill>
                </a:endParaRPr>
              </a:p>
            </p:txBody>
          </p:sp>
        </p:grpSp>
        <p:sp>
          <p:nvSpPr>
            <p:cNvPr id="86" name="TextBox 85">
              <a:extLst>
                <a:ext uri="{FF2B5EF4-FFF2-40B4-BE49-F238E27FC236}">
                  <a16:creationId xmlns="" xmlns:a16="http://schemas.microsoft.com/office/drawing/2014/main" id="{A87938B5-1460-486C-BB18-A7FEA3BB6564}"/>
                </a:ext>
              </a:extLst>
            </p:cNvPr>
            <p:cNvSpPr txBox="1"/>
            <p:nvPr/>
          </p:nvSpPr>
          <p:spPr bwMode="auto">
            <a:xfrm>
              <a:off x="9322783" y="5796456"/>
              <a:ext cx="261986"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chemeClr val="tx1"/>
                </a:buClr>
              </a:pPr>
              <a:r>
                <a:rPr lang="en-US" sz="1400" dirty="0"/>
                <a:t>…</a:t>
              </a:r>
              <a:endParaRPr lang="aa-ET" sz="1400" dirty="0" err="1"/>
            </a:p>
          </p:txBody>
        </p:sp>
        <p:grpSp>
          <p:nvGrpSpPr>
            <p:cNvPr id="87" name="Group 86">
              <a:extLst>
                <a:ext uri="{FF2B5EF4-FFF2-40B4-BE49-F238E27FC236}">
                  <a16:creationId xmlns="" xmlns:a16="http://schemas.microsoft.com/office/drawing/2014/main" id="{A2F46B78-BD8E-42B4-B1C7-D8867F9010A8}"/>
                </a:ext>
              </a:extLst>
            </p:cNvPr>
            <p:cNvGrpSpPr/>
            <p:nvPr/>
          </p:nvGrpSpPr>
          <p:grpSpPr>
            <a:xfrm>
              <a:off x="7599538" y="4009162"/>
              <a:ext cx="3708476" cy="288728"/>
              <a:chOff x="8212194" y="1517086"/>
              <a:chExt cx="2532939" cy="288728"/>
            </a:xfrm>
          </p:grpSpPr>
          <p:cxnSp>
            <p:nvCxnSpPr>
              <p:cNvPr id="91" name="Straight Arrow Connector 90">
                <a:extLst>
                  <a:ext uri="{FF2B5EF4-FFF2-40B4-BE49-F238E27FC236}">
                    <a16:creationId xmlns="" xmlns:a16="http://schemas.microsoft.com/office/drawing/2014/main" id="{3586FAC6-DFDA-425F-8EDD-473245BD6B31}"/>
                  </a:ext>
                </a:extLst>
              </p:cNvPr>
              <p:cNvCxnSpPr>
                <a:cxnSpLocks/>
              </p:cNvCxnSpPr>
              <p:nvPr/>
            </p:nvCxnSpPr>
            <p:spPr bwMode="auto">
              <a:xfrm flipV="1">
                <a:off x="8212194" y="1768158"/>
                <a:ext cx="2532939" cy="83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92" name="TextBox 91">
                <a:extLst>
                  <a:ext uri="{FF2B5EF4-FFF2-40B4-BE49-F238E27FC236}">
                    <a16:creationId xmlns="" xmlns:a16="http://schemas.microsoft.com/office/drawing/2014/main" id="{ACEC3099-2C7C-4E86-B191-CF26825A1885}"/>
                  </a:ext>
                </a:extLst>
              </p:cNvPr>
              <p:cNvSpPr txBox="1"/>
              <p:nvPr/>
            </p:nvSpPr>
            <p:spPr bwMode="auto">
              <a:xfrm>
                <a:off x="8263671" y="1517086"/>
                <a:ext cx="2004093" cy="28872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400" dirty="0">
                    <a:solidFill>
                      <a:srgbClr val="0082F0"/>
                    </a:solidFill>
                  </a:rPr>
                  <a:t>PREFERENCE: &lt;preferred reports&gt;</a:t>
                </a:r>
                <a:endParaRPr lang="aa-ET" sz="1400" dirty="0" err="1">
                  <a:solidFill>
                    <a:srgbClr val="0082F0"/>
                  </a:solidFill>
                </a:endParaRPr>
              </a:p>
            </p:txBody>
          </p:sp>
        </p:grpSp>
        <p:grpSp>
          <p:nvGrpSpPr>
            <p:cNvPr id="88" name="Group 87">
              <a:extLst>
                <a:ext uri="{FF2B5EF4-FFF2-40B4-BE49-F238E27FC236}">
                  <a16:creationId xmlns="" xmlns:a16="http://schemas.microsoft.com/office/drawing/2014/main" id="{006B6C58-76FE-41DD-BDC6-0A618F30FF66}"/>
                </a:ext>
              </a:extLst>
            </p:cNvPr>
            <p:cNvGrpSpPr/>
            <p:nvPr/>
          </p:nvGrpSpPr>
          <p:grpSpPr>
            <a:xfrm>
              <a:off x="7599537" y="4569618"/>
              <a:ext cx="3708477" cy="288728"/>
              <a:chOff x="8212193" y="2027619"/>
              <a:chExt cx="2532940" cy="288728"/>
            </a:xfrm>
          </p:grpSpPr>
          <p:cxnSp>
            <p:nvCxnSpPr>
              <p:cNvPr id="89" name="Straight Arrow Connector 88">
                <a:extLst>
                  <a:ext uri="{FF2B5EF4-FFF2-40B4-BE49-F238E27FC236}">
                    <a16:creationId xmlns="" xmlns:a16="http://schemas.microsoft.com/office/drawing/2014/main" id="{51958F61-CE58-45E2-B84C-27D7716011C9}"/>
                  </a:ext>
                </a:extLst>
              </p:cNvPr>
              <p:cNvCxnSpPr>
                <a:cxnSpLocks/>
              </p:cNvCxnSpPr>
              <p:nvPr/>
            </p:nvCxnSpPr>
            <p:spPr bwMode="auto">
              <a:xfrm flipV="1">
                <a:off x="8212193" y="2290050"/>
                <a:ext cx="2532939" cy="838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90" name="TextBox 89">
                <a:extLst>
                  <a:ext uri="{FF2B5EF4-FFF2-40B4-BE49-F238E27FC236}">
                    <a16:creationId xmlns="" xmlns:a16="http://schemas.microsoft.com/office/drawing/2014/main" id="{1B561EF2-92D9-484B-805E-F378CCD5D63C}"/>
                  </a:ext>
                </a:extLst>
              </p:cNvPr>
              <p:cNvSpPr txBox="1"/>
              <p:nvPr/>
            </p:nvSpPr>
            <p:spPr bwMode="auto">
              <a:xfrm>
                <a:off x="8268789" y="2027619"/>
                <a:ext cx="2476344" cy="288728"/>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lgn="r">
                  <a:buClr>
                    <a:schemeClr val="tx1"/>
                  </a:buClr>
                </a:pPr>
                <a:r>
                  <a:rPr lang="en-US" sz="1400" dirty="0">
                    <a:solidFill>
                      <a:srgbClr val="0082F0"/>
                    </a:solidFill>
                  </a:rPr>
                  <a:t>REPORT: &lt;intent report n+1&gt;</a:t>
                </a:r>
                <a:endParaRPr lang="aa-ET" sz="1400" dirty="0" err="1">
                  <a:solidFill>
                    <a:srgbClr val="0082F0"/>
                  </a:solidFill>
                </a:endParaRPr>
              </a:p>
            </p:txBody>
          </p:sp>
        </p:grpSp>
      </p:grpSp>
    </p:spTree>
    <p:extLst>
      <p:ext uri="{BB962C8B-B14F-4D97-AF65-F5344CB8AC3E}">
        <p14:creationId xmlns:p14="http://schemas.microsoft.com/office/powerpoint/2010/main" val="3574098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10475" y="1619250"/>
            <a:ext cx="5471053" cy="4669155"/>
          </a:xfrm>
        </p:spPr>
        <p:txBody>
          <a:bodyPr>
            <a:noAutofit/>
          </a:bodyPr>
          <a:lstStyle/>
          <a:p>
            <a:pPr marL="0" indent="0">
              <a:buNone/>
            </a:pPr>
            <a:r>
              <a:rPr lang="en-US" sz="2000" dirty="0">
                <a:solidFill>
                  <a:srgbClr val="0070C0"/>
                </a:solidFill>
              </a:rPr>
              <a:t>Intent API</a:t>
            </a:r>
          </a:p>
          <a:p>
            <a:r>
              <a:rPr lang="en-US" sz="1400" dirty="0"/>
              <a:t>Concerns of the API:</a:t>
            </a:r>
          </a:p>
          <a:p>
            <a:pPr lvl="1"/>
            <a:r>
              <a:rPr lang="en-US" sz="1400" dirty="0"/>
              <a:t>Life-cycle manage intent</a:t>
            </a:r>
          </a:p>
          <a:p>
            <a:pPr lvl="1"/>
            <a:r>
              <a:rPr lang="en-US" sz="1400" dirty="0"/>
              <a:t>Communication of intent and intent reports</a:t>
            </a:r>
          </a:p>
          <a:p>
            <a:pPr lvl="1"/>
            <a:r>
              <a:rPr lang="en-US" sz="1400" dirty="0"/>
              <a:t>Feasibility check and negotiation</a:t>
            </a:r>
          </a:p>
          <a:p>
            <a:pPr lvl="1"/>
            <a:r>
              <a:rPr lang="en-US" sz="1400" dirty="0"/>
              <a:t>Collaborative solution evaluation</a:t>
            </a:r>
          </a:p>
          <a:p>
            <a:r>
              <a:rPr lang="en-US" sz="1400" dirty="0"/>
              <a:t>Intent and intent reports are generic “string” data types from the perspective of the API data model. </a:t>
            </a:r>
          </a:p>
          <a:p>
            <a:pPr lvl="1"/>
            <a:r>
              <a:rPr lang="en-US" sz="1400" dirty="0"/>
              <a:t>These strings have a complex internal structure</a:t>
            </a:r>
          </a:p>
          <a:p>
            <a:pPr lvl="1"/>
            <a:r>
              <a:rPr lang="en-US" sz="1400" dirty="0"/>
              <a:t>Their details are modeled separately</a:t>
            </a:r>
          </a:p>
          <a:p>
            <a:pPr lvl="1"/>
            <a:r>
              <a:rPr lang="en-US" sz="1400" dirty="0"/>
              <a:t>This makes the interface domain independent and at the same time domain adaptive.</a:t>
            </a:r>
          </a:p>
          <a:p>
            <a:pPr lvl="1"/>
            <a:endParaRPr lang="en-US" sz="1400" dirty="0"/>
          </a:p>
          <a:p>
            <a:pPr marL="0" indent="0">
              <a:buNone/>
            </a:pPr>
            <a:r>
              <a:rPr lang="en-US" sz="1400" dirty="0">
                <a:solidFill>
                  <a:srgbClr val="0070C0"/>
                </a:solidFill>
              </a:rPr>
              <a:t>Polymorphic interface design</a:t>
            </a:r>
            <a:br>
              <a:rPr lang="en-US" sz="1400" dirty="0">
                <a:solidFill>
                  <a:srgbClr val="0070C0"/>
                </a:solidFill>
              </a:rPr>
            </a:br>
            <a:r>
              <a:rPr lang="en-US" sz="1400" dirty="0">
                <a:solidFill>
                  <a:srgbClr val="0070C0"/>
                </a:solidFill>
              </a:rPr>
              <a:t>Changeable, configurable, adaptable, dynamic payloads, …</a:t>
            </a:r>
            <a:endParaRPr lang="aa-ET" sz="1400" dirty="0">
              <a:solidFill>
                <a:srgbClr val="0070C0"/>
              </a:solidFill>
            </a:endParaRPr>
          </a:p>
          <a:p>
            <a:pPr marL="0" indent="0">
              <a:buNone/>
            </a:pPr>
            <a:endParaRPr lang="en-US" sz="14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TWO </a:t>
            </a:r>
            <a:r>
              <a:rPr lang="en-US" dirty="0" smtClean="0"/>
              <a:t>LAYER </a:t>
            </a:r>
            <a:r>
              <a:rPr lang="aa-ET" dirty="0" smtClean="0"/>
              <a:t>INFORMATION </a:t>
            </a:r>
            <a:r>
              <a:rPr lang="aa-ET" dirty="0"/>
              <a:t>MODEL</a:t>
            </a:r>
            <a:endParaRPr lang="en-GB" dirty="0">
              <a:solidFill>
                <a:srgbClr val="FF0000"/>
              </a:solidFill>
            </a:endParaRPr>
          </a:p>
        </p:txBody>
      </p:sp>
      <p:sp>
        <p:nvSpPr>
          <p:cNvPr id="29" name="Content Placeholder 3">
            <a:extLst>
              <a:ext uri="{FF2B5EF4-FFF2-40B4-BE49-F238E27FC236}">
                <a16:creationId xmlns="" xmlns:a16="http://schemas.microsoft.com/office/drawing/2014/main" id="{12D3FB81-46C3-48C5-B013-44577F9A1047}"/>
              </a:ext>
            </a:extLst>
          </p:cNvPr>
          <p:cNvSpPr txBox="1">
            <a:spLocks/>
          </p:cNvSpPr>
          <p:nvPr/>
        </p:nvSpPr>
        <p:spPr>
          <a:xfrm>
            <a:off x="6477875" y="1619250"/>
            <a:ext cx="5471053" cy="4669155"/>
          </a:xfrm>
          <a:prstGeom prst="rect">
            <a:avLst/>
          </a:prstGeom>
        </p:spPr>
        <p:txBody>
          <a:bodyPr vert="horz" lIns="91440" tIns="0" rIns="91440" bIns="45720" rtlCol="0">
            <a:noAutofit/>
          </a:bodyPr>
          <a:lstStyle>
            <a:lvl1pPr marL="171450" indent="-171450" algn="l" defTabSz="914400" rtl="0" eaLnBrk="1" latinLnBrk="0" hangingPunct="1">
              <a:lnSpc>
                <a:spcPct val="120000"/>
              </a:lnSpc>
              <a:spcBef>
                <a:spcPts val="1000"/>
              </a:spcBef>
              <a:buFontTx/>
              <a:buBlip>
                <a:blip r:embed="rId2"/>
              </a:buBlip>
              <a:defRPr sz="1100" kern="1200">
                <a:solidFill>
                  <a:schemeClr val="accent1"/>
                </a:solidFill>
                <a:latin typeface="+mn-lt"/>
                <a:ea typeface="+mn-ea"/>
                <a:cs typeface="+mn-cs"/>
              </a:defRPr>
            </a:lvl1pPr>
            <a:lvl2pPr marL="457200" indent="0" algn="l" defTabSz="914400" rtl="0" eaLnBrk="1" latinLnBrk="0" hangingPunct="1">
              <a:lnSpc>
                <a:spcPct val="110000"/>
              </a:lnSpc>
              <a:spcBef>
                <a:spcPts val="500"/>
              </a:spcBef>
              <a:buFontTx/>
              <a:buNone/>
              <a:defRPr sz="800" kern="1200">
                <a:solidFill>
                  <a:schemeClr val="accent1"/>
                </a:solidFill>
                <a:latin typeface="+mn-lt"/>
                <a:ea typeface="+mn-ea"/>
                <a:cs typeface="+mn-cs"/>
              </a:defRPr>
            </a:lvl2pPr>
            <a:lvl3pPr marL="914400" indent="0" algn="l" defTabSz="914400" rtl="0" eaLnBrk="1" latinLnBrk="0" hangingPunct="1">
              <a:lnSpc>
                <a:spcPct val="110000"/>
              </a:lnSpc>
              <a:spcBef>
                <a:spcPts val="500"/>
              </a:spcBef>
              <a:buFontTx/>
              <a:buNone/>
              <a:defRPr sz="700" kern="1200">
                <a:solidFill>
                  <a:schemeClr val="accent1"/>
                </a:solidFill>
                <a:latin typeface="+mn-lt"/>
                <a:ea typeface="+mn-ea"/>
                <a:cs typeface="+mn-cs"/>
              </a:defRPr>
            </a:lvl3pPr>
            <a:lvl4pPr marL="1371600" indent="0" algn="l" defTabSz="914400" rtl="0" eaLnBrk="1" latinLnBrk="0" hangingPunct="1">
              <a:lnSpc>
                <a:spcPct val="110000"/>
              </a:lnSpc>
              <a:spcBef>
                <a:spcPts val="500"/>
              </a:spcBef>
              <a:buFontTx/>
              <a:buNone/>
              <a:defRPr sz="600" kern="1200">
                <a:solidFill>
                  <a:schemeClr val="accent1"/>
                </a:solidFill>
                <a:latin typeface="+mn-lt"/>
                <a:ea typeface="+mn-ea"/>
                <a:cs typeface="+mn-cs"/>
              </a:defRPr>
            </a:lvl4pPr>
            <a:lvl5pPr marL="1828800" indent="0" algn="l" defTabSz="914400" rtl="0" eaLnBrk="1" latinLnBrk="0" hangingPunct="1">
              <a:lnSpc>
                <a:spcPct val="110000"/>
              </a:lnSpc>
              <a:spcBef>
                <a:spcPts val="500"/>
              </a:spcBef>
              <a:buFontTx/>
              <a:buNone/>
              <a:defRPr sz="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70C0"/>
                </a:solidFill>
              </a:rPr>
              <a:t>Intent Common and Extension models</a:t>
            </a:r>
          </a:p>
          <a:p>
            <a:r>
              <a:rPr lang="en-US" sz="1400" dirty="0"/>
              <a:t>Define the structure and content of the intent and intent report parameters</a:t>
            </a:r>
          </a:p>
          <a:p>
            <a:r>
              <a:rPr lang="en-US" sz="1400" dirty="0"/>
              <a:t>Concerns of the intent common model:</a:t>
            </a:r>
          </a:p>
          <a:p>
            <a:pPr lvl="1"/>
            <a:r>
              <a:rPr lang="en-US" sz="1400" dirty="0"/>
              <a:t>Define domain and use case independent vocabulary and semantics for intent and intent reports</a:t>
            </a:r>
          </a:p>
          <a:p>
            <a:r>
              <a:rPr lang="en-US" sz="1400" dirty="0"/>
              <a:t>Concerns of intent extension models:</a:t>
            </a:r>
          </a:p>
          <a:p>
            <a:pPr lvl="1"/>
            <a:r>
              <a:rPr lang="en-US" sz="1400" dirty="0"/>
              <a:t>Extent the intent common model with domain and use case specific vocabulary and semantics</a:t>
            </a:r>
          </a:p>
          <a:p>
            <a:r>
              <a:rPr lang="en-US" sz="1400" dirty="0"/>
              <a:t>A model federation/combination of the intent common and a particular choice of intent extension models defines what information can be carried on a particular embodiment of the interface. </a:t>
            </a:r>
          </a:p>
          <a:p>
            <a:pPr marL="0" indent="0">
              <a:buNone/>
            </a:pPr>
            <a:r>
              <a:rPr lang="en-US" sz="1400" dirty="0">
                <a:solidFill>
                  <a:srgbClr val="0070C0"/>
                </a:solidFill>
              </a:rPr>
              <a:t>The interface/API is always the same, but the federation that determines the content of the intent and intent report is </a:t>
            </a:r>
            <a:r>
              <a:rPr lang="en-US" sz="1400" dirty="0" err="1">
                <a:solidFill>
                  <a:srgbClr val="0070C0"/>
                </a:solidFill>
              </a:rPr>
              <a:t>adaptiv</a:t>
            </a:r>
            <a:r>
              <a:rPr lang="aa-ET" sz="1400" dirty="0">
                <a:solidFill>
                  <a:srgbClr val="0070C0"/>
                </a:solidFill>
              </a:rPr>
              <a:t>e</a:t>
            </a:r>
            <a:endParaRPr lang="en-US" sz="1400" dirty="0">
              <a:solidFill>
                <a:srgbClr val="0070C0"/>
              </a:solidFill>
            </a:endParaRPr>
          </a:p>
        </p:txBody>
      </p:sp>
    </p:spTree>
    <p:extLst>
      <p:ext uri="{BB962C8B-B14F-4D97-AF65-F5344CB8AC3E}">
        <p14:creationId xmlns:p14="http://schemas.microsoft.com/office/powerpoint/2010/main" val="28126507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LAYERED API INFORMATION MODEL</a:t>
            </a:r>
            <a:endParaRPr lang="en-GB" dirty="0">
              <a:solidFill>
                <a:srgbClr val="FF0000"/>
              </a:solidFill>
            </a:endParaRPr>
          </a:p>
        </p:txBody>
      </p:sp>
      <p:grpSp>
        <p:nvGrpSpPr>
          <p:cNvPr id="7" name="Group 6"/>
          <p:cNvGrpSpPr/>
          <p:nvPr/>
        </p:nvGrpSpPr>
        <p:grpSpPr>
          <a:xfrm>
            <a:off x="833214" y="4750291"/>
            <a:ext cx="7312015" cy="1223041"/>
            <a:chOff x="833214" y="4750291"/>
            <a:chExt cx="7312015" cy="1223041"/>
          </a:xfrm>
        </p:grpSpPr>
        <p:sp>
          <p:nvSpPr>
            <p:cNvPr id="32" name="Rectangle 31">
              <a:extLst>
                <a:ext uri="{FF2B5EF4-FFF2-40B4-BE49-F238E27FC236}">
                  <a16:creationId xmlns="" xmlns:a16="http://schemas.microsoft.com/office/drawing/2014/main" id="{282378D5-480A-4715-9169-14194C2703E1}"/>
                </a:ext>
              </a:extLst>
            </p:cNvPr>
            <p:cNvSpPr/>
            <p:nvPr/>
          </p:nvSpPr>
          <p:spPr>
            <a:xfrm>
              <a:off x="3751269" y="4750291"/>
              <a:ext cx="2319574" cy="12230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2000" b="1" dirty="0">
                  <a:solidFill>
                    <a:srgbClr val="0070C0"/>
                  </a:solidFill>
                </a:rPr>
                <a:t>API Information Model</a:t>
              </a:r>
              <a:endParaRPr lang="en-US" dirty="0">
                <a:solidFill>
                  <a:srgbClr val="0070C0"/>
                </a:solidFill>
              </a:endParaRPr>
            </a:p>
          </p:txBody>
        </p:sp>
        <p:sp>
          <p:nvSpPr>
            <p:cNvPr id="33" name="TextBox 32">
              <a:extLst>
                <a:ext uri="{FF2B5EF4-FFF2-40B4-BE49-F238E27FC236}">
                  <a16:creationId xmlns="" xmlns:a16="http://schemas.microsoft.com/office/drawing/2014/main" id="{CFA47722-9F97-4FCF-91B8-D3DC41016E00}"/>
                </a:ext>
              </a:extLst>
            </p:cNvPr>
            <p:cNvSpPr txBox="1"/>
            <p:nvPr/>
          </p:nvSpPr>
          <p:spPr bwMode="auto">
            <a:xfrm>
              <a:off x="833214" y="4750291"/>
              <a:ext cx="2757244" cy="1223041"/>
            </a:xfrm>
            <a:prstGeom prst="rect">
              <a:avLst/>
            </a:prstGeom>
            <a:noFill/>
            <a:ln w="12700">
              <a:noFill/>
              <a:miter lim="800000"/>
              <a:headEnd/>
              <a:tailEnd/>
            </a:ln>
          </p:spPr>
          <p:txBody>
            <a:bodyPr vert="horz" wrap="square" lIns="72000" tIns="36000" rIns="73152" bIns="36576" numCol="1" rtlCol="0" anchor="ctr" anchorCtr="0" compatLnSpc="1">
              <a:prstTxWarp prst="textNoShape">
                <a:avLst/>
              </a:prstTxWarp>
              <a:noAutofit/>
            </a:bodyPr>
            <a:lstStyle/>
            <a:p>
              <a:pPr algn="l">
                <a:buClr>
                  <a:schemeClr val="tx1"/>
                </a:buClr>
              </a:pPr>
              <a:r>
                <a:rPr lang="en-US" sz="2000" dirty="0" smtClean="0"/>
                <a:t>Layer </a:t>
              </a:r>
              <a:r>
                <a:rPr lang="aa-ET" sz="2000" dirty="0" smtClean="0"/>
                <a:t>1</a:t>
              </a:r>
              <a:r>
                <a:rPr lang="aa-ET" sz="2000" dirty="0"/>
                <a:t>: </a:t>
              </a:r>
              <a:r>
                <a:rPr lang="aa-ET" sz="2000" dirty="0" smtClean="0"/>
                <a:t>TMF921</a:t>
              </a:r>
              <a:r>
                <a:rPr lang="aa-ET" sz="2000" dirty="0"/>
                <a:t/>
              </a:r>
              <a:br>
                <a:rPr lang="aa-ET" sz="2000" dirty="0"/>
              </a:br>
              <a:r>
                <a:rPr lang="aa-ET" sz="1400" dirty="0"/>
                <a:t>The API defined by the OpenAPI project with intent and intent report being generic strings</a:t>
              </a:r>
              <a:endParaRPr lang="aa-ET" sz="2000" dirty="0"/>
            </a:p>
          </p:txBody>
        </p:sp>
        <p:grpSp>
          <p:nvGrpSpPr>
            <p:cNvPr id="54" name="Group 53">
              <a:extLst>
                <a:ext uri="{FF2B5EF4-FFF2-40B4-BE49-F238E27FC236}">
                  <a16:creationId xmlns="" xmlns:a16="http://schemas.microsoft.com/office/drawing/2014/main" id="{12C02F96-83D4-4D01-8666-BE0600F591C0}"/>
                </a:ext>
              </a:extLst>
            </p:cNvPr>
            <p:cNvGrpSpPr/>
            <p:nvPr/>
          </p:nvGrpSpPr>
          <p:grpSpPr>
            <a:xfrm>
              <a:off x="7653436" y="5020680"/>
              <a:ext cx="491793" cy="682262"/>
              <a:chOff x="6955204" y="3908964"/>
              <a:chExt cx="491793" cy="682262"/>
            </a:xfrm>
          </p:grpSpPr>
          <p:cxnSp>
            <p:nvCxnSpPr>
              <p:cNvPr id="55" name="Straight Connector 54">
                <a:extLst>
                  <a:ext uri="{FF2B5EF4-FFF2-40B4-BE49-F238E27FC236}">
                    <a16:creationId xmlns="" xmlns:a16="http://schemas.microsoft.com/office/drawing/2014/main" id="{0C0B2FC8-3662-423F-B3BD-D161C8F164AC}"/>
                  </a:ext>
                </a:extLst>
              </p:cNvPr>
              <p:cNvCxnSpPr>
                <a:cxnSpLocks/>
              </p:cNvCxnSpPr>
              <p:nvPr/>
            </p:nvCxnSpPr>
            <p:spPr bwMode="auto">
              <a:xfrm>
                <a:off x="6955204" y="3908964"/>
                <a:ext cx="347098"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56" name="Straight Connector 55">
                <a:extLst>
                  <a:ext uri="{FF2B5EF4-FFF2-40B4-BE49-F238E27FC236}">
                    <a16:creationId xmlns="" xmlns:a16="http://schemas.microsoft.com/office/drawing/2014/main" id="{E824AA5F-498C-43DF-A9AF-882F56F88E0A}"/>
                  </a:ext>
                </a:extLst>
              </p:cNvPr>
              <p:cNvCxnSpPr>
                <a:cxnSpLocks/>
              </p:cNvCxnSpPr>
              <p:nvPr/>
            </p:nvCxnSpPr>
            <p:spPr bwMode="auto">
              <a:xfrm>
                <a:off x="7050230" y="3987617"/>
                <a:ext cx="215521"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57" name="Straight Connector 56">
                <a:extLst>
                  <a:ext uri="{FF2B5EF4-FFF2-40B4-BE49-F238E27FC236}">
                    <a16:creationId xmlns="" xmlns:a16="http://schemas.microsoft.com/office/drawing/2014/main" id="{062FA956-A110-49D9-B1F3-69995081A6A0}"/>
                  </a:ext>
                </a:extLst>
              </p:cNvPr>
              <p:cNvCxnSpPr>
                <a:cxnSpLocks/>
              </p:cNvCxnSpPr>
              <p:nvPr/>
            </p:nvCxnSpPr>
            <p:spPr bwMode="auto">
              <a:xfrm>
                <a:off x="7049610" y="4061304"/>
                <a:ext cx="260780"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58" name="Straight Connector 57">
                <a:extLst>
                  <a:ext uri="{FF2B5EF4-FFF2-40B4-BE49-F238E27FC236}">
                    <a16:creationId xmlns="" xmlns:a16="http://schemas.microsoft.com/office/drawing/2014/main" id="{D0715BD6-3267-4B96-B5A2-702951D99D71}"/>
                  </a:ext>
                </a:extLst>
              </p:cNvPr>
              <p:cNvCxnSpPr>
                <a:cxnSpLocks/>
              </p:cNvCxnSpPr>
              <p:nvPr/>
            </p:nvCxnSpPr>
            <p:spPr bwMode="auto">
              <a:xfrm>
                <a:off x="7050230" y="4140240"/>
                <a:ext cx="110596"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59" name="Straight Connector 58">
                <a:extLst>
                  <a:ext uri="{FF2B5EF4-FFF2-40B4-BE49-F238E27FC236}">
                    <a16:creationId xmlns="" xmlns:a16="http://schemas.microsoft.com/office/drawing/2014/main" id="{9095CF63-B32A-48AA-B294-2C0EE8852ADA}"/>
                  </a:ext>
                </a:extLst>
              </p:cNvPr>
              <p:cNvCxnSpPr>
                <a:cxnSpLocks/>
              </p:cNvCxnSpPr>
              <p:nvPr/>
            </p:nvCxnSpPr>
            <p:spPr bwMode="auto">
              <a:xfrm>
                <a:off x="6986311" y="4309727"/>
                <a:ext cx="110596"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60" name="Straight Connector 59">
                <a:extLst>
                  <a:ext uri="{FF2B5EF4-FFF2-40B4-BE49-F238E27FC236}">
                    <a16:creationId xmlns="" xmlns:a16="http://schemas.microsoft.com/office/drawing/2014/main" id="{C3F48536-1DA1-4C3A-9E79-57DCC9C38604}"/>
                  </a:ext>
                </a:extLst>
              </p:cNvPr>
              <p:cNvCxnSpPr>
                <a:cxnSpLocks/>
              </p:cNvCxnSpPr>
              <p:nvPr/>
            </p:nvCxnSpPr>
            <p:spPr bwMode="auto">
              <a:xfrm>
                <a:off x="7041522" y="4365199"/>
                <a:ext cx="260780"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61" name="Straight Connector 60">
                <a:extLst>
                  <a:ext uri="{FF2B5EF4-FFF2-40B4-BE49-F238E27FC236}">
                    <a16:creationId xmlns="" xmlns:a16="http://schemas.microsoft.com/office/drawing/2014/main" id="{6AABCB60-85D5-4656-B4D3-867D5E1B53D5}"/>
                  </a:ext>
                </a:extLst>
              </p:cNvPr>
              <p:cNvCxnSpPr>
                <a:cxnSpLocks/>
              </p:cNvCxnSpPr>
              <p:nvPr/>
            </p:nvCxnSpPr>
            <p:spPr bwMode="auto">
              <a:xfrm>
                <a:off x="7096490" y="4443854"/>
                <a:ext cx="195928"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62" name="Straight Connector 61">
                <a:extLst>
                  <a:ext uri="{FF2B5EF4-FFF2-40B4-BE49-F238E27FC236}">
                    <a16:creationId xmlns="" xmlns:a16="http://schemas.microsoft.com/office/drawing/2014/main" id="{E07DAECC-11F7-47BC-989D-56C6874E223B}"/>
                  </a:ext>
                </a:extLst>
              </p:cNvPr>
              <p:cNvCxnSpPr>
                <a:cxnSpLocks/>
              </p:cNvCxnSpPr>
              <p:nvPr/>
            </p:nvCxnSpPr>
            <p:spPr bwMode="auto">
              <a:xfrm>
                <a:off x="7042142" y="4522508"/>
                <a:ext cx="110596"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63" name="Straight Connector 62">
                <a:extLst>
                  <a:ext uri="{FF2B5EF4-FFF2-40B4-BE49-F238E27FC236}">
                    <a16:creationId xmlns="" xmlns:a16="http://schemas.microsoft.com/office/drawing/2014/main" id="{BCA8AB5E-5297-43D3-86C9-834B680764AA}"/>
                  </a:ext>
                </a:extLst>
              </p:cNvPr>
              <p:cNvCxnSpPr>
                <a:cxnSpLocks/>
              </p:cNvCxnSpPr>
              <p:nvPr/>
            </p:nvCxnSpPr>
            <p:spPr bwMode="auto">
              <a:xfrm>
                <a:off x="6978223" y="4591226"/>
                <a:ext cx="110596" cy="0"/>
              </a:xfrm>
              <a:prstGeom prst="line">
                <a:avLst/>
              </a:prstGeom>
              <a:solidFill>
                <a:schemeClr val="accent1"/>
              </a:solidFill>
              <a:ln w="28575" cap="flat" cmpd="sng" algn="ctr">
                <a:solidFill>
                  <a:srgbClr val="0070C0"/>
                </a:solidFill>
                <a:prstDash val="solid"/>
                <a:round/>
                <a:headEnd type="none" w="med" len="med"/>
                <a:tailEnd type="none"/>
              </a:ln>
              <a:effectLst/>
            </p:spPr>
          </p:cxnSp>
          <p:sp>
            <p:nvSpPr>
              <p:cNvPr id="64" name="TextBox 63">
                <a:extLst>
                  <a:ext uri="{FF2B5EF4-FFF2-40B4-BE49-F238E27FC236}">
                    <a16:creationId xmlns="" xmlns:a16="http://schemas.microsoft.com/office/drawing/2014/main" id="{1E533E90-109C-4F6D-A367-B47E87568504}"/>
                  </a:ext>
                </a:extLst>
              </p:cNvPr>
              <p:cNvSpPr txBox="1"/>
              <p:nvPr/>
            </p:nvSpPr>
            <p:spPr bwMode="auto">
              <a:xfrm>
                <a:off x="6978223" y="4134191"/>
                <a:ext cx="468774" cy="181007"/>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aa-ET" sz="700" b="1" dirty="0" smtClean="0">
                    <a:solidFill>
                      <a:srgbClr val="0070C0"/>
                    </a:solidFill>
                  </a:rPr>
                  <a:t>INTENT</a:t>
                </a:r>
                <a:endParaRPr lang="aa-ET" sz="700" b="1" dirty="0">
                  <a:solidFill>
                    <a:srgbClr val="0070C0"/>
                  </a:solidFill>
                </a:endParaRPr>
              </a:p>
            </p:txBody>
          </p:sp>
        </p:grpSp>
        <p:sp>
          <p:nvSpPr>
            <p:cNvPr id="66" name="TextBox 65">
              <a:extLst>
                <a:ext uri="{FF2B5EF4-FFF2-40B4-BE49-F238E27FC236}">
                  <a16:creationId xmlns="" xmlns:a16="http://schemas.microsoft.com/office/drawing/2014/main" id="{45609FCE-EACC-41FF-A316-15500659DA5D}"/>
                </a:ext>
              </a:extLst>
            </p:cNvPr>
            <p:cNvSpPr txBox="1"/>
            <p:nvPr/>
          </p:nvSpPr>
          <p:spPr bwMode="auto">
            <a:xfrm>
              <a:off x="6086590" y="5164807"/>
              <a:ext cx="1348965" cy="394009"/>
            </a:xfrm>
            <a:prstGeom prst="rect">
              <a:avLst/>
            </a:prstGeom>
            <a:noFill/>
            <a:ln w="12700">
              <a:noFill/>
              <a:miter lim="800000"/>
              <a:headEnd/>
              <a:tailEnd/>
            </a:ln>
          </p:spPr>
          <p:txBody>
            <a:bodyPr vert="horz" wrap="square" lIns="72000" tIns="36000" rIns="73152" bIns="36576" numCol="1" rtlCol="0" anchor="ctr" anchorCtr="0" compatLnSpc="1">
              <a:prstTxWarp prst="textNoShape">
                <a:avLst/>
              </a:prstTxWarp>
              <a:noAutofit/>
            </a:bodyPr>
            <a:lstStyle/>
            <a:p>
              <a:pPr algn="l">
                <a:buClr>
                  <a:schemeClr val="tx1"/>
                </a:buClr>
              </a:pPr>
              <a:r>
                <a:rPr lang="aa-ET" sz="2000" dirty="0"/>
                <a:t>JSON:</a:t>
              </a:r>
            </a:p>
          </p:txBody>
        </p:sp>
      </p:grpSp>
      <p:sp>
        <p:nvSpPr>
          <p:cNvPr id="122" name="Freeform: Shape 121">
            <a:extLst>
              <a:ext uri="{FF2B5EF4-FFF2-40B4-BE49-F238E27FC236}">
                <a16:creationId xmlns="" xmlns:a16="http://schemas.microsoft.com/office/drawing/2014/main" id="{2B4AEA96-224B-4712-ABEF-CA95E6D5A3A4}"/>
              </a:ext>
            </a:extLst>
          </p:cNvPr>
          <p:cNvSpPr/>
          <p:nvPr/>
        </p:nvSpPr>
        <p:spPr bwMode="auto">
          <a:xfrm rot="11236726" flipH="1">
            <a:off x="8098795" y="4363531"/>
            <a:ext cx="331278" cy="773521"/>
          </a:xfrm>
          <a:custGeom>
            <a:avLst/>
            <a:gdLst>
              <a:gd name="connsiteX0" fmla="*/ 0 w 1186853"/>
              <a:gd name="connsiteY0" fmla="*/ 0 h 1015171"/>
              <a:gd name="connsiteX1" fmla="*/ 1186853 w 1186853"/>
              <a:gd name="connsiteY1" fmla="*/ 1015171 h 1015171"/>
              <a:gd name="connsiteX0" fmla="*/ 0 w 716590"/>
              <a:gd name="connsiteY0" fmla="*/ 0 h 2937277"/>
              <a:gd name="connsiteX1" fmla="*/ 716590 w 716590"/>
              <a:gd name="connsiteY1" fmla="*/ 2937277 h 2937277"/>
              <a:gd name="connsiteX0" fmla="*/ 0 w 806348"/>
              <a:gd name="connsiteY0" fmla="*/ 0 h 2937277"/>
              <a:gd name="connsiteX1" fmla="*/ 716590 w 806348"/>
              <a:gd name="connsiteY1" fmla="*/ 2937277 h 2937277"/>
              <a:gd name="connsiteX0" fmla="*/ 0 w 806348"/>
              <a:gd name="connsiteY0" fmla="*/ 0 h 2937277"/>
              <a:gd name="connsiteX1" fmla="*/ 716590 w 806348"/>
              <a:gd name="connsiteY1" fmla="*/ 2937277 h 2937277"/>
              <a:gd name="connsiteX0" fmla="*/ 126897 w 347746"/>
              <a:gd name="connsiteY0" fmla="*/ 0 h 1007707"/>
              <a:gd name="connsiteX1" fmla="*/ 0 w 347746"/>
              <a:gd name="connsiteY1" fmla="*/ 1007707 h 1007707"/>
            </a:gdLst>
            <a:ahLst/>
            <a:cxnLst>
              <a:cxn ang="0">
                <a:pos x="connsiteX0" y="connsiteY0"/>
              </a:cxn>
              <a:cxn ang="0">
                <a:pos x="connsiteX1" y="connsiteY1"/>
              </a:cxn>
            </a:cxnLst>
            <a:rect l="l" t="t" r="r" b="b"/>
            <a:pathLst>
              <a:path w="347746" h="1007707">
                <a:moveTo>
                  <a:pt x="126897" y="0"/>
                </a:moveTo>
                <a:cubicBezTo>
                  <a:pt x="522515" y="338390"/>
                  <a:pt x="328438" y="755159"/>
                  <a:pt x="0" y="1007707"/>
                </a:cubicBezTo>
              </a:path>
            </a:pathLst>
          </a:cu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aa-ET"/>
          </a:p>
        </p:txBody>
      </p:sp>
      <p:sp>
        <p:nvSpPr>
          <p:cNvPr id="102" name="Freeform: Shape 121">
            <a:extLst>
              <a:ext uri="{FF2B5EF4-FFF2-40B4-BE49-F238E27FC236}">
                <a16:creationId xmlns="" xmlns:a16="http://schemas.microsoft.com/office/drawing/2014/main" id="{2B4AEA96-224B-4712-ABEF-CA95E6D5A3A4}"/>
              </a:ext>
            </a:extLst>
          </p:cNvPr>
          <p:cNvSpPr/>
          <p:nvPr/>
        </p:nvSpPr>
        <p:spPr bwMode="auto">
          <a:xfrm rot="11236726" flipH="1">
            <a:off x="8102151" y="2745908"/>
            <a:ext cx="331278" cy="1232939"/>
          </a:xfrm>
          <a:custGeom>
            <a:avLst/>
            <a:gdLst>
              <a:gd name="connsiteX0" fmla="*/ 0 w 1186853"/>
              <a:gd name="connsiteY0" fmla="*/ 0 h 1015171"/>
              <a:gd name="connsiteX1" fmla="*/ 1186853 w 1186853"/>
              <a:gd name="connsiteY1" fmla="*/ 1015171 h 1015171"/>
              <a:gd name="connsiteX0" fmla="*/ 0 w 716590"/>
              <a:gd name="connsiteY0" fmla="*/ 0 h 2937277"/>
              <a:gd name="connsiteX1" fmla="*/ 716590 w 716590"/>
              <a:gd name="connsiteY1" fmla="*/ 2937277 h 2937277"/>
              <a:gd name="connsiteX0" fmla="*/ 0 w 806348"/>
              <a:gd name="connsiteY0" fmla="*/ 0 h 2937277"/>
              <a:gd name="connsiteX1" fmla="*/ 716590 w 806348"/>
              <a:gd name="connsiteY1" fmla="*/ 2937277 h 2937277"/>
              <a:gd name="connsiteX0" fmla="*/ 0 w 806348"/>
              <a:gd name="connsiteY0" fmla="*/ 0 h 2937277"/>
              <a:gd name="connsiteX1" fmla="*/ 716590 w 806348"/>
              <a:gd name="connsiteY1" fmla="*/ 2937277 h 2937277"/>
              <a:gd name="connsiteX0" fmla="*/ 126897 w 347746"/>
              <a:gd name="connsiteY0" fmla="*/ 0 h 1007707"/>
              <a:gd name="connsiteX1" fmla="*/ 0 w 347746"/>
              <a:gd name="connsiteY1" fmla="*/ 1007707 h 1007707"/>
            </a:gdLst>
            <a:ahLst/>
            <a:cxnLst>
              <a:cxn ang="0">
                <a:pos x="connsiteX0" y="connsiteY0"/>
              </a:cxn>
              <a:cxn ang="0">
                <a:pos x="connsiteX1" y="connsiteY1"/>
              </a:cxn>
            </a:cxnLst>
            <a:rect l="l" t="t" r="r" b="b"/>
            <a:pathLst>
              <a:path w="347746" h="1007707">
                <a:moveTo>
                  <a:pt x="126897" y="0"/>
                </a:moveTo>
                <a:cubicBezTo>
                  <a:pt x="522515" y="338390"/>
                  <a:pt x="328438" y="755159"/>
                  <a:pt x="0" y="1007707"/>
                </a:cubicBezTo>
              </a:path>
            </a:pathLst>
          </a:cu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aa-ET"/>
          </a:p>
        </p:txBody>
      </p:sp>
      <p:grpSp>
        <p:nvGrpSpPr>
          <p:cNvPr id="9" name="Group 8"/>
          <p:cNvGrpSpPr/>
          <p:nvPr/>
        </p:nvGrpSpPr>
        <p:grpSpPr>
          <a:xfrm>
            <a:off x="848961" y="1766993"/>
            <a:ext cx="7875754" cy="1391081"/>
            <a:chOff x="848961" y="1766993"/>
            <a:chExt cx="7875754" cy="1391081"/>
          </a:xfrm>
        </p:grpSpPr>
        <p:sp>
          <p:nvSpPr>
            <p:cNvPr id="78" name="Rectangle 77">
              <a:extLst>
                <a:ext uri="{FF2B5EF4-FFF2-40B4-BE49-F238E27FC236}">
                  <a16:creationId xmlns="" xmlns:a16="http://schemas.microsoft.com/office/drawing/2014/main" id="{C135C176-3E75-41BA-B3C8-7ECE61D784E4}"/>
                </a:ext>
              </a:extLst>
            </p:cNvPr>
            <p:cNvSpPr/>
            <p:nvPr/>
          </p:nvSpPr>
          <p:spPr>
            <a:xfrm>
              <a:off x="3767016" y="1935033"/>
              <a:ext cx="2319574" cy="122304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36" name="Rectangle 135">
              <a:extLst>
                <a:ext uri="{FF2B5EF4-FFF2-40B4-BE49-F238E27FC236}">
                  <a16:creationId xmlns="" xmlns:a16="http://schemas.microsoft.com/office/drawing/2014/main" id="{C135C176-3E75-41BA-B3C8-7ECE61D784E4}"/>
                </a:ext>
              </a:extLst>
            </p:cNvPr>
            <p:cNvSpPr/>
            <p:nvPr/>
          </p:nvSpPr>
          <p:spPr>
            <a:xfrm>
              <a:off x="3840393" y="1851013"/>
              <a:ext cx="2319574" cy="1223041"/>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00" name="Rectangle 99">
              <a:extLst>
                <a:ext uri="{FF2B5EF4-FFF2-40B4-BE49-F238E27FC236}">
                  <a16:creationId xmlns="" xmlns:a16="http://schemas.microsoft.com/office/drawing/2014/main" id="{C135C176-3E75-41BA-B3C8-7ECE61D784E4}"/>
                </a:ext>
              </a:extLst>
            </p:cNvPr>
            <p:cNvSpPr/>
            <p:nvPr/>
          </p:nvSpPr>
          <p:spPr>
            <a:xfrm>
              <a:off x="3910045" y="1766993"/>
              <a:ext cx="2319574" cy="1223041"/>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External SDO</a:t>
              </a:r>
            </a:p>
            <a:p>
              <a:pPr algn="ctr"/>
              <a:r>
                <a:rPr lang="en-US" sz="2000" b="1" dirty="0" smtClean="0">
                  <a:solidFill>
                    <a:srgbClr val="FF0000"/>
                  </a:solidFill>
                </a:rPr>
                <a:t>(</a:t>
              </a:r>
              <a:r>
                <a:rPr lang="aa-ET" sz="2000" b="1" dirty="0" smtClean="0">
                  <a:solidFill>
                    <a:srgbClr val="FF0000"/>
                  </a:solidFill>
                </a:rPr>
                <a:t>Model</a:t>
              </a:r>
              <a:endParaRPr lang="en-US" sz="2000" b="1" dirty="0" smtClean="0">
                <a:solidFill>
                  <a:srgbClr val="FF0000"/>
                </a:solidFill>
              </a:endParaRPr>
            </a:p>
            <a:p>
              <a:pPr algn="ctr"/>
              <a:r>
                <a:rPr lang="en-US" sz="2000" b="1" dirty="0" smtClean="0">
                  <a:solidFill>
                    <a:srgbClr val="FF0000"/>
                  </a:solidFill>
                </a:rPr>
                <a:t>Federation)</a:t>
              </a:r>
              <a:endParaRPr lang="en-US" dirty="0">
                <a:solidFill>
                  <a:srgbClr val="FF0000"/>
                </a:solidFill>
              </a:endParaRPr>
            </a:p>
          </p:txBody>
        </p:sp>
        <p:sp>
          <p:nvSpPr>
            <p:cNvPr id="79" name="TextBox 78">
              <a:extLst>
                <a:ext uri="{FF2B5EF4-FFF2-40B4-BE49-F238E27FC236}">
                  <a16:creationId xmlns="" xmlns:a16="http://schemas.microsoft.com/office/drawing/2014/main" id="{B0332F43-F995-4982-A5A6-8F444187165E}"/>
                </a:ext>
              </a:extLst>
            </p:cNvPr>
            <p:cNvSpPr txBox="1"/>
            <p:nvPr/>
          </p:nvSpPr>
          <p:spPr bwMode="auto">
            <a:xfrm>
              <a:off x="6343181" y="2349549"/>
              <a:ext cx="1108121" cy="394009"/>
            </a:xfrm>
            <a:prstGeom prst="rect">
              <a:avLst/>
            </a:prstGeom>
            <a:noFill/>
            <a:ln w="12700">
              <a:noFill/>
              <a:miter lim="800000"/>
              <a:headEnd/>
              <a:tailEnd/>
            </a:ln>
          </p:spPr>
          <p:txBody>
            <a:bodyPr vert="horz" wrap="square" lIns="72000" tIns="36000" rIns="73152" bIns="36576" numCol="1" rtlCol="0" anchor="ctr" anchorCtr="0" compatLnSpc="1">
              <a:prstTxWarp prst="textNoShape">
                <a:avLst/>
              </a:prstTxWarp>
              <a:noAutofit/>
            </a:bodyPr>
            <a:lstStyle/>
            <a:p>
              <a:pPr algn="l">
                <a:buClr>
                  <a:schemeClr val="tx1"/>
                </a:buClr>
              </a:pPr>
              <a:r>
                <a:rPr lang="en-US" sz="2000" dirty="0" smtClean="0"/>
                <a:t>Other</a:t>
              </a:r>
            </a:p>
            <a:p>
              <a:pPr algn="l">
                <a:buClr>
                  <a:schemeClr val="tx1"/>
                </a:buClr>
              </a:pPr>
              <a:r>
                <a:rPr lang="en-US" sz="2000" dirty="0" smtClean="0"/>
                <a:t>SDO</a:t>
              </a:r>
            </a:p>
            <a:p>
              <a:pPr algn="l">
                <a:buClr>
                  <a:schemeClr val="tx1"/>
                </a:buClr>
              </a:pPr>
              <a:r>
                <a:rPr lang="en-US" sz="2000" dirty="0" smtClean="0"/>
                <a:t>Formats</a:t>
              </a:r>
              <a:endParaRPr lang="aa-ET" sz="2000" dirty="0"/>
            </a:p>
          </p:txBody>
        </p:sp>
        <p:sp>
          <p:nvSpPr>
            <p:cNvPr id="99" name="TextBox 98">
              <a:extLst>
                <a:ext uri="{FF2B5EF4-FFF2-40B4-BE49-F238E27FC236}">
                  <a16:creationId xmlns="" xmlns:a16="http://schemas.microsoft.com/office/drawing/2014/main" id="{5DBCAB1D-38F1-4989-8AE8-21C19162404B}"/>
                </a:ext>
              </a:extLst>
            </p:cNvPr>
            <p:cNvSpPr txBox="1"/>
            <p:nvPr/>
          </p:nvSpPr>
          <p:spPr bwMode="auto">
            <a:xfrm>
              <a:off x="848961" y="1932386"/>
              <a:ext cx="2757244" cy="1223041"/>
            </a:xfrm>
            <a:prstGeom prst="rect">
              <a:avLst/>
            </a:prstGeom>
            <a:noFill/>
            <a:ln w="12700">
              <a:noFill/>
              <a:miter lim="800000"/>
              <a:headEnd/>
              <a:tailEnd/>
            </a:ln>
          </p:spPr>
          <p:txBody>
            <a:bodyPr vert="horz" wrap="square" lIns="72000" tIns="36000" rIns="73152" bIns="36576" numCol="1" rtlCol="0" anchor="ctr" anchorCtr="0" compatLnSpc="1">
              <a:prstTxWarp prst="textNoShape">
                <a:avLst/>
              </a:prstTxWarp>
              <a:noAutofit/>
            </a:bodyPr>
            <a:lstStyle/>
            <a:p>
              <a:pPr algn="l">
                <a:buClr>
                  <a:schemeClr val="tx1"/>
                </a:buClr>
              </a:pPr>
              <a:r>
                <a:rPr lang="en-US" sz="2000" dirty="0" smtClean="0"/>
                <a:t>Layer 3</a:t>
              </a:r>
              <a:r>
                <a:rPr lang="aa-ET" sz="2000" dirty="0" smtClean="0"/>
                <a:t>:</a:t>
              </a:r>
              <a:r>
                <a:rPr lang="aa-ET" sz="2000" dirty="0"/>
                <a:t/>
              </a:r>
              <a:br>
                <a:rPr lang="aa-ET" sz="2000" dirty="0"/>
              </a:br>
              <a:r>
                <a:rPr lang="en-US" sz="1400" dirty="0" smtClean="0"/>
                <a:t>External SDO Model</a:t>
              </a:r>
              <a:endParaRPr lang="aa-ET" sz="2000" dirty="0"/>
            </a:p>
          </p:txBody>
        </p:sp>
        <p:grpSp>
          <p:nvGrpSpPr>
            <p:cNvPr id="123" name="Group 122">
              <a:extLst>
                <a:ext uri="{FF2B5EF4-FFF2-40B4-BE49-F238E27FC236}">
                  <a16:creationId xmlns="" xmlns:a16="http://schemas.microsoft.com/office/drawing/2014/main" id="{12C02F96-83D4-4D01-8666-BE0600F591C0}"/>
                </a:ext>
              </a:extLst>
            </p:cNvPr>
            <p:cNvGrpSpPr/>
            <p:nvPr/>
          </p:nvGrpSpPr>
          <p:grpSpPr>
            <a:xfrm>
              <a:off x="7676445" y="2095715"/>
              <a:ext cx="1048270" cy="682262"/>
              <a:chOff x="6955204" y="3908964"/>
              <a:chExt cx="1048270" cy="682262"/>
            </a:xfrm>
          </p:grpSpPr>
          <p:cxnSp>
            <p:nvCxnSpPr>
              <p:cNvPr id="124" name="Straight Connector 123">
                <a:extLst>
                  <a:ext uri="{FF2B5EF4-FFF2-40B4-BE49-F238E27FC236}">
                    <a16:creationId xmlns="" xmlns:a16="http://schemas.microsoft.com/office/drawing/2014/main" id="{0C0B2FC8-3662-423F-B3BD-D161C8F164AC}"/>
                  </a:ext>
                </a:extLst>
              </p:cNvPr>
              <p:cNvCxnSpPr>
                <a:cxnSpLocks/>
              </p:cNvCxnSpPr>
              <p:nvPr/>
            </p:nvCxnSpPr>
            <p:spPr bwMode="auto">
              <a:xfrm>
                <a:off x="6955204" y="3908964"/>
                <a:ext cx="347098" cy="0"/>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125" name="Straight Connector 124">
                <a:extLst>
                  <a:ext uri="{FF2B5EF4-FFF2-40B4-BE49-F238E27FC236}">
                    <a16:creationId xmlns="" xmlns:a16="http://schemas.microsoft.com/office/drawing/2014/main" id="{E824AA5F-498C-43DF-A9AF-882F56F88E0A}"/>
                  </a:ext>
                </a:extLst>
              </p:cNvPr>
              <p:cNvCxnSpPr>
                <a:cxnSpLocks/>
              </p:cNvCxnSpPr>
              <p:nvPr/>
            </p:nvCxnSpPr>
            <p:spPr bwMode="auto">
              <a:xfrm>
                <a:off x="7050230" y="3987617"/>
                <a:ext cx="215521" cy="0"/>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126" name="Straight Connector 125">
                <a:extLst>
                  <a:ext uri="{FF2B5EF4-FFF2-40B4-BE49-F238E27FC236}">
                    <a16:creationId xmlns="" xmlns:a16="http://schemas.microsoft.com/office/drawing/2014/main" id="{062FA956-A110-49D9-B1F3-69995081A6A0}"/>
                  </a:ext>
                </a:extLst>
              </p:cNvPr>
              <p:cNvCxnSpPr>
                <a:cxnSpLocks/>
              </p:cNvCxnSpPr>
              <p:nvPr/>
            </p:nvCxnSpPr>
            <p:spPr bwMode="auto">
              <a:xfrm>
                <a:off x="7049610" y="4061304"/>
                <a:ext cx="260780" cy="0"/>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127" name="Straight Connector 126">
                <a:extLst>
                  <a:ext uri="{FF2B5EF4-FFF2-40B4-BE49-F238E27FC236}">
                    <a16:creationId xmlns="" xmlns:a16="http://schemas.microsoft.com/office/drawing/2014/main" id="{D0715BD6-3267-4B96-B5A2-702951D99D71}"/>
                  </a:ext>
                </a:extLst>
              </p:cNvPr>
              <p:cNvCxnSpPr>
                <a:cxnSpLocks/>
              </p:cNvCxnSpPr>
              <p:nvPr/>
            </p:nvCxnSpPr>
            <p:spPr bwMode="auto">
              <a:xfrm>
                <a:off x="7050230" y="4140240"/>
                <a:ext cx="110596" cy="0"/>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128" name="Straight Connector 127">
                <a:extLst>
                  <a:ext uri="{FF2B5EF4-FFF2-40B4-BE49-F238E27FC236}">
                    <a16:creationId xmlns="" xmlns:a16="http://schemas.microsoft.com/office/drawing/2014/main" id="{9095CF63-B32A-48AA-B294-2C0EE8852ADA}"/>
                  </a:ext>
                </a:extLst>
              </p:cNvPr>
              <p:cNvCxnSpPr>
                <a:cxnSpLocks/>
              </p:cNvCxnSpPr>
              <p:nvPr/>
            </p:nvCxnSpPr>
            <p:spPr bwMode="auto">
              <a:xfrm>
                <a:off x="6986311" y="4309727"/>
                <a:ext cx="110596" cy="0"/>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129" name="Straight Connector 128">
                <a:extLst>
                  <a:ext uri="{FF2B5EF4-FFF2-40B4-BE49-F238E27FC236}">
                    <a16:creationId xmlns="" xmlns:a16="http://schemas.microsoft.com/office/drawing/2014/main" id="{C3F48536-1DA1-4C3A-9E79-57DCC9C38604}"/>
                  </a:ext>
                </a:extLst>
              </p:cNvPr>
              <p:cNvCxnSpPr>
                <a:cxnSpLocks/>
              </p:cNvCxnSpPr>
              <p:nvPr/>
            </p:nvCxnSpPr>
            <p:spPr bwMode="auto">
              <a:xfrm>
                <a:off x="7041522" y="4365199"/>
                <a:ext cx="260780" cy="0"/>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130" name="Straight Connector 129">
                <a:extLst>
                  <a:ext uri="{FF2B5EF4-FFF2-40B4-BE49-F238E27FC236}">
                    <a16:creationId xmlns="" xmlns:a16="http://schemas.microsoft.com/office/drawing/2014/main" id="{6AABCB60-85D5-4656-B4D3-867D5E1B53D5}"/>
                  </a:ext>
                </a:extLst>
              </p:cNvPr>
              <p:cNvCxnSpPr>
                <a:cxnSpLocks/>
              </p:cNvCxnSpPr>
              <p:nvPr/>
            </p:nvCxnSpPr>
            <p:spPr bwMode="auto">
              <a:xfrm>
                <a:off x="7096490" y="4443854"/>
                <a:ext cx="195928" cy="0"/>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131" name="Straight Connector 130">
                <a:extLst>
                  <a:ext uri="{FF2B5EF4-FFF2-40B4-BE49-F238E27FC236}">
                    <a16:creationId xmlns="" xmlns:a16="http://schemas.microsoft.com/office/drawing/2014/main" id="{E07DAECC-11F7-47BC-989D-56C6874E223B}"/>
                  </a:ext>
                </a:extLst>
              </p:cNvPr>
              <p:cNvCxnSpPr>
                <a:cxnSpLocks/>
              </p:cNvCxnSpPr>
              <p:nvPr/>
            </p:nvCxnSpPr>
            <p:spPr bwMode="auto">
              <a:xfrm>
                <a:off x="7042142" y="4522508"/>
                <a:ext cx="110596" cy="0"/>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132" name="Straight Connector 131">
                <a:extLst>
                  <a:ext uri="{FF2B5EF4-FFF2-40B4-BE49-F238E27FC236}">
                    <a16:creationId xmlns="" xmlns:a16="http://schemas.microsoft.com/office/drawing/2014/main" id="{BCA8AB5E-5297-43D3-86C9-834B680764AA}"/>
                  </a:ext>
                </a:extLst>
              </p:cNvPr>
              <p:cNvCxnSpPr>
                <a:cxnSpLocks/>
              </p:cNvCxnSpPr>
              <p:nvPr/>
            </p:nvCxnSpPr>
            <p:spPr bwMode="auto">
              <a:xfrm>
                <a:off x="6978223" y="4591226"/>
                <a:ext cx="110596" cy="0"/>
              </a:xfrm>
              <a:prstGeom prst="line">
                <a:avLst/>
              </a:prstGeom>
              <a:solidFill>
                <a:schemeClr val="accent1"/>
              </a:solidFill>
              <a:ln w="28575" cap="flat" cmpd="sng" algn="ctr">
                <a:solidFill>
                  <a:srgbClr val="FF0000"/>
                </a:solidFill>
                <a:prstDash val="solid"/>
                <a:round/>
                <a:headEnd type="none" w="med" len="med"/>
                <a:tailEnd type="none"/>
              </a:ln>
              <a:effectLst/>
            </p:spPr>
          </p:cxnSp>
          <p:sp>
            <p:nvSpPr>
              <p:cNvPr id="133" name="TextBox 132">
                <a:extLst>
                  <a:ext uri="{FF2B5EF4-FFF2-40B4-BE49-F238E27FC236}">
                    <a16:creationId xmlns="" xmlns:a16="http://schemas.microsoft.com/office/drawing/2014/main" id="{1E533E90-109C-4F6D-A367-B47E87568504}"/>
                  </a:ext>
                </a:extLst>
              </p:cNvPr>
              <p:cNvSpPr txBox="1"/>
              <p:nvPr/>
            </p:nvSpPr>
            <p:spPr bwMode="auto">
              <a:xfrm>
                <a:off x="7194864" y="4094776"/>
                <a:ext cx="808610" cy="181007"/>
              </a:xfrm>
              <a:prstGeom prst="rect">
                <a:avLst/>
              </a:prstGeom>
              <a:noFill/>
              <a:ln w="12700">
                <a:solidFill>
                  <a:srgbClr val="FF0000"/>
                </a:solid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700" b="1" dirty="0" smtClean="0">
                    <a:solidFill>
                      <a:srgbClr val="FF0000"/>
                    </a:solidFill>
                  </a:rPr>
                  <a:t>OTHER MODEL</a:t>
                </a:r>
                <a:endParaRPr lang="aa-ET" sz="700" b="1" dirty="0">
                  <a:solidFill>
                    <a:srgbClr val="FF0000"/>
                  </a:solidFill>
                </a:endParaRPr>
              </a:p>
            </p:txBody>
          </p:sp>
        </p:grpSp>
      </p:grpSp>
      <p:grpSp>
        <p:nvGrpSpPr>
          <p:cNvPr id="8" name="Group 7"/>
          <p:cNvGrpSpPr/>
          <p:nvPr/>
        </p:nvGrpSpPr>
        <p:grpSpPr>
          <a:xfrm>
            <a:off x="833214" y="3225414"/>
            <a:ext cx="7922460" cy="1372477"/>
            <a:chOff x="833214" y="3225414"/>
            <a:chExt cx="7922460" cy="1372477"/>
          </a:xfrm>
        </p:grpSpPr>
        <p:sp>
          <p:nvSpPr>
            <p:cNvPr id="31" name="Rectangle 30">
              <a:extLst>
                <a:ext uri="{FF2B5EF4-FFF2-40B4-BE49-F238E27FC236}">
                  <a16:creationId xmlns="" xmlns:a16="http://schemas.microsoft.com/office/drawing/2014/main" id="{C135C176-3E75-41BA-B3C8-7ECE61D784E4}"/>
                </a:ext>
              </a:extLst>
            </p:cNvPr>
            <p:cNvSpPr/>
            <p:nvPr/>
          </p:nvSpPr>
          <p:spPr>
            <a:xfrm>
              <a:off x="3751269" y="3374850"/>
              <a:ext cx="2319574" cy="12230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2000" b="1" dirty="0">
                  <a:solidFill>
                    <a:srgbClr val="00B050"/>
                  </a:solidFill>
                </a:rPr>
                <a:t>Intent Model </a:t>
              </a:r>
              <a:r>
                <a:rPr lang="en-US" sz="2000" b="1" dirty="0" smtClean="0">
                  <a:solidFill>
                    <a:srgbClr val="00B050"/>
                  </a:solidFill>
                </a:rPr>
                <a:t>Expression</a:t>
              </a:r>
              <a:endParaRPr lang="en-US" dirty="0">
                <a:solidFill>
                  <a:srgbClr val="00B050"/>
                </a:solidFill>
              </a:endParaRPr>
            </a:p>
          </p:txBody>
        </p:sp>
        <p:sp>
          <p:nvSpPr>
            <p:cNvPr id="34" name="TextBox 33">
              <a:extLst>
                <a:ext uri="{FF2B5EF4-FFF2-40B4-BE49-F238E27FC236}">
                  <a16:creationId xmlns="" xmlns:a16="http://schemas.microsoft.com/office/drawing/2014/main" id="{B0332F43-F995-4982-A5A6-8F444187165E}"/>
                </a:ext>
              </a:extLst>
            </p:cNvPr>
            <p:cNvSpPr txBox="1"/>
            <p:nvPr/>
          </p:nvSpPr>
          <p:spPr bwMode="auto">
            <a:xfrm>
              <a:off x="6086590" y="3789366"/>
              <a:ext cx="1348965" cy="394009"/>
            </a:xfrm>
            <a:prstGeom prst="rect">
              <a:avLst/>
            </a:prstGeom>
            <a:noFill/>
            <a:ln w="12700">
              <a:noFill/>
              <a:miter lim="800000"/>
              <a:headEnd/>
              <a:tailEnd/>
            </a:ln>
          </p:spPr>
          <p:txBody>
            <a:bodyPr vert="horz" wrap="square" lIns="72000" tIns="36000" rIns="73152" bIns="36576" numCol="1" rtlCol="0" anchor="ctr" anchorCtr="0" compatLnSpc="1">
              <a:prstTxWarp prst="textNoShape">
                <a:avLst/>
              </a:prstTxWarp>
              <a:noAutofit/>
            </a:bodyPr>
            <a:lstStyle/>
            <a:p>
              <a:pPr algn="l">
                <a:buClr>
                  <a:schemeClr val="tx1"/>
                </a:buClr>
              </a:pPr>
              <a:r>
                <a:rPr lang="aa-ET" sz="2000" dirty="0"/>
                <a:t>JSON-LD:</a:t>
              </a:r>
            </a:p>
          </p:txBody>
        </p:sp>
        <p:grpSp>
          <p:nvGrpSpPr>
            <p:cNvPr id="35" name="Group 34">
              <a:extLst>
                <a:ext uri="{FF2B5EF4-FFF2-40B4-BE49-F238E27FC236}">
                  <a16:creationId xmlns="" xmlns:a16="http://schemas.microsoft.com/office/drawing/2014/main" id="{8CC9DECA-7D32-4317-A8A9-D8CC4D452610}"/>
                </a:ext>
              </a:extLst>
            </p:cNvPr>
            <p:cNvGrpSpPr/>
            <p:nvPr/>
          </p:nvGrpSpPr>
          <p:grpSpPr>
            <a:xfrm>
              <a:off x="7676140" y="3415847"/>
              <a:ext cx="355186" cy="1141047"/>
              <a:chOff x="6955204" y="2491895"/>
              <a:chExt cx="355186" cy="943014"/>
            </a:xfrm>
          </p:grpSpPr>
          <p:cxnSp>
            <p:nvCxnSpPr>
              <p:cNvPr id="36" name="Straight Connector 35">
                <a:extLst>
                  <a:ext uri="{FF2B5EF4-FFF2-40B4-BE49-F238E27FC236}">
                    <a16:creationId xmlns="" xmlns:a16="http://schemas.microsoft.com/office/drawing/2014/main" id="{41CAA6FF-E74D-4E6A-8F9F-2E286BA35882}"/>
                  </a:ext>
                </a:extLst>
              </p:cNvPr>
              <p:cNvCxnSpPr>
                <a:cxnSpLocks/>
              </p:cNvCxnSpPr>
              <p:nvPr/>
            </p:nvCxnSpPr>
            <p:spPr bwMode="auto">
              <a:xfrm>
                <a:off x="6955204" y="2491895"/>
                <a:ext cx="347098"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37" name="Straight Connector 36">
                <a:extLst>
                  <a:ext uri="{FF2B5EF4-FFF2-40B4-BE49-F238E27FC236}">
                    <a16:creationId xmlns="" xmlns:a16="http://schemas.microsoft.com/office/drawing/2014/main" id="{027195E0-DC7B-4EF8-95D0-C4C83721E785}"/>
                  </a:ext>
                </a:extLst>
              </p:cNvPr>
              <p:cNvCxnSpPr>
                <a:cxnSpLocks/>
              </p:cNvCxnSpPr>
              <p:nvPr/>
            </p:nvCxnSpPr>
            <p:spPr bwMode="auto">
              <a:xfrm>
                <a:off x="7050230" y="2550988"/>
                <a:ext cx="215521"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38" name="Straight Connector 37">
                <a:extLst>
                  <a:ext uri="{FF2B5EF4-FFF2-40B4-BE49-F238E27FC236}">
                    <a16:creationId xmlns="" xmlns:a16="http://schemas.microsoft.com/office/drawing/2014/main" id="{1B60CD35-0AAF-4152-86C4-DCBC8C144A95}"/>
                  </a:ext>
                </a:extLst>
              </p:cNvPr>
              <p:cNvCxnSpPr>
                <a:cxnSpLocks/>
              </p:cNvCxnSpPr>
              <p:nvPr/>
            </p:nvCxnSpPr>
            <p:spPr bwMode="auto">
              <a:xfrm>
                <a:off x="7049610" y="2606350"/>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39" name="Straight Connector 38">
                <a:extLst>
                  <a:ext uri="{FF2B5EF4-FFF2-40B4-BE49-F238E27FC236}">
                    <a16:creationId xmlns="" xmlns:a16="http://schemas.microsoft.com/office/drawing/2014/main" id="{CE77ED09-15B4-4A92-979E-2BCDC66BBB2A}"/>
                  </a:ext>
                </a:extLst>
              </p:cNvPr>
              <p:cNvCxnSpPr>
                <a:cxnSpLocks/>
              </p:cNvCxnSpPr>
              <p:nvPr/>
            </p:nvCxnSpPr>
            <p:spPr bwMode="auto">
              <a:xfrm>
                <a:off x="7004971" y="2665444"/>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40" name="Straight Connector 39">
                <a:extLst>
                  <a:ext uri="{FF2B5EF4-FFF2-40B4-BE49-F238E27FC236}">
                    <a16:creationId xmlns="" xmlns:a16="http://schemas.microsoft.com/office/drawing/2014/main" id="{71CB7DC2-4EF6-44D2-9F81-660A7140CD06}"/>
                  </a:ext>
                </a:extLst>
              </p:cNvPr>
              <p:cNvCxnSpPr>
                <a:cxnSpLocks/>
              </p:cNvCxnSpPr>
              <p:nvPr/>
            </p:nvCxnSpPr>
            <p:spPr bwMode="auto">
              <a:xfrm>
                <a:off x="7050230" y="2724538"/>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41" name="Straight Connector 40">
                <a:extLst>
                  <a:ext uri="{FF2B5EF4-FFF2-40B4-BE49-F238E27FC236}">
                    <a16:creationId xmlns="" xmlns:a16="http://schemas.microsoft.com/office/drawing/2014/main" id="{0AF6EBEC-B5B2-4201-9703-9898B3DADF6E}"/>
                  </a:ext>
                </a:extLst>
              </p:cNvPr>
              <p:cNvCxnSpPr>
                <a:cxnSpLocks/>
              </p:cNvCxnSpPr>
              <p:nvPr/>
            </p:nvCxnSpPr>
            <p:spPr bwMode="auto">
              <a:xfrm>
                <a:off x="6986311" y="2776167"/>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42" name="Straight Connector 41">
                <a:extLst>
                  <a:ext uri="{FF2B5EF4-FFF2-40B4-BE49-F238E27FC236}">
                    <a16:creationId xmlns="" xmlns:a16="http://schemas.microsoft.com/office/drawing/2014/main" id="{C0E819C4-08BD-42E0-AACC-84DFEC8839FD}"/>
                  </a:ext>
                </a:extLst>
              </p:cNvPr>
              <p:cNvCxnSpPr>
                <a:cxnSpLocks/>
              </p:cNvCxnSpPr>
              <p:nvPr/>
            </p:nvCxnSpPr>
            <p:spPr bwMode="auto">
              <a:xfrm>
                <a:off x="7041522" y="2817844"/>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43" name="Straight Connector 42">
                <a:extLst>
                  <a:ext uri="{FF2B5EF4-FFF2-40B4-BE49-F238E27FC236}">
                    <a16:creationId xmlns="" xmlns:a16="http://schemas.microsoft.com/office/drawing/2014/main" id="{7852E807-9646-48FB-A2E2-3945146E6888}"/>
                  </a:ext>
                </a:extLst>
              </p:cNvPr>
              <p:cNvCxnSpPr>
                <a:cxnSpLocks/>
              </p:cNvCxnSpPr>
              <p:nvPr/>
            </p:nvCxnSpPr>
            <p:spPr bwMode="auto">
              <a:xfrm>
                <a:off x="7096490" y="2876938"/>
                <a:ext cx="195928"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44" name="Straight Connector 43">
                <a:extLst>
                  <a:ext uri="{FF2B5EF4-FFF2-40B4-BE49-F238E27FC236}">
                    <a16:creationId xmlns="" xmlns:a16="http://schemas.microsoft.com/office/drawing/2014/main" id="{7D866AAE-96C7-4E68-9014-305D19C0145C}"/>
                  </a:ext>
                </a:extLst>
              </p:cNvPr>
              <p:cNvCxnSpPr>
                <a:cxnSpLocks/>
              </p:cNvCxnSpPr>
              <p:nvPr/>
            </p:nvCxnSpPr>
            <p:spPr bwMode="auto">
              <a:xfrm>
                <a:off x="7042142" y="2936032"/>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45" name="Straight Connector 44">
                <a:extLst>
                  <a:ext uri="{FF2B5EF4-FFF2-40B4-BE49-F238E27FC236}">
                    <a16:creationId xmlns="" xmlns:a16="http://schemas.microsoft.com/office/drawing/2014/main" id="{756F8CF6-3D99-4F28-91C0-7061A6E5F04B}"/>
                  </a:ext>
                </a:extLst>
              </p:cNvPr>
              <p:cNvCxnSpPr>
                <a:cxnSpLocks/>
              </p:cNvCxnSpPr>
              <p:nvPr/>
            </p:nvCxnSpPr>
            <p:spPr bwMode="auto">
              <a:xfrm>
                <a:off x="6978223" y="2987661"/>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46" name="Straight Connector 45">
                <a:extLst>
                  <a:ext uri="{FF2B5EF4-FFF2-40B4-BE49-F238E27FC236}">
                    <a16:creationId xmlns="" xmlns:a16="http://schemas.microsoft.com/office/drawing/2014/main" id="{19992EED-D5F1-4E2D-B1CC-404471267742}"/>
                  </a:ext>
                </a:extLst>
              </p:cNvPr>
              <p:cNvCxnSpPr>
                <a:cxnSpLocks/>
              </p:cNvCxnSpPr>
              <p:nvPr/>
            </p:nvCxnSpPr>
            <p:spPr bwMode="auto">
              <a:xfrm>
                <a:off x="6978223" y="3042402"/>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47" name="Straight Connector 46">
                <a:extLst>
                  <a:ext uri="{FF2B5EF4-FFF2-40B4-BE49-F238E27FC236}">
                    <a16:creationId xmlns="" xmlns:a16="http://schemas.microsoft.com/office/drawing/2014/main" id="{83A2B78C-DBBA-45C2-BF95-91424C8504E7}"/>
                  </a:ext>
                </a:extLst>
              </p:cNvPr>
              <p:cNvCxnSpPr>
                <a:cxnSpLocks/>
              </p:cNvCxnSpPr>
              <p:nvPr/>
            </p:nvCxnSpPr>
            <p:spPr bwMode="auto">
              <a:xfrm>
                <a:off x="7045551" y="3101496"/>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48" name="Straight Connector 47">
                <a:extLst>
                  <a:ext uri="{FF2B5EF4-FFF2-40B4-BE49-F238E27FC236}">
                    <a16:creationId xmlns="" xmlns:a16="http://schemas.microsoft.com/office/drawing/2014/main" id="{FAC836FF-C310-4D0B-9E0C-5579365C5EE4}"/>
                  </a:ext>
                </a:extLst>
              </p:cNvPr>
              <p:cNvCxnSpPr>
                <a:cxnSpLocks/>
              </p:cNvCxnSpPr>
              <p:nvPr/>
            </p:nvCxnSpPr>
            <p:spPr bwMode="auto">
              <a:xfrm>
                <a:off x="7090810" y="3160590"/>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49" name="Straight Connector 48">
                <a:extLst>
                  <a:ext uri="{FF2B5EF4-FFF2-40B4-BE49-F238E27FC236}">
                    <a16:creationId xmlns="" xmlns:a16="http://schemas.microsoft.com/office/drawing/2014/main" id="{F5851A4E-93E7-402B-ACCD-4E594D490164}"/>
                  </a:ext>
                </a:extLst>
              </p:cNvPr>
              <p:cNvCxnSpPr>
                <a:cxnSpLocks/>
              </p:cNvCxnSpPr>
              <p:nvPr/>
            </p:nvCxnSpPr>
            <p:spPr bwMode="auto">
              <a:xfrm>
                <a:off x="7094069" y="3212219"/>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50" name="Straight Connector 49">
                <a:extLst>
                  <a:ext uri="{FF2B5EF4-FFF2-40B4-BE49-F238E27FC236}">
                    <a16:creationId xmlns="" xmlns:a16="http://schemas.microsoft.com/office/drawing/2014/main" id="{AA7725E3-493E-4F3A-AF23-F88D6F7EF569}"/>
                  </a:ext>
                </a:extLst>
              </p:cNvPr>
              <p:cNvCxnSpPr>
                <a:cxnSpLocks/>
              </p:cNvCxnSpPr>
              <p:nvPr/>
            </p:nvCxnSpPr>
            <p:spPr bwMode="auto">
              <a:xfrm>
                <a:off x="7018654" y="3265092"/>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51" name="Straight Connector 50">
                <a:extLst>
                  <a:ext uri="{FF2B5EF4-FFF2-40B4-BE49-F238E27FC236}">
                    <a16:creationId xmlns="" xmlns:a16="http://schemas.microsoft.com/office/drawing/2014/main" id="{9C01E0E9-9F8E-41E9-A4F8-8A88A0FF1F54}"/>
                  </a:ext>
                </a:extLst>
              </p:cNvPr>
              <p:cNvCxnSpPr>
                <a:cxnSpLocks/>
              </p:cNvCxnSpPr>
              <p:nvPr/>
            </p:nvCxnSpPr>
            <p:spPr bwMode="auto">
              <a:xfrm>
                <a:off x="7073622" y="3324186"/>
                <a:ext cx="195928"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52" name="Straight Connector 51">
                <a:extLst>
                  <a:ext uri="{FF2B5EF4-FFF2-40B4-BE49-F238E27FC236}">
                    <a16:creationId xmlns="" xmlns:a16="http://schemas.microsoft.com/office/drawing/2014/main" id="{67CDDB38-594E-4A4B-AA94-DDFF1CA69D48}"/>
                  </a:ext>
                </a:extLst>
              </p:cNvPr>
              <p:cNvCxnSpPr>
                <a:cxnSpLocks/>
              </p:cNvCxnSpPr>
              <p:nvPr/>
            </p:nvCxnSpPr>
            <p:spPr bwMode="auto">
              <a:xfrm>
                <a:off x="7019274" y="3383280"/>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53" name="Straight Connector 52">
                <a:extLst>
                  <a:ext uri="{FF2B5EF4-FFF2-40B4-BE49-F238E27FC236}">
                    <a16:creationId xmlns="" xmlns:a16="http://schemas.microsoft.com/office/drawing/2014/main" id="{9E922D40-AC33-45A3-A4AA-FDB5CF9153BC}"/>
                  </a:ext>
                </a:extLst>
              </p:cNvPr>
              <p:cNvCxnSpPr>
                <a:cxnSpLocks/>
              </p:cNvCxnSpPr>
              <p:nvPr/>
            </p:nvCxnSpPr>
            <p:spPr bwMode="auto">
              <a:xfrm>
                <a:off x="6992675" y="3434909"/>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grpSp>
        <p:sp>
          <p:nvSpPr>
            <p:cNvPr id="65" name="TextBox 64">
              <a:extLst>
                <a:ext uri="{FF2B5EF4-FFF2-40B4-BE49-F238E27FC236}">
                  <a16:creationId xmlns="" xmlns:a16="http://schemas.microsoft.com/office/drawing/2014/main" id="{5DBCAB1D-38F1-4989-8AE8-21C19162404B}"/>
                </a:ext>
              </a:extLst>
            </p:cNvPr>
            <p:cNvSpPr txBox="1"/>
            <p:nvPr/>
          </p:nvSpPr>
          <p:spPr bwMode="auto">
            <a:xfrm>
              <a:off x="833214" y="3372203"/>
              <a:ext cx="2757244" cy="1223041"/>
            </a:xfrm>
            <a:prstGeom prst="rect">
              <a:avLst/>
            </a:prstGeom>
            <a:noFill/>
            <a:ln w="12700">
              <a:noFill/>
              <a:miter lim="800000"/>
              <a:headEnd/>
              <a:tailEnd/>
            </a:ln>
          </p:spPr>
          <p:txBody>
            <a:bodyPr vert="horz" wrap="square" lIns="72000" tIns="36000" rIns="73152" bIns="36576" numCol="1" rtlCol="0" anchor="ctr" anchorCtr="0" compatLnSpc="1">
              <a:prstTxWarp prst="textNoShape">
                <a:avLst/>
              </a:prstTxWarp>
              <a:noAutofit/>
            </a:bodyPr>
            <a:lstStyle/>
            <a:p>
              <a:pPr algn="l">
                <a:buClr>
                  <a:schemeClr val="tx1"/>
                </a:buClr>
              </a:pPr>
              <a:r>
                <a:rPr lang="en-US" sz="2000" dirty="0" smtClean="0"/>
                <a:t>Layer </a:t>
              </a:r>
              <a:r>
                <a:rPr lang="aa-ET" sz="2000" dirty="0" smtClean="0"/>
                <a:t>2</a:t>
              </a:r>
              <a:r>
                <a:rPr lang="aa-ET" sz="2000" dirty="0"/>
                <a:t>:</a:t>
              </a:r>
              <a:br>
                <a:rPr lang="aa-ET" sz="2000" dirty="0"/>
              </a:br>
              <a:r>
                <a:rPr lang="aa-ET" sz="1400" dirty="0"/>
                <a:t>Model Federation defining the content of intent and intent report objects </a:t>
              </a:r>
              <a:endParaRPr lang="aa-ET" sz="2000" dirty="0"/>
            </a:p>
          </p:txBody>
        </p:sp>
        <p:cxnSp>
          <p:nvCxnSpPr>
            <p:cNvPr id="101" name="Straight Connector 100">
              <a:extLst>
                <a:ext uri="{FF2B5EF4-FFF2-40B4-BE49-F238E27FC236}">
                  <a16:creationId xmlns="" xmlns:a16="http://schemas.microsoft.com/office/drawing/2014/main" id="{027195E0-DC7B-4EF8-95D0-C4C83721E785}"/>
                </a:ext>
              </a:extLst>
            </p:cNvPr>
            <p:cNvCxnSpPr>
              <a:cxnSpLocks/>
            </p:cNvCxnSpPr>
            <p:nvPr/>
          </p:nvCxnSpPr>
          <p:spPr bwMode="auto">
            <a:xfrm>
              <a:off x="7856222" y="3999703"/>
              <a:ext cx="215521" cy="0"/>
            </a:xfrm>
            <a:prstGeom prst="line">
              <a:avLst/>
            </a:prstGeom>
            <a:solidFill>
              <a:schemeClr val="accent1"/>
            </a:solidFill>
            <a:ln w="28575" cap="flat" cmpd="sng" algn="ctr">
              <a:solidFill>
                <a:srgbClr val="FF0000"/>
              </a:solidFill>
              <a:prstDash val="solid"/>
              <a:round/>
              <a:headEnd type="none" w="med" len="med"/>
              <a:tailEnd type="none"/>
            </a:ln>
            <a:effectLst/>
          </p:spPr>
        </p:cxnSp>
        <p:sp>
          <p:nvSpPr>
            <p:cNvPr id="134" name="TextBox 133">
              <a:extLst>
                <a:ext uri="{FF2B5EF4-FFF2-40B4-BE49-F238E27FC236}">
                  <a16:creationId xmlns="" xmlns:a16="http://schemas.microsoft.com/office/drawing/2014/main" id="{1E533E90-109C-4F6D-A367-B47E87568504}"/>
                </a:ext>
              </a:extLst>
            </p:cNvPr>
            <p:cNvSpPr txBox="1"/>
            <p:nvPr/>
          </p:nvSpPr>
          <p:spPr bwMode="auto">
            <a:xfrm>
              <a:off x="7680965" y="3225414"/>
              <a:ext cx="1074709" cy="181007"/>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aa-ET" sz="700" b="1" dirty="0" smtClean="0">
                  <a:solidFill>
                    <a:srgbClr val="00B050"/>
                  </a:solidFill>
                </a:rPr>
                <a:t>INTENT</a:t>
              </a:r>
              <a:r>
                <a:rPr lang="en-US" sz="700" b="1" dirty="0" smtClean="0">
                  <a:solidFill>
                    <a:srgbClr val="00B050"/>
                  </a:solidFill>
                </a:rPr>
                <a:t> EXPRESSION</a:t>
              </a:r>
              <a:endParaRPr lang="aa-ET" sz="700" b="1" dirty="0">
                <a:solidFill>
                  <a:srgbClr val="00B050"/>
                </a:solidFill>
              </a:endParaRPr>
            </a:p>
          </p:txBody>
        </p:sp>
      </p:grpSp>
      <p:grpSp>
        <p:nvGrpSpPr>
          <p:cNvPr id="6" name="Group 5"/>
          <p:cNvGrpSpPr/>
          <p:nvPr/>
        </p:nvGrpSpPr>
        <p:grpSpPr>
          <a:xfrm>
            <a:off x="8955915" y="2576389"/>
            <a:ext cx="3145129" cy="3302932"/>
            <a:chOff x="8955915" y="2576389"/>
            <a:chExt cx="3145129" cy="3302932"/>
          </a:xfrm>
        </p:grpSpPr>
        <p:sp>
          <p:nvSpPr>
            <p:cNvPr id="121" name="TextBox 120">
              <a:extLst>
                <a:ext uri="{FF2B5EF4-FFF2-40B4-BE49-F238E27FC236}">
                  <a16:creationId xmlns="" xmlns:a16="http://schemas.microsoft.com/office/drawing/2014/main" id="{3757A6B6-EFAA-452E-A78D-6C170FAFFA2D}"/>
                </a:ext>
              </a:extLst>
            </p:cNvPr>
            <p:cNvSpPr txBox="1"/>
            <p:nvPr/>
          </p:nvSpPr>
          <p:spPr bwMode="auto">
            <a:xfrm>
              <a:off x="8955915" y="5253753"/>
              <a:ext cx="3145129" cy="625568"/>
            </a:xfrm>
            <a:prstGeom prst="rect">
              <a:avLst/>
            </a:prstGeom>
            <a:noFill/>
            <a:ln w="12700">
              <a:noFill/>
              <a:miter lim="800000"/>
              <a:headEnd/>
              <a:tailEnd/>
            </a:ln>
          </p:spPr>
          <p:txBody>
            <a:bodyPr vert="horz" wrap="square" lIns="72000" tIns="36000" rIns="73152" bIns="36576" numCol="1" rtlCol="0" anchor="ctr" anchorCtr="0" compatLnSpc="1">
              <a:prstTxWarp prst="textNoShape">
                <a:avLst/>
              </a:prstTxWarp>
              <a:noAutofit/>
            </a:bodyPr>
            <a:lstStyle/>
            <a:p>
              <a:pPr algn="ctr">
                <a:buClr>
                  <a:schemeClr val="tx1"/>
                </a:buClr>
              </a:pPr>
              <a:r>
                <a:rPr lang="aa-ET" sz="1200" dirty="0" smtClean="0"/>
                <a:t>API </a:t>
              </a:r>
              <a:r>
                <a:rPr lang="en-US" sz="1200" dirty="0" smtClean="0"/>
                <a:t>payloads </a:t>
              </a:r>
            </a:p>
            <a:p>
              <a:pPr algn="ctr">
                <a:buClr>
                  <a:schemeClr val="tx1"/>
                </a:buClr>
              </a:pPr>
              <a:r>
                <a:rPr lang="en-US" sz="1200" dirty="0" smtClean="0"/>
                <a:t>are valid </a:t>
              </a:r>
              <a:r>
                <a:rPr lang="aa-ET" sz="1200" dirty="0" smtClean="0"/>
                <a:t>JSON</a:t>
              </a:r>
              <a:endParaRPr lang="aa-ET" sz="1200" dirty="0"/>
            </a:p>
          </p:txBody>
        </p:sp>
        <p:grpSp>
          <p:nvGrpSpPr>
            <p:cNvPr id="5" name="Group 4"/>
            <p:cNvGrpSpPr/>
            <p:nvPr/>
          </p:nvGrpSpPr>
          <p:grpSpPr>
            <a:xfrm>
              <a:off x="10269761" y="2576389"/>
              <a:ext cx="799788" cy="2649126"/>
              <a:chOff x="10181745" y="3270681"/>
              <a:chExt cx="799788" cy="2649126"/>
            </a:xfrm>
          </p:grpSpPr>
          <p:cxnSp>
            <p:nvCxnSpPr>
              <p:cNvPr id="68" name="Straight Connector 67">
                <a:extLst>
                  <a:ext uri="{FF2B5EF4-FFF2-40B4-BE49-F238E27FC236}">
                    <a16:creationId xmlns="" xmlns:a16="http://schemas.microsoft.com/office/drawing/2014/main" id="{1633779C-C3E3-41CF-8635-2A1A4205B8F0}"/>
                  </a:ext>
                </a:extLst>
              </p:cNvPr>
              <p:cNvCxnSpPr>
                <a:cxnSpLocks/>
              </p:cNvCxnSpPr>
              <p:nvPr/>
            </p:nvCxnSpPr>
            <p:spPr bwMode="auto">
              <a:xfrm>
                <a:off x="10181745" y="3270681"/>
                <a:ext cx="614906"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69" name="Straight Connector 68">
                <a:extLst>
                  <a:ext uri="{FF2B5EF4-FFF2-40B4-BE49-F238E27FC236}">
                    <a16:creationId xmlns="" xmlns:a16="http://schemas.microsoft.com/office/drawing/2014/main" id="{1B984910-5F54-4638-B00C-CFCF0253E8D0}"/>
                  </a:ext>
                </a:extLst>
              </p:cNvPr>
              <p:cNvCxnSpPr>
                <a:cxnSpLocks/>
              </p:cNvCxnSpPr>
              <p:nvPr/>
            </p:nvCxnSpPr>
            <p:spPr bwMode="auto">
              <a:xfrm>
                <a:off x="10350090" y="3385837"/>
                <a:ext cx="381809"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70" name="Straight Connector 69">
                <a:extLst>
                  <a:ext uri="{FF2B5EF4-FFF2-40B4-BE49-F238E27FC236}">
                    <a16:creationId xmlns="" xmlns:a16="http://schemas.microsoft.com/office/drawing/2014/main" id="{612202ED-9F7C-4F34-9B77-27E766302714}"/>
                  </a:ext>
                </a:extLst>
              </p:cNvPr>
              <p:cNvCxnSpPr>
                <a:cxnSpLocks/>
              </p:cNvCxnSpPr>
              <p:nvPr/>
            </p:nvCxnSpPr>
            <p:spPr bwMode="auto">
              <a:xfrm>
                <a:off x="10348991" y="3493722"/>
                <a:ext cx="461988"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71" name="Straight Connector 70">
                <a:extLst>
                  <a:ext uri="{FF2B5EF4-FFF2-40B4-BE49-F238E27FC236}">
                    <a16:creationId xmlns="" xmlns:a16="http://schemas.microsoft.com/office/drawing/2014/main" id="{EE6FA83A-4272-4C0C-8840-A1824BF250A4}"/>
                  </a:ext>
                </a:extLst>
              </p:cNvPr>
              <p:cNvCxnSpPr>
                <a:cxnSpLocks/>
              </p:cNvCxnSpPr>
              <p:nvPr/>
            </p:nvCxnSpPr>
            <p:spPr bwMode="auto">
              <a:xfrm>
                <a:off x="10350090" y="3609292"/>
                <a:ext cx="195928"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72" name="Straight Connector 71">
                <a:extLst>
                  <a:ext uri="{FF2B5EF4-FFF2-40B4-BE49-F238E27FC236}">
                    <a16:creationId xmlns="" xmlns:a16="http://schemas.microsoft.com/office/drawing/2014/main" id="{DA268712-AED3-4BF2-A266-B68FAC72430C}"/>
                  </a:ext>
                </a:extLst>
              </p:cNvPr>
              <p:cNvCxnSpPr>
                <a:cxnSpLocks/>
              </p:cNvCxnSpPr>
              <p:nvPr/>
            </p:nvCxnSpPr>
            <p:spPr bwMode="auto">
              <a:xfrm>
                <a:off x="10236853" y="5507664"/>
                <a:ext cx="195928"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73" name="Straight Connector 72">
                <a:extLst>
                  <a:ext uri="{FF2B5EF4-FFF2-40B4-BE49-F238E27FC236}">
                    <a16:creationId xmlns="" xmlns:a16="http://schemas.microsoft.com/office/drawing/2014/main" id="{82E3CD31-37BB-44AD-AAB6-82F1E0BE3781}"/>
                  </a:ext>
                </a:extLst>
              </p:cNvPr>
              <p:cNvCxnSpPr>
                <a:cxnSpLocks/>
              </p:cNvCxnSpPr>
              <p:nvPr/>
            </p:nvCxnSpPr>
            <p:spPr bwMode="auto">
              <a:xfrm>
                <a:off x="10334663" y="5588881"/>
                <a:ext cx="461988"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74" name="Straight Connector 73">
                <a:extLst>
                  <a:ext uri="{FF2B5EF4-FFF2-40B4-BE49-F238E27FC236}">
                    <a16:creationId xmlns="" xmlns:a16="http://schemas.microsoft.com/office/drawing/2014/main" id="{B3FF75D5-1A9B-46C7-A511-FBF637882CA7}"/>
                  </a:ext>
                </a:extLst>
              </p:cNvPr>
              <p:cNvCxnSpPr>
                <a:cxnSpLocks/>
              </p:cNvCxnSpPr>
              <p:nvPr/>
            </p:nvCxnSpPr>
            <p:spPr bwMode="auto">
              <a:xfrm>
                <a:off x="10432042" y="5704040"/>
                <a:ext cx="347099"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75" name="Straight Connector 74">
                <a:extLst>
                  <a:ext uri="{FF2B5EF4-FFF2-40B4-BE49-F238E27FC236}">
                    <a16:creationId xmlns="" xmlns:a16="http://schemas.microsoft.com/office/drawing/2014/main" id="{E3874873-6C5E-4156-B3E8-8E0CC4CCD59C}"/>
                  </a:ext>
                </a:extLst>
              </p:cNvPr>
              <p:cNvCxnSpPr>
                <a:cxnSpLocks/>
              </p:cNvCxnSpPr>
              <p:nvPr/>
            </p:nvCxnSpPr>
            <p:spPr bwMode="auto">
              <a:xfrm>
                <a:off x="10335761" y="5819197"/>
                <a:ext cx="195928" cy="0"/>
              </a:xfrm>
              <a:prstGeom prst="line">
                <a:avLst/>
              </a:prstGeom>
              <a:solidFill>
                <a:schemeClr val="accent1"/>
              </a:solidFill>
              <a:ln w="28575" cap="flat" cmpd="sng" algn="ctr">
                <a:solidFill>
                  <a:srgbClr val="0070C0"/>
                </a:solidFill>
                <a:prstDash val="solid"/>
                <a:round/>
                <a:headEnd type="none" w="med" len="med"/>
                <a:tailEnd type="none"/>
              </a:ln>
              <a:effectLst/>
            </p:spPr>
          </p:cxnSp>
          <p:cxnSp>
            <p:nvCxnSpPr>
              <p:cNvPr id="76" name="Straight Connector 75">
                <a:extLst>
                  <a:ext uri="{FF2B5EF4-FFF2-40B4-BE49-F238E27FC236}">
                    <a16:creationId xmlns="" xmlns:a16="http://schemas.microsoft.com/office/drawing/2014/main" id="{BFB6D20F-5FB2-4514-A088-EB7E3CEA3FE8}"/>
                  </a:ext>
                </a:extLst>
              </p:cNvPr>
              <p:cNvCxnSpPr>
                <a:cxnSpLocks/>
              </p:cNvCxnSpPr>
              <p:nvPr/>
            </p:nvCxnSpPr>
            <p:spPr bwMode="auto">
              <a:xfrm>
                <a:off x="10222525" y="5919807"/>
                <a:ext cx="195928" cy="0"/>
              </a:xfrm>
              <a:prstGeom prst="line">
                <a:avLst/>
              </a:prstGeom>
              <a:solidFill>
                <a:schemeClr val="accent1"/>
              </a:solidFill>
              <a:ln w="28575" cap="flat" cmpd="sng" algn="ctr">
                <a:solidFill>
                  <a:srgbClr val="0070C0"/>
                </a:solidFill>
                <a:prstDash val="solid"/>
                <a:round/>
                <a:headEnd type="none" w="med" len="med"/>
                <a:tailEnd type="none"/>
              </a:ln>
              <a:effectLst/>
            </p:spPr>
          </p:cxnSp>
          <p:grpSp>
            <p:nvGrpSpPr>
              <p:cNvPr id="77" name="Group 76">
                <a:extLst>
                  <a:ext uri="{FF2B5EF4-FFF2-40B4-BE49-F238E27FC236}">
                    <a16:creationId xmlns="" xmlns:a16="http://schemas.microsoft.com/office/drawing/2014/main" id="{3292B491-A647-490C-9322-4A66CC6950F9}"/>
                  </a:ext>
                </a:extLst>
              </p:cNvPr>
              <p:cNvGrpSpPr/>
              <p:nvPr/>
            </p:nvGrpSpPr>
            <p:grpSpPr>
              <a:xfrm>
                <a:off x="10352299" y="3726860"/>
                <a:ext cx="629234" cy="1670608"/>
                <a:chOff x="6955204" y="2491895"/>
                <a:chExt cx="355186" cy="943014"/>
              </a:xfrm>
            </p:grpSpPr>
            <p:cxnSp>
              <p:nvCxnSpPr>
                <p:cNvPr id="103" name="Straight Connector 102">
                  <a:extLst>
                    <a:ext uri="{FF2B5EF4-FFF2-40B4-BE49-F238E27FC236}">
                      <a16:creationId xmlns="" xmlns:a16="http://schemas.microsoft.com/office/drawing/2014/main" id="{15F94348-B959-4A68-900E-C19537C62BC4}"/>
                    </a:ext>
                  </a:extLst>
                </p:cNvPr>
                <p:cNvCxnSpPr>
                  <a:cxnSpLocks/>
                </p:cNvCxnSpPr>
                <p:nvPr/>
              </p:nvCxnSpPr>
              <p:spPr bwMode="auto">
                <a:xfrm>
                  <a:off x="6955204" y="2491895"/>
                  <a:ext cx="347098"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04" name="Straight Connector 103">
                  <a:extLst>
                    <a:ext uri="{FF2B5EF4-FFF2-40B4-BE49-F238E27FC236}">
                      <a16:creationId xmlns="" xmlns:a16="http://schemas.microsoft.com/office/drawing/2014/main" id="{F3F1A139-D34D-4F7B-A90D-47ADD7BD8FEE}"/>
                    </a:ext>
                  </a:extLst>
                </p:cNvPr>
                <p:cNvCxnSpPr>
                  <a:cxnSpLocks/>
                </p:cNvCxnSpPr>
                <p:nvPr/>
              </p:nvCxnSpPr>
              <p:spPr bwMode="auto">
                <a:xfrm>
                  <a:off x="7050230" y="2550988"/>
                  <a:ext cx="215521"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05" name="Straight Connector 104">
                  <a:extLst>
                    <a:ext uri="{FF2B5EF4-FFF2-40B4-BE49-F238E27FC236}">
                      <a16:creationId xmlns="" xmlns:a16="http://schemas.microsoft.com/office/drawing/2014/main" id="{E84D856D-A223-44C0-BEA4-42727637E75D}"/>
                    </a:ext>
                  </a:extLst>
                </p:cNvPr>
                <p:cNvCxnSpPr>
                  <a:cxnSpLocks/>
                </p:cNvCxnSpPr>
                <p:nvPr/>
              </p:nvCxnSpPr>
              <p:spPr bwMode="auto">
                <a:xfrm>
                  <a:off x="7049610" y="2606350"/>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06" name="Straight Connector 105">
                  <a:extLst>
                    <a:ext uri="{FF2B5EF4-FFF2-40B4-BE49-F238E27FC236}">
                      <a16:creationId xmlns="" xmlns:a16="http://schemas.microsoft.com/office/drawing/2014/main" id="{FEA3080D-97ED-45CA-B894-CAC562E669EA}"/>
                    </a:ext>
                  </a:extLst>
                </p:cNvPr>
                <p:cNvCxnSpPr>
                  <a:cxnSpLocks/>
                </p:cNvCxnSpPr>
                <p:nvPr/>
              </p:nvCxnSpPr>
              <p:spPr bwMode="auto">
                <a:xfrm>
                  <a:off x="7004971" y="2665444"/>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07" name="Straight Connector 106">
                  <a:extLst>
                    <a:ext uri="{FF2B5EF4-FFF2-40B4-BE49-F238E27FC236}">
                      <a16:creationId xmlns="" xmlns:a16="http://schemas.microsoft.com/office/drawing/2014/main" id="{2B37BBE3-D5F0-4A83-98CF-215DB4E9A6AC}"/>
                    </a:ext>
                  </a:extLst>
                </p:cNvPr>
                <p:cNvCxnSpPr>
                  <a:cxnSpLocks/>
                </p:cNvCxnSpPr>
                <p:nvPr/>
              </p:nvCxnSpPr>
              <p:spPr bwMode="auto">
                <a:xfrm>
                  <a:off x="7050230" y="2724538"/>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08" name="Straight Connector 107">
                  <a:extLst>
                    <a:ext uri="{FF2B5EF4-FFF2-40B4-BE49-F238E27FC236}">
                      <a16:creationId xmlns="" xmlns:a16="http://schemas.microsoft.com/office/drawing/2014/main" id="{6ACC9496-D8EB-44F7-8F27-B38E22B9708C}"/>
                    </a:ext>
                  </a:extLst>
                </p:cNvPr>
                <p:cNvCxnSpPr>
                  <a:cxnSpLocks/>
                </p:cNvCxnSpPr>
                <p:nvPr/>
              </p:nvCxnSpPr>
              <p:spPr bwMode="auto">
                <a:xfrm>
                  <a:off x="6986311" y="2776167"/>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09" name="Straight Connector 108">
                  <a:extLst>
                    <a:ext uri="{FF2B5EF4-FFF2-40B4-BE49-F238E27FC236}">
                      <a16:creationId xmlns="" xmlns:a16="http://schemas.microsoft.com/office/drawing/2014/main" id="{A78DC09E-C357-4BAF-A639-046728C53098}"/>
                    </a:ext>
                  </a:extLst>
                </p:cNvPr>
                <p:cNvCxnSpPr>
                  <a:cxnSpLocks/>
                </p:cNvCxnSpPr>
                <p:nvPr/>
              </p:nvCxnSpPr>
              <p:spPr bwMode="auto">
                <a:xfrm>
                  <a:off x="7041522" y="2817844"/>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10" name="Straight Connector 109">
                  <a:extLst>
                    <a:ext uri="{FF2B5EF4-FFF2-40B4-BE49-F238E27FC236}">
                      <a16:creationId xmlns="" xmlns:a16="http://schemas.microsoft.com/office/drawing/2014/main" id="{FFDDDB89-1F52-4E37-A498-DB9D06377A42}"/>
                    </a:ext>
                  </a:extLst>
                </p:cNvPr>
                <p:cNvCxnSpPr>
                  <a:cxnSpLocks/>
                </p:cNvCxnSpPr>
                <p:nvPr/>
              </p:nvCxnSpPr>
              <p:spPr bwMode="auto">
                <a:xfrm>
                  <a:off x="7096490" y="2876938"/>
                  <a:ext cx="195928"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11" name="Straight Connector 110">
                  <a:extLst>
                    <a:ext uri="{FF2B5EF4-FFF2-40B4-BE49-F238E27FC236}">
                      <a16:creationId xmlns="" xmlns:a16="http://schemas.microsoft.com/office/drawing/2014/main" id="{C750B365-B2E6-4E14-9E4B-09BF2EE5403A}"/>
                    </a:ext>
                  </a:extLst>
                </p:cNvPr>
                <p:cNvCxnSpPr>
                  <a:cxnSpLocks/>
                </p:cNvCxnSpPr>
                <p:nvPr/>
              </p:nvCxnSpPr>
              <p:spPr bwMode="auto">
                <a:xfrm>
                  <a:off x="7042142" y="2936032"/>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12" name="Straight Connector 111">
                  <a:extLst>
                    <a:ext uri="{FF2B5EF4-FFF2-40B4-BE49-F238E27FC236}">
                      <a16:creationId xmlns="" xmlns:a16="http://schemas.microsoft.com/office/drawing/2014/main" id="{04AEEB35-F120-449F-AD59-D5062217BC5D}"/>
                    </a:ext>
                  </a:extLst>
                </p:cNvPr>
                <p:cNvCxnSpPr>
                  <a:cxnSpLocks/>
                </p:cNvCxnSpPr>
                <p:nvPr/>
              </p:nvCxnSpPr>
              <p:spPr bwMode="auto">
                <a:xfrm>
                  <a:off x="6978223" y="2987661"/>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13" name="Straight Connector 112">
                  <a:extLst>
                    <a:ext uri="{FF2B5EF4-FFF2-40B4-BE49-F238E27FC236}">
                      <a16:creationId xmlns="" xmlns:a16="http://schemas.microsoft.com/office/drawing/2014/main" id="{CD2E8CEB-74E6-4DF9-B74B-15097F2CB285}"/>
                    </a:ext>
                  </a:extLst>
                </p:cNvPr>
                <p:cNvCxnSpPr>
                  <a:cxnSpLocks/>
                </p:cNvCxnSpPr>
                <p:nvPr/>
              </p:nvCxnSpPr>
              <p:spPr bwMode="auto">
                <a:xfrm>
                  <a:off x="6978223" y="3042402"/>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14" name="Straight Connector 113">
                  <a:extLst>
                    <a:ext uri="{FF2B5EF4-FFF2-40B4-BE49-F238E27FC236}">
                      <a16:creationId xmlns="" xmlns:a16="http://schemas.microsoft.com/office/drawing/2014/main" id="{A65EACF2-7A5B-4A4C-887D-3F0B7CC43457}"/>
                    </a:ext>
                  </a:extLst>
                </p:cNvPr>
                <p:cNvCxnSpPr>
                  <a:cxnSpLocks/>
                </p:cNvCxnSpPr>
                <p:nvPr/>
              </p:nvCxnSpPr>
              <p:spPr bwMode="auto">
                <a:xfrm>
                  <a:off x="7045551" y="3101496"/>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15" name="Straight Connector 114">
                  <a:extLst>
                    <a:ext uri="{FF2B5EF4-FFF2-40B4-BE49-F238E27FC236}">
                      <a16:creationId xmlns="" xmlns:a16="http://schemas.microsoft.com/office/drawing/2014/main" id="{3A14D383-3862-4CD1-A3E9-A0469F6198F5}"/>
                    </a:ext>
                  </a:extLst>
                </p:cNvPr>
                <p:cNvCxnSpPr>
                  <a:cxnSpLocks/>
                </p:cNvCxnSpPr>
                <p:nvPr/>
              </p:nvCxnSpPr>
              <p:spPr bwMode="auto">
                <a:xfrm>
                  <a:off x="7090810" y="3160590"/>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16" name="Straight Connector 115">
                  <a:extLst>
                    <a:ext uri="{FF2B5EF4-FFF2-40B4-BE49-F238E27FC236}">
                      <a16:creationId xmlns="" xmlns:a16="http://schemas.microsoft.com/office/drawing/2014/main" id="{AE32DB49-200C-4C49-A0BF-772D5E0D36DD}"/>
                    </a:ext>
                  </a:extLst>
                </p:cNvPr>
                <p:cNvCxnSpPr>
                  <a:cxnSpLocks/>
                </p:cNvCxnSpPr>
                <p:nvPr/>
              </p:nvCxnSpPr>
              <p:spPr bwMode="auto">
                <a:xfrm>
                  <a:off x="7094069" y="3212219"/>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17" name="Straight Connector 116">
                  <a:extLst>
                    <a:ext uri="{FF2B5EF4-FFF2-40B4-BE49-F238E27FC236}">
                      <a16:creationId xmlns="" xmlns:a16="http://schemas.microsoft.com/office/drawing/2014/main" id="{11A7202F-642A-4349-8E8A-FCF086A5C08D}"/>
                    </a:ext>
                  </a:extLst>
                </p:cNvPr>
                <p:cNvCxnSpPr>
                  <a:cxnSpLocks/>
                </p:cNvCxnSpPr>
                <p:nvPr/>
              </p:nvCxnSpPr>
              <p:spPr bwMode="auto">
                <a:xfrm>
                  <a:off x="7018654" y="3265092"/>
                  <a:ext cx="260780"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18" name="Straight Connector 117">
                  <a:extLst>
                    <a:ext uri="{FF2B5EF4-FFF2-40B4-BE49-F238E27FC236}">
                      <a16:creationId xmlns="" xmlns:a16="http://schemas.microsoft.com/office/drawing/2014/main" id="{0EF40CD6-2E34-4323-A05A-AEE990D9A39A}"/>
                    </a:ext>
                  </a:extLst>
                </p:cNvPr>
                <p:cNvCxnSpPr>
                  <a:cxnSpLocks/>
                </p:cNvCxnSpPr>
                <p:nvPr/>
              </p:nvCxnSpPr>
              <p:spPr bwMode="auto">
                <a:xfrm>
                  <a:off x="7073622" y="3324186"/>
                  <a:ext cx="195928"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19" name="Straight Connector 118">
                  <a:extLst>
                    <a:ext uri="{FF2B5EF4-FFF2-40B4-BE49-F238E27FC236}">
                      <a16:creationId xmlns="" xmlns:a16="http://schemas.microsoft.com/office/drawing/2014/main" id="{6C8AC4CC-F422-452D-B118-DDCFA6D4F586}"/>
                    </a:ext>
                  </a:extLst>
                </p:cNvPr>
                <p:cNvCxnSpPr>
                  <a:cxnSpLocks/>
                </p:cNvCxnSpPr>
                <p:nvPr/>
              </p:nvCxnSpPr>
              <p:spPr bwMode="auto">
                <a:xfrm>
                  <a:off x="7019274" y="3383280"/>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cxnSp>
              <p:nvCxnSpPr>
                <p:cNvPr id="120" name="Straight Connector 119">
                  <a:extLst>
                    <a:ext uri="{FF2B5EF4-FFF2-40B4-BE49-F238E27FC236}">
                      <a16:creationId xmlns="" xmlns:a16="http://schemas.microsoft.com/office/drawing/2014/main" id="{2649B8D5-20FF-43EF-A451-27C0CF85EB86}"/>
                    </a:ext>
                  </a:extLst>
                </p:cNvPr>
                <p:cNvCxnSpPr>
                  <a:cxnSpLocks/>
                </p:cNvCxnSpPr>
                <p:nvPr/>
              </p:nvCxnSpPr>
              <p:spPr bwMode="auto">
                <a:xfrm>
                  <a:off x="6992675" y="3434909"/>
                  <a:ext cx="110596" cy="0"/>
                </a:xfrm>
                <a:prstGeom prst="line">
                  <a:avLst/>
                </a:prstGeom>
                <a:solidFill>
                  <a:schemeClr val="accent1"/>
                </a:solidFill>
                <a:ln w="28575" cap="flat" cmpd="sng" algn="ctr">
                  <a:solidFill>
                    <a:srgbClr val="00B050"/>
                  </a:solidFill>
                  <a:prstDash val="solid"/>
                  <a:round/>
                  <a:headEnd type="none" w="med" len="med"/>
                  <a:tailEnd type="none"/>
                </a:ln>
                <a:effectLst/>
              </p:spPr>
            </p:cxnSp>
          </p:grpSp>
          <p:cxnSp>
            <p:nvCxnSpPr>
              <p:cNvPr id="135" name="Straight Connector 134">
                <a:extLst>
                  <a:ext uri="{FF2B5EF4-FFF2-40B4-BE49-F238E27FC236}">
                    <a16:creationId xmlns="" xmlns:a16="http://schemas.microsoft.com/office/drawing/2014/main" id="{027195E0-DC7B-4EF8-95D0-C4C83721E785}"/>
                  </a:ext>
                </a:extLst>
              </p:cNvPr>
              <p:cNvCxnSpPr>
                <a:cxnSpLocks/>
              </p:cNvCxnSpPr>
              <p:nvPr/>
            </p:nvCxnSpPr>
            <p:spPr bwMode="auto">
              <a:xfrm>
                <a:off x="10624073" y="4595244"/>
                <a:ext cx="215521" cy="0"/>
              </a:xfrm>
              <a:prstGeom prst="line">
                <a:avLst/>
              </a:prstGeom>
              <a:solidFill>
                <a:schemeClr val="accent1"/>
              </a:solidFill>
              <a:ln w="28575" cap="flat" cmpd="sng" algn="ctr">
                <a:solidFill>
                  <a:srgbClr val="FF0000"/>
                </a:solidFill>
                <a:prstDash val="solid"/>
                <a:round/>
                <a:headEnd type="none" w="med" len="med"/>
                <a:tailEnd type="none"/>
              </a:ln>
              <a:effectLst/>
            </p:spPr>
          </p:cxnSp>
        </p:grpSp>
      </p:grpSp>
    </p:spTree>
    <p:extLst>
      <p:ext uri="{BB962C8B-B14F-4D97-AF65-F5344CB8AC3E}">
        <p14:creationId xmlns:p14="http://schemas.microsoft.com/office/powerpoint/2010/main" val="399241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0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549073" y="1597331"/>
            <a:ext cx="5192155" cy="4669155"/>
          </a:xfrm>
        </p:spPr>
        <p:txBody>
          <a:bodyPr>
            <a:noAutofit/>
          </a:bodyPr>
          <a:lstStyle/>
          <a:p>
            <a:r>
              <a:rPr lang="en-US" sz="1400" dirty="0">
                <a:solidFill>
                  <a:srgbClr val="0082F0"/>
                </a:solidFill>
              </a:rPr>
              <a:t>Cost saving </a:t>
            </a:r>
            <a:r>
              <a:rPr lang="en-US" sz="1400" dirty="0"/>
              <a:t>by a single and re-useable API implementation.</a:t>
            </a:r>
          </a:p>
          <a:p>
            <a:pPr lvl="1"/>
            <a:r>
              <a:rPr lang="en-US" sz="1000" dirty="0"/>
              <a:t>Avoid multiple domain specific interfaces that all do the same a little bit different</a:t>
            </a:r>
          </a:p>
          <a:p>
            <a:r>
              <a:rPr lang="en-US" sz="1400" dirty="0">
                <a:solidFill>
                  <a:srgbClr val="0082F0"/>
                </a:solidFill>
              </a:rPr>
              <a:t>Dynamic </a:t>
            </a:r>
            <a:r>
              <a:rPr lang="aa-ET" sz="1400" dirty="0">
                <a:solidFill>
                  <a:srgbClr val="0082F0"/>
                </a:solidFill>
              </a:rPr>
              <a:t>online </a:t>
            </a:r>
            <a:r>
              <a:rPr lang="en-US" sz="1400" dirty="0">
                <a:solidFill>
                  <a:srgbClr val="0082F0"/>
                </a:solidFill>
              </a:rPr>
              <a:t>adaptation to changing capabilities:</a:t>
            </a:r>
            <a:r>
              <a:rPr lang="en-US" sz="1400" dirty="0"/>
              <a:t/>
            </a:r>
            <a:br>
              <a:rPr lang="en-US" sz="1400" dirty="0"/>
            </a:br>
            <a:r>
              <a:rPr lang="en-US" sz="1400" dirty="0"/>
              <a:t>Intent Managers are intelligent functions that can change their capabilities dynamically</a:t>
            </a:r>
          </a:p>
          <a:p>
            <a:pPr lvl="1"/>
            <a:r>
              <a:rPr lang="en-US" sz="1000" dirty="0"/>
              <a:t>Use of app-based management systems: Apps have their own life-cycle and this can lead to online addition and removal of capabilities </a:t>
            </a:r>
          </a:p>
          <a:p>
            <a:pPr lvl="1"/>
            <a:r>
              <a:rPr lang="en-US" sz="1000" dirty="0"/>
              <a:t>Advanced AI techniques can learn and gain new capabilities</a:t>
            </a:r>
          </a:p>
          <a:p>
            <a:pPr lvl="1"/>
            <a:r>
              <a:rPr lang="en-US" sz="1000" dirty="0"/>
              <a:t>Policies and AI models have separated life-cycles allowing extensions independent from the underlying management system. </a:t>
            </a:r>
          </a:p>
          <a:p>
            <a:r>
              <a:rPr lang="en-US" sz="1400" dirty="0"/>
              <a:t>The proposed model federation and two-level interface proposal allows controlled online adaptation of the interface information model following the intent manager’s capabilities.</a:t>
            </a:r>
          </a:p>
          <a:p>
            <a:r>
              <a:rPr lang="en-US" sz="1400" dirty="0"/>
              <a:t>No need to cycle through interface design when introducing new intent content. </a:t>
            </a:r>
          </a:p>
          <a:p>
            <a:endParaRPr lang="en-US"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WHY DEFINING A POLYMORPHIC API</a:t>
            </a:r>
            <a:endParaRPr lang="en-GB" dirty="0">
              <a:solidFill>
                <a:srgbClr val="FF0000"/>
              </a:solidFill>
            </a:endParaRPr>
          </a:p>
        </p:txBody>
      </p:sp>
      <p:grpSp>
        <p:nvGrpSpPr>
          <p:cNvPr id="140" name="Group 139">
            <a:extLst>
              <a:ext uri="{FF2B5EF4-FFF2-40B4-BE49-F238E27FC236}">
                <a16:creationId xmlns="" xmlns:a16="http://schemas.microsoft.com/office/drawing/2014/main" id="{74D9062E-146F-40E9-8727-0419DA4E4DBD}"/>
              </a:ext>
            </a:extLst>
          </p:cNvPr>
          <p:cNvGrpSpPr/>
          <p:nvPr/>
        </p:nvGrpSpPr>
        <p:grpSpPr>
          <a:xfrm>
            <a:off x="6307058" y="1427995"/>
            <a:ext cx="5082704" cy="4153349"/>
            <a:chOff x="6307058" y="1427995"/>
            <a:chExt cx="5082704" cy="4153349"/>
          </a:xfrm>
        </p:grpSpPr>
        <p:grpSp>
          <p:nvGrpSpPr>
            <p:cNvPr id="7" name="Group 6">
              <a:extLst>
                <a:ext uri="{FF2B5EF4-FFF2-40B4-BE49-F238E27FC236}">
                  <a16:creationId xmlns="" xmlns:a16="http://schemas.microsoft.com/office/drawing/2014/main" id="{9EF15609-4FDD-40BD-9B4A-6F44C7009D3B}"/>
                </a:ext>
              </a:extLst>
            </p:cNvPr>
            <p:cNvGrpSpPr/>
            <p:nvPr/>
          </p:nvGrpSpPr>
          <p:grpSpPr>
            <a:xfrm>
              <a:off x="8827502" y="3905139"/>
              <a:ext cx="872959" cy="304121"/>
              <a:chOff x="2728025" y="5266337"/>
              <a:chExt cx="2058391" cy="717102"/>
            </a:xfrm>
          </p:grpSpPr>
          <p:sp>
            <p:nvSpPr>
              <p:cNvPr id="120" name="Rectangle 119">
                <a:extLst>
                  <a:ext uri="{FF2B5EF4-FFF2-40B4-BE49-F238E27FC236}">
                    <a16:creationId xmlns="" xmlns:a16="http://schemas.microsoft.com/office/drawing/2014/main" id="{9DCF6BBD-0F1E-47E9-8CCC-E2C65B1A9461}"/>
                  </a:ext>
                </a:extLst>
              </p:cNvPr>
              <p:cNvSpPr/>
              <p:nvPr/>
            </p:nvSpPr>
            <p:spPr bwMode="auto">
              <a:xfrm>
                <a:off x="2728025" y="5266337"/>
                <a:ext cx="2058391" cy="717102"/>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b="0" i="0" u="none" strike="noStrike" cap="none" normalizeH="0" baseline="0" dirty="0" err="1">
                  <a:ln>
                    <a:noFill/>
                  </a:ln>
                  <a:solidFill>
                    <a:schemeClr val="bg1"/>
                  </a:solidFill>
                  <a:effectLst/>
                  <a:latin typeface="+mn-lt"/>
                </a:endParaRPr>
              </a:p>
            </p:txBody>
          </p:sp>
          <p:grpSp>
            <p:nvGrpSpPr>
              <p:cNvPr id="121" name="Group 120">
                <a:extLst>
                  <a:ext uri="{FF2B5EF4-FFF2-40B4-BE49-F238E27FC236}">
                    <a16:creationId xmlns="" xmlns:a16="http://schemas.microsoft.com/office/drawing/2014/main" id="{755FFF98-FB11-4621-9196-5C2A4FC6BD11}"/>
                  </a:ext>
                </a:extLst>
              </p:cNvPr>
              <p:cNvGrpSpPr/>
              <p:nvPr/>
            </p:nvGrpSpPr>
            <p:grpSpPr>
              <a:xfrm>
                <a:off x="2847167" y="5390272"/>
                <a:ext cx="1820107" cy="469233"/>
                <a:chOff x="2809959" y="5353599"/>
                <a:chExt cx="1820107" cy="469233"/>
              </a:xfrm>
            </p:grpSpPr>
            <p:grpSp>
              <p:nvGrpSpPr>
                <p:cNvPr id="122" name="Group 121">
                  <a:extLst>
                    <a:ext uri="{FF2B5EF4-FFF2-40B4-BE49-F238E27FC236}">
                      <a16:creationId xmlns="" xmlns:a16="http://schemas.microsoft.com/office/drawing/2014/main" id="{2EDCB281-1138-4528-B968-48181672BBEC}"/>
                    </a:ext>
                  </a:extLst>
                </p:cNvPr>
                <p:cNvGrpSpPr/>
                <p:nvPr/>
              </p:nvGrpSpPr>
              <p:grpSpPr>
                <a:xfrm>
                  <a:off x="2809959" y="5353599"/>
                  <a:ext cx="598740" cy="469233"/>
                  <a:chOff x="2067670" y="3299600"/>
                  <a:chExt cx="598740" cy="469233"/>
                </a:xfrm>
              </p:grpSpPr>
              <p:sp>
                <p:nvSpPr>
                  <p:cNvPr id="129" name="Isosceles Triangle 128">
                    <a:extLst>
                      <a:ext uri="{FF2B5EF4-FFF2-40B4-BE49-F238E27FC236}">
                        <a16:creationId xmlns="" xmlns:a16="http://schemas.microsoft.com/office/drawing/2014/main" id="{E5CBA282-BA9E-441C-87FA-2B7FD13759BC}"/>
                      </a:ext>
                    </a:extLst>
                  </p:cNvPr>
                  <p:cNvSpPr/>
                  <p:nvPr/>
                </p:nvSpPr>
                <p:spPr bwMode="auto">
                  <a:xfrm>
                    <a:off x="2067670" y="3299600"/>
                    <a:ext cx="598740" cy="469233"/>
                  </a:xfrm>
                  <a:prstGeom prst="triangle">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30" name="Picture Placeholder 27">
                    <a:extLst>
                      <a:ext uri="{FF2B5EF4-FFF2-40B4-BE49-F238E27FC236}">
                        <a16:creationId xmlns="" xmlns:a16="http://schemas.microsoft.com/office/drawing/2014/main" id="{16E14035-39D5-47CE-AA17-EF2EA125E60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123" name="Group 122">
                  <a:extLst>
                    <a:ext uri="{FF2B5EF4-FFF2-40B4-BE49-F238E27FC236}">
                      <a16:creationId xmlns="" xmlns:a16="http://schemas.microsoft.com/office/drawing/2014/main" id="{4D38A824-97E9-436D-B3CB-DCE05F88E486}"/>
                    </a:ext>
                  </a:extLst>
                </p:cNvPr>
                <p:cNvGrpSpPr/>
                <p:nvPr/>
              </p:nvGrpSpPr>
              <p:grpSpPr>
                <a:xfrm>
                  <a:off x="3538419" y="5353599"/>
                  <a:ext cx="469232" cy="469232"/>
                  <a:chOff x="2887132" y="3299601"/>
                  <a:chExt cx="469232" cy="469232"/>
                </a:xfrm>
              </p:grpSpPr>
              <p:sp>
                <p:nvSpPr>
                  <p:cNvPr id="127" name="Rectangle: Rounded Corners 126">
                    <a:extLst>
                      <a:ext uri="{FF2B5EF4-FFF2-40B4-BE49-F238E27FC236}">
                        <a16:creationId xmlns="" xmlns:a16="http://schemas.microsoft.com/office/drawing/2014/main" id="{11253DA0-2971-4F4B-B013-CCC356AEA731}"/>
                      </a:ext>
                    </a:extLst>
                  </p:cNvPr>
                  <p:cNvSpPr/>
                  <p:nvPr/>
                </p:nvSpPr>
                <p:spPr bwMode="auto">
                  <a:xfrm>
                    <a:off x="2887132" y="3299601"/>
                    <a:ext cx="469232" cy="469232"/>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28" name="Picture Placeholder 27">
                    <a:extLst>
                      <a:ext uri="{FF2B5EF4-FFF2-40B4-BE49-F238E27FC236}">
                        <a16:creationId xmlns="" xmlns:a16="http://schemas.microsoft.com/office/drawing/2014/main" id="{05C8B55C-D79E-4570-967F-F2E75513F9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124" name="Group 123">
                  <a:extLst>
                    <a:ext uri="{FF2B5EF4-FFF2-40B4-BE49-F238E27FC236}">
                      <a16:creationId xmlns="" xmlns:a16="http://schemas.microsoft.com/office/drawing/2014/main" id="{043E5F76-6D22-494D-8DBE-171859310E33}"/>
                    </a:ext>
                  </a:extLst>
                </p:cNvPr>
                <p:cNvGrpSpPr/>
                <p:nvPr/>
              </p:nvGrpSpPr>
              <p:grpSpPr>
                <a:xfrm>
                  <a:off x="4137372" y="5353599"/>
                  <a:ext cx="492694" cy="469232"/>
                  <a:chOff x="7026841" y="2428282"/>
                  <a:chExt cx="960120" cy="914400"/>
                </a:xfrm>
              </p:grpSpPr>
              <p:sp>
                <p:nvSpPr>
                  <p:cNvPr id="125" name="Pentagon 124">
                    <a:extLst>
                      <a:ext uri="{FF2B5EF4-FFF2-40B4-BE49-F238E27FC236}">
                        <a16:creationId xmlns="" xmlns:a16="http://schemas.microsoft.com/office/drawing/2014/main" id="{B1433917-99E5-444F-8FBA-72302432AD68}"/>
                      </a:ext>
                    </a:extLst>
                  </p:cNvPr>
                  <p:cNvSpPr/>
                  <p:nvPr/>
                </p:nvSpPr>
                <p:spPr bwMode="auto">
                  <a:xfrm>
                    <a:off x="7026841" y="2428282"/>
                    <a:ext cx="960120" cy="914400"/>
                  </a:xfrm>
                  <a:prstGeom prst="pentagon">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26" name="Picture Placeholder 33">
                    <a:extLst>
                      <a:ext uri="{FF2B5EF4-FFF2-40B4-BE49-F238E27FC236}">
                        <a16:creationId xmlns="" xmlns:a16="http://schemas.microsoft.com/office/drawing/2014/main" id="{57EE9354-B530-4E0F-955F-59BECB724ED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grpSp>
          <p:nvGrpSpPr>
            <p:cNvPr id="8" name="Group 7">
              <a:extLst>
                <a:ext uri="{FF2B5EF4-FFF2-40B4-BE49-F238E27FC236}">
                  <a16:creationId xmlns="" xmlns:a16="http://schemas.microsoft.com/office/drawing/2014/main" id="{87DFA231-F225-4303-9181-553A908804B1}"/>
                </a:ext>
              </a:extLst>
            </p:cNvPr>
            <p:cNvGrpSpPr/>
            <p:nvPr/>
          </p:nvGrpSpPr>
          <p:grpSpPr>
            <a:xfrm>
              <a:off x="8831644" y="2736951"/>
              <a:ext cx="2558118" cy="304121"/>
              <a:chOff x="1903404" y="2211865"/>
              <a:chExt cx="2813928" cy="334533"/>
            </a:xfrm>
          </p:grpSpPr>
          <p:grpSp>
            <p:nvGrpSpPr>
              <p:cNvPr id="107" name="Group 106">
                <a:extLst>
                  <a:ext uri="{FF2B5EF4-FFF2-40B4-BE49-F238E27FC236}">
                    <a16:creationId xmlns="" xmlns:a16="http://schemas.microsoft.com/office/drawing/2014/main" id="{833B0ED3-5486-4DFB-97DC-3A7D05BA761D}"/>
                  </a:ext>
                </a:extLst>
              </p:cNvPr>
              <p:cNvGrpSpPr/>
              <p:nvPr/>
            </p:nvGrpSpPr>
            <p:grpSpPr>
              <a:xfrm>
                <a:off x="1903404" y="2211865"/>
                <a:ext cx="960255" cy="334533"/>
                <a:chOff x="2728025" y="5266337"/>
                <a:chExt cx="2058391" cy="717102"/>
              </a:xfrm>
            </p:grpSpPr>
            <p:sp>
              <p:nvSpPr>
                <p:cNvPr id="109" name="Rectangle 108">
                  <a:extLst>
                    <a:ext uri="{FF2B5EF4-FFF2-40B4-BE49-F238E27FC236}">
                      <a16:creationId xmlns="" xmlns:a16="http://schemas.microsoft.com/office/drawing/2014/main" id="{E8001E70-5004-4A85-A0A6-2A1E9303D65C}"/>
                    </a:ext>
                  </a:extLst>
                </p:cNvPr>
                <p:cNvSpPr/>
                <p:nvPr/>
              </p:nvSpPr>
              <p:spPr bwMode="auto">
                <a:xfrm>
                  <a:off x="2728025" y="5266337"/>
                  <a:ext cx="2058391" cy="717102"/>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1200" b="0" i="0" u="none" strike="noStrike" cap="none" normalizeH="0" baseline="0" dirty="0" err="1">
                    <a:ln>
                      <a:noFill/>
                    </a:ln>
                    <a:solidFill>
                      <a:schemeClr val="bg1"/>
                    </a:solidFill>
                    <a:effectLst/>
                    <a:latin typeface="+mn-lt"/>
                  </a:endParaRPr>
                </a:p>
              </p:txBody>
            </p:sp>
            <p:grpSp>
              <p:nvGrpSpPr>
                <p:cNvPr id="110" name="Group 109">
                  <a:extLst>
                    <a:ext uri="{FF2B5EF4-FFF2-40B4-BE49-F238E27FC236}">
                      <a16:creationId xmlns="" xmlns:a16="http://schemas.microsoft.com/office/drawing/2014/main" id="{2B2F4CB3-69CB-4D88-8F74-71B451CD562B}"/>
                    </a:ext>
                  </a:extLst>
                </p:cNvPr>
                <p:cNvGrpSpPr/>
                <p:nvPr/>
              </p:nvGrpSpPr>
              <p:grpSpPr>
                <a:xfrm>
                  <a:off x="2847167" y="5390272"/>
                  <a:ext cx="1820107" cy="469233"/>
                  <a:chOff x="2809959" y="5353599"/>
                  <a:chExt cx="1820107" cy="469233"/>
                </a:xfrm>
              </p:grpSpPr>
              <p:grpSp>
                <p:nvGrpSpPr>
                  <p:cNvPr id="111" name="Group 110">
                    <a:extLst>
                      <a:ext uri="{FF2B5EF4-FFF2-40B4-BE49-F238E27FC236}">
                        <a16:creationId xmlns="" xmlns:a16="http://schemas.microsoft.com/office/drawing/2014/main" id="{CD9FB507-8305-4DAB-998F-CA00A8024EA0}"/>
                      </a:ext>
                    </a:extLst>
                  </p:cNvPr>
                  <p:cNvGrpSpPr/>
                  <p:nvPr/>
                </p:nvGrpSpPr>
                <p:grpSpPr>
                  <a:xfrm>
                    <a:off x="2809959" y="5353599"/>
                    <a:ext cx="598740" cy="469233"/>
                    <a:chOff x="2067670" y="3299600"/>
                    <a:chExt cx="598740" cy="469233"/>
                  </a:xfrm>
                </p:grpSpPr>
                <p:sp>
                  <p:nvSpPr>
                    <p:cNvPr id="118" name="Isosceles Triangle 117">
                      <a:extLst>
                        <a:ext uri="{FF2B5EF4-FFF2-40B4-BE49-F238E27FC236}">
                          <a16:creationId xmlns="" xmlns:a16="http://schemas.microsoft.com/office/drawing/2014/main" id="{F4DE5190-F9E2-4B02-BBF0-4F16C23CB3D1}"/>
                        </a:ext>
                      </a:extLst>
                    </p:cNvPr>
                    <p:cNvSpPr/>
                    <p:nvPr/>
                  </p:nvSpPr>
                  <p:spPr bwMode="auto">
                    <a:xfrm>
                      <a:off x="2067670" y="3299600"/>
                      <a:ext cx="598740" cy="469233"/>
                    </a:xfrm>
                    <a:prstGeom prst="triangle">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050" dirty="0" err="1">
                        <a:solidFill>
                          <a:schemeClr val="bg1"/>
                        </a:solidFill>
                      </a:endParaRPr>
                    </a:p>
                  </p:txBody>
                </p:sp>
                <p:pic>
                  <p:nvPicPr>
                    <p:cNvPr id="119" name="Picture Placeholder 27">
                      <a:extLst>
                        <a:ext uri="{FF2B5EF4-FFF2-40B4-BE49-F238E27FC236}">
                          <a16:creationId xmlns="" xmlns:a16="http://schemas.microsoft.com/office/drawing/2014/main" id="{CB2FB6C0-3A58-4A89-BEED-645968EE7E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112" name="Group 111">
                    <a:extLst>
                      <a:ext uri="{FF2B5EF4-FFF2-40B4-BE49-F238E27FC236}">
                        <a16:creationId xmlns="" xmlns:a16="http://schemas.microsoft.com/office/drawing/2014/main" id="{C34A05E5-ED26-45DF-BBFF-15A45AC6D0D5}"/>
                      </a:ext>
                    </a:extLst>
                  </p:cNvPr>
                  <p:cNvGrpSpPr/>
                  <p:nvPr/>
                </p:nvGrpSpPr>
                <p:grpSpPr>
                  <a:xfrm>
                    <a:off x="3538419" y="5353599"/>
                    <a:ext cx="469232" cy="469232"/>
                    <a:chOff x="2887132" y="3299601"/>
                    <a:chExt cx="469232" cy="469232"/>
                  </a:xfrm>
                </p:grpSpPr>
                <p:sp>
                  <p:nvSpPr>
                    <p:cNvPr id="116" name="Rectangle: Rounded Corners 115">
                      <a:extLst>
                        <a:ext uri="{FF2B5EF4-FFF2-40B4-BE49-F238E27FC236}">
                          <a16:creationId xmlns="" xmlns:a16="http://schemas.microsoft.com/office/drawing/2014/main" id="{98FE9CA1-700B-4E38-9429-B2A5E3F919A7}"/>
                        </a:ext>
                      </a:extLst>
                    </p:cNvPr>
                    <p:cNvSpPr/>
                    <p:nvPr/>
                  </p:nvSpPr>
                  <p:spPr bwMode="auto">
                    <a:xfrm>
                      <a:off x="2887132" y="3299601"/>
                      <a:ext cx="469232" cy="469232"/>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050" dirty="0" err="1">
                        <a:solidFill>
                          <a:schemeClr val="bg1"/>
                        </a:solidFill>
                      </a:endParaRPr>
                    </a:p>
                  </p:txBody>
                </p:sp>
                <p:pic>
                  <p:nvPicPr>
                    <p:cNvPr id="117" name="Picture Placeholder 27">
                      <a:extLst>
                        <a:ext uri="{FF2B5EF4-FFF2-40B4-BE49-F238E27FC236}">
                          <a16:creationId xmlns="" xmlns:a16="http://schemas.microsoft.com/office/drawing/2014/main" id="{A034A13A-439D-461B-9B80-FE6D1D9727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113" name="Group 112">
                    <a:extLst>
                      <a:ext uri="{FF2B5EF4-FFF2-40B4-BE49-F238E27FC236}">
                        <a16:creationId xmlns="" xmlns:a16="http://schemas.microsoft.com/office/drawing/2014/main" id="{00AFF222-C6EF-4C82-A645-ADD43A7F5815}"/>
                      </a:ext>
                    </a:extLst>
                  </p:cNvPr>
                  <p:cNvGrpSpPr/>
                  <p:nvPr/>
                </p:nvGrpSpPr>
                <p:grpSpPr>
                  <a:xfrm>
                    <a:off x="4137372" y="5353599"/>
                    <a:ext cx="492694" cy="469232"/>
                    <a:chOff x="7026841" y="2428282"/>
                    <a:chExt cx="960120" cy="914400"/>
                  </a:xfrm>
                </p:grpSpPr>
                <p:sp>
                  <p:nvSpPr>
                    <p:cNvPr id="114" name="Pentagon 113">
                      <a:extLst>
                        <a:ext uri="{FF2B5EF4-FFF2-40B4-BE49-F238E27FC236}">
                          <a16:creationId xmlns="" xmlns:a16="http://schemas.microsoft.com/office/drawing/2014/main" id="{5DD848B5-EF8A-4601-B6B0-43E8FDA38383}"/>
                        </a:ext>
                      </a:extLst>
                    </p:cNvPr>
                    <p:cNvSpPr/>
                    <p:nvPr/>
                  </p:nvSpPr>
                  <p:spPr bwMode="auto">
                    <a:xfrm>
                      <a:off x="7026841" y="2428282"/>
                      <a:ext cx="960120" cy="914400"/>
                    </a:xfrm>
                    <a:prstGeom prst="pentagon">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050" dirty="0" err="1">
                        <a:solidFill>
                          <a:schemeClr val="bg1"/>
                        </a:solidFill>
                      </a:endParaRPr>
                    </a:p>
                  </p:txBody>
                </p:sp>
                <p:pic>
                  <p:nvPicPr>
                    <p:cNvPr id="115" name="Picture Placeholder 33">
                      <a:extLst>
                        <a:ext uri="{FF2B5EF4-FFF2-40B4-BE49-F238E27FC236}">
                          <a16:creationId xmlns="" xmlns:a16="http://schemas.microsoft.com/office/drawing/2014/main" id="{E8C55A62-9726-4497-BB8F-8680DD135E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sp>
            <p:nvSpPr>
              <p:cNvPr id="108" name="TextBox 107">
                <a:extLst>
                  <a:ext uri="{FF2B5EF4-FFF2-40B4-BE49-F238E27FC236}">
                    <a16:creationId xmlns="" xmlns:a16="http://schemas.microsoft.com/office/drawing/2014/main" id="{42041C61-D198-440F-BA82-B3C54E3F0714}"/>
                  </a:ext>
                </a:extLst>
              </p:cNvPr>
              <p:cNvSpPr txBox="1"/>
              <p:nvPr/>
            </p:nvSpPr>
            <p:spPr bwMode="auto">
              <a:xfrm>
                <a:off x="2859103" y="2246508"/>
                <a:ext cx="1858229" cy="28374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200" dirty="0"/>
                  <a:t>Business Intent Manager</a:t>
                </a:r>
              </a:p>
            </p:txBody>
          </p:sp>
        </p:grpSp>
        <p:sp>
          <p:nvSpPr>
            <p:cNvPr id="9" name="TextBox 8">
              <a:extLst>
                <a:ext uri="{FF2B5EF4-FFF2-40B4-BE49-F238E27FC236}">
                  <a16:creationId xmlns="" xmlns:a16="http://schemas.microsoft.com/office/drawing/2014/main" id="{C314A510-42FE-4EA7-8267-2598E8F48FFF}"/>
                </a:ext>
              </a:extLst>
            </p:cNvPr>
            <p:cNvSpPr txBox="1"/>
            <p:nvPr/>
          </p:nvSpPr>
          <p:spPr bwMode="auto">
            <a:xfrm>
              <a:off x="9702294" y="3925880"/>
              <a:ext cx="1652238"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200" dirty="0"/>
                <a:t>Service Intent Manager</a:t>
              </a:r>
            </a:p>
          </p:txBody>
        </p:sp>
        <p:grpSp>
          <p:nvGrpSpPr>
            <p:cNvPr id="10" name="Group 9">
              <a:extLst>
                <a:ext uri="{FF2B5EF4-FFF2-40B4-BE49-F238E27FC236}">
                  <a16:creationId xmlns="" xmlns:a16="http://schemas.microsoft.com/office/drawing/2014/main" id="{C9298F40-8D4E-4C06-A6AB-BA48FC06BF1E}"/>
                </a:ext>
              </a:extLst>
            </p:cNvPr>
            <p:cNvGrpSpPr/>
            <p:nvPr/>
          </p:nvGrpSpPr>
          <p:grpSpPr>
            <a:xfrm>
              <a:off x="7942742" y="4982542"/>
              <a:ext cx="872959" cy="304121"/>
              <a:chOff x="1145021" y="4209448"/>
              <a:chExt cx="960255" cy="334533"/>
            </a:xfrm>
          </p:grpSpPr>
          <p:sp>
            <p:nvSpPr>
              <p:cNvPr id="96" name="Rectangle 95">
                <a:extLst>
                  <a:ext uri="{FF2B5EF4-FFF2-40B4-BE49-F238E27FC236}">
                    <a16:creationId xmlns="" xmlns:a16="http://schemas.microsoft.com/office/drawing/2014/main" id="{FF2EF5F9-074B-4507-82D6-5E935F4559DA}"/>
                  </a:ext>
                </a:extLst>
              </p:cNvPr>
              <p:cNvSpPr/>
              <p:nvPr/>
            </p:nvSpPr>
            <p:spPr bwMode="auto">
              <a:xfrm>
                <a:off x="1145021" y="4209448"/>
                <a:ext cx="960255" cy="334533"/>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b="0" i="0" u="none" strike="noStrike" cap="none" normalizeH="0" baseline="0" dirty="0" err="1">
                  <a:ln>
                    <a:noFill/>
                  </a:ln>
                  <a:solidFill>
                    <a:schemeClr val="bg1"/>
                  </a:solidFill>
                  <a:effectLst/>
                  <a:latin typeface="+mn-lt"/>
                </a:endParaRPr>
              </a:p>
            </p:txBody>
          </p:sp>
          <p:grpSp>
            <p:nvGrpSpPr>
              <p:cNvPr id="97" name="Group 96">
                <a:extLst>
                  <a:ext uri="{FF2B5EF4-FFF2-40B4-BE49-F238E27FC236}">
                    <a16:creationId xmlns="" xmlns:a16="http://schemas.microsoft.com/office/drawing/2014/main" id="{8CCF0206-AD0C-4643-82DD-9B9F9EEB4A49}"/>
                  </a:ext>
                </a:extLst>
              </p:cNvPr>
              <p:cNvGrpSpPr/>
              <p:nvPr/>
            </p:nvGrpSpPr>
            <p:grpSpPr>
              <a:xfrm>
                <a:off x="1200602" y="4267265"/>
                <a:ext cx="849094" cy="218900"/>
                <a:chOff x="2809959" y="5353599"/>
                <a:chExt cx="1820107" cy="469233"/>
              </a:xfrm>
            </p:grpSpPr>
            <p:grpSp>
              <p:nvGrpSpPr>
                <p:cNvPr id="98" name="Group 97">
                  <a:extLst>
                    <a:ext uri="{FF2B5EF4-FFF2-40B4-BE49-F238E27FC236}">
                      <a16:creationId xmlns="" xmlns:a16="http://schemas.microsoft.com/office/drawing/2014/main" id="{8C061F87-AAAC-4515-82EB-A54A36F623A4}"/>
                    </a:ext>
                  </a:extLst>
                </p:cNvPr>
                <p:cNvGrpSpPr/>
                <p:nvPr/>
              </p:nvGrpSpPr>
              <p:grpSpPr>
                <a:xfrm>
                  <a:off x="2809959" y="5353599"/>
                  <a:ext cx="598740" cy="469233"/>
                  <a:chOff x="2067670" y="3299600"/>
                  <a:chExt cx="598740" cy="469233"/>
                </a:xfrm>
              </p:grpSpPr>
              <p:sp>
                <p:nvSpPr>
                  <p:cNvPr id="105" name="Isosceles Triangle 104">
                    <a:extLst>
                      <a:ext uri="{FF2B5EF4-FFF2-40B4-BE49-F238E27FC236}">
                        <a16:creationId xmlns="" xmlns:a16="http://schemas.microsoft.com/office/drawing/2014/main" id="{4E61D6EC-26FC-4223-B199-FCC86A96E032}"/>
                      </a:ext>
                    </a:extLst>
                  </p:cNvPr>
                  <p:cNvSpPr/>
                  <p:nvPr/>
                </p:nvSpPr>
                <p:spPr bwMode="auto">
                  <a:xfrm>
                    <a:off x="2067670" y="3299600"/>
                    <a:ext cx="598740" cy="469233"/>
                  </a:xfrm>
                  <a:prstGeom prst="triangle">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06" name="Picture Placeholder 27">
                    <a:extLst>
                      <a:ext uri="{FF2B5EF4-FFF2-40B4-BE49-F238E27FC236}">
                        <a16:creationId xmlns="" xmlns:a16="http://schemas.microsoft.com/office/drawing/2014/main" id="{5223731E-EA9C-4617-8124-04879F06238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99" name="Group 98">
                  <a:extLst>
                    <a:ext uri="{FF2B5EF4-FFF2-40B4-BE49-F238E27FC236}">
                      <a16:creationId xmlns="" xmlns:a16="http://schemas.microsoft.com/office/drawing/2014/main" id="{32BB62E0-3E25-4E2B-AF6E-53D2838B19BB}"/>
                    </a:ext>
                  </a:extLst>
                </p:cNvPr>
                <p:cNvGrpSpPr/>
                <p:nvPr/>
              </p:nvGrpSpPr>
              <p:grpSpPr>
                <a:xfrm>
                  <a:off x="3538419" y="5353599"/>
                  <a:ext cx="469232" cy="469232"/>
                  <a:chOff x="2887132" y="3299601"/>
                  <a:chExt cx="469232" cy="469232"/>
                </a:xfrm>
              </p:grpSpPr>
              <p:sp>
                <p:nvSpPr>
                  <p:cNvPr id="103" name="Rectangle: Rounded Corners 102">
                    <a:extLst>
                      <a:ext uri="{FF2B5EF4-FFF2-40B4-BE49-F238E27FC236}">
                        <a16:creationId xmlns="" xmlns:a16="http://schemas.microsoft.com/office/drawing/2014/main" id="{B3AF64BC-F272-4C63-B24E-C1037753CBC2}"/>
                      </a:ext>
                    </a:extLst>
                  </p:cNvPr>
                  <p:cNvSpPr/>
                  <p:nvPr/>
                </p:nvSpPr>
                <p:spPr bwMode="auto">
                  <a:xfrm>
                    <a:off x="2887132" y="3299601"/>
                    <a:ext cx="469232" cy="469232"/>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04" name="Picture Placeholder 27">
                    <a:extLst>
                      <a:ext uri="{FF2B5EF4-FFF2-40B4-BE49-F238E27FC236}">
                        <a16:creationId xmlns="" xmlns:a16="http://schemas.microsoft.com/office/drawing/2014/main" id="{C1CB1BA6-FD12-469F-87D8-09C78B1549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100" name="Group 99">
                  <a:extLst>
                    <a:ext uri="{FF2B5EF4-FFF2-40B4-BE49-F238E27FC236}">
                      <a16:creationId xmlns="" xmlns:a16="http://schemas.microsoft.com/office/drawing/2014/main" id="{CF1DF366-B6BF-4D3E-AE02-172A570AC67D}"/>
                    </a:ext>
                  </a:extLst>
                </p:cNvPr>
                <p:cNvGrpSpPr/>
                <p:nvPr/>
              </p:nvGrpSpPr>
              <p:grpSpPr>
                <a:xfrm>
                  <a:off x="4137372" y="5353599"/>
                  <a:ext cx="492694" cy="469232"/>
                  <a:chOff x="7026841" y="2428282"/>
                  <a:chExt cx="960120" cy="914400"/>
                </a:xfrm>
              </p:grpSpPr>
              <p:sp>
                <p:nvSpPr>
                  <p:cNvPr id="101" name="Pentagon 100">
                    <a:extLst>
                      <a:ext uri="{FF2B5EF4-FFF2-40B4-BE49-F238E27FC236}">
                        <a16:creationId xmlns="" xmlns:a16="http://schemas.microsoft.com/office/drawing/2014/main" id="{7326217A-D1D6-487C-810F-4C30F8B2232B}"/>
                      </a:ext>
                    </a:extLst>
                  </p:cNvPr>
                  <p:cNvSpPr/>
                  <p:nvPr/>
                </p:nvSpPr>
                <p:spPr bwMode="auto">
                  <a:xfrm>
                    <a:off x="7026841" y="2428282"/>
                    <a:ext cx="960120" cy="914400"/>
                  </a:xfrm>
                  <a:prstGeom prst="pentagon">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02" name="Picture Placeholder 33">
                    <a:extLst>
                      <a:ext uri="{FF2B5EF4-FFF2-40B4-BE49-F238E27FC236}">
                        <a16:creationId xmlns="" xmlns:a16="http://schemas.microsoft.com/office/drawing/2014/main" id="{A558C31D-CCDE-459C-9BB0-BE577885A1C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grpSp>
          <p:nvGrpSpPr>
            <p:cNvPr id="11" name="Group 10">
              <a:extLst>
                <a:ext uri="{FF2B5EF4-FFF2-40B4-BE49-F238E27FC236}">
                  <a16:creationId xmlns="" xmlns:a16="http://schemas.microsoft.com/office/drawing/2014/main" id="{00DF2CCB-3F08-4EE1-943B-A7796A8620AF}"/>
                </a:ext>
              </a:extLst>
            </p:cNvPr>
            <p:cNvGrpSpPr/>
            <p:nvPr/>
          </p:nvGrpSpPr>
          <p:grpSpPr>
            <a:xfrm>
              <a:off x="9711430" y="4981262"/>
              <a:ext cx="872959" cy="304121"/>
              <a:chOff x="1145021" y="4209448"/>
              <a:chExt cx="960255" cy="334533"/>
            </a:xfrm>
          </p:grpSpPr>
          <p:sp>
            <p:nvSpPr>
              <p:cNvPr id="85" name="Rectangle 84">
                <a:extLst>
                  <a:ext uri="{FF2B5EF4-FFF2-40B4-BE49-F238E27FC236}">
                    <a16:creationId xmlns="" xmlns:a16="http://schemas.microsoft.com/office/drawing/2014/main" id="{BEDAD485-DBB8-49EF-B871-746FA31BBB51}"/>
                  </a:ext>
                </a:extLst>
              </p:cNvPr>
              <p:cNvSpPr/>
              <p:nvPr/>
            </p:nvSpPr>
            <p:spPr bwMode="auto">
              <a:xfrm>
                <a:off x="1145021" y="4209448"/>
                <a:ext cx="960255" cy="334533"/>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b="0" i="0" u="none" strike="noStrike" cap="none" normalizeH="0" baseline="0" dirty="0" err="1">
                  <a:ln>
                    <a:noFill/>
                  </a:ln>
                  <a:solidFill>
                    <a:schemeClr val="bg1"/>
                  </a:solidFill>
                  <a:effectLst/>
                  <a:latin typeface="+mn-lt"/>
                </a:endParaRPr>
              </a:p>
            </p:txBody>
          </p:sp>
          <p:grpSp>
            <p:nvGrpSpPr>
              <p:cNvPr id="86" name="Group 85">
                <a:extLst>
                  <a:ext uri="{FF2B5EF4-FFF2-40B4-BE49-F238E27FC236}">
                    <a16:creationId xmlns="" xmlns:a16="http://schemas.microsoft.com/office/drawing/2014/main" id="{09D77828-742F-4CD1-BED0-8DDD64128729}"/>
                  </a:ext>
                </a:extLst>
              </p:cNvPr>
              <p:cNvGrpSpPr/>
              <p:nvPr/>
            </p:nvGrpSpPr>
            <p:grpSpPr>
              <a:xfrm>
                <a:off x="1200602" y="4267265"/>
                <a:ext cx="849094" cy="218900"/>
                <a:chOff x="2809959" y="5353599"/>
                <a:chExt cx="1820107" cy="469233"/>
              </a:xfrm>
            </p:grpSpPr>
            <p:grpSp>
              <p:nvGrpSpPr>
                <p:cNvPr id="87" name="Group 86">
                  <a:extLst>
                    <a:ext uri="{FF2B5EF4-FFF2-40B4-BE49-F238E27FC236}">
                      <a16:creationId xmlns="" xmlns:a16="http://schemas.microsoft.com/office/drawing/2014/main" id="{84234A20-D1F5-4A18-AD0C-D9F5F9D2C63B}"/>
                    </a:ext>
                  </a:extLst>
                </p:cNvPr>
                <p:cNvGrpSpPr/>
                <p:nvPr/>
              </p:nvGrpSpPr>
              <p:grpSpPr>
                <a:xfrm>
                  <a:off x="2809959" y="5353599"/>
                  <a:ext cx="598740" cy="469233"/>
                  <a:chOff x="2067670" y="3299600"/>
                  <a:chExt cx="598740" cy="469233"/>
                </a:xfrm>
              </p:grpSpPr>
              <p:sp>
                <p:nvSpPr>
                  <p:cNvPr id="94" name="Isosceles Triangle 93">
                    <a:extLst>
                      <a:ext uri="{FF2B5EF4-FFF2-40B4-BE49-F238E27FC236}">
                        <a16:creationId xmlns="" xmlns:a16="http://schemas.microsoft.com/office/drawing/2014/main" id="{E9AC76AA-FF66-4D85-A833-CA959CCCE97B}"/>
                      </a:ext>
                    </a:extLst>
                  </p:cNvPr>
                  <p:cNvSpPr/>
                  <p:nvPr/>
                </p:nvSpPr>
                <p:spPr bwMode="auto">
                  <a:xfrm>
                    <a:off x="2067670" y="3299600"/>
                    <a:ext cx="598740" cy="469233"/>
                  </a:xfrm>
                  <a:prstGeom prst="triangle">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95" name="Picture Placeholder 27">
                    <a:extLst>
                      <a:ext uri="{FF2B5EF4-FFF2-40B4-BE49-F238E27FC236}">
                        <a16:creationId xmlns="" xmlns:a16="http://schemas.microsoft.com/office/drawing/2014/main" id="{3768306F-D049-498E-88C6-C3367FE00D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88" name="Group 87">
                  <a:extLst>
                    <a:ext uri="{FF2B5EF4-FFF2-40B4-BE49-F238E27FC236}">
                      <a16:creationId xmlns="" xmlns:a16="http://schemas.microsoft.com/office/drawing/2014/main" id="{07EDFCB1-A6E7-40D9-8963-EB515AD84339}"/>
                    </a:ext>
                  </a:extLst>
                </p:cNvPr>
                <p:cNvGrpSpPr/>
                <p:nvPr/>
              </p:nvGrpSpPr>
              <p:grpSpPr>
                <a:xfrm>
                  <a:off x="3538419" y="5353599"/>
                  <a:ext cx="469232" cy="469232"/>
                  <a:chOff x="2887132" y="3299601"/>
                  <a:chExt cx="469232" cy="469232"/>
                </a:xfrm>
              </p:grpSpPr>
              <p:sp>
                <p:nvSpPr>
                  <p:cNvPr id="92" name="Rectangle: Rounded Corners 91">
                    <a:extLst>
                      <a:ext uri="{FF2B5EF4-FFF2-40B4-BE49-F238E27FC236}">
                        <a16:creationId xmlns="" xmlns:a16="http://schemas.microsoft.com/office/drawing/2014/main" id="{2F2B8D88-6147-4F9E-9D7E-B19E07E866B7}"/>
                      </a:ext>
                    </a:extLst>
                  </p:cNvPr>
                  <p:cNvSpPr/>
                  <p:nvPr/>
                </p:nvSpPr>
                <p:spPr bwMode="auto">
                  <a:xfrm>
                    <a:off x="2887132" y="3299601"/>
                    <a:ext cx="469232" cy="469232"/>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93" name="Picture Placeholder 27">
                    <a:extLst>
                      <a:ext uri="{FF2B5EF4-FFF2-40B4-BE49-F238E27FC236}">
                        <a16:creationId xmlns="" xmlns:a16="http://schemas.microsoft.com/office/drawing/2014/main" id="{C360DCC4-C0FB-4303-972C-FBE36729C4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89" name="Group 88">
                  <a:extLst>
                    <a:ext uri="{FF2B5EF4-FFF2-40B4-BE49-F238E27FC236}">
                      <a16:creationId xmlns="" xmlns:a16="http://schemas.microsoft.com/office/drawing/2014/main" id="{BF4A5A85-1996-4431-A006-49C087F65436}"/>
                    </a:ext>
                  </a:extLst>
                </p:cNvPr>
                <p:cNvGrpSpPr/>
                <p:nvPr/>
              </p:nvGrpSpPr>
              <p:grpSpPr>
                <a:xfrm>
                  <a:off x="4137372" y="5353599"/>
                  <a:ext cx="492694" cy="469232"/>
                  <a:chOff x="7026841" y="2428282"/>
                  <a:chExt cx="960120" cy="914400"/>
                </a:xfrm>
              </p:grpSpPr>
              <p:sp>
                <p:nvSpPr>
                  <p:cNvPr id="90" name="Pentagon 89">
                    <a:extLst>
                      <a:ext uri="{FF2B5EF4-FFF2-40B4-BE49-F238E27FC236}">
                        <a16:creationId xmlns="" xmlns:a16="http://schemas.microsoft.com/office/drawing/2014/main" id="{BA7D678B-748F-4432-9CBF-E0049EA67F30}"/>
                      </a:ext>
                    </a:extLst>
                  </p:cNvPr>
                  <p:cNvSpPr/>
                  <p:nvPr/>
                </p:nvSpPr>
                <p:spPr bwMode="auto">
                  <a:xfrm>
                    <a:off x="7026841" y="2428282"/>
                    <a:ext cx="960120" cy="914400"/>
                  </a:xfrm>
                  <a:prstGeom prst="pentagon">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91" name="Picture Placeholder 33">
                    <a:extLst>
                      <a:ext uri="{FF2B5EF4-FFF2-40B4-BE49-F238E27FC236}">
                        <a16:creationId xmlns="" xmlns:a16="http://schemas.microsoft.com/office/drawing/2014/main" id="{36A82469-7C25-4DD1-B6B4-CCFD5960311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cxnSp>
          <p:nvCxnSpPr>
            <p:cNvPr id="14" name="Straight Arrow Connector 13">
              <a:extLst>
                <a:ext uri="{FF2B5EF4-FFF2-40B4-BE49-F238E27FC236}">
                  <a16:creationId xmlns="" xmlns:a16="http://schemas.microsoft.com/office/drawing/2014/main" id="{51ED902D-180B-4999-A1FF-A974158F93D4}"/>
                </a:ext>
              </a:extLst>
            </p:cNvPr>
            <p:cNvCxnSpPr>
              <a:cxnSpLocks/>
            </p:cNvCxnSpPr>
            <p:nvPr/>
          </p:nvCxnSpPr>
          <p:spPr bwMode="auto">
            <a:xfrm flipV="1">
              <a:off x="8556223" y="4311221"/>
              <a:ext cx="420375" cy="612565"/>
            </a:xfrm>
            <a:prstGeom prst="straightConnector1">
              <a:avLst/>
            </a:prstGeom>
            <a:solidFill>
              <a:schemeClr val="accent1"/>
            </a:solidFill>
            <a:ln w="57150" cap="rnd" cmpd="sng" algn="ctr">
              <a:solidFill>
                <a:srgbClr val="0082F0"/>
              </a:solidFill>
              <a:prstDash val="solid"/>
              <a:round/>
              <a:headEnd type="triangle" w="med" len="med"/>
              <a:tailEnd type="triangle" w="med" len="med"/>
            </a:ln>
            <a:effectLst/>
          </p:spPr>
        </p:cxnSp>
        <p:cxnSp>
          <p:nvCxnSpPr>
            <p:cNvPr id="15" name="Straight Arrow Connector 14">
              <a:extLst>
                <a:ext uri="{FF2B5EF4-FFF2-40B4-BE49-F238E27FC236}">
                  <a16:creationId xmlns="" xmlns:a16="http://schemas.microsoft.com/office/drawing/2014/main" id="{F58324E1-B9D8-4C23-8D54-8698C8120634}"/>
                </a:ext>
              </a:extLst>
            </p:cNvPr>
            <p:cNvCxnSpPr>
              <a:cxnSpLocks/>
            </p:cNvCxnSpPr>
            <p:nvPr/>
          </p:nvCxnSpPr>
          <p:spPr bwMode="auto">
            <a:xfrm flipH="1" flipV="1">
              <a:off x="9545459" y="4311221"/>
              <a:ext cx="438521" cy="597434"/>
            </a:xfrm>
            <a:prstGeom prst="straightConnector1">
              <a:avLst/>
            </a:prstGeom>
            <a:solidFill>
              <a:schemeClr val="accent1"/>
            </a:solidFill>
            <a:ln w="57150" cap="rnd" cmpd="sng" algn="ctr">
              <a:solidFill>
                <a:srgbClr val="0082F0"/>
              </a:solidFill>
              <a:prstDash val="solid"/>
              <a:round/>
              <a:headEnd type="triangle" w="med" len="med"/>
              <a:tailEnd type="triangle" w="med" len="med"/>
            </a:ln>
            <a:effectLst/>
          </p:spPr>
        </p:cxnSp>
        <p:grpSp>
          <p:nvGrpSpPr>
            <p:cNvPr id="20" name="Group 19">
              <a:extLst>
                <a:ext uri="{FF2B5EF4-FFF2-40B4-BE49-F238E27FC236}">
                  <a16:creationId xmlns="" xmlns:a16="http://schemas.microsoft.com/office/drawing/2014/main" id="{A4A48B32-79A3-4AC6-8E90-2361537C09C0}"/>
                </a:ext>
              </a:extLst>
            </p:cNvPr>
            <p:cNvGrpSpPr/>
            <p:nvPr/>
          </p:nvGrpSpPr>
          <p:grpSpPr>
            <a:xfrm>
              <a:off x="8672656" y="1427995"/>
              <a:ext cx="1218977" cy="621426"/>
              <a:chOff x="148988" y="1668595"/>
              <a:chExt cx="1784706" cy="909830"/>
            </a:xfrm>
          </p:grpSpPr>
          <p:pic>
            <p:nvPicPr>
              <p:cNvPr id="79" name="Picture Placeholder 38">
                <a:extLst>
                  <a:ext uri="{FF2B5EF4-FFF2-40B4-BE49-F238E27FC236}">
                    <a16:creationId xmlns="" xmlns:a16="http://schemas.microsoft.com/office/drawing/2014/main" id="{E95EFE51-EA79-4A5F-BBD3-62B52303C4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73" b="73"/>
              <a:stretch>
                <a:fillRect/>
              </a:stretch>
            </p:blipFill>
            <p:spPr>
              <a:xfrm>
                <a:off x="750345" y="1668595"/>
                <a:ext cx="610282" cy="610282"/>
              </a:xfrm>
              <a:prstGeom prst="rect">
                <a:avLst/>
              </a:prstGeom>
            </p:spPr>
          </p:pic>
          <p:sp>
            <p:nvSpPr>
              <p:cNvPr id="80" name="TextBox 79">
                <a:extLst>
                  <a:ext uri="{FF2B5EF4-FFF2-40B4-BE49-F238E27FC236}">
                    <a16:creationId xmlns="" xmlns:a16="http://schemas.microsoft.com/office/drawing/2014/main" id="{0236644A-112D-44BF-9BCD-98E49D41199F}"/>
                  </a:ext>
                </a:extLst>
              </p:cNvPr>
              <p:cNvSpPr txBox="1"/>
              <p:nvPr/>
            </p:nvSpPr>
            <p:spPr bwMode="auto">
              <a:xfrm>
                <a:off x="148988" y="2200759"/>
                <a:ext cx="1784706" cy="37766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chemeClr val="tx1"/>
                  </a:buClr>
                </a:pPr>
                <a:r>
                  <a:rPr lang="en-US" sz="1200" dirty="0"/>
                  <a:t>Customer Portal</a:t>
                </a:r>
              </a:p>
            </p:txBody>
          </p:sp>
        </p:grpSp>
        <p:cxnSp>
          <p:nvCxnSpPr>
            <p:cNvPr id="25" name="Straight Arrow Connector 24">
              <a:extLst>
                <a:ext uri="{FF2B5EF4-FFF2-40B4-BE49-F238E27FC236}">
                  <a16:creationId xmlns="" xmlns:a16="http://schemas.microsoft.com/office/drawing/2014/main" id="{270383CC-4C88-4AC3-A277-B8899EDAEFD8}"/>
                </a:ext>
              </a:extLst>
            </p:cNvPr>
            <p:cNvCxnSpPr>
              <a:cxnSpLocks/>
              <a:endCxn id="80" idx="2"/>
            </p:cNvCxnSpPr>
            <p:nvPr/>
          </p:nvCxnSpPr>
          <p:spPr bwMode="auto">
            <a:xfrm flipH="1" flipV="1">
              <a:off x="9282145" y="2049421"/>
              <a:ext cx="9661" cy="619527"/>
            </a:xfrm>
            <a:prstGeom prst="straightConnector1">
              <a:avLst/>
            </a:prstGeom>
            <a:solidFill>
              <a:schemeClr val="accent1"/>
            </a:solidFill>
            <a:ln w="57150" cap="rnd" cmpd="sng" algn="ctr">
              <a:solidFill>
                <a:srgbClr val="0082F0"/>
              </a:solidFill>
              <a:prstDash val="solid"/>
              <a:round/>
              <a:headEnd type="triangle" w="med" len="med"/>
              <a:tailEnd type="triangle" w="med" len="med"/>
            </a:ln>
            <a:effectLst/>
          </p:spPr>
        </p:cxnSp>
        <p:cxnSp>
          <p:nvCxnSpPr>
            <p:cNvPr id="30" name="Straight Arrow Connector 29">
              <a:extLst>
                <a:ext uri="{FF2B5EF4-FFF2-40B4-BE49-F238E27FC236}">
                  <a16:creationId xmlns="" xmlns:a16="http://schemas.microsoft.com/office/drawing/2014/main" id="{696DD2E2-A937-4ED2-ADE4-9573061F53D1}"/>
                </a:ext>
              </a:extLst>
            </p:cNvPr>
            <p:cNvCxnSpPr>
              <a:cxnSpLocks/>
            </p:cNvCxnSpPr>
            <p:nvPr/>
          </p:nvCxnSpPr>
          <p:spPr bwMode="auto">
            <a:xfrm flipV="1">
              <a:off x="9290108" y="3144655"/>
              <a:ext cx="1005" cy="695554"/>
            </a:xfrm>
            <a:prstGeom prst="straightConnector1">
              <a:avLst/>
            </a:prstGeom>
            <a:solidFill>
              <a:schemeClr val="accent1"/>
            </a:solidFill>
            <a:ln w="57150" cap="rnd" cmpd="sng" algn="ctr">
              <a:solidFill>
                <a:srgbClr val="0082F0"/>
              </a:solidFill>
              <a:prstDash val="solid"/>
              <a:round/>
              <a:headEnd type="triangle" w="med" len="med"/>
              <a:tailEnd type="triangle" w="med" len="med"/>
            </a:ln>
            <a:effectLst/>
          </p:spPr>
        </p:cxnSp>
        <p:sp>
          <p:nvSpPr>
            <p:cNvPr id="34" name="TextBox 33">
              <a:extLst>
                <a:ext uri="{FF2B5EF4-FFF2-40B4-BE49-F238E27FC236}">
                  <a16:creationId xmlns="" xmlns:a16="http://schemas.microsoft.com/office/drawing/2014/main" id="{62DA06AE-C3B8-4F35-B27D-2715E04BB342}"/>
                </a:ext>
              </a:extLst>
            </p:cNvPr>
            <p:cNvSpPr txBox="1"/>
            <p:nvPr/>
          </p:nvSpPr>
          <p:spPr bwMode="auto">
            <a:xfrm>
              <a:off x="7631956" y="5323393"/>
              <a:ext cx="3317309"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chemeClr val="tx1"/>
                </a:buClr>
              </a:pPr>
              <a:r>
                <a:rPr lang="en-US" sz="1200" dirty="0"/>
                <a:t>Intent managers specific to operation sub-domains</a:t>
              </a:r>
            </a:p>
          </p:txBody>
        </p:sp>
        <p:sp>
          <p:nvSpPr>
            <p:cNvPr id="134" name="Oval 133">
              <a:extLst>
                <a:ext uri="{FF2B5EF4-FFF2-40B4-BE49-F238E27FC236}">
                  <a16:creationId xmlns="" xmlns:a16="http://schemas.microsoft.com/office/drawing/2014/main" id="{6078B84B-D064-48C4-8DFF-EE40F3993383}"/>
                </a:ext>
              </a:extLst>
            </p:cNvPr>
            <p:cNvSpPr/>
            <p:nvPr/>
          </p:nvSpPr>
          <p:spPr>
            <a:xfrm>
              <a:off x="9220061" y="2286025"/>
              <a:ext cx="135920" cy="1359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aa-ET"/>
            </a:p>
          </p:txBody>
        </p:sp>
        <p:sp>
          <p:nvSpPr>
            <p:cNvPr id="135" name="Oval 134">
              <a:extLst>
                <a:ext uri="{FF2B5EF4-FFF2-40B4-BE49-F238E27FC236}">
                  <a16:creationId xmlns="" xmlns:a16="http://schemas.microsoft.com/office/drawing/2014/main" id="{BA6E7686-8176-41C3-A27D-3E29030BC4E9}"/>
                </a:ext>
              </a:extLst>
            </p:cNvPr>
            <p:cNvSpPr/>
            <p:nvPr/>
          </p:nvSpPr>
          <p:spPr>
            <a:xfrm>
              <a:off x="8698450" y="4549543"/>
              <a:ext cx="135920" cy="1359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aa-ET"/>
            </a:p>
          </p:txBody>
        </p:sp>
        <p:sp>
          <p:nvSpPr>
            <p:cNvPr id="136" name="Oval 135">
              <a:extLst>
                <a:ext uri="{FF2B5EF4-FFF2-40B4-BE49-F238E27FC236}">
                  <a16:creationId xmlns="" xmlns:a16="http://schemas.microsoft.com/office/drawing/2014/main" id="{D739934D-8848-4462-B753-4B026A1751E6}"/>
                </a:ext>
              </a:extLst>
            </p:cNvPr>
            <p:cNvSpPr/>
            <p:nvPr/>
          </p:nvSpPr>
          <p:spPr>
            <a:xfrm>
              <a:off x="9696759" y="4541978"/>
              <a:ext cx="135920" cy="1359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aa-ET"/>
            </a:p>
          </p:txBody>
        </p:sp>
        <p:sp>
          <p:nvSpPr>
            <p:cNvPr id="137" name="Oval 136">
              <a:extLst>
                <a:ext uri="{FF2B5EF4-FFF2-40B4-BE49-F238E27FC236}">
                  <a16:creationId xmlns="" xmlns:a16="http://schemas.microsoft.com/office/drawing/2014/main" id="{767279E6-2DC2-4AE5-9D18-ABAD8247E6C3}"/>
                </a:ext>
              </a:extLst>
            </p:cNvPr>
            <p:cNvSpPr/>
            <p:nvPr/>
          </p:nvSpPr>
          <p:spPr>
            <a:xfrm>
              <a:off x="9222650" y="3415516"/>
              <a:ext cx="135920" cy="1359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aa-ET"/>
            </a:p>
          </p:txBody>
        </p:sp>
        <p:sp>
          <p:nvSpPr>
            <p:cNvPr id="138" name="Oval 137">
              <a:extLst>
                <a:ext uri="{FF2B5EF4-FFF2-40B4-BE49-F238E27FC236}">
                  <a16:creationId xmlns="" xmlns:a16="http://schemas.microsoft.com/office/drawing/2014/main" id="{CB7EF655-D58E-46A5-8B77-1D2A80BBAFC1}"/>
                </a:ext>
              </a:extLst>
            </p:cNvPr>
            <p:cNvSpPr/>
            <p:nvPr/>
          </p:nvSpPr>
          <p:spPr>
            <a:xfrm>
              <a:off x="7152646" y="2421945"/>
              <a:ext cx="135920" cy="1359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aa-ET"/>
            </a:p>
          </p:txBody>
        </p:sp>
        <p:sp>
          <p:nvSpPr>
            <p:cNvPr id="139" name="TextBox 138">
              <a:extLst>
                <a:ext uri="{FF2B5EF4-FFF2-40B4-BE49-F238E27FC236}">
                  <a16:creationId xmlns="" xmlns:a16="http://schemas.microsoft.com/office/drawing/2014/main" id="{599F344B-8C2B-4EA6-B84B-DF987158742C}"/>
                </a:ext>
              </a:extLst>
            </p:cNvPr>
            <p:cNvSpPr txBox="1"/>
            <p:nvPr/>
          </p:nvSpPr>
          <p:spPr bwMode="auto">
            <a:xfrm>
              <a:off x="6307058" y="2354527"/>
              <a:ext cx="2140705" cy="1550612"/>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aa-ET" sz="1200" dirty="0"/>
                <a:t>Intent API</a:t>
              </a:r>
              <a:br>
                <a:rPr lang="aa-ET" sz="1200" dirty="0"/>
              </a:br>
              <a:r>
                <a:rPr lang="aa-ET" sz="1200" dirty="0"/>
                <a:t/>
              </a:r>
              <a:br>
                <a:rPr lang="aa-ET" sz="1200" dirty="0"/>
              </a:br>
              <a:r>
                <a:rPr lang="aa-ET" sz="1200" dirty="0"/>
                <a:t>Level 1 information model:</a:t>
              </a:r>
              <a:br>
                <a:rPr lang="aa-ET" sz="1200" dirty="0"/>
              </a:br>
              <a:r>
                <a:rPr lang="aa-ET" sz="1200" dirty="0"/>
                <a:t>Same model everywhere</a:t>
              </a:r>
              <a:br>
                <a:rPr lang="aa-ET" sz="1200" dirty="0"/>
              </a:br>
              <a:endParaRPr lang="aa-ET" sz="1200" dirty="0"/>
            </a:p>
            <a:p>
              <a:pPr algn="l">
                <a:buClr>
                  <a:schemeClr val="tx1"/>
                </a:buClr>
              </a:pPr>
              <a:r>
                <a:rPr lang="aa-ET" sz="1200" dirty="0"/>
                <a:t>Level 2 information model:</a:t>
              </a:r>
              <a:br>
                <a:rPr lang="aa-ET" sz="1200" dirty="0"/>
              </a:br>
              <a:r>
                <a:rPr lang="aa-ET" sz="1200" dirty="0"/>
                <a:t>Model federation determined </a:t>
              </a:r>
              <a:br>
                <a:rPr lang="aa-ET" sz="1200" dirty="0"/>
              </a:br>
              <a:r>
                <a:rPr lang="aa-ET" sz="1200" dirty="0"/>
                <a:t>by intent manager capability</a:t>
              </a:r>
              <a:endParaRPr lang="en-US" sz="1200" dirty="0"/>
            </a:p>
          </p:txBody>
        </p:sp>
      </p:grpSp>
    </p:spTree>
    <p:extLst>
      <p:ext uri="{BB962C8B-B14F-4D97-AF65-F5344CB8AC3E}">
        <p14:creationId xmlns:p14="http://schemas.microsoft.com/office/powerpoint/2010/main" val="3822026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直接箭头连接符 52">
            <a:extLst>
              <a:ext uri="{FF2B5EF4-FFF2-40B4-BE49-F238E27FC236}">
                <a16:creationId xmlns="" xmlns:a16="http://schemas.microsoft.com/office/drawing/2014/main" id="{A90CE4B5-976D-4CE3-933A-E96EB8DB72BF}"/>
              </a:ext>
            </a:extLst>
          </p:cNvPr>
          <p:cNvCxnSpPr>
            <a:cxnSpLocks/>
          </p:cNvCxnSpPr>
          <p:nvPr/>
        </p:nvCxnSpPr>
        <p:spPr>
          <a:xfrm>
            <a:off x="7223979" y="2334576"/>
            <a:ext cx="322213" cy="1"/>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sp>
        <p:nvSpPr>
          <p:cNvPr id="43" name="矩形 7">
            <a:extLst>
              <a:ext uri="{FF2B5EF4-FFF2-40B4-BE49-F238E27FC236}">
                <a16:creationId xmlns="" xmlns:a16="http://schemas.microsoft.com/office/drawing/2014/main" id="{1D9AF0D9-C030-4032-85F1-9A98BEDB9702}"/>
              </a:ext>
            </a:extLst>
          </p:cNvPr>
          <p:cNvSpPr/>
          <p:nvPr/>
        </p:nvSpPr>
        <p:spPr>
          <a:xfrm>
            <a:off x="7425304" y="5936282"/>
            <a:ext cx="1777834" cy="582637"/>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Testing &amp; Verification</a:t>
            </a:r>
          </a:p>
        </p:txBody>
      </p:sp>
      <p:sp>
        <p:nvSpPr>
          <p:cNvPr id="49" name="矩形 51">
            <a:extLst>
              <a:ext uri="{FF2B5EF4-FFF2-40B4-BE49-F238E27FC236}">
                <a16:creationId xmlns="" xmlns:a16="http://schemas.microsoft.com/office/drawing/2014/main" id="{E2A4AB72-CE23-435E-BBC6-201BBAFAA565}"/>
              </a:ext>
            </a:extLst>
          </p:cNvPr>
          <p:cNvSpPr/>
          <p:nvPr/>
        </p:nvSpPr>
        <p:spPr>
          <a:xfrm>
            <a:off x="328845" y="2093511"/>
            <a:ext cx="4797988" cy="646331"/>
          </a:xfrm>
          <a:prstGeom prst="rect">
            <a:avLst/>
          </a:prstGeom>
        </p:spPr>
        <p:txBody>
          <a:bodyPr wrap="square">
            <a:spAutoFit/>
          </a:bodyPr>
          <a:lstStyle/>
          <a:p>
            <a:pPr algn="r"/>
            <a:r>
              <a:rPr lang="en-US" dirty="0">
                <a:solidFill>
                  <a:schemeClr val="tx1"/>
                </a:solidFill>
              </a:rPr>
              <a:t>Outside-In – </a:t>
            </a:r>
            <a:r>
              <a:rPr lang="en-US" dirty="0"/>
              <a:t> Across Many </a:t>
            </a:r>
            <a:r>
              <a:rPr lang="en-US" dirty="0">
                <a:solidFill>
                  <a:schemeClr val="tx1"/>
                </a:solidFill>
              </a:rPr>
              <a:t>Vertical Ecosystems</a:t>
            </a:r>
          </a:p>
          <a:p>
            <a:pPr algn="r"/>
            <a:r>
              <a:rPr lang="en-US" dirty="0">
                <a:solidFill>
                  <a:schemeClr val="tx1"/>
                </a:solidFill>
              </a:rPr>
              <a:t>Inside-out – Autonomous Operations</a:t>
            </a:r>
          </a:p>
        </p:txBody>
      </p:sp>
      <p:sp>
        <p:nvSpPr>
          <p:cNvPr id="5" name="标题 4">
            <a:extLst>
              <a:ext uri="{FF2B5EF4-FFF2-40B4-BE49-F238E27FC236}">
                <a16:creationId xmlns="" xmlns:a16="http://schemas.microsoft.com/office/drawing/2014/main" id="{494530EB-C335-445F-8EE3-D690BF047839}"/>
              </a:ext>
            </a:extLst>
          </p:cNvPr>
          <p:cNvSpPr>
            <a:spLocks noGrp="1"/>
          </p:cNvSpPr>
          <p:nvPr>
            <p:ph type="title"/>
          </p:nvPr>
        </p:nvSpPr>
        <p:spPr/>
        <p:txBody>
          <a:bodyPr/>
          <a:lstStyle/>
          <a:p>
            <a:r>
              <a:rPr lang="en-GB" sz="3200" b="1" dirty="0">
                <a:solidFill>
                  <a:srgbClr val="A1BF4E"/>
                </a:solidFill>
              </a:rPr>
              <a:t>Today’s sessions will focu</a:t>
            </a:r>
            <a:r>
              <a:rPr lang="en-GB" sz="3200" dirty="0">
                <a:solidFill>
                  <a:srgbClr val="A1BF4E"/>
                </a:solidFill>
              </a:rPr>
              <a:t>s on </a:t>
            </a:r>
            <a:r>
              <a:rPr lang="en-GB" sz="3200" b="1" dirty="0">
                <a:solidFill>
                  <a:srgbClr val="A1BF4E"/>
                </a:solidFill>
              </a:rPr>
              <a:t>Intent-driven AN</a:t>
            </a:r>
            <a:endParaRPr lang="en-US" dirty="0">
              <a:solidFill>
                <a:srgbClr val="A1BF4E"/>
              </a:solidFill>
            </a:endParaRPr>
          </a:p>
        </p:txBody>
      </p:sp>
      <p:cxnSp>
        <p:nvCxnSpPr>
          <p:cNvPr id="7" name="直接箭头连接符 6">
            <a:extLst>
              <a:ext uri="{FF2B5EF4-FFF2-40B4-BE49-F238E27FC236}">
                <a16:creationId xmlns="" xmlns:a16="http://schemas.microsoft.com/office/drawing/2014/main" id="{4025BCDC-62A4-4262-AD56-D5ACD3393686}"/>
              </a:ext>
            </a:extLst>
          </p:cNvPr>
          <p:cNvCxnSpPr>
            <a:cxnSpLocks/>
            <a:stCxn id="2" idx="2"/>
            <a:endCxn id="8" idx="0"/>
          </p:cNvCxnSpPr>
          <p:nvPr/>
        </p:nvCxnSpPr>
        <p:spPr>
          <a:xfrm>
            <a:off x="6380015" y="2482238"/>
            <a:ext cx="0" cy="508000"/>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sp>
        <p:nvSpPr>
          <p:cNvPr id="8" name="矩形 7">
            <a:extLst>
              <a:ext uri="{FF2B5EF4-FFF2-40B4-BE49-F238E27FC236}">
                <a16:creationId xmlns="" xmlns:a16="http://schemas.microsoft.com/office/drawing/2014/main" id="{68C96AE4-4B65-42C0-BD44-A3117DD8ABC5}"/>
              </a:ext>
            </a:extLst>
          </p:cNvPr>
          <p:cNvSpPr/>
          <p:nvPr/>
        </p:nvSpPr>
        <p:spPr>
          <a:xfrm>
            <a:off x="5516415" y="2990238"/>
            <a:ext cx="1727200" cy="812800"/>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Business Requirements &amp; Framework</a:t>
            </a:r>
          </a:p>
        </p:txBody>
      </p:sp>
      <p:cxnSp>
        <p:nvCxnSpPr>
          <p:cNvPr id="11" name="直接箭头连接符 10">
            <a:extLst>
              <a:ext uri="{FF2B5EF4-FFF2-40B4-BE49-F238E27FC236}">
                <a16:creationId xmlns="" xmlns:a16="http://schemas.microsoft.com/office/drawing/2014/main" id="{10B2B9A9-15DA-4990-AD54-DBF607813855}"/>
              </a:ext>
            </a:extLst>
          </p:cNvPr>
          <p:cNvCxnSpPr>
            <a:cxnSpLocks/>
            <a:stCxn id="8" idx="2"/>
            <a:endCxn id="12" idx="0"/>
          </p:cNvCxnSpPr>
          <p:nvPr/>
        </p:nvCxnSpPr>
        <p:spPr>
          <a:xfrm>
            <a:off x="6380015" y="3803038"/>
            <a:ext cx="0" cy="609600"/>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sp>
        <p:nvSpPr>
          <p:cNvPr id="12" name="矩形 11">
            <a:extLst>
              <a:ext uri="{FF2B5EF4-FFF2-40B4-BE49-F238E27FC236}">
                <a16:creationId xmlns="" xmlns:a16="http://schemas.microsoft.com/office/drawing/2014/main" id="{D4DA38EA-1A0C-46B6-A70A-1266DDE63756}"/>
              </a:ext>
            </a:extLst>
          </p:cNvPr>
          <p:cNvSpPr/>
          <p:nvPr/>
        </p:nvSpPr>
        <p:spPr>
          <a:xfrm>
            <a:off x="5516415" y="4412638"/>
            <a:ext cx="1727200" cy="970860"/>
          </a:xfrm>
          <a:prstGeom prst="rect">
            <a:avLst/>
          </a:prstGeom>
          <a:solidFill>
            <a:srgbClr val="A1BF4E"/>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Reference Architecture &amp; Technical Mechanisms</a:t>
            </a:r>
          </a:p>
        </p:txBody>
      </p:sp>
      <p:cxnSp>
        <p:nvCxnSpPr>
          <p:cNvPr id="14" name="直接箭头连接符 13">
            <a:extLst>
              <a:ext uri="{FF2B5EF4-FFF2-40B4-BE49-F238E27FC236}">
                <a16:creationId xmlns="" xmlns:a16="http://schemas.microsoft.com/office/drawing/2014/main" id="{EA56A087-0BC0-45F6-82D8-5D5D58729E53}"/>
              </a:ext>
            </a:extLst>
          </p:cNvPr>
          <p:cNvCxnSpPr>
            <a:cxnSpLocks/>
          </p:cNvCxnSpPr>
          <p:nvPr/>
        </p:nvCxnSpPr>
        <p:spPr>
          <a:xfrm>
            <a:off x="6234542" y="5392632"/>
            <a:ext cx="0" cy="552785"/>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53" name="直接箭头连接符 52">
            <a:extLst>
              <a:ext uri="{FF2B5EF4-FFF2-40B4-BE49-F238E27FC236}">
                <a16:creationId xmlns="" xmlns:a16="http://schemas.microsoft.com/office/drawing/2014/main" id="{A90CE4B5-976D-4CE3-933A-E96EB8DB72BF}"/>
              </a:ext>
            </a:extLst>
          </p:cNvPr>
          <p:cNvCxnSpPr>
            <a:cxnSpLocks/>
          </p:cNvCxnSpPr>
          <p:nvPr/>
        </p:nvCxnSpPr>
        <p:spPr>
          <a:xfrm>
            <a:off x="6380014" y="1764136"/>
            <a:ext cx="0" cy="281469"/>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sp>
        <p:nvSpPr>
          <p:cNvPr id="55" name="矩形 1">
            <a:extLst>
              <a:ext uri="{FF2B5EF4-FFF2-40B4-BE49-F238E27FC236}">
                <a16:creationId xmlns="" xmlns:a16="http://schemas.microsoft.com/office/drawing/2014/main" id="{6A23482D-8898-4D70-AC3F-561A14B30990}"/>
              </a:ext>
            </a:extLst>
          </p:cNvPr>
          <p:cNvSpPr/>
          <p:nvPr/>
        </p:nvSpPr>
        <p:spPr>
          <a:xfrm>
            <a:off x="5516414" y="1339939"/>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Vision</a:t>
            </a:r>
          </a:p>
        </p:txBody>
      </p:sp>
      <p:sp>
        <p:nvSpPr>
          <p:cNvPr id="65" name="矩形 7">
            <a:extLst>
              <a:ext uri="{FF2B5EF4-FFF2-40B4-BE49-F238E27FC236}">
                <a16:creationId xmlns="" xmlns:a16="http://schemas.microsoft.com/office/drawing/2014/main" id="{3AB50F0D-F787-4FCF-9FAB-9CDE4AC186E8}"/>
              </a:ext>
            </a:extLst>
          </p:cNvPr>
          <p:cNvSpPr/>
          <p:nvPr/>
        </p:nvSpPr>
        <p:spPr>
          <a:xfrm>
            <a:off x="7848770" y="3878917"/>
            <a:ext cx="930902" cy="519299"/>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AN </a:t>
            </a:r>
          </a:p>
          <a:p>
            <a:pPr algn="ctr"/>
            <a:r>
              <a:rPr lang="en-US" sz="1467" dirty="0"/>
              <a:t>Levels </a:t>
            </a:r>
          </a:p>
        </p:txBody>
      </p:sp>
      <p:cxnSp>
        <p:nvCxnSpPr>
          <p:cNvPr id="87" name="直接箭头连接符 10">
            <a:extLst>
              <a:ext uri="{FF2B5EF4-FFF2-40B4-BE49-F238E27FC236}">
                <a16:creationId xmlns="" xmlns:a16="http://schemas.microsoft.com/office/drawing/2014/main" id="{55A5A0E6-9888-47D3-AB2D-CC330936C3B3}"/>
              </a:ext>
            </a:extLst>
          </p:cNvPr>
          <p:cNvCxnSpPr>
            <a:cxnSpLocks/>
            <a:stCxn id="65" idx="2"/>
            <a:endCxn id="43" idx="0"/>
          </p:cNvCxnSpPr>
          <p:nvPr/>
        </p:nvCxnSpPr>
        <p:spPr>
          <a:xfrm>
            <a:off x="8314221" y="4398216"/>
            <a:ext cx="0" cy="1538066"/>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8" idx="3"/>
            <a:endCxn id="65" idx="1"/>
          </p:cNvCxnSpPr>
          <p:nvPr/>
        </p:nvCxnSpPr>
        <p:spPr>
          <a:xfrm>
            <a:off x="7243615" y="3396638"/>
            <a:ext cx="605155" cy="741929"/>
          </a:xfrm>
          <a:prstGeom prst="bentConnector3">
            <a:avLst/>
          </a:prstGeom>
          <a:ln>
            <a:solidFill>
              <a:srgbClr val="1A1A1A"/>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2" idx="3"/>
            <a:endCxn id="65" idx="1"/>
          </p:cNvCxnSpPr>
          <p:nvPr/>
        </p:nvCxnSpPr>
        <p:spPr>
          <a:xfrm flipV="1">
            <a:off x="7243615" y="4138567"/>
            <a:ext cx="605155" cy="759501"/>
          </a:xfrm>
          <a:prstGeom prst="bentConnector3">
            <a:avLst/>
          </a:prstGeom>
          <a:ln>
            <a:solidFill>
              <a:srgbClr val="1A1A1A"/>
            </a:solidFill>
            <a:tailEnd type="triangle"/>
          </a:ln>
        </p:spPr>
        <p:style>
          <a:lnRef idx="1">
            <a:schemeClr val="accent1"/>
          </a:lnRef>
          <a:fillRef idx="0">
            <a:schemeClr val="accent1"/>
          </a:fillRef>
          <a:effectRef idx="0">
            <a:schemeClr val="accent1"/>
          </a:effectRef>
          <a:fontRef idx="minor">
            <a:schemeClr val="tx1"/>
          </a:fontRef>
        </p:style>
      </p:cxnSp>
      <p:cxnSp>
        <p:nvCxnSpPr>
          <p:cNvPr id="73" name="连接符: 肘形 8">
            <a:extLst>
              <a:ext uri="{FF2B5EF4-FFF2-40B4-BE49-F238E27FC236}">
                <a16:creationId xmlns="" xmlns:a16="http://schemas.microsoft.com/office/drawing/2014/main" id="{586E2C96-B982-44EC-B1DA-A7C6F54A3C05}"/>
              </a:ext>
            </a:extLst>
          </p:cNvPr>
          <p:cNvCxnSpPr>
            <a:cxnSpLocks/>
            <a:stCxn id="43" idx="3"/>
            <a:endCxn id="113" idx="3"/>
          </p:cNvCxnSpPr>
          <p:nvPr/>
        </p:nvCxnSpPr>
        <p:spPr>
          <a:xfrm flipV="1">
            <a:off x="9203138" y="2346137"/>
            <a:ext cx="175576" cy="3881464"/>
          </a:xfrm>
          <a:prstGeom prst="bentConnector3">
            <a:avLst>
              <a:gd name="adj1" fmla="val 198636"/>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1028916" y="1392789"/>
            <a:ext cx="4097917" cy="369332"/>
          </a:xfrm>
          <a:prstGeom prst="rect">
            <a:avLst/>
          </a:prstGeom>
        </p:spPr>
        <p:txBody>
          <a:bodyPr wrap="none">
            <a:spAutoFit/>
          </a:bodyPr>
          <a:lstStyle/>
          <a:p>
            <a:r>
              <a:rPr lang="en-US" dirty="0"/>
              <a:t>Business </a:t>
            </a:r>
            <a:r>
              <a:rPr lang="en-US" b="1" dirty="0"/>
              <a:t>Growth</a:t>
            </a:r>
            <a:r>
              <a:rPr lang="en-US" dirty="0"/>
              <a:t> and Operation </a:t>
            </a:r>
            <a:r>
              <a:rPr lang="en-US" b="1" dirty="0"/>
              <a:t>Efficienc</a:t>
            </a:r>
            <a:r>
              <a:rPr lang="en-US" altLang="zh-CN" b="1" dirty="0"/>
              <a:t>y</a:t>
            </a:r>
            <a:endParaRPr lang="en-US" b="1" dirty="0"/>
          </a:p>
        </p:txBody>
      </p:sp>
      <p:sp>
        <p:nvSpPr>
          <p:cNvPr id="103" name="Rectangle 102"/>
          <p:cNvSpPr/>
          <p:nvPr/>
        </p:nvSpPr>
        <p:spPr>
          <a:xfrm>
            <a:off x="3285431" y="3169489"/>
            <a:ext cx="1871153" cy="646331"/>
          </a:xfrm>
          <a:prstGeom prst="rect">
            <a:avLst/>
          </a:prstGeom>
        </p:spPr>
        <p:txBody>
          <a:bodyPr wrap="none">
            <a:spAutoFit/>
          </a:bodyPr>
          <a:lstStyle/>
          <a:p>
            <a:pPr algn="r"/>
            <a:r>
              <a:rPr lang="en-US" b="1" dirty="0"/>
              <a:t>Zero-X</a:t>
            </a:r>
            <a:r>
              <a:rPr lang="en-US" dirty="0"/>
              <a:t>  and </a:t>
            </a:r>
            <a:r>
              <a:rPr lang="en-US" b="1" dirty="0"/>
              <a:t>Self-X</a:t>
            </a:r>
          </a:p>
          <a:p>
            <a:pPr algn="r"/>
            <a:r>
              <a:rPr lang="en-US" dirty="0"/>
              <a:t>AN Framework</a:t>
            </a:r>
          </a:p>
        </p:txBody>
      </p:sp>
      <p:sp>
        <p:nvSpPr>
          <p:cNvPr id="104" name="Rectangle 103"/>
          <p:cNvSpPr/>
          <p:nvPr/>
        </p:nvSpPr>
        <p:spPr>
          <a:xfrm>
            <a:off x="-84851" y="4138566"/>
            <a:ext cx="5211684" cy="2031325"/>
          </a:xfrm>
          <a:prstGeom prst="rect">
            <a:avLst/>
          </a:prstGeom>
        </p:spPr>
        <p:txBody>
          <a:bodyPr wrap="none">
            <a:spAutoFit/>
          </a:bodyPr>
          <a:lstStyle/>
          <a:p>
            <a:pPr algn="r"/>
            <a:r>
              <a:rPr lang="en-US" dirty="0"/>
              <a:t>Business Drivers  (Guiding Principles)</a:t>
            </a:r>
          </a:p>
          <a:p>
            <a:pPr algn="r"/>
            <a:r>
              <a:rPr lang="en-US" dirty="0"/>
              <a:t>Autonomy Principles</a:t>
            </a:r>
          </a:p>
          <a:p>
            <a:pPr algn="r"/>
            <a:r>
              <a:rPr lang="en-US" b="1" dirty="0"/>
              <a:t>Technical Architecture</a:t>
            </a:r>
          </a:p>
          <a:p>
            <a:pPr algn="r"/>
            <a:r>
              <a:rPr lang="en-US" i="1" dirty="0"/>
              <a:t>Mechanisms</a:t>
            </a:r>
            <a:r>
              <a:rPr lang="en-US" dirty="0"/>
              <a:t>: </a:t>
            </a:r>
          </a:p>
          <a:p>
            <a:pPr algn="r"/>
            <a:r>
              <a:rPr lang="en-US" b="1" dirty="0"/>
              <a:t>Autonomous Domain, Closed Loop and </a:t>
            </a:r>
            <a:r>
              <a:rPr lang="en-US" b="1" dirty="0">
                <a:solidFill>
                  <a:srgbClr val="A1BF4E"/>
                </a:solidFill>
              </a:rPr>
              <a:t>Intent</a:t>
            </a:r>
          </a:p>
          <a:p>
            <a:pPr algn="r"/>
            <a:r>
              <a:rPr lang="en-US" b="1" dirty="0"/>
              <a:t>AN Reference Architecture  </a:t>
            </a:r>
          </a:p>
          <a:p>
            <a:pPr algn="r"/>
            <a:r>
              <a:rPr lang="en-US" dirty="0">
                <a:solidFill>
                  <a:srgbClr val="A1BF4E"/>
                </a:solidFill>
              </a:rPr>
              <a:t>Intent Model and Intent Interfaces</a:t>
            </a:r>
          </a:p>
        </p:txBody>
      </p:sp>
      <p:grpSp>
        <p:nvGrpSpPr>
          <p:cNvPr id="109" name="Group 108"/>
          <p:cNvGrpSpPr/>
          <p:nvPr/>
        </p:nvGrpSpPr>
        <p:grpSpPr>
          <a:xfrm>
            <a:off x="5516415" y="2020667"/>
            <a:ext cx="1832522" cy="556255"/>
            <a:chOff x="6216073" y="1546355"/>
            <a:chExt cx="1832522" cy="556255"/>
          </a:xfrm>
        </p:grpSpPr>
        <p:sp>
          <p:nvSpPr>
            <p:cNvPr id="2" name="矩形 1">
              <a:extLst>
                <a:ext uri="{FF2B5EF4-FFF2-40B4-BE49-F238E27FC236}">
                  <a16:creationId xmlns="" xmlns:a16="http://schemas.microsoft.com/office/drawing/2014/main" id="{1AD53870-D11A-450D-96EC-64821736E6F1}"/>
                </a:ext>
              </a:extLst>
            </p:cNvPr>
            <p:cNvSpPr/>
            <p:nvPr/>
          </p:nvSpPr>
          <p:spPr>
            <a:xfrm>
              <a:off x="6216073" y="1546355"/>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07" name="矩形 1">
              <a:extLst>
                <a:ext uri="{FF2B5EF4-FFF2-40B4-BE49-F238E27FC236}">
                  <a16:creationId xmlns="" xmlns:a16="http://schemas.microsoft.com/office/drawing/2014/main" id="{1AD53870-D11A-450D-96EC-64821736E6F1}"/>
                </a:ext>
              </a:extLst>
            </p:cNvPr>
            <p:cNvSpPr/>
            <p:nvPr/>
          </p:nvSpPr>
          <p:spPr>
            <a:xfrm>
              <a:off x="6268734" y="1593697"/>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08" name="矩形 1">
              <a:extLst>
                <a:ext uri="{FF2B5EF4-FFF2-40B4-BE49-F238E27FC236}">
                  <a16:creationId xmlns="" xmlns:a16="http://schemas.microsoft.com/office/drawing/2014/main" id="{1AD53870-D11A-450D-96EC-64821736E6F1}"/>
                </a:ext>
              </a:extLst>
            </p:cNvPr>
            <p:cNvSpPr/>
            <p:nvPr/>
          </p:nvSpPr>
          <p:spPr>
            <a:xfrm>
              <a:off x="6321395" y="1641039"/>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grpSp>
      <p:grpSp>
        <p:nvGrpSpPr>
          <p:cNvPr id="110" name="Group 109"/>
          <p:cNvGrpSpPr/>
          <p:nvPr/>
        </p:nvGrpSpPr>
        <p:grpSpPr>
          <a:xfrm>
            <a:off x="7546192" y="2020667"/>
            <a:ext cx="1832522" cy="556255"/>
            <a:chOff x="6216073" y="1546355"/>
            <a:chExt cx="1832522" cy="556255"/>
          </a:xfrm>
        </p:grpSpPr>
        <p:sp>
          <p:nvSpPr>
            <p:cNvPr id="111" name="矩形 1">
              <a:extLst>
                <a:ext uri="{FF2B5EF4-FFF2-40B4-BE49-F238E27FC236}">
                  <a16:creationId xmlns="" xmlns:a16="http://schemas.microsoft.com/office/drawing/2014/main" id="{1AD53870-D11A-450D-96EC-64821736E6F1}"/>
                </a:ext>
              </a:extLst>
            </p:cNvPr>
            <p:cNvSpPr/>
            <p:nvPr/>
          </p:nvSpPr>
          <p:spPr>
            <a:xfrm>
              <a:off x="6216073" y="1546355"/>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12" name="矩形 1">
              <a:extLst>
                <a:ext uri="{FF2B5EF4-FFF2-40B4-BE49-F238E27FC236}">
                  <a16:creationId xmlns="" xmlns:a16="http://schemas.microsoft.com/office/drawing/2014/main" id="{1AD53870-D11A-450D-96EC-64821736E6F1}"/>
                </a:ext>
              </a:extLst>
            </p:cNvPr>
            <p:cNvSpPr/>
            <p:nvPr/>
          </p:nvSpPr>
          <p:spPr>
            <a:xfrm>
              <a:off x="6268734" y="1593697"/>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13" name="矩形 1">
              <a:extLst>
                <a:ext uri="{FF2B5EF4-FFF2-40B4-BE49-F238E27FC236}">
                  <a16:creationId xmlns="" xmlns:a16="http://schemas.microsoft.com/office/drawing/2014/main" id="{1AD53870-D11A-450D-96EC-64821736E6F1}"/>
                </a:ext>
              </a:extLst>
            </p:cNvPr>
            <p:cNvSpPr/>
            <p:nvPr/>
          </p:nvSpPr>
          <p:spPr>
            <a:xfrm>
              <a:off x="6321395" y="1641039"/>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Best Practices</a:t>
              </a:r>
            </a:p>
          </p:txBody>
        </p:sp>
      </p:grpSp>
      <p:grpSp>
        <p:nvGrpSpPr>
          <p:cNvPr id="118" name="Group 117"/>
          <p:cNvGrpSpPr/>
          <p:nvPr/>
        </p:nvGrpSpPr>
        <p:grpSpPr>
          <a:xfrm>
            <a:off x="5522764" y="5945417"/>
            <a:ext cx="1832522" cy="556255"/>
            <a:chOff x="6216073" y="1546355"/>
            <a:chExt cx="1832522" cy="556255"/>
          </a:xfrm>
        </p:grpSpPr>
        <p:sp>
          <p:nvSpPr>
            <p:cNvPr id="119" name="矩形 1">
              <a:extLst>
                <a:ext uri="{FF2B5EF4-FFF2-40B4-BE49-F238E27FC236}">
                  <a16:creationId xmlns="" xmlns:a16="http://schemas.microsoft.com/office/drawing/2014/main" id="{1AD53870-D11A-450D-96EC-64821736E6F1}"/>
                </a:ext>
              </a:extLst>
            </p:cNvPr>
            <p:cNvSpPr/>
            <p:nvPr/>
          </p:nvSpPr>
          <p:spPr>
            <a:xfrm>
              <a:off x="6216073" y="1546355"/>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20" name="矩形 1">
              <a:extLst>
                <a:ext uri="{FF2B5EF4-FFF2-40B4-BE49-F238E27FC236}">
                  <a16:creationId xmlns="" xmlns:a16="http://schemas.microsoft.com/office/drawing/2014/main" id="{1AD53870-D11A-450D-96EC-64821736E6F1}"/>
                </a:ext>
              </a:extLst>
            </p:cNvPr>
            <p:cNvSpPr/>
            <p:nvPr/>
          </p:nvSpPr>
          <p:spPr>
            <a:xfrm>
              <a:off x="6268734" y="1593697"/>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Case Studies</a:t>
              </a:r>
            </a:p>
          </p:txBody>
        </p:sp>
        <p:sp>
          <p:nvSpPr>
            <p:cNvPr id="121" name="矩形 1">
              <a:extLst>
                <a:ext uri="{FF2B5EF4-FFF2-40B4-BE49-F238E27FC236}">
                  <a16:creationId xmlns="" xmlns:a16="http://schemas.microsoft.com/office/drawing/2014/main" id="{1AD53870-D11A-450D-96EC-64821736E6F1}"/>
                </a:ext>
              </a:extLst>
            </p:cNvPr>
            <p:cNvSpPr/>
            <p:nvPr/>
          </p:nvSpPr>
          <p:spPr>
            <a:xfrm>
              <a:off x="6321395" y="1641039"/>
              <a:ext cx="1727200" cy="461571"/>
            </a:xfrm>
            <a:prstGeom prst="rect">
              <a:avLst/>
            </a:prstGeom>
            <a:solidFill>
              <a:srgbClr val="DC1C22"/>
            </a:solidFill>
            <a:ln>
              <a:solidFill>
                <a:srgbClr val="1A1A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t>TMF Catalysts</a:t>
              </a:r>
            </a:p>
            <a:p>
              <a:pPr algn="ctr"/>
              <a:r>
                <a:rPr lang="en-US" sz="1467" dirty="0"/>
                <a:t>(</a:t>
              </a:r>
              <a:r>
                <a:rPr lang="en-US" sz="1467" dirty="0" err="1"/>
                <a:t>PoCs</a:t>
              </a:r>
              <a:r>
                <a:rPr lang="en-US" sz="1467" dirty="0"/>
                <a:t>)</a:t>
              </a:r>
            </a:p>
          </p:txBody>
        </p:sp>
      </p:grpSp>
      <p:cxnSp>
        <p:nvCxnSpPr>
          <p:cNvPr id="9" name="连接符: 肘形 8">
            <a:extLst>
              <a:ext uri="{FF2B5EF4-FFF2-40B4-BE49-F238E27FC236}">
                <a16:creationId xmlns="" xmlns:a16="http://schemas.microsoft.com/office/drawing/2014/main" id="{586E2C96-B982-44EC-B1DA-A7C6F54A3C05}"/>
              </a:ext>
            </a:extLst>
          </p:cNvPr>
          <p:cNvCxnSpPr>
            <a:cxnSpLocks/>
            <a:stCxn id="2" idx="1"/>
            <a:endCxn id="119" idx="1"/>
          </p:cNvCxnSpPr>
          <p:nvPr/>
        </p:nvCxnSpPr>
        <p:spPr>
          <a:xfrm rot="10800000" flipH="1" flipV="1">
            <a:off x="5516414" y="2251453"/>
            <a:ext cx="6349" cy="3924750"/>
          </a:xfrm>
          <a:prstGeom prst="bentConnector3">
            <a:avLst>
              <a:gd name="adj1" fmla="val -3600567"/>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33" name="直接箭头连接符 13">
            <a:extLst>
              <a:ext uri="{FF2B5EF4-FFF2-40B4-BE49-F238E27FC236}">
                <a16:creationId xmlns="" xmlns:a16="http://schemas.microsoft.com/office/drawing/2014/main" id="{EA56A087-0BC0-45F6-82D8-5D5D58729E53}"/>
              </a:ext>
            </a:extLst>
          </p:cNvPr>
          <p:cNvCxnSpPr>
            <a:cxnSpLocks/>
          </p:cNvCxnSpPr>
          <p:nvPr/>
        </p:nvCxnSpPr>
        <p:spPr>
          <a:xfrm flipH="1" flipV="1">
            <a:off x="6497785" y="5376609"/>
            <a:ext cx="6349" cy="561919"/>
          </a:xfrm>
          <a:prstGeom prst="straightConnector1">
            <a:avLst/>
          </a:prstGeom>
          <a:ln>
            <a:solidFill>
              <a:srgbClr val="1A1A1A"/>
            </a:solidFill>
            <a:tailEnd type="stealth" w="lg" len="lg"/>
          </a:ln>
        </p:spPr>
        <p:style>
          <a:lnRef idx="2">
            <a:schemeClr val="accent1"/>
          </a:lnRef>
          <a:fillRef idx="0">
            <a:schemeClr val="accent1"/>
          </a:fillRef>
          <a:effectRef idx="1">
            <a:schemeClr val="accent1"/>
          </a:effectRef>
          <a:fontRef idx="minor">
            <a:schemeClr val="tx1"/>
          </a:fontRef>
        </p:style>
      </p:cxnSp>
      <p:grpSp>
        <p:nvGrpSpPr>
          <p:cNvPr id="144" name="Group 143"/>
          <p:cNvGrpSpPr/>
          <p:nvPr/>
        </p:nvGrpSpPr>
        <p:grpSpPr>
          <a:xfrm>
            <a:off x="9786829" y="1440720"/>
            <a:ext cx="2109061" cy="4147151"/>
            <a:chOff x="9786829" y="1091096"/>
            <a:chExt cx="2109061" cy="4147151"/>
          </a:xfrm>
        </p:grpSpPr>
        <p:grpSp>
          <p:nvGrpSpPr>
            <p:cNvPr id="106" name="Group 105"/>
            <p:cNvGrpSpPr/>
            <p:nvPr/>
          </p:nvGrpSpPr>
          <p:grpSpPr>
            <a:xfrm>
              <a:off x="10211583" y="1091096"/>
              <a:ext cx="1684307" cy="4147151"/>
              <a:chOff x="10273931" y="966408"/>
              <a:chExt cx="1684307" cy="4147151"/>
            </a:xfrm>
          </p:grpSpPr>
          <p:sp>
            <p:nvSpPr>
              <p:cNvPr id="105" name="矩形 1">
                <a:extLst>
                  <a:ext uri="{FF2B5EF4-FFF2-40B4-BE49-F238E27FC236}">
                    <a16:creationId xmlns="" xmlns:a16="http://schemas.microsoft.com/office/drawing/2014/main" id="{6A23482D-8898-4D70-AC3F-561A14B30990}"/>
                  </a:ext>
                </a:extLst>
              </p:cNvPr>
              <p:cNvSpPr/>
              <p:nvPr/>
            </p:nvSpPr>
            <p:spPr>
              <a:xfrm>
                <a:off x="10473122" y="3938326"/>
                <a:ext cx="1258997" cy="1175233"/>
              </a:xfrm>
              <a:prstGeom prst="rect">
                <a:avLst/>
              </a:prstGeom>
              <a:ln/>
            </p:spPr>
            <p:style>
              <a:lnRef idx="2">
                <a:schemeClr val="dk1"/>
              </a:lnRef>
              <a:fillRef idx="1">
                <a:schemeClr val="lt1"/>
              </a:fillRef>
              <a:effectRef idx="0">
                <a:schemeClr val="dk1"/>
              </a:effectRef>
              <a:fontRef idx="minor">
                <a:schemeClr val="dk1"/>
              </a:fontRef>
            </p:style>
            <p:txBody>
              <a:bodyPr rtlCol="0" anchor="b"/>
              <a:lstStyle/>
              <a:p>
                <a:pPr algn="ctr"/>
                <a:r>
                  <a:rPr lang="en-US" sz="1467" dirty="0"/>
                  <a:t>Other </a:t>
                </a:r>
              </a:p>
              <a:p>
                <a:pPr algn="ctr"/>
                <a:r>
                  <a:rPr lang="en-US" sz="1467" b="1" dirty="0"/>
                  <a:t>SDO</a:t>
                </a:r>
              </a:p>
              <a:p>
                <a:pPr algn="ctr"/>
                <a:r>
                  <a:rPr lang="en-US" sz="1467" dirty="0"/>
                  <a:t>Projects </a:t>
                </a:r>
              </a:p>
              <a:p>
                <a:pPr algn="ctr"/>
                <a:r>
                  <a:rPr lang="en-US" sz="1000" dirty="0"/>
                  <a:t>(e.g. ETSI,3GPP, ITU, GSMA, etc.)</a:t>
                </a:r>
              </a:p>
            </p:txBody>
          </p:sp>
          <p:sp>
            <p:nvSpPr>
              <p:cNvPr id="63" name="矩形 1">
                <a:extLst>
                  <a:ext uri="{FF2B5EF4-FFF2-40B4-BE49-F238E27FC236}">
                    <a16:creationId xmlns="" xmlns:a16="http://schemas.microsoft.com/office/drawing/2014/main" id="{6A23482D-8898-4D70-AC3F-561A14B30990}"/>
                  </a:ext>
                </a:extLst>
              </p:cNvPr>
              <p:cNvSpPr/>
              <p:nvPr/>
            </p:nvSpPr>
            <p:spPr>
              <a:xfrm>
                <a:off x="10473122" y="1777142"/>
                <a:ext cx="1258997" cy="198451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67" dirty="0"/>
                  <a:t>Other </a:t>
                </a:r>
              </a:p>
              <a:p>
                <a:pPr algn="ctr"/>
                <a:r>
                  <a:rPr lang="en-US" sz="1467" b="1" dirty="0"/>
                  <a:t>TM Forum</a:t>
                </a:r>
              </a:p>
              <a:p>
                <a:pPr algn="ctr"/>
                <a:r>
                  <a:rPr lang="en-US" sz="1467" b="1" dirty="0"/>
                  <a:t>Collaboration Projects</a:t>
                </a:r>
              </a:p>
              <a:p>
                <a:pPr algn="ctr"/>
                <a:r>
                  <a:rPr lang="en-US" sz="1467" dirty="0"/>
                  <a:t>(e.g. ODA, AI, API, SID, DMM, etc.)</a:t>
                </a:r>
              </a:p>
            </p:txBody>
          </p:sp>
          <p:sp>
            <p:nvSpPr>
              <p:cNvPr id="102" name="Rectangle 101"/>
              <p:cNvSpPr/>
              <p:nvPr/>
            </p:nvSpPr>
            <p:spPr>
              <a:xfrm>
                <a:off x="10273931" y="966408"/>
                <a:ext cx="1684307" cy="369332"/>
              </a:xfrm>
              <a:prstGeom prst="rect">
                <a:avLst/>
              </a:prstGeom>
            </p:spPr>
            <p:txBody>
              <a:bodyPr wrap="none">
                <a:spAutoFit/>
              </a:bodyPr>
              <a:lstStyle/>
              <a:p>
                <a:r>
                  <a:rPr lang="en-US" dirty="0"/>
                  <a:t>&amp; </a:t>
                </a:r>
                <a:r>
                  <a:rPr lang="en-US" b="1" dirty="0"/>
                  <a:t>Collaboration</a:t>
                </a:r>
              </a:p>
            </p:txBody>
          </p:sp>
        </p:grpSp>
        <p:grpSp>
          <p:nvGrpSpPr>
            <p:cNvPr id="129" name="Group 128">
              <a:extLst>
                <a:ext uri="{FF2B5EF4-FFF2-40B4-BE49-F238E27FC236}">
                  <a16:creationId xmlns="" xmlns:a16="http://schemas.microsoft.com/office/drawing/2014/main" id="{3E442996-7505-41F6-8A13-B1F2F3E4686A}"/>
                </a:ext>
              </a:extLst>
            </p:cNvPr>
            <p:cNvGrpSpPr/>
            <p:nvPr/>
          </p:nvGrpSpPr>
          <p:grpSpPr>
            <a:xfrm rot="10800000">
              <a:off x="9786829" y="3810018"/>
              <a:ext cx="505624" cy="477147"/>
              <a:chOff x="3107915" y="2879292"/>
              <a:chExt cx="1189627" cy="1125888"/>
            </a:xfrm>
            <a:solidFill>
              <a:srgbClr val="E0121D"/>
            </a:solidFill>
          </p:grpSpPr>
          <p:sp>
            <p:nvSpPr>
              <p:cNvPr id="130" name="Triangle 25">
                <a:extLst>
                  <a:ext uri="{FF2B5EF4-FFF2-40B4-BE49-F238E27FC236}">
                    <a16:creationId xmlns="" xmlns:a16="http://schemas.microsoft.com/office/drawing/2014/main" id="{0AB31147-AEED-429B-A7E2-5DD31798F898}"/>
                  </a:ext>
                </a:extLst>
              </p:cNvPr>
              <p:cNvSpPr/>
              <p:nvPr/>
            </p:nvSpPr>
            <p:spPr>
              <a:xfrm rot="5400000">
                <a:off x="3193350" y="3273031"/>
                <a:ext cx="819766" cy="343879"/>
              </a:xfrm>
              <a:prstGeom prst="triangle">
                <a:avLst>
                  <a:gd name="adj" fmla="val 51356"/>
                </a:avLst>
              </a:prstGeom>
              <a:solidFill>
                <a:srgbClr val="A1BF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sp>
            <p:nvSpPr>
              <p:cNvPr id="131" name="Triangle 34">
                <a:extLst>
                  <a:ext uri="{FF2B5EF4-FFF2-40B4-BE49-F238E27FC236}">
                    <a16:creationId xmlns="" xmlns:a16="http://schemas.microsoft.com/office/drawing/2014/main" id="{42918F0B-9F9F-4EBB-A452-769584364737}"/>
                  </a:ext>
                </a:extLst>
              </p:cNvPr>
              <p:cNvSpPr/>
              <p:nvPr/>
            </p:nvSpPr>
            <p:spPr>
              <a:xfrm rot="5400000">
                <a:off x="2926698" y="3311288"/>
                <a:ext cx="624332" cy="261897"/>
              </a:xfrm>
              <a:prstGeom prst="triangle">
                <a:avLst>
                  <a:gd name="adj" fmla="val 51356"/>
                </a:avLst>
              </a:prstGeom>
              <a:solidFill>
                <a:srgbClr val="A1BF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sp>
            <p:nvSpPr>
              <p:cNvPr id="132" name="Triangle 35">
                <a:extLst>
                  <a:ext uri="{FF2B5EF4-FFF2-40B4-BE49-F238E27FC236}">
                    <a16:creationId xmlns="" xmlns:a16="http://schemas.microsoft.com/office/drawing/2014/main" id="{DB3D1DC8-037D-4938-92E9-F7FCDD058901}"/>
                  </a:ext>
                </a:extLst>
              </p:cNvPr>
              <p:cNvSpPr/>
              <p:nvPr/>
            </p:nvSpPr>
            <p:spPr>
              <a:xfrm rot="5400000">
                <a:off x="3498452" y="3206089"/>
                <a:ext cx="1125888" cy="472293"/>
              </a:xfrm>
              <a:prstGeom prst="triangle">
                <a:avLst>
                  <a:gd name="adj" fmla="val 51356"/>
                </a:avLst>
              </a:prstGeom>
              <a:solidFill>
                <a:srgbClr val="A1BF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grpSp>
        <p:grpSp>
          <p:nvGrpSpPr>
            <p:cNvPr id="140" name="Group 139">
              <a:extLst>
                <a:ext uri="{FF2B5EF4-FFF2-40B4-BE49-F238E27FC236}">
                  <a16:creationId xmlns="" xmlns:a16="http://schemas.microsoft.com/office/drawing/2014/main" id="{3E442996-7505-41F6-8A13-B1F2F3E4686A}"/>
                </a:ext>
              </a:extLst>
            </p:cNvPr>
            <p:cNvGrpSpPr/>
            <p:nvPr/>
          </p:nvGrpSpPr>
          <p:grpSpPr>
            <a:xfrm>
              <a:off x="9881228" y="3381672"/>
              <a:ext cx="505624" cy="477147"/>
              <a:chOff x="3107915" y="2879292"/>
              <a:chExt cx="1189627" cy="1125888"/>
            </a:xfrm>
            <a:solidFill>
              <a:srgbClr val="E0121D"/>
            </a:solidFill>
          </p:grpSpPr>
          <p:sp>
            <p:nvSpPr>
              <p:cNvPr id="141" name="Triangle 25">
                <a:extLst>
                  <a:ext uri="{FF2B5EF4-FFF2-40B4-BE49-F238E27FC236}">
                    <a16:creationId xmlns="" xmlns:a16="http://schemas.microsoft.com/office/drawing/2014/main" id="{0AB31147-AEED-429B-A7E2-5DD31798F898}"/>
                  </a:ext>
                </a:extLst>
              </p:cNvPr>
              <p:cNvSpPr/>
              <p:nvPr/>
            </p:nvSpPr>
            <p:spPr>
              <a:xfrm rot="5400000">
                <a:off x="3193350" y="3273031"/>
                <a:ext cx="819766" cy="343879"/>
              </a:xfrm>
              <a:prstGeom prst="triangle">
                <a:avLst>
                  <a:gd name="adj" fmla="val 51356"/>
                </a:avLst>
              </a:prstGeom>
              <a:solidFill>
                <a:srgbClr val="A1BF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sp>
            <p:nvSpPr>
              <p:cNvPr id="142" name="Triangle 34">
                <a:extLst>
                  <a:ext uri="{FF2B5EF4-FFF2-40B4-BE49-F238E27FC236}">
                    <a16:creationId xmlns="" xmlns:a16="http://schemas.microsoft.com/office/drawing/2014/main" id="{42918F0B-9F9F-4EBB-A452-769584364737}"/>
                  </a:ext>
                </a:extLst>
              </p:cNvPr>
              <p:cNvSpPr/>
              <p:nvPr/>
            </p:nvSpPr>
            <p:spPr>
              <a:xfrm rot="5400000">
                <a:off x="2926698" y="3311288"/>
                <a:ext cx="624332" cy="261897"/>
              </a:xfrm>
              <a:prstGeom prst="triangle">
                <a:avLst>
                  <a:gd name="adj" fmla="val 51356"/>
                </a:avLst>
              </a:prstGeom>
              <a:solidFill>
                <a:srgbClr val="A1BF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sp>
            <p:nvSpPr>
              <p:cNvPr id="143" name="Triangle 35">
                <a:extLst>
                  <a:ext uri="{FF2B5EF4-FFF2-40B4-BE49-F238E27FC236}">
                    <a16:creationId xmlns="" xmlns:a16="http://schemas.microsoft.com/office/drawing/2014/main" id="{DB3D1DC8-037D-4938-92E9-F7FCDD058901}"/>
                  </a:ext>
                </a:extLst>
              </p:cNvPr>
              <p:cNvSpPr/>
              <p:nvPr/>
            </p:nvSpPr>
            <p:spPr>
              <a:xfrm rot="5400000">
                <a:off x="3498452" y="3206089"/>
                <a:ext cx="1125888" cy="472293"/>
              </a:xfrm>
              <a:prstGeom prst="triangle">
                <a:avLst>
                  <a:gd name="adj" fmla="val 51356"/>
                </a:avLst>
              </a:prstGeom>
              <a:solidFill>
                <a:srgbClr val="A1BF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313B"/>
                  </a:solidFill>
                  <a:effectLst/>
                  <a:uLnTx/>
                  <a:uFillTx/>
                  <a:latin typeface="Calibri"/>
                  <a:ea typeface="+mn-ea"/>
                  <a:cs typeface="+mn-cs"/>
                </a:endParaRPr>
              </a:p>
            </p:txBody>
          </p:sp>
        </p:grpSp>
      </p:grpSp>
    </p:spTree>
    <p:extLst>
      <p:ext uri="{BB962C8B-B14F-4D97-AF65-F5344CB8AC3E}">
        <p14:creationId xmlns:p14="http://schemas.microsoft.com/office/powerpoint/2010/main" val="3610918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a-ET" dirty="0"/>
              <a:t>MAPPING INTO REST/HTTP</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77911708"/>
              </p:ext>
            </p:extLst>
          </p:nvPr>
        </p:nvGraphicFramePr>
        <p:xfrm>
          <a:off x="764917" y="2833799"/>
          <a:ext cx="10029824" cy="2749246"/>
        </p:xfrm>
        <a:graphic>
          <a:graphicData uri="http://schemas.openxmlformats.org/drawingml/2006/table">
            <a:tbl>
              <a:tblPr/>
              <a:tblGrid>
                <a:gridCol w="1797891">
                  <a:extLst>
                    <a:ext uri="{9D8B030D-6E8A-4147-A177-3AD203B41FA5}">
                      <a16:colId xmlns="" xmlns:a16="http://schemas.microsoft.com/office/drawing/2014/main" val="20000"/>
                    </a:ext>
                  </a:extLst>
                </a:gridCol>
                <a:gridCol w="2718319">
                  <a:extLst>
                    <a:ext uri="{9D8B030D-6E8A-4147-A177-3AD203B41FA5}">
                      <a16:colId xmlns="" xmlns:a16="http://schemas.microsoft.com/office/drawing/2014/main" val="20001"/>
                    </a:ext>
                  </a:extLst>
                </a:gridCol>
                <a:gridCol w="970383">
                  <a:extLst>
                    <a:ext uri="{9D8B030D-6E8A-4147-A177-3AD203B41FA5}">
                      <a16:colId xmlns="" xmlns:a16="http://schemas.microsoft.com/office/drawing/2014/main" val="20002"/>
                    </a:ext>
                  </a:extLst>
                </a:gridCol>
                <a:gridCol w="814874">
                  <a:extLst>
                    <a:ext uri="{9D8B030D-6E8A-4147-A177-3AD203B41FA5}">
                      <a16:colId xmlns="" xmlns:a16="http://schemas.microsoft.com/office/drawing/2014/main" val="20003"/>
                    </a:ext>
                  </a:extLst>
                </a:gridCol>
                <a:gridCol w="3728357">
                  <a:extLst>
                    <a:ext uri="{9D8B030D-6E8A-4147-A177-3AD203B41FA5}">
                      <a16:colId xmlns="" xmlns:a16="http://schemas.microsoft.com/office/drawing/2014/main" val="20004"/>
                    </a:ext>
                  </a:extLst>
                </a:gridCol>
              </a:tblGrid>
              <a:tr h="348863">
                <a:tc>
                  <a:txBody>
                    <a:bodyPr/>
                    <a:lstStyle/>
                    <a:p>
                      <a:r>
                        <a:rPr lang="en-US" sz="1700" dirty="0">
                          <a:effectLst/>
                        </a:rPr>
                        <a:t>Intent Semantics</a:t>
                      </a:r>
                    </a:p>
                  </a:txBody>
                  <a:tcPr marL="87216" marR="87216" marT="43608" marB="43608" anchor="ctr">
                    <a:lnL>
                      <a:noFill/>
                    </a:lnL>
                    <a:lnR>
                      <a:noFill/>
                    </a:lnR>
                    <a:lnT>
                      <a:noFill/>
                    </a:lnT>
                    <a:lnB w="19050" cap="flat" cmpd="sng" algn="ctr">
                      <a:solidFill>
                        <a:srgbClr val="FF0F80"/>
                      </a:solidFill>
                      <a:prstDash val="solid"/>
                      <a:round/>
                      <a:headEnd type="none" w="med" len="med"/>
                      <a:tailEnd type="none" w="med" len="med"/>
                    </a:lnB>
                  </a:tcPr>
                </a:tc>
                <a:tc>
                  <a:txBody>
                    <a:bodyPr/>
                    <a:lstStyle/>
                    <a:p>
                      <a:r>
                        <a:rPr lang="en-US" sz="1700" dirty="0">
                          <a:effectLst/>
                        </a:rPr>
                        <a:t>Task</a:t>
                      </a:r>
                    </a:p>
                  </a:txBody>
                  <a:tcPr marL="87216" marR="87216" marT="43608" marB="43608" anchor="ctr">
                    <a:lnL>
                      <a:noFill/>
                    </a:lnL>
                    <a:lnR>
                      <a:noFill/>
                    </a:lnR>
                    <a:lnT>
                      <a:noFill/>
                    </a:lnT>
                    <a:lnB w="19050" cap="flat" cmpd="sng" algn="ctr">
                      <a:solidFill>
                        <a:srgbClr val="FF0F80"/>
                      </a:solidFill>
                      <a:prstDash val="solid"/>
                      <a:round/>
                      <a:headEnd type="none" w="med" len="med"/>
                      <a:tailEnd type="none" w="med" len="med"/>
                    </a:lnB>
                  </a:tcPr>
                </a:tc>
                <a:tc>
                  <a:txBody>
                    <a:bodyPr/>
                    <a:lstStyle/>
                    <a:p>
                      <a:r>
                        <a:rPr lang="en-US" sz="1700" dirty="0">
                          <a:effectLst/>
                        </a:rPr>
                        <a:t>“CRUD”</a:t>
                      </a:r>
                    </a:p>
                  </a:txBody>
                  <a:tcPr marL="87216" marR="87216" marT="43608" marB="43608" anchor="ctr">
                    <a:lnL>
                      <a:noFill/>
                    </a:lnL>
                    <a:lnR>
                      <a:noFill/>
                    </a:lnR>
                    <a:lnT>
                      <a:noFill/>
                    </a:lnT>
                    <a:lnB w="19050" cap="flat" cmpd="sng" algn="ctr">
                      <a:solidFill>
                        <a:srgbClr val="FF0F80"/>
                      </a:solidFill>
                      <a:prstDash val="solid"/>
                      <a:round/>
                      <a:headEnd type="none" w="med" len="med"/>
                      <a:tailEnd type="none" w="med" len="med"/>
                    </a:lnB>
                  </a:tcPr>
                </a:tc>
                <a:tc>
                  <a:txBody>
                    <a:bodyPr/>
                    <a:lstStyle/>
                    <a:p>
                      <a:r>
                        <a:rPr lang="en-US" sz="1700">
                          <a:effectLst/>
                        </a:rPr>
                        <a:t>HTTP</a:t>
                      </a:r>
                    </a:p>
                  </a:txBody>
                  <a:tcPr marL="87216" marR="87216" marT="43608" marB="43608" anchor="ctr">
                    <a:lnL>
                      <a:noFill/>
                    </a:lnL>
                    <a:lnR>
                      <a:noFill/>
                    </a:lnR>
                    <a:lnT>
                      <a:noFill/>
                    </a:lnT>
                    <a:lnB w="19050" cap="flat" cmpd="sng" algn="ctr">
                      <a:solidFill>
                        <a:srgbClr val="FF0F80"/>
                      </a:solidFill>
                      <a:prstDash val="solid"/>
                      <a:round/>
                      <a:headEnd type="none" w="med" len="med"/>
                      <a:tailEnd type="none" w="med" len="med"/>
                    </a:lnB>
                  </a:tcPr>
                </a:tc>
                <a:tc>
                  <a:txBody>
                    <a:bodyPr/>
                    <a:lstStyle/>
                    <a:p>
                      <a:r>
                        <a:rPr lang="en-US" sz="1700" dirty="0">
                          <a:effectLst/>
                        </a:rPr>
                        <a:t>REST</a:t>
                      </a:r>
                    </a:p>
                  </a:txBody>
                  <a:tcPr marL="87216" marR="87216" marT="43608" marB="43608" anchor="ctr">
                    <a:lnL>
                      <a:noFill/>
                    </a:lnL>
                    <a:lnR>
                      <a:noFill/>
                    </a:lnR>
                    <a:lnT>
                      <a:noFill/>
                    </a:lnT>
                    <a:lnB w="19050" cap="flat" cmpd="sng" algn="ctr">
                      <a:solidFill>
                        <a:srgbClr val="FF0F80"/>
                      </a:solidFill>
                      <a:prstDash val="solid"/>
                      <a:round/>
                      <a:headEnd type="none" w="med" len="med"/>
                      <a:tailEnd type="none" w="med" len="med"/>
                    </a:lnB>
                  </a:tcPr>
                </a:tc>
                <a:extLst>
                  <a:ext uri="{0D108BD9-81ED-4DB2-BD59-A6C34878D82A}">
                    <a16:rowId xmlns="" xmlns:a16="http://schemas.microsoft.com/office/drawing/2014/main" val="10000"/>
                  </a:ext>
                </a:extLst>
              </a:tr>
              <a:tr h="348863">
                <a:tc>
                  <a:txBody>
                    <a:bodyPr/>
                    <a:lstStyle/>
                    <a:p>
                      <a:r>
                        <a:rPr lang="en-US" sz="1700" dirty="0">
                          <a:effectLst/>
                        </a:rPr>
                        <a:t>SET</a:t>
                      </a:r>
                    </a:p>
                  </a:txBody>
                  <a:tcPr marL="87216" marR="87216" marT="43608" marB="43608" anchor="ctr">
                    <a:lnL>
                      <a:noFill/>
                    </a:lnL>
                    <a:lnR>
                      <a:noFill/>
                    </a:lnR>
                    <a:lnT w="19050" cap="flat" cmpd="sng" algn="ctr">
                      <a:solidFill>
                        <a:srgbClr val="FF0F80"/>
                      </a:solidFill>
                      <a:prstDash val="solid"/>
                      <a:round/>
                      <a:headEnd type="none" w="med" len="med"/>
                      <a:tailEnd type="none" w="med" len="med"/>
                    </a:lnT>
                    <a:lnB>
                      <a:noFill/>
                    </a:lnB>
                  </a:tcPr>
                </a:tc>
                <a:tc>
                  <a:txBody>
                    <a:bodyPr/>
                    <a:lstStyle/>
                    <a:p>
                      <a:pPr algn="l">
                        <a:buClr>
                          <a:schemeClr val="tx1"/>
                        </a:buClr>
                      </a:pPr>
                      <a:r>
                        <a:rPr lang="aa-ET" sz="1800" dirty="0"/>
                        <a:t>Create and send Intent</a:t>
                      </a:r>
                    </a:p>
                  </a:txBody>
                  <a:tcPr marL="87216" marR="87216" marT="43608" marB="43608" anchor="ctr">
                    <a:lnL>
                      <a:noFill/>
                    </a:lnL>
                    <a:lnR>
                      <a:noFill/>
                    </a:lnR>
                    <a:lnT w="19050" cap="flat" cmpd="sng" algn="ctr">
                      <a:solidFill>
                        <a:srgbClr val="FF0F80"/>
                      </a:solidFill>
                      <a:prstDash val="solid"/>
                      <a:round/>
                      <a:headEnd type="none" w="med" len="med"/>
                      <a:tailEnd type="none" w="med" len="med"/>
                    </a:lnT>
                    <a:lnB>
                      <a:noFill/>
                    </a:lnB>
                  </a:tcPr>
                </a:tc>
                <a:tc>
                  <a:txBody>
                    <a:bodyPr/>
                    <a:lstStyle/>
                    <a:p>
                      <a:r>
                        <a:rPr lang="en-US" sz="1700">
                          <a:effectLst/>
                        </a:rPr>
                        <a:t>Create</a:t>
                      </a:r>
                    </a:p>
                  </a:txBody>
                  <a:tcPr marL="87216" marR="87216" marT="43608" marB="43608" anchor="ctr">
                    <a:lnL>
                      <a:noFill/>
                    </a:lnL>
                    <a:lnR>
                      <a:noFill/>
                    </a:lnR>
                    <a:lnT w="19050" cap="flat" cmpd="sng" algn="ctr">
                      <a:solidFill>
                        <a:srgbClr val="FF0F80"/>
                      </a:solidFill>
                      <a:prstDash val="solid"/>
                      <a:round/>
                      <a:headEnd type="none" w="med" len="med"/>
                      <a:tailEnd type="none" w="med" len="med"/>
                    </a:lnT>
                    <a:lnB>
                      <a:noFill/>
                    </a:lnB>
                  </a:tcPr>
                </a:tc>
                <a:tc>
                  <a:txBody>
                    <a:bodyPr/>
                    <a:lstStyle/>
                    <a:p>
                      <a:r>
                        <a:rPr lang="en-US" sz="1700" u="none" strike="noStrike">
                          <a:solidFill>
                            <a:srgbClr val="FF0F80"/>
                          </a:solidFill>
                          <a:effectLst/>
                          <a:latin typeface="Lato" panose="020F0502020204030203" pitchFamily="34" charset="0"/>
                          <a:hlinkClick r:id="rId3"/>
                        </a:rPr>
                        <a:t>POST</a:t>
                      </a:r>
                      <a:endParaRPr lang="en-US" sz="1700">
                        <a:effectLst/>
                      </a:endParaRPr>
                    </a:p>
                  </a:txBody>
                  <a:tcPr marL="87216" marR="87216" marT="43608" marB="43608" anchor="ctr">
                    <a:lnL>
                      <a:noFill/>
                    </a:lnL>
                    <a:lnR>
                      <a:noFill/>
                    </a:lnR>
                    <a:lnT w="19050" cap="flat" cmpd="sng" algn="ctr">
                      <a:solidFill>
                        <a:srgbClr val="FF0F80"/>
                      </a:solidFill>
                      <a:prstDash val="solid"/>
                      <a:round/>
                      <a:headEnd type="none" w="med" len="med"/>
                      <a:tailEnd type="none" w="med" len="med"/>
                    </a:lnT>
                    <a:lnB>
                      <a:noFill/>
                    </a:lnB>
                  </a:tcPr>
                </a:tc>
                <a:tc>
                  <a:txBody>
                    <a:bodyPr/>
                    <a:lstStyle/>
                    <a:p>
                      <a:r>
                        <a:rPr lang="en-US" sz="1700" dirty="0">
                          <a:effectLst/>
                        </a:rPr>
                        <a:t>{</a:t>
                      </a:r>
                      <a:r>
                        <a:rPr lang="en-US" sz="1700" dirty="0" err="1">
                          <a:effectLst/>
                        </a:rPr>
                        <a:t>api.root</a:t>
                      </a:r>
                      <a:r>
                        <a:rPr lang="en-US" sz="1700" dirty="0">
                          <a:effectLst/>
                        </a:rPr>
                        <a:t>}/intent</a:t>
                      </a:r>
                    </a:p>
                  </a:txBody>
                  <a:tcPr marL="87216" marR="87216" marT="43608" marB="43608" anchor="ctr">
                    <a:lnL>
                      <a:noFill/>
                    </a:lnL>
                    <a:lnR>
                      <a:noFill/>
                    </a:lnR>
                    <a:lnT w="19050" cap="flat" cmpd="sng" algn="ctr">
                      <a:solidFill>
                        <a:srgbClr val="FF0F8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348863">
                <a:tc>
                  <a:txBody>
                    <a:bodyPr/>
                    <a:lstStyle/>
                    <a:p>
                      <a:r>
                        <a:rPr lang="en-US" sz="1700" dirty="0">
                          <a:effectLst/>
                        </a:rPr>
                        <a:t>RETRIEVE</a:t>
                      </a:r>
                    </a:p>
                  </a:txBody>
                  <a:tcPr marL="87216" marR="87216" marT="43608" marB="43608" anchor="ctr">
                    <a:lnL>
                      <a:noFill/>
                    </a:lnL>
                    <a:lnR>
                      <a:noFill/>
                    </a:lnR>
                    <a:lnT>
                      <a:noFill/>
                    </a:lnT>
                    <a:lnB>
                      <a:noFill/>
                    </a:lnB>
                  </a:tcPr>
                </a:tc>
                <a:tc>
                  <a:txBody>
                    <a:bodyPr/>
                    <a:lstStyle/>
                    <a:p>
                      <a:r>
                        <a:rPr lang="en-US" sz="1700" dirty="0">
                          <a:effectLst/>
                        </a:rPr>
                        <a:t>Retrieve </a:t>
                      </a:r>
                      <a:r>
                        <a:rPr lang="en-US" sz="1700" baseline="0" dirty="0">
                          <a:effectLst/>
                        </a:rPr>
                        <a:t>Intent</a:t>
                      </a:r>
                      <a:endParaRPr lang="en-US" sz="1700" dirty="0">
                        <a:effectLst/>
                      </a:endParaRPr>
                    </a:p>
                  </a:txBody>
                  <a:tcPr marL="87216" marR="87216" marT="43608" marB="43608" anchor="ctr">
                    <a:lnL>
                      <a:noFill/>
                    </a:lnL>
                    <a:lnR>
                      <a:noFill/>
                    </a:lnR>
                    <a:lnT>
                      <a:noFill/>
                    </a:lnT>
                    <a:lnB>
                      <a:noFill/>
                    </a:lnB>
                  </a:tcPr>
                </a:tc>
                <a:tc>
                  <a:txBody>
                    <a:bodyPr/>
                    <a:lstStyle/>
                    <a:p>
                      <a:r>
                        <a:rPr lang="en-US" sz="1700" dirty="0">
                          <a:effectLst/>
                        </a:rPr>
                        <a:t>Read</a:t>
                      </a:r>
                    </a:p>
                  </a:txBody>
                  <a:tcPr marL="87216" marR="87216" marT="43608" marB="43608" anchor="ctr">
                    <a:lnL>
                      <a:noFill/>
                    </a:lnL>
                    <a:lnR>
                      <a:noFill/>
                    </a:lnR>
                    <a:lnT>
                      <a:noFill/>
                    </a:lnT>
                    <a:lnB>
                      <a:noFill/>
                    </a:lnB>
                  </a:tcPr>
                </a:tc>
                <a:tc>
                  <a:txBody>
                    <a:bodyPr/>
                    <a:lstStyle/>
                    <a:p>
                      <a:r>
                        <a:rPr lang="en-US" sz="1700" u="none" strike="noStrike">
                          <a:solidFill>
                            <a:srgbClr val="FF0F80"/>
                          </a:solidFill>
                          <a:effectLst/>
                          <a:latin typeface="Lato" panose="020F0502020204030203" pitchFamily="34" charset="0"/>
                          <a:hlinkClick r:id="rId4"/>
                        </a:rPr>
                        <a:t>GET</a:t>
                      </a:r>
                      <a:endParaRPr lang="en-US" sz="1700">
                        <a:effectLst/>
                      </a:endParaRPr>
                    </a:p>
                  </a:txBody>
                  <a:tcPr marL="87216" marR="87216" marT="43608" marB="43608" anchor="ctr">
                    <a:lnL>
                      <a:noFill/>
                    </a:lnL>
                    <a:lnR>
                      <a:noFill/>
                    </a:lnR>
                    <a:lnT>
                      <a:noFill/>
                    </a:lnT>
                    <a:lnB>
                      <a:noFill/>
                    </a:lnB>
                  </a:tcPr>
                </a:tc>
                <a:tc>
                  <a:txBody>
                    <a:bodyPr/>
                    <a:lstStyle/>
                    <a:p>
                      <a:r>
                        <a:rPr lang="en-US" sz="1700" dirty="0">
                          <a:effectLst/>
                        </a:rPr>
                        <a:t>{</a:t>
                      </a:r>
                      <a:r>
                        <a:rPr lang="en-US" sz="1700" dirty="0" err="1">
                          <a:effectLst/>
                        </a:rPr>
                        <a:t>api.root</a:t>
                      </a:r>
                      <a:r>
                        <a:rPr lang="en-US" sz="1700" dirty="0">
                          <a:effectLst/>
                        </a:rPr>
                        <a:t>}/intent/{id}</a:t>
                      </a:r>
                    </a:p>
                  </a:txBody>
                  <a:tcPr marL="87216" marR="87216" marT="43608" marB="43608" anchor="ctr">
                    <a:lnL>
                      <a:noFill/>
                    </a:lnL>
                    <a:lnR>
                      <a:noFill/>
                    </a:lnR>
                    <a:lnT>
                      <a:noFill/>
                    </a:lnT>
                    <a:lnB>
                      <a:noFill/>
                    </a:lnB>
                  </a:tcPr>
                </a:tc>
                <a:extLst>
                  <a:ext uri="{0D108BD9-81ED-4DB2-BD59-A6C34878D82A}">
                    <a16:rowId xmlns="" xmlns:a16="http://schemas.microsoft.com/office/drawing/2014/main" val="10002"/>
                  </a:ext>
                </a:extLst>
              </a:tr>
              <a:tr h="348863">
                <a:tc>
                  <a:txBody>
                    <a:bodyPr/>
                    <a:lstStyle/>
                    <a:p>
                      <a:r>
                        <a:rPr lang="en-US" sz="1700" dirty="0">
                          <a:effectLst/>
                        </a:rPr>
                        <a:t>SET</a:t>
                      </a:r>
                    </a:p>
                  </a:txBody>
                  <a:tcPr marL="87216" marR="87216" marT="43608" marB="43608"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a-ET" sz="1800" dirty="0"/>
                        <a:t>Modify Intent</a:t>
                      </a:r>
                    </a:p>
                  </a:txBody>
                  <a:tcPr marL="87216" marR="87216" marT="43608" marB="43608" anchor="ctr">
                    <a:lnL>
                      <a:noFill/>
                    </a:lnL>
                    <a:lnR>
                      <a:noFill/>
                    </a:lnR>
                    <a:lnT>
                      <a:noFill/>
                    </a:lnT>
                    <a:lnB>
                      <a:noFill/>
                    </a:lnB>
                  </a:tcPr>
                </a:tc>
                <a:tc>
                  <a:txBody>
                    <a:bodyPr/>
                    <a:lstStyle/>
                    <a:p>
                      <a:r>
                        <a:rPr lang="en-US" sz="1700" dirty="0">
                          <a:effectLst/>
                        </a:rPr>
                        <a:t>Update</a:t>
                      </a:r>
                    </a:p>
                  </a:txBody>
                  <a:tcPr marL="87216" marR="87216" marT="43608" marB="43608" anchor="ctr">
                    <a:lnL>
                      <a:noFill/>
                    </a:lnL>
                    <a:lnR>
                      <a:noFill/>
                    </a:lnR>
                    <a:lnT>
                      <a:noFill/>
                    </a:lnT>
                    <a:lnB>
                      <a:noFill/>
                    </a:lnB>
                  </a:tcPr>
                </a:tc>
                <a:tc>
                  <a:txBody>
                    <a:bodyPr/>
                    <a:lstStyle/>
                    <a:p>
                      <a:r>
                        <a:rPr lang="en-US" sz="1700" u="none" strike="noStrike" dirty="0">
                          <a:solidFill>
                            <a:srgbClr val="FF0F80"/>
                          </a:solidFill>
                          <a:effectLst/>
                          <a:latin typeface="Lato" panose="020F0502020204030203" pitchFamily="34" charset="0"/>
                          <a:hlinkClick r:id="rId5"/>
                        </a:rPr>
                        <a:t>PUT</a:t>
                      </a:r>
                      <a:endParaRPr lang="en-US" sz="1700" dirty="0">
                        <a:effectLst/>
                      </a:endParaRPr>
                    </a:p>
                  </a:txBody>
                  <a:tcPr marL="87216" marR="87216" marT="43608" marB="43608" anchor="ctr">
                    <a:lnL>
                      <a:noFill/>
                    </a:lnL>
                    <a:lnR>
                      <a:noFill/>
                    </a:lnR>
                    <a:lnT>
                      <a:noFill/>
                    </a:lnT>
                    <a:lnB>
                      <a:noFill/>
                    </a:lnB>
                  </a:tcPr>
                </a:tc>
                <a:tc>
                  <a:txBody>
                    <a:bodyPr/>
                    <a:lstStyle/>
                    <a:p>
                      <a:r>
                        <a:rPr lang="en-US" sz="1700" dirty="0">
                          <a:effectLst/>
                        </a:rPr>
                        <a:t>{</a:t>
                      </a:r>
                      <a:r>
                        <a:rPr lang="en-US" sz="1700" dirty="0" err="1">
                          <a:effectLst/>
                        </a:rPr>
                        <a:t>api.root</a:t>
                      </a:r>
                      <a:r>
                        <a:rPr lang="en-US" sz="1700" dirty="0">
                          <a:effectLst/>
                        </a:rPr>
                        <a:t>}/intent</a:t>
                      </a:r>
                    </a:p>
                  </a:txBody>
                  <a:tcPr marL="87216" marR="87216" marT="43608" marB="43608" anchor="ctr">
                    <a:lnL>
                      <a:noFill/>
                    </a:lnL>
                    <a:lnR>
                      <a:noFill/>
                    </a:lnR>
                    <a:lnT>
                      <a:noFill/>
                    </a:lnT>
                    <a:lnB>
                      <a:noFill/>
                    </a:lnB>
                  </a:tcPr>
                </a:tc>
                <a:extLst>
                  <a:ext uri="{0D108BD9-81ED-4DB2-BD59-A6C34878D82A}">
                    <a16:rowId xmlns="" xmlns:a16="http://schemas.microsoft.com/office/drawing/2014/main" val="10003"/>
                  </a:ext>
                </a:extLst>
              </a:tr>
              <a:tr h="348863">
                <a:tc>
                  <a:txBody>
                    <a:bodyPr/>
                    <a:lstStyle/>
                    <a:p>
                      <a:r>
                        <a:rPr lang="en-US" sz="1700" dirty="0">
                          <a:effectLst/>
                        </a:rPr>
                        <a:t>REMOVE</a:t>
                      </a: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a-ET" sz="1800" dirty="0"/>
                        <a:t>Remove Intent</a:t>
                      </a: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r>
                        <a:rPr lang="en-US" sz="1700" dirty="0">
                          <a:effectLst/>
                        </a:rPr>
                        <a:t>Delete</a:t>
                      </a: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r>
                        <a:rPr lang="en-US" sz="1700" u="none" strike="noStrike" dirty="0">
                          <a:solidFill>
                            <a:srgbClr val="FF0F80"/>
                          </a:solidFill>
                          <a:effectLst/>
                          <a:latin typeface="Lato" panose="020F0502020204030203" pitchFamily="34" charset="0"/>
                          <a:hlinkClick r:id="rId6"/>
                        </a:rPr>
                        <a:t>DELETE</a:t>
                      </a:r>
                      <a:endParaRPr lang="en-US" sz="1700" dirty="0">
                        <a:effectLst/>
                      </a:endParaRP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r>
                        <a:rPr lang="en-US" sz="1700" dirty="0">
                          <a:effectLst/>
                        </a:rPr>
                        <a:t>{</a:t>
                      </a:r>
                      <a:r>
                        <a:rPr lang="en-US" sz="1700" dirty="0" err="1">
                          <a:effectLst/>
                        </a:rPr>
                        <a:t>api.root</a:t>
                      </a:r>
                      <a:r>
                        <a:rPr lang="en-US" sz="1700" dirty="0">
                          <a:effectLst/>
                        </a:rPr>
                        <a:t>}/intent/{id}</a:t>
                      </a:r>
                    </a:p>
                  </a:txBody>
                  <a:tcPr marL="87216" marR="87216" marT="43608" marB="43608" anchor="ctr">
                    <a:lnL>
                      <a:noFill/>
                    </a:lnL>
                    <a:lnR>
                      <a:noFill/>
                    </a:lnR>
                    <a:lnT>
                      <a:noFill/>
                    </a:lnT>
                    <a:lnB w="19050" cap="flat" cmpd="sng" algn="ctr">
                      <a:noFill/>
                      <a:prstDash val="solid"/>
                      <a:round/>
                      <a:headEnd type="none" w="med" len="med"/>
                      <a:tailEnd type="none" w="med" len="med"/>
                    </a:lnB>
                  </a:tcPr>
                </a:tc>
                <a:extLst>
                  <a:ext uri="{0D108BD9-81ED-4DB2-BD59-A6C34878D82A}">
                    <a16:rowId xmlns="" xmlns:a16="http://schemas.microsoft.com/office/drawing/2014/main" val="10004"/>
                  </a:ext>
                </a:extLst>
              </a:tr>
              <a:tr h="348863">
                <a:tc>
                  <a:txBody>
                    <a:bodyPr/>
                    <a:lstStyle/>
                    <a:p>
                      <a:r>
                        <a:rPr lang="en-US" sz="1700" dirty="0">
                          <a:effectLst/>
                        </a:rPr>
                        <a:t>PROBE</a:t>
                      </a: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a-ET" sz="1800" dirty="0"/>
                        <a:t>Probe Intent</a:t>
                      </a: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r>
                        <a:rPr lang="en-US" sz="1700">
                          <a:effectLst/>
                        </a:rPr>
                        <a:t>Create</a:t>
                      </a: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r>
                        <a:rPr lang="en-US" sz="1700" u="none" strike="noStrike">
                          <a:solidFill>
                            <a:srgbClr val="FF0F80"/>
                          </a:solidFill>
                          <a:effectLst/>
                          <a:latin typeface="Lato" panose="020F0502020204030203" pitchFamily="34" charset="0"/>
                          <a:hlinkClick r:id="rId3"/>
                        </a:rPr>
                        <a:t>POST</a:t>
                      </a:r>
                      <a:endParaRPr lang="en-US" sz="1700">
                        <a:effectLst/>
                      </a:endParaRP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r>
                        <a:rPr lang="en-US" sz="1700" dirty="0">
                          <a:effectLst/>
                        </a:rPr>
                        <a:t>{</a:t>
                      </a:r>
                      <a:r>
                        <a:rPr lang="en-US" sz="1700" dirty="0" err="1">
                          <a:effectLst/>
                        </a:rPr>
                        <a:t>api.root</a:t>
                      </a:r>
                      <a:r>
                        <a:rPr lang="en-US" sz="1700" dirty="0">
                          <a:effectLst/>
                        </a:rPr>
                        <a:t>}/</a:t>
                      </a:r>
                      <a:r>
                        <a:rPr lang="en-US" sz="1700" dirty="0" err="1">
                          <a:effectLst/>
                        </a:rPr>
                        <a:t>intent?probe</a:t>
                      </a:r>
                      <a:r>
                        <a:rPr lang="en-US" sz="1700" dirty="0">
                          <a:effectLst/>
                        </a:rPr>
                        <a:t>=true</a:t>
                      </a:r>
                    </a:p>
                  </a:txBody>
                  <a:tcPr marL="87216" marR="87216" marT="43608" marB="43608" anchor="ctr">
                    <a:lnL>
                      <a:noFill/>
                    </a:lnL>
                    <a:lnR>
                      <a:noFill/>
                    </a:lnR>
                    <a:lnT>
                      <a:noFill/>
                    </a:lnT>
                    <a:lnB w="19050" cap="flat" cmpd="sng" algn="ctr">
                      <a:noFill/>
                      <a:prstDash val="solid"/>
                      <a:round/>
                      <a:headEnd type="none" w="med" len="med"/>
                      <a:tailEnd type="none" w="med" len="med"/>
                    </a:lnB>
                  </a:tcPr>
                </a:tc>
                <a:extLst>
                  <a:ext uri="{0D108BD9-81ED-4DB2-BD59-A6C34878D82A}">
                    <a16:rowId xmlns="" xmlns:a16="http://schemas.microsoft.com/office/drawing/2014/main" val="10005"/>
                  </a:ext>
                </a:extLst>
              </a:tr>
              <a:tr h="348863">
                <a:tc>
                  <a:txBody>
                    <a:bodyPr/>
                    <a:lstStyle/>
                    <a:p>
                      <a:r>
                        <a:rPr lang="en-US" sz="1700" dirty="0">
                          <a:effectLst/>
                        </a:rPr>
                        <a:t>BEST</a:t>
                      </a: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a-ET" sz="1800" dirty="0"/>
                        <a:t>Ask for best Intent</a:t>
                      </a: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r>
                        <a:rPr lang="en-US" sz="1700">
                          <a:effectLst/>
                        </a:rPr>
                        <a:t>Create</a:t>
                      </a: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r>
                        <a:rPr lang="en-US" sz="1700" u="none" strike="noStrike">
                          <a:solidFill>
                            <a:srgbClr val="FF0F80"/>
                          </a:solidFill>
                          <a:effectLst/>
                          <a:latin typeface="Lato" panose="020F0502020204030203" pitchFamily="34" charset="0"/>
                          <a:hlinkClick r:id="rId3"/>
                        </a:rPr>
                        <a:t>POST</a:t>
                      </a:r>
                      <a:endParaRPr lang="en-US" sz="1700">
                        <a:effectLst/>
                      </a:endParaRPr>
                    </a:p>
                  </a:txBody>
                  <a:tcPr marL="87216" marR="87216" marT="43608" marB="43608" anchor="ctr">
                    <a:lnL>
                      <a:noFill/>
                    </a:lnL>
                    <a:lnR>
                      <a:noFill/>
                    </a:lnR>
                    <a:lnT>
                      <a:noFill/>
                    </a:lnT>
                    <a:lnB w="19050" cap="flat" cmpd="sng" algn="ctr">
                      <a:noFill/>
                      <a:prstDash val="solid"/>
                      <a:round/>
                      <a:headEnd type="none" w="med" len="med"/>
                      <a:tailEnd type="none" w="med" len="med"/>
                    </a:lnB>
                  </a:tcPr>
                </a:tc>
                <a:tc>
                  <a:txBody>
                    <a:bodyPr/>
                    <a:lstStyle/>
                    <a:p>
                      <a:r>
                        <a:rPr lang="en-US" sz="1700" dirty="0">
                          <a:effectLst/>
                        </a:rPr>
                        <a:t>{</a:t>
                      </a:r>
                      <a:r>
                        <a:rPr lang="en-US" sz="1700" dirty="0" err="1">
                          <a:effectLst/>
                        </a:rPr>
                        <a:t>api.root</a:t>
                      </a:r>
                      <a:r>
                        <a:rPr lang="en-US" sz="1700" dirty="0">
                          <a:effectLst/>
                        </a:rPr>
                        <a:t>}/</a:t>
                      </a:r>
                      <a:r>
                        <a:rPr lang="en-US" sz="1700" dirty="0" err="1">
                          <a:effectLst/>
                        </a:rPr>
                        <a:t>intent?best</a:t>
                      </a:r>
                      <a:r>
                        <a:rPr lang="en-US" sz="1700" dirty="0">
                          <a:effectLst/>
                        </a:rPr>
                        <a:t>=true</a:t>
                      </a:r>
                    </a:p>
                  </a:txBody>
                  <a:tcPr marL="87216" marR="87216" marT="43608" marB="43608" anchor="ctr">
                    <a:lnL>
                      <a:noFill/>
                    </a:lnL>
                    <a:lnR>
                      <a:noFill/>
                    </a:lnR>
                    <a:lnT>
                      <a:noFill/>
                    </a:lnT>
                    <a:lnB w="19050" cap="flat" cmpd="sng" algn="ctr">
                      <a:no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2" name="Rectangle 1"/>
          <p:cNvSpPr/>
          <p:nvPr/>
        </p:nvSpPr>
        <p:spPr>
          <a:xfrm>
            <a:off x="764917" y="1789202"/>
            <a:ext cx="8436279" cy="369332"/>
          </a:xfrm>
          <a:prstGeom prst="rect">
            <a:avLst/>
          </a:prstGeom>
        </p:spPr>
        <p:txBody>
          <a:bodyPr wrap="square">
            <a:spAutoFit/>
          </a:bodyPr>
          <a:lstStyle/>
          <a:p>
            <a:r>
              <a:rPr lang="en-US" u="sng" spc="-25"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a:t>
            </a:r>
            <a:r>
              <a:rPr lang="en-US" u="sng" spc="-25" dirty="0" err="1">
                <a:solidFill>
                  <a:srgbClr val="1F497D"/>
                </a:solidFill>
                <a:latin typeface="Calibri" panose="020F0502020204030204" pitchFamily="34" charset="0"/>
                <a:ea typeface="Times New Roman" panose="02020603050405020304" pitchFamily="18" charset="0"/>
                <a:cs typeface="Times New Roman" panose="02020603050405020304" pitchFamily="18" charset="0"/>
              </a:rPr>
              <a:t>api.root</a:t>
            </a:r>
            <a:r>
              <a:rPr lang="en-US" u="sng" spc="-25"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 https://...../</a:t>
            </a:r>
            <a:r>
              <a:rPr lang="en-US" spc="-25" dirty="0" err="1">
                <a:solidFill>
                  <a:srgbClr val="1F497D"/>
                </a:solidFill>
                <a:latin typeface="Calibri" panose="020F0502020204030204" pitchFamily="34" charset="0"/>
                <a:ea typeface="Times New Roman" panose="02020603050405020304" pitchFamily="18" charset="0"/>
              </a:rPr>
              <a:t>intentManagement</a:t>
            </a:r>
            <a:r>
              <a:rPr lang="en-US" spc="-25" dirty="0">
                <a:solidFill>
                  <a:srgbClr val="1F497D"/>
                </a:solidFill>
                <a:latin typeface="Calibri" panose="020F0502020204030204" pitchFamily="34" charset="0"/>
                <a:ea typeface="Times New Roman" panose="02020603050405020304" pitchFamily="18" charset="0"/>
              </a:rPr>
              <a:t>/v4</a:t>
            </a:r>
            <a:endParaRPr lang="en-US" dirty="0"/>
          </a:p>
        </p:txBody>
      </p:sp>
    </p:spTree>
    <p:extLst>
      <p:ext uri="{BB962C8B-B14F-4D97-AF65-F5344CB8AC3E}">
        <p14:creationId xmlns:p14="http://schemas.microsoft.com/office/powerpoint/2010/main" val="4227020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26411" y="1759111"/>
            <a:ext cx="7248325" cy="2654612"/>
          </a:xfrm>
        </p:spPr>
        <p:txBody>
          <a:bodyPr>
            <a:normAutofit/>
          </a:bodyPr>
          <a:lstStyle/>
          <a:p>
            <a:r>
              <a:rPr lang="aa-ET" dirty="0"/>
              <a:t>Expressing intent</a:t>
            </a:r>
          </a:p>
          <a:p>
            <a:r>
              <a:rPr lang="aa-ET" sz="3200" dirty="0"/>
              <a:t>Models for intent and intent reports</a:t>
            </a:r>
            <a:endParaRPr lang="en-US" sz="3200" dirty="0"/>
          </a:p>
        </p:txBody>
      </p:sp>
    </p:spTree>
    <p:extLst>
      <p:ext uri="{BB962C8B-B14F-4D97-AF65-F5344CB8AC3E}">
        <p14:creationId xmlns:p14="http://schemas.microsoft.com/office/powerpoint/2010/main" val="3080514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549073" y="1597331"/>
            <a:ext cx="5192155" cy="4669155"/>
          </a:xfrm>
        </p:spPr>
        <p:txBody>
          <a:bodyPr>
            <a:noAutofit/>
          </a:bodyPr>
          <a:lstStyle/>
          <a:p>
            <a:r>
              <a:rPr lang="aa-ET" sz="2000" dirty="0">
                <a:solidFill>
                  <a:schemeClr val="tx1"/>
                </a:solidFill>
              </a:rPr>
              <a:t> </a:t>
            </a:r>
            <a:r>
              <a:rPr lang="aa-ET" sz="2000" dirty="0">
                <a:solidFill>
                  <a:srgbClr val="0082F0"/>
                </a:solidFill>
              </a:rPr>
              <a:t>Intent common model</a:t>
            </a:r>
            <a:r>
              <a:rPr lang="aa-ET" sz="2000" dirty="0">
                <a:solidFill>
                  <a:schemeClr val="tx1"/>
                </a:solidFill>
              </a:rPr>
              <a:t>:</a:t>
            </a:r>
            <a:endParaRPr lang="en-US" sz="2000" dirty="0">
              <a:solidFill>
                <a:schemeClr val="tx1"/>
              </a:solidFill>
            </a:endParaRPr>
          </a:p>
          <a:p>
            <a:pPr lvl="1"/>
            <a:r>
              <a:rPr lang="aa-ET" sz="1200" dirty="0"/>
              <a:t>Generic vocabulary and semantics that can be used as generic anchor for all intent modelling</a:t>
            </a:r>
          </a:p>
          <a:p>
            <a:pPr lvl="1"/>
            <a:r>
              <a:rPr lang="x-none" sz="1200" dirty="0"/>
              <a:t>Formally defined in IG 1253 A</a:t>
            </a:r>
            <a:endParaRPr lang="aa-ET" sz="1200" dirty="0"/>
          </a:p>
          <a:p>
            <a:r>
              <a:rPr lang="aa-ET" sz="2000" dirty="0">
                <a:solidFill>
                  <a:srgbClr val="0082F0"/>
                </a:solidFill>
              </a:rPr>
              <a:t> Generic intent extension models</a:t>
            </a:r>
            <a:r>
              <a:rPr lang="aa-ET" sz="2000" dirty="0">
                <a:solidFill>
                  <a:schemeClr val="tx1"/>
                </a:solidFill>
              </a:rPr>
              <a:t>:</a:t>
            </a:r>
          </a:p>
          <a:p>
            <a:pPr lvl="1"/>
            <a:r>
              <a:rPr lang="aa-ET" sz="1200" dirty="0">
                <a:solidFill>
                  <a:schemeClr val="tx1"/>
                </a:solidFill>
              </a:rPr>
              <a:t>Defines optional intent extension models </a:t>
            </a:r>
          </a:p>
          <a:p>
            <a:pPr lvl="1"/>
            <a:r>
              <a:rPr lang="aa-ET" sz="1200" dirty="0">
                <a:solidFill>
                  <a:schemeClr val="tx1"/>
                </a:solidFill>
              </a:rPr>
              <a:t>They provide additional but still domain independent vocabulary</a:t>
            </a:r>
          </a:p>
          <a:p>
            <a:pPr lvl="1"/>
            <a:r>
              <a:rPr lang="x-none" sz="1200" dirty="0">
                <a:solidFill>
                  <a:schemeClr val="tx1"/>
                </a:solidFill>
              </a:rPr>
              <a:t>Formally defined in IG 1253 B</a:t>
            </a:r>
          </a:p>
          <a:p>
            <a:r>
              <a:rPr lang="aa-ET" sz="2000" dirty="0">
                <a:solidFill>
                  <a:srgbClr val="0082F0"/>
                </a:solidFill>
              </a:rPr>
              <a:t> Intent manager capability profile</a:t>
            </a:r>
            <a:r>
              <a:rPr lang="aa-ET" sz="2000" dirty="0">
                <a:solidFill>
                  <a:schemeClr val="tx1"/>
                </a:solidFill>
              </a:rPr>
              <a:t>:</a:t>
            </a:r>
          </a:p>
          <a:p>
            <a:pPr lvl="1"/>
            <a:r>
              <a:rPr lang="aa-ET" sz="1200" dirty="0">
                <a:solidFill>
                  <a:schemeClr val="tx1"/>
                </a:solidFill>
              </a:rPr>
              <a:t>Express the capabilities an intnet manager would publish</a:t>
            </a:r>
          </a:p>
          <a:p>
            <a:pPr lvl="1"/>
            <a:r>
              <a:rPr lang="x-none" sz="1200" dirty="0">
                <a:solidFill>
                  <a:schemeClr val="tx1"/>
                </a:solidFill>
              </a:rPr>
              <a:t>Formally defined in IG 1253 D</a:t>
            </a:r>
          </a:p>
          <a:p>
            <a:r>
              <a:rPr lang="aa-ET" sz="2000" dirty="0">
                <a:solidFill>
                  <a:schemeClr val="tx1"/>
                </a:solidFill>
              </a:rPr>
              <a:t> </a:t>
            </a:r>
            <a:r>
              <a:rPr lang="aa-ET" sz="2000" dirty="0">
                <a:solidFill>
                  <a:srgbClr val="0082F0"/>
                </a:solidFill>
              </a:rPr>
              <a:t>Base ontologies</a:t>
            </a:r>
            <a:r>
              <a:rPr lang="aa-ET" sz="2000" dirty="0">
                <a:solidFill>
                  <a:schemeClr val="tx1"/>
                </a:solidFill>
              </a:rPr>
              <a:t>:</a:t>
            </a:r>
          </a:p>
          <a:p>
            <a:pPr lvl="1"/>
            <a:r>
              <a:rPr lang="aa-ET" sz="1200" dirty="0"/>
              <a:t>Conceptual vocabulary about intent management</a:t>
            </a:r>
          </a:p>
          <a:p>
            <a:pPr lvl="1"/>
            <a:r>
              <a:rPr lang="x-none" sz="1200" dirty="0">
                <a:solidFill>
                  <a:schemeClr val="tx1"/>
                </a:solidFill>
              </a:rPr>
              <a:t>Formally defined in IG 1253 A and C</a:t>
            </a:r>
          </a:p>
          <a:p>
            <a:pPr lvl="1"/>
            <a:endParaRPr lang="en-US" sz="1200" dirty="0">
              <a:solidFill>
                <a:schemeClr val="tx1"/>
              </a:solidFill>
            </a:endParaRP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MODELS DEFINED BY TMFORUM</a:t>
            </a:r>
            <a:endParaRPr lang="en-GB" dirty="0">
              <a:solidFill>
                <a:srgbClr val="FF0000"/>
              </a:solidFill>
            </a:endParaRPr>
          </a:p>
        </p:txBody>
      </p:sp>
      <p:sp>
        <p:nvSpPr>
          <p:cNvPr id="6" name="Rectangle 5">
            <a:extLst>
              <a:ext uri="{FF2B5EF4-FFF2-40B4-BE49-F238E27FC236}">
                <a16:creationId xmlns="" xmlns:a16="http://schemas.microsoft.com/office/drawing/2014/main" id="{43915F93-C63F-4693-ABBD-9DC0F57F5EC7}"/>
              </a:ext>
            </a:extLst>
          </p:cNvPr>
          <p:cNvSpPr/>
          <p:nvPr/>
        </p:nvSpPr>
        <p:spPr>
          <a:xfrm>
            <a:off x="10007748" y="3663821"/>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Validity</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(iv)</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IG 1253 B</a:t>
            </a:r>
          </a:p>
        </p:txBody>
      </p:sp>
      <p:sp>
        <p:nvSpPr>
          <p:cNvPr id="7" name="Rectangle 6">
            <a:extLst>
              <a:ext uri="{FF2B5EF4-FFF2-40B4-BE49-F238E27FC236}">
                <a16:creationId xmlns="" xmlns:a16="http://schemas.microsoft.com/office/drawing/2014/main" id="{A138A451-6B41-4CE8-9098-AE20B6787365}"/>
              </a:ext>
            </a:extLst>
          </p:cNvPr>
          <p:cNvSpPr/>
          <p:nvPr/>
        </p:nvSpPr>
        <p:spPr>
          <a:xfrm>
            <a:off x="10212323" y="4471770"/>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Temporal Validity</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itv</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B</a:t>
            </a:r>
          </a:p>
        </p:txBody>
      </p:sp>
      <p:sp>
        <p:nvSpPr>
          <p:cNvPr id="8" name="Rectangle 7">
            <a:extLst>
              <a:ext uri="{FF2B5EF4-FFF2-40B4-BE49-F238E27FC236}">
                <a16:creationId xmlns="" xmlns:a16="http://schemas.microsoft.com/office/drawing/2014/main" id="{21F9C346-892E-468E-B4DB-63300E01FB2D}"/>
              </a:ext>
            </a:extLst>
          </p:cNvPr>
          <p:cNvSpPr/>
          <p:nvPr/>
        </p:nvSpPr>
        <p:spPr>
          <a:xfrm>
            <a:off x="7409380" y="4875744"/>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Compliance Latency</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icl</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B</a:t>
            </a:r>
          </a:p>
        </p:txBody>
      </p:sp>
      <p:sp>
        <p:nvSpPr>
          <p:cNvPr id="9" name="Rectangle 8">
            <a:extLst>
              <a:ext uri="{FF2B5EF4-FFF2-40B4-BE49-F238E27FC236}">
                <a16:creationId xmlns="" xmlns:a16="http://schemas.microsoft.com/office/drawing/2014/main" id="{E60808DB-BA9E-4F64-8A43-6876AD450524}"/>
              </a:ext>
            </a:extLst>
          </p:cNvPr>
          <p:cNvSpPr/>
          <p:nvPr/>
        </p:nvSpPr>
        <p:spPr>
          <a:xfrm>
            <a:off x="10007748" y="5279719"/>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Proposal of Best Intent </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pbi</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B</a:t>
            </a:r>
          </a:p>
        </p:txBody>
      </p:sp>
      <p:grpSp>
        <p:nvGrpSpPr>
          <p:cNvPr id="30" name="Group 29">
            <a:extLst>
              <a:ext uri="{FF2B5EF4-FFF2-40B4-BE49-F238E27FC236}">
                <a16:creationId xmlns="" xmlns:a16="http://schemas.microsoft.com/office/drawing/2014/main" id="{E7DFBC5F-56A2-45BF-BB99-57BBC97AEAA8}"/>
              </a:ext>
            </a:extLst>
          </p:cNvPr>
          <p:cNvGrpSpPr/>
          <p:nvPr/>
        </p:nvGrpSpPr>
        <p:grpSpPr>
          <a:xfrm>
            <a:off x="7504248" y="1938356"/>
            <a:ext cx="1558203" cy="582792"/>
            <a:chOff x="1096706" y="663023"/>
            <a:chExt cx="1416548" cy="775696"/>
          </a:xfrm>
          <a:solidFill>
            <a:schemeClr val="accent1">
              <a:lumMod val="90000"/>
              <a:lumOff val="10000"/>
            </a:schemeClr>
          </a:solidFill>
        </p:grpSpPr>
        <p:sp>
          <p:nvSpPr>
            <p:cNvPr id="34" name="Rectangle 33">
              <a:extLst>
                <a:ext uri="{FF2B5EF4-FFF2-40B4-BE49-F238E27FC236}">
                  <a16:creationId xmlns="" xmlns:a16="http://schemas.microsoft.com/office/drawing/2014/main" id="{B0C7DD0F-C227-4787-B1B1-F544DDBB125D}"/>
                </a:ext>
              </a:extLst>
            </p:cNvPr>
            <p:cNvSpPr/>
            <p:nvPr/>
          </p:nvSpPr>
          <p:spPr>
            <a:xfrm>
              <a:off x="2040603" y="1022821"/>
              <a:ext cx="472651" cy="3384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600">
                <a:solidFill>
                  <a:schemeClr val="bg1"/>
                </a:solidFill>
              </a:endParaRPr>
            </a:p>
          </p:txBody>
        </p:sp>
        <p:sp>
          <p:nvSpPr>
            <p:cNvPr id="35" name="Rectangle 34">
              <a:extLst>
                <a:ext uri="{FF2B5EF4-FFF2-40B4-BE49-F238E27FC236}">
                  <a16:creationId xmlns="" xmlns:a16="http://schemas.microsoft.com/office/drawing/2014/main" id="{2902D948-BC23-4723-AA46-B364D089C616}"/>
                </a:ext>
              </a:extLst>
            </p:cNvPr>
            <p:cNvSpPr/>
            <p:nvPr/>
          </p:nvSpPr>
          <p:spPr>
            <a:xfrm>
              <a:off x="1096706" y="663023"/>
              <a:ext cx="1416548" cy="775696"/>
            </a:xfrm>
            <a:prstGeom prst="rect">
              <a:avLst/>
            </a:prstGeom>
            <a:grp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Management Ontology</a:t>
              </a:r>
              <a:r>
                <a:rPr lang="aa-ET" sz="700" b="1" kern="0" dirty="0">
                  <a:solidFill>
                    <a:schemeClr val="bg1"/>
                  </a:solidFill>
                  <a:latin typeface="Courier New" panose="02070309020205020404" pitchFamily="49" charset="0"/>
                  <a:ea typeface="Ericsson Hilda" panose="00000500000000000000" pitchFamily="2" charset="0"/>
                </a:rPr>
                <a:t> </a:t>
              </a: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imo</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IG 1253</a:t>
              </a:r>
            </a:p>
          </p:txBody>
        </p:sp>
      </p:grpSp>
      <p:grpSp>
        <p:nvGrpSpPr>
          <p:cNvPr id="31" name="Group 30">
            <a:extLst>
              <a:ext uri="{FF2B5EF4-FFF2-40B4-BE49-F238E27FC236}">
                <a16:creationId xmlns="" xmlns:a16="http://schemas.microsoft.com/office/drawing/2014/main" id="{1204F99D-B580-461A-A02D-D98E7E75BC9D}"/>
              </a:ext>
            </a:extLst>
          </p:cNvPr>
          <p:cNvGrpSpPr/>
          <p:nvPr/>
        </p:nvGrpSpPr>
        <p:grpSpPr>
          <a:xfrm>
            <a:off x="9913207" y="2132360"/>
            <a:ext cx="1558203" cy="582792"/>
            <a:chOff x="2723260" y="1062807"/>
            <a:chExt cx="1416548" cy="775696"/>
          </a:xfrm>
          <a:solidFill>
            <a:schemeClr val="accent1">
              <a:lumMod val="90000"/>
              <a:lumOff val="10000"/>
            </a:schemeClr>
          </a:solidFill>
        </p:grpSpPr>
        <p:sp>
          <p:nvSpPr>
            <p:cNvPr id="32" name="Rectangle 31">
              <a:extLst>
                <a:ext uri="{FF2B5EF4-FFF2-40B4-BE49-F238E27FC236}">
                  <a16:creationId xmlns="" xmlns:a16="http://schemas.microsoft.com/office/drawing/2014/main" id="{88D47F5C-2C31-4197-B283-1FA9F5E0FC0D}"/>
                </a:ext>
              </a:extLst>
            </p:cNvPr>
            <p:cNvSpPr/>
            <p:nvPr/>
          </p:nvSpPr>
          <p:spPr>
            <a:xfrm>
              <a:off x="2723260" y="1500098"/>
              <a:ext cx="472651" cy="3384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600">
                <a:solidFill>
                  <a:schemeClr val="bg1"/>
                </a:solidFill>
              </a:endParaRPr>
            </a:p>
          </p:txBody>
        </p:sp>
        <p:sp>
          <p:nvSpPr>
            <p:cNvPr id="33" name="Rectangle 32">
              <a:extLst>
                <a:ext uri="{FF2B5EF4-FFF2-40B4-BE49-F238E27FC236}">
                  <a16:creationId xmlns="" xmlns:a16="http://schemas.microsoft.com/office/drawing/2014/main" id="{86143969-ED5B-4057-8FDC-F7EFBEB41105}"/>
                </a:ext>
              </a:extLst>
            </p:cNvPr>
            <p:cNvSpPr/>
            <p:nvPr/>
          </p:nvSpPr>
          <p:spPr>
            <a:xfrm>
              <a:off x="2723260" y="1062807"/>
              <a:ext cx="1416548" cy="775696"/>
            </a:xfrm>
            <a:prstGeom prst="rect">
              <a:avLst/>
            </a:prstGeom>
            <a:grp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Interface Ontology</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iio</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C</a:t>
              </a:r>
            </a:p>
          </p:txBody>
        </p:sp>
      </p:grpSp>
      <p:cxnSp>
        <p:nvCxnSpPr>
          <p:cNvPr id="11" name="Connector: Elbow 10">
            <a:extLst>
              <a:ext uri="{FF2B5EF4-FFF2-40B4-BE49-F238E27FC236}">
                <a16:creationId xmlns="" xmlns:a16="http://schemas.microsoft.com/office/drawing/2014/main" id="{2163982A-D508-480F-9A87-6BDF17DD0B73}"/>
              </a:ext>
            </a:extLst>
          </p:cNvPr>
          <p:cNvCxnSpPr>
            <a:cxnSpLocks/>
            <a:stCxn id="6" idx="1"/>
            <a:endCxn id="27" idx="2"/>
          </p:cNvCxnSpPr>
          <p:nvPr/>
        </p:nvCxnSpPr>
        <p:spPr>
          <a:xfrm rot="10800000">
            <a:off x="9487833" y="3471680"/>
            <a:ext cx="519915" cy="483537"/>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 xmlns:a16="http://schemas.microsoft.com/office/drawing/2014/main" id="{9C073E3D-1FF9-4BBD-9E1B-5BA9FFA5C76B}"/>
              </a:ext>
            </a:extLst>
          </p:cNvPr>
          <p:cNvCxnSpPr>
            <a:cxnSpLocks/>
            <a:stCxn id="7" idx="3"/>
            <a:endCxn id="6" idx="3"/>
          </p:cNvCxnSpPr>
          <p:nvPr/>
        </p:nvCxnSpPr>
        <p:spPr>
          <a:xfrm flipH="1" flipV="1">
            <a:off x="11565951" y="3955217"/>
            <a:ext cx="204575" cy="807949"/>
          </a:xfrm>
          <a:prstGeom prst="bentConnector3">
            <a:avLst>
              <a:gd name="adj1" fmla="val -12291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 xmlns:a16="http://schemas.microsoft.com/office/drawing/2014/main" id="{4428AE9B-7B24-488C-8D73-E7ACBB65CF01}"/>
              </a:ext>
            </a:extLst>
          </p:cNvPr>
          <p:cNvCxnSpPr>
            <a:cxnSpLocks/>
            <a:stCxn id="8" idx="3"/>
            <a:endCxn id="27" idx="2"/>
          </p:cNvCxnSpPr>
          <p:nvPr/>
        </p:nvCxnSpPr>
        <p:spPr>
          <a:xfrm flipV="1">
            <a:off x="8967583" y="3471680"/>
            <a:ext cx="520251" cy="169546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 xmlns:a16="http://schemas.microsoft.com/office/drawing/2014/main" id="{1EE9EE87-D30E-4D12-8504-BD83B91C9146}"/>
              </a:ext>
            </a:extLst>
          </p:cNvPr>
          <p:cNvCxnSpPr>
            <a:cxnSpLocks/>
            <a:stCxn id="9" idx="1"/>
            <a:endCxn id="27" idx="2"/>
          </p:cNvCxnSpPr>
          <p:nvPr/>
        </p:nvCxnSpPr>
        <p:spPr>
          <a:xfrm rot="10800000">
            <a:off x="9487833" y="3471680"/>
            <a:ext cx="519915" cy="2099435"/>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 xmlns:a16="http://schemas.microsoft.com/office/drawing/2014/main" id="{C3742F74-5509-4ADC-A496-F15B7DA37F54}"/>
              </a:ext>
            </a:extLst>
          </p:cNvPr>
          <p:cNvCxnSpPr>
            <a:cxnSpLocks/>
            <a:stCxn id="33" idx="1"/>
            <a:endCxn id="35" idx="3"/>
          </p:cNvCxnSpPr>
          <p:nvPr/>
        </p:nvCxnSpPr>
        <p:spPr>
          <a:xfrm rot="10800000">
            <a:off x="9062452" y="2229752"/>
            <a:ext cx="850757" cy="19400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 xmlns:a16="http://schemas.microsoft.com/office/drawing/2014/main" id="{6FBA63E7-CBBB-4A5B-9ABA-3B2A1A282D9B}"/>
              </a:ext>
            </a:extLst>
          </p:cNvPr>
          <p:cNvGrpSpPr/>
          <p:nvPr/>
        </p:nvGrpSpPr>
        <p:grpSpPr>
          <a:xfrm>
            <a:off x="8708730" y="1185123"/>
            <a:ext cx="1558203" cy="582792"/>
            <a:chOff x="888918" y="2860806"/>
            <a:chExt cx="1416548" cy="775696"/>
          </a:xfrm>
          <a:solidFill>
            <a:srgbClr val="0082F0"/>
          </a:solidFill>
        </p:grpSpPr>
        <p:sp>
          <p:nvSpPr>
            <p:cNvPr id="28" name="Rectangle 27">
              <a:extLst>
                <a:ext uri="{FF2B5EF4-FFF2-40B4-BE49-F238E27FC236}">
                  <a16:creationId xmlns="" xmlns:a16="http://schemas.microsoft.com/office/drawing/2014/main" id="{34514A2F-4E9D-4879-826D-09751DF158C8}"/>
                </a:ext>
              </a:extLst>
            </p:cNvPr>
            <p:cNvSpPr/>
            <p:nvPr/>
          </p:nvSpPr>
          <p:spPr>
            <a:xfrm>
              <a:off x="1360866" y="3298097"/>
              <a:ext cx="472651" cy="3384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600">
                <a:solidFill>
                  <a:schemeClr val="bg1"/>
                </a:solidFill>
              </a:endParaRPr>
            </a:p>
          </p:txBody>
        </p:sp>
        <p:sp>
          <p:nvSpPr>
            <p:cNvPr id="29" name="Rectangle 28">
              <a:extLst>
                <a:ext uri="{FF2B5EF4-FFF2-40B4-BE49-F238E27FC236}">
                  <a16:creationId xmlns="" xmlns:a16="http://schemas.microsoft.com/office/drawing/2014/main" id="{E84A0278-EB50-42F0-8C45-80677E9A5312}"/>
                </a:ext>
              </a:extLst>
            </p:cNvPr>
            <p:cNvSpPr/>
            <p:nvPr/>
          </p:nvSpPr>
          <p:spPr>
            <a:xfrm>
              <a:off x="888918" y="2860806"/>
              <a:ext cx="1416548" cy="775696"/>
            </a:xfrm>
            <a:prstGeom prst="rect">
              <a:avLst/>
            </a:prstGeom>
            <a:solidFill>
              <a:srgbClr val="00B05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Manager Capability Profile</a:t>
              </a:r>
              <a:r>
                <a:rPr lang="aa-ET" sz="700" b="1" kern="0" dirty="0">
                  <a:solidFill>
                    <a:schemeClr val="bg1"/>
                  </a:solidFill>
                  <a:latin typeface="Courier New" panose="02070309020205020404" pitchFamily="49" charset="0"/>
                  <a:ea typeface="Ericsson Hilda" panose="00000500000000000000" pitchFamily="2" charset="0"/>
                </a:rPr>
                <a:t> </a:t>
              </a: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imcp</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D</a:t>
              </a:r>
            </a:p>
          </p:txBody>
        </p:sp>
      </p:grpSp>
      <p:grpSp>
        <p:nvGrpSpPr>
          <p:cNvPr id="17" name="Group 16">
            <a:extLst>
              <a:ext uri="{FF2B5EF4-FFF2-40B4-BE49-F238E27FC236}">
                <a16:creationId xmlns="" xmlns:a16="http://schemas.microsoft.com/office/drawing/2014/main" id="{48597307-2FFE-4946-AF5E-CFCC05242E46}"/>
              </a:ext>
            </a:extLst>
          </p:cNvPr>
          <p:cNvGrpSpPr/>
          <p:nvPr/>
        </p:nvGrpSpPr>
        <p:grpSpPr>
          <a:xfrm>
            <a:off x="8708732" y="2888888"/>
            <a:ext cx="1558203" cy="582792"/>
            <a:chOff x="2958884" y="2860806"/>
            <a:chExt cx="1416548" cy="775696"/>
          </a:xfrm>
          <a:solidFill>
            <a:srgbClr val="0082F0"/>
          </a:solidFill>
        </p:grpSpPr>
        <p:sp>
          <p:nvSpPr>
            <p:cNvPr id="26" name="Rectangle 25">
              <a:extLst>
                <a:ext uri="{FF2B5EF4-FFF2-40B4-BE49-F238E27FC236}">
                  <a16:creationId xmlns="" xmlns:a16="http://schemas.microsoft.com/office/drawing/2014/main" id="{BCE3B18D-A950-4034-8E7D-A26BF8EDD88E}"/>
                </a:ext>
              </a:extLst>
            </p:cNvPr>
            <p:cNvSpPr/>
            <p:nvPr/>
          </p:nvSpPr>
          <p:spPr>
            <a:xfrm>
              <a:off x="3430831" y="3287516"/>
              <a:ext cx="472651" cy="3384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600">
                <a:solidFill>
                  <a:schemeClr val="bg1"/>
                </a:solidFill>
              </a:endParaRPr>
            </a:p>
          </p:txBody>
        </p:sp>
        <p:sp>
          <p:nvSpPr>
            <p:cNvPr id="27" name="Rectangle 26">
              <a:extLst>
                <a:ext uri="{FF2B5EF4-FFF2-40B4-BE49-F238E27FC236}">
                  <a16:creationId xmlns="" xmlns:a16="http://schemas.microsoft.com/office/drawing/2014/main" id="{1A2A382A-36D5-4193-B277-892600B3BA86}"/>
                </a:ext>
              </a:extLst>
            </p:cNvPr>
            <p:cNvSpPr/>
            <p:nvPr/>
          </p:nvSpPr>
          <p:spPr>
            <a:xfrm>
              <a:off x="2958884" y="2860806"/>
              <a:ext cx="1416548" cy="775696"/>
            </a:xfrm>
            <a:prstGeom prst="rect">
              <a:avLst/>
            </a:prstGeom>
            <a:grp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Common Model</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icm</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IG 1253 A</a:t>
              </a:r>
            </a:p>
          </p:txBody>
        </p:sp>
      </p:grpSp>
      <p:sp>
        <p:nvSpPr>
          <p:cNvPr id="18" name="Rectangle 17">
            <a:extLst>
              <a:ext uri="{FF2B5EF4-FFF2-40B4-BE49-F238E27FC236}">
                <a16:creationId xmlns="" xmlns:a16="http://schemas.microsoft.com/office/drawing/2014/main" id="{EBE14350-2DB1-400A-8D59-5A35BA99B9F8}"/>
              </a:ext>
            </a:extLst>
          </p:cNvPr>
          <p:cNvSpPr/>
          <p:nvPr/>
        </p:nvSpPr>
        <p:spPr>
          <a:xfrm>
            <a:off x="7409380" y="5683694"/>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Family Relation</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ifr</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B</a:t>
            </a:r>
          </a:p>
        </p:txBody>
      </p:sp>
      <p:sp>
        <p:nvSpPr>
          <p:cNvPr id="19" name="Rectangle 18">
            <a:extLst>
              <a:ext uri="{FF2B5EF4-FFF2-40B4-BE49-F238E27FC236}">
                <a16:creationId xmlns="" xmlns:a16="http://schemas.microsoft.com/office/drawing/2014/main" id="{45CDA5A9-2F53-4932-BC5D-4A6211181E1D}"/>
              </a:ext>
            </a:extLst>
          </p:cNvPr>
          <p:cNvSpPr/>
          <p:nvPr/>
        </p:nvSpPr>
        <p:spPr>
          <a:xfrm>
            <a:off x="7409380" y="4067795"/>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Acceptance and Rejection Control(arc)</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B</a:t>
            </a:r>
          </a:p>
        </p:txBody>
      </p:sp>
      <p:cxnSp>
        <p:nvCxnSpPr>
          <p:cNvPr id="20" name="Connector: Elbow 19">
            <a:extLst>
              <a:ext uri="{FF2B5EF4-FFF2-40B4-BE49-F238E27FC236}">
                <a16:creationId xmlns="" xmlns:a16="http://schemas.microsoft.com/office/drawing/2014/main" id="{2A6DAB47-432E-4603-A514-18737D13D726}"/>
              </a:ext>
            </a:extLst>
          </p:cNvPr>
          <p:cNvCxnSpPr>
            <a:cxnSpLocks/>
            <a:stCxn id="18" idx="3"/>
            <a:endCxn id="27" idx="2"/>
          </p:cNvCxnSpPr>
          <p:nvPr/>
        </p:nvCxnSpPr>
        <p:spPr>
          <a:xfrm flipV="1">
            <a:off x="8967583" y="3471680"/>
            <a:ext cx="520251" cy="250341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 xmlns:a16="http://schemas.microsoft.com/office/drawing/2014/main" id="{E883D67F-91DF-47FE-BE08-DD1B02C622FF}"/>
              </a:ext>
            </a:extLst>
          </p:cNvPr>
          <p:cNvCxnSpPr>
            <a:cxnSpLocks/>
            <a:stCxn id="19" idx="3"/>
            <a:endCxn id="27" idx="2"/>
          </p:cNvCxnSpPr>
          <p:nvPr/>
        </p:nvCxnSpPr>
        <p:spPr>
          <a:xfrm flipV="1">
            <a:off x="8967583" y="3471680"/>
            <a:ext cx="520251" cy="88751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 xmlns:a16="http://schemas.microsoft.com/office/drawing/2014/main" id="{CC8C1CEC-E1AD-4AFD-BD9A-3128ABFC3218}"/>
              </a:ext>
            </a:extLst>
          </p:cNvPr>
          <p:cNvCxnSpPr>
            <a:cxnSpLocks/>
            <a:stCxn id="27" idx="1"/>
            <a:endCxn id="35" idx="2"/>
          </p:cNvCxnSpPr>
          <p:nvPr/>
        </p:nvCxnSpPr>
        <p:spPr>
          <a:xfrm rot="10800000">
            <a:off x="8283351" y="2521148"/>
            <a:ext cx="425382" cy="65913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 xmlns:a16="http://schemas.microsoft.com/office/drawing/2014/main" id="{FF1CADFC-7523-4D05-A3E8-D995DCFBAB23}"/>
              </a:ext>
            </a:extLst>
          </p:cNvPr>
          <p:cNvCxnSpPr>
            <a:cxnSpLocks/>
            <a:stCxn id="27" idx="3"/>
            <a:endCxn id="33" idx="2"/>
          </p:cNvCxnSpPr>
          <p:nvPr/>
        </p:nvCxnSpPr>
        <p:spPr>
          <a:xfrm flipV="1">
            <a:off x="10266935" y="2715152"/>
            <a:ext cx="425374" cy="46513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 xmlns:a16="http://schemas.microsoft.com/office/drawing/2014/main" id="{FBC62103-A5A3-49AE-960D-CAF04821B771}"/>
              </a:ext>
            </a:extLst>
          </p:cNvPr>
          <p:cNvCxnSpPr>
            <a:cxnSpLocks/>
            <a:stCxn id="29" idx="3"/>
            <a:endCxn id="33" idx="0"/>
          </p:cNvCxnSpPr>
          <p:nvPr/>
        </p:nvCxnSpPr>
        <p:spPr>
          <a:xfrm>
            <a:off x="10266933" y="1476519"/>
            <a:ext cx="425377" cy="65584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 xmlns:a16="http://schemas.microsoft.com/office/drawing/2014/main" id="{1A5132C3-1A78-4B7A-B39A-357CE6D3DFDF}"/>
              </a:ext>
            </a:extLst>
          </p:cNvPr>
          <p:cNvCxnSpPr>
            <a:cxnSpLocks/>
            <a:stCxn id="29" idx="1"/>
            <a:endCxn id="35" idx="0"/>
          </p:cNvCxnSpPr>
          <p:nvPr/>
        </p:nvCxnSpPr>
        <p:spPr>
          <a:xfrm rot="10800000" flipV="1">
            <a:off x="8283351" y="1476518"/>
            <a:ext cx="425380" cy="461837"/>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 xmlns:a16="http://schemas.microsoft.com/office/drawing/2014/main" id="{AB29D406-3360-4679-81FA-31ADB6222543}"/>
              </a:ext>
            </a:extLst>
          </p:cNvPr>
          <p:cNvSpPr/>
          <p:nvPr/>
        </p:nvSpPr>
        <p:spPr>
          <a:xfrm>
            <a:off x="5640795" y="1721397"/>
            <a:ext cx="473390" cy="237563"/>
          </a:xfrm>
          <a:prstGeom prst="rect">
            <a:avLst/>
          </a:prstGeom>
          <a:solidFill>
            <a:srgbClr val="0082F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aa-ET" sz="700" b="1" kern="0" dirty="0">
                <a:solidFill>
                  <a:schemeClr val="bg1"/>
                </a:solidFill>
                <a:latin typeface="Courier New" panose="02070309020205020404" pitchFamily="49" charset="0"/>
                <a:ea typeface="Ericsson Hilda" panose="00000500000000000000" pitchFamily="2" charset="0"/>
              </a:rPr>
              <a:t>...</a:t>
            </a:r>
            <a:endParaRPr lang="en-US" sz="700" kern="0" dirty="0">
              <a:solidFill>
                <a:schemeClr val="bg1"/>
              </a:solidFill>
              <a:latin typeface="Courier New" panose="02070309020205020404" pitchFamily="49" charset="0"/>
              <a:ea typeface="Ericsson Hilda" panose="00000500000000000000" pitchFamily="2" charset="0"/>
            </a:endParaRPr>
          </a:p>
        </p:txBody>
      </p:sp>
      <p:sp>
        <p:nvSpPr>
          <p:cNvPr id="37" name="Rectangle 36">
            <a:extLst>
              <a:ext uri="{FF2B5EF4-FFF2-40B4-BE49-F238E27FC236}">
                <a16:creationId xmlns="" xmlns:a16="http://schemas.microsoft.com/office/drawing/2014/main" id="{0D6ACB5D-088A-43D2-B6F5-BB6854BF7794}"/>
              </a:ext>
            </a:extLst>
          </p:cNvPr>
          <p:cNvSpPr/>
          <p:nvPr/>
        </p:nvSpPr>
        <p:spPr>
          <a:xfrm>
            <a:off x="5640795" y="5245473"/>
            <a:ext cx="473390" cy="237563"/>
          </a:xfrm>
          <a:prstGeom prst="rect">
            <a:avLst/>
          </a:prstGeom>
          <a:solidFill>
            <a:schemeClr val="accent1">
              <a:lumMod val="90000"/>
              <a:lumOff val="10000"/>
            </a:schemeClr>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aa-ET" sz="700" b="1" kern="0" dirty="0">
                <a:solidFill>
                  <a:schemeClr val="bg1"/>
                </a:solidFill>
                <a:latin typeface="Courier New" panose="02070309020205020404" pitchFamily="49" charset="0"/>
                <a:ea typeface="Ericsson Hilda" panose="00000500000000000000" pitchFamily="2" charset="0"/>
              </a:rPr>
              <a:t>...</a:t>
            </a:r>
            <a:endParaRPr lang="en-US" sz="700" kern="0" dirty="0">
              <a:solidFill>
                <a:schemeClr val="bg1"/>
              </a:solidFill>
              <a:latin typeface="Courier New" panose="02070309020205020404" pitchFamily="49" charset="0"/>
              <a:ea typeface="Ericsson Hilda" panose="00000500000000000000" pitchFamily="2" charset="0"/>
            </a:endParaRPr>
          </a:p>
        </p:txBody>
      </p:sp>
      <p:sp>
        <p:nvSpPr>
          <p:cNvPr id="38" name="Rectangle 37">
            <a:extLst>
              <a:ext uri="{FF2B5EF4-FFF2-40B4-BE49-F238E27FC236}">
                <a16:creationId xmlns="" xmlns:a16="http://schemas.microsoft.com/office/drawing/2014/main" id="{46148D09-8A36-4B9B-9843-3DF9C7A84ACC}"/>
              </a:ext>
            </a:extLst>
          </p:cNvPr>
          <p:cNvSpPr/>
          <p:nvPr/>
        </p:nvSpPr>
        <p:spPr>
          <a:xfrm>
            <a:off x="5640795" y="2941071"/>
            <a:ext cx="473390" cy="237563"/>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aa-ET" sz="700" b="1" kern="0" dirty="0">
                <a:solidFill>
                  <a:schemeClr val="bg1"/>
                </a:solidFill>
                <a:latin typeface="Courier New" panose="02070309020205020404" pitchFamily="49" charset="0"/>
                <a:ea typeface="Ericsson Hilda" panose="00000500000000000000" pitchFamily="2" charset="0"/>
              </a:rPr>
              <a:t>...</a:t>
            </a:r>
            <a:endParaRPr lang="en-US" sz="700" kern="0" dirty="0">
              <a:solidFill>
                <a:schemeClr val="bg1"/>
              </a:solidFill>
              <a:latin typeface="Courier New" panose="02070309020205020404" pitchFamily="49" charset="0"/>
              <a:ea typeface="Ericsson Hilda" panose="00000500000000000000" pitchFamily="2" charset="0"/>
            </a:endParaRPr>
          </a:p>
        </p:txBody>
      </p:sp>
      <p:sp>
        <p:nvSpPr>
          <p:cNvPr id="39" name="Rectangle 38">
            <a:extLst>
              <a:ext uri="{FF2B5EF4-FFF2-40B4-BE49-F238E27FC236}">
                <a16:creationId xmlns="" xmlns:a16="http://schemas.microsoft.com/office/drawing/2014/main" id="{61359802-1B9C-4D39-952B-0892F12AED76}"/>
              </a:ext>
            </a:extLst>
          </p:cNvPr>
          <p:cNvSpPr/>
          <p:nvPr/>
        </p:nvSpPr>
        <p:spPr>
          <a:xfrm>
            <a:off x="5640795" y="4217151"/>
            <a:ext cx="473390" cy="237563"/>
          </a:xfrm>
          <a:prstGeom prst="rect">
            <a:avLst/>
          </a:prstGeom>
          <a:solidFill>
            <a:srgbClr val="00B05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aa-ET" sz="700" b="1" kern="0" dirty="0">
                <a:solidFill>
                  <a:schemeClr val="bg1"/>
                </a:solidFill>
                <a:latin typeface="Courier New" panose="02070309020205020404" pitchFamily="49" charset="0"/>
                <a:ea typeface="Ericsson Hilda" panose="00000500000000000000" pitchFamily="2" charset="0"/>
              </a:rPr>
              <a:t>...</a:t>
            </a:r>
            <a:endParaRPr lang="en-US" sz="700" kern="0" dirty="0">
              <a:solidFill>
                <a:schemeClr val="bg1"/>
              </a:solidFill>
              <a:latin typeface="Courier New" panose="02070309020205020404" pitchFamily="49" charset="0"/>
              <a:ea typeface="Ericsson Hilda" panose="00000500000000000000" pitchFamily="2" charset="0"/>
            </a:endParaRPr>
          </a:p>
        </p:txBody>
      </p:sp>
    </p:spTree>
    <p:extLst>
      <p:ext uri="{BB962C8B-B14F-4D97-AF65-F5344CB8AC3E}">
        <p14:creationId xmlns:p14="http://schemas.microsoft.com/office/powerpoint/2010/main" val="461058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356610"/>
            <a:ext cx="6364658" cy="2931795"/>
          </a:xfrm>
        </p:spPr>
        <p:txBody>
          <a:bodyPr>
            <a:normAutofit/>
          </a:bodyPr>
          <a:lstStyle/>
          <a:p>
            <a:r>
              <a:rPr lang="aa-ET" sz="1400" dirty="0"/>
              <a:t>Defines substitute prefixes for used models </a:t>
            </a:r>
            <a:endParaRPr lang="en-US" sz="1400" dirty="0"/>
          </a:p>
          <a:p>
            <a:pPr lvl="1"/>
            <a:r>
              <a:rPr lang="aa-ET" sz="1400" dirty="0"/>
              <a:t>Each model has its own namespace</a:t>
            </a:r>
          </a:p>
          <a:p>
            <a:pPr lvl="1"/>
            <a:r>
              <a:rPr lang="aa-ET" sz="1400" dirty="0"/>
              <a:t>Increases readability</a:t>
            </a:r>
            <a:endParaRPr lang="aa-ET" sz="1800" dirty="0"/>
          </a:p>
          <a:p>
            <a:r>
              <a:rPr lang="aa-ET" sz="1400" dirty="0"/>
              <a:t>Model federation for this intent:</a:t>
            </a:r>
          </a:p>
          <a:p>
            <a:pPr lvl="1"/>
            <a:r>
              <a:rPr lang="aa-ET" sz="1400" dirty="0"/>
              <a:t>Intent Management Ontology</a:t>
            </a:r>
          </a:p>
          <a:p>
            <a:pPr lvl="1"/>
            <a:r>
              <a:rPr lang="aa-ET" sz="1400" dirty="0"/>
              <a:t>Intent Common Model</a:t>
            </a:r>
          </a:p>
          <a:p>
            <a:pPr lvl="1"/>
            <a:r>
              <a:rPr lang="aa-ET" sz="1400" dirty="0"/>
              <a:t>Models defined by “</a:t>
            </a:r>
            <a:r>
              <a:rPr lang="aa-ET" sz="1400" dirty="0" err="1"/>
              <a:t>someSDO</a:t>
            </a:r>
            <a:r>
              <a:rPr lang="aa-ET" sz="1400" dirty="0"/>
              <a:t>” about Slice intent and CEM Metrics</a:t>
            </a:r>
          </a:p>
          <a:p>
            <a:pPr lvl="1"/>
            <a:r>
              <a:rPr lang="aa-ET" sz="1400" dirty="0"/>
              <a:t>W3C Time Ontology</a:t>
            </a:r>
          </a:p>
          <a:p>
            <a:pPr lvl="1"/>
            <a:r>
              <a:rPr lang="aa-ET" sz="1400" dirty="0"/>
              <a:t>The operator’s inventory, catalogue and intent repository</a:t>
            </a:r>
            <a:endParaRPr lang="en-US" sz="1400" dirty="0"/>
          </a:p>
          <a:p>
            <a:pPr marL="0" indent="0">
              <a:buNone/>
            </a:pPr>
            <a:endParaRPr lang="en-US" sz="36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EXAMPLE</a:t>
            </a:r>
            <a:br>
              <a:rPr lang="aa-ET" dirty="0"/>
            </a:br>
            <a:r>
              <a:rPr lang="aa-ET" dirty="0"/>
              <a:t>1. Prefix </a:t>
            </a:r>
            <a:r>
              <a:rPr lang="aa-ET" dirty="0" err="1"/>
              <a:t>defintion</a:t>
            </a:r>
            <a:endParaRPr lang="en-GB" dirty="0">
              <a:solidFill>
                <a:srgbClr val="FF0000"/>
              </a:solidFill>
            </a:endParaRPr>
          </a:p>
        </p:txBody>
      </p:sp>
      <p:grpSp>
        <p:nvGrpSpPr>
          <p:cNvPr id="38" name="Group 37">
            <a:extLst>
              <a:ext uri="{FF2B5EF4-FFF2-40B4-BE49-F238E27FC236}">
                <a16:creationId xmlns="" xmlns:a16="http://schemas.microsoft.com/office/drawing/2014/main" id="{B98F18D3-4FBD-41BD-8F4A-F2583E36AE95}"/>
              </a:ext>
            </a:extLst>
          </p:cNvPr>
          <p:cNvGrpSpPr/>
          <p:nvPr/>
        </p:nvGrpSpPr>
        <p:grpSpPr>
          <a:xfrm>
            <a:off x="668632" y="307208"/>
            <a:ext cx="11146283" cy="2574979"/>
            <a:chOff x="668632" y="307208"/>
            <a:chExt cx="11146283" cy="2574979"/>
          </a:xfrm>
        </p:grpSpPr>
        <p:sp>
          <p:nvSpPr>
            <p:cNvPr id="39" name="Rectangle 38">
              <a:extLst>
                <a:ext uri="{FF2B5EF4-FFF2-40B4-BE49-F238E27FC236}">
                  <a16:creationId xmlns="" xmlns:a16="http://schemas.microsoft.com/office/drawing/2014/main" id="{396ECB62-C069-4FDE-8464-9975CAF3C528}"/>
                </a:ext>
              </a:extLst>
            </p:cNvPr>
            <p:cNvSpPr/>
            <p:nvPr/>
          </p:nvSpPr>
          <p:spPr bwMode="auto">
            <a:xfrm>
              <a:off x="8200680" y="307208"/>
              <a:ext cx="3614235" cy="657791"/>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40" name="Rectangle 39">
              <a:extLst>
                <a:ext uri="{FF2B5EF4-FFF2-40B4-BE49-F238E27FC236}">
                  <a16:creationId xmlns="" xmlns:a16="http://schemas.microsoft.com/office/drawing/2014/main" id="{D09F46BA-5CEA-4503-AA7A-EC4D505ADFF3}"/>
                </a:ext>
              </a:extLst>
            </p:cNvPr>
            <p:cNvSpPr/>
            <p:nvPr/>
          </p:nvSpPr>
          <p:spPr bwMode="auto">
            <a:xfrm>
              <a:off x="668632" y="1494250"/>
              <a:ext cx="6364658" cy="138793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endParaRPr kumimoji="0" lang="aa-ET" sz="1000" b="0" i="0" u="none" strike="noStrike" cap="none" normalizeH="0" baseline="0" dirty="0">
                <a:ln>
                  <a:noFill/>
                </a:ln>
                <a:solidFill>
                  <a:schemeClr val="bg1"/>
                </a:solidFill>
                <a:effectLst/>
                <a:latin typeface="+mn-lt"/>
              </a:endParaRPr>
            </a:p>
          </p:txBody>
        </p:sp>
        <p:cxnSp>
          <p:nvCxnSpPr>
            <p:cNvPr id="41" name="Straight Connector 40">
              <a:extLst>
                <a:ext uri="{FF2B5EF4-FFF2-40B4-BE49-F238E27FC236}">
                  <a16:creationId xmlns="" xmlns:a16="http://schemas.microsoft.com/office/drawing/2014/main" id="{23E583BF-00DC-4A84-B924-1C27B7AF780C}"/>
                </a:ext>
              </a:extLst>
            </p:cNvPr>
            <p:cNvCxnSpPr>
              <a:cxnSpLocks/>
            </p:cNvCxnSpPr>
            <p:nvPr/>
          </p:nvCxnSpPr>
          <p:spPr bwMode="auto">
            <a:xfrm flipH="1">
              <a:off x="7062197" y="325280"/>
              <a:ext cx="1109576" cy="1168970"/>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42" name="Straight Connector 41">
              <a:extLst>
                <a:ext uri="{FF2B5EF4-FFF2-40B4-BE49-F238E27FC236}">
                  <a16:creationId xmlns="" xmlns:a16="http://schemas.microsoft.com/office/drawing/2014/main" id="{185AD979-DA72-433C-AEDD-EF969F6FA1C3}"/>
                </a:ext>
              </a:extLst>
            </p:cNvPr>
            <p:cNvCxnSpPr>
              <a:cxnSpLocks/>
            </p:cNvCxnSpPr>
            <p:nvPr/>
          </p:nvCxnSpPr>
          <p:spPr bwMode="auto">
            <a:xfrm flipH="1">
              <a:off x="7062197" y="964999"/>
              <a:ext cx="1109576" cy="1917188"/>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grpSp>
      <p:sp>
        <p:nvSpPr>
          <p:cNvPr id="44" name="Rectangle 2">
            <a:extLst>
              <a:ext uri="{FF2B5EF4-FFF2-40B4-BE49-F238E27FC236}">
                <a16:creationId xmlns="" xmlns:a16="http://schemas.microsoft.com/office/drawing/2014/main" id="{872ACEE0-E07E-4232-8DB0-3A54D541138D}"/>
              </a:ext>
            </a:extLst>
          </p:cNvPr>
          <p:cNvSpPr>
            <a:spLocks noChangeArrowheads="1"/>
          </p:cNvSpPr>
          <p:nvPr/>
        </p:nvSpPr>
        <p:spPr bwMode="auto">
          <a:xfrm>
            <a:off x="8405548" y="226995"/>
            <a:ext cx="3469251"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imo:intentOwner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IntentManagerXYZ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icm:hasExpectation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:Exp1_slice_delivery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:Exp2_slice_property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:Exp3_service_delivery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:Exp4_service_property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:Exp5_reporting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:Exp1_slice_delivery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:Par1_slice_description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:Par1_slice_description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cat:ExampleSlice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:Exp2_slice_property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sli:sliceState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icm:oneOf</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sli:up</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sli:available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:Exp3_service_delivery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:Par3_service_description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:Par3_service_description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cat:ExampleService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:Exp4_service_property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:Par4_latency,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:Par4_latency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met:latency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icm:atMost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"10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met:throughput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icm:atLeast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5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met:unitMBPS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met:availability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icm:greater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99.9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met:percentage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:Exp5_reporting</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:Par7_interval,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:Par7_interval</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 t:Duration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t:numericDuration 10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t:temporalUnit t:unitMinute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icm:reportingEvent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icm:ReportingIntervalExpired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icm:StateComplies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icm:StateDegrades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icm:HandlingEnded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icm:UpdateFinished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p>
        </p:txBody>
      </p:sp>
    </p:spTree>
    <p:extLst>
      <p:ext uri="{BB962C8B-B14F-4D97-AF65-F5344CB8AC3E}">
        <p14:creationId xmlns:p14="http://schemas.microsoft.com/office/powerpoint/2010/main" val="2339991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356610"/>
            <a:ext cx="6364658" cy="2931795"/>
          </a:xfrm>
        </p:spPr>
        <p:txBody>
          <a:bodyPr>
            <a:normAutofit/>
          </a:bodyPr>
          <a:lstStyle/>
          <a:p>
            <a:r>
              <a:rPr lang="aa-ET" sz="1400" dirty="0"/>
              <a:t>Creates intent with identifier “:</a:t>
            </a:r>
            <a:r>
              <a:rPr lang="aa-ET" sz="1400" dirty="0" err="1"/>
              <a:t>ExampleIntentXYZ</a:t>
            </a:r>
            <a:r>
              <a:rPr lang="aa-ET" sz="1400" dirty="0"/>
              <a:t>”</a:t>
            </a:r>
            <a:br>
              <a:rPr lang="aa-ET" sz="1400" dirty="0"/>
            </a:br>
            <a:r>
              <a:rPr lang="aa-ET" sz="1400" dirty="0"/>
              <a:t>It is an instance of class “</a:t>
            </a:r>
            <a:r>
              <a:rPr lang="aa-ET" sz="1400" dirty="0" err="1"/>
              <a:t>icm:Intent</a:t>
            </a:r>
            <a:r>
              <a:rPr lang="aa-ET" sz="1400" dirty="0"/>
              <a:t>” from the intent common model. </a:t>
            </a:r>
            <a:endParaRPr lang="aa-ET" sz="1100" dirty="0"/>
          </a:p>
          <a:p>
            <a:r>
              <a:rPr lang="aa-ET" sz="1400" dirty="0"/>
              <a:t>Using the prefix the full URI is: </a:t>
            </a:r>
            <a:r>
              <a:rPr kumimoji="0" lang="aa-ET" altLang="aa-ET" sz="12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http://www.example.org/IntentNamespace/</a:t>
            </a:r>
            <a:r>
              <a:rPr lang="aa-ET" sz="1200" dirty="0">
                <a:latin typeface="Courier New" panose="02070309020205020404" pitchFamily="49" charset="0"/>
                <a:cs typeface="Courier New" panose="02070309020205020404" pitchFamily="49" charset="0"/>
              </a:rPr>
              <a:t>ExampleIntentXYZ </a:t>
            </a:r>
            <a:endParaRPr lang="aa-ET" sz="3600" dirty="0">
              <a:latin typeface="Courier New" panose="02070309020205020404" pitchFamily="49" charset="0"/>
              <a:cs typeface="Courier New" panose="02070309020205020404" pitchFamily="49" charset="0"/>
            </a:endParaRPr>
          </a:p>
          <a:p>
            <a:r>
              <a:rPr lang="aa-ET" sz="1400" dirty="0"/>
              <a:t>The intent </a:t>
            </a:r>
            <a:r>
              <a:rPr lang="aa-ET" sz="1400" dirty="0" err="1"/>
              <a:t>orig</a:t>
            </a:r>
            <a:r>
              <a:rPr lang="en-US" sz="1400" dirty="0"/>
              <a:t>i</a:t>
            </a:r>
            <a:r>
              <a:rPr lang="aa-ET" sz="1400" dirty="0"/>
              <a:t>nates from intent manager instance “:</a:t>
            </a:r>
            <a:r>
              <a:rPr lang="aa-ET" sz="1400" dirty="0" err="1"/>
              <a:t>IntentManagerXYZ</a:t>
            </a:r>
            <a:r>
              <a:rPr lang="aa-ET" sz="1400" dirty="0"/>
              <a:t>”</a:t>
            </a:r>
          </a:p>
          <a:p>
            <a:r>
              <a:rPr lang="aa-ET" sz="1400" dirty="0"/>
              <a:t>The intent has 5 expectations:</a:t>
            </a:r>
          </a:p>
          <a:p>
            <a:pPr lvl="1"/>
            <a:r>
              <a:rPr lang="aa-ET" sz="1400" dirty="0"/>
              <a:t>2 Expectations about a slice</a:t>
            </a:r>
          </a:p>
          <a:p>
            <a:pPr lvl="1"/>
            <a:r>
              <a:rPr lang="aa-ET" sz="1400" dirty="0"/>
              <a:t>2 Expectations about a service</a:t>
            </a:r>
          </a:p>
          <a:p>
            <a:pPr lvl="1"/>
            <a:r>
              <a:rPr lang="aa-ET" sz="1400" dirty="0"/>
              <a:t>1 Expectation about the criteria for reporting</a:t>
            </a:r>
            <a:endParaRPr lang="en-US" sz="36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EXAMPLE</a:t>
            </a:r>
            <a:br>
              <a:rPr lang="aa-ET" dirty="0"/>
            </a:br>
            <a:r>
              <a:rPr lang="aa-ET" dirty="0"/>
              <a:t>2. Intent and its expectations</a:t>
            </a:r>
            <a:endParaRPr lang="en-GB" dirty="0">
              <a:solidFill>
                <a:srgbClr val="FF0000"/>
              </a:solidFill>
            </a:endParaRPr>
          </a:p>
        </p:txBody>
      </p:sp>
      <p:grpSp>
        <p:nvGrpSpPr>
          <p:cNvPr id="15" name="Group 14">
            <a:extLst>
              <a:ext uri="{FF2B5EF4-FFF2-40B4-BE49-F238E27FC236}">
                <a16:creationId xmlns="" xmlns:a16="http://schemas.microsoft.com/office/drawing/2014/main" id="{7BBBB3C2-4D4C-46DC-A9D7-D656C011BC70}"/>
              </a:ext>
            </a:extLst>
          </p:cNvPr>
          <p:cNvGrpSpPr/>
          <p:nvPr/>
        </p:nvGrpSpPr>
        <p:grpSpPr>
          <a:xfrm>
            <a:off x="668632" y="1001136"/>
            <a:ext cx="11146283" cy="1881051"/>
            <a:chOff x="668632" y="1001136"/>
            <a:chExt cx="11146283" cy="1881051"/>
          </a:xfrm>
        </p:grpSpPr>
        <p:sp>
          <p:nvSpPr>
            <p:cNvPr id="16" name="Rectangle 15">
              <a:extLst>
                <a:ext uri="{FF2B5EF4-FFF2-40B4-BE49-F238E27FC236}">
                  <a16:creationId xmlns="" xmlns:a16="http://schemas.microsoft.com/office/drawing/2014/main" id="{7DA0AB86-EB85-4CAE-AB8F-1F3BC7E0B9E9}"/>
                </a:ext>
              </a:extLst>
            </p:cNvPr>
            <p:cNvSpPr/>
            <p:nvPr/>
          </p:nvSpPr>
          <p:spPr bwMode="auto">
            <a:xfrm>
              <a:off x="8200680" y="1001136"/>
              <a:ext cx="3614235" cy="657791"/>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7" name="Rectangle 16">
              <a:extLst>
                <a:ext uri="{FF2B5EF4-FFF2-40B4-BE49-F238E27FC236}">
                  <a16:creationId xmlns="" xmlns:a16="http://schemas.microsoft.com/office/drawing/2014/main" id="{081802FD-FD84-4645-A343-8721A24A8F3F}"/>
                </a:ext>
              </a:extLst>
            </p:cNvPr>
            <p:cNvSpPr/>
            <p:nvPr/>
          </p:nvSpPr>
          <p:spPr bwMode="auto">
            <a:xfrm>
              <a:off x="668632" y="1494250"/>
              <a:ext cx="6364658" cy="138793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ExampleIntentXYZ</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imo:intentOwner</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IntentManagerXYZ</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icm:hasExpectation</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:Exp1_slice_delivery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:Exp2_slice_property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:Exp3_service_delivery ,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:Exp4_service_property ,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:Exp5_reporting .</a:t>
              </a:r>
            </a:p>
          </p:txBody>
        </p:sp>
        <p:cxnSp>
          <p:nvCxnSpPr>
            <p:cNvPr id="18" name="Straight Connector 17">
              <a:extLst>
                <a:ext uri="{FF2B5EF4-FFF2-40B4-BE49-F238E27FC236}">
                  <a16:creationId xmlns="" xmlns:a16="http://schemas.microsoft.com/office/drawing/2014/main" id="{781E1A6E-7DE5-47FF-8041-C112DB5BF347}"/>
                </a:ext>
              </a:extLst>
            </p:cNvPr>
            <p:cNvCxnSpPr>
              <a:cxnSpLocks/>
            </p:cNvCxnSpPr>
            <p:nvPr/>
          </p:nvCxnSpPr>
          <p:spPr bwMode="auto">
            <a:xfrm flipH="1">
              <a:off x="7062197" y="1001136"/>
              <a:ext cx="1109576" cy="493114"/>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19" name="Straight Connector 18">
              <a:extLst>
                <a:ext uri="{FF2B5EF4-FFF2-40B4-BE49-F238E27FC236}">
                  <a16:creationId xmlns="" xmlns:a16="http://schemas.microsoft.com/office/drawing/2014/main" id="{3413F8A5-84DE-43E4-B830-C2AAE9E5E709}"/>
                </a:ext>
              </a:extLst>
            </p:cNvPr>
            <p:cNvCxnSpPr>
              <a:cxnSpLocks/>
            </p:cNvCxnSpPr>
            <p:nvPr/>
          </p:nvCxnSpPr>
          <p:spPr bwMode="auto">
            <a:xfrm flipH="1">
              <a:off x="7062197" y="1658927"/>
              <a:ext cx="1109576" cy="1223260"/>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grpSp>
      <p:sp>
        <p:nvSpPr>
          <p:cNvPr id="21" name="Rectangle 2">
            <a:extLst>
              <a:ext uri="{FF2B5EF4-FFF2-40B4-BE49-F238E27FC236}">
                <a16:creationId xmlns="" xmlns:a16="http://schemas.microsoft.com/office/drawing/2014/main" id="{D868B833-8BD7-4A32-AB6C-C63C5B72FCB1}"/>
              </a:ext>
            </a:extLst>
          </p:cNvPr>
          <p:cNvSpPr>
            <a:spLocks noChangeArrowheads="1"/>
          </p:cNvSpPr>
          <p:nvPr/>
        </p:nvSpPr>
        <p:spPr bwMode="auto">
          <a:xfrm>
            <a:off x="8405548" y="226995"/>
            <a:ext cx="3469251"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imo:intentOwner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IntentManagerXYZ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icm:hasExpectation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:Exp1_slice_delivery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:Exp2_slice_property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:Exp3_service_delivery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:Exp4_service_property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:Exp5_reporting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:Exp1_slice_delivery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:Par1_slice_description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:Par1_slice_description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cat:ExampleSlice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:Exp2_slice_property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sli:sliceState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icm:oneOf</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sli:up</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sli:available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:Exp3_service_delivery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:Par3_service_description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:Par3_service_description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cat:ExampleService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:Exp4_service_property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:Par4_latency,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:Par4_latency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met:latency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icm:atMost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"10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met:throughput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icm:atLeast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5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met:unitMBPS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met:availability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icm:greater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99.9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met:percentage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:Exp5_reporting</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:Par7_interval,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:Par7_interval</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 t:Duration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t:numericDuration 10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t:temporalUnit t:unitMinute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icm:reportingEvent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icm:ReportingIntervalExpired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icm:StateComplies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icm:StateDegrades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icm:HandlingEnded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icm:UpdateFinished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p>
        </p:txBody>
      </p:sp>
    </p:spTree>
    <p:extLst>
      <p:ext uri="{BB962C8B-B14F-4D97-AF65-F5344CB8AC3E}">
        <p14:creationId xmlns:p14="http://schemas.microsoft.com/office/powerpoint/2010/main" val="40750757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356610"/>
            <a:ext cx="6364658" cy="2931795"/>
          </a:xfrm>
        </p:spPr>
        <p:txBody>
          <a:bodyPr>
            <a:normAutofit/>
          </a:bodyPr>
          <a:lstStyle/>
          <a:p>
            <a:r>
              <a:rPr lang="aa-ET" sz="1400" dirty="0"/>
              <a:t>A delivery expectation specifies that “something” need to be delivered and what this “something” is.</a:t>
            </a:r>
          </a:p>
          <a:p>
            <a:r>
              <a:rPr lang="aa-ET" sz="1400" dirty="0"/>
              <a:t>The “</a:t>
            </a:r>
            <a:r>
              <a:rPr lang="aa-ET" sz="1400" dirty="0" err="1"/>
              <a:t>icm:target</a:t>
            </a:r>
            <a:r>
              <a:rPr lang="aa-ET" sz="1400" dirty="0"/>
              <a:t>” property points at this “something”</a:t>
            </a:r>
          </a:p>
          <a:p>
            <a:pPr lvl="1"/>
            <a:r>
              <a:rPr lang="aa-ET" sz="1400" dirty="0"/>
              <a:t>This is the instance that shall fulfill the expectation</a:t>
            </a:r>
          </a:p>
          <a:p>
            <a:pPr lvl="1"/>
            <a:r>
              <a:rPr lang="aa-ET" sz="1400" dirty="0"/>
              <a:t>Here the variable (blank node) “_</a:t>
            </a:r>
            <a:r>
              <a:rPr lang="aa-ET" sz="1400" dirty="0" err="1"/>
              <a:t>sliceX</a:t>
            </a:r>
            <a:r>
              <a:rPr lang="aa-ET" sz="1400" dirty="0"/>
              <a:t>” is used as placeholder, </a:t>
            </a:r>
            <a:r>
              <a:rPr lang="aa-ET" sz="1400" dirty="0" err="1"/>
              <a:t>beca</a:t>
            </a:r>
            <a:r>
              <a:rPr lang="en-US" sz="1400" dirty="0"/>
              <a:t>us</a:t>
            </a:r>
            <a:r>
              <a:rPr lang="aa-ET" sz="1400" dirty="0"/>
              <a:t>e the intent handler needs to choose the actual instance</a:t>
            </a:r>
          </a:p>
          <a:p>
            <a:r>
              <a:rPr lang="aa-ET" sz="1400" dirty="0"/>
              <a:t>This delivery expectation has one parameter</a:t>
            </a:r>
          </a:p>
          <a:p>
            <a:pPr lvl="1"/>
            <a:r>
              <a:rPr lang="aa-ET" sz="1400" dirty="0"/>
              <a:t>It specifies that the “something” shall be the “</a:t>
            </a:r>
            <a:r>
              <a:rPr lang="aa-ET" sz="1400" dirty="0" err="1"/>
              <a:t>cat:ExampleService</a:t>
            </a:r>
            <a:r>
              <a:rPr lang="aa-ET" sz="1400" dirty="0"/>
              <a:t>” as defined in the operator’s </a:t>
            </a:r>
            <a:r>
              <a:rPr lang="aa-ET" sz="1400" dirty="0" err="1"/>
              <a:t>catalog</a:t>
            </a:r>
            <a:r>
              <a:rPr lang="aa-ET" sz="1400" dirty="0"/>
              <a:t>.</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EXAMPLE</a:t>
            </a:r>
            <a:br>
              <a:rPr lang="aa-ET" dirty="0"/>
            </a:br>
            <a:r>
              <a:rPr lang="aa-ET" dirty="0"/>
              <a:t>3. Requiring a slice</a:t>
            </a:r>
            <a:endParaRPr lang="en-GB" dirty="0">
              <a:solidFill>
                <a:srgbClr val="FF0000"/>
              </a:solidFill>
            </a:endParaRPr>
          </a:p>
        </p:txBody>
      </p:sp>
      <p:grpSp>
        <p:nvGrpSpPr>
          <p:cNvPr id="22" name="Group 21">
            <a:extLst>
              <a:ext uri="{FF2B5EF4-FFF2-40B4-BE49-F238E27FC236}">
                <a16:creationId xmlns="" xmlns:a16="http://schemas.microsoft.com/office/drawing/2014/main" id="{986537AD-662F-4035-85AA-1E6F07644912}"/>
              </a:ext>
            </a:extLst>
          </p:cNvPr>
          <p:cNvGrpSpPr/>
          <p:nvPr/>
        </p:nvGrpSpPr>
        <p:grpSpPr>
          <a:xfrm>
            <a:off x="668632" y="1452920"/>
            <a:ext cx="11146283" cy="1366179"/>
            <a:chOff x="668632" y="1452920"/>
            <a:chExt cx="11146283" cy="1366179"/>
          </a:xfrm>
        </p:grpSpPr>
        <p:sp>
          <p:nvSpPr>
            <p:cNvPr id="23" name="Rectangle 22">
              <a:extLst>
                <a:ext uri="{FF2B5EF4-FFF2-40B4-BE49-F238E27FC236}">
                  <a16:creationId xmlns="" xmlns:a16="http://schemas.microsoft.com/office/drawing/2014/main" id="{AF2BAD96-B664-40D1-8B27-C8D7CA116A76}"/>
                </a:ext>
              </a:extLst>
            </p:cNvPr>
            <p:cNvSpPr/>
            <p:nvPr/>
          </p:nvSpPr>
          <p:spPr bwMode="auto">
            <a:xfrm>
              <a:off x="8200680" y="1677002"/>
              <a:ext cx="3614235" cy="596338"/>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25" name="Rectangle 24">
              <a:extLst>
                <a:ext uri="{FF2B5EF4-FFF2-40B4-BE49-F238E27FC236}">
                  <a16:creationId xmlns="" xmlns:a16="http://schemas.microsoft.com/office/drawing/2014/main" id="{AF7EB451-D78B-4294-9379-16439DEBC94F}"/>
                </a:ext>
              </a:extLst>
            </p:cNvPr>
            <p:cNvSpPr/>
            <p:nvPr/>
          </p:nvSpPr>
          <p:spPr bwMode="auto">
            <a:xfrm>
              <a:off x="668632" y="1452920"/>
              <a:ext cx="6364658" cy="1366179"/>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:Exp1_slice_delivery</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1000" dirty="0">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:Par1_slice_description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:Par1_slice_description</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cat:ExampleSlice</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aa-ET" altLang="aa-ET" sz="12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26" name="Straight Connector 25">
              <a:extLst>
                <a:ext uri="{FF2B5EF4-FFF2-40B4-BE49-F238E27FC236}">
                  <a16:creationId xmlns="" xmlns:a16="http://schemas.microsoft.com/office/drawing/2014/main" id="{B8655D8B-9551-4CBF-853C-AB25DCC62F88}"/>
                </a:ext>
              </a:extLst>
            </p:cNvPr>
            <p:cNvCxnSpPr>
              <a:cxnSpLocks/>
            </p:cNvCxnSpPr>
            <p:nvPr/>
          </p:nvCxnSpPr>
          <p:spPr bwMode="auto">
            <a:xfrm flipH="1" flipV="1">
              <a:off x="7062197" y="1452921"/>
              <a:ext cx="1109576" cy="224081"/>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27" name="Straight Connector 26">
              <a:extLst>
                <a:ext uri="{FF2B5EF4-FFF2-40B4-BE49-F238E27FC236}">
                  <a16:creationId xmlns="" xmlns:a16="http://schemas.microsoft.com/office/drawing/2014/main" id="{113139AC-4E63-411E-B880-AD4537FE05DD}"/>
                </a:ext>
              </a:extLst>
            </p:cNvPr>
            <p:cNvCxnSpPr>
              <a:cxnSpLocks/>
            </p:cNvCxnSpPr>
            <p:nvPr/>
          </p:nvCxnSpPr>
          <p:spPr bwMode="auto">
            <a:xfrm flipH="1">
              <a:off x="7062197" y="2273340"/>
              <a:ext cx="1109576" cy="545759"/>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grpSp>
      <p:sp>
        <p:nvSpPr>
          <p:cNvPr id="29" name="Rectangle 2">
            <a:extLst>
              <a:ext uri="{FF2B5EF4-FFF2-40B4-BE49-F238E27FC236}">
                <a16:creationId xmlns="" xmlns:a16="http://schemas.microsoft.com/office/drawing/2014/main" id="{BB80336E-92CA-4A11-80F5-305D86AB9EEB}"/>
              </a:ext>
            </a:extLst>
          </p:cNvPr>
          <p:cNvSpPr>
            <a:spLocks noChangeArrowheads="1"/>
          </p:cNvSpPr>
          <p:nvPr/>
        </p:nvSpPr>
        <p:spPr bwMode="auto">
          <a:xfrm>
            <a:off x="8405548" y="226995"/>
            <a:ext cx="3469251"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imo:intentOwner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IntentManagerXYZ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icm:hasExpectation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:Exp1_slice_delivery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:Exp2_slice_property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:Exp3_service_delivery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:Exp4_service_property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:Exp5_reporting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:Exp1_slice_delivery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:Par1_slice_description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:Par1_slice_description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cat:ExampleSlice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:Exp2_slice_property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sli:sliceState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icm:oneOf</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sli:up</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sli:available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:Exp3_service_delivery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:Par3_service_description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:Par3_service_description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cat:ExampleService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:Exp4_service_property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:Par4_latency,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:Par4_latency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met:latency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icm:atMost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"10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met:throughput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icm:atLeast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5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met:unitMBPS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met:availability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icm:greater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99.9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met:percentage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:Exp5_reporting</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:Par7_interval,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:Par7_interval</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 t:Duration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t:numericDuration 10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t:temporalUnit t:unitMinute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icm:reportingEvent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icm:ReportingIntervalExpired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icm:StateComplies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icm:StateDegrades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icm:HandlingEnded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icm:UpdateFinished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p>
        </p:txBody>
      </p:sp>
    </p:spTree>
    <p:extLst>
      <p:ext uri="{BB962C8B-B14F-4D97-AF65-F5344CB8AC3E}">
        <p14:creationId xmlns:p14="http://schemas.microsoft.com/office/powerpoint/2010/main" val="895371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356610"/>
            <a:ext cx="6364658" cy="2931795"/>
          </a:xfrm>
        </p:spPr>
        <p:txBody>
          <a:bodyPr>
            <a:normAutofit lnSpcReduction="10000"/>
          </a:bodyPr>
          <a:lstStyle/>
          <a:p>
            <a:r>
              <a:rPr lang="aa-ET" sz="1400" dirty="0"/>
              <a:t>A property expectation specifies non-functional requirements</a:t>
            </a:r>
          </a:p>
          <a:p>
            <a:pPr lvl="1"/>
            <a:r>
              <a:rPr lang="aa-ET" sz="1400" dirty="0"/>
              <a:t>For example based on: KPI, metrics, system state, ...</a:t>
            </a:r>
          </a:p>
          <a:p>
            <a:r>
              <a:rPr lang="aa-ET" sz="1400" dirty="0"/>
              <a:t>The “</a:t>
            </a:r>
            <a:r>
              <a:rPr lang="aa-ET" sz="1400" dirty="0" err="1"/>
              <a:t>icm:target</a:t>
            </a:r>
            <a:r>
              <a:rPr lang="aa-ET" sz="1400" dirty="0"/>
              <a:t>” property defines the same target “_</a:t>
            </a:r>
            <a:r>
              <a:rPr lang="aa-ET" sz="1400" dirty="0" err="1"/>
              <a:t>sliceX</a:t>
            </a:r>
            <a:r>
              <a:rPr lang="aa-ET" sz="1400" dirty="0"/>
              <a:t>”.</a:t>
            </a:r>
          </a:p>
          <a:p>
            <a:pPr lvl="1"/>
            <a:r>
              <a:rPr lang="aa-ET" sz="1400" dirty="0"/>
              <a:t>This means that here additional requirements about the same “something” are defined.</a:t>
            </a:r>
          </a:p>
          <a:p>
            <a:r>
              <a:rPr lang="aa-ET" sz="1400" dirty="0"/>
              <a:t>This property expectation has one parameter</a:t>
            </a:r>
          </a:p>
          <a:p>
            <a:pPr lvl="1"/>
            <a:r>
              <a:rPr lang="aa-ET" sz="1400" dirty="0"/>
              <a:t>It specifies that the </a:t>
            </a:r>
            <a:r>
              <a:rPr lang="aa-ET" sz="1400" dirty="0" err="1"/>
              <a:t>thate</a:t>
            </a:r>
            <a:r>
              <a:rPr lang="aa-ET" sz="1400" dirty="0"/>
              <a:t> of the slice shall be either “</a:t>
            </a:r>
            <a:r>
              <a:rPr lang="aa-ET" sz="1400" dirty="0" err="1"/>
              <a:t>sli:up</a:t>
            </a:r>
            <a:r>
              <a:rPr lang="aa-ET" sz="1400" dirty="0"/>
              <a:t>” or “</a:t>
            </a:r>
            <a:r>
              <a:rPr lang="aa-ET" sz="1400" dirty="0" err="1"/>
              <a:t>sli:available</a:t>
            </a:r>
            <a:r>
              <a:rPr lang="aa-ET" sz="1400" dirty="0"/>
              <a:t>” for the expectation to be considered fulfilled</a:t>
            </a:r>
          </a:p>
          <a:p>
            <a:r>
              <a:rPr lang="aa-ET" sz="1400" dirty="0"/>
              <a:t>The slice intent model defined by </a:t>
            </a:r>
            <a:r>
              <a:rPr lang="aa-ET" sz="1400" dirty="0" err="1"/>
              <a:t>someSDO</a:t>
            </a:r>
            <a:r>
              <a:rPr lang="aa-ET" sz="1400" dirty="0"/>
              <a:t> is used here to specify the details</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EXAMPLE</a:t>
            </a:r>
            <a:br>
              <a:rPr lang="aa-ET" dirty="0"/>
            </a:br>
            <a:r>
              <a:rPr lang="aa-ET" dirty="0"/>
              <a:t>4. Required properties of the slice</a:t>
            </a:r>
            <a:endParaRPr lang="en-GB" dirty="0">
              <a:solidFill>
                <a:srgbClr val="FF0000"/>
              </a:solidFill>
            </a:endParaRPr>
          </a:p>
        </p:txBody>
      </p:sp>
      <p:grpSp>
        <p:nvGrpSpPr>
          <p:cNvPr id="11" name="Group 10">
            <a:extLst>
              <a:ext uri="{FF2B5EF4-FFF2-40B4-BE49-F238E27FC236}">
                <a16:creationId xmlns="" xmlns:a16="http://schemas.microsoft.com/office/drawing/2014/main" id="{A98BACD7-F8D7-4167-9CEA-2EE891EF6736}"/>
              </a:ext>
            </a:extLst>
          </p:cNvPr>
          <p:cNvGrpSpPr/>
          <p:nvPr/>
        </p:nvGrpSpPr>
        <p:grpSpPr>
          <a:xfrm>
            <a:off x="668632" y="1452920"/>
            <a:ext cx="11146283" cy="1430236"/>
            <a:chOff x="668632" y="1452920"/>
            <a:chExt cx="11146283" cy="1430236"/>
          </a:xfrm>
        </p:grpSpPr>
        <p:sp>
          <p:nvSpPr>
            <p:cNvPr id="12" name="Rectangle 11">
              <a:extLst>
                <a:ext uri="{FF2B5EF4-FFF2-40B4-BE49-F238E27FC236}">
                  <a16:creationId xmlns="" xmlns:a16="http://schemas.microsoft.com/office/drawing/2014/main" id="{06E4E55E-02F3-42B5-A4B0-21D64DA6AD2A}"/>
                </a:ext>
              </a:extLst>
            </p:cNvPr>
            <p:cNvSpPr/>
            <p:nvPr/>
          </p:nvSpPr>
          <p:spPr bwMode="auto">
            <a:xfrm>
              <a:off x="8200680" y="2285164"/>
              <a:ext cx="3614235" cy="597992"/>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4" name="Rectangle 13">
              <a:extLst>
                <a:ext uri="{FF2B5EF4-FFF2-40B4-BE49-F238E27FC236}">
                  <a16:creationId xmlns="" xmlns:a16="http://schemas.microsoft.com/office/drawing/2014/main" id="{5C7022BB-4BA5-4735-BA6D-960BE8ECA669}"/>
                </a:ext>
              </a:extLst>
            </p:cNvPr>
            <p:cNvSpPr/>
            <p:nvPr/>
          </p:nvSpPr>
          <p:spPr bwMode="auto">
            <a:xfrm>
              <a:off x="668632" y="1452920"/>
              <a:ext cx="6364658" cy="1366179"/>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:Exp2_slice_property</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:Par2_slice_state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:Par2_slice_state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sli:sliceState</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icm:oneOf</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sli:up</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sli:available</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endParaRPr kumimoji="0" lang="aa-ET" altLang="aa-ET"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5" name="Straight Connector 14">
              <a:extLst>
                <a:ext uri="{FF2B5EF4-FFF2-40B4-BE49-F238E27FC236}">
                  <a16:creationId xmlns="" xmlns:a16="http://schemas.microsoft.com/office/drawing/2014/main" id="{747B2E4B-BED9-490D-B2A1-CF98140664AB}"/>
                </a:ext>
              </a:extLst>
            </p:cNvPr>
            <p:cNvCxnSpPr>
              <a:cxnSpLocks/>
            </p:cNvCxnSpPr>
            <p:nvPr/>
          </p:nvCxnSpPr>
          <p:spPr bwMode="auto">
            <a:xfrm flipH="1" flipV="1">
              <a:off x="7062197" y="1452921"/>
              <a:ext cx="1109576" cy="832243"/>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16" name="Straight Connector 15">
              <a:extLst>
                <a:ext uri="{FF2B5EF4-FFF2-40B4-BE49-F238E27FC236}">
                  <a16:creationId xmlns="" xmlns:a16="http://schemas.microsoft.com/office/drawing/2014/main" id="{9112DB66-0AF3-44EC-BA77-58F480A57B5E}"/>
                </a:ext>
              </a:extLst>
            </p:cNvPr>
            <p:cNvCxnSpPr>
              <a:cxnSpLocks/>
            </p:cNvCxnSpPr>
            <p:nvPr/>
          </p:nvCxnSpPr>
          <p:spPr bwMode="auto">
            <a:xfrm flipH="1" flipV="1">
              <a:off x="7062197" y="2819099"/>
              <a:ext cx="1109576" cy="64057"/>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grpSp>
      <p:sp>
        <p:nvSpPr>
          <p:cNvPr id="17" name="Rectangle 2">
            <a:extLst>
              <a:ext uri="{FF2B5EF4-FFF2-40B4-BE49-F238E27FC236}">
                <a16:creationId xmlns="" xmlns:a16="http://schemas.microsoft.com/office/drawing/2014/main" id="{5B649303-C763-4779-983F-7E67EAFA2756}"/>
              </a:ext>
            </a:extLst>
          </p:cNvPr>
          <p:cNvSpPr>
            <a:spLocks noChangeArrowheads="1"/>
          </p:cNvSpPr>
          <p:nvPr/>
        </p:nvSpPr>
        <p:spPr bwMode="auto">
          <a:xfrm>
            <a:off x="8405548" y="226995"/>
            <a:ext cx="3469251"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imo:intentOwner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IntentManagerXYZ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icm:hasExpectation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:Exp1_slice_delivery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:Exp2_slice_property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:Exp3_service_delivery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:Exp4_service_property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:Exp5_reporting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:Exp1_slice_delivery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:Par1_slice_description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:Par1_slice_description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cat:ExampleSlice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:Exp2_slice_property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sli:sliceState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icm:oneOf</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sli:up</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sli:available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:Exp3_service_delivery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:Par3_service_description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:Par3_service_description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cat:ExampleService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:Exp4_service_property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:Par4_latency,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:Par4_latency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met:latency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icm:atMost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"10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met:throughput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icm:atLeast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5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met:unitMBPS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met:availability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icm:greater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99.9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met:percentage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:Exp5_reporting</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:Par7_interval,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:Par7_interval</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 t:Duration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t:numericDuration 10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t:temporalUnit t:unitMinute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icm:reportingEvent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icm:ReportingIntervalExpired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icm:StateComplies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icm:StateDegrades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icm:HandlingEnded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icm:UpdateFinished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p>
        </p:txBody>
      </p:sp>
    </p:spTree>
    <p:extLst>
      <p:ext uri="{BB962C8B-B14F-4D97-AF65-F5344CB8AC3E}">
        <p14:creationId xmlns:p14="http://schemas.microsoft.com/office/powerpoint/2010/main" val="1270958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356610"/>
            <a:ext cx="6364658" cy="2931795"/>
          </a:xfrm>
        </p:spPr>
        <p:txBody>
          <a:bodyPr>
            <a:normAutofit/>
          </a:bodyPr>
          <a:lstStyle/>
          <a:p>
            <a:r>
              <a:rPr lang="aa-ET" sz="1400" dirty="0"/>
              <a:t>This is another delivery expectation</a:t>
            </a:r>
          </a:p>
          <a:p>
            <a:pPr lvl="1"/>
            <a:r>
              <a:rPr lang="aa-ET" sz="1400" dirty="0"/>
              <a:t>Asking for a service to be delivered as well</a:t>
            </a:r>
          </a:p>
          <a:p>
            <a:pPr lvl="1"/>
            <a:r>
              <a:rPr lang="aa-ET" sz="1400" dirty="0"/>
              <a:t>It has a target that is different from the previous expectations</a:t>
            </a:r>
          </a:p>
          <a:p>
            <a:r>
              <a:rPr lang="aa-ET" sz="1400" dirty="0"/>
              <a:t>Its parameter specifies that it </a:t>
            </a:r>
            <a:r>
              <a:rPr lang="aa-ET" sz="1400" dirty="0" err="1"/>
              <a:t>sh</a:t>
            </a:r>
            <a:r>
              <a:rPr lang="en-US" sz="1400" dirty="0"/>
              <a:t>a</a:t>
            </a:r>
            <a:r>
              <a:rPr lang="aa-ET" sz="1400" dirty="0" err="1"/>
              <a:t>ll</a:t>
            </a:r>
            <a:r>
              <a:rPr lang="aa-ET" sz="1400" dirty="0"/>
              <a:t> be the service “</a:t>
            </a:r>
            <a:r>
              <a:rPr lang="aa-ET" sz="1400" dirty="0" err="1"/>
              <a:t>cat:ExampleService</a:t>
            </a:r>
            <a:r>
              <a:rPr lang="aa-ET" sz="1400" dirty="0"/>
              <a:t>” from the operator’s </a:t>
            </a:r>
            <a:r>
              <a:rPr lang="aa-ET" sz="1400" dirty="0" err="1"/>
              <a:t>catalog</a:t>
            </a:r>
            <a:endParaRPr lang="aa-ET" sz="14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EXAMPLE</a:t>
            </a:r>
            <a:br>
              <a:rPr lang="aa-ET" dirty="0"/>
            </a:br>
            <a:r>
              <a:rPr lang="aa-ET" dirty="0"/>
              <a:t>5. Requiring a service</a:t>
            </a:r>
            <a:endParaRPr lang="en-GB" dirty="0">
              <a:solidFill>
                <a:srgbClr val="FF0000"/>
              </a:solidFill>
            </a:endParaRPr>
          </a:p>
        </p:txBody>
      </p:sp>
      <p:sp>
        <p:nvSpPr>
          <p:cNvPr id="17" name="Rectangle 16">
            <a:extLst>
              <a:ext uri="{FF2B5EF4-FFF2-40B4-BE49-F238E27FC236}">
                <a16:creationId xmlns="" xmlns:a16="http://schemas.microsoft.com/office/drawing/2014/main" id="{E075F323-8AB3-4B0F-AAF5-007A41EAE3BB}"/>
              </a:ext>
            </a:extLst>
          </p:cNvPr>
          <p:cNvSpPr/>
          <p:nvPr/>
        </p:nvSpPr>
        <p:spPr bwMode="auto">
          <a:xfrm>
            <a:off x="8200680" y="2903196"/>
            <a:ext cx="3614235" cy="597992"/>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9" name="Rectangle 18">
            <a:extLst>
              <a:ext uri="{FF2B5EF4-FFF2-40B4-BE49-F238E27FC236}">
                <a16:creationId xmlns="" xmlns:a16="http://schemas.microsoft.com/office/drawing/2014/main" id="{B2DEE32F-4140-4FF7-9058-F0B5211EE409}"/>
              </a:ext>
            </a:extLst>
          </p:cNvPr>
          <p:cNvSpPr/>
          <p:nvPr/>
        </p:nvSpPr>
        <p:spPr bwMode="auto">
          <a:xfrm>
            <a:off x="668632" y="1452920"/>
            <a:ext cx="6364658" cy="1366179"/>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:Exp3_service_delivery</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:Par3_service_description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:Par3_service_description</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cat:ExampleService</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aa-ET" altLang="aa-ET"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20" name="Straight Connector 19">
            <a:extLst>
              <a:ext uri="{FF2B5EF4-FFF2-40B4-BE49-F238E27FC236}">
                <a16:creationId xmlns="" xmlns:a16="http://schemas.microsoft.com/office/drawing/2014/main" id="{C09A4BBA-8577-40F3-B1D8-9E7BB89E5B26}"/>
              </a:ext>
            </a:extLst>
          </p:cNvPr>
          <p:cNvCxnSpPr>
            <a:cxnSpLocks/>
          </p:cNvCxnSpPr>
          <p:nvPr/>
        </p:nvCxnSpPr>
        <p:spPr bwMode="auto">
          <a:xfrm flipH="1" flipV="1">
            <a:off x="7062197" y="1452922"/>
            <a:ext cx="1109576" cy="1450274"/>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21" name="Straight Connector 20">
            <a:extLst>
              <a:ext uri="{FF2B5EF4-FFF2-40B4-BE49-F238E27FC236}">
                <a16:creationId xmlns="" xmlns:a16="http://schemas.microsoft.com/office/drawing/2014/main" id="{D37FB86F-8FCA-4462-8ADC-F1D6A0F5B393}"/>
              </a:ext>
            </a:extLst>
          </p:cNvPr>
          <p:cNvCxnSpPr>
            <a:cxnSpLocks/>
          </p:cNvCxnSpPr>
          <p:nvPr/>
        </p:nvCxnSpPr>
        <p:spPr bwMode="auto">
          <a:xfrm flipH="1" flipV="1">
            <a:off x="7062197" y="2819100"/>
            <a:ext cx="1109576" cy="682088"/>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sp>
        <p:nvSpPr>
          <p:cNvPr id="22" name="Rectangle 2">
            <a:extLst>
              <a:ext uri="{FF2B5EF4-FFF2-40B4-BE49-F238E27FC236}">
                <a16:creationId xmlns="" xmlns:a16="http://schemas.microsoft.com/office/drawing/2014/main" id="{C192AEB9-3109-4BA8-9D8F-6CB96D8C0289}"/>
              </a:ext>
            </a:extLst>
          </p:cNvPr>
          <p:cNvSpPr>
            <a:spLocks noChangeArrowheads="1"/>
          </p:cNvSpPr>
          <p:nvPr/>
        </p:nvSpPr>
        <p:spPr bwMode="auto">
          <a:xfrm>
            <a:off x="8405548" y="226995"/>
            <a:ext cx="3469251"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imo:intentOwner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IntentManagerXYZ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icm:hasExpectation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:Exp1_slice_delivery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:Exp2_slice_property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:Exp3_service_delivery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:Exp4_service_property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:Exp5_reporting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:Exp1_slice_delivery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:Par1_slice_description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:Par1_slice_description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cat:ExampleSlice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:Exp2_slice_property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sli:sliceState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icm:oneOf</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sli:up</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sli:available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:Exp3_service_delivery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:Par3_service_description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:Par3_service_description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cat:ExampleService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:Exp4_service_property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:Par4_latency,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:Par4_latency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met:latency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icm:atMost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"10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met:throughput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icm:atLeast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5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met:unitMBPS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met:availability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icm:greater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99.9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met:percentage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:Exp5_reporting</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:Par7_interval,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:Par7_interval</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 t:Duration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t:numericDuration 10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t:temporalUnit t:unitMinute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icm:reportingEvent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icm:ReportingIntervalExpired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icm:StateComplies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icm:StateDegrades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icm:HandlingEnded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icm:UpdateFinished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p>
        </p:txBody>
      </p:sp>
    </p:spTree>
    <p:extLst>
      <p:ext uri="{BB962C8B-B14F-4D97-AF65-F5344CB8AC3E}">
        <p14:creationId xmlns:p14="http://schemas.microsoft.com/office/powerpoint/2010/main" val="32442562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4240530"/>
            <a:ext cx="6364658" cy="2047875"/>
          </a:xfrm>
        </p:spPr>
        <p:txBody>
          <a:bodyPr>
            <a:normAutofit/>
          </a:bodyPr>
          <a:lstStyle/>
          <a:p>
            <a:r>
              <a:rPr lang="aa-ET" sz="1400" dirty="0"/>
              <a:t>A property expectation about the service has three parameters. They define</a:t>
            </a:r>
          </a:p>
          <a:p>
            <a:pPr lvl="1"/>
            <a:r>
              <a:rPr lang="aa-ET" sz="1400" dirty="0"/>
              <a:t>that the latency shall be at most 10 </a:t>
            </a:r>
            <a:r>
              <a:rPr lang="aa-ET" sz="1400" dirty="0" err="1"/>
              <a:t>ms</a:t>
            </a:r>
            <a:r>
              <a:rPr lang="aa-ET" sz="1400" dirty="0"/>
              <a:t>, </a:t>
            </a:r>
          </a:p>
          <a:p>
            <a:pPr lvl="1"/>
            <a:r>
              <a:rPr lang="aa-ET" sz="1400" dirty="0"/>
              <a:t>t</a:t>
            </a:r>
            <a:r>
              <a:rPr lang="en-US" sz="1400" dirty="0"/>
              <a:t>ha</a:t>
            </a:r>
            <a:r>
              <a:rPr lang="aa-ET" sz="1400" dirty="0"/>
              <a:t>t the throughput shall be at least 5 Mbps,</a:t>
            </a:r>
          </a:p>
          <a:p>
            <a:pPr lvl="1"/>
            <a:r>
              <a:rPr lang="aa-ET" sz="1400" dirty="0"/>
              <a:t>that the availability shall be greater than 99.9%</a:t>
            </a:r>
          </a:p>
          <a:p>
            <a:r>
              <a:rPr lang="aa-ET" sz="1400" dirty="0"/>
              <a:t>These parameters use vocabulary abo</a:t>
            </a:r>
            <a:r>
              <a:rPr lang="en-US" sz="1400" dirty="0" err="1"/>
              <a:t>ut</a:t>
            </a:r>
            <a:r>
              <a:rPr lang="aa-ET" sz="1400" dirty="0"/>
              <a:t> metrics from the CEM metrics models defined by “</a:t>
            </a:r>
            <a:r>
              <a:rPr lang="aa-ET" sz="1400" dirty="0" err="1"/>
              <a:t>someSDO</a:t>
            </a:r>
            <a:r>
              <a:rPr lang="aa-ET" sz="1400" dirty="0"/>
              <a:t>”</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EXAMPLE</a:t>
            </a:r>
            <a:br>
              <a:rPr lang="aa-ET" dirty="0"/>
            </a:br>
            <a:r>
              <a:rPr lang="aa-ET" dirty="0"/>
              <a:t>6. Required properties of the service</a:t>
            </a:r>
            <a:endParaRPr lang="en-GB" dirty="0">
              <a:solidFill>
                <a:srgbClr val="FF0000"/>
              </a:solidFill>
            </a:endParaRPr>
          </a:p>
        </p:txBody>
      </p:sp>
      <p:grpSp>
        <p:nvGrpSpPr>
          <p:cNvPr id="10" name="Group 9">
            <a:extLst>
              <a:ext uri="{FF2B5EF4-FFF2-40B4-BE49-F238E27FC236}">
                <a16:creationId xmlns="" xmlns:a16="http://schemas.microsoft.com/office/drawing/2014/main" id="{3A18095C-FD9E-431F-AD15-F6B780CCDF35}"/>
              </a:ext>
            </a:extLst>
          </p:cNvPr>
          <p:cNvGrpSpPr/>
          <p:nvPr/>
        </p:nvGrpSpPr>
        <p:grpSpPr>
          <a:xfrm>
            <a:off x="668632" y="226995"/>
            <a:ext cx="11206167" cy="6247864"/>
            <a:chOff x="668632" y="226995"/>
            <a:chExt cx="11206167" cy="6247864"/>
          </a:xfrm>
        </p:grpSpPr>
        <p:sp>
          <p:nvSpPr>
            <p:cNvPr id="11" name="Rectangle 10">
              <a:extLst>
                <a:ext uri="{FF2B5EF4-FFF2-40B4-BE49-F238E27FC236}">
                  <a16:creationId xmlns="" xmlns:a16="http://schemas.microsoft.com/office/drawing/2014/main" id="{A236FEAD-7271-4D70-AFDD-248DDF327AD5}"/>
                </a:ext>
              </a:extLst>
            </p:cNvPr>
            <p:cNvSpPr/>
            <p:nvPr/>
          </p:nvSpPr>
          <p:spPr bwMode="auto">
            <a:xfrm>
              <a:off x="8200680" y="3523046"/>
              <a:ext cx="3614235" cy="1332825"/>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2" name="Rectangle 2">
              <a:extLst>
                <a:ext uri="{FF2B5EF4-FFF2-40B4-BE49-F238E27FC236}">
                  <a16:creationId xmlns="" xmlns:a16="http://schemas.microsoft.com/office/drawing/2014/main" id="{E1301B89-06C9-41B4-83BF-A312249B5B82}"/>
                </a:ext>
              </a:extLst>
            </p:cNvPr>
            <p:cNvSpPr>
              <a:spLocks noChangeArrowheads="1"/>
            </p:cNvSpPr>
            <p:nvPr/>
          </p:nvSpPr>
          <p:spPr bwMode="auto">
            <a:xfrm>
              <a:off x="8405548" y="226995"/>
              <a:ext cx="3469251"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imo:intentOwner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IntentManagerXYZ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icm:hasExpectation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:Exp1_slice_delivery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:Exp2_slice_property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:Exp3_service_delivery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:Exp4_service_property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:Exp5_reporting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:Exp1_slice_delivery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:Par1_slice_description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:Par1_slice_description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cat:ExampleSlice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:Exp2_slice_property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sli:sliceState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icm:oneOf</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sli:up</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sli:available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:Exp3_service_delivery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:Par3_service_description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:Par3_service_description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cat:ExampleService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:Exp4_service_property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:Par4_latency,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:Par4_latency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met:latency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icm:atMost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"10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met:throughput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icm:atLeast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5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met:unitMBPS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met:availability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icm:greater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99.9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met:percentage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:Exp5_reporting</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:Par7_interval,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:Par7_interval</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 t:Duration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t:numericDuration 10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t:temporalUnit t:unitMinute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icm:reportingEvent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icm:ReportingIntervalExpired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icm:StateComplies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icm:StateDegrades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icm:HandlingEnded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icm:UpdateFinished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p>
          </p:txBody>
        </p:sp>
        <p:sp>
          <p:nvSpPr>
            <p:cNvPr id="13" name="Rectangle 12">
              <a:extLst>
                <a:ext uri="{FF2B5EF4-FFF2-40B4-BE49-F238E27FC236}">
                  <a16:creationId xmlns="" xmlns:a16="http://schemas.microsoft.com/office/drawing/2014/main" id="{5E4593C5-1A88-4B55-8198-B05915DD2635}"/>
                </a:ext>
              </a:extLst>
            </p:cNvPr>
            <p:cNvSpPr/>
            <p:nvPr/>
          </p:nvSpPr>
          <p:spPr bwMode="auto">
            <a:xfrm>
              <a:off x="668632" y="1449803"/>
              <a:ext cx="6364658" cy="2662298"/>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:Exp4_service_property</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:Par4_latency,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1000" dirty="0">
                  <a:latin typeface="Courier New" panose="02070309020205020404" pitchFamily="49" charset="0"/>
                  <a:cs typeface="Courier New" panose="02070309020205020404" pitchFamily="49" charset="0"/>
                </a:rPr>
                <a:t>             </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1000" dirty="0">
                  <a:latin typeface="Courier New" panose="02070309020205020404" pitchFamily="49" charset="0"/>
                  <a:cs typeface="Courier New" panose="02070309020205020404" pitchFamily="49" charset="0"/>
                </a:rPr>
                <a:t>             </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:Par4_latency</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met:latency</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icm:atMost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"10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ms</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met:throughput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icm:atLeast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5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met:unitMBPS</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met:availability</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icm:greater</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99.9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met:percentage</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p>
          </p:txBody>
        </p:sp>
        <p:cxnSp>
          <p:nvCxnSpPr>
            <p:cNvPr id="14" name="Straight Connector 13">
              <a:extLst>
                <a:ext uri="{FF2B5EF4-FFF2-40B4-BE49-F238E27FC236}">
                  <a16:creationId xmlns="" xmlns:a16="http://schemas.microsoft.com/office/drawing/2014/main" id="{5D473DF0-43B8-4094-8F40-72AE6441B086}"/>
                </a:ext>
              </a:extLst>
            </p:cNvPr>
            <p:cNvCxnSpPr>
              <a:cxnSpLocks/>
            </p:cNvCxnSpPr>
            <p:nvPr/>
          </p:nvCxnSpPr>
          <p:spPr bwMode="auto">
            <a:xfrm flipH="1" flipV="1">
              <a:off x="7062197" y="1452922"/>
              <a:ext cx="1109576" cy="2070124"/>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15" name="Straight Connector 14">
              <a:extLst>
                <a:ext uri="{FF2B5EF4-FFF2-40B4-BE49-F238E27FC236}">
                  <a16:creationId xmlns="" xmlns:a16="http://schemas.microsoft.com/office/drawing/2014/main" id="{097531A1-8FD2-4BF6-A6A4-FA55B0747574}"/>
                </a:ext>
              </a:extLst>
            </p:cNvPr>
            <p:cNvCxnSpPr>
              <a:cxnSpLocks/>
            </p:cNvCxnSpPr>
            <p:nvPr/>
          </p:nvCxnSpPr>
          <p:spPr bwMode="auto">
            <a:xfrm flipH="1" flipV="1">
              <a:off x="7062197" y="4112101"/>
              <a:ext cx="1109576" cy="743770"/>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grpSp>
    </p:spTree>
    <p:extLst>
      <p:ext uri="{BB962C8B-B14F-4D97-AF65-F5344CB8AC3E}">
        <p14:creationId xmlns:p14="http://schemas.microsoft.com/office/powerpoint/2010/main" val="25720938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4511040"/>
            <a:ext cx="6364658" cy="1777365"/>
          </a:xfrm>
        </p:spPr>
        <p:txBody>
          <a:bodyPr>
            <a:normAutofit/>
          </a:bodyPr>
          <a:lstStyle/>
          <a:p>
            <a:r>
              <a:rPr lang="aa-ET" sz="1400" dirty="0"/>
              <a:t>The reporting expectation defines the conditions to send a report</a:t>
            </a:r>
          </a:p>
          <a:p>
            <a:pPr lvl="1"/>
            <a:r>
              <a:rPr lang="aa-ET" sz="1400" dirty="0"/>
              <a:t>Time based condition: every 10 minutes</a:t>
            </a:r>
          </a:p>
          <a:p>
            <a:pPr lvl="1"/>
            <a:r>
              <a:rPr lang="aa-ET" sz="1400" dirty="0"/>
              <a:t>Event Based condition: when one of the specified events </a:t>
            </a:r>
            <a:r>
              <a:rPr lang="aa-ET" sz="1400" dirty="0" err="1"/>
              <a:t>occurrs</a:t>
            </a:r>
            <a:endParaRPr lang="aa-ET" sz="1400" dirty="0"/>
          </a:p>
          <a:p>
            <a:r>
              <a:rPr lang="aa-ET" sz="1400" dirty="0"/>
              <a:t>The target of the reporting expectation is the intent itself. </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EXAMPLE</a:t>
            </a:r>
            <a:br>
              <a:rPr lang="aa-ET" dirty="0"/>
            </a:br>
            <a:r>
              <a:rPr lang="aa-ET" dirty="0"/>
              <a:t>7. Reporting conditions</a:t>
            </a:r>
            <a:endParaRPr lang="en-GB" dirty="0">
              <a:solidFill>
                <a:srgbClr val="FF0000"/>
              </a:solidFill>
            </a:endParaRPr>
          </a:p>
        </p:txBody>
      </p:sp>
      <p:grpSp>
        <p:nvGrpSpPr>
          <p:cNvPr id="16" name="Group 15">
            <a:extLst>
              <a:ext uri="{FF2B5EF4-FFF2-40B4-BE49-F238E27FC236}">
                <a16:creationId xmlns="" xmlns:a16="http://schemas.microsoft.com/office/drawing/2014/main" id="{D1139FAD-FCB0-4091-A436-DE53C69EE257}"/>
              </a:ext>
            </a:extLst>
          </p:cNvPr>
          <p:cNvGrpSpPr/>
          <p:nvPr/>
        </p:nvGrpSpPr>
        <p:grpSpPr>
          <a:xfrm>
            <a:off x="668632" y="226995"/>
            <a:ext cx="11206167" cy="6247864"/>
            <a:chOff x="668632" y="226995"/>
            <a:chExt cx="11206167" cy="6247864"/>
          </a:xfrm>
        </p:grpSpPr>
        <p:sp>
          <p:nvSpPr>
            <p:cNvPr id="17" name="Rectangle 16">
              <a:extLst>
                <a:ext uri="{FF2B5EF4-FFF2-40B4-BE49-F238E27FC236}">
                  <a16:creationId xmlns="" xmlns:a16="http://schemas.microsoft.com/office/drawing/2014/main" id="{DA44FD08-5C8A-45AF-8ED9-A032CE5AE3BD}"/>
                </a:ext>
              </a:extLst>
            </p:cNvPr>
            <p:cNvSpPr/>
            <p:nvPr/>
          </p:nvSpPr>
          <p:spPr bwMode="auto">
            <a:xfrm>
              <a:off x="8200680" y="4874758"/>
              <a:ext cx="3614235" cy="1544113"/>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8" name="Rectangle 17">
              <a:extLst>
                <a:ext uri="{FF2B5EF4-FFF2-40B4-BE49-F238E27FC236}">
                  <a16:creationId xmlns="" xmlns:a16="http://schemas.microsoft.com/office/drawing/2014/main" id="{95315DBC-4E8B-4C3E-B604-0190D7743247}"/>
                </a:ext>
              </a:extLst>
            </p:cNvPr>
            <p:cNvSpPr/>
            <p:nvPr/>
          </p:nvSpPr>
          <p:spPr bwMode="auto">
            <a:xfrm>
              <a:off x="668632" y="1449802"/>
              <a:ext cx="6364658" cy="295955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:Exp5_reporting</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icm:ReportingExpectation</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ex:ExampleIntentXYZ</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:Par7_interval,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:Par8_event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:Par7_interval</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 t:Duration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t:numericDuration 10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t:temporalUnit t:unitMinute ]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:Par8_event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icm:reportingEvent</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icm:ReportingIntervalExpired</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icm:IntentRejected</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icm:StateComplies</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icm:StateDegrades</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icm:HandlingEnded</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icm:UpdateRejected</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icm:UpdateFinished</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p>
          </p:txBody>
        </p:sp>
        <p:cxnSp>
          <p:nvCxnSpPr>
            <p:cNvPr id="19" name="Straight Connector 18">
              <a:extLst>
                <a:ext uri="{FF2B5EF4-FFF2-40B4-BE49-F238E27FC236}">
                  <a16:creationId xmlns="" xmlns:a16="http://schemas.microsoft.com/office/drawing/2014/main" id="{5E701A7B-90C3-4862-9F97-88E84B28D02A}"/>
                </a:ext>
              </a:extLst>
            </p:cNvPr>
            <p:cNvCxnSpPr>
              <a:cxnSpLocks/>
            </p:cNvCxnSpPr>
            <p:nvPr/>
          </p:nvCxnSpPr>
          <p:spPr bwMode="auto">
            <a:xfrm flipH="1" flipV="1">
              <a:off x="7062197" y="1452922"/>
              <a:ext cx="1109576" cy="3421836"/>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20" name="Straight Connector 19">
              <a:extLst>
                <a:ext uri="{FF2B5EF4-FFF2-40B4-BE49-F238E27FC236}">
                  <a16:creationId xmlns="" xmlns:a16="http://schemas.microsoft.com/office/drawing/2014/main" id="{EEE6C42A-3FAA-486F-89FF-2EC9696B7D77}"/>
                </a:ext>
              </a:extLst>
            </p:cNvPr>
            <p:cNvCxnSpPr>
              <a:cxnSpLocks/>
            </p:cNvCxnSpPr>
            <p:nvPr/>
          </p:nvCxnSpPr>
          <p:spPr bwMode="auto">
            <a:xfrm flipH="1" flipV="1">
              <a:off x="7062197" y="4409359"/>
              <a:ext cx="1109576" cy="2009512"/>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sp>
          <p:nvSpPr>
            <p:cNvPr id="21" name="Rectangle 2">
              <a:extLst>
                <a:ext uri="{FF2B5EF4-FFF2-40B4-BE49-F238E27FC236}">
                  <a16:creationId xmlns="" xmlns:a16="http://schemas.microsoft.com/office/drawing/2014/main" id="{A0418CA9-06D0-4DFC-A918-D2DEF9C80D78}"/>
                </a:ext>
              </a:extLst>
            </p:cNvPr>
            <p:cNvSpPr>
              <a:spLocks noChangeArrowheads="1"/>
            </p:cNvSpPr>
            <p:nvPr/>
          </p:nvSpPr>
          <p:spPr bwMode="auto">
            <a:xfrm>
              <a:off x="8405548" y="226995"/>
              <a:ext cx="3469251"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imo:intentOwner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IntentManagerXYZ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icm:hasExpectation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:Exp1_slice_delivery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:Exp2_slice_property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:Exp3_service_delivery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:Exp4_service_property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:Exp5_reporting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:Exp1_slice_delivery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:Par1_slice_description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:Par1_slice_description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cat:ExampleSlice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:Exp2_slice_property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sliceX</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:Par2_slice_state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sli:sliceState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icm:oneOf</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sli:up</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sli:available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:Exp3_service_delivery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:Par3_service_description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:Par3_service_description</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icm:DeliveryParam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icm:targetDescription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cat:ExampleService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:Exp4_service_property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_:</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serviceY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:Par4_latency,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 </a:t>
              </a:r>
            </a:p>
            <a:p>
              <a:pPr marL="0" marR="0" lvl="0" indent="0" algn="l" defTabSz="914400" rtl="0" eaLnBrk="0" fontAlgn="base" latinLnBrk="0" hangingPunct="0">
                <a:lnSpc>
                  <a:spcPct val="100000"/>
                </a:lnSpc>
                <a:spcBef>
                  <a:spcPct val="0"/>
                </a:spcBef>
                <a:spcAft>
                  <a:spcPct val="0"/>
                </a:spcAft>
                <a:buClrTx/>
                <a:buSzTx/>
                <a:buFontTx/>
                <a:buNone/>
                <a:tabLst/>
              </a:pPr>
              <a:r>
                <a:rPr lang="aa-ET" altLang="aa-ET" sz="500" dirty="0">
                  <a:latin typeface="Courier New" panose="02070309020205020404" pitchFamily="49" charset="0"/>
                  <a:cs typeface="Courier New" panose="02070309020205020404" pitchFamily="49" charset="0"/>
                </a:rPr>
                <a:t>             </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:Par4_latency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met:latency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icm:atMost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"10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:Par5_throughput</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met:throughput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icm:atLeast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5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met:unitMBPS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:Par6_availability</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icm:PropertyParam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met:availability</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icm:greater</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met:value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99.9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met:unit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met:percentage</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:Exp5_reporting</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icm:ReportingExpectation</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icm:target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ex:ExampleIntentXYZ</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icm:params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:Par7_interval,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:Par7_interval</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 t:Duration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t:numericDuration 10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t:temporalUnit t:unitMinute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:Par8_event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icm:ReportingParam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icm:reportingEvent</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icm:ReportingIntervalExpired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icm:IntentRejected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icm:StateComplies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icm:StateDegrades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icm:HandlingEnded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icm:UpdateRejected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icm:UpdateFinished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 </a:t>
              </a:r>
            </a:p>
          </p:txBody>
        </p:sp>
      </p:grpSp>
    </p:spTree>
    <p:extLst>
      <p:ext uri="{BB962C8B-B14F-4D97-AF65-F5344CB8AC3E}">
        <p14:creationId xmlns:p14="http://schemas.microsoft.com/office/powerpoint/2010/main" val="3102462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a:t>Where Intent fits in Autonomous Network?</a:t>
            </a:r>
          </a:p>
        </p:txBody>
      </p:sp>
      <p:pic>
        <p:nvPicPr>
          <p:cNvPr id="7" name="Picture 6"/>
          <p:cNvPicPr>
            <a:picLocks noChangeAspect="1"/>
          </p:cNvPicPr>
          <p:nvPr/>
        </p:nvPicPr>
        <p:blipFill>
          <a:blip r:embed="rId3"/>
          <a:stretch>
            <a:fillRect/>
          </a:stretch>
        </p:blipFill>
        <p:spPr>
          <a:xfrm>
            <a:off x="1273529" y="2461516"/>
            <a:ext cx="8567559" cy="3272489"/>
          </a:xfrm>
          <a:prstGeom prst="rect">
            <a:avLst/>
          </a:prstGeom>
        </p:spPr>
      </p:pic>
      <p:grpSp>
        <p:nvGrpSpPr>
          <p:cNvPr id="8" name="Group 7"/>
          <p:cNvGrpSpPr/>
          <p:nvPr/>
        </p:nvGrpSpPr>
        <p:grpSpPr>
          <a:xfrm>
            <a:off x="2599008" y="1248032"/>
            <a:ext cx="7668787" cy="1157648"/>
            <a:chOff x="2599008" y="1248032"/>
            <a:chExt cx="7668787" cy="1157648"/>
          </a:xfrm>
        </p:grpSpPr>
        <p:pic>
          <p:nvPicPr>
            <p:cNvPr id="13" name="Picture 4" descr="person Icon 5738"/>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2599008" y="1248032"/>
              <a:ext cx="554913" cy="5549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Robot Icon 1749580"/>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8953330" y="1248032"/>
              <a:ext cx="475136" cy="475136"/>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flipV="1">
              <a:off x="2652649" y="1967318"/>
              <a:ext cx="7074303" cy="367357"/>
            </a:xfrm>
            <a:prstGeom prst="roundRect">
              <a:avLst>
                <a:gd name="adj" fmla="val 50000"/>
              </a:avLst>
            </a:prstGeom>
            <a:solidFill>
              <a:srgbClr val="CDC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12">
                <a:defRPr/>
              </a:pPr>
              <a:endParaRPr lang="en-IE" sz="1000" dirty="0">
                <a:solidFill>
                  <a:prstClr val="white"/>
                </a:solidFill>
              </a:endParaRPr>
            </a:p>
          </p:txBody>
        </p:sp>
        <p:sp>
          <p:nvSpPr>
            <p:cNvPr id="17" name="Oval 16"/>
            <p:cNvSpPr/>
            <p:nvPr/>
          </p:nvSpPr>
          <p:spPr>
            <a:xfrm>
              <a:off x="7690645" y="1886426"/>
              <a:ext cx="519254" cy="519254"/>
            </a:xfrm>
            <a:prstGeom prst="ellipse">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012">
                <a:defRPr/>
              </a:pPr>
              <a:endParaRPr lang="en-IE" sz="1000" dirty="0">
                <a:solidFill>
                  <a:srgbClr val="29313B"/>
                </a:solidFill>
              </a:endParaRPr>
            </a:p>
          </p:txBody>
        </p:sp>
        <p:sp>
          <p:nvSpPr>
            <p:cNvPr id="18" name="TextBox 17"/>
            <p:cNvSpPr txBox="1"/>
            <p:nvPr/>
          </p:nvSpPr>
          <p:spPr>
            <a:xfrm>
              <a:off x="2924153" y="1920163"/>
              <a:ext cx="7343642" cy="461665"/>
            </a:xfrm>
            <a:prstGeom prst="rect">
              <a:avLst/>
            </a:prstGeom>
            <a:noFill/>
          </p:spPr>
          <p:txBody>
            <a:bodyPr wrap="square" rtlCol="0">
              <a:spAutoFit/>
            </a:bodyPr>
            <a:lstStyle/>
            <a:p>
              <a:pPr defTabSz="914012">
                <a:defRPr/>
              </a:pPr>
              <a:r>
                <a:rPr lang="en-IE" sz="2400" spc="600" dirty="0">
                  <a:solidFill>
                    <a:prstClr val="white"/>
                  </a:solidFill>
                </a:rPr>
                <a:t>0   </a:t>
              </a:r>
              <a:r>
                <a:rPr lang="en-IE" sz="2400" spc="600" dirty="0">
                  <a:solidFill>
                    <a:srgbClr val="29313B"/>
                  </a:solidFill>
                </a:rPr>
                <a:t>   </a:t>
              </a:r>
              <a:r>
                <a:rPr lang="en-IE" sz="2400" spc="600" dirty="0">
                  <a:solidFill>
                    <a:schemeClr val="bg1">
                      <a:lumMod val="50000"/>
                    </a:schemeClr>
                  </a:solidFill>
                </a:rPr>
                <a:t>1</a:t>
              </a:r>
              <a:r>
                <a:rPr lang="en-IE" sz="2400" spc="600" dirty="0">
                  <a:solidFill>
                    <a:srgbClr val="29313B"/>
                  </a:solidFill>
                </a:rPr>
                <a:t>      </a:t>
              </a:r>
              <a:r>
                <a:rPr lang="en-IE" sz="2400" spc="600" dirty="0">
                  <a:solidFill>
                    <a:srgbClr val="29313B">
                      <a:lumMod val="50000"/>
                      <a:lumOff val="50000"/>
                    </a:srgbClr>
                  </a:solidFill>
                </a:rPr>
                <a:t>2</a:t>
              </a:r>
              <a:r>
                <a:rPr lang="en-IE" sz="2400" spc="600" dirty="0">
                  <a:solidFill>
                    <a:srgbClr val="29313B"/>
                  </a:solidFill>
                </a:rPr>
                <a:t>      </a:t>
              </a:r>
              <a:r>
                <a:rPr lang="en-IE" sz="2400" spc="600" dirty="0">
                  <a:solidFill>
                    <a:srgbClr val="29313B">
                      <a:lumMod val="75000"/>
                      <a:lumOff val="25000"/>
                    </a:srgbClr>
                  </a:solidFill>
                </a:rPr>
                <a:t>3</a:t>
              </a:r>
              <a:r>
                <a:rPr lang="en-IE" sz="2400" spc="600" dirty="0">
                  <a:solidFill>
                    <a:srgbClr val="29313B"/>
                  </a:solidFill>
                </a:rPr>
                <a:t>      </a:t>
              </a:r>
              <a:r>
                <a:rPr lang="en-IE" sz="2400" spc="600" dirty="0">
                  <a:solidFill>
                    <a:srgbClr val="861CD1"/>
                  </a:solidFill>
                </a:rPr>
                <a:t>4      </a:t>
              </a:r>
              <a:r>
                <a:rPr lang="en-IE" sz="2400" spc="600" dirty="0">
                  <a:solidFill>
                    <a:srgbClr val="FF0000"/>
                  </a:solidFill>
                </a:rPr>
                <a:t>5</a:t>
              </a:r>
              <a:r>
                <a:rPr lang="en-IE" sz="2400" spc="600" dirty="0">
                  <a:solidFill>
                    <a:srgbClr val="29313B"/>
                  </a:solidFill>
                </a:rPr>
                <a:t> </a:t>
              </a:r>
            </a:p>
          </p:txBody>
        </p:sp>
      </p:grpSp>
      <p:grpSp>
        <p:nvGrpSpPr>
          <p:cNvPr id="2" name="Group 1"/>
          <p:cNvGrpSpPr/>
          <p:nvPr/>
        </p:nvGrpSpPr>
        <p:grpSpPr>
          <a:xfrm>
            <a:off x="3785559" y="3129443"/>
            <a:ext cx="4773954" cy="1881349"/>
            <a:chOff x="4072726" y="3393939"/>
            <a:chExt cx="4773954" cy="1881349"/>
          </a:xfrm>
        </p:grpSpPr>
        <p:sp>
          <p:nvSpPr>
            <p:cNvPr id="11" name="Rectangle 10"/>
            <p:cNvSpPr/>
            <p:nvPr/>
          </p:nvSpPr>
          <p:spPr>
            <a:xfrm>
              <a:off x="5273227" y="3774358"/>
              <a:ext cx="1200501" cy="3804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400" dirty="0">
                  <a:solidFill>
                    <a:prstClr val="white"/>
                  </a:solidFill>
                </a:rPr>
                <a:t>P/S</a:t>
              </a:r>
              <a:endParaRPr lang="en-IE" sz="1400" dirty="0">
                <a:solidFill>
                  <a:prstClr val="white"/>
                </a:solidFill>
              </a:endParaRPr>
            </a:p>
          </p:txBody>
        </p:sp>
        <p:sp>
          <p:nvSpPr>
            <p:cNvPr id="12" name="Rectangle 11"/>
            <p:cNvSpPr/>
            <p:nvPr/>
          </p:nvSpPr>
          <p:spPr>
            <a:xfrm>
              <a:off x="6473728" y="4147594"/>
              <a:ext cx="1200501" cy="3804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400" dirty="0">
                  <a:solidFill>
                    <a:prstClr val="white"/>
                  </a:solidFill>
                </a:rPr>
                <a:t>P/S</a:t>
              </a:r>
              <a:endParaRPr lang="en-IE" sz="1400" dirty="0">
                <a:solidFill>
                  <a:prstClr val="white"/>
                </a:solidFill>
              </a:endParaRPr>
            </a:p>
          </p:txBody>
        </p:sp>
        <p:sp>
          <p:nvSpPr>
            <p:cNvPr id="15" name="Rectangle 14"/>
            <p:cNvSpPr/>
            <p:nvPr/>
          </p:nvSpPr>
          <p:spPr>
            <a:xfrm>
              <a:off x="6473728" y="4520830"/>
              <a:ext cx="1200501" cy="3804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400" dirty="0">
                  <a:solidFill>
                    <a:prstClr val="white"/>
                  </a:solidFill>
                </a:rPr>
                <a:t>P/S</a:t>
              </a:r>
              <a:endParaRPr lang="en-IE" sz="1400" dirty="0">
                <a:solidFill>
                  <a:prstClr val="white"/>
                </a:solidFill>
              </a:endParaRPr>
            </a:p>
          </p:txBody>
        </p:sp>
        <p:sp>
          <p:nvSpPr>
            <p:cNvPr id="19" name="Rectangle 18"/>
            <p:cNvSpPr/>
            <p:nvPr/>
          </p:nvSpPr>
          <p:spPr>
            <a:xfrm>
              <a:off x="7674229" y="4894869"/>
              <a:ext cx="1172451" cy="3804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400" dirty="0">
                  <a:solidFill>
                    <a:prstClr val="white"/>
                  </a:solidFill>
                </a:rPr>
                <a:t>P/S</a:t>
              </a:r>
              <a:endParaRPr lang="en-IE" sz="1400" dirty="0">
                <a:solidFill>
                  <a:prstClr val="white"/>
                </a:solidFill>
              </a:endParaRPr>
            </a:p>
          </p:txBody>
        </p:sp>
        <p:sp>
          <p:nvSpPr>
            <p:cNvPr id="21" name="Rectangle 20"/>
            <p:cNvSpPr/>
            <p:nvPr/>
          </p:nvSpPr>
          <p:spPr>
            <a:xfrm>
              <a:off x="4072726" y="3393939"/>
              <a:ext cx="1200501" cy="3804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400" dirty="0">
                  <a:solidFill>
                    <a:prstClr val="white"/>
                  </a:solidFill>
                </a:rPr>
                <a:t>P/S</a:t>
              </a:r>
              <a:endParaRPr lang="en-IE" sz="1400" dirty="0">
                <a:solidFill>
                  <a:prstClr val="white"/>
                </a:solidFill>
              </a:endParaRPr>
            </a:p>
          </p:txBody>
        </p:sp>
      </p:grpSp>
      <p:sp>
        <p:nvSpPr>
          <p:cNvPr id="5" name="TextBox 4"/>
          <p:cNvSpPr txBox="1"/>
          <p:nvPr/>
        </p:nvSpPr>
        <p:spPr>
          <a:xfrm>
            <a:off x="1523466" y="3129443"/>
            <a:ext cx="1129183" cy="1665298"/>
          </a:xfrm>
          <a:prstGeom prst="rect">
            <a:avLst/>
          </a:prstGeom>
          <a:noFill/>
        </p:spPr>
        <p:txBody>
          <a:bodyPr wrap="square" rtlCol="0">
            <a:spAutoFit/>
          </a:bodyPr>
          <a:lstStyle/>
          <a:p>
            <a:endParaRPr lang="en-US" dirty="0"/>
          </a:p>
        </p:txBody>
      </p:sp>
      <p:sp>
        <p:nvSpPr>
          <p:cNvPr id="20" name="Rectangle 19"/>
          <p:cNvSpPr/>
          <p:nvPr/>
        </p:nvSpPr>
        <p:spPr>
          <a:xfrm>
            <a:off x="2599008" y="2457776"/>
            <a:ext cx="8633491" cy="30474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entagon 21"/>
          <p:cNvSpPr/>
          <p:nvPr/>
        </p:nvSpPr>
        <p:spPr>
          <a:xfrm>
            <a:off x="1427529" y="3104321"/>
            <a:ext cx="1547518" cy="1911692"/>
          </a:xfrm>
          <a:prstGeom prst="homePlate">
            <a:avLst>
              <a:gd name="adj" fmla="val 23391"/>
            </a:avLst>
          </a:prstGeom>
          <a:noFill/>
          <a:ln w="28575">
            <a:solidFill>
              <a:srgbClr val="4973E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3543761" y="2738644"/>
            <a:ext cx="7287494" cy="2381967"/>
            <a:chOff x="2371409" y="2267387"/>
            <a:chExt cx="7884609" cy="2577138"/>
          </a:xfrm>
        </p:grpSpPr>
        <p:sp>
          <p:nvSpPr>
            <p:cNvPr id="24" name="矩形 36"/>
            <p:cNvSpPr/>
            <p:nvPr/>
          </p:nvSpPr>
          <p:spPr>
            <a:xfrm>
              <a:off x="2371411" y="3643438"/>
              <a:ext cx="7884607" cy="1201087"/>
            </a:xfrm>
            <a:prstGeom prst="rect">
              <a:avLst/>
            </a:prstGeom>
            <a:solidFill>
              <a:schemeClr val="bg1">
                <a:lumMod val="95000"/>
              </a:schemeClr>
            </a:solidFill>
            <a:ln>
              <a:solidFill>
                <a:srgbClr val="29313B"/>
              </a:solidFill>
            </a:ln>
          </p:spPr>
          <p:txBody>
            <a:bodyPr lIns="108000" tIns="0" rIns="108000" bIns="0" anchor="t"/>
            <a:lstStyle/>
            <a:p>
              <a:pPr algn="ctr" defTabSz="914377" fontAlgn="base">
                <a:lnSpc>
                  <a:spcPct val="120000"/>
                </a:lnSpc>
                <a:spcBef>
                  <a:spcPts val="600"/>
                </a:spcBef>
                <a:spcAft>
                  <a:spcPct val="0"/>
                </a:spcAft>
                <a:defRPr/>
              </a:pPr>
              <a:r>
                <a:rPr lang="en-US" sz="1400" b="1" kern="0" dirty="0">
                  <a:solidFill>
                    <a:srgbClr val="29313B"/>
                  </a:solidFill>
                  <a:ea typeface="微软雅黑" panose="020B0503020204020204" pitchFamily="34" charset="-122"/>
                </a:rPr>
                <a:t>Control Loop Management</a:t>
              </a:r>
            </a:p>
          </p:txBody>
        </p:sp>
        <p:sp>
          <p:nvSpPr>
            <p:cNvPr id="25" name="矩形 35"/>
            <p:cNvSpPr/>
            <p:nvPr/>
          </p:nvSpPr>
          <p:spPr>
            <a:xfrm>
              <a:off x="4870101" y="2267387"/>
              <a:ext cx="2461041" cy="725420"/>
            </a:xfrm>
            <a:prstGeom prst="rect">
              <a:avLst/>
            </a:prstGeom>
            <a:solidFill>
              <a:schemeClr val="bg1">
                <a:lumMod val="95000"/>
              </a:schemeClr>
            </a:solidFill>
            <a:ln>
              <a:solidFill>
                <a:srgbClr val="A1BF4E"/>
              </a:solidFill>
            </a:ln>
          </p:spPr>
          <p:txBody>
            <a:bodyPr lIns="108000" tIns="0" rIns="108000" bIns="0" anchor="ctr"/>
            <a:lstStyle/>
            <a:p>
              <a:pPr algn="ctr" defTabSz="914377" fontAlgn="base">
                <a:spcBef>
                  <a:spcPts val="600"/>
                </a:spcBef>
                <a:spcAft>
                  <a:spcPct val="0"/>
                </a:spcAft>
              </a:pPr>
              <a:r>
                <a:rPr lang="en-US" altLang="zh-CN" sz="1400" b="1" kern="0" dirty="0">
                  <a:solidFill>
                    <a:srgbClr val="29313B"/>
                  </a:solidFill>
                  <a:ea typeface="微软雅黑" panose="020B0503020204020204" pitchFamily="34" charset="-122"/>
                </a:rPr>
                <a:t>&lt;&lt;Intent Owner&gt;&gt;</a:t>
              </a:r>
              <a:endParaRPr lang="zh-CN" altLang="en-US" sz="1400" b="1" kern="0" dirty="0">
                <a:solidFill>
                  <a:srgbClr val="29313B"/>
                </a:solidFill>
                <a:ea typeface="微软雅黑" panose="020B0503020204020204" pitchFamily="34" charset="-122"/>
              </a:endParaRPr>
            </a:p>
          </p:txBody>
        </p:sp>
        <p:sp>
          <p:nvSpPr>
            <p:cNvPr id="26" name="矩形 37"/>
            <p:cNvSpPr/>
            <p:nvPr/>
          </p:nvSpPr>
          <p:spPr>
            <a:xfrm>
              <a:off x="2870819" y="4025623"/>
              <a:ext cx="1362523" cy="542328"/>
            </a:xfrm>
            <a:prstGeom prst="round2DiagRect">
              <a:avLst/>
            </a:prstGeom>
            <a:solidFill>
              <a:srgbClr val="A1BF4E"/>
            </a:solidFill>
            <a:ln w="9525" cap="flat" cmpd="sng" algn="ctr">
              <a:solidFill>
                <a:srgbClr val="0070C0"/>
              </a:solidFill>
              <a:prstDash val="solid"/>
            </a:ln>
            <a:effectLst/>
          </p:spPr>
          <p:txBody>
            <a:bodyPr anchor="ctr"/>
            <a:lstStyle/>
            <a:p>
              <a:pPr algn="ctr" defTabSz="913920">
                <a:spcBef>
                  <a:spcPct val="0"/>
                </a:spcBef>
                <a:spcAft>
                  <a:spcPct val="0"/>
                </a:spcAft>
                <a:defRPr/>
              </a:pPr>
              <a:r>
                <a:rPr lang="en-IE" altLang="zh-CN" sz="1400" b="1" kern="0" dirty="0">
                  <a:solidFill>
                    <a:schemeClr val="bg1"/>
                  </a:solidFill>
                  <a:ea typeface="微软雅黑"/>
                </a:rPr>
                <a:t>Awareness</a:t>
              </a:r>
              <a:endParaRPr lang="zh-CN" altLang="en-US" sz="1400" b="1" kern="0" dirty="0">
                <a:solidFill>
                  <a:schemeClr val="bg1"/>
                </a:solidFill>
                <a:ea typeface="微软雅黑"/>
              </a:endParaRPr>
            </a:p>
          </p:txBody>
        </p:sp>
        <p:sp>
          <p:nvSpPr>
            <p:cNvPr id="27" name="矩形 38"/>
            <p:cNvSpPr/>
            <p:nvPr/>
          </p:nvSpPr>
          <p:spPr>
            <a:xfrm>
              <a:off x="4640440" y="4025623"/>
              <a:ext cx="1165430" cy="542328"/>
            </a:xfrm>
            <a:prstGeom prst="round2DiagRect">
              <a:avLst/>
            </a:prstGeom>
            <a:solidFill>
              <a:srgbClr val="A1BF4E"/>
            </a:solidFill>
            <a:ln w="9525" cap="flat" cmpd="sng" algn="ctr">
              <a:solidFill>
                <a:srgbClr val="0070C0"/>
              </a:solidFill>
              <a:prstDash val="solid"/>
            </a:ln>
            <a:effectLst/>
          </p:spPr>
          <p:txBody>
            <a:bodyPr anchor="ctr"/>
            <a:lstStyle/>
            <a:p>
              <a:pPr algn="ctr" defTabSz="913920">
                <a:spcBef>
                  <a:spcPct val="0"/>
                </a:spcBef>
                <a:spcAft>
                  <a:spcPct val="0"/>
                </a:spcAft>
                <a:defRPr/>
              </a:pPr>
              <a:r>
                <a:rPr lang="zh-CN" altLang="en-US" sz="1400" b="1" kern="0" dirty="0">
                  <a:solidFill>
                    <a:schemeClr val="bg1"/>
                  </a:solidFill>
                  <a:ea typeface="微软雅黑"/>
                </a:rPr>
                <a:t>Analysis</a:t>
              </a:r>
            </a:p>
          </p:txBody>
        </p:sp>
        <p:cxnSp>
          <p:nvCxnSpPr>
            <p:cNvPr id="28" name="直接箭头连接符 39"/>
            <p:cNvCxnSpPr/>
            <p:nvPr/>
          </p:nvCxnSpPr>
          <p:spPr>
            <a:xfrm>
              <a:off x="4233343" y="4296787"/>
              <a:ext cx="501423" cy="0"/>
            </a:xfrm>
            <a:prstGeom prst="straightConnector1">
              <a:avLst/>
            </a:prstGeom>
            <a:noFill/>
            <a:ln w="12700" cap="flat" cmpd="sng" algn="ctr">
              <a:solidFill>
                <a:srgbClr val="FF0000"/>
              </a:solidFill>
              <a:prstDash val="solid"/>
              <a:miter lim="800000"/>
              <a:tailEnd type="triangle" w="lg" len="lg"/>
            </a:ln>
            <a:effectLst/>
          </p:spPr>
        </p:cxnSp>
        <p:sp>
          <p:nvSpPr>
            <p:cNvPr id="30" name="矩形 41"/>
            <p:cNvSpPr/>
            <p:nvPr/>
          </p:nvSpPr>
          <p:spPr>
            <a:xfrm>
              <a:off x="7684558" y="4025623"/>
              <a:ext cx="1277247" cy="542328"/>
            </a:xfrm>
            <a:prstGeom prst="round2DiagRect">
              <a:avLst/>
            </a:prstGeom>
            <a:solidFill>
              <a:srgbClr val="A1BF4E"/>
            </a:solidFill>
            <a:ln w="9525" cap="flat" cmpd="sng" algn="ctr">
              <a:solidFill>
                <a:srgbClr val="0070C0"/>
              </a:solidFill>
              <a:prstDash val="solid"/>
            </a:ln>
            <a:effectLst/>
          </p:spPr>
          <p:txBody>
            <a:bodyPr anchor="ctr"/>
            <a:lstStyle/>
            <a:p>
              <a:pPr algn="ctr" defTabSz="913920">
                <a:spcBef>
                  <a:spcPct val="0"/>
                </a:spcBef>
                <a:spcAft>
                  <a:spcPct val="0"/>
                </a:spcAft>
                <a:defRPr/>
              </a:pPr>
              <a:r>
                <a:rPr lang="zh-CN" altLang="en-US" sz="1400" b="1" kern="0" dirty="0">
                  <a:solidFill>
                    <a:schemeClr val="bg1"/>
                  </a:solidFill>
                  <a:ea typeface="微软雅黑"/>
                </a:rPr>
                <a:t>Execut</a:t>
              </a:r>
              <a:r>
                <a:rPr lang="en-US" altLang="zh-CN" sz="1400" b="1" kern="0" dirty="0">
                  <a:solidFill>
                    <a:schemeClr val="bg1"/>
                  </a:solidFill>
                  <a:ea typeface="微软雅黑"/>
                </a:rPr>
                <a:t>ion</a:t>
              </a:r>
            </a:p>
          </p:txBody>
        </p:sp>
        <p:sp>
          <p:nvSpPr>
            <p:cNvPr id="31" name="矩形 16"/>
            <p:cNvSpPr>
              <a:spLocks noChangeArrowheads="1"/>
            </p:cNvSpPr>
            <p:nvPr/>
          </p:nvSpPr>
          <p:spPr bwMode="auto">
            <a:xfrm>
              <a:off x="2836069" y="2617417"/>
              <a:ext cx="2015207" cy="30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defTabSz="914377" fontAlgn="base">
                <a:spcBef>
                  <a:spcPct val="0"/>
                </a:spcBef>
                <a:spcAft>
                  <a:spcPct val="0"/>
                </a:spcAft>
                <a:defRPr/>
              </a:pPr>
              <a:r>
                <a:rPr lang="en-IE" altLang="zh-CN" sz="1400" b="1" kern="0" dirty="0">
                  <a:solidFill>
                    <a:srgbClr val="4973E8"/>
                  </a:solidFill>
                  <a:latin typeface="Calibri"/>
                </a:rPr>
                <a:t>I</a:t>
              </a:r>
              <a:r>
                <a:rPr lang="zh-CN" altLang="en-US" sz="1400" b="1" kern="0" dirty="0">
                  <a:solidFill>
                    <a:srgbClr val="4973E8"/>
                  </a:solidFill>
                  <a:latin typeface="Calibri"/>
                </a:rPr>
                <a:t>ntent</a:t>
              </a:r>
              <a:endParaRPr lang="en-IE" altLang="zh-CN" sz="1400" b="1" kern="0" dirty="0">
                <a:solidFill>
                  <a:srgbClr val="4973E8"/>
                </a:solidFill>
                <a:latin typeface="Calibri"/>
              </a:endParaRPr>
            </a:p>
            <a:p>
              <a:pPr algn="r" defTabSz="914377" fontAlgn="base">
                <a:spcBef>
                  <a:spcPct val="0"/>
                </a:spcBef>
                <a:spcAft>
                  <a:spcPct val="0"/>
                </a:spcAft>
                <a:defRPr/>
              </a:pPr>
              <a:r>
                <a:rPr lang="en-US" altLang="zh-CN" sz="900" kern="0" dirty="0">
                  <a:solidFill>
                    <a:srgbClr val="4973E8"/>
                  </a:solidFill>
                  <a:latin typeface="Calibri"/>
                </a:rPr>
                <a:t>Expectations / </a:t>
              </a:r>
              <a:r>
                <a:rPr lang="zh-CN" altLang="en-US" sz="900" kern="0" dirty="0">
                  <a:solidFill>
                    <a:srgbClr val="4973E8"/>
                  </a:solidFill>
                  <a:latin typeface="Calibri"/>
                </a:rPr>
                <a:t>Requirements</a:t>
              </a:r>
              <a:endParaRPr lang="en-US" altLang="zh-CN" sz="900" kern="0" dirty="0">
                <a:solidFill>
                  <a:srgbClr val="4973E8"/>
                </a:solidFill>
                <a:latin typeface="Calibri"/>
              </a:endParaRPr>
            </a:p>
            <a:p>
              <a:pPr algn="r" defTabSz="914377" fontAlgn="base">
                <a:spcBef>
                  <a:spcPct val="0"/>
                </a:spcBef>
                <a:spcAft>
                  <a:spcPct val="0"/>
                </a:spcAft>
                <a:defRPr/>
              </a:pPr>
              <a:endParaRPr lang="en-US" altLang="zh-CN" sz="1400" b="1" kern="0" dirty="0">
                <a:solidFill>
                  <a:srgbClr val="4973E8"/>
                </a:solidFill>
                <a:latin typeface="Calibri"/>
              </a:endParaRPr>
            </a:p>
          </p:txBody>
        </p:sp>
        <p:cxnSp>
          <p:nvCxnSpPr>
            <p:cNvPr id="32" name="肘形连接符 44"/>
            <p:cNvCxnSpPr>
              <a:endCxn id="25" idx="3"/>
            </p:cNvCxnSpPr>
            <p:nvPr/>
          </p:nvCxnSpPr>
          <p:spPr>
            <a:xfrm rot="10800000">
              <a:off x="7331141" y="2630100"/>
              <a:ext cx="2924875" cy="804465"/>
            </a:xfrm>
            <a:prstGeom prst="bentConnector3">
              <a:avLst>
                <a:gd name="adj1" fmla="val -6434"/>
              </a:avLst>
            </a:prstGeom>
            <a:noFill/>
            <a:ln w="38100" cap="flat" cmpd="sng" algn="ctr">
              <a:solidFill>
                <a:srgbClr val="A1BF4E"/>
              </a:solidFill>
              <a:prstDash val="solid"/>
              <a:miter lim="800000"/>
              <a:tailEnd type="triangle" w="lg" len="lg"/>
            </a:ln>
            <a:effectLst/>
          </p:spPr>
        </p:cxnSp>
        <p:cxnSp>
          <p:nvCxnSpPr>
            <p:cNvPr id="33" name="肘形连接符 45"/>
            <p:cNvCxnSpPr>
              <a:stCxn id="25" idx="1"/>
              <a:endCxn id="41" idx="1"/>
            </p:cNvCxnSpPr>
            <p:nvPr/>
          </p:nvCxnSpPr>
          <p:spPr>
            <a:xfrm rot="10800000" flipV="1">
              <a:off x="2371409" y="2630097"/>
              <a:ext cx="2498691" cy="771303"/>
            </a:xfrm>
            <a:prstGeom prst="bentConnector3">
              <a:avLst>
                <a:gd name="adj1" fmla="val 112198"/>
              </a:avLst>
            </a:prstGeom>
            <a:noFill/>
            <a:ln w="38100" cap="flat" cmpd="sng" algn="ctr">
              <a:solidFill>
                <a:srgbClr val="A1BF4E"/>
              </a:solidFill>
              <a:prstDash val="solid"/>
              <a:miter lim="800000"/>
              <a:tailEnd type="triangle" w="lg" len="lg"/>
            </a:ln>
            <a:effectLst/>
          </p:spPr>
        </p:cxnSp>
        <p:sp>
          <p:nvSpPr>
            <p:cNvPr id="34" name="矩形 27"/>
            <p:cNvSpPr>
              <a:spLocks noChangeArrowheads="1"/>
            </p:cNvSpPr>
            <p:nvPr/>
          </p:nvSpPr>
          <p:spPr bwMode="auto">
            <a:xfrm>
              <a:off x="7516689" y="2605306"/>
              <a:ext cx="1276889" cy="23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defTabSz="914377" fontAlgn="base">
                <a:spcBef>
                  <a:spcPct val="0"/>
                </a:spcBef>
                <a:spcAft>
                  <a:spcPct val="0"/>
                </a:spcAft>
                <a:defRPr/>
              </a:pPr>
              <a:r>
                <a:rPr lang="zh-CN" altLang="en-US" sz="1400" b="1" kern="0" dirty="0">
                  <a:solidFill>
                    <a:srgbClr val="4973E8"/>
                  </a:solidFill>
                  <a:latin typeface="Calibri"/>
                </a:rPr>
                <a:t>Experience</a:t>
              </a:r>
              <a:endParaRPr lang="en-IE" altLang="zh-CN" sz="1400" b="1" kern="0" dirty="0">
                <a:solidFill>
                  <a:srgbClr val="4973E8"/>
                </a:solidFill>
                <a:latin typeface="Calibri"/>
              </a:endParaRPr>
            </a:p>
            <a:p>
              <a:pPr defTabSz="914377" fontAlgn="base">
                <a:spcBef>
                  <a:spcPct val="0"/>
                </a:spcBef>
                <a:spcAft>
                  <a:spcPct val="0"/>
                </a:spcAft>
                <a:defRPr/>
              </a:pPr>
              <a:r>
                <a:rPr lang="en-US" altLang="zh-CN" sz="900" kern="0" dirty="0">
                  <a:solidFill>
                    <a:srgbClr val="4973E8"/>
                  </a:solidFill>
                  <a:latin typeface="Calibri"/>
                </a:rPr>
                <a:t>SLA compliance</a:t>
              </a:r>
            </a:p>
            <a:p>
              <a:pPr defTabSz="914377" fontAlgn="base">
                <a:spcBef>
                  <a:spcPct val="0"/>
                </a:spcBef>
                <a:spcAft>
                  <a:spcPct val="0"/>
                </a:spcAft>
                <a:defRPr/>
              </a:pPr>
              <a:endParaRPr lang="zh-CN" altLang="en-US" sz="1400" b="1" kern="0" dirty="0">
                <a:solidFill>
                  <a:srgbClr val="4973E8"/>
                </a:solidFill>
                <a:latin typeface="Calibri"/>
              </a:endParaRPr>
            </a:p>
          </p:txBody>
        </p:sp>
        <p:sp>
          <p:nvSpPr>
            <p:cNvPr id="35" name="矩形 47"/>
            <p:cNvSpPr/>
            <p:nvPr/>
          </p:nvSpPr>
          <p:spPr>
            <a:xfrm>
              <a:off x="6165712" y="4025623"/>
              <a:ext cx="1165430" cy="542328"/>
            </a:xfrm>
            <a:prstGeom prst="round2DiagRect">
              <a:avLst/>
            </a:prstGeom>
            <a:solidFill>
              <a:srgbClr val="A1BF4E"/>
            </a:solidFill>
            <a:ln w="9525" cap="flat" cmpd="sng" algn="ctr">
              <a:solidFill>
                <a:srgbClr val="0070C0"/>
              </a:solidFill>
              <a:prstDash val="solid"/>
            </a:ln>
            <a:effectLst/>
          </p:spPr>
          <p:txBody>
            <a:bodyPr anchor="ctr"/>
            <a:lstStyle/>
            <a:p>
              <a:pPr algn="ctr" defTabSz="913920">
                <a:spcBef>
                  <a:spcPct val="0"/>
                </a:spcBef>
                <a:spcAft>
                  <a:spcPct val="0"/>
                </a:spcAft>
                <a:defRPr/>
              </a:pPr>
              <a:r>
                <a:rPr lang="zh-CN" altLang="en-US" sz="1400" b="1" kern="0" dirty="0">
                  <a:solidFill>
                    <a:schemeClr val="bg1"/>
                  </a:solidFill>
                  <a:ea typeface="微软雅黑"/>
                </a:rPr>
                <a:t>Decision-making</a:t>
              </a:r>
              <a:endParaRPr lang="en-US" altLang="zh-CN" sz="1400" b="1" kern="0" dirty="0">
                <a:solidFill>
                  <a:schemeClr val="bg1"/>
                </a:solidFill>
                <a:ea typeface="微软雅黑"/>
              </a:endParaRPr>
            </a:p>
          </p:txBody>
        </p:sp>
        <p:cxnSp>
          <p:nvCxnSpPr>
            <p:cNvPr id="36" name="直接箭头连接符 48"/>
            <p:cNvCxnSpPr/>
            <p:nvPr/>
          </p:nvCxnSpPr>
          <p:spPr>
            <a:xfrm>
              <a:off x="5765873" y="4297534"/>
              <a:ext cx="494164" cy="0"/>
            </a:xfrm>
            <a:prstGeom prst="straightConnector1">
              <a:avLst/>
            </a:prstGeom>
            <a:noFill/>
            <a:ln w="12700" cap="flat" cmpd="sng" algn="ctr">
              <a:solidFill>
                <a:srgbClr val="FF0000"/>
              </a:solidFill>
              <a:prstDash val="solid"/>
              <a:miter lim="800000"/>
              <a:tailEnd type="triangle" w="lg" len="lg"/>
            </a:ln>
            <a:effectLst/>
          </p:spPr>
        </p:cxnSp>
        <p:sp>
          <p:nvSpPr>
            <p:cNvPr id="37" name="矩形 71"/>
            <p:cNvSpPr>
              <a:spLocks noChangeArrowheads="1"/>
            </p:cNvSpPr>
            <p:nvPr/>
          </p:nvSpPr>
          <p:spPr bwMode="auto">
            <a:xfrm>
              <a:off x="2941222" y="2888958"/>
              <a:ext cx="1693061" cy="23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defTabSz="914377" fontAlgn="base">
                <a:spcBef>
                  <a:spcPct val="0"/>
                </a:spcBef>
                <a:spcAft>
                  <a:spcPct val="0"/>
                </a:spcAft>
                <a:defRPr/>
              </a:pPr>
              <a:endParaRPr lang="en-US" altLang="zh-CN" sz="1100" kern="0" dirty="0">
                <a:solidFill>
                  <a:srgbClr val="000000"/>
                </a:solidFill>
                <a:latin typeface="Calibri"/>
              </a:endParaRPr>
            </a:p>
          </p:txBody>
        </p:sp>
        <p:sp>
          <p:nvSpPr>
            <p:cNvPr id="38" name="矩形 72"/>
            <p:cNvSpPr>
              <a:spLocks noChangeArrowheads="1"/>
            </p:cNvSpPr>
            <p:nvPr/>
          </p:nvSpPr>
          <p:spPr bwMode="auto">
            <a:xfrm>
              <a:off x="6981062" y="2855719"/>
              <a:ext cx="1292783" cy="23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defTabSz="914377" fontAlgn="base">
                <a:spcBef>
                  <a:spcPct val="0"/>
                </a:spcBef>
                <a:spcAft>
                  <a:spcPct val="0"/>
                </a:spcAft>
                <a:defRPr/>
              </a:pPr>
              <a:endParaRPr lang="en-US" altLang="zh-CN" sz="1100" kern="0" dirty="0">
                <a:solidFill>
                  <a:srgbClr val="000000"/>
                </a:solidFill>
                <a:latin typeface="Calibri"/>
              </a:endParaRPr>
            </a:p>
          </p:txBody>
        </p:sp>
        <p:sp>
          <p:nvSpPr>
            <p:cNvPr id="39" name="TextBox 38"/>
            <p:cNvSpPr txBox="1"/>
            <p:nvPr/>
          </p:nvSpPr>
          <p:spPr>
            <a:xfrm>
              <a:off x="9315833" y="3961293"/>
              <a:ext cx="702435" cy="707694"/>
            </a:xfrm>
            <a:prstGeom prst="rect">
              <a:avLst/>
            </a:prstGeom>
            <a:noFill/>
          </p:spPr>
          <p:txBody>
            <a:bodyPr wrap="none" rtlCol="0">
              <a:spAutoFit/>
            </a:bodyPr>
            <a:lstStyle/>
            <a:p>
              <a:pPr algn="ctr" defTabSz="914377"/>
              <a:r>
                <a:rPr lang="en-IE" sz="1333" b="1" i="1" dirty="0">
                  <a:solidFill>
                    <a:srgbClr val="4973E8"/>
                  </a:solidFill>
                </a:rPr>
                <a:t>Control</a:t>
              </a:r>
            </a:p>
            <a:p>
              <a:pPr algn="ctr" defTabSz="914377"/>
              <a:r>
                <a:rPr lang="en-IE" sz="1333" b="1" i="1" dirty="0">
                  <a:solidFill>
                    <a:srgbClr val="4973E8"/>
                  </a:solidFill>
                </a:rPr>
                <a:t>Loop</a:t>
              </a:r>
            </a:p>
            <a:p>
              <a:pPr algn="ctr" defTabSz="914377"/>
              <a:r>
                <a:rPr lang="en-IE" sz="1333" b="1" i="1" dirty="0">
                  <a:solidFill>
                    <a:srgbClr val="4973E8"/>
                  </a:solidFill>
                </a:rPr>
                <a:t>(AADE)</a:t>
              </a:r>
            </a:p>
          </p:txBody>
        </p:sp>
        <p:sp>
          <p:nvSpPr>
            <p:cNvPr id="41" name="矩形 36"/>
            <p:cNvSpPr/>
            <p:nvPr/>
          </p:nvSpPr>
          <p:spPr>
            <a:xfrm>
              <a:off x="2371410" y="3189176"/>
              <a:ext cx="7884607" cy="424448"/>
            </a:xfrm>
            <a:prstGeom prst="rect">
              <a:avLst/>
            </a:prstGeom>
            <a:solidFill>
              <a:schemeClr val="bg1">
                <a:lumMod val="95000"/>
              </a:schemeClr>
            </a:solidFill>
            <a:ln>
              <a:solidFill>
                <a:srgbClr val="A1BF4E"/>
              </a:solidFill>
            </a:ln>
          </p:spPr>
          <p:txBody>
            <a:bodyPr lIns="108000" tIns="0" rIns="108000" bIns="0" anchor="t"/>
            <a:lstStyle/>
            <a:p>
              <a:pPr algn="ctr" defTabSz="914377" fontAlgn="base">
                <a:lnSpc>
                  <a:spcPct val="120000"/>
                </a:lnSpc>
                <a:spcBef>
                  <a:spcPts val="600"/>
                </a:spcBef>
                <a:spcAft>
                  <a:spcPct val="0"/>
                </a:spcAft>
              </a:pPr>
              <a:r>
                <a:rPr lang="en-US" sz="1400" b="1" kern="0" dirty="0">
                  <a:solidFill>
                    <a:srgbClr val="29313B"/>
                  </a:solidFill>
                  <a:ea typeface="微软雅黑" panose="020B0503020204020204" pitchFamily="34" charset="-122"/>
                </a:rPr>
                <a:t>Intent Management   &lt;&lt;Intent Handler&gt;&gt;</a:t>
              </a:r>
            </a:p>
          </p:txBody>
        </p:sp>
        <p:cxnSp>
          <p:nvCxnSpPr>
            <p:cNvPr id="29" name="直接箭头连接符 40"/>
            <p:cNvCxnSpPr/>
            <p:nvPr/>
          </p:nvCxnSpPr>
          <p:spPr>
            <a:xfrm>
              <a:off x="7331141" y="4296788"/>
              <a:ext cx="456794" cy="0"/>
            </a:xfrm>
            <a:prstGeom prst="straightConnector1">
              <a:avLst/>
            </a:prstGeom>
            <a:noFill/>
            <a:ln w="12700" cap="flat" cmpd="sng" algn="ctr">
              <a:solidFill>
                <a:srgbClr val="FF0000"/>
              </a:solidFill>
              <a:prstDash val="solid"/>
              <a:miter lim="800000"/>
              <a:tailEnd type="triangle" w="lg" len="lg"/>
            </a:ln>
            <a:effectLst/>
          </p:spPr>
        </p:cxnSp>
      </p:grpSp>
      <p:sp>
        <p:nvSpPr>
          <p:cNvPr id="42" name="Content Placeholder 9"/>
          <p:cNvSpPr txBox="1">
            <a:spLocks/>
          </p:cNvSpPr>
          <p:nvPr/>
        </p:nvSpPr>
        <p:spPr>
          <a:xfrm>
            <a:off x="9200721" y="5308083"/>
            <a:ext cx="2821578" cy="304800"/>
          </a:xfrm>
          <a:prstGeom prst="rect">
            <a:avLst/>
          </a:prstGeom>
        </p:spPr>
        <p:txBody>
          <a:bodyPr vert="horz" lIns="0" tIns="0" rIns="0" bIns="0" rtlCol="0">
            <a:noAutofit/>
          </a:bodyPr>
          <a:lstStyle>
            <a:lvl1pPr marL="230188" indent="-230188" algn="l" defTabSz="914445"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17525" indent="-287338" algn="l" defTabSz="914445"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738188" indent="-220663" algn="l" defTabSz="914445"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69963" indent="-231775" algn="l" defTabSz="914445"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200150" indent="-230188" algn="l" defTabSz="914445"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725" indent="-228612" algn="l" defTabSz="91444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48" indent="-228612" algn="l" defTabSz="91444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71" indent="-228612" algn="l" defTabSz="91444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94" indent="-228612" algn="l" defTabSz="91444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r">
              <a:buFont typeface="Arial" panose="020B0604020202020204" pitchFamily="34" charset="0"/>
              <a:buNone/>
            </a:pPr>
            <a:r>
              <a:rPr lang="en-US" sz="900" dirty="0"/>
              <a:t>Sourced from </a:t>
            </a:r>
            <a:r>
              <a:rPr lang="en-US" sz="900" i="1" dirty="0"/>
              <a:t>Autonomous Networks Guides</a:t>
            </a:r>
          </a:p>
          <a:p>
            <a:pPr marL="0" indent="0" algn="r">
              <a:buFont typeface="Arial" panose="020B0604020202020204" pitchFamily="34" charset="0"/>
              <a:buNone/>
            </a:pPr>
            <a:r>
              <a:rPr lang="en-US" sz="900" i="1" dirty="0"/>
              <a:t>(IG1218, IG1230, IG1251) TM Forum</a:t>
            </a:r>
          </a:p>
        </p:txBody>
      </p:sp>
      <p:grpSp>
        <p:nvGrpSpPr>
          <p:cNvPr id="76" name="Group 75"/>
          <p:cNvGrpSpPr/>
          <p:nvPr/>
        </p:nvGrpSpPr>
        <p:grpSpPr>
          <a:xfrm>
            <a:off x="4074625" y="4833688"/>
            <a:ext cx="5627862" cy="1015762"/>
            <a:chOff x="4074625" y="4833688"/>
            <a:chExt cx="5627862" cy="1015762"/>
          </a:xfrm>
        </p:grpSpPr>
        <p:grpSp>
          <p:nvGrpSpPr>
            <p:cNvPr id="40" name="Group 39"/>
            <p:cNvGrpSpPr/>
            <p:nvPr/>
          </p:nvGrpSpPr>
          <p:grpSpPr>
            <a:xfrm>
              <a:off x="5533126" y="5346497"/>
              <a:ext cx="1372202" cy="502953"/>
              <a:chOff x="2522059" y="2761734"/>
              <a:chExt cx="5195363" cy="1904256"/>
            </a:xfrm>
          </p:grpSpPr>
          <p:pic>
            <p:nvPicPr>
              <p:cNvPr id="43" name="Picture 4" descr="person Icon 5738"/>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2522059" y="2761734"/>
                <a:ext cx="1904256" cy="190425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Robot Icon 1749580"/>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5960979" y="2805836"/>
                <a:ext cx="1756443" cy="1756443"/>
              </a:xfrm>
              <a:prstGeom prst="rect">
                <a:avLst/>
              </a:prstGeom>
              <a:noFill/>
              <a:extLst>
                <a:ext uri="{909E8E84-426E-40DD-AFC4-6F175D3DCCD1}">
                  <a14:hiddenFill xmlns:a14="http://schemas.microsoft.com/office/drawing/2010/main">
                    <a:solidFill>
                      <a:srgbClr val="FFFFFF"/>
                    </a:solidFill>
                  </a14:hiddenFill>
                </a:ext>
              </a:extLst>
            </p:spPr>
          </p:pic>
          <p:sp>
            <p:nvSpPr>
              <p:cNvPr id="45" name="Rounded Rectangle 44"/>
              <p:cNvSpPr/>
              <p:nvPr/>
            </p:nvSpPr>
            <p:spPr>
              <a:xfrm flipV="1">
                <a:off x="4116941" y="3684058"/>
                <a:ext cx="1902438" cy="305023"/>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12"/>
                <a:endParaRPr lang="en-IE" sz="1799" dirty="0">
                  <a:solidFill>
                    <a:schemeClr val="bg1"/>
                  </a:solidFill>
                </a:endParaRPr>
              </a:p>
            </p:txBody>
          </p:sp>
          <p:sp>
            <p:nvSpPr>
              <p:cNvPr id="46" name="Oval 45"/>
              <p:cNvSpPr/>
              <p:nvPr/>
            </p:nvSpPr>
            <p:spPr>
              <a:xfrm>
                <a:off x="5153539" y="3559809"/>
                <a:ext cx="539330" cy="539330"/>
              </a:xfrm>
              <a:prstGeom prst="ellipse">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012"/>
                <a:endParaRPr lang="en-IE" sz="1799" dirty="0">
                  <a:solidFill>
                    <a:srgbClr val="29313B"/>
                  </a:solidFill>
                </a:endParaRPr>
              </a:p>
            </p:txBody>
          </p:sp>
        </p:grpSp>
        <p:grpSp>
          <p:nvGrpSpPr>
            <p:cNvPr id="47" name="Group 46"/>
            <p:cNvGrpSpPr/>
            <p:nvPr/>
          </p:nvGrpSpPr>
          <p:grpSpPr>
            <a:xfrm>
              <a:off x="4074625" y="5346497"/>
              <a:ext cx="1372202" cy="502953"/>
              <a:chOff x="2522059" y="2761734"/>
              <a:chExt cx="5195363" cy="1904256"/>
            </a:xfrm>
          </p:grpSpPr>
          <p:pic>
            <p:nvPicPr>
              <p:cNvPr id="48" name="Picture 4" descr="person Icon 5738"/>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2522059" y="2761734"/>
                <a:ext cx="1904256" cy="190425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Robot Icon 1749580"/>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5960979" y="2805836"/>
                <a:ext cx="1756443" cy="1756443"/>
              </a:xfrm>
              <a:prstGeom prst="rect">
                <a:avLst/>
              </a:prstGeom>
              <a:noFill/>
              <a:extLst>
                <a:ext uri="{909E8E84-426E-40DD-AFC4-6F175D3DCCD1}">
                  <a14:hiddenFill xmlns:a14="http://schemas.microsoft.com/office/drawing/2010/main">
                    <a:solidFill>
                      <a:srgbClr val="FFFFFF"/>
                    </a:solidFill>
                  </a14:hiddenFill>
                </a:ext>
              </a:extLst>
            </p:spPr>
          </p:pic>
          <p:sp>
            <p:nvSpPr>
              <p:cNvPr id="50" name="Rounded Rectangle 49"/>
              <p:cNvSpPr/>
              <p:nvPr/>
            </p:nvSpPr>
            <p:spPr>
              <a:xfrm flipV="1">
                <a:off x="4116941" y="3684058"/>
                <a:ext cx="1902438" cy="305023"/>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12"/>
                <a:endParaRPr lang="en-IE" sz="1799" dirty="0">
                  <a:solidFill>
                    <a:schemeClr val="bg1"/>
                  </a:solidFill>
                </a:endParaRPr>
              </a:p>
            </p:txBody>
          </p:sp>
          <p:sp>
            <p:nvSpPr>
              <p:cNvPr id="51" name="Oval 50"/>
              <p:cNvSpPr/>
              <p:nvPr/>
            </p:nvSpPr>
            <p:spPr>
              <a:xfrm>
                <a:off x="4442580" y="3559808"/>
                <a:ext cx="539329" cy="539329"/>
              </a:xfrm>
              <a:prstGeom prst="ellipse">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012"/>
                <a:endParaRPr lang="en-IE" sz="1799" dirty="0">
                  <a:solidFill>
                    <a:srgbClr val="29313B"/>
                  </a:solidFill>
                </a:endParaRPr>
              </a:p>
            </p:txBody>
          </p:sp>
        </p:grpSp>
        <p:grpSp>
          <p:nvGrpSpPr>
            <p:cNvPr id="52" name="Group 51"/>
            <p:cNvGrpSpPr/>
            <p:nvPr/>
          </p:nvGrpSpPr>
          <p:grpSpPr>
            <a:xfrm>
              <a:off x="8330285" y="5346497"/>
              <a:ext cx="1372202" cy="502953"/>
              <a:chOff x="2522059" y="2761734"/>
              <a:chExt cx="5195363" cy="1904256"/>
            </a:xfrm>
          </p:grpSpPr>
          <p:pic>
            <p:nvPicPr>
              <p:cNvPr id="53" name="Picture 4" descr="person Icon 5738"/>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2522059" y="2761734"/>
                <a:ext cx="1904256" cy="190425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Robot Icon 1749580"/>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5960979" y="2805836"/>
                <a:ext cx="1756443" cy="1756443"/>
              </a:xfrm>
              <a:prstGeom prst="rect">
                <a:avLst/>
              </a:prstGeom>
              <a:noFill/>
              <a:extLst>
                <a:ext uri="{909E8E84-426E-40DD-AFC4-6F175D3DCCD1}">
                  <a14:hiddenFill xmlns:a14="http://schemas.microsoft.com/office/drawing/2010/main">
                    <a:solidFill>
                      <a:srgbClr val="FFFFFF"/>
                    </a:solidFill>
                  </a14:hiddenFill>
                </a:ext>
              </a:extLst>
            </p:spPr>
          </p:pic>
          <p:sp>
            <p:nvSpPr>
              <p:cNvPr id="55" name="Rounded Rectangle 54"/>
              <p:cNvSpPr/>
              <p:nvPr/>
            </p:nvSpPr>
            <p:spPr>
              <a:xfrm flipV="1">
                <a:off x="4116941" y="3684058"/>
                <a:ext cx="1902438" cy="305023"/>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12"/>
                <a:endParaRPr lang="en-IE" sz="1799" dirty="0">
                  <a:solidFill>
                    <a:schemeClr val="bg1"/>
                  </a:solidFill>
                </a:endParaRPr>
              </a:p>
            </p:txBody>
          </p:sp>
          <p:sp>
            <p:nvSpPr>
              <p:cNvPr id="56" name="Oval 55"/>
              <p:cNvSpPr/>
              <p:nvPr/>
            </p:nvSpPr>
            <p:spPr>
              <a:xfrm>
                <a:off x="5277184" y="3559809"/>
                <a:ext cx="539330" cy="539330"/>
              </a:xfrm>
              <a:prstGeom prst="ellipse">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012"/>
                <a:endParaRPr lang="en-IE" sz="1799" dirty="0">
                  <a:solidFill>
                    <a:srgbClr val="29313B"/>
                  </a:solidFill>
                </a:endParaRPr>
              </a:p>
            </p:txBody>
          </p:sp>
        </p:grpSp>
        <p:grpSp>
          <p:nvGrpSpPr>
            <p:cNvPr id="57" name="Group 56"/>
            <p:cNvGrpSpPr/>
            <p:nvPr/>
          </p:nvGrpSpPr>
          <p:grpSpPr>
            <a:xfrm>
              <a:off x="6871784" y="5346497"/>
              <a:ext cx="1372202" cy="502953"/>
              <a:chOff x="2522059" y="2761734"/>
              <a:chExt cx="5195363" cy="1904256"/>
            </a:xfrm>
          </p:grpSpPr>
          <p:pic>
            <p:nvPicPr>
              <p:cNvPr id="58" name="Picture 4" descr="person Icon 5738"/>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2522059" y="2761734"/>
                <a:ext cx="1904256" cy="190425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Robot Icon 1749580"/>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5960979" y="2805836"/>
                <a:ext cx="1756443" cy="1756443"/>
              </a:xfrm>
              <a:prstGeom prst="rect">
                <a:avLst/>
              </a:prstGeom>
              <a:noFill/>
              <a:extLst>
                <a:ext uri="{909E8E84-426E-40DD-AFC4-6F175D3DCCD1}">
                  <a14:hiddenFill xmlns:a14="http://schemas.microsoft.com/office/drawing/2010/main">
                    <a:solidFill>
                      <a:srgbClr val="FFFFFF"/>
                    </a:solidFill>
                  </a14:hiddenFill>
                </a:ext>
              </a:extLst>
            </p:spPr>
          </p:pic>
          <p:sp>
            <p:nvSpPr>
              <p:cNvPr id="60" name="Rounded Rectangle 59"/>
              <p:cNvSpPr/>
              <p:nvPr/>
            </p:nvSpPr>
            <p:spPr>
              <a:xfrm flipV="1">
                <a:off x="4116941" y="3684058"/>
                <a:ext cx="1902438" cy="305023"/>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12"/>
                <a:endParaRPr lang="en-IE" sz="1799" dirty="0">
                  <a:solidFill>
                    <a:schemeClr val="bg1"/>
                  </a:solidFill>
                </a:endParaRPr>
              </a:p>
            </p:txBody>
          </p:sp>
          <p:sp>
            <p:nvSpPr>
              <p:cNvPr id="61" name="Oval 60"/>
              <p:cNvSpPr/>
              <p:nvPr/>
            </p:nvSpPr>
            <p:spPr>
              <a:xfrm>
                <a:off x="4442580" y="3559808"/>
                <a:ext cx="539329" cy="539329"/>
              </a:xfrm>
              <a:prstGeom prst="ellipse">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012"/>
                <a:endParaRPr lang="en-IE" sz="1799" dirty="0">
                  <a:solidFill>
                    <a:srgbClr val="29313B"/>
                  </a:solidFill>
                </a:endParaRPr>
              </a:p>
            </p:txBody>
          </p:sp>
        </p:grpSp>
        <p:cxnSp>
          <p:nvCxnSpPr>
            <p:cNvPr id="64" name="Straight Connector 63"/>
            <p:cNvCxnSpPr/>
            <p:nvPr/>
          </p:nvCxnSpPr>
          <p:spPr>
            <a:xfrm flipH="1">
              <a:off x="4637314" y="4864983"/>
              <a:ext cx="48668" cy="6540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23130" y="4864983"/>
              <a:ext cx="62368" cy="64798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7447903" y="4833688"/>
              <a:ext cx="259000" cy="685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092570" y="4864983"/>
              <a:ext cx="27158" cy="70871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996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489960"/>
            <a:ext cx="6364658" cy="2798445"/>
          </a:xfrm>
        </p:spPr>
        <p:txBody>
          <a:bodyPr>
            <a:normAutofit/>
          </a:bodyPr>
          <a:lstStyle/>
          <a:p>
            <a:r>
              <a:rPr lang="aa-ET" sz="1400" dirty="0"/>
              <a:t>The models and their namespace prefixes used in this intent report:</a:t>
            </a:r>
          </a:p>
          <a:p>
            <a:pPr lvl="1"/>
            <a:r>
              <a:rPr lang="aa-ET" sz="1400" dirty="0"/>
              <a:t>This report also uses the models used in the intent </a:t>
            </a:r>
          </a:p>
          <a:p>
            <a:pPr lvl="1"/>
            <a:r>
              <a:rPr lang="aa-ET" sz="1400" dirty="0"/>
              <a:t>in addition it also uses RDFS and XML Schema</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REPORTING EXAMPLE</a:t>
            </a:r>
            <a:br>
              <a:rPr lang="aa-ET" dirty="0"/>
            </a:br>
            <a:r>
              <a:rPr lang="aa-ET" dirty="0"/>
              <a:t>1. Prefix </a:t>
            </a:r>
            <a:r>
              <a:rPr lang="aa-ET" dirty="0" err="1"/>
              <a:t>defintion</a:t>
            </a:r>
            <a:endParaRPr lang="en-GB" dirty="0">
              <a:solidFill>
                <a:srgbClr val="FF0000"/>
              </a:solidFill>
            </a:endParaRPr>
          </a:p>
        </p:txBody>
      </p:sp>
      <p:grpSp>
        <p:nvGrpSpPr>
          <p:cNvPr id="11" name="Group 10">
            <a:extLst>
              <a:ext uri="{FF2B5EF4-FFF2-40B4-BE49-F238E27FC236}">
                <a16:creationId xmlns="" xmlns:a16="http://schemas.microsoft.com/office/drawing/2014/main" id="{3B41C35C-B676-46B1-B052-5BD993E8DA26}"/>
              </a:ext>
            </a:extLst>
          </p:cNvPr>
          <p:cNvGrpSpPr/>
          <p:nvPr/>
        </p:nvGrpSpPr>
        <p:grpSpPr>
          <a:xfrm>
            <a:off x="668631" y="303939"/>
            <a:ext cx="11413737" cy="6093976"/>
            <a:chOff x="668631" y="303939"/>
            <a:chExt cx="11413737" cy="6093976"/>
          </a:xfrm>
        </p:grpSpPr>
        <p:sp>
          <p:nvSpPr>
            <p:cNvPr id="12" name="Rectangle 11">
              <a:extLst>
                <a:ext uri="{FF2B5EF4-FFF2-40B4-BE49-F238E27FC236}">
                  <a16:creationId xmlns="" xmlns:a16="http://schemas.microsoft.com/office/drawing/2014/main" id="{D08EC503-B18F-4BE0-ADF2-CAED1FDAF165}"/>
                </a:ext>
              </a:extLst>
            </p:cNvPr>
            <p:cNvSpPr/>
            <p:nvPr/>
          </p:nvSpPr>
          <p:spPr bwMode="auto">
            <a:xfrm>
              <a:off x="8200680" y="331708"/>
              <a:ext cx="3881688" cy="84291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3" name="Rectangle 12">
              <a:extLst>
                <a:ext uri="{FF2B5EF4-FFF2-40B4-BE49-F238E27FC236}">
                  <a16:creationId xmlns="" xmlns:a16="http://schemas.microsoft.com/office/drawing/2014/main" id="{1FBB3472-90FD-4D22-B833-1995F5CBB1F4}"/>
                </a:ext>
              </a:extLst>
            </p:cNvPr>
            <p:cNvSpPr/>
            <p:nvPr/>
          </p:nvSpPr>
          <p:spPr bwMode="auto">
            <a:xfrm>
              <a:off x="668631" y="1449803"/>
              <a:ext cx="6444171" cy="166927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b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rdfs</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a:t>
              </a:r>
              <a:r>
                <a:rPr kumimoji="0" lang="en-US"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http://www.w3.org/2000/01/rdf-schema#</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&gt;</a:t>
              </a:r>
              <a:r>
                <a:rPr lang="aa-ET" altLang="aa-ET" sz="1000" dirty="0">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xsd</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lang="aa-ET" altLang="aa-ET" sz="1000" dirty="0">
                  <a:latin typeface="Courier New" panose="02070309020205020404" pitchFamily="49" charset="0"/>
                  <a:cs typeface="Courier New" panose="02070309020205020404" pitchFamily="49" charset="0"/>
                </a:rPr>
                <a:t>&lt;</a:t>
              </a:r>
              <a:r>
                <a:rPr lang="en-US" altLang="aa-ET" sz="1000" dirty="0">
                  <a:latin typeface="Courier New" panose="02070309020205020404" pitchFamily="49" charset="0"/>
                  <a:cs typeface="Courier New" panose="02070309020205020404" pitchFamily="49" charset="0"/>
                </a:rPr>
                <a:t>http://www.w3.org/2001/XMLSchema#</a:t>
              </a:r>
              <a:r>
                <a:rPr lang="aa-ET" altLang="aa-ET" sz="1000" dirty="0">
                  <a:latin typeface="Courier New" panose="02070309020205020404" pitchFamily="49" charset="0"/>
                  <a:cs typeface="Courier New" panose="02070309020205020404" pitchFamily="49" charset="0"/>
                </a:rPr>
                <a:t>&gt; .</a:t>
              </a:r>
              <a:endPar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1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p>
          </p:txBody>
        </p:sp>
        <p:cxnSp>
          <p:nvCxnSpPr>
            <p:cNvPr id="14" name="Straight Connector 13">
              <a:extLst>
                <a:ext uri="{FF2B5EF4-FFF2-40B4-BE49-F238E27FC236}">
                  <a16:creationId xmlns="" xmlns:a16="http://schemas.microsoft.com/office/drawing/2014/main" id="{8DB1D27E-4ED4-44F0-B7FD-BC4D3B693670}"/>
                </a:ext>
              </a:extLst>
            </p:cNvPr>
            <p:cNvCxnSpPr>
              <a:cxnSpLocks/>
            </p:cNvCxnSpPr>
            <p:nvPr/>
          </p:nvCxnSpPr>
          <p:spPr bwMode="auto">
            <a:xfrm flipH="1">
              <a:off x="7156175" y="331708"/>
              <a:ext cx="1015598" cy="1121214"/>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15" name="Straight Connector 14">
              <a:extLst>
                <a:ext uri="{FF2B5EF4-FFF2-40B4-BE49-F238E27FC236}">
                  <a16:creationId xmlns="" xmlns:a16="http://schemas.microsoft.com/office/drawing/2014/main" id="{0003E33A-C417-4A13-82D8-571B951901D3}"/>
                </a:ext>
              </a:extLst>
            </p:cNvPr>
            <p:cNvCxnSpPr>
              <a:cxnSpLocks/>
            </p:cNvCxnSpPr>
            <p:nvPr/>
          </p:nvCxnSpPr>
          <p:spPr bwMode="auto">
            <a:xfrm flipH="1">
              <a:off x="7156175" y="1174625"/>
              <a:ext cx="1015598" cy="1944456"/>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sp>
          <p:nvSpPr>
            <p:cNvPr id="22" name="Rectangle 2">
              <a:extLst>
                <a:ext uri="{FF2B5EF4-FFF2-40B4-BE49-F238E27FC236}">
                  <a16:creationId xmlns="" xmlns:a16="http://schemas.microsoft.com/office/drawing/2014/main" id="{3AC6056C-D625-403E-AAF8-2CB2648C5887}"/>
                </a:ext>
              </a:extLst>
            </p:cNvPr>
            <p:cNvSpPr>
              <a:spLocks noChangeArrowheads="1"/>
            </p:cNvSpPr>
            <p:nvPr/>
          </p:nvSpPr>
          <p:spPr bwMode="auto">
            <a:xfrm>
              <a:off x="8405548" y="303939"/>
              <a:ext cx="367682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rdfs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a:t>
              </a:r>
              <a:r>
                <a:rPr kumimoji="0" lang="en-US"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http://www.w3.org/2000/01/rdf-schema#</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&gt;</a:t>
              </a:r>
              <a:r>
                <a:rPr lang="aa-ET" altLang="aa-ET" sz="500" dirty="0">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xsd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&lt;</a:t>
              </a:r>
              <a:r>
                <a:rPr lang="en-US" altLang="aa-ET" sz="500" dirty="0">
                  <a:latin typeface="Courier New" panose="02070309020205020404" pitchFamily="49" charset="0"/>
                  <a:cs typeface="Courier New" panose="02070309020205020404" pitchFamily="49" charset="0"/>
                </a:rPr>
                <a:t>http://www.w3.org/2001/XMLSchema#</a:t>
              </a:r>
              <a:r>
                <a:rPr lang="aa-ET" altLang="aa-ET" sz="500" dirty="0">
                  <a:latin typeface="Courier New" panose="02070309020205020404" pitchFamily="49" charset="0"/>
                  <a:cs typeface="Courier New" panose="02070309020205020404" pitchFamily="49" charset="0"/>
                </a:rPr>
                <a:t>&gt; .</a:t>
              </a: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a:t>
              </a:r>
              <a:r>
                <a:rPr lang="en-US" altLang="aa-ET" sz="500" dirty="0" err="1">
                  <a:latin typeface="Courier New" panose="02070309020205020404" pitchFamily="49" charset="0"/>
                  <a:cs typeface="Courier New" panose="02070309020205020404" pitchFamily="49" charset="0"/>
                </a:rPr>
                <a:t>ExampleIntentReportXYZ</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 </a:t>
              </a:r>
              <a:r>
                <a:rPr lang="en-US" altLang="aa-ET" sz="500" dirty="0" err="1">
                  <a:latin typeface="Courier New" panose="02070309020205020404" pitchFamily="49" charset="0"/>
                  <a:cs typeface="Courier New" panose="02070309020205020404" pitchFamily="49" charset="0"/>
                </a:rPr>
                <a:t>icm:IntentReport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rdfs:comment</a:t>
              </a:r>
              <a:r>
                <a:rPr lang="en-US" altLang="aa-ET" sz="500" dirty="0">
                  <a:latin typeface="Courier New" panose="02070309020205020404" pitchFamily="49" charset="0"/>
                  <a:cs typeface="Courier New" panose="02070309020205020404" pitchFamily="49" charset="0"/>
                </a:rPr>
                <a:t> "example intent report"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imo:intentOwner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imo:intentHandler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IntentManagerABC</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ExampleIntentXYZ</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icm:reportTimestamp</a:t>
              </a:r>
              <a:r>
                <a:rPr lang="en-US" altLang="aa-ET" sz="500" dirty="0">
                  <a:latin typeface="Courier New" panose="02070309020205020404" pitchFamily="49" charset="0"/>
                  <a:cs typeface="Courier New" panose="02070309020205020404" pitchFamily="49" charset="0"/>
                </a:rPr>
                <a:t> [ t:inXSDDateTimeStamp "2022-12-01T10:30:10+10:00"^^</a:t>
              </a:r>
              <a:r>
                <a:rPr lang="en-US" altLang="aa-ET" sz="500" dirty="0" err="1">
                  <a:latin typeface="Courier New" panose="02070309020205020404" pitchFamily="49" charset="0"/>
                  <a:cs typeface="Courier New" panose="02070309020205020404" pitchFamily="49" charset="0"/>
                </a:rPr>
                <a:t>xsd:dateTime</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icm:currentIntentHandlingState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icm:StateCompliant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icm:currentIntentUpdateState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icm:StateNoUpdate</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icm:reportNumber</a:t>
              </a:r>
              <a:r>
                <a:rPr lang="en-US" altLang="aa-ET" sz="500" dirty="0">
                  <a:latin typeface="Courier New" panose="02070309020205020404" pitchFamily="49" charset="0"/>
                  <a:cs typeface="Courier New" panose="02070309020205020404" pitchFamily="49" charset="0"/>
                </a:rPr>
                <a:t> 42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icm:hasExpectationReport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:Exp1_slice_delivery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:Par1_slice_description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cat:ExampleSlice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:Exp2_slice_property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:Par2_slice_state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sli:sliceState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sli:available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:Exp3_service_delivery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:Par3_service_description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cat:ExampleService</a:t>
              </a:r>
              <a:r>
                <a:rPr lang="en-US" altLang="aa-ET" sz="500" dirty="0">
                  <a:latin typeface="Courier New" panose="02070309020205020404" pitchFamily="49" charset="0"/>
                  <a:cs typeface="Courier New" panose="02070309020205020404" pitchFamily="49" charset="0"/>
                </a:rPr>
                <a:t> ] </a:t>
              </a:r>
              <a:r>
                <a:rPr lang="aa-ET" altLang="aa-ET" sz="500" dirty="0">
                  <a:latin typeface="Courier New" panose="02070309020205020404" pitchFamily="49" charset="0"/>
                  <a:cs typeface="Courier New" panose="02070309020205020404" pitchFamily="49" charset="0"/>
                </a:rPr>
                <a:t>;</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:Exp4_service_property ;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:Par4_latency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met:latency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8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met:unitS</a:t>
              </a:r>
              <a:r>
                <a:rPr lang="en-US" altLang="aa-ET" sz="500" dirty="0">
                  <a:latin typeface="Courier New" panose="02070309020205020404" pitchFamily="49" charset="0"/>
                  <a:cs typeface="Courier New" panose="02070309020205020404" pitchFamily="49" charset="0"/>
                </a:rPr>
                <a:t> ]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:Par5_throughput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met:throughput</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15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met:unitMBPS</a:t>
              </a:r>
              <a:r>
                <a:rPr lang="en-US" altLang="aa-ET" sz="500" dirty="0">
                  <a:latin typeface="Courier New" panose="02070309020205020404" pitchFamily="49" charset="0"/>
                  <a:cs typeface="Courier New" panose="02070309020205020404" pitchFamily="49" charset="0"/>
                </a:rPr>
                <a:t> ]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:Par6_availability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met:availability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99.93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met:percentage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icm:ReportingExpectationReport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:Exp5_reporting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ex:ExampleIntentXYZ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:Par7_interval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icm:reportingIntervalLeft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t:Duration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t:numericDuration 10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t:temporalUnit t:unitMinute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:Par8_event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icm:reportingEvent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icm:reportingIntervalExpired</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t>
              </a:r>
              <a:r>
                <a:rPr lang="aa-ET" altLang="aa-ET" sz="500" dirty="0">
                  <a:latin typeface="Courier New" panose="02070309020205020404" pitchFamily="49" charset="0"/>
                  <a:cs typeface="Courier New" panose="02070309020205020404" pitchFamily="49" charset="0"/>
                </a:rPr>
                <a:t> ;</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 </a:t>
              </a:r>
            </a:p>
          </p:txBody>
        </p:sp>
      </p:grpSp>
    </p:spTree>
    <p:extLst>
      <p:ext uri="{BB962C8B-B14F-4D97-AF65-F5344CB8AC3E}">
        <p14:creationId xmlns:p14="http://schemas.microsoft.com/office/powerpoint/2010/main" val="935613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600450"/>
            <a:ext cx="6364658" cy="2687955"/>
          </a:xfrm>
        </p:spPr>
        <p:txBody>
          <a:bodyPr>
            <a:normAutofit/>
          </a:bodyPr>
          <a:lstStyle/>
          <a:p>
            <a:r>
              <a:rPr lang="aa-ET" sz="1400" dirty="0"/>
              <a:t>The object “:</a:t>
            </a:r>
            <a:r>
              <a:rPr lang="aa-ET" sz="1400" dirty="0" err="1"/>
              <a:t>ExampleIntentReportXYZ</a:t>
            </a:r>
            <a:r>
              <a:rPr lang="aa-ET" sz="1400" dirty="0"/>
              <a:t>” of class “</a:t>
            </a:r>
            <a:r>
              <a:rPr lang="aa-ET" sz="1400" dirty="0" err="1"/>
              <a:t>icm:IntentReport</a:t>
            </a:r>
            <a:r>
              <a:rPr lang="aa-ET" sz="1400" dirty="0"/>
              <a:t>” is created</a:t>
            </a:r>
          </a:p>
          <a:p>
            <a:r>
              <a:rPr lang="aa-ET" sz="1400" dirty="0"/>
              <a:t>Header with general information about this report:</a:t>
            </a:r>
          </a:p>
          <a:p>
            <a:pPr lvl="1"/>
            <a:r>
              <a:rPr lang="aa-ET" sz="1400" dirty="0"/>
              <a:t>Owner of the intent and handler that is sending the report,</a:t>
            </a:r>
          </a:p>
          <a:p>
            <a:pPr lvl="1"/>
            <a:r>
              <a:rPr lang="aa-ET" sz="1400" dirty="0"/>
              <a:t>Reference to the intent this report is about,</a:t>
            </a:r>
          </a:p>
          <a:p>
            <a:pPr lvl="1"/>
            <a:r>
              <a:rPr lang="aa-ET" sz="1400" dirty="0"/>
              <a:t>Timestamp of report creation,</a:t>
            </a:r>
          </a:p>
          <a:p>
            <a:pPr lvl="1"/>
            <a:r>
              <a:rPr lang="aa-ET" sz="1400" dirty="0"/>
              <a:t>Handling and update state,</a:t>
            </a:r>
          </a:p>
          <a:p>
            <a:pPr lvl="1"/>
            <a:r>
              <a:rPr lang="aa-ET" sz="1400" dirty="0"/>
              <a:t>Sequence number of the intent.</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REPORTING EXAMPLE</a:t>
            </a:r>
            <a:br>
              <a:rPr lang="aa-ET" dirty="0"/>
            </a:br>
            <a:r>
              <a:rPr lang="aa-ET" dirty="0"/>
              <a:t>2. Report header</a:t>
            </a:r>
            <a:endParaRPr lang="en-GB" dirty="0">
              <a:solidFill>
                <a:srgbClr val="FF0000"/>
              </a:solidFill>
            </a:endParaRPr>
          </a:p>
        </p:txBody>
      </p:sp>
      <p:grpSp>
        <p:nvGrpSpPr>
          <p:cNvPr id="16" name="Group 15">
            <a:extLst>
              <a:ext uri="{FF2B5EF4-FFF2-40B4-BE49-F238E27FC236}">
                <a16:creationId xmlns="" xmlns:a16="http://schemas.microsoft.com/office/drawing/2014/main" id="{3368EB10-2EDD-498E-831B-B865BE3EE22A}"/>
              </a:ext>
            </a:extLst>
          </p:cNvPr>
          <p:cNvGrpSpPr/>
          <p:nvPr/>
        </p:nvGrpSpPr>
        <p:grpSpPr>
          <a:xfrm>
            <a:off x="668630" y="303939"/>
            <a:ext cx="11413738" cy="6093976"/>
            <a:chOff x="668630" y="303939"/>
            <a:chExt cx="11413738" cy="6093976"/>
          </a:xfrm>
        </p:grpSpPr>
        <p:sp>
          <p:nvSpPr>
            <p:cNvPr id="17" name="Rectangle 16">
              <a:extLst>
                <a:ext uri="{FF2B5EF4-FFF2-40B4-BE49-F238E27FC236}">
                  <a16:creationId xmlns="" xmlns:a16="http://schemas.microsoft.com/office/drawing/2014/main" id="{9148F5DD-E7AD-47B5-8B27-AC44EE37BF09}"/>
                </a:ext>
              </a:extLst>
            </p:cNvPr>
            <p:cNvSpPr/>
            <p:nvPr/>
          </p:nvSpPr>
          <p:spPr bwMode="auto">
            <a:xfrm>
              <a:off x="8200680" y="1173818"/>
              <a:ext cx="3881688" cy="84291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8" name="Rectangle 17">
              <a:extLst>
                <a:ext uri="{FF2B5EF4-FFF2-40B4-BE49-F238E27FC236}">
                  <a16:creationId xmlns="" xmlns:a16="http://schemas.microsoft.com/office/drawing/2014/main" id="{0290DDAD-61B6-42C8-A7B8-E0D85846E5FB}"/>
                </a:ext>
              </a:extLst>
            </p:cNvPr>
            <p:cNvSpPr/>
            <p:nvPr/>
          </p:nvSpPr>
          <p:spPr bwMode="auto">
            <a:xfrm>
              <a:off x="668630" y="1449803"/>
              <a:ext cx="7051364" cy="1756018"/>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eaLnBrk="0" fontAlgn="base" hangingPunct="0">
                <a:spcBef>
                  <a:spcPct val="0"/>
                </a:spcBef>
                <a:spcAft>
                  <a:spcPct val="0"/>
                </a:spcAft>
              </a:pPr>
              <a:r>
                <a:rPr lang="en-US" altLang="aa-ET" sz="1000" dirty="0">
                  <a:latin typeface="Courier New" panose="02070309020205020404" pitchFamily="49" charset="0"/>
                  <a:cs typeface="Courier New" panose="02070309020205020404" pitchFamily="49" charset="0"/>
                </a:rPr>
                <a:t>:</a:t>
              </a:r>
              <a:r>
                <a:rPr lang="en-US" altLang="aa-ET" sz="1000" dirty="0" err="1">
                  <a:latin typeface="Courier New" panose="02070309020205020404" pitchFamily="49" charset="0"/>
                  <a:cs typeface="Courier New" panose="02070309020205020404" pitchFamily="49" charset="0"/>
                </a:rPr>
                <a:t>ExampleIntentReportXYZ</a:t>
              </a:r>
              <a:r>
                <a:rPr lang="en-US" altLang="aa-ET" sz="1000" dirty="0">
                  <a:latin typeface="Courier New" panose="02070309020205020404" pitchFamily="49" charset="0"/>
                  <a:cs typeface="Courier New" panose="02070309020205020404" pitchFamily="49" charset="0"/>
                </a:rPr>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a </a:t>
              </a:r>
              <a:r>
                <a:rPr lang="en-US" altLang="aa-ET" sz="1000" dirty="0" err="1">
                  <a:latin typeface="Courier New" panose="02070309020205020404" pitchFamily="49" charset="0"/>
                  <a:cs typeface="Courier New" panose="02070309020205020404" pitchFamily="49" charset="0"/>
                </a:rPr>
                <a:t>icm:IntentReport</a:t>
              </a:r>
              <a:r>
                <a:rPr lang="en-US" altLang="aa-ET" sz="1000" dirty="0">
                  <a:latin typeface="Courier New" panose="02070309020205020404" pitchFamily="49" charset="0"/>
                  <a:cs typeface="Courier New" panose="02070309020205020404" pitchFamily="49" charset="0"/>
                </a:rPr>
                <a:t> ;</a:t>
              </a:r>
              <a:br>
                <a:rPr lang="en-US" altLang="aa-ET" sz="1000" dirty="0">
                  <a:latin typeface="Courier New" panose="02070309020205020404" pitchFamily="49" charset="0"/>
                  <a:cs typeface="Courier New" panose="02070309020205020404" pitchFamily="49" charset="0"/>
                </a:rPr>
              </a:br>
              <a:r>
                <a:rPr lang="en-US" altLang="aa-ET" sz="1000" dirty="0">
                  <a:latin typeface="Courier New" panose="02070309020205020404" pitchFamily="49" charset="0"/>
                  <a:cs typeface="Courier New" panose="02070309020205020404" pitchFamily="49" charset="0"/>
                </a:rPr>
                <a:t> </a:t>
              </a: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rdfs:comment</a:t>
              </a:r>
              <a:r>
                <a:rPr lang="en-US" altLang="aa-ET" sz="1000" dirty="0">
                  <a:latin typeface="Courier New" panose="02070309020205020404" pitchFamily="49" charset="0"/>
                  <a:cs typeface="Courier New" panose="02070309020205020404" pitchFamily="49" charset="0"/>
                </a:rPr>
                <a:t> "example intent report"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imo:intentOwner</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IntentManagerXYZ</a:t>
              </a:r>
              <a:r>
                <a:rPr lang="en-US" altLang="aa-ET" sz="1000" dirty="0">
                  <a:latin typeface="Courier New" panose="02070309020205020404" pitchFamily="49" charset="0"/>
                  <a:cs typeface="Courier New" panose="02070309020205020404" pitchFamily="49" charset="0"/>
                </a:rPr>
                <a:t>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imo:intentHandler</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IntentManagerABC</a:t>
              </a:r>
              <a:r>
                <a:rPr lang="en-US" altLang="aa-ET" sz="1000" dirty="0">
                  <a:latin typeface="Courier New" panose="02070309020205020404" pitchFamily="49" charset="0"/>
                  <a:cs typeface="Courier New" panose="02070309020205020404" pitchFamily="49" charset="0"/>
                </a:rPr>
                <a:t>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icm:reportsAbout</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ExampleIntentXYZ</a:t>
              </a:r>
              <a:r>
                <a:rPr lang="en-US" altLang="aa-ET" sz="1000" dirty="0">
                  <a:latin typeface="Courier New" panose="02070309020205020404" pitchFamily="49" charset="0"/>
                  <a:cs typeface="Courier New" panose="02070309020205020404" pitchFamily="49" charset="0"/>
                </a:rPr>
                <a:t> ;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icm:reportTimestamp</a:t>
              </a:r>
              <a:r>
                <a:rPr lang="en-US" altLang="aa-ET" sz="1000" dirty="0">
                  <a:latin typeface="Courier New" panose="02070309020205020404" pitchFamily="49" charset="0"/>
                  <a:cs typeface="Courier New" panose="02070309020205020404" pitchFamily="49" charset="0"/>
                </a:rPr>
                <a:t> [ t:inXSDDateTimeStamp "2022-12-01T10:30:10+10:00"^^</a:t>
              </a:r>
              <a:r>
                <a:rPr lang="en-US" altLang="aa-ET" sz="1000" dirty="0" err="1">
                  <a:latin typeface="Courier New" panose="02070309020205020404" pitchFamily="49" charset="0"/>
                  <a:cs typeface="Courier New" panose="02070309020205020404" pitchFamily="49" charset="0"/>
                </a:rPr>
                <a:t>xsd:dateTime</a:t>
              </a:r>
              <a:r>
                <a:rPr lang="en-US" altLang="aa-ET" sz="1000" dirty="0">
                  <a:latin typeface="Courier New" panose="02070309020205020404" pitchFamily="49" charset="0"/>
                  <a:cs typeface="Courier New" panose="02070309020205020404" pitchFamily="49" charset="0"/>
                </a:rPr>
                <a:t> ]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icm:currentIntentHandlingState</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icm:StateCompliant</a:t>
              </a:r>
              <a:r>
                <a:rPr lang="en-US" altLang="aa-ET" sz="1000" dirty="0">
                  <a:latin typeface="Courier New" panose="02070309020205020404" pitchFamily="49" charset="0"/>
                  <a:cs typeface="Courier New" panose="02070309020205020404" pitchFamily="49" charset="0"/>
                </a:rPr>
                <a:t> ;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icm:currentIntentUpdateState</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icm:StateNoUpdate</a:t>
              </a:r>
              <a:r>
                <a:rPr lang="en-US" altLang="aa-ET" sz="1000" dirty="0">
                  <a:latin typeface="Courier New" panose="02070309020205020404" pitchFamily="49" charset="0"/>
                  <a:cs typeface="Courier New" panose="02070309020205020404" pitchFamily="49" charset="0"/>
                </a:rPr>
                <a:t>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icm:reportNumber</a:t>
              </a:r>
              <a:r>
                <a:rPr lang="en-US" altLang="aa-ET" sz="1000" dirty="0">
                  <a:latin typeface="Courier New" panose="02070309020205020404" pitchFamily="49" charset="0"/>
                  <a:cs typeface="Courier New" panose="02070309020205020404" pitchFamily="49" charset="0"/>
                </a:rPr>
                <a:t> 42 ; </a:t>
              </a:r>
              <a:endParaRPr kumimoji="0" lang="aa-ET" altLang="aa-ET" sz="12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9" name="Straight Connector 18">
              <a:extLst>
                <a:ext uri="{FF2B5EF4-FFF2-40B4-BE49-F238E27FC236}">
                  <a16:creationId xmlns="" xmlns:a16="http://schemas.microsoft.com/office/drawing/2014/main" id="{943DA06D-4111-419B-9BE8-A4FC2D71126D}"/>
                </a:ext>
              </a:extLst>
            </p:cNvPr>
            <p:cNvCxnSpPr>
              <a:cxnSpLocks/>
            </p:cNvCxnSpPr>
            <p:nvPr/>
          </p:nvCxnSpPr>
          <p:spPr bwMode="auto">
            <a:xfrm flipH="1">
              <a:off x="7748901" y="1173818"/>
              <a:ext cx="422873" cy="275985"/>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20" name="Straight Connector 19">
              <a:extLst>
                <a:ext uri="{FF2B5EF4-FFF2-40B4-BE49-F238E27FC236}">
                  <a16:creationId xmlns="" xmlns:a16="http://schemas.microsoft.com/office/drawing/2014/main" id="{B56829FF-A3F0-4D3F-83B7-391BF62DCFC7}"/>
                </a:ext>
              </a:extLst>
            </p:cNvPr>
            <p:cNvCxnSpPr>
              <a:cxnSpLocks/>
            </p:cNvCxnSpPr>
            <p:nvPr/>
          </p:nvCxnSpPr>
          <p:spPr bwMode="auto">
            <a:xfrm flipH="1">
              <a:off x="7748901" y="2016735"/>
              <a:ext cx="422873" cy="1189086"/>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sp>
          <p:nvSpPr>
            <p:cNvPr id="21" name="Rectangle 2">
              <a:extLst>
                <a:ext uri="{FF2B5EF4-FFF2-40B4-BE49-F238E27FC236}">
                  <a16:creationId xmlns="" xmlns:a16="http://schemas.microsoft.com/office/drawing/2014/main" id="{5AF1C84A-3ACB-406F-9D5E-78944378ADBC}"/>
                </a:ext>
              </a:extLst>
            </p:cNvPr>
            <p:cNvSpPr>
              <a:spLocks noChangeArrowheads="1"/>
            </p:cNvSpPr>
            <p:nvPr/>
          </p:nvSpPr>
          <p:spPr bwMode="auto">
            <a:xfrm>
              <a:off x="8405548" y="303939"/>
              <a:ext cx="367682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rdfs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a:t>
              </a:r>
              <a:r>
                <a:rPr kumimoji="0" lang="en-US"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http://www.w3.org/2000/01/rdf-schema#</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&gt;</a:t>
              </a:r>
              <a:r>
                <a:rPr lang="aa-ET" altLang="aa-ET" sz="500" dirty="0">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xsd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&lt;</a:t>
              </a:r>
              <a:r>
                <a:rPr lang="en-US" altLang="aa-ET" sz="500" dirty="0">
                  <a:latin typeface="Courier New" panose="02070309020205020404" pitchFamily="49" charset="0"/>
                  <a:cs typeface="Courier New" panose="02070309020205020404" pitchFamily="49" charset="0"/>
                </a:rPr>
                <a:t>http://www.w3.org/2001/XMLSchema#</a:t>
              </a:r>
              <a:r>
                <a:rPr lang="aa-ET" altLang="aa-ET" sz="500" dirty="0">
                  <a:latin typeface="Courier New" panose="02070309020205020404" pitchFamily="49" charset="0"/>
                  <a:cs typeface="Courier New" panose="02070309020205020404" pitchFamily="49" charset="0"/>
                </a:rPr>
                <a:t>&gt; .</a:t>
              </a: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a:t>
              </a:r>
              <a:r>
                <a:rPr lang="en-US" altLang="aa-ET" sz="500" dirty="0" err="1">
                  <a:latin typeface="Courier New" panose="02070309020205020404" pitchFamily="49" charset="0"/>
                  <a:cs typeface="Courier New" panose="02070309020205020404" pitchFamily="49" charset="0"/>
                </a:rPr>
                <a:t>ExampleIntentReportXYZ</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 </a:t>
              </a:r>
              <a:r>
                <a:rPr lang="en-US" altLang="aa-ET" sz="500" dirty="0" err="1">
                  <a:latin typeface="Courier New" panose="02070309020205020404" pitchFamily="49" charset="0"/>
                  <a:cs typeface="Courier New" panose="02070309020205020404" pitchFamily="49" charset="0"/>
                </a:rPr>
                <a:t>icm:IntentReport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rdfs:comment</a:t>
              </a:r>
              <a:r>
                <a:rPr lang="en-US" altLang="aa-ET" sz="500" dirty="0">
                  <a:latin typeface="Courier New" panose="02070309020205020404" pitchFamily="49" charset="0"/>
                  <a:cs typeface="Courier New" panose="02070309020205020404" pitchFamily="49" charset="0"/>
                </a:rPr>
                <a:t> "example intent report"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imo:intentOwner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imo:intentHandler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IntentManagerABC</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ExampleIntentXYZ</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icm:reportTimestamp</a:t>
              </a:r>
              <a:r>
                <a:rPr lang="en-US" altLang="aa-ET" sz="500" dirty="0">
                  <a:latin typeface="Courier New" panose="02070309020205020404" pitchFamily="49" charset="0"/>
                  <a:cs typeface="Courier New" panose="02070309020205020404" pitchFamily="49" charset="0"/>
                </a:rPr>
                <a:t> [ t:inXSDDateTimeStamp "2022-12-01T10:30:10+10:00"^^</a:t>
              </a:r>
              <a:r>
                <a:rPr lang="en-US" altLang="aa-ET" sz="500" dirty="0" err="1">
                  <a:latin typeface="Courier New" panose="02070309020205020404" pitchFamily="49" charset="0"/>
                  <a:cs typeface="Courier New" panose="02070309020205020404" pitchFamily="49" charset="0"/>
                </a:rPr>
                <a:t>xsd:dateTime</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icm:currentIntentHandlingState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icm:StateCompliant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icm:currentIntentUpdateState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icm:StateNoUpdate</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icm:reportNumber</a:t>
              </a:r>
              <a:r>
                <a:rPr lang="en-US" altLang="aa-ET" sz="500" dirty="0">
                  <a:latin typeface="Courier New" panose="02070309020205020404" pitchFamily="49" charset="0"/>
                  <a:cs typeface="Courier New" panose="02070309020205020404" pitchFamily="49" charset="0"/>
                </a:rPr>
                <a:t> 42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icm:hasExpectationReport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:Exp1_slice_delivery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:Par1_slice_description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cat:ExampleSlice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:Exp2_slice_property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:Par2_slice_state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sli:sliceState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sli:available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:Exp3_service_delivery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:Par3_service_description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cat:ExampleService</a:t>
              </a:r>
              <a:r>
                <a:rPr lang="en-US" altLang="aa-ET" sz="500" dirty="0">
                  <a:latin typeface="Courier New" panose="02070309020205020404" pitchFamily="49" charset="0"/>
                  <a:cs typeface="Courier New" panose="02070309020205020404" pitchFamily="49" charset="0"/>
                </a:rPr>
                <a:t> ] </a:t>
              </a:r>
              <a:r>
                <a:rPr lang="aa-ET" altLang="aa-ET" sz="500" dirty="0">
                  <a:latin typeface="Courier New" panose="02070309020205020404" pitchFamily="49" charset="0"/>
                  <a:cs typeface="Courier New" panose="02070309020205020404" pitchFamily="49" charset="0"/>
                </a:rPr>
                <a:t>;</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:Exp4_service_property ;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:Par4_latency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met:latency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8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met:unitS</a:t>
              </a:r>
              <a:r>
                <a:rPr lang="en-US" altLang="aa-ET" sz="500" dirty="0">
                  <a:latin typeface="Courier New" panose="02070309020205020404" pitchFamily="49" charset="0"/>
                  <a:cs typeface="Courier New" panose="02070309020205020404" pitchFamily="49" charset="0"/>
                </a:rPr>
                <a:t> ]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:Par5_throughput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met:throughput</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15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met:unitMBPS</a:t>
              </a:r>
              <a:r>
                <a:rPr lang="en-US" altLang="aa-ET" sz="500" dirty="0">
                  <a:latin typeface="Courier New" panose="02070309020205020404" pitchFamily="49" charset="0"/>
                  <a:cs typeface="Courier New" panose="02070309020205020404" pitchFamily="49" charset="0"/>
                </a:rPr>
                <a:t> ]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:Par6_availability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met:availability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99.93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met:percentage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icm:ReportingExpectationReport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:Exp5_reporting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ex:ExampleIntentXYZ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:Par7_interval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icm:reportingIntervalLeft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t:Duration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t:numericDuration 10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t:temporalUnit t:unitMinute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:Par8_event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icm:reportingEvent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icm:reportingIntervalExpired</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t>
              </a:r>
              <a:r>
                <a:rPr lang="aa-ET" altLang="aa-ET" sz="500" dirty="0">
                  <a:latin typeface="Courier New" panose="02070309020205020404" pitchFamily="49" charset="0"/>
                  <a:cs typeface="Courier New" panose="02070309020205020404" pitchFamily="49" charset="0"/>
                </a:rPr>
                <a:t> ;</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 </a:t>
              </a:r>
            </a:p>
          </p:txBody>
        </p:sp>
      </p:grpSp>
    </p:spTree>
    <p:extLst>
      <p:ext uri="{BB962C8B-B14F-4D97-AF65-F5344CB8AC3E}">
        <p14:creationId xmlns:p14="http://schemas.microsoft.com/office/powerpoint/2010/main" val="1666347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600450"/>
            <a:ext cx="6364658" cy="2687955"/>
          </a:xfrm>
        </p:spPr>
        <p:txBody>
          <a:bodyPr>
            <a:normAutofit/>
          </a:bodyPr>
          <a:lstStyle/>
          <a:p>
            <a:r>
              <a:rPr lang="aa-ET" sz="1400" dirty="0"/>
              <a:t>Report about the first expectation: Delivery of a slice</a:t>
            </a:r>
          </a:p>
          <a:p>
            <a:r>
              <a:rPr lang="aa-ET" sz="1400" dirty="0"/>
              <a:t>It contains a reference to the respective expectation in the intent </a:t>
            </a:r>
          </a:p>
          <a:p>
            <a:r>
              <a:rPr lang="en-US" sz="1400" dirty="0"/>
              <a:t>T</a:t>
            </a:r>
            <a:r>
              <a:rPr lang="aa-ET" sz="1400" dirty="0"/>
              <a:t>he “</a:t>
            </a:r>
            <a:r>
              <a:rPr lang="aa-ET" sz="1400" dirty="0" err="1"/>
              <a:t>icm:targetReport</a:t>
            </a:r>
            <a:r>
              <a:rPr lang="aa-ET" sz="1400" dirty="0"/>
              <a:t>” property is the equivalent to the “</a:t>
            </a:r>
            <a:r>
              <a:rPr lang="aa-ET" sz="1400" dirty="0" err="1"/>
              <a:t>icm:target</a:t>
            </a:r>
            <a:r>
              <a:rPr lang="aa-ET" sz="1400" dirty="0"/>
              <a:t>” in the intent:</a:t>
            </a:r>
          </a:p>
          <a:p>
            <a:pPr lvl="1"/>
            <a:r>
              <a:rPr lang="aa-ET" sz="1400" dirty="0"/>
              <a:t>Instead of the blank node it points at the actual slice instance that was chosen</a:t>
            </a:r>
          </a:p>
          <a:p>
            <a:r>
              <a:rPr lang="aa-ET" sz="1400" dirty="0"/>
              <a:t>The report confirms the compliance to the required kind of slice</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REPORTING EXAMPLE</a:t>
            </a:r>
            <a:br>
              <a:rPr lang="aa-ET" dirty="0"/>
            </a:br>
            <a:r>
              <a:rPr lang="aa-ET" dirty="0"/>
              <a:t>3. Chosen slice instance</a:t>
            </a:r>
            <a:endParaRPr lang="en-GB" dirty="0">
              <a:solidFill>
                <a:srgbClr val="FF0000"/>
              </a:solidFill>
            </a:endParaRPr>
          </a:p>
        </p:txBody>
      </p:sp>
      <p:grpSp>
        <p:nvGrpSpPr>
          <p:cNvPr id="11" name="Group 10">
            <a:extLst>
              <a:ext uri="{FF2B5EF4-FFF2-40B4-BE49-F238E27FC236}">
                <a16:creationId xmlns="" xmlns:a16="http://schemas.microsoft.com/office/drawing/2014/main" id="{DD8DA387-A44C-4C2B-B13A-2C3DBB378471}"/>
              </a:ext>
            </a:extLst>
          </p:cNvPr>
          <p:cNvGrpSpPr/>
          <p:nvPr/>
        </p:nvGrpSpPr>
        <p:grpSpPr>
          <a:xfrm>
            <a:off x="668631" y="303939"/>
            <a:ext cx="11413737" cy="6093976"/>
            <a:chOff x="668631" y="303939"/>
            <a:chExt cx="11413737" cy="6093976"/>
          </a:xfrm>
        </p:grpSpPr>
        <p:sp>
          <p:nvSpPr>
            <p:cNvPr id="12" name="Rectangle 11">
              <a:extLst>
                <a:ext uri="{FF2B5EF4-FFF2-40B4-BE49-F238E27FC236}">
                  <a16:creationId xmlns="" xmlns:a16="http://schemas.microsoft.com/office/drawing/2014/main" id="{66D2954B-ACA5-4740-A717-66FEB8B3BC3A}"/>
                </a:ext>
              </a:extLst>
            </p:cNvPr>
            <p:cNvSpPr/>
            <p:nvPr/>
          </p:nvSpPr>
          <p:spPr bwMode="auto">
            <a:xfrm>
              <a:off x="8200680" y="2042089"/>
              <a:ext cx="3881688" cy="696625"/>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3" name="Rectangle 12">
              <a:extLst>
                <a:ext uri="{FF2B5EF4-FFF2-40B4-BE49-F238E27FC236}">
                  <a16:creationId xmlns="" xmlns:a16="http://schemas.microsoft.com/office/drawing/2014/main" id="{6D3D7662-8551-4B62-9A5C-781499A8A43C}"/>
                </a:ext>
              </a:extLst>
            </p:cNvPr>
            <p:cNvSpPr/>
            <p:nvPr/>
          </p:nvSpPr>
          <p:spPr bwMode="auto">
            <a:xfrm>
              <a:off x="668631" y="1449803"/>
              <a:ext cx="6444171" cy="166927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icm:hasExpectationReport</a:t>
              </a:r>
              <a:r>
                <a:rPr lang="en-US" altLang="aa-ET" sz="1000" dirty="0">
                  <a:latin typeface="Courier New" panose="02070309020205020404" pitchFamily="49" charset="0"/>
                  <a:cs typeface="Courier New" panose="02070309020205020404" pitchFamily="49" charset="0"/>
                </a:rPr>
                <a:t>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 </a:t>
              </a:r>
              <a:r>
                <a:rPr lang="en-US" altLang="aa-ET" sz="1000" dirty="0" err="1">
                  <a:latin typeface="Courier New" panose="02070309020205020404" pitchFamily="49" charset="0"/>
                  <a:cs typeface="Courier New" panose="02070309020205020404" pitchFamily="49" charset="0"/>
                </a:rPr>
                <a:t>icm:DeliveryExpectationReport</a:t>
              </a:r>
              <a:r>
                <a:rPr lang="en-US" altLang="aa-ET" sz="1000" dirty="0">
                  <a:latin typeface="Courier New" panose="02070309020205020404" pitchFamily="49" charset="0"/>
                  <a:cs typeface="Courier New" panose="02070309020205020404" pitchFamily="49" charset="0"/>
                </a:rPr>
                <a:t>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icm:reportsAbout</a:t>
              </a:r>
              <a:r>
                <a:rPr lang="en-US" altLang="aa-ET" sz="1000" dirty="0">
                  <a:latin typeface="Courier New" panose="02070309020205020404" pitchFamily="49" charset="0"/>
                  <a:cs typeface="Courier New" panose="02070309020205020404" pitchFamily="49" charset="0"/>
                </a:rPr>
                <a:t> :Exp1_slice_delivery ;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icm:targetReport</a:t>
              </a:r>
              <a:r>
                <a:rPr lang="en-US" altLang="aa-ET" sz="1000" dirty="0">
                  <a:latin typeface="Courier New" panose="02070309020205020404" pitchFamily="49" charset="0"/>
                  <a:cs typeface="Courier New" panose="02070309020205020404" pitchFamily="49" charset="0"/>
                </a:rPr>
                <a:t> inv:slice000001 ;</a:t>
              </a:r>
              <a:br>
                <a:rPr lang="en-US" altLang="aa-ET" sz="1000" dirty="0">
                  <a:latin typeface="Courier New" panose="02070309020205020404" pitchFamily="49" charset="0"/>
                  <a:cs typeface="Courier New" panose="02070309020205020404" pitchFamily="49" charset="0"/>
                </a:rPr>
              </a:br>
              <a:r>
                <a:rPr lang="en-US" altLang="aa-ET" sz="1000" dirty="0">
                  <a:latin typeface="Courier New" panose="02070309020205020404" pitchFamily="49" charset="0"/>
                  <a:cs typeface="Courier New" panose="02070309020205020404" pitchFamily="49" charset="0"/>
                </a:rPr>
                <a:t>    </a:t>
              </a: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icm:paramsCompliant</a:t>
              </a:r>
              <a:r>
                <a:rPr lang="en-US" altLang="aa-ET" sz="1000" dirty="0">
                  <a:latin typeface="Courier New" panose="02070309020205020404" pitchFamily="49" charset="0"/>
                  <a:cs typeface="Courier New" panose="02070309020205020404" pitchFamily="49" charset="0"/>
                </a:rPr>
                <a:t>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 </a:t>
              </a:r>
              <a:r>
                <a:rPr lang="en-US" altLang="aa-ET" sz="1000" dirty="0" err="1">
                  <a:latin typeface="Courier New" panose="02070309020205020404" pitchFamily="49" charset="0"/>
                  <a:cs typeface="Courier New" panose="02070309020205020404" pitchFamily="49" charset="0"/>
                </a:rPr>
                <a:t>icm:DeliveryParam</a:t>
              </a:r>
              <a:r>
                <a:rPr lang="en-US" altLang="aa-ET" sz="1000" dirty="0">
                  <a:latin typeface="Courier New" panose="02070309020205020404" pitchFamily="49" charset="0"/>
                  <a:cs typeface="Courier New" panose="02070309020205020404" pitchFamily="49" charset="0"/>
                </a:rPr>
                <a:t> ;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icm:reportsAbout</a:t>
              </a:r>
              <a:r>
                <a:rPr lang="en-US" altLang="aa-ET" sz="1000" dirty="0">
                  <a:latin typeface="Courier New" panose="02070309020205020404" pitchFamily="49" charset="0"/>
                  <a:cs typeface="Courier New" panose="02070309020205020404" pitchFamily="49" charset="0"/>
                </a:rPr>
                <a:t> :Par1_slice_description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icm:targetDescription</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cat:ExampleSlice</a:t>
              </a:r>
              <a:r>
                <a:rPr lang="en-US" altLang="aa-ET" sz="1000" dirty="0">
                  <a:latin typeface="Courier New" panose="02070309020205020404" pitchFamily="49" charset="0"/>
                  <a:cs typeface="Courier New" panose="02070309020205020404" pitchFamily="49" charset="0"/>
                </a:rPr>
                <a:t> ]</a:t>
              </a: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r>
              <a:br>
                <a:rPr lang="en-US" altLang="aa-ET" sz="1000" dirty="0">
                  <a:latin typeface="Courier New" panose="02070309020205020404" pitchFamily="49" charset="0"/>
                  <a:cs typeface="Courier New" panose="02070309020205020404" pitchFamily="49" charset="0"/>
                </a:rPr>
              </a:br>
              <a:r>
                <a:rPr lang="en-US" altLang="aa-ET" sz="1000" dirty="0">
                  <a:latin typeface="Courier New" panose="02070309020205020404" pitchFamily="49" charset="0"/>
                  <a:cs typeface="Courier New" panose="02070309020205020404" pitchFamily="49" charset="0"/>
                </a:rPr>
                <a:t>  </a:t>
              </a: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t>
              </a:r>
              <a:endParaRPr kumimoji="0" lang="aa-ET" altLang="aa-ET" sz="12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4" name="Straight Connector 13">
              <a:extLst>
                <a:ext uri="{FF2B5EF4-FFF2-40B4-BE49-F238E27FC236}">
                  <a16:creationId xmlns="" xmlns:a16="http://schemas.microsoft.com/office/drawing/2014/main" id="{98BF3597-913F-4504-8D6D-58C84C3C2AA8}"/>
                </a:ext>
              </a:extLst>
            </p:cNvPr>
            <p:cNvCxnSpPr>
              <a:cxnSpLocks/>
            </p:cNvCxnSpPr>
            <p:nvPr/>
          </p:nvCxnSpPr>
          <p:spPr bwMode="auto">
            <a:xfrm flipH="1" flipV="1">
              <a:off x="7156175" y="1452922"/>
              <a:ext cx="1015598" cy="589167"/>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15" name="Straight Connector 14">
              <a:extLst>
                <a:ext uri="{FF2B5EF4-FFF2-40B4-BE49-F238E27FC236}">
                  <a16:creationId xmlns="" xmlns:a16="http://schemas.microsoft.com/office/drawing/2014/main" id="{B78CC793-86FD-439B-98D3-063E15371F8E}"/>
                </a:ext>
              </a:extLst>
            </p:cNvPr>
            <p:cNvCxnSpPr>
              <a:cxnSpLocks/>
            </p:cNvCxnSpPr>
            <p:nvPr/>
          </p:nvCxnSpPr>
          <p:spPr bwMode="auto">
            <a:xfrm flipH="1">
              <a:off x="7156175" y="2738714"/>
              <a:ext cx="1015598" cy="380367"/>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sp>
          <p:nvSpPr>
            <p:cNvPr id="22" name="Rectangle 2">
              <a:extLst>
                <a:ext uri="{FF2B5EF4-FFF2-40B4-BE49-F238E27FC236}">
                  <a16:creationId xmlns="" xmlns:a16="http://schemas.microsoft.com/office/drawing/2014/main" id="{F2D2791E-0878-4CB1-AFB5-0184ACE9271B}"/>
                </a:ext>
              </a:extLst>
            </p:cNvPr>
            <p:cNvSpPr>
              <a:spLocks noChangeArrowheads="1"/>
            </p:cNvSpPr>
            <p:nvPr/>
          </p:nvSpPr>
          <p:spPr bwMode="auto">
            <a:xfrm>
              <a:off x="8405548" y="303939"/>
              <a:ext cx="367682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rdfs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a:t>
              </a:r>
              <a:r>
                <a:rPr kumimoji="0" lang="en-US"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http://www.w3.org/2000/01/rdf-schema#</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&gt;</a:t>
              </a:r>
              <a:r>
                <a:rPr lang="aa-ET" altLang="aa-ET" sz="500" dirty="0">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xsd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&lt;</a:t>
              </a:r>
              <a:r>
                <a:rPr lang="en-US" altLang="aa-ET" sz="500" dirty="0">
                  <a:latin typeface="Courier New" panose="02070309020205020404" pitchFamily="49" charset="0"/>
                  <a:cs typeface="Courier New" panose="02070309020205020404" pitchFamily="49" charset="0"/>
                </a:rPr>
                <a:t>http://www.w3.org/2001/XMLSchema#</a:t>
              </a:r>
              <a:r>
                <a:rPr lang="aa-ET" altLang="aa-ET" sz="500" dirty="0">
                  <a:latin typeface="Courier New" panose="02070309020205020404" pitchFamily="49" charset="0"/>
                  <a:cs typeface="Courier New" panose="02070309020205020404" pitchFamily="49" charset="0"/>
                </a:rPr>
                <a:t>&gt; .</a:t>
              </a: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a:t>
              </a:r>
              <a:r>
                <a:rPr lang="en-US" altLang="aa-ET" sz="500" dirty="0" err="1">
                  <a:latin typeface="Courier New" panose="02070309020205020404" pitchFamily="49" charset="0"/>
                  <a:cs typeface="Courier New" panose="02070309020205020404" pitchFamily="49" charset="0"/>
                </a:rPr>
                <a:t>ExampleIntentReportXYZ</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 </a:t>
              </a:r>
              <a:r>
                <a:rPr lang="en-US" altLang="aa-ET" sz="500" dirty="0" err="1">
                  <a:latin typeface="Courier New" panose="02070309020205020404" pitchFamily="49" charset="0"/>
                  <a:cs typeface="Courier New" panose="02070309020205020404" pitchFamily="49" charset="0"/>
                </a:rPr>
                <a:t>icm:IntentReport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rdfs:comment</a:t>
              </a:r>
              <a:r>
                <a:rPr lang="en-US" altLang="aa-ET" sz="500" dirty="0">
                  <a:latin typeface="Courier New" panose="02070309020205020404" pitchFamily="49" charset="0"/>
                  <a:cs typeface="Courier New" panose="02070309020205020404" pitchFamily="49" charset="0"/>
                </a:rPr>
                <a:t> "example intent report"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imo:intentOwner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imo:intentHandler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IntentManagerABC</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ExampleIntentXYZ</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icm:reportTimestamp</a:t>
              </a:r>
              <a:r>
                <a:rPr lang="en-US" altLang="aa-ET" sz="500" dirty="0">
                  <a:latin typeface="Courier New" panose="02070309020205020404" pitchFamily="49" charset="0"/>
                  <a:cs typeface="Courier New" panose="02070309020205020404" pitchFamily="49" charset="0"/>
                </a:rPr>
                <a:t> [ t:inXSDDateTimeStamp "2022-12-01T10:30:10+10:00"^^</a:t>
              </a:r>
              <a:r>
                <a:rPr lang="en-US" altLang="aa-ET" sz="500" dirty="0" err="1">
                  <a:latin typeface="Courier New" panose="02070309020205020404" pitchFamily="49" charset="0"/>
                  <a:cs typeface="Courier New" panose="02070309020205020404" pitchFamily="49" charset="0"/>
                </a:rPr>
                <a:t>xsd:dateTime</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icm:currentIntentHandlingState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icm:StateCompliant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icm:currentIntentUpdateState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icm:StateNoUpdate</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icm:reportNumber</a:t>
              </a:r>
              <a:r>
                <a:rPr lang="en-US" altLang="aa-ET" sz="500" dirty="0">
                  <a:latin typeface="Courier New" panose="02070309020205020404" pitchFamily="49" charset="0"/>
                  <a:cs typeface="Courier New" panose="02070309020205020404" pitchFamily="49" charset="0"/>
                </a:rPr>
                <a:t> 42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icm:hasExpectationReport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:Exp1_slice_delivery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:Par1_slice_description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cat:ExampleSlice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:Exp2_slice_property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:Par2_slice_state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sli:sliceState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sli:available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:Exp3_service_delivery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:Par3_service_description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cat:ExampleService</a:t>
              </a:r>
              <a:r>
                <a:rPr lang="en-US" altLang="aa-ET" sz="500" dirty="0">
                  <a:latin typeface="Courier New" panose="02070309020205020404" pitchFamily="49" charset="0"/>
                  <a:cs typeface="Courier New" panose="02070309020205020404" pitchFamily="49" charset="0"/>
                </a:rPr>
                <a:t> ] </a:t>
              </a:r>
              <a:r>
                <a:rPr lang="aa-ET" altLang="aa-ET" sz="500" dirty="0">
                  <a:latin typeface="Courier New" panose="02070309020205020404" pitchFamily="49" charset="0"/>
                  <a:cs typeface="Courier New" panose="02070309020205020404" pitchFamily="49" charset="0"/>
                </a:rPr>
                <a:t>;</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:Exp4_service_property ;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:Par4_latency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met:latency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8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met:unitS</a:t>
              </a:r>
              <a:r>
                <a:rPr lang="en-US" altLang="aa-ET" sz="500" dirty="0">
                  <a:latin typeface="Courier New" panose="02070309020205020404" pitchFamily="49" charset="0"/>
                  <a:cs typeface="Courier New" panose="02070309020205020404" pitchFamily="49" charset="0"/>
                </a:rPr>
                <a:t> ]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:Par5_throughput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met:throughput</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15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met:unitMBPS</a:t>
              </a:r>
              <a:r>
                <a:rPr lang="en-US" altLang="aa-ET" sz="500" dirty="0">
                  <a:latin typeface="Courier New" panose="02070309020205020404" pitchFamily="49" charset="0"/>
                  <a:cs typeface="Courier New" panose="02070309020205020404" pitchFamily="49" charset="0"/>
                </a:rPr>
                <a:t> ]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:Par6_availability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met:availability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99.93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met:percentage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icm:ReportingExpectationReport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:Exp5_reporting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ex:ExampleIntentXYZ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:Par7_interval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icm:reportingIntervalLeft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t:Duration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t:numericDuration 10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t:temporalUnit t:unitMinute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:Par8_event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icm:reportingEvent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icm:reportingIntervalExpired</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t>
              </a:r>
              <a:r>
                <a:rPr lang="aa-ET" altLang="aa-ET" sz="500" dirty="0">
                  <a:latin typeface="Courier New" panose="02070309020205020404" pitchFamily="49" charset="0"/>
                  <a:cs typeface="Courier New" panose="02070309020205020404" pitchFamily="49" charset="0"/>
                </a:rPr>
                <a:t> ;</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 </a:t>
              </a:r>
            </a:p>
          </p:txBody>
        </p:sp>
      </p:grpSp>
    </p:spTree>
    <p:extLst>
      <p:ext uri="{BB962C8B-B14F-4D97-AF65-F5344CB8AC3E}">
        <p14:creationId xmlns:p14="http://schemas.microsoft.com/office/powerpoint/2010/main" val="2044196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600450"/>
            <a:ext cx="6364658" cy="2687955"/>
          </a:xfrm>
        </p:spPr>
        <p:txBody>
          <a:bodyPr>
            <a:normAutofit/>
          </a:bodyPr>
          <a:lstStyle/>
          <a:p>
            <a:r>
              <a:rPr lang="aa-ET" sz="1400" dirty="0"/>
              <a:t>The property expectation report confirms compliance of the re</a:t>
            </a:r>
            <a:r>
              <a:rPr lang="en-US" sz="1400" dirty="0"/>
              <a:t>q</a:t>
            </a:r>
            <a:r>
              <a:rPr lang="aa-ET" sz="1400" dirty="0" err="1"/>
              <a:t>uired</a:t>
            </a:r>
            <a:r>
              <a:rPr lang="aa-ET" sz="1400" dirty="0"/>
              <a:t> slice state</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REPORTING EXAMPLE</a:t>
            </a:r>
            <a:br>
              <a:rPr lang="aa-ET" dirty="0"/>
            </a:br>
            <a:r>
              <a:rPr lang="aa-ET" dirty="0"/>
              <a:t>4. Properties of the slice</a:t>
            </a:r>
            <a:endParaRPr lang="en-GB" dirty="0">
              <a:solidFill>
                <a:srgbClr val="FF0000"/>
              </a:solidFill>
            </a:endParaRPr>
          </a:p>
        </p:txBody>
      </p:sp>
      <p:grpSp>
        <p:nvGrpSpPr>
          <p:cNvPr id="16" name="Group 15">
            <a:extLst>
              <a:ext uri="{FF2B5EF4-FFF2-40B4-BE49-F238E27FC236}">
                <a16:creationId xmlns="" xmlns:a16="http://schemas.microsoft.com/office/drawing/2014/main" id="{3DC5A237-4612-450D-AF54-A9F27A0A68C9}"/>
              </a:ext>
            </a:extLst>
          </p:cNvPr>
          <p:cNvGrpSpPr/>
          <p:nvPr/>
        </p:nvGrpSpPr>
        <p:grpSpPr>
          <a:xfrm>
            <a:off x="668631" y="303939"/>
            <a:ext cx="11413737" cy="6093976"/>
            <a:chOff x="668631" y="303939"/>
            <a:chExt cx="11413737" cy="6093976"/>
          </a:xfrm>
        </p:grpSpPr>
        <p:sp>
          <p:nvSpPr>
            <p:cNvPr id="17" name="Rectangle 16">
              <a:extLst>
                <a:ext uri="{FF2B5EF4-FFF2-40B4-BE49-F238E27FC236}">
                  <a16:creationId xmlns="" xmlns:a16="http://schemas.microsoft.com/office/drawing/2014/main" id="{DCDB587B-3BCF-4191-9387-67495EF46B85}"/>
                </a:ext>
              </a:extLst>
            </p:cNvPr>
            <p:cNvSpPr/>
            <p:nvPr/>
          </p:nvSpPr>
          <p:spPr bwMode="auto">
            <a:xfrm>
              <a:off x="8200680" y="2731536"/>
              <a:ext cx="3881688" cy="633295"/>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8" name="Rectangle 17">
              <a:extLst>
                <a:ext uri="{FF2B5EF4-FFF2-40B4-BE49-F238E27FC236}">
                  <a16:creationId xmlns="" xmlns:a16="http://schemas.microsoft.com/office/drawing/2014/main" id="{51DAA25C-006A-4188-A92F-4C630529A075}"/>
                </a:ext>
              </a:extLst>
            </p:cNvPr>
            <p:cNvSpPr/>
            <p:nvPr/>
          </p:nvSpPr>
          <p:spPr bwMode="auto">
            <a:xfrm>
              <a:off x="668631" y="1449803"/>
              <a:ext cx="6444171" cy="166927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eaLnBrk="0" fontAlgn="base" hangingPunct="0">
                <a:spcBef>
                  <a:spcPct val="0"/>
                </a:spcBef>
                <a:spcAft>
                  <a:spcPct val="0"/>
                </a:spcAft>
              </a:pPr>
              <a:r>
                <a:rPr lang="en-US" altLang="aa-ET" sz="1000" dirty="0">
                  <a:latin typeface="Courier New" panose="02070309020205020404" pitchFamily="49" charset="0"/>
                  <a:cs typeface="Courier New" panose="02070309020205020404" pitchFamily="49" charset="0"/>
                </a:rPr>
                <a:t>   </a:t>
              </a: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 </a:t>
              </a:r>
              <a:r>
                <a:rPr lang="en-US" altLang="aa-ET" sz="1000" dirty="0" err="1">
                  <a:latin typeface="Courier New" panose="02070309020205020404" pitchFamily="49" charset="0"/>
                  <a:cs typeface="Courier New" panose="02070309020205020404" pitchFamily="49" charset="0"/>
                </a:rPr>
                <a:t>icm:PropertyExpectationReport</a:t>
              </a:r>
              <a:r>
                <a:rPr lang="en-US" altLang="aa-ET" sz="1000" dirty="0">
                  <a:latin typeface="Courier New" panose="02070309020205020404" pitchFamily="49" charset="0"/>
                  <a:cs typeface="Courier New" panose="02070309020205020404" pitchFamily="49" charset="0"/>
                </a:rPr>
                <a:t> ;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icm:reportsAbout</a:t>
              </a:r>
              <a:r>
                <a:rPr lang="en-US" altLang="aa-ET" sz="1000" dirty="0">
                  <a:latin typeface="Courier New" panose="02070309020205020404" pitchFamily="49" charset="0"/>
                  <a:cs typeface="Courier New" panose="02070309020205020404" pitchFamily="49" charset="0"/>
                </a:rPr>
                <a:t> :Exp2_slice_property ;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icm:target</a:t>
              </a:r>
              <a:r>
                <a:rPr lang="aa-ET" altLang="aa-ET" sz="1000" dirty="0">
                  <a:latin typeface="Courier New" panose="02070309020205020404" pitchFamily="49" charset="0"/>
                  <a:cs typeface="Courier New" panose="02070309020205020404" pitchFamily="49" charset="0"/>
                </a:rPr>
                <a:t>Report</a:t>
              </a:r>
              <a:r>
                <a:rPr lang="en-US" altLang="aa-ET" sz="1000" dirty="0">
                  <a:latin typeface="Courier New" panose="02070309020205020404" pitchFamily="49" charset="0"/>
                  <a:cs typeface="Courier New" panose="02070309020205020404" pitchFamily="49" charset="0"/>
                </a:rPr>
                <a:t> inv:slice000001 ;</a:t>
              </a:r>
              <a:br>
                <a:rPr lang="en-US" altLang="aa-ET" sz="1000" dirty="0">
                  <a:latin typeface="Courier New" panose="02070309020205020404" pitchFamily="49" charset="0"/>
                  <a:cs typeface="Courier New" panose="02070309020205020404" pitchFamily="49" charset="0"/>
                </a:rPr>
              </a:br>
              <a:r>
                <a:rPr lang="en-US" altLang="aa-ET" sz="1000" dirty="0">
                  <a:latin typeface="Courier New" panose="02070309020205020404" pitchFamily="49" charset="0"/>
                  <a:cs typeface="Courier New" panose="02070309020205020404" pitchFamily="49" charset="0"/>
                </a:rPr>
                <a:t>     </a:t>
              </a: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icm:paramsCompliant</a:t>
              </a:r>
              <a:r>
                <a:rPr lang="en-US" altLang="aa-ET" sz="1000" dirty="0">
                  <a:latin typeface="Courier New" panose="02070309020205020404" pitchFamily="49" charset="0"/>
                  <a:cs typeface="Courier New" panose="02070309020205020404" pitchFamily="49" charset="0"/>
                </a:rPr>
                <a:t>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 </a:t>
              </a:r>
              <a:r>
                <a:rPr lang="en-US" altLang="aa-ET" sz="1000" dirty="0" err="1">
                  <a:latin typeface="Courier New" panose="02070309020205020404" pitchFamily="49" charset="0"/>
                  <a:cs typeface="Courier New" panose="02070309020205020404" pitchFamily="49" charset="0"/>
                </a:rPr>
                <a:t>icm:PropertyParam</a:t>
              </a:r>
              <a:r>
                <a:rPr lang="en-US" altLang="aa-ET" sz="1000" dirty="0">
                  <a:latin typeface="Courier New" panose="02070309020205020404" pitchFamily="49" charset="0"/>
                  <a:cs typeface="Courier New" panose="02070309020205020404" pitchFamily="49" charset="0"/>
                </a:rPr>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icm:reportsAbout</a:t>
              </a:r>
              <a:r>
                <a:rPr lang="en-US" altLang="aa-ET" sz="1000" dirty="0">
                  <a:latin typeface="Courier New" panose="02070309020205020404" pitchFamily="49" charset="0"/>
                  <a:cs typeface="Courier New" panose="02070309020205020404" pitchFamily="49" charset="0"/>
                </a:rPr>
                <a:t> :Par2_slice_state ;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sli:sliceState</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sli:available</a:t>
              </a:r>
              <a:r>
                <a:rPr lang="en-US" altLang="aa-ET" sz="1000" dirty="0">
                  <a:latin typeface="Courier New" panose="02070309020205020404" pitchFamily="49" charset="0"/>
                  <a:cs typeface="Courier New" panose="02070309020205020404" pitchFamily="49" charset="0"/>
                </a:rPr>
                <a:t> ]</a:t>
              </a: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r>
              <a:br>
                <a:rPr lang="en-US" altLang="aa-ET" sz="1000" dirty="0">
                  <a:latin typeface="Courier New" panose="02070309020205020404" pitchFamily="49" charset="0"/>
                  <a:cs typeface="Courier New" panose="02070309020205020404" pitchFamily="49" charset="0"/>
                </a:rPr>
              </a:br>
              <a:r>
                <a:rPr lang="en-US" altLang="aa-ET" sz="1000" dirty="0">
                  <a:latin typeface="Courier New" panose="02070309020205020404" pitchFamily="49" charset="0"/>
                  <a:cs typeface="Courier New" panose="02070309020205020404" pitchFamily="49" charset="0"/>
                </a:rPr>
                <a:t>   </a:t>
              </a: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 </a:t>
              </a:r>
              <a:endParaRPr lang="aa-ET" altLang="aa-ET" sz="1000" dirty="0">
                <a:latin typeface="Courier New" panose="02070309020205020404" pitchFamily="49" charset="0"/>
                <a:cs typeface="Courier New" panose="02070309020205020404" pitchFamily="49" charset="0"/>
              </a:endParaRPr>
            </a:p>
          </p:txBody>
        </p:sp>
        <p:cxnSp>
          <p:nvCxnSpPr>
            <p:cNvPr id="19" name="Straight Connector 18">
              <a:extLst>
                <a:ext uri="{FF2B5EF4-FFF2-40B4-BE49-F238E27FC236}">
                  <a16:creationId xmlns="" xmlns:a16="http://schemas.microsoft.com/office/drawing/2014/main" id="{957450C1-6785-4895-AEB0-3B15F778948F}"/>
                </a:ext>
              </a:extLst>
            </p:cNvPr>
            <p:cNvCxnSpPr>
              <a:cxnSpLocks/>
            </p:cNvCxnSpPr>
            <p:nvPr/>
          </p:nvCxnSpPr>
          <p:spPr bwMode="auto">
            <a:xfrm flipH="1" flipV="1">
              <a:off x="7156175" y="1452923"/>
              <a:ext cx="1015598" cy="1278613"/>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sp>
          <p:nvSpPr>
            <p:cNvPr id="20" name="Rectangle 2">
              <a:extLst>
                <a:ext uri="{FF2B5EF4-FFF2-40B4-BE49-F238E27FC236}">
                  <a16:creationId xmlns="" xmlns:a16="http://schemas.microsoft.com/office/drawing/2014/main" id="{CE9AAFC1-2FB1-4732-9AAF-8D258BA00E4D}"/>
                </a:ext>
              </a:extLst>
            </p:cNvPr>
            <p:cNvSpPr>
              <a:spLocks noChangeArrowheads="1"/>
            </p:cNvSpPr>
            <p:nvPr/>
          </p:nvSpPr>
          <p:spPr bwMode="auto">
            <a:xfrm>
              <a:off x="8405548" y="303939"/>
              <a:ext cx="367682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rdfs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a:t>
              </a:r>
              <a:r>
                <a:rPr kumimoji="0" lang="en-US"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http://www.w3.org/2000/01/rdf-schema#</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&gt;</a:t>
              </a:r>
              <a:r>
                <a:rPr lang="aa-ET" altLang="aa-ET" sz="500" dirty="0">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xsd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&lt;</a:t>
              </a:r>
              <a:r>
                <a:rPr lang="en-US" altLang="aa-ET" sz="500" dirty="0">
                  <a:latin typeface="Courier New" panose="02070309020205020404" pitchFamily="49" charset="0"/>
                  <a:cs typeface="Courier New" panose="02070309020205020404" pitchFamily="49" charset="0"/>
                </a:rPr>
                <a:t>http://www.w3.org/2001/XMLSchema#</a:t>
              </a:r>
              <a:r>
                <a:rPr lang="aa-ET" altLang="aa-ET" sz="500" dirty="0">
                  <a:latin typeface="Courier New" panose="02070309020205020404" pitchFamily="49" charset="0"/>
                  <a:cs typeface="Courier New" panose="02070309020205020404" pitchFamily="49" charset="0"/>
                </a:rPr>
                <a:t>&gt; .</a:t>
              </a: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a:t>
              </a:r>
              <a:r>
                <a:rPr lang="en-US" altLang="aa-ET" sz="500" dirty="0" err="1">
                  <a:latin typeface="Courier New" panose="02070309020205020404" pitchFamily="49" charset="0"/>
                  <a:cs typeface="Courier New" panose="02070309020205020404" pitchFamily="49" charset="0"/>
                </a:rPr>
                <a:t>ExampleIntentReportXYZ</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 </a:t>
              </a:r>
              <a:r>
                <a:rPr lang="en-US" altLang="aa-ET" sz="500" dirty="0" err="1">
                  <a:latin typeface="Courier New" panose="02070309020205020404" pitchFamily="49" charset="0"/>
                  <a:cs typeface="Courier New" panose="02070309020205020404" pitchFamily="49" charset="0"/>
                </a:rPr>
                <a:t>icm:IntentReport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rdfs:comment</a:t>
              </a:r>
              <a:r>
                <a:rPr lang="en-US" altLang="aa-ET" sz="500" dirty="0">
                  <a:latin typeface="Courier New" panose="02070309020205020404" pitchFamily="49" charset="0"/>
                  <a:cs typeface="Courier New" panose="02070309020205020404" pitchFamily="49" charset="0"/>
                </a:rPr>
                <a:t> "example intent report"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imo:intentOwner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imo:intentHandler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IntentManagerABC</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ExampleIntentXYZ</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icm:reportTimestamp</a:t>
              </a:r>
              <a:r>
                <a:rPr lang="en-US" altLang="aa-ET" sz="500" dirty="0">
                  <a:latin typeface="Courier New" panose="02070309020205020404" pitchFamily="49" charset="0"/>
                  <a:cs typeface="Courier New" panose="02070309020205020404" pitchFamily="49" charset="0"/>
                </a:rPr>
                <a:t> [ t:inXSDDateTimeStamp "2022-12-01T10:30:10+10:00"^^</a:t>
              </a:r>
              <a:r>
                <a:rPr lang="en-US" altLang="aa-ET" sz="500" dirty="0" err="1">
                  <a:latin typeface="Courier New" panose="02070309020205020404" pitchFamily="49" charset="0"/>
                  <a:cs typeface="Courier New" panose="02070309020205020404" pitchFamily="49" charset="0"/>
                </a:rPr>
                <a:t>xsd:dateTime</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icm:currentIntentHandlingState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icm:StateCompliant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icm:currentIntentUpdateState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icm:StateNoUpdate</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icm:reportNumber</a:t>
              </a:r>
              <a:r>
                <a:rPr lang="en-US" altLang="aa-ET" sz="500" dirty="0">
                  <a:latin typeface="Courier New" panose="02070309020205020404" pitchFamily="49" charset="0"/>
                  <a:cs typeface="Courier New" panose="02070309020205020404" pitchFamily="49" charset="0"/>
                </a:rPr>
                <a:t> 42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icm:hasExpectationReport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:Exp1_slice_delivery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:Par1_slice_description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cat:ExampleSlice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:Exp2_slice_property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:Par2_slice_state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sli:sliceState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sli:available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:Exp3_service_delivery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:Par3_service_description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cat:ExampleService</a:t>
              </a:r>
              <a:r>
                <a:rPr lang="en-US" altLang="aa-ET" sz="500" dirty="0">
                  <a:latin typeface="Courier New" panose="02070309020205020404" pitchFamily="49" charset="0"/>
                  <a:cs typeface="Courier New" panose="02070309020205020404" pitchFamily="49" charset="0"/>
                </a:rPr>
                <a:t> ] </a:t>
              </a:r>
              <a:r>
                <a:rPr lang="aa-ET" altLang="aa-ET" sz="500" dirty="0">
                  <a:latin typeface="Courier New" panose="02070309020205020404" pitchFamily="49" charset="0"/>
                  <a:cs typeface="Courier New" panose="02070309020205020404" pitchFamily="49" charset="0"/>
                </a:rPr>
                <a:t>;</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:Exp4_service_property ;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:Par4_latency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met:latency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8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met:unitS</a:t>
              </a:r>
              <a:r>
                <a:rPr lang="en-US" altLang="aa-ET" sz="500" dirty="0">
                  <a:latin typeface="Courier New" panose="02070309020205020404" pitchFamily="49" charset="0"/>
                  <a:cs typeface="Courier New" panose="02070309020205020404" pitchFamily="49" charset="0"/>
                </a:rPr>
                <a:t> ]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:Par5_throughput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met:throughput</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15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met:unitMBPS</a:t>
              </a:r>
              <a:r>
                <a:rPr lang="en-US" altLang="aa-ET" sz="500" dirty="0">
                  <a:latin typeface="Courier New" panose="02070309020205020404" pitchFamily="49" charset="0"/>
                  <a:cs typeface="Courier New" panose="02070309020205020404" pitchFamily="49" charset="0"/>
                </a:rPr>
                <a:t> ]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:Par6_availability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met:availability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99.93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met:percentage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icm:ReportingExpectationReport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:Exp5_reporting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ex:ExampleIntentXYZ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:Par7_interval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icm:reportingIntervalLeft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t:Duration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t:numericDuration 10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t:temporalUnit t:unitMinute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:Par8_event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icm:reportingEvent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icm:reportingIntervalExpired</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t>
              </a:r>
              <a:r>
                <a:rPr lang="aa-ET" altLang="aa-ET" sz="500" dirty="0">
                  <a:latin typeface="Courier New" panose="02070309020205020404" pitchFamily="49" charset="0"/>
                  <a:cs typeface="Courier New" panose="02070309020205020404" pitchFamily="49" charset="0"/>
                </a:rPr>
                <a:t> ;</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 </a:t>
              </a:r>
            </a:p>
          </p:txBody>
        </p:sp>
      </p:grpSp>
    </p:spTree>
    <p:extLst>
      <p:ext uri="{BB962C8B-B14F-4D97-AF65-F5344CB8AC3E}">
        <p14:creationId xmlns:p14="http://schemas.microsoft.com/office/powerpoint/2010/main" val="16966499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600450"/>
            <a:ext cx="6364658" cy="2687955"/>
          </a:xfrm>
        </p:spPr>
        <p:txBody>
          <a:bodyPr>
            <a:normAutofit/>
          </a:bodyPr>
          <a:lstStyle/>
          <a:p>
            <a:r>
              <a:rPr lang="aa-ET" sz="1400" dirty="0"/>
              <a:t>Reporting about the required service:</a:t>
            </a:r>
          </a:p>
          <a:p>
            <a:pPr lvl="1"/>
            <a:r>
              <a:rPr lang="aa-ET" sz="1400" dirty="0"/>
              <a:t>The “</a:t>
            </a:r>
            <a:r>
              <a:rPr lang="aa-ET" sz="1400" dirty="0" err="1"/>
              <a:t>icm:targetReport</a:t>
            </a:r>
            <a:r>
              <a:rPr lang="aa-ET" sz="1400" dirty="0"/>
              <a:t>” property points at the selected service instance</a:t>
            </a:r>
          </a:p>
          <a:p>
            <a:pPr lvl="1"/>
            <a:r>
              <a:rPr lang="aa-ET" sz="1400" dirty="0"/>
              <a:t>The compliant params confirm the re</a:t>
            </a:r>
            <a:r>
              <a:rPr lang="en-US" sz="1400" dirty="0"/>
              <a:t>q</a:t>
            </a:r>
            <a:r>
              <a:rPr lang="aa-ET" sz="1400" dirty="0" err="1"/>
              <a:t>uired</a:t>
            </a:r>
            <a:r>
              <a:rPr lang="aa-ET" sz="1400" dirty="0"/>
              <a:t> kind of service. </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REPORTING EXAMPLE</a:t>
            </a:r>
            <a:br>
              <a:rPr lang="aa-ET" dirty="0"/>
            </a:br>
            <a:r>
              <a:rPr lang="aa-ET" dirty="0"/>
              <a:t>5. Chosen service instance</a:t>
            </a:r>
            <a:endParaRPr lang="en-GB" dirty="0">
              <a:solidFill>
                <a:srgbClr val="FF0000"/>
              </a:solidFill>
            </a:endParaRPr>
          </a:p>
        </p:txBody>
      </p:sp>
      <p:grpSp>
        <p:nvGrpSpPr>
          <p:cNvPr id="10" name="Group 9">
            <a:extLst>
              <a:ext uri="{FF2B5EF4-FFF2-40B4-BE49-F238E27FC236}">
                <a16:creationId xmlns="" xmlns:a16="http://schemas.microsoft.com/office/drawing/2014/main" id="{DD876AB2-8862-48C9-8D13-82203E78913B}"/>
              </a:ext>
            </a:extLst>
          </p:cNvPr>
          <p:cNvGrpSpPr/>
          <p:nvPr/>
        </p:nvGrpSpPr>
        <p:grpSpPr>
          <a:xfrm>
            <a:off x="668631" y="303939"/>
            <a:ext cx="11413737" cy="6093976"/>
            <a:chOff x="668631" y="303939"/>
            <a:chExt cx="11413737" cy="6093976"/>
          </a:xfrm>
        </p:grpSpPr>
        <p:sp>
          <p:nvSpPr>
            <p:cNvPr id="11" name="Rectangle 10">
              <a:extLst>
                <a:ext uri="{FF2B5EF4-FFF2-40B4-BE49-F238E27FC236}">
                  <a16:creationId xmlns="" xmlns:a16="http://schemas.microsoft.com/office/drawing/2014/main" id="{24BE3776-5EEC-45B4-8C46-A83400EBEB65}"/>
                </a:ext>
              </a:extLst>
            </p:cNvPr>
            <p:cNvSpPr/>
            <p:nvPr/>
          </p:nvSpPr>
          <p:spPr bwMode="auto">
            <a:xfrm>
              <a:off x="8200680" y="3342334"/>
              <a:ext cx="3881688" cy="633295"/>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2" name="Rectangle 11">
              <a:extLst>
                <a:ext uri="{FF2B5EF4-FFF2-40B4-BE49-F238E27FC236}">
                  <a16:creationId xmlns="" xmlns:a16="http://schemas.microsoft.com/office/drawing/2014/main" id="{79D07919-B826-4D02-9EF0-1D48ED884DD2}"/>
                </a:ext>
              </a:extLst>
            </p:cNvPr>
            <p:cNvSpPr/>
            <p:nvPr/>
          </p:nvSpPr>
          <p:spPr bwMode="auto">
            <a:xfrm>
              <a:off x="668631" y="1449803"/>
              <a:ext cx="6444171" cy="166927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 </a:t>
              </a:r>
              <a:r>
                <a:rPr lang="en-US" altLang="aa-ET" sz="1000" dirty="0" err="1">
                  <a:latin typeface="Courier New" panose="02070309020205020404" pitchFamily="49" charset="0"/>
                  <a:cs typeface="Courier New" panose="02070309020205020404" pitchFamily="49" charset="0"/>
                </a:rPr>
                <a:t>icm:DeliveryExpectationReport</a:t>
              </a:r>
              <a:r>
                <a:rPr lang="en-US" altLang="aa-ET" sz="1000" dirty="0">
                  <a:latin typeface="Courier New" panose="02070309020205020404" pitchFamily="49" charset="0"/>
                  <a:cs typeface="Courier New" panose="02070309020205020404" pitchFamily="49" charset="0"/>
                </a:rPr>
                <a:t> ;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icm:reportsAbout</a:t>
              </a:r>
              <a:r>
                <a:rPr lang="en-US" altLang="aa-ET" sz="1000" dirty="0">
                  <a:latin typeface="Courier New" panose="02070309020205020404" pitchFamily="49" charset="0"/>
                  <a:cs typeface="Courier New" panose="02070309020205020404" pitchFamily="49" charset="0"/>
                </a:rPr>
                <a:t> :Exp3_service_delivery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icm:target</a:t>
              </a:r>
              <a:r>
                <a:rPr lang="aa-ET" altLang="aa-ET" sz="1000" dirty="0">
                  <a:latin typeface="Courier New" panose="02070309020205020404" pitchFamily="49" charset="0"/>
                  <a:cs typeface="Courier New" panose="02070309020205020404" pitchFamily="49" charset="0"/>
                </a:rPr>
                <a:t>Report</a:t>
              </a:r>
              <a:r>
                <a:rPr lang="en-US" altLang="aa-ET" sz="1000" dirty="0">
                  <a:latin typeface="Courier New" panose="02070309020205020404" pitchFamily="49" charset="0"/>
                  <a:cs typeface="Courier New" panose="02070309020205020404" pitchFamily="49" charset="0"/>
                </a:rPr>
                <a:t> inv:service00010 ;</a:t>
              </a:r>
              <a:br>
                <a:rPr lang="en-US" altLang="aa-ET" sz="1000" dirty="0">
                  <a:latin typeface="Courier New" panose="02070309020205020404" pitchFamily="49" charset="0"/>
                  <a:cs typeface="Courier New" panose="02070309020205020404" pitchFamily="49" charset="0"/>
                </a:rPr>
              </a:b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icm:paramsCompliant</a:t>
              </a:r>
              <a:r>
                <a:rPr lang="en-US" altLang="aa-ET" sz="1000" dirty="0">
                  <a:latin typeface="Courier New" panose="02070309020205020404" pitchFamily="49" charset="0"/>
                  <a:cs typeface="Courier New" panose="02070309020205020404" pitchFamily="49" charset="0"/>
                </a:rPr>
                <a:t>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 </a:t>
              </a:r>
              <a:r>
                <a:rPr lang="en-US" altLang="aa-ET" sz="1000" dirty="0" err="1">
                  <a:latin typeface="Courier New" panose="02070309020205020404" pitchFamily="49" charset="0"/>
                  <a:cs typeface="Courier New" panose="02070309020205020404" pitchFamily="49" charset="0"/>
                </a:rPr>
                <a:t>icm:DeliveryParam</a:t>
              </a:r>
              <a:r>
                <a:rPr lang="en-US" altLang="aa-ET" sz="1000" dirty="0">
                  <a:latin typeface="Courier New" panose="02070309020205020404" pitchFamily="49" charset="0"/>
                  <a:cs typeface="Courier New" panose="02070309020205020404" pitchFamily="49" charset="0"/>
                </a:rPr>
                <a:t>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icm:reportsAbout</a:t>
              </a:r>
              <a:r>
                <a:rPr lang="en-US" altLang="aa-ET" sz="1000" dirty="0">
                  <a:latin typeface="Courier New" panose="02070309020205020404" pitchFamily="49" charset="0"/>
                  <a:cs typeface="Courier New" panose="02070309020205020404" pitchFamily="49" charset="0"/>
                </a:rPr>
                <a:t> :Par3_service_description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icm:targetDescription</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cat:ExampleService</a:t>
              </a:r>
              <a:r>
                <a:rPr lang="en-US" altLang="aa-ET" sz="1000" dirty="0">
                  <a:latin typeface="Courier New" panose="02070309020205020404" pitchFamily="49" charset="0"/>
                  <a:cs typeface="Courier New" panose="02070309020205020404" pitchFamily="49" charset="0"/>
                </a:rPr>
                <a:t> ] </a:t>
              </a:r>
              <a:r>
                <a:rPr lang="aa-ET" altLang="aa-ET" sz="1000" dirty="0">
                  <a:latin typeface="Courier New" panose="02070309020205020404" pitchFamily="49" charset="0"/>
                  <a:cs typeface="Courier New" panose="02070309020205020404" pitchFamily="49" charset="0"/>
                </a:rPr>
                <a:t>;</a:t>
              </a:r>
              <a:r>
                <a:rPr lang="en-US" altLang="aa-ET" sz="1000" dirty="0">
                  <a:latin typeface="Courier New" panose="02070309020205020404" pitchFamily="49" charset="0"/>
                  <a:cs typeface="Courier New" panose="02070309020205020404" pitchFamily="49" charset="0"/>
                </a:rPr>
                <a:t/>
              </a:r>
              <a:br>
                <a:rPr lang="en-US" altLang="aa-ET" sz="1000" dirty="0">
                  <a:latin typeface="Courier New" panose="02070309020205020404" pitchFamily="49" charset="0"/>
                  <a:cs typeface="Courier New" panose="02070309020205020404" pitchFamily="49" charset="0"/>
                </a:rPr>
              </a:br>
              <a:r>
                <a:rPr lang="en-US" altLang="aa-ET" sz="1000" dirty="0">
                  <a:latin typeface="Courier New" panose="02070309020205020404" pitchFamily="49" charset="0"/>
                  <a:cs typeface="Courier New" panose="02070309020205020404" pitchFamily="49" charset="0"/>
                </a:rPr>
                <a:t>   </a:t>
              </a: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t>
              </a:r>
              <a:endParaRPr lang="aa-ET" altLang="aa-ET" sz="1200" dirty="0">
                <a:latin typeface="Courier New" panose="02070309020205020404" pitchFamily="49" charset="0"/>
                <a:cs typeface="Courier New" panose="02070309020205020404" pitchFamily="49" charset="0"/>
              </a:endParaRPr>
            </a:p>
          </p:txBody>
        </p:sp>
        <p:cxnSp>
          <p:nvCxnSpPr>
            <p:cNvPr id="13" name="Straight Connector 12">
              <a:extLst>
                <a:ext uri="{FF2B5EF4-FFF2-40B4-BE49-F238E27FC236}">
                  <a16:creationId xmlns="" xmlns:a16="http://schemas.microsoft.com/office/drawing/2014/main" id="{E8B16388-3F69-4491-A19F-9C749172345C}"/>
                </a:ext>
              </a:extLst>
            </p:cNvPr>
            <p:cNvCxnSpPr>
              <a:cxnSpLocks/>
            </p:cNvCxnSpPr>
            <p:nvPr/>
          </p:nvCxnSpPr>
          <p:spPr bwMode="auto">
            <a:xfrm flipH="1" flipV="1">
              <a:off x="7156175" y="1452924"/>
              <a:ext cx="1015598" cy="1889410"/>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14" name="Straight Connector 13">
              <a:extLst>
                <a:ext uri="{FF2B5EF4-FFF2-40B4-BE49-F238E27FC236}">
                  <a16:creationId xmlns="" xmlns:a16="http://schemas.microsoft.com/office/drawing/2014/main" id="{DC7528E0-3F67-484F-B5A0-8A39B9B3EC07}"/>
                </a:ext>
              </a:extLst>
            </p:cNvPr>
            <p:cNvCxnSpPr>
              <a:cxnSpLocks/>
            </p:cNvCxnSpPr>
            <p:nvPr/>
          </p:nvCxnSpPr>
          <p:spPr bwMode="auto">
            <a:xfrm flipH="1" flipV="1">
              <a:off x="7156175" y="3119081"/>
              <a:ext cx="1015598" cy="856548"/>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sp>
          <p:nvSpPr>
            <p:cNvPr id="15" name="Rectangle 2">
              <a:extLst>
                <a:ext uri="{FF2B5EF4-FFF2-40B4-BE49-F238E27FC236}">
                  <a16:creationId xmlns="" xmlns:a16="http://schemas.microsoft.com/office/drawing/2014/main" id="{AF966805-575B-48B7-9C96-E0FBCFFB977D}"/>
                </a:ext>
              </a:extLst>
            </p:cNvPr>
            <p:cNvSpPr>
              <a:spLocks noChangeArrowheads="1"/>
            </p:cNvSpPr>
            <p:nvPr/>
          </p:nvSpPr>
          <p:spPr bwMode="auto">
            <a:xfrm>
              <a:off x="8405548" y="303939"/>
              <a:ext cx="367682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rdfs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a:t>
              </a:r>
              <a:r>
                <a:rPr kumimoji="0" lang="en-US"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http://www.w3.org/2000/01/rdf-schema#</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&gt;</a:t>
              </a:r>
              <a:r>
                <a:rPr lang="aa-ET" altLang="aa-ET" sz="500" dirty="0">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xsd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&lt;</a:t>
              </a:r>
              <a:r>
                <a:rPr lang="en-US" altLang="aa-ET" sz="500" dirty="0">
                  <a:latin typeface="Courier New" panose="02070309020205020404" pitchFamily="49" charset="0"/>
                  <a:cs typeface="Courier New" panose="02070309020205020404" pitchFamily="49" charset="0"/>
                </a:rPr>
                <a:t>http://www.w3.org/2001/XMLSchema#</a:t>
              </a:r>
              <a:r>
                <a:rPr lang="aa-ET" altLang="aa-ET" sz="500" dirty="0">
                  <a:latin typeface="Courier New" panose="02070309020205020404" pitchFamily="49" charset="0"/>
                  <a:cs typeface="Courier New" panose="02070309020205020404" pitchFamily="49" charset="0"/>
                </a:rPr>
                <a:t>&gt; .</a:t>
              </a: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a:t>
              </a:r>
              <a:r>
                <a:rPr lang="en-US" altLang="aa-ET" sz="500" dirty="0" err="1">
                  <a:latin typeface="Courier New" panose="02070309020205020404" pitchFamily="49" charset="0"/>
                  <a:cs typeface="Courier New" panose="02070309020205020404" pitchFamily="49" charset="0"/>
                </a:rPr>
                <a:t>ExampleIntentReportXYZ</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 </a:t>
              </a:r>
              <a:r>
                <a:rPr lang="en-US" altLang="aa-ET" sz="500" dirty="0" err="1">
                  <a:latin typeface="Courier New" panose="02070309020205020404" pitchFamily="49" charset="0"/>
                  <a:cs typeface="Courier New" panose="02070309020205020404" pitchFamily="49" charset="0"/>
                </a:rPr>
                <a:t>icm:IntentReport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rdfs:comment</a:t>
              </a:r>
              <a:r>
                <a:rPr lang="en-US" altLang="aa-ET" sz="500" dirty="0">
                  <a:latin typeface="Courier New" panose="02070309020205020404" pitchFamily="49" charset="0"/>
                  <a:cs typeface="Courier New" panose="02070309020205020404" pitchFamily="49" charset="0"/>
                </a:rPr>
                <a:t> "example intent report"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imo:intentOwner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imo:intentHandler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IntentManagerABC</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ExampleIntentXYZ</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icm:reportTimestamp</a:t>
              </a:r>
              <a:r>
                <a:rPr lang="en-US" altLang="aa-ET" sz="500" dirty="0">
                  <a:latin typeface="Courier New" panose="02070309020205020404" pitchFamily="49" charset="0"/>
                  <a:cs typeface="Courier New" panose="02070309020205020404" pitchFamily="49" charset="0"/>
                </a:rPr>
                <a:t> [ t:inXSDDateTimeStamp "2022-12-01T10:30:10+10:00"^^</a:t>
              </a:r>
              <a:r>
                <a:rPr lang="en-US" altLang="aa-ET" sz="500" dirty="0" err="1">
                  <a:latin typeface="Courier New" panose="02070309020205020404" pitchFamily="49" charset="0"/>
                  <a:cs typeface="Courier New" panose="02070309020205020404" pitchFamily="49" charset="0"/>
                </a:rPr>
                <a:t>xsd:dateTime</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icm:currentIntentHandlingState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icm:StateCompliant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icm:currentIntentUpdateState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icm:StateNoUpdate</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icm:reportNumber</a:t>
              </a:r>
              <a:r>
                <a:rPr lang="en-US" altLang="aa-ET" sz="500" dirty="0">
                  <a:latin typeface="Courier New" panose="02070309020205020404" pitchFamily="49" charset="0"/>
                  <a:cs typeface="Courier New" panose="02070309020205020404" pitchFamily="49" charset="0"/>
                </a:rPr>
                <a:t> 42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icm:hasExpectationReport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:Exp1_slice_delivery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:Par1_slice_description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cat:ExampleSlice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:Exp2_slice_property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:Par2_slice_state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sli:sliceState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sli:available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:Exp3_service_delivery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:Par3_service_description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cat:ExampleService</a:t>
              </a:r>
              <a:r>
                <a:rPr lang="en-US" altLang="aa-ET" sz="500" dirty="0">
                  <a:latin typeface="Courier New" panose="02070309020205020404" pitchFamily="49" charset="0"/>
                  <a:cs typeface="Courier New" panose="02070309020205020404" pitchFamily="49" charset="0"/>
                </a:rPr>
                <a:t> ] </a:t>
              </a:r>
              <a:r>
                <a:rPr lang="aa-ET" altLang="aa-ET" sz="500" dirty="0">
                  <a:latin typeface="Courier New" panose="02070309020205020404" pitchFamily="49" charset="0"/>
                  <a:cs typeface="Courier New" panose="02070309020205020404" pitchFamily="49" charset="0"/>
                </a:rPr>
                <a:t>;</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:Exp4_service_property ;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:Par4_latency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met:latency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8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met:unitS</a:t>
              </a:r>
              <a:r>
                <a:rPr lang="en-US" altLang="aa-ET" sz="500" dirty="0">
                  <a:latin typeface="Courier New" panose="02070309020205020404" pitchFamily="49" charset="0"/>
                  <a:cs typeface="Courier New" panose="02070309020205020404" pitchFamily="49" charset="0"/>
                </a:rPr>
                <a:t> ]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:Par5_throughput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met:throughput</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15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met:unitMBPS</a:t>
              </a:r>
              <a:r>
                <a:rPr lang="en-US" altLang="aa-ET" sz="500" dirty="0">
                  <a:latin typeface="Courier New" panose="02070309020205020404" pitchFamily="49" charset="0"/>
                  <a:cs typeface="Courier New" panose="02070309020205020404" pitchFamily="49" charset="0"/>
                </a:rPr>
                <a:t> ]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:Par6_availability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met:availability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99.93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met:percentage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icm:ReportingExpectationReport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:Exp5_reporting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ex:ExampleIntentXYZ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:Par7_interval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icm:reportingIntervalLeft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t:Duration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t:numericDuration 10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t:temporalUnit t:unitMinute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:Par8_event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icm:reportingEvent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icm:reportingIntervalExpired</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t>
              </a:r>
              <a:r>
                <a:rPr lang="aa-ET" altLang="aa-ET" sz="500" dirty="0">
                  <a:latin typeface="Courier New" panose="02070309020205020404" pitchFamily="49" charset="0"/>
                  <a:cs typeface="Courier New" panose="02070309020205020404" pitchFamily="49" charset="0"/>
                </a:rPr>
                <a:t> ;</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 </a:t>
              </a:r>
            </a:p>
          </p:txBody>
        </p:sp>
      </p:grpSp>
    </p:spTree>
    <p:extLst>
      <p:ext uri="{BB962C8B-B14F-4D97-AF65-F5344CB8AC3E}">
        <p14:creationId xmlns:p14="http://schemas.microsoft.com/office/powerpoint/2010/main" val="36630538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600450"/>
            <a:ext cx="6364658" cy="2687955"/>
          </a:xfrm>
        </p:spPr>
        <p:txBody>
          <a:bodyPr>
            <a:normAutofit/>
          </a:bodyPr>
          <a:lstStyle/>
          <a:p>
            <a:r>
              <a:rPr lang="aa-ET" sz="1400" dirty="0"/>
              <a:t>Reporting about the properties of the service:</a:t>
            </a:r>
          </a:p>
          <a:p>
            <a:pPr lvl="1"/>
            <a:r>
              <a:rPr lang="aa-ET" sz="1400" dirty="0"/>
              <a:t>All three required parameters are compliant</a:t>
            </a:r>
          </a:p>
          <a:p>
            <a:pPr lvl="1"/>
            <a:r>
              <a:rPr lang="aa-ET" sz="1400" dirty="0"/>
              <a:t>For all of them the value at the time of reporting is stated</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REPORTING EXAMPLE</a:t>
            </a:r>
            <a:br>
              <a:rPr lang="aa-ET" dirty="0"/>
            </a:br>
            <a:r>
              <a:rPr lang="aa-ET" dirty="0"/>
              <a:t>6. Properties of the service</a:t>
            </a:r>
            <a:endParaRPr lang="en-GB" dirty="0">
              <a:solidFill>
                <a:srgbClr val="FF0000"/>
              </a:solidFill>
            </a:endParaRPr>
          </a:p>
        </p:txBody>
      </p:sp>
      <p:grpSp>
        <p:nvGrpSpPr>
          <p:cNvPr id="16" name="Group 15">
            <a:extLst>
              <a:ext uri="{FF2B5EF4-FFF2-40B4-BE49-F238E27FC236}">
                <a16:creationId xmlns="" xmlns:a16="http://schemas.microsoft.com/office/drawing/2014/main" id="{4DF6A8BE-FFC1-4395-9996-D30B7E018322}"/>
              </a:ext>
            </a:extLst>
          </p:cNvPr>
          <p:cNvGrpSpPr/>
          <p:nvPr/>
        </p:nvGrpSpPr>
        <p:grpSpPr>
          <a:xfrm>
            <a:off x="668631" y="303939"/>
            <a:ext cx="11413737" cy="6093976"/>
            <a:chOff x="668631" y="303939"/>
            <a:chExt cx="11413737" cy="6093976"/>
          </a:xfrm>
        </p:grpSpPr>
        <p:sp>
          <p:nvSpPr>
            <p:cNvPr id="17" name="Rectangle 16">
              <a:extLst>
                <a:ext uri="{FF2B5EF4-FFF2-40B4-BE49-F238E27FC236}">
                  <a16:creationId xmlns="" xmlns:a16="http://schemas.microsoft.com/office/drawing/2014/main" id="{33C0629E-E7D4-402C-8E1F-8D6CC7D7B706}"/>
                </a:ext>
              </a:extLst>
            </p:cNvPr>
            <p:cNvSpPr/>
            <p:nvPr/>
          </p:nvSpPr>
          <p:spPr bwMode="auto">
            <a:xfrm>
              <a:off x="8200680" y="3963980"/>
              <a:ext cx="3881688" cy="1298338"/>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8" name="Rectangle 17">
              <a:extLst>
                <a:ext uri="{FF2B5EF4-FFF2-40B4-BE49-F238E27FC236}">
                  <a16:creationId xmlns="" xmlns:a16="http://schemas.microsoft.com/office/drawing/2014/main" id="{76E9AF12-5687-4E0C-87F3-1D7F9B46B182}"/>
                </a:ext>
              </a:extLst>
            </p:cNvPr>
            <p:cNvSpPr/>
            <p:nvPr/>
          </p:nvSpPr>
          <p:spPr bwMode="auto">
            <a:xfrm>
              <a:off x="668631" y="1449803"/>
              <a:ext cx="6444171" cy="197919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eaLnBrk="0" fontAlgn="base" hangingPunct="0">
                <a:spcBef>
                  <a:spcPct val="0"/>
                </a:spcBef>
                <a:spcAft>
                  <a:spcPct val="0"/>
                </a:spcAft>
              </a:pPr>
              <a:r>
                <a:rPr lang="en-US" altLang="aa-ET" sz="700" dirty="0">
                  <a:latin typeface="Courier New" panose="02070309020205020404" pitchFamily="49" charset="0"/>
                  <a:cs typeface="Courier New" panose="02070309020205020404" pitchFamily="49" charset="0"/>
                </a:rPr>
                <a:t>   </a:t>
              </a:r>
              <a:r>
                <a:rPr lang="aa-ET" altLang="aa-ET" sz="700" dirty="0">
                  <a:latin typeface="Courier New" panose="02070309020205020404" pitchFamily="49" charset="0"/>
                  <a:cs typeface="Courier New" panose="02070309020205020404" pitchFamily="49" charset="0"/>
                </a:rPr>
                <a:t> </a:t>
              </a:r>
              <a:r>
                <a:rPr lang="en-US" altLang="aa-ET" sz="700" dirty="0">
                  <a:latin typeface="Courier New" panose="02070309020205020404" pitchFamily="49" charset="0"/>
                  <a:cs typeface="Courier New" panose="02070309020205020404" pitchFamily="49" charset="0"/>
                </a:rPr>
                <a:t>[ a </a:t>
              </a:r>
              <a:r>
                <a:rPr lang="en-US" altLang="aa-ET" sz="700" dirty="0" err="1">
                  <a:latin typeface="Courier New" panose="02070309020205020404" pitchFamily="49" charset="0"/>
                  <a:cs typeface="Courier New" panose="02070309020205020404" pitchFamily="49" charset="0"/>
                </a:rPr>
                <a:t>icm:PropertyExpectationReport</a:t>
              </a:r>
              <a:r>
                <a:rPr lang="en-US" altLang="aa-ET" sz="700" dirty="0">
                  <a:latin typeface="Courier New" panose="02070309020205020404" pitchFamily="49" charset="0"/>
                  <a:cs typeface="Courier New" panose="02070309020205020404" pitchFamily="49" charset="0"/>
                </a:rPr>
                <a:t> ; </a:t>
              </a:r>
              <a:endParaRPr lang="aa-ET" altLang="aa-ET" sz="7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icm:reportsAbout</a:t>
              </a:r>
              <a:r>
                <a:rPr lang="en-US" altLang="aa-ET" sz="700" dirty="0">
                  <a:latin typeface="Courier New" panose="02070309020205020404" pitchFamily="49" charset="0"/>
                  <a:cs typeface="Courier New" panose="02070309020205020404" pitchFamily="49" charset="0"/>
                </a:rPr>
                <a:t> :Exp4_service_property ; </a:t>
              </a:r>
              <a:br>
                <a:rPr lang="en-US" altLang="aa-ET" sz="700" dirty="0">
                  <a:latin typeface="Courier New" panose="02070309020205020404" pitchFamily="49" charset="0"/>
                  <a:cs typeface="Courier New" panose="02070309020205020404" pitchFamily="49" charset="0"/>
                </a:rPr>
              </a:br>
              <a:r>
                <a:rPr lang="en-US"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icm:target</a:t>
              </a:r>
              <a:r>
                <a:rPr lang="aa-ET" altLang="aa-ET" sz="700" dirty="0">
                  <a:latin typeface="Courier New" panose="02070309020205020404" pitchFamily="49" charset="0"/>
                  <a:cs typeface="Courier New" panose="02070309020205020404" pitchFamily="49" charset="0"/>
                </a:rPr>
                <a:t>Report</a:t>
              </a:r>
              <a:r>
                <a:rPr lang="en-US" altLang="aa-ET" sz="700" dirty="0">
                  <a:latin typeface="Courier New" panose="02070309020205020404" pitchFamily="49" charset="0"/>
                  <a:cs typeface="Courier New" panose="02070309020205020404" pitchFamily="49" charset="0"/>
                </a:rPr>
                <a:t> inv:service00010 ;</a:t>
              </a:r>
              <a:br>
                <a:rPr lang="en-US" altLang="aa-ET" sz="700" dirty="0">
                  <a:latin typeface="Courier New" panose="02070309020205020404" pitchFamily="49" charset="0"/>
                  <a:cs typeface="Courier New" panose="02070309020205020404" pitchFamily="49" charset="0"/>
                </a:rPr>
              </a:br>
              <a:r>
                <a:rPr lang="en-US"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icm:paramsCompliant</a:t>
              </a:r>
              <a:r>
                <a:rPr lang="en-US" altLang="aa-ET" sz="700" dirty="0">
                  <a:latin typeface="Courier New" panose="02070309020205020404" pitchFamily="49" charset="0"/>
                  <a:cs typeface="Courier New" panose="02070309020205020404" pitchFamily="49" charset="0"/>
                </a:rPr>
                <a:t> </a:t>
              </a:r>
              <a:br>
                <a:rPr lang="en-US" altLang="aa-ET" sz="700" dirty="0">
                  <a:latin typeface="Courier New" panose="02070309020205020404" pitchFamily="49" charset="0"/>
                  <a:cs typeface="Courier New" panose="02070309020205020404" pitchFamily="49" charset="0"/>
                </a:rPr>
              </a:br>
              <a:r>
                <a:rPr lang="aa-ET" altLang="aa-ET" sz="700" dirty="0">
                  <a:latin typeface="Courier New" panose="02070309020205020404" pitchFamily="49" charset="0"/>
                  <a:cs typeface="Courier New" panose="02070309020205020404" pitchFamily="49" charset="0"/>
                </a:rPr>
                <a:t>        </a:t>
              </a:r>
              <a:r>
                <a:rPr lang="en-US" altLang="aa-ET" sz="700" dirty="0">
                  <a:latin typeface="Courier New" panose="02070309020205020404" pitchFamily="49" charset="0"/>
                  <a:cs typeface="Courier New" panose="02070309020205020404" pitchFamily="49" charset="0"/>
                </a:rPr>
                <a:t>[ a </a:t>
              </a:r>
              <a:r>
                <a:rPr lang="en-US" altLang="aa-ET" sz="700" dirty="0" err="1">
                  <a:latin typeface="Courier New" panose="02070309020205020404" pitchFamily="49" charset="0"/>
                  <a:cs typeface="Courier New" panose="02070309020205020404" pitchFamily="49" charset="0"/>
                </a:rPr>
                <a:t>icm:PropertyParam</a:t>
              </a:r>
              <a:r>
                <a:rPr lang="en-US" altLang="aa-ET" sz="700" dirty="0">
                  <a:latin typeface="Courier New" panose="02070309020205020404" pitchFamily="49" charset="0"/>
                  <a:cs typeface="Courier New" panose="02070309020205020404" pitchFamily="49" charset="0"/>
                </a:rPr>
                <a:t> ;</a:t>
              </a:r>
              <a:br>
                <a:rPr lang="en-US" altLang="aa-ET" sz="700" dirty="0">
                  <a:latin typeface="Courier New" panose="02070309020205020404" pitchFamily="49" charset="0"/>
                  <a:cs typeface="Courier New" panose="02070309020205020404" pitchFamily="49" charset="0"/>
                </a:rPr>
              </a:br>
              <a:r>
                <a:rPr lang="aa-ET"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icm:reportsAbout</a:t>
              </a:r>
              <a:r>
                <a:rPr lang="en-US" altLang="aa-ET" sz="700" dirty="0">
                  <a:latin typeface="Courier New" panose="02070309020205020404" pitchFamily="49" charset="0"/>
                  <a:cs typeface="Courier New" panose="02070309020205020404" pitchFamily="49" charset="0"/>
                </a:rPr>
                <a:t> :Par4_latency ; </a:t>
              </a:r>
              <a:br>
                <a:rPr lang="en-US" altLang="aa-ET" sz="700" dirty="0">
                  <a:latin typeface="Courier New" panose="02070309020205020404" pitchFamily="49" charset="0"/>
                  <a:cs typeface="Courier New" panose="02070309020205020404" pitchFamily="49" charset="0"/>
                </a:rPr>
              </a:br>
              <a:r>
                <a:rPr lang="aa-ET"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met:latency</a:t>
              </a:r>
              <a:r>
                <a:rPr lang="en-US" altLang="aa-ET" sz="700" dirty="0">
                  <a:latin typeface="Courier New" panose="02070309020205020404" pitchFamily="49" charset="0"/>
                  <a:cs typeface="Courier New" panose="02070309020205020404" pitchFamily="49" charset="0"/>
                </a:rPr>
                <a:t> [ </a:t>
              </a:r>
              <a:r>
                <a:rPr lang="en-US" altLang="aa-ET" sz="700" dirty="0" err="1">
                  <a:latin typeface="Courier New" panose="02070309020205020404" pitchFamily="49" charset="0"/>
                  <a:cs typeface="Courier New" panose="02070309020205020404" pitchFamily="49" charset="0"/>
                </a:rPr>
                <a:t>met:value</a:t>
              </a:r>
              <a:r>
                <a:rPr lang="en-US" altLang="aa-ET" sz="700" dirty="0">
                  <a:latin typeface="Courier New" panose="02070309020205020404" pitchFamily="49" charset="0"/>
                  <a:cs typeface="Courier New" panose="02070309020205020404" pitchFamily="49" charset="0"/>
                </a:rPr>
                <a:t> 8 ;</a:t>
              </a:r>
              <a:endParaRPr lang="aa-ET" altLang="aa-ET" sz="7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met:unit</a:t>
              </a:r>
              <a:r>
                <a:rPr lang="en-US"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met:unitS</a:t>
              </a:r>
              <a:r>
                <a:rPr lang="en-US" altLang="aa-ET" sz="700" dirty="0">
                  <a:latin typeface="Courier New" panose="02070309020205020404" pitchFamily="49" charset="0"/>
                  <a:cs typeface="Courier New" panose="02070309020205020404" pitchFamily="49" charset="0"/>
                </a:rPr>
                <a:t> ] ] ,</a:t>
              </a:r>
              <a:endParaRPr lang="aa-ET" altLang="aa-ET" sz="7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700" dirty="0">
                  <a:latin typeface="Courier New" panose="02070309020205020404" pitchFamily="49" charset="0"/>
                  <a:cs typeface="Courier New" panose="02070309020205020404" pitchFamily="49" charset="0"/>
                </a:rPr>
                <a:t>        </a:t>
              </a:r>
              <a:r>
                <a:rPr lang="en-US" altLang="aa-ET" sz="700" dirty="0">
                  <a:latin typeface="Courier New" panose="02070309020205020404" pitchFamily="49" charset="0"/>
                  <a:cs typeface="Courier New" panose="02070309020205020404" pitchFamily="49" charset="0"/>
                </a:rPr>
                <a:t>[ a </a:t>
              </a:r>
              <a:r>
                <a:rPr lang="en-US" altLang="aa-ET" sz="700" dirty="0" err="1">
                  <a:latin typeface="Courier New" panose="02070309020205020404" pitchFamily="49" charset="0"/>
                  <a:cs typeface="Courier New" panose="02070309020205020404" pitchFamily="49" charset="0"/>
                </a:rPr>
                <a:t>icm:PropertyParam</a:t>
              </a:r>
              <a:r>
                <a:rPr lang="en-US" altLang="aa-ET" sz="700" dirty="0">
                  <a:latin typeface="Courier New" panose="02070309020205020404" pitchFamily="49" charset="0"/>
                  <a:cs typeface="Courier New" panose="02070309020205020404" pitchFamily="49" charset="0"/>
                </a:rPr>
                <a:t> ;</a:t>
              </a:r>
              <a:br>
                <a:rPr lang="en-US" altLang="aa-ET" sz="700" dirty="0">
                  <a:latin typeface="Courier New" panose="02070309020205020404" pitchFamily="49" charset="0"/>
                  <a:cs typeface="Courier New" panose="02070309020205020404" pitchFamily="49" charset="0"/>
                </a:rPr>
              </a:br>
              <a:r>
                <a:rPr lang="aa-ET"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icm:reportsAbout</a:t>
              </a:r>
              <a:r>
                <a:rPr lang="en-US" altLang="aa-ET" sz="700" dirty="0">
                  <a:latin typeface="Courier New" panose="02070309020205020404" pitchFamily="49" charset="0"/>
                  <a:cs typeface="Courier New" panose="02070309020205020404" pitchFamily="49" charset="0"/>
                </a:rPr>
                <a:t> :Par5_throughput ; </a:t>
              </a:r>
              <a:br>
                <a:rPr lang="en-US" altLang="aa-ET" sz="700" dirty="0">
                  <a:latin typeface="Courier New" panose="02070309020205020404" pitchFamily="49" charset="0"/>
                  <a:cs typeface="Courier New" panose="02070309020205020404" pitchFamily="49" charset="0"/>
                </a:rPr>
              </a:br>
              <a:r>
                <a:rPr lang="aa-ET"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met:throughput</a:t>
              </a:r>
              <a:r>
                <a:rPr lang="en-US" altLang="aa-ET" sz="700" dirty="0">
                  <a:latin typeface="Courier New" panose="02070309020205020404" pitchFamily="49" charset="0"/>
                  <a:cs typeface="Courier New" panose="02070309020205020404" pitchFamily="49" charset="0"/>
                </a:rPr>
                <a:t> [ </a:t>
              </a:r>
              <a:r>
                <a:rPr lang="en-US" altLang="aa-ET" sz="700" dirty="0" err="1">
                  <a:latin typeface="Courier New" panose="02070309020205020404" pitchFamily="49" charset="0"/>
                  <a:cs typeface="Courier New" panose="02070309020205020404" pitchFamily="49" charset="0"/>
                </a:rPr>
                <a:t>met:value</a:t>
              </a:r>
              <a:r>
                <a:rPr lang="en-US" altLang="aa-ET" sz="700" dirty="0">
                  <a:latin typeface="Courier New" panose="02070309020205020404" pitchFamily="49" charset="0"/>
                  <a:cs typeface="Courier New" panose="02070309020205020404" pitchFamily="49" charset="0"/>
                </a:rPr>
                <a:t> 15 ; </a:t>
              </a:r>
              <a:endParaRPr lang="aa-ET" altLang="aa-ET" sz="7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met:unit</a:t>
              </a:r>
              <a:r>
                <a:rPr lang="en-US"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met:unitMBPS</a:t>
              </a:r>
              <a:r>
                <a:rPr lang="en-US" altLang="aa-ET" sz="700" dirty="0">
                  <a:latin typeface="Courier New" panose="02070309020205020404" pitchFamily="49" charset="0"/>
                  <a:cs typeface="Courier New" panose="02070309020205020404" pitchFamily="49" charset="0"/>
                </a:rPr>
                <a:t> ] ] ,</a:t>
              </a:r>
              <a:br>
                <a:rPr lang="en-US" altLang="aa-ET" sz="700" dirty="0">
                  <a:latin typeface="Courier New" panose="02070309020205020404" pitchFamily="49" charset="0"/>
                  <a:cs typeface="Courier New" panose="02070309020205020404" pitchFamily="49" charset="0"/>
                </a:rPr>
              </a:br>
              <a:r>
                <a:rPr lang="aa-ET" altLang="aa-ET" sz="700" dirty="0">
                  <a:latin typeface="Courier New" panose="02070309020205020404" pitchFamily="49" charset="0"/>
                  <a:cs typeface="Courier New" panose="02070309020205020404" pitchFamily="49" charset="0"/>
                </a:rPr>
                <a:t>        </a:t>
              </a:r>
              <a:r>
                <a:rPr lang="en-US" altLang="aa-ET" sz="700" dirty="0">
                  <a:latin typeface="Courier New" panose="02070309020205020404" pitchFamily="49" charset="0"/>
                  <a:cs typeface="Courier New" panose="02070309020205020404" pitchFamily="49" charset="0"/>
                </a:rPr>
                <a:t>[ a </a:t>
              </a:r>
              <a:r>
                <a:rPr lang="en-US" altLang="aa-ET" sz="700" dirty="0" err="1">
                  <a:latin typeface="Courier New" panose="02070309020205020404" pitchFamily="49" charset="0"/>
                  <a:cs typeface="Courier New" panose="02070309020205020404" pitchFamily="49" charset="0"/>
                </a:rPr>
                <a:t>icm:PropertyParam</a:t>
              </a:r>
              <a:r>
                <a:rPr lang="en-US" altLang="aa-ET" sz="700" dirty="0">
                  <a:latin typeface="Courier New" panose="02070309020205020404" pitchFamily="49" charset="0"/>
                  <a:cs typeface="Courier New" panose="02070309020205020404" pitchFamily="49" charset="0"/>
                </a:rPr>
                <a:t> ;</a:t>
              </a:r>
              <a:br>
                <a:rPr lang="en-US" altLang="aa-ET" sz="700" dirty="0">
                  <a:latin typeface="Courier New" panose="02070309020205020404" pitchFamily="49" charset="0"/>
                  <a:cs typeface="Courier New" panose="02070309020205020404" pitchFamily="49" charset="0"/>
                </a:rPr>
              </a:br>
              <a:r>
                <a:rPr lang="aa-ET"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icm:reportsAbout</a:t>
              </a:r>
              <a:r>
                <a:rPr lang="en-US" altLang="aa-ET" sz="700" dirty="0">
                  <a:latin typeface="Courier New" panose="02070309020205020404" pitchFamily="49" charset="0"/>
                  <a:cs typeface="Courier New" panose="02070309020205020404" pitchFamily="49" charset="0"/>
                </a:rPr>
                <a:t> :Par6_availability ; </a:t>
              </a:r>
              <a:endParaRPr lang="aa-ET" altLang="aa-ET" sz="7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met:availability</a:t>
              </a:r>
              <a:r>
                <a:rPr lang="en-US" altLang="aa-ET" sz="700" dirty="0">
                  <a:latin typeface="Courier New" panose="02070309020205020404" pitchFamily="49" charset="0"/>
                  <a:cs typeface="Courier New" panose="02070309020205020404" pitchFamily="49" charset="0"/>
                </a:rPr>
                <a:t> [ </a:t>
              </a:r>
              <a:r>
                <a:rPr lang="en-US" altLang="aa-ET" sz="700" dirty="0" err="1">
                  <a:latin typeface="Courier New" panose="02070309020205020404" pitchFamily="49" charset="0"/>
                  <a:cs typeface="Courier New" panose="02070309020205020404" pitchFamily="49" charset="0"/>
                </a:rPr>
                <a:t>met:value</a:t>
              </a:r>
              <a:r>
                <a:rPr lang="en-US" altLang="aa-ET" sz="700" dirty="0">
                  <a:latin typeface="Courier New" panose="02070309020205020404" pitchFamily="49" charset="0"/>
                  <a:cs typeface="Courier New" panose="02070309020205020404" pitchFamily="49" charset="0"/>
                </a:rPr>
                <a:t> 99.93 ; </a:t>
              </a:r>
              <a:endParaRPr lang="aa-ET" altLang="aa-ET" sz="7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met:unit</a:t>
              </a:r>
              <a:r>
                <a:rPr lang="en-US" altLang="aa-ET" sz="700" dirty="0">
                  <a:latin typeface="Courier New" panose="02070309020205020404" pitchFamily="49" charset="0"/>
                  <a:cs typeface="Courier New" panose="02070309020205020404" pitchFamily="49" charset="0"/>
                </a:rPr>
                <a:t> </a:t>
              </a:r>
              <a:r>
                <a:rPr lang="en-US" altLang="aa-ET" sz="700" dirty="0" err="1">
                  <a:latin typeface="Courier New" panose="02070309020205020404" pitchFamily="49" charset="0"/>
                  <a:cs typeface="Courier New" panose="02070309020205020404" pitchFamily="49" charset="0"/>
                </a:rPr>
                <a:t>met:percentage</a:t>
              </a:r>
              <a:r>
                <a:rPr lang="en-US" altLang="aa-ET" sz="700" dirty="0">
                  <a:latin typeface="Courier New" panose="02070309020205020404" pitchFamily="49" charset="0"/>
                  <a:cs typeface="Courier New" panose="02070309020205020404" pitchFamily="49" charset="0"/>
                </a:rPr>
                <a:t> ]</a:t>
              </a:r>
              <a:r>
                <a:rPr lang="aa-ET" altLang="aa-ET" sz="700" dirty="0">
                  <a:latin typeface="Courier New" panose="02070309020205020404" pitchFamily="49" charset="0"/>
                  <a:cs typeface="Courier New" panose="02070309020205020404" pitchFamily="49" charset="0"/>
                </a:rPr>
                <a:t> </a:t>
              </a:r>
              <a:r>
                <a:rPr lang="en-US" altLang="aa-ET" sz="700" dirty="0">
                  <a:latin typeface="Courier New" panose="02070309020205020404" pitchFamily="49" charset="0"/>
                  <a:cs typeface="Courier New" panose="02070309020205020404" pitchFamily="49" charset="0"/>
                </a:rPr>
                <a:t>] </a:t>
              </a:r>
              <a:r>
                <a:rPr lang="aa-ET" altLang="aa-ET" sz="700" dirty="0">
                  <a:latin typeface="Courier New" panose="02070309020205020404" pitchFamily="49" charset="0"/>
                  <a:cs typeface="Courier New" panose="02070309020205020404" pitchFamily="49" charset="0"/>
                </a:rPr>
                <a:t>,</a:t>
              </a:r>
            </a:p>
            <a:p>
              <a:pPr eaLnBrk="0" fontAlgn="base" hangingPunct="0">
                <a:spcBef>
                  <a:spcPct val="0"/>
                </a:spcBef>
                <a:spcAft>
                  <a:spcPct val="0"/>
                </a:spcAft>
              </a:pPr>
              <a:r>
                <a:rPr lang="aa-ET" altLang="aa-ET" sz="700" dirty="0">
                  <a:latin typeface="Courier New" panose="02070309020205020404" pitchFamily="49" charset="0"/>
                  <a:cs typeface="Courier New" panose="02070309020205020404" pitchFamily="49" charset="0"/>
                </a:rPr>
                <a:t>    </a:t>
              </a:r>
              <a:r>
                <a:rPr lang="en-US" altLang="aa-ET" sz="700" dirty="0">
                  <a:latin typeface="Courier New" panose="02070309020205020404" pitchFamily="49" charset="0"/>
                  <a:cs typeface="Courier New" panose="02070309020205020404" pitchFamily="49" charset="0"/>
                </a:rPr>
                <a:t>] , </a:t>
              </a:r>
              <a:endParaRPr lang="aa-ET" altLang="aa-ET" sz="700" dirty="0">
                <a:latin typeface="Courier New" panose="02070309020205020404" pitchFamily="49" charset="0"/>
                <a:cs typeface="Courier New" panose="02070309020205020404" pitchFamily="49" charset="0"/>
              </a:endParaRPr>
            </a:p>
          </p:txBody>
        </p:sp>
        <p:cxnSp>
          <p:nvCxnSpPr>
            <p:cNvPr id="19" name="Straight Connector 18">
              <a:extLst>
                <a:ext uri="{FF2B5EF4-FFF2-40B4-BE49-F238E27FC236}">
                  <a16:creationId xmlns="" xmlns:a16="http://schemas.microsoft.com/office/drawing/2014/main" id="{B59FEE26-F502-4F02-B88B-5D402033612E}"/>
                </a:ext>
              </a:extLst>
            </p:cNvPr>
            <p:cNvCxnSpPr>
              <a:cxnSpLocks/>
            </p:cNvCxnSpPr>
            <p:nvPr/>
          </p:nvCxnSpPr>
          <p:spPr bwMode="auto">
            <a:xfrm flipH="1" flipV="1">
              <a:off x="7156175" y="1452924"/>
              <a:ext cx="1015598" cy="2511056"/>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20" name="Straight Connector 19">
              <a:extLst>
                <a:ext uri="{FF2B5EF4-FFF2-40B4-BE49-F238E27FC236}">
                  <a16:creationId xmlns="" xmlns:a16="http://schemas.microsoft.com/office/drawing/2014/main" id="{41909F44-762C-4FC6-AF98-E0C7AB6F76A8}"/>
                </a:ext>
              </a:extLst>
            </p:cNvPr>
            <p:cNvCxnSpPr>
              <a:cxnSpLocks/>
            </p:cNvCxnSpPr>
            <p:nvPr/>
          </p:nvCxnSpPr>
          <p:spPr bwMode="auto">
            <a:xfrm flipH="1" flipV="1">
              <a:off x="7156175" y="3429001"/>
              <a:ext cx="1015598" cy="1833317"/>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sp>
          <p:nvSpPr>
            <p:cNvPr id="21" name="Rectangle 2">
              <a:extLst>
                <a:ext uri="{FF2B5EF4-FFF2-40B4-BE49-F238E27FC236}">
                  <a16:creationId xmlns="" xmlns:a16="http://schemas.microsoft.com/office/drawing/2014/main" id="{6599DE85-2C88-4BE6-BEE3-173316F51F45}"/>
                </a:ext>
              </a:extLst>
            </p:cNvPr>
            <p:cNvSpPr>
              <a:spLocks noChangeArrowheads="1"/>
            </p:cNvSpPr>
            <p:nvPr/>
          </p:nvSpPr>
          <p:spPr bwMode="auto">
            <a:xfrm>
              <a:off x="8405548" y="303939"/>
              <a:ext cx="367682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rdfs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a:t>
              </a:r>
              <a:r>
                <a:rPr kumimoji="0" lang="en-US"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http://www.w3.org/2000/01/rdf-schema#</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&gt;</a:t>
              </a:r>
              <a:r>
                <a:rPr lang="aa-ET" altLang="aa-ET" sz="500" dirty="0">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xsd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&lt;</a:t>
              </a:r>
              <a:r>
                <a:rPr lang="en-US" altLang="aa-ET" sz="500" dirty="0">
                  <a:latin typeface="Courier New" panose="02070309020205020404" pitchFamily="49" charset="0"/>
                  <a:cs typeface="Courier New" panose="02070309020205020404" pitchFamily="49" charset="0"/>
                </a:rPr>
                <a:t>http://www.w3.org/2001/XMLSchema#</a:t>
              </a:r>
              <a:r>
                <a:rPr lang="aa-ET" altLang="aa-ET" sz="500" dirty="0">
                  <a:latin typeface="Courier New" panose="02070309020205020404" pitchFamily="49" charset="0"/>
                  <a:cs typeface="Courier New" panose="02070309020205020404" pitchFamily="49" charset="0"/>
                </a:rPr>
                <a:t>&gt; .</a:t>
              </a: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a:t>
              </a:r>
              <a:r>
                <a:rPr lang="en-US" altLang="aa-ET" sz="500" dirty="0" err="1">
                  <a:latin typeface="Courier New" panose="02070309020205020404" pitchFamily="49" charset="0"/>
                  <a:cs typeface="Courier New" panose="02070309020205020404" pitchFamily="49" charset="0"/>
                </a:rPr>
                <a:t>ExampleIntentReportXYZ</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 </a:t>
              </a:r>
              <a:r>
                <a:rPr lang="en-US" altLang="aa-ET" sz="500" dirty="0" err="1">
                  <a:latin typeface="Courier New" panose="02070309020205020404" pitchFamily="49" charset="0"/>
                  <a:cs typeface="Courier New" panose="02070309020205020404" pitchFamily="49" charset="0"/>
                </a:rPr>
                <a:t>icm:IntentReport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rdfs:comment</a:t>
              </a:r>
              <a:r>
                <a:rPr lang="en-US" altLang="aa-ET" sz="500" dirty="0">
                  <a:latin typeface="Courier New" panose="02070309020205020404" pitchFamily="49" charset="0"/>
                  <a:cs typeface="Courier New" panose="02070309020205020404" pitchFamily="49" charset="0"/>
                </a:rPr>
                <a:t> "example intent report"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imo:intentOwner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imo:intentHandler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IntentManagerABC</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ExampleIntentXYZ</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icm:reportTimestamp</a:t>
              </a:r>
              <a:r>
                <a:rPr lang="en-US" altLang="aa-ET" sz="500" dirty="0">
                  <a:latin typeface="Courier New" panose="02070309020205020404" pitchFamily="49" charset="0"/>
                  <a:cs typeface="Courier New" panose="02070309020205020404" pitchFamily="49" charset="0"/>
                </a:rPr>
                <a:t> [ t:inXSDDateTimeStamp "2022-12-01T10:30:10+10:00"^^</a:t>
              </a:r>
              <a:r>
                <a:rPr lang="en-US" altLang="aa-ET" sz="500" dirty="0" err="1">
                  <a:latin typeface="Courier New" panose="02070309020205020404" pitchFamily="49" charset="0"/>
                  <a:cs typeface="Courier New" panose="02070309020205020404" pitchFamily="49" charset="0"/>
                </a:rPr>
                <a:t>xsd:dateTime</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icm:currentIntentHandlingState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icm:StateCompliant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icm:currentIntentUpdateState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icm:StateNoUpdate</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icm:reportNumber</a:t>
              </a:r>
              <a:r>
                <a:rPr lang="en-US" altLang="aa-ET" sz="500" dirty="0">
                  <a:latin typeface="Courier New" panose="02070309020205020404" pitchFamily="49" charset="0"/>
                  <a:cs typeface="Courier New" panose="02070309020205020404" pitchFamily="49" charset="0"/>
                </a:rPr>
                <a:t> 42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icm:hasExpectationReport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:Exp1_slice_delivery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:Par1_slice_description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cat:ExampleSlice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:Exp2_slice_property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:Par2_slice_state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sli:sliceState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sli:available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:Exp3_service_delivery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:Par3_service_description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cat:ExampleService</a:t>
              </a:r>
              <a:r>
                <a:rPr lang="en-US" altLang="aa-ET" sz="500" dirty="0">
                  <a:latin typeface="Courier New" panose="02070309020205020404" pitchFamily="49" charset="0"/>
                  <a:cs typeface="Courier New" panose="02070309020205020404" pitchFamily="49" charset="0"/>
                </a:rPr>
                <a:t> ] </a:t>
              </a:r>
              <a:r>
                <a:rPr lang="aa-ET" altLang="aa-ET" sz="500" dirty="0">
                  <a:latin typeface="Courier New" panose="02070309020205020404" pitchFamily="49" charset="0"/>
                  <a:cs typeface="Courier New" panose="02070309020205020404" pitchFamily="49" charset="0"/>
                </a:rPr>
                <a:t>;</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:Exp4_service_property ;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:Par4_latency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met:latency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8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met:unitS</a:t>
              </a:r>
              <a:r>
                <a:rPr lang="en-US" altLang="aa-ET" sz="500" dirty="0">
                  <a:latin typeface="Courier New" panose="02070309020205020404" pitchFamily="49" charset="0"/>
                  <a:cs typeface="Courier New" panose="02070309020205020404" pitchFamily="49" charset="0"/>
                </a:rPr>
                <a:t> ]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:Par5_throughput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met:throughput</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15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met:unitMBPS</a:t>
              </a:r>
              <a:r>
                <a:rPr lang="en-US" altLang="aa-ET" sz="500" dirty="0">
                  <a:latin typeface="Courier New" panose="02070309020205020404" pitchFamily="49" charset="0"/>
                  <a:cs typeface="Courier New" panose="02070309020205020404" pitchFamily="49" charset="0"/>
                </a:rPr>
                <a:t> ]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:Par6_availability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met:availability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99.93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met:percentage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icm:ReportingExpectationReport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:Exp5_reporting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ex:ExampleIntentXYZ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:Par7_interval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icm:reportingIntervalLeft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t:Duration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t:numericDuration 10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t:temporalUnit t:unitMinute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:Par8_event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icm:reportingEvent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icm:reportingIntervalExpired</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t>
              </a:r>
              <a:r>
                <a:rPr lang="aa-ET" altLang="aa-ET" sz="500" dirty="0">
                  <a:latin typeface="Courier New" panose="02070309020205020404" pitchFamily="49" charset="0"/>
                  <a:cs typeface="Courier New" panose="02070309020205020404" pitchFamily="49" charset="0"/>
                </a:rPr>
                <a:t> ;</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 </a:t>
              </a:r>
            </a:p>
          </p:txBody>
        </p:sp>
      </p:grpSp>
    </p:spTree>
    <p:extLst>
      <p:ext uri="{BB962C8B-B14F-4D97-AF65-F5344CB8AC3E}">
        <p14:creationId xmlns:p14="http://schemas.microsoft.com/office/powerpoint/2010/main" val="26150970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949FA96-0287-44D9-913B-7B51DF1A3B00}"/>
              </a:ext>
            </a:extLst>
          </p:cNvPr>
          <p:cNvSpPr/>
          <p:nvPr/>
        </p:nvSpPr>
        <p:spPr>
          <a:xfrm>
            <a:off x="10473256" y="265467"/>
            <a:ext cx="1459663" cy="62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68632" y="3905250"/>
            <a:ext cx="6364658" cy="2383155"/>
          </a:xfrm>
        </p:spPr>
        <p:txBody>
          <a:bodyPr>
            <a:normAutofit/>
          </a:bodyPr>
          <a:lstStyle/>
          <a:p>
            <a:r>
              <a:rPr lang="aa-ET" sz="1400" dirty="0"/>
              <a:t>Reporting about the reporting conditions</a:t>
            </a:r>
          </a:p>
          <a:p>
            <a:pPr lvl="1"/>
            <a:r>
              <a:rPr lang="aa-ET" sz="1400" dirty="0"/>
              <a:t>The time based reporting has 10 Minutes left until it is due.</a:t>
            </a:r>
          </a:p>
          <a:p>
            <a:pPr lvl="1"/>
            <a:r>
              <a:rPr lang="aa-ET" sz="1400" dirty="0"/>
              <a:t>The reporting event, which has initiated this report.</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REPORTING EXAMPLE</a:t>
            </a:r>
            <a:br>
              <a:rPr lang="aa-ET" dirty="0"/>
            </a:br>
            <a:r>
              <a:rPr lang="aa-ET" dirty="0"/>
              <a:t>7. Chosen service instance</a:t>
            </a:r>
            <a:endParaRPr lang="en-GB" dirty="0">
              <a:solidFill>
                <a:srgbClr val="FF0000"/>
              </a:solidFill>
            </a:endParaRPr>
          </a:p>
        </p:txBody>
      </p:sp>
      <p:sp>
        <p:nvSpPr>
          <p:cNvPr id="11" name="Rectangle 10">
            <a:extLst>
              <a:ext uri="{FF2B5EF4-FFF2-40B4-BE49-F238E27FC236}">
                <a16:creationId xmlns="" xmlns:a16="http://schemas.microsoft.com/office/drawing/2014/main" id="{1537AE4F-A4F4-45FF-99C2-4A7D77EBD90A}"/>
              </a:ext>
            </a:extLst>
          </p:cNvPr>
          <p:cNvSpPr/>
          <p:nvPr/>
        </p:nvSpPr>
        <p:spPr bwMode="auto">
          <a:xfrm>
            <a:off x="8200680" y="5250635"/>
            <a:ext cx="3881688" cy="1081088"/>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aa-ET" sz="2000" b="0" i="0" u="none" strike="noStrike" cap="none" normalizeH="0" baseline="0" dirty="0" err="1">
              <a:ln>
                <a:noFill/>
              </a:ln>
              <a:solidFill>
                <a:schemeClr val="bg1"/>
              </a:solidFill>
              <a:effectLst/>
              <a:latin typeface="+mn-lt"/>
            </a:endParaRPr>
          </a:p>
        </p:txBody>
      </p:sp>
      <p:sp>
        <p:nvSpPr>
          <p:cNvPr id="12" name="Rectangle 11">
            <a:extLst>
              <a:ext uri="{FF2B5EF4-FFF2-40B4-BE49-F238E27FC236}">
                <a16:creationId xmlns="" xmlns:a16="http://schemas.microsoft.com/office/drawing/2014/main" id="{5829B80D-5F7C-40FE-AD7C-6386F7347D71}"/>
              </a:ext>
            </a:extLst>
          </p:cNvPr>
          <p:cNvSpPr/>
          <p:nvPr/>
        </p:nvSpPr>
        <p:spPr bwMode="auto">
          <a:xfrm>
            <a:off x="668631" y="1449803"/>
            <a:ext cx="6444171" cy="223309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 </a:t>
            </a:r>
            <a:r>
              <a:rPr lang="en-US" altLang="aa-ET" sz="1000" dirty="0" err="1">
                <a:latin typeface="Courier New" panose="02070309020205020404" pitchFamily="49" charset="0"/>
                <a:cs typeface="Courier New" panose="02070309020205020404" pitchFamily="49" charset="0"/>
              </a:rPr>
              <a:t>icm:ReportingExpectationReport</a:t>
            </a:r>
            <a:r>
              <a:rPr lang="en-US" altLang="aa-ET" sz="1000" dirty="0">
                <a:latin typeface="Courier New" panose="02070309020205020404" pitchFamily="49" charset="0"/>
                <a:cs typeface="Courier New" panose="02070309020205020404" pitchFamily="49" charset="0"/>
              </a:rPr>
              <a:t> ;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icm:reportsAbout</a:t>
            </a:r>
            <a:r>
              <a:rPr lang="en-US" altLang="aa-ET" sz="1000" dirty="0">
                <a:latin typeface="Courier New" panose="02070309020205020404" pitchFamily="49" charset="0"/>
                <a:cs typeface="Courier New" panose="02070309020205020404" pitchFamily="49" charset="0"/>
              </a:rPr>
              <a:t> :Exp5_reporting ;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icm:target</a:t>
            </a:r>
            <a:r>
              <a:rPr lang="aa-ET" altLang="aa-ET" sz="1000" dirty="0">
                <a:latin typeface="Courier New" panose="02070309020205020404" pitchFamily="49" charset="0"/>
                <a:cs typeface="Courier New" panose="02070309020205020404" pitchFamily="49" charset="0"/>
              </a:rPr>
              <a:t>Report</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ex:ExampleIntentXYZ</a:t>
            </a:r>
            <a:r>
              <a:rPr lang="en-US" altLang="aa-ET" sz="1000" dirty="0">
                <a:latin typeface="Courier New" panose="02070309020205020404" pitchFamily="49" charset="0"/>
                <a:cs typeface="Courier New" panose="02070309020205020404" pitchFamily="49" charset="0"/>
              </a:rPr>
              <a:t>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icm:paramsCompliant</a:t>
            </a:r>
            <a:r>
              <a:rPr lang="en-US" altLang="aa-ET" sz="1000" dirty="0">
                <a:latin typeface="Courier New" panose="02070309020205020404" pitchFamily="49" charset="0"/>
                <a:cs typeface="Courier New" panose="02070309020205020404" pitchFamily="49" charset="0"/>
              </a:rPr>
              <a:t>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icm:reportsAbout</a:t>
            </a:r>
            <a:r>
              <a:rPr lang="en-US" altLang="aa-ET" sz="1000" dirty="0">
                <a:latin typeface="Courier New" panose="02070309020205020404" pitchFamily="49" charset="0"/>
                <a:cs typeface="Courier New" panose="02070309020205020404" pitchFamily="49" charset="0"/>
              </a:rPr>
              <a:t> :Par7_interval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icm:reportingIntervalLeft</a:t>
            </a:r>
            <a:r>
              <a:rPr lang="en-US" altLang="aa-ET" sz="1000" dirty="0">
                <a:latin typeface="Courier New" panose="02070309020205020404" pitchFamily="49" charset="0"/>
                <a:cs typeface="Courier New" panose="02070309020205020404" pitchFamily="49" charset="0"/>
              </a:rPr>
              <a:t>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 t:Duration ;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t:numericDuration 10 ; </a:t>
            </a:r>
            <a:endParaRPr lang="aa-ET" altLang="aa-ET" sz="10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t:temporalUnit t:unitMinute ]</a:t>
            </a: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icm:reportsAbout</a:t>
            </a:r>
            <a:r>
              <a:rPr lang="en-US" altLang="aa-ET" sz="1000" dirty="0">
                <a:latin typeface="Courier New" panose="02070309020205020404" pitchFamily="49" charset="0"/>
                <a:cs typeface="Courier New" panose="02070309020205020404" pitchFamily="49" charset="0"/>
              </a:rPr>
              <a:t> :Par8_event ;</a:t>
            </a:r>
            <a:br>
              <a:rPr lang="en-US" altLang="aa-ET" sz="1000" dirty="0">
                <a:latin typeface="Courier New" panose="02070309020205020404" pitchFamily="49" charset="0"/>
                <a:cs typeface="Courier New" panose="02070309020205020404" pitchFamily="49" charset="0"/>
              </a:rPr>
            </a:br>
            <a:r>
              <a:rPr lang="aa-ET"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icm:reportingEvent</a:t>
            </a:r>
            <a:r>
              <a:rPr lang="en-US" altLang="aa-ET" sz="1000" dirty="0">
                <a:latin typeface="Courier New" panose="02070309020205020404" pitchFamily="49" charset="0"/>
                <a:cs typeface="Courier New" panose="02070309020205020404" pitchFamily="49" charset="0"/>
              </a:rPr>
              <a:t> </a:t>
            </a:r>
            <a:r>
              <a:rPr lang="en-US" altLang="aa-ET" sz="1000" dirty="0" err="1">
                <a:latin typeface="Courier New" panose="02070309020205020404" pitchFamily="49" charset="0"/>
                <a:cs typeface="Courier New" panose="02070309020205020404" pitchFamily="49" charset="0"/>
              </a:rPr>
              <a:t>icm:reportingIntervalExpired</a:t>
            </a:r>
            <a:r>
              <a:rPr lang="aa-ET" altLang="aa-ET" sz="1000" dirty="0">
                <a:latin typeface="Courier New" panose="02070309020205020404" pitchFamily="49" charset="0"/>
                <a:cs typeface="Courier New" panose="02070309020205020404" pitchFamily="49" charset="0"/>
              </a:rPr>
              <a:t> </a:t>
            </a:r>
            <a:r>
              <a:rPr lang="en-US" altLang="aa-ET" sz="1000" dirty="0">
                <a:latin typeface="Courier New" panose="02070309020205020404" pitchFamily="49" charset="0"/>
                <a:cs typeface="Courier New" panose="02070309020205020404" pitchFamily="49" charset="0"/>
              </a:rPr>
              <a:t>]</a:t>
            </a:r>
            <a:r>
              <a:rPr lang="aa-ET" altLang="aa-ET" sz="1000" dirty="0">
                <a:latin typeface="Courier New" panose="02070309020205020404" pitchFamily="49" charset="0"/>
                <a:cs typeface="Courier New" panose="02070309020205020404" pitchFamily="49" charset="0"/>
              </a:rPr>
              <a:t> ;</a:t>
            </a:r>
          </a:p>
          <a:p>
            <a:pPr eaLnBrk="0" fontAlgn="base" hangingPunct="0">
              <a:spcBef>
                <a:spcPct val="0"/>
              </a:spcBef>
              <a:spcAft>
                <a:spcPct val="0"/>
              </a:spcAft>
            </a:pPr>
            <a:r>
              <a:rPr lang="aa-ET" altLang="aa-ET" sz="1000" dirty="0">
                <a:latin typeface="Courier New" panose="02070309020205020404" pitchFamily="49" charset="0"/>
                <a:cs typeface="Courier New" panose="02070309020205020404" pitchFamily="49" charset="0"/>
              </a:rPr>
              <a:t>    ] ;</a:t>
            </a:r>
            <a:r>
              <a:rPr lang="en-US" altLang="aa-ET" sz="1000" dirty="0">
                <a:latin typeface="Courier New" panose="02070309020205020404" pitchFamily="49" charset="0"/>
                <a:cs typeface="Courier New" panose="02070309020205020404" pitchFamily="49" charset="0"/>
              </a:rPr>
              <a:t/>
            </a:r>
            <a:br>
              <a:rPr lang="en-US" altLang="aa-ET" sz="1000" dirty="0">
                <a:latin typeface="Courier New" panose="02070309020205020404" pitchFamily="49" charset="0"/>
                <a:cs typeface="Courier New" panose="02070309020205020404" pitchFamily="49" charset="0"/>
              </a:rPr>
            </a:br>
            <a:r>
              <a:rPr lang="en-US" altLang="aa-ET" sz="1000" dirty="0">
                <a:latin typeface="Courier New" panose="02070309020205020404" pitchFamily="49" charset="0"/>
                <a:cs typeface="Courier New" panose="02070309020205020404" pitchFamily="49" charset="0"/>
              </a:rPr>
              <a:t>] . </a:t>
            </a:r>
            <a:endParaRPr lang="aa-ET" altLang="aa-ET" sz="1050" dirty="0">
              <a:latin typeface="Courier New" panose="02070309020205020404" pitchFamily="49" charset="0"/>
              <a:cs typeface="Courier New" panose="02070309020205020404" pitchFamily="49" charset="0"/>
            </a:endParaRPr>
          </a:p>
        </p:txBody>
      </p:sp>
      <p:cxnSp>
        <p:nvCxnSpPr>
          <p:cNvPr id="13" name="Straight Connector 12">
            <a:extLst>
              <a:ext uri="{FF2B5EF4-FFF2-40B4-BE49-F238E27FC236}">
                <a16:creationId xmlns="" xmlns:a16="http://schemas.microsoft.com/office/drawing/2014/main" id="{C249AD21-DBCC-4872-9F68-96C52069FBBF}"/>
              </a:ext>
            </a:extLst>
          </p:cNvPr>
          <p:cNvCxnSpPr>
            <a:cxnSpLocks/>
          </p:cNvCxnSpPr>
          <p:nvPr/>
        </p:nvCxnSpPr>
        <p:spPr bwMode="auto">
          <a:xfrm flipH="1" flipV="1">
            <a:off x="7156175" y="1452924"/>
            <a:ext cx="1015598" cy="3797711"/>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14" name="Straight Connector 13">
            <a:extLst>
              <a:ext uri="{FF2B5EF4-FFF2-40B4-BE49-F238E27FC236}">
                <a16:creationId xmlns="" xmlns:a16="http://schemas.microsoft.com/office/drawing/2014/main" id="{E82FC1BE-5549-4B7C-BABB-5DBD2FEFCFA3}"/>
              </a:ext>
            </a:extLst>
          </p:cNvPr>
          <p:cNvCxnSpPr>
            <a:cxnSpLocks/>
          </p:cNvCxnSpPr>
          <p:nvPr/>
        </p:nvCxnSpPr>
        <p:spPr bwMode="auto">
          <a:xfrm flipH="1" flipV="1">
            <a:off x="7156175" y="3682901"/>
            <a:ext cx="1015598" cy="2648822"/>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sp>
        <p:nvSpPr>
          <p:cNvPr id="15" name="Rectangle 2">
            <a:extLst>
              <a:ext uri="{FF2B5EF4-FFF2-40B4-BE49-F238E27FC236}">
                <a16:creationId xmlns="" xmlns:a16="http://schemas.microsoft.com/office/drawing/2014/main" id="{2CC2B867-4884-428B-8682-0F9BF19A1BDF}"/>
              </a:ext>
            </a:extLst>
          </p:cNvPr>
          <p:cNvSpPr>
            <a:spLocks noChangeArrowheads="1"/>
          </p:cNvSpPr>
          <p:nvPr/>
        </p:nvSpPr>
        <p:spPr bwMode="auto">
          <a:xfrm>
            <a:off x="8405548" y="303939"/>
            <a:ext cx="367682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imo</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&lt;http://tio.labs.tmforum.org/tio/v1.0.0/IntentManagementOntology/&gt;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icm</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&lt;http://tio.labs.tmforum.org/tio/v1.0.0/IntentCommonModel/&gt; .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rdfs</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a:t>
            </a:r>
            <a:r>
              <a:rPr kumimoji="0" lang="en-US"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http://www.w3.org/2000/01/rdf-schema#</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&gt;</a:t>
            </a:r>
            <a:r>
              <a:rPr lang="aa-ET" altLang="aa-ET" sz="500" dirty="0">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xsd</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&lt;</a:t>
            </a:r>
            <a:r>
              <a:rPr lang="en-US" altLang="aa-ET" sz="500" dirty="0">
                <a:latin typeface="Courier New" panose="02070309020205020404" pitchFamily="49" charset="0"/>
                <a:cs typeface="Courier New" panose="02070309020205020404" pitchFamily="49" charset="0"/>
              </a:rPr>
              <a:t>http://www.w3.org/2001/XMLSchema#</a:t>
            </a:r>
            <a:r>
              <a:rPr lang="aa-ET" altLang="aa-ET" sz="500" dirty="0">
                <a:latin typeface="Courier New" panose="02070309020205020404" pitchFamily="49" charset="0"/>
                <a:cs typeface="Courier New" panose="02070309020205020404" pitchFamily="49" charset="0"/>
              </a:rPr>
              <a:t>&gt; .</a:t>
            </a: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a:t>
            </a:r>
            <a:r>
              <a:rPr kumimoji="0" lang="aa-ET" altLang="aa-ET" sz="5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sli</a:t>
            </a: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&lt;http://www.someSDO.org/v1/SliceIntent/&gt;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met:  &lt;http://www.someSDO.org/v1/CEM_Meterics/&gt;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t:    &lt;http://www.w3.org/2006/time#&gt;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inv:  &lt;http://www.operator.org/Inventory/&gt;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cat:  &lt;http://www.operator.org/Catalog/&gt; .</a:t>
            </a:r>
          </a:p>
          <a:p>
            <a:pPr eaLnBrk="0" fontAlgn="base" hangingPunct="0">
              <a:spcBef>
                <a:spcPct val="0"/>
              </a:spcBef>
              <a:spcAft>
                <a:spcPct val="0"/>
              </a:spcAft>
            </a:pPr>
            <a: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@prefix :     &lt;http://www.operator.org/IntentNamespace/&gt; .</a:t>
            </a:r>
            <a:br>
              <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endParaRPr kumimoji="0" lang="aa-ET" altLang="aa-ET" sz="5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a:t>
            </a:r>
            <a:r>
              <a:rPr lang="en-US" altLang="aa-ET" sz="500" dirty="0" err="1">
                <a:latin typeface="Courier New" panose="02070309020205020404" pitchFamily="49" charset="0"/>
                <a:cs typeface="Courier New" panose="02070309020205020404" pitchFamily="49" charset="0"/>
              </a:rPr>
              <a:t>ExampleIntentReportXYZ</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 </a:t>
            </a:r>
            <a:r>
              <a:rPr lang="en-US" altLang="aa-ET" sz="500" dirty="0" err="1">
                <a:latin typeface="Courier New" panose="02070309020205020404" pitchFamily="49" charset="0"/>
                <a:cs typeface="Courier New" panose="02070309020205020404" pitchFamily="49" charset="0"/>
              </a:rPr>
              <a:t>icm:IntentReport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rdfs:comment</a:t>
            </a:r>
            <a:r>
              <a:rPr lang="en-US" altLang="aa-ET" sz="500" dirty="0">
                <a:latin typeface="Courier New" panose="02070309020205020404" pitchFamily="49" charset="0"/>
                <a:cs typeface="Courier New" panose="02070309020205020404" pitchFamily="49" charset="0"/>
              </a:rPr>
              <a:t> "example intent report"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imo:intentOwner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imo:intentHandler</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IntentManagerABC</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ExampleIntentXYZ</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icm:reportTimestamp</a:t>
            </a:r>
            <a:r>
              <a:rPr lang="en-US" altLang="aa-ET" sz="500" dirty="0">
                <a:latin typeface="Courier New" panose="02070309020205020404" pitchFamily="49" charset="0"/>
                <a:cs typeface="Courier New" panose="02070309020205020404" pitchFamily="49" charset="0"/>
              </a:rPr>
              <a:t> [ t:inXSDDateTimeStamp "2022-12-01T10:30:10+10:00"^^</a:t>
            </a:r>
            <a:r>
              <a:rPr lang="en-US" altLang="aa-ET" sz="500" dirty="0" err="1">
                <a:latin typeface="Courier New" panose="02070309020205020404" pitchFamily="49" charset="0"/>
                <a:cs typeface="Courier New" panose="02070309020205020404" pitchFamily="49" charset="0"/>
              </a:rPr>
              <a:t>xsd:dateTime</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icm:currentIntentHandlingState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icm:StateCompliant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icm:currentIntentUpdateState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icm:StateNoUpdate</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icm:reportNumber</a:t>
            </a:r>
            <a:r>
              <a:rPr lang="en-US" altLang="aa-ET" sz="500" dirty="0">
                <a:latin typeface="Courier New" panose="02070309020205020404" pitchFamily="49" charset="0"/>
                <a:cs typeface="Courier New" panose="02070309020205020404" pitchFamily="49" charset="0"/>
              </a:rPr>
              <a:t> 42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icm:hasExpectationReport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:Exp1_slice_delivery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:Par1_slice_description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cat:ExampleSlice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:Exp2_slice_property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inv:slice000001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:Par2_slice_state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sli:sliceState</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sli:available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:Exp3_service_delivery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icm:DeliveryParam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:Par3_service_description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icm:targetDescription</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cat:ExampleService</a:t>
            </a:r>
            <a:r>
              <a:rPr lang="en-US" altLang="aa-ET" sz="500" dirty="0">
                <a:latin typeface="Courier New" panose="02070309020205020404" pitchFamily="49" charset="0"/>
                <a:cs typeface="Courier New" panose="02070309020205020404" pitchFamily="49" charset="0"/>
              </a:rPr>
              <a:t> ] </a:t>
            </a:r>
            <a:r>
              <a:rPr lang="aa-ET" altLang="aa-ET" sz="500" dirty="0">
                <a:latin typeface="Courier New" panose="02070309020205020404" pitchFamily="49" charset="0"/>
                <a:cs typeface="Courier New" panose="02070309020205020404" pitchFamily="49" charset="0"/>
              </a:rPr>
              <a:t>;</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:Exp4_service_property ;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inv:service00010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:Par4_latency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met:latency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8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met:unitS</a:t>
            </a:r>
            <a:r>
              <a:rPr lang="en-US" altLang="aa-ET" sz="500" dirty="0">
                <a:latin typeface="Courier New" panose="02070309020205020404" pitchFamily="49" charset="0"/>
                <a:cs typeface="Courier New" panose="02070309020205020404" pitchFamily="49" charset="0"/>
              </a:rPr>
              <a:t> ]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:Par5_throughput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met:throughput</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15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met:unitMBPS</a:t>
            </a:r>
            <a:r>
              <a:rPr lang="en-US" altLang="aa-ET" sz="500" dirty="0">
                <a:latin typeface="Courier New" panose="02070309020205020404" pitchFamily="49" charset="0"/>
                <a:cs typeface="Courier New" panose="02070309020205020404" pitchFamily="49" charset="0"/>
              </a:rPr>
              <a:t> ] ]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icm:PropertyParam</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:Par6_availability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met:availability</a:t>
            </a:r>
            <a:r>
              <a:rPr lang="en-US" altLang="aa-ET" sz="500" dirty="0">
                <a:latin typeface="Courier New" panose="02070309020205020404" pitchFamily="49" charset="0"/>
                <a:cs typeface="Courier New" panose="02070309020205020404" pitchFamily="49" charset="0"/>
              </a:rPr>
              <a:t> [ </a:t>
            </a:r>
            <a:r>
              <a:rPr lang="en-US" altLang="aa-ET" sz="500" dirty="0" err="1">
                <a:latin typeface="Courier New" panose="02070309020205020404" pitchFamily="49" charset="0"/>
                <a:cs typeface="Courier New" panose="02070309020205020404" pitchFamily="49" charset="0"/>
              </a:rPr>
              <a:t>met:value</a:t>
            </a:r>
            <a:r>
              <a:rPr lang="en-US" altLang="aa-ET" sz="500" dirty="0">
                <a:latin typeface="Courier New" panose="02070309020205020404" pitchFamily="49" charset="0"/>
                <a:cs typeface="Courier New" panose="02070309020205020404" pitchFamily="49" charset="0"/>
              </a:rPr>
              <a:t> 99.93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met:unit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met:percentage</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aa-ET" altLang="aa-ET" sz="500" dirty="0">
                <a:latin typeface="Courier New" panose="02070309020205020404" pitchFamily="49" charset="0"/>
                <a:cs typeface="Courier New" panose="02070309020205020404" pitchFamily="49" charset="0"/>
              </a:rPr>
              <a:t>,</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a:t>
            </a:r>
            <a:r>
              <a:rPr lang="en-US" altLang="aa-ET" sz="500" dirty="0" err="1">
                <a:latin typeface="Courier New" panose="02070309020205020404" pitchFamily="49" charset="0"/>
                <a:cs typeface="Courier New" panose="02070309020205020404" pitchFamily="49" charset="0"/>
              </a:rPr>
              <a:t>icm:ReportingExpectationReport</a:t>
            </a:r>
            <a:r>
              <a:rPr lang="en-US" altLang="aa-ET" sz="500" dirty="0">
                <a:latin typeface="Courier New" panose="02070309020205020404" pitchFamily="49" charset="0"/>
                <a:cs typeface="Courier New" panose="02070309020205020404" pitchFamily="49" charset="0"/>
              </a:rPr>
              <a:t>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:Exp5_reporting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icm:target</a:t>
            </a:r>
            <a:r>
              <a:rPr lang="aa-ET" altLang="aa-ET" sz="500" dirty="0">
                <a:latin typeface="Courier New" panose="02070309020205020404" pitchFamily="49" charset="0"/>
                <a:cs typeface="Courier New" panose="02070309020205020404" pitchFamily="49" charset="0"/>
              </a:rPr>
              <a:t>Report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ex:ExampleIntentXYZ</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icm:paramsCompliant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:Par7_interval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icm:reportingIntervalLeft</a:t>
            </a:r>
            <a:r>
              <a:rPr lang="en-US" altLang="aa-ET" sz="500" dirty="0">
                <a:latin typeface="Courier New" panose="02070309020205020404" pitchFamily="49" charset="0"/>
                <a:cs typeface="Courier New" panose="02070309020205020404" pitchFamily="49" charset="0"/>
              </a:rPr>
              <a:t>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 t:Duration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t:numericDuration 10 ; </a:t>
            </a:r>
            <a:endParaRPr lang="aa-ET" altLang="aa-ET" sz="500"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t:temporalUnit t:unitMinute ]</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icm:reportsAbout</a:t>
            </a:r>
            <a:r>
              <a:rPr lang="en-US" altLang="aa-ET" sz="500" dirty="0">
                <a:latin typeface="Courier New" panose="02070309020205020404" pitchFamily="49" charset="0"/>
                <a:cs typeface="Courier New" panose="02070309020205020404" pitchFamily="49" charset="0"/>
              </a:rPr>
              <a:t> :Par8_event ;</a:t>
            </a:r>
            <a:br>
              <a:rPr lang="en-US" altLang="aa-ET" sz="500" dirty="0">
                <a:latin typeface="Courier New" panose="02070309020205020404" pitchFamily="49" charset="0"/>
                <a:cs typeface="Courier New" panose="02070309020205020404" pitchFamily="49" charset="0"/>
              </a:rPr>
            </a:br>
            <a:r>
              <a:rPr lang="aa-ET"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icm:reportingEvent</a:t>
            </a:r>
            <a:r>
              <a:rPr lang="en-US" altLang="aa-ET" sz="500" dirty="0">
                <a:latin typeface="Courier New" panose="02070309020205020404" pitchFamily="49" charset="0"/>
                <a:cs typeface="Courier New" panose="02070309020205020404" pitchFamily="49" charset="0"/>
              </a:rPr>
              <a:t> </a:t>
            </a:r>
            <a:r>
              <a:rPr lang="en-US" altLang="aa-ET" sz="500" dirty="0" err="1">
                <a:latin typeface="Courier New" panose="02070309020205020404" pitchFamily="49" charset="0"/>
                <a:cs typeface="Courier New" panose="02070309020205020404" pitchFamily="49" charset="0"/>
              </a:rPr>
              <a:t>icm:reportingIntervalExpired</a:t>
            </a:r>
            <a:r>
              <a:rPr lang="aa-ET" altLang="aa-ET" sz="500" dirty="0">
                <a:latin typeface="Courier New" panose="02070309020205020404" pitchFamily="49" charset="0"/>
                <a:cs typeface="Courier New" panose="02070309020205020404" pitchFamily="49" charset="0"/>
              </a:rPr>
              <a:t> </a:t>
            </a:r>
            <a:r>
              <a:rPr lang="en-US" altLang="aa-ET" sz="500" dirty="0">
                <a:latin typeface="Courier New" panose="02070309020205020404" pitchFamily="49" charset="0"/>
                <a:cs typeface="Courier New" panose="02070309020205020404" pitchFamily="49" charset="0"/>
              </a:rPr>
              <a:t>]</a:t>
            </a:r>
            <a:r>
              <a:rPr lang="aa-ET" altLang="aa-ET" sz="500" dirty="0">
                <a:latin typeface="Courier New" panose="02070309020205020404" pitchFamily="49" charset="0"/>
                <a:cs typeface="Courier New" panose="02070309020205020404" pitchFamily="49" charset="0"/>
              </a:rPr>
              <a:t> ;</a:t>
            </a:r>
          </a:p>
          <a:p>
            <a:pPr eaLnBrk="0" fontAlgn="base" hangingPunct="0">
              <a:spcBef>
                <a:spcPct val="0"/>
              </a:spcBef>
              <a:spcAft>
                <a:spcPct val="0"/>
              </a:spcAft>
            </a:pPr>
            <a:r>
              <a:rPr lang="aa-ET" altLang="aa-ET" sz="500" dirty="0">
                <a:latin typeface="Courier New" panose="02070309020205020404" pitchFamily="49" charset="0"/>
                <a:cs typeface="Courier New" panose="02070309020205020404" pitchFamily="49" charset="0"/>
              </a:rPr>
              <a:t>    ] ;</a:t>
            </a:r>
            <a:r>
              <a:rPr lang="en-US" altLang="aa-ET" sz="500" dirty="0">
                <a:latin typeface="Courier New" panose="02070309020205020404" pitchFamily="49" charset="0"/>
                <a:cs typeface="Courier New" panose="02070309020205020404" pitchFamily="49" charset="0"/>
              </a:rPr>
              <a:t/>
            </a:r>
            <a:br>
              <a:rPr lang="en-US" altLang="aa-ET" sz="500" dirty="0">
                <a:latin typeface="Courier New" panose="02070309020205020404" pitchFamily="49" charset="0"/>
                <a:cs typeface="Courier New" panose="02070309020205020404" pitchFamily="49" charset="0"/>
              </a:rPr>
            </a:br>
            <a:r>
              <a:rPr lang="en-US" altLang="aa-ET" sz="500" dirty="0">
                <a:latin typeface="Courier New" panose="02070309020205020404" pitchFamily="49" charset="0"/>
                <a:cs typeface="Courier New" panose="02070309020205020404" pitchFamily="49" charset="0"/>
              </a:rPr>
              <a:t>] . </a:t>
            </a:r>
          </a:p>
        </p:txBody>
      </p:sp>
    </p:spTree>
    <p:extLst>
      <p:ext uri="{BB962C8B-B14F-4D97-AF65-F5344CB8AC3E}">
        <p14:creationId xmlns:p14="http://schemas.microsoft.com/office/powerpoint/2010/main" val="17292340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26411" y="1759111"/>
            <a:ext cx="7248325" cy="2654612"/>
          </a:xfrm>
        </p:spPr>
        <p:txBody>
          <a:bodyPr>
            <a:normAutofit/>
          </a:bodyPr>
          <a:lstStyle/>
          <a:p>
            <a:r>
              <a:rPr lang="aa-ET" dirty="0"/>
              <a:t>Intent Manager Capability</a:t>
            </a:r>
          </a:p>
          <a:p>
            <a:r>
              <a:rPr lang="aa-ET" sz="2800" dirty="0"/>
              <a:t>Flexible domain specific support of intent content</a:t>
            </a:r>
            <a:endParaRPr lang="en-US" sz="2800" dirty="0"/>
          </a:p>
        </p:txBody>
      </p:sp>
    </p:spTree>
    <p:extLst>
      <p:ext uri="{BB962C8B-B14F-4D97-AF65-F5344CB8AC3E}">
        <p14:creationId xmlns:p14="http://schemas.microsoft.com/office/powerpoint/2010/main" val="4003695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MANAGER CAPABILITY</a:t>
            </a:r>
            <a:endParaRPr lang="en-GB" dirty="0">
              <a:solidFill>
                <a:srgbClr val="FF0000"/>
              </a:solidFill>
            </a:endParaRPr>
          </a:p>
        </p:txBody>
      </p:sp>
      <p:sp>
        <p:nvSpPr>
          <p:cNvPr id="6" name="Content Placeholder 5">
            <a:extLst>
              <a:ext uri="{FF2B5EF4-FFF2-40B4-BE49-F238E27FC236}">
                <a16:creationId xmlns="" xmlns:a16="http://schemas.microsoft.com/office/drawing/2014/main" id="{3162273B-DE7C-4AFB-ACC9-4A1D130BFD1F}"/>
              </a:ext>
            </a:extLst>
          </p:cNvPr>
          <p:cNvSpPr>
            <a:spLocks noGrp="1"/>
          </p:cNvSpPr>
          <p:nvPr>
            <p:ph idx="1"/>
          </p:nvPr>
        </p:nvSpPr>
        <p:spPr>
          <a:xfrm>
            <a:off x="947739" y="1838738"/>
            <a:ext cx="5685471" cy="4362037"/>
          </a:xfrm>
        </p:spPr>
        <p:txBody>
          <a:bodyPr>
            <a:normAutofit fontScale="92500" lnSpcReduction="20000"/>
          </a:bodyPr>
          <a:lstStyle/>
          <a:p>
            <a:r>
              <a:rPr lang="en-US" sz="1600" dirty="0"/>
              <a:t>Expresses the capability profile of this instance of an intent management function</a:t>
            </a:r>
          </a:p>
          <a:p>
            <a:pPr lvl="1"/>
            <a:r>
              <a:rPr lang="en-US" sz="1400" dirty="0"/>
              <a:t>Allows intent management functions to discover each other and determine what communication is possible</a:t>
            </a:r>
          </a:p>
          <a:p>
            <a:pPr lvl="1"/>
            <a:r>
              <a:rPr lang="en-US" sz="1400" dirty="0"/>
              <a:t>For example, an intent owner can discover a suitable intent handler</a:t>
            </a:r>
            <a:endParaRPr lang="en-US" sz="1600" dirty="0"/>
          </a:p>
          <a:p>
            <a:r>
              <a:rPr lang="en-US" sz="1600" dirty="0">
                <a:solidFill>
                  <a:srgbClr val="0082F0"/>
                </a:solidFill>
              </a:rPr>
              <a:t>Intent Manager Scope</a:t>
            </a:r>
            <a:r>
              <a:rPr lang="en-US" sz="1600" dirty="0"/>
              <a:t>: </a:t>
            </a:r>
            <a:br>
              <a:rPr lang="en-US" sz="1600" dirty="0"/>
            </a:br>
            <a:r>
              <a:rPr lang="en-US" sz="1600" dirty="0"/>
              <a:t>Name of the scope of responsibilities of this intent manager instance</a:t>
            </a:r>
          </a:p>
          <a:p>
            <a:r>
              <a:rPr lang="en-US" sz="1600" dirty="0">
                <a:solidFill>
                  <a:srgbClr val="0082F0"/>
                </a:solidFill>
              </a:rPr>
              <a:t>Supported Interface Operations</a:t>
            </a:r>
            <a:r>
              <a:rPr lang="en-US" sz="1600" dirty="0"/>
              <a:t>:</a:t>
            </a:r>
            <a:br>
              <a:rPr lang="en-US" sz="1600" dirty="0"/>
            </a:br>
            <a:r>
              <a:rPr lang="en-US" sz="1600" dirty="0"/>
              <a:t>Which optional procedures are supported</a:t>
            </a:r>
          </a:p>
          <a:p>
            <a:r>
              <a:rPr lang="en-US" sz="1600" dirty="0">
                <a:solidFill>
                  <a:srgbClr val="0082F0"/>
                </a:solidFill>
              </a:rPr>
              <a:t>Supported Serialization Formats</a:t>
            </a:r>
            <a:r>
              <a:rPr lang="en-US" sz="1600" dirty="0"/>
              <a:t>:</a:t>
            </a:r>
            <a:br>
              <a:rPr lang="en-US" sz="1600" dirty="0"/>
            </a:br>
            <a:r>
              <a:rPr lang="en-US" sz="1600" dirty="0"/>
              <a:t>Which formats for encoding intent and intent report on the interface are available</a:t>
            </a:r>
            <a:endParaRPr lang="en-US" sz="1600" dirty="0">
              <a:solidFill>
                <a:srgbClr val="0082F0"/>
              </a:solidFill>
            </a:endParaRPr>
          </a:p>
          <a:p>
            <a:r>
              <a:rPr lang="en-US" sz="1600" dirty="0">
                <a:solidFill>
                  <a:srgbClr val="0082F0"/>
                </a:solidFill>
              </a:rPr>
              <a:t>Supported Models</a:t>
            </a:r>
            <a:r>
              <a:rPr lang="en-US" sz="1600" dirty="0"/>
              <a:t>:</a:t>
            </a:r>
            <a:br>
              <a:rPr lang="en-US" sz="1600" dirty="0"/>
            </a:br>
            <a:r>
              <a:rPr lang="en-US" sz="1600" dirty="0"/>
              <a:t>Which intent models are understood and can be used in the intent and intent report models.</a:t>
            </a:r>
          </a:p>
          <a:p>
            <a:endParaRPr lang="aa-ET" dirty="0"/>
          </a:p>
        </p:txBody>
      </p:sp>
      <p:sp>
        <p:nvSpPr>
          <p:cNvPr id="34" name="Rectangle 33">
            <a:extLst>
              <a:ext uri="{FF2B5EF4-FFF2-40B4-BE49-F238E27FC236}">
                <a16:creationId xmlns="" xmlns:a16="http://schemas.microsoft.com/office/drawing/2014/main" id="{D95D0FFE-DAE5-42D3-8B8E-7A93CE310086}"/>
              </a:ext>
            </a:extLst>
          </p:cNvPr>
          <p:cNvSpPr/>
          <p:nvPr/>
        </p:nvSpPr>
        <p:spPr>
          <a:xfrm>
            <a:off x="7372350" y="899160"/>
            <a:ext cx="4340223" cy="5250180"/>
          </a:xfrm>
          <a:prstGeom prst="rect">
            <a:avLst/>
          </a:prstGeom>
          <a:solidFill>
            <a:schemeClr val="bg1"/>
          </a:solidFill>
          <a:ln>
            <a:solidFill>
              <a:schemeClr val="tx1">
                <a:lumMod val="75000"/>
                <a:lumOff val="25000"/>
              </a:schemeClr>
            </a:solidFill>
          </a:ln>
        </p:spPr>
        <p:txBody>
          <a:bodyPr wrap="none">
            <a:noAutofit/>
          </a:bodyPr>
          <a:lstStyle/>
          <a:p>
            <a:r>
              <a:rPr lang="fr-FR" sz="1600" dirty="0">
                <a:latin typeface="Courier New" panose="02070309020205020404" pitchFamily="49" charset="0"/>
                <a:ea typeface="Ericsson Hilda" panose="00000500000000000000" pitchFamily="2" charset="0"/>
              </a:rPr>
              <a:t>Intent Manager Scope:</a:t>
            </a:r>
          </a:p>
          <a:p>
            <a:r>
              <a:rPr lang="fr-FR" sz="1600" dirty="0">
                <a:solidFill>
                  <a:srgbClr val="FF0000"/>
                </a:solidFill>
                <a:latin typeface="Courier New" panose="02070309020205020404" pitchFamily="49" charset="0"/>
                <a:ea typeface="Ericsson Hilda" panose="00000500000000000000" pitchFamily="2" charset="0"/>
              </a:rPr>
              <a:t>Slice Management</a:t>
            </a:r>
          </a:p>
          <a:p>
            <a:endParaRPr lang="fr-FR" sz="1600" dirty="0">
              <a:latin typeface="Courier New" panose="02070309020205020404" pitchFamily="49" charset="0"/>
              <a:ea typeface="Ericsson Hilda" panose="00000500000000000000" pitchFamily="2" charset="0"/>
            </a:endParaRPr>
          </a:p>
          <a:p>
            <a:r>
              <a:rPr lang="fr-FR" sz="1600" dirty="0" err="1">
                <a:latin typeface="Courier New" panose="02070309020205020404" pitchFamily="49" charset="0"/>
                <a:ea typeface="Ericsson Hilda" panose="00000500000000000000" pitchFamily="2" charset="0"/>
              </a:rPr>
              <a:t>Supported</a:t>
            </a:r>
            <a:r>
              <a:rPr lang="fr-FR" sz="1600" dirty="0">
                <a:latin typeface="Courier New" panose="02070309020205020404" pitchFamily="49" charset="0"/>
                <a:ea typeface="Ericsson Hilda" panose="00000500000000000000" pitchFamily="2" charset="0"/>
              </a:rPr>
              <a:t> Interface Operations:</a:t>
            </a:r>
          </a:p>
          <a:p>
            <a:r>
              <a:rPr lang="fr-FR" sz="1600" dirty="0">
                <a:solidFill>
                  <a:srgbClr val="0B9256"/>
                </a:solidFill>
                <a:latin typeface="Courier New" panose="02070309020205020404" pitchFamily="49" charset="0"/>
                <a:ea typeface="Ericsson Hilda" panose="00000500000000000000" pitchFamily="2" charset="0"/>
              </a:rPr>
              <a:t>PROBE, BEST, PROPOSAL</a:t>
            </a:r>
          </a:p>
          <a:p>
            <a:endParaRPr lang="fr-FR" sz="1600" dirty="0">
              <a:latin typeface="Courier New" panose="02070309020205020404" pitchFamily="49" charset="0"/>
              <a:ea typeface="Ericsson Hilda" panose="00000500000000000000" pitchFamily="2" charset="0"/>
            </a:endParaRPr>
          </a:p>
          <a:p>
            <a:r>
              <a:rPr lang="fr-FR" sz="1600" dirty="0" err="1">
                <a:latin typeface="Courier New" panose="02070309020205020404" pitchFamily="49" charset="0"/>
                <a:ea typeface="Ericsson Hilda" panose="00000500000000000000" pitchFamily="2" charset="0"/>
              </a:rPr>
              <a:t>Supported</a:t>
            </a:r>
            <a:r>
              <a:rPr lang="fr-FR" sz="1600" dirty="0">
                <a:latin typeface="Courier New" panose="02070309020205020404" pitchFamily="49" charset="0"/>
                <a:ea typeface="Ericsson Hilda" panose="00000500000000000000" pitchFamily="2" charset="0"/>
              </a:rPr>
              <a:t> notation formats: </a:t>
            </a:r>
            <a:br>
              <a:rPr lang="fr-FR" sz="1600" dirty="0">
                <a:latin typeface="Courier New" panose="02070309020205020404" pitchFamily="49" charset="0"/>
                <a:ea typeface="Ericsson Hilda" panose="00000500000000000000" pitchFamily="2" charset="0"/>
              </a:rPr>
            </a:br>
            <a:r>
              <a:rPr lang="fr-FR" sz="1600" dirty="0">
                <a:latin typeface="Courier New" panose="02070309020205020404" pitchFamily="49" charset="0"/>
                <a:ea typeface="Ericsson Hilda" panose="00000500000000000000" pitchFamily="2" charset="0"/>
              </a:rPr>
              <a:t>TURTLE, XML, JSON</a:t>
            </a:r>
          </a:p>
          <a:p>
            <a:r>
              <a:rPr lang="fr-FR" sz="1600" dirty="0">
                <a:latin typeface="Courier New" panose="02070309020205020404" pitchFamily="49" charset="0"/>
                <a:ea typeface="Ericsson Hilda" panose="00000500000000000000" pitchFamily="2" charset="0"/>
              </a:rPr>
              <a:t/>
            </a:r>
            <a:br>
              <a:rPr lang="fr-FR" sz="1600" dirty="0">
                <a:latin typeface="Courier New" panose="02070309020205020404" pitchFamily="49" charset="0"/>
                <a:ea typeface="Ericsson Hilda" panose="00000500000000000000" pitchFamily="2" charset="0"/>
              </a:rPr>
            </a:br>
            <a:r>
              <a:rPr lang="fr-FR" sz="1600" dirty="0" err="1">
                <a:latin typeface="Courier New" panose="02070309020205020404" pitchFamily="49" charset="0"/>
                <a:ea typeface="Ericsson Hilda" panose="00000500000000000000" pitchFamily="2" charset="0"/>
              </a:rPr>
              <a:t>Supported</a:t>
            </a:r>
            <a:r>
              <a:rPr lang="fr-FR" sz="1600" dirty="0">
                <a:latin typeface="Courier New" panose="02070309020205020404" pitchFamily="49" charset="0"/>
                <a:ea typeface="Ericsson Hilda" panose="00000500000000000000" pitchFamily="2" charset="0"/>
              </a:rPr>
              <a:t> </a:t>
            </a:r>
            <a:r>
              <a:rPr lang="fr-FR" sz="1600" dirty="0" err="1">
                <a:latin typeface="Courier New" panose="02070309020205020404" pitchFamily="49" charset="0"/>
                <a:ea typeface="Ericsson Hilda" panose="00000500000000000000" pitchFamily="2" charset="0"/>
              </a:rPr>
              <a:t>Models</a:t>
            </a:r>
            <a:r>
              <a:rPr lang="fr-FR" sz="1600" dirty="0">
                <a:latin typeface="Courier New" panose="02070309020205020404" pitchFamily="49" charset="0"/>
                <a:ea typeface="Ericsson Hilda" panose="00000500000000000000" pitchFamily="2" charset="0"/>
              </a:rPr>
              <a:t>:</a:t>
            </a:r>
            <a:r>
              <a:rPr lang="fr-FR" sz="1600" dirty="0">
                <a:solidFill>
                  <a:srgbClr val="0082F0"/>
                </a:solidFill>
                <a:latin typeface="Courier New" panose="02070309020205020404" pitchFamily="49" charset="0"/>
                <a:ea typeface="Ericsson Hilda" panose="00000500000000000000" pitchFamily="2" charset="0"/>
              </a:rPr>
              <a:t/>
            </a:r>
            <a:br>
              <a:rPr lang="fr-FR" sz="1600" dirty="0">
                <a:solidFill>
                  <a:srgbClr val="0082F0"/>
                </a:solidFill>
                <a:latin typeface="Courier New" panose="02070309020205020404" pitchFamily="49" charset="0"/>
                <a:ea typeface="Ericsson Hilda" panose="00000500000000000000" pitchFamily="2" charset="0"/>
              </a:rPr>
            </a:br>
            <a:r>
              <a:rPr lang="fr-FR" sz="1200" dirty="0">
                <a:solidFill>
                  <a:srgbClr val="0082F0"/>
                </a:solidFill>
                <a:latin typeface="Courier New" panose="02070309020205020404" pitchFamily="49" charset="0"/>
                <a:ea typeface="Ericsson Hilda" panose="00000500000000000000" pitchFamily="2" charset="0"/>
              </a:rPr>
              <a:t>https://tmforum.org/2020/07/intent/</a:t>
            </a:r>
          </a:p>
          <a:p>
            <a:r>
              <a:rPr lang="fr-FR" sz="1200" dirty="0">
                <a:solidFill>
                  <a:srgbClr val="0082F0"/>
                </a:solidFill>
                <a:latin typeface="Courier New" panose="02070309020205020404" pitchFamily="49" charset="0"/>
                <a:ea typeface="Ericsson Hilda" panose="00000500000000000000" pitchFamily="2" charset="0"/>
              </a:rPr>
              <a:t>https://tmforum.org/2021/03/intent/</a:t>
            </a:r>
          </a:p>
          <a:p>
            <a:pPr>
              <a:spcAft>
                <a:spcPts val="0"/>
              </a:spcAft>
              <a:tabLst>
                <a:tab pos="791845" algn="l"/>
                <a:tab pos="1620520" algn="l"/>
                <a:tab pos="2448560" algn="l"/>
                <a:tab pos="3312160" algn="l"/>
                <a:tab pos="4104640" algn="l"/>
                <a:tab pos="4932680" algn="l"/>
              </a:tabLst>
            </a:pPr>
            <a:r>
              <a:rPr lang="fr-FR" sz="1200" dirty="0">
                <a:solidFill>
                  <a:srgbClr val="AF78D2"/>
                </a:solidFill>
                <a:latin typeface="Courier New" panose="02070309020205020404" pitchFamily="49" charset="0"/>
                <a:ea typeface="Ericsson Hilda" panose="00000500000000000000" pitchFamily="2" charset="0"/>
              </a:rPr>
              <a:t>http://sdo1.org/TelecomConcepts/ </a:t>
            </a:r>
          </a:p>
          <a:p>
            <a:pPr>
              <a:tabLst>
                <a:tab pos="791845" algn="l"/>
                <a:tab pos="1620520" algn="l"/>
                <a:tab pos="2448560" algn="l"/>
                <a:tab pos="3312160" algn="l"/>
                <a:tab pos="4104640" algn="l"/>
                <a:tab pos="4932680" algn="l"/>
              </a:tabLst>
            </a:pPr>
            <a:r>
              <a:rPr lang="fr-FR" sz="1200" dirty="0">
                <a:solidFill>
                  <a:srgbClr val="AF78D2"/>
                </a:solidFill>
                <a:latin typeface="Courier New" panose="02070309020205020404" pitchFamily="49" charset="0"/>
                <a:ea typeface="Ericsson Hilda" panose="00000500000000000000" pitchFamily="2" charset="0"/>
              </a:rPr>
              <a:t>http://sdo1.org/metrics/version2/</a:t>
            </a:r>
          </a:p>
          <a:p>
            <a:pPr>
              <a:tabLst>
                <a:tab pos="791845" algn="l"/>
                <a:tab pos="1620520" algn="l"/>
                <a:tab pos="2448560" algn="l"/>
                <a:tab pos="3312160" algn="l"/>
                <a:tab pos="4104640" algn="l"/>
                <a:tab pos="4932680" algn="l"/>
              </a:tabLst>
            </a:pPr>
            <a:r>
              <a:rPr lang="fr-FR" sz="1200" dirty="0">
                <a:solidFill>
                  <a:srgbClr val="FF0000"/>
                </a:solidFill>
                <a:latin typeface="Courier New" panose="02070309020205020404" pitchFamily="49" charset="0"/>
                <a:ea typeface="Ericsson Hilda" panose="00000500000000000000" pitchFamily="2" charset="0"/>
              </a:rPr>
              <a:t>http://sdo2.org/2019/SliceKPI/</a:t>
            </a:r>
          </a:p>
          <a:p>
            <a:pPr>
              <a:tabLst>
                <a:tab pos="791845" algn="l"/>
                <a:tab pos="1620520" algn="l"/>
                <a:tab pos="2448560" algn="l"/>
                <a:tab pos="3312160" algn="l"/>
                <a:tab pos="4104640" algn="l"/>
                <a:tab pos="4932680" algn="l"/>
              </a:tabLst>
            </a:pPr>
            <a:r>
              <a:rPr lang="fr-FR" sz="1200" dirty="0">
                <a:solidFill>
                  <a:srgbClr val="FF0000"/>
                </a:solidFill>
                <a:latin typeface="Courier New" panose="02070309020205020404" pitchFamily="49" charset="0"/>
                <a:ea typeface="Ericsson Hilda" panose="00000500000000000000" pitchFamily="2" charset="0"/>
              </a:rPr>
              <a:t>http://sdo2.org/2021/03/SliceIntent/</a:t>
            </a:r>
          </a:p>
          <a:p>
            <a:pPr>
              <a:tabLst>
                <a:tab pos="791845" algn="l"/>
                <a:tab pos="1620520" algn="l"/>
                <a:tab pos="2448560" algn="l"/>
                <a:tab pos="3312160" algn="l"/>
                <a:tab pos="4104640" algn="l"/>
                <a:tab pos="4932680" algn="l"/>
              </a:tabLst>
            </a:pPr>
            <a:r>
              <a:rPr lang="fr-FR" sz="1200" dirty="0">
                <a:solidFill>
                  <a:srgbClr val="FF0000"/>
                </a:solidFill>
                <a:latin typeface="Courier New" panose="02070309020205020404" pitchFamily="49" charset="0"/>
                <a:ea typeface="Ericsson Hilda" panose="00000500000000000000" pitchFamily="2" charset="0"/>
              </a:rPr>
              <a:t>http://sdo2.org/2019/SliceKPI/</a:t>
            </a:r>
          </a:p>
          <a:p>
            <a:pPr>
              <a:tabLst>
                <a:tab pos="791845" algn="l"/>
                <a:tab pos="1620520" algn="l"/>
                <a:tab pos="2448560" algn="l"/>
                <a:tab pos="3312160" algn="l"/>
                <a:tab pos="4104640" algn="l"/>
                <a:tab pos="4932680" algn="l"/>
              </a:tabLst>
            </a:pPr>
            <a:r>
              <a:rPr lang="fr-FR" sz="1200" dirty="0">
                <a:solidFill>
                  <a:srgbClr val="0FC373"/>
                </a:solidFill>
                <a:latin typeface="Courier New" panose="02070309020205020404" pitchFamily="49" charset="0"/>
                <a:ea typeface="Ericsson Hilda" panose="00000500000000000000" pitchFamily="2" charset="0"/>
              </a:rPr>
              <a:t>http://sdo3.org/v1.1/SliceManagment/</a:t>
            </a:r>
          </a:p>
          <a:p>
            <a:pPr>
              <a:tabLst>
                <a:tab pos="791845" algn="l"/>
                <a:tab pos="1620520" algn="l"/>
                <a:tab pos="2448560" algn="l"/>
                <a:tab pos="3312160" algn="l"/>
                <a:tab pos="4104640" algn="l"/>
                <a:tab pos="4932680" algn="l"/>
              </a:tabLst>
            </a:pPr>
            <a:r>
              <a:rPr lang="fr-FR" sz="1200" dirty="0">
                <a:solidFill>
                  <a:srgbClr val="0FC373"/>
                </a:solidFill>
                <a:latin typeface="Courier New" panose="02070309020205020404" pitchFamily="49" charset="0"/>
                <a:ea typeface="Ericsson Hilda" panose="00000500000000000000" pitchFamily="2" charset="0"/>
              </a:rPr>
              <a:t>http://sdo3.org/v2.0/SliceManagment/</a:t>
            </a:r>
          </a:p>
          <a:p>
            <a:pPr>
              <a:tabLst>
                <a:tab pos="791845" algn="l"/>
                <a:tab pos="1620520" algn="l"/>
                <a:tab pos="2448560" algn="l"/>
                <a:tab pos="3312160" algn="l"/>
                <a:tab pos="4104640" algn="l"/>
                <a:tab pos="4932680" algn="l"/>
              </a:tabLst>
            </a:pPr>
            <a:r>
              <a:rPr lang="fr-FR" sz="1200" dirty="0">
                <a:solidFill>
                  <a:srgbClr val="8B8B8B"/>
                </a:solidFill>
                <a:latin typeface="Courier New" panose="02070309020205020404" pitchFamily="49" charset="0"/>
                <a:ea typeface="Ericsson Hilda" panose="00000500000000000000" pitchFamily="2" charset="0"/>
              </a:rPr>
              <a:t>http://sdo4.org/time/</a:t>
            </a:r>
          </a:p>
          <a:p>
            <a:pPr>
              <a:tabLst>
                <a:tab pos="791845" algn="l"/>
                <a:tab pos="1620520" algn="l"/>
                <a:tab pos="2448560" algn="l"/>
                <a:tab pos="3312160" algn="l"/>
                <a:tab pos="4104640" algn="l"/>
                <a:tab pos="4932680" algn="l"/>
              </a:tabLst>
            </a:pPr>
            <a:r>
              <a:rPr lang="fr-FR" sz="1200" dirty="0">
                <a:solidFill>
                  <a:srgbClr val="8B8B8B"/>
                </a:solidFill>
                <a:latin typeface="Courier New" panose="02070309020205020404" pitchFamily="49" charset="0"/>
                <a:ea typeface="Ericsson Hilda" panose="00000500000000000000" pitchFamily="2" charset="0"/>
              </a:rPr>
              <a:t>http://sdo4.org/geography/</a:t>
            </a:r>
          </a:p>
          <a:p>
            <a:pPr>
              <a:spcAft>
                <a:spcPts val="0"/>
              </a:spcAft>
              <a:tabLst>
                <a:tab pos="791845" algn="l"/>
                <a:tab pos="1620520" algn="l"/>
                <a:tab pos="2448560" algn="l"/>
                <a:tab pos="3312160" algn="l"/>
                <a:tab pos="4104640" algn="l"/>
                <a:tab pos="4932680" algn="l"/>
              </a:tabLst>
            </a:pPr>
            <a:r>
              <a:rPr lang="fr-FR" sz="1200" dirty="0">
                <a:solidFill>
                  <a:srgbClr val="D8AF05"/>
                </a:solidFill>
                <a:latin typeface="Courier New" panose="02070309020205020404" pitchFamily="49" charset="0"/>
                <a:ea typeface="Ericsson Hilda" panose="00000500000000000000" pitchFamily="2" charset="0"/>
              </a:rPr>
              <a:t>http://operator.com/Catalog/</a:t>
            </a:r>
          </a:p>
          <a:p>
            <a:pPr>
              <a:tabLst>
                <a:tab pos="791845" algn="l"/>
                <a:tab pos="1620520" algn="l"/>
                <a:tab pos="2448560" algn="l"/>
                <a:tab pos="3312160" algn="l"/>
                <a:tab pos="4104640" algn="l"/>
                <a:tab pos="4932680" algn="l"/>
              </a:tabLst>
            </a:pPr>
            <a:r>
              <a:rPr lang="fr-FR" sz="1200" dirty="0">
                <a:solidFill>
                  <a:srgbClr val="D8AF05"/>
                </a:solidFill>
                <a:latin typeface="Courier New" panose="02070309020205020404" pitchFamily="49" charset="0"/>
                <a:ea typeface="Ericsson Hilda" panose="00000500000000000000" pitchFamily="2" charset="0"/>
              </a:rPr>
              <a:t>http://operator.com/Inventory/</a:t>
            </a:r>
          </a:p>
          <a:p>
            <a:pPr>
              <a:tabLst>
                <a:tab pos="791845" algn="l"/>
                <a:tab pos="1620520" algn="l"/>
                <a:tab pos="2448560" algn="l"/>
                <a:tab pos="3312160" algn="l"/>
                <a:tab pos="4104640" algn="l"/>
                <a:tab pos="4932680" algn="l"/>
              </a:tabLst>
            </a:pPr>
            <a:r>
              <a:rPr lang="fr-FR" sz="1200" dirty="0">
                <a:latin typeface="Courier New" panose="02070309020205020404" pitchFamily="49" charset="0"/>
                <a:ea typeface="Ericsson Hilda" panose="00000500000000000000" pitchFamily="2" charset="0"/>
              </a:rPr>
              <a:t>…</a:t>
            </a:r>
          </a:p>
          <a:p>
            <a:endParaRPr lang="fr-FR" sz="1600" dirty="0">
              <a:solidFill>
                <a:srgbClr val="0082F0"/>
              </a:solidFill>
              <a:latin typeface="Courier New" panose="02070309020205020404" pitchFamily="49" charset="0"/>
              <a:ea typeface="Ericsson Hilda" panose="00000500000000000000" pitchFamily="2" charset="0"/>
            </a:endParaRPr>
          </a:p>
          <a:p>
            <a:r>
              <a:rPr lang="fr-FR" sz="1600" dirty="0">
                <a:solidFill>
                  <a:srgbClr val="0082F0"/>
                </a:solidFill>
                <a:latin typeface="Courier New" panose="02070309020205020404" pitchFamily="49" charset="0"/>
                <a:ea typeface="Ericsson Hilda" panose="00000500000000000000" pitchFamily="2" charset="0"/>
              </a:rPr>
              <a:t> </a:t>
            </a:r>
            <a:endParaRPr lang="en-US" sz="1600" dirty="0"/>
          </a:p>
        </p:txBody>
      </p:sp>
    </p:spTree>
    <p:extLst>
      <p:ext uri="{BB962C8B-B14F-4D97-AF65-F5344CB8AC3E}">
        <p14:creationId xmlns:p14="http://schemas.microsoft.com/office/powerpoint/2010/main" val="35654171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6096000" y="1925327"/>
            <a:ext cx="5730240" cy="4275448"/>
          </a:xfrm>
        </p:spPr>
        <p:txBody>
          <a:bodyPr>
            <a:normAutofit/>
          </a:bodyPr>
          <a:lstStyle/>
          <a:p>
            <a:r>
              <a:rPr lang="en-US" sz="1600" dirty="0"/>
              <a:t>Registration and Discovery scheme for online and dynamic discovery of intent managers</a:t>
            </a:r>
          </a:p>
          <a:p>
            <a:r>
              <a:rPr lang="en-US" sz="1600" dirty="0"/>
              <a:t>Allows a self adapting, self integrating and easily extensible autonomous network </a:t>
            </a:r>
          </a:p>
          <a:p>
            <a:r>
              <a:rPr lang="en-US" sz="1600" dirty="0"/>
              <a:t>Allows independent upgrade of intent handlers in separated software life-cycles.</a:t>
            </a:r>
            <a:endParaRPr lang="aa-ET" sz="1600" dirty="0"/>
          </a:p>
          <a:p>
            <a:pPr lvl="1"/>
            <a:r>
              <a:rPr lang="en-US" sz="1300" dirty="0"/>
              <a:t>New capabilities can be used by other intent managers as soon as they are announced through registration</a:t>
            </a:r>
          </a:p>
          <a:p>
            <a:r>
              <a:rPr lang="en-US" sz="1600" dirty="0"/>
              <a:t>Separation of </a:t>
            </a:r>
            <a:endParaRPr lang="aa-ET" sz="1600" dirty="0"/>
          </a:p>
          <a:p>
            <a:pPr lvl="1"/>
            <a:r>
              <a:rPr lang="en-US" sz="1300" dirty="0"/>
              <a:t>intent interface operations (Communication) and </a:t>
            </a:r>
            <a:endParaRPr lang="aa-ET" sz="1300" dirty="0"/>
          </a:p>
          <a:p>
            <a:pPr lvl="1"/>
            <a:r>
              <a:rPr lang="en-US" sz="1300" dirty="0"/>
              <a:t>model support (Domain semantics).</a:t>
            </a: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INTENT MANAGER REGISTRATION AND DISCOVERY</a:t>
            </a:r>
            <a:endParaRPr lang="en-GB" dirty="0"/>
          </a:p>
        </p:txBody>
      </p:sp>
      <p:grpSp>
        <p:nvGrpSpPr>
          <p:cNvPr id="16" name="Group 15">
            <a:extLst>
              <a:ext uri="{FF2B5EF4-FFF2-40B4-BE49-F238E27FC236}">
                <a16:creationId xmlns="" xmlns:a16="http://schemas.microsoft.com/office/drawing/2014/main" id="{6437EFDD-4390-404F-8BBE-930BC0AFFC11}"/>
              </a:ext>
            </a:extLst>
          </p:cNvPr>
          <p:cNvGrpSpPr/>
          <p:nvPr/>
        </p:nvGrpSpPr>
        <p:grpSpPr>
          <a:xfrm>
            <a:off x="452852" y="1925327"/>
            <a:ext cx="4685875" cy="3808222"/>
            <a:chOff x="5890355" y="1841507"/>
            <a:chExt cx="4685875" cy="3808222"/>
          </a:xfrm>
        </p:grpSpPr>
        <p:sp>
          <p:nvSpPr>
            <p:cNvPr id="17" name="Rectangle 16">
              <a:extLst>
                <a:ext uri="{FF2B5EF4-FFF2-40B4-BE49-F238E27FC236}">
                  <a16:creationId xmlns="" xmlns:a16="http://schemas.microsoft.com/office/drawing/2014/main" id="{17787941-5BD2-499D-8E8E-C99315BAC3D3}"/>
                </a:ext>
              </a:extLst>
            </p:cNvPr>
            <p:cNvSpPr/>
            <p:nvPr/>
          </p:nvSpPr>
          <p:spPr>
            <a:xfrm>
              <a:off x="5890355" y="1844675"/>
              <a:ext cx="1266144" cy="38050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aa-ET" sz="1600" b="1" dirty="0">
                <a:solidFill>
                  <a:schemeClr val="tx1"/>
                </a:solidFill>
              </a:endParaRPr>
            </a:p>
            <a:p>
              <a:pPr algn="ctr"/>
              <a:endParaRPr lang="aa-ET" sz="1600" b="1" dirty="0">
                <a:solidFill>
                  <a:schemeClr val="tx1"/>
                </a:solidFill>
              </a:endParaRPr>
            </a:p>
            <a:p>
              <a:pPr algn="ctr"/>
              <a:r>
                <a:rPr lang="en-US" sz="1600" b="1" dirty="0">
                  <a:solidFill>
                    <a:schemeClr val="tx1"/>
                  </a:solidFill>
                </a:rPr>
                <a:t>Intent Manager</a:t>
              </a:r>
            </a:p>
            <a:p>
              <a:pPr algn="ctr"/>
              <a:r>
                <a:rPr lang="en-US" sz="1600" b="1" dirty="0">
                  <a:solidFill>
                    <a:schemeClr val="tx1"/>
                  </a:solidFill>
                </a:rPr>
                <a:t>Registry</a:t>
              </a:r>
              <a:endParaRPr lang="en-US" sz="1400" dirty="0">
                <a:solidFill>
                  <a:schemeClr val="tx1"/>
                </a:solidFill>
              </a:endParaRPr>
            </a:p>
          </p:txBody>
        </p:sp>
        <p:sp>
          <p:nvSpPr>
            <p:cNvPr id="18" name="Cylinder 17">
              <a:extLst>
                <a:ext uri="{FF2B5EF4-FFF2-40B4-BE49-F238E27FC236}">
                  <a16:creationId xmlns="" xmlns:a16="http://schemas.microsoft.com/office/drawing/2014/main" id="{466A8602-0B42-452D-B507-DDFF82CFE9F5}"/>
                </a:ext>
              </a:extLst>
            </p:cNvPr>
            <p:cNvSpPr/>
            <p:nvPr/>
          </p:nvSpPr>
          <p:spPr bwMode="auto">
            <a:xfrm>
              <a:off x="6005638" y="3488434"/>
              <a:ext cx="1052506" cy="1440419"/>
            </a:xfrm>
            <a:prstGeom prst="can">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Intent Manager  Capability Profiles</a:t>
              </a:r>
            </a:p>
          </p:txBody>
        </p:sp>
        <p:sp>
          <p:nvSpPr>
            <p:cNvPr id="19" name="TextBox 18">
              <a:extLst>
                <a:ext uri="{FF2B5EF4-FFF2-40B4-BE49-F238E27FC236}">
                  <a16:creationId xmlns="" xmlns:a16="http://schemas.microsoft.com/office/drawing/2014/main" id="{E4162317-76C4-4B2A-93C2-5653BB7910F8}"/>
                </a:ext>
              </a:extLst>
            </p:cNvPr>
            <p:cNvSpPr txBox="1"/>
            <p:nvPr/>
          </p:nvSpPr>
          <p:spPr>
            <a:xfrm>
              <a:off x="8262271" y="3462797"/>
              <a:ext cx="1143059" cy="523220"/>
            </a:xfrm>
            <a:prstGeom prst="rect">
              <a:avLst/>
            </a:prstGeom>
            <a:noFill/>
          </p:spPr>
          <p:txBody>
            <a:bodyPr wrap="square" rtlCol="0">
              <a:spAutoFit/>
            </a:bodyPr>
            <a:lstStyle/>
            <a:p>
              <a:pPr algn="r"/>
              <a:r>
                <a:rPr lang="en-US" sz="1400" dirty="0">
                  <a:solidFill>
                    <a:srgbClr val="0070C0"/>
                  </a:solidFill>
                </a:rPr>
                <a:t>Intent Interface</a:t>
              </a:r>
            </a:p>
          </p:txBody>
        </p:sp>
        <p:grpSp>
          <p:nvGrpSpPr>
            <p:cNvPr id="20" name="Group 19">
              <a:extLst>
                <a:ext uri="{FF2B5EF4-FFF2-40B4-BE49-F238E27FC236}">
                  <a16:creationId xmlns="" xmlns:a16="http://schemas.microsoft.com/office/drawing/2014/main" id="{A4CAF99F-8E04-4A52-8C19-4E31E3090241}"/>
                </a:ext>
              </a:extLst>
            </p:cNvPr>
            <p:cNvGrpSpPr/>
            <p:nvPr/>
          </p:nvGrpSpPr>
          <p:grpSpPr>
            <a:xfrm>
              <a:off x="9408946" y="2996151"/>
              <a:ext cx="894295" cy="1387949"/>
              <a:chOff x="9553512" y="2996151"/>
              <a:chExt cx="894295" cy="1387949"/>
            </a:xfrm>
          </p:grpSpPr>
          <p:cxnSp>
            <p:nvCxnSpPr>
              <p:cNvPr id="32" name="Straight Connector 31">
                <a:extLst>
                  <a:ext uri="{FF2B5EF4-FFF2-40B4-BE49-F238E27FC236}">
                    <a16:creationId xmlns="" xmlns:a16="http://schemas.microsoft.com/office/drawing/2014/main" id="{BBDA61D0-679F-40A8-9C7B-6910C370325A}"/>
                  </a:ext>
                </a:extLst>
              </p:cNvPr>
              <p:cNvCxnSpPr>
                <a:cxnSpLocks/>
              </p:cNvCxnSpPr>
              <p:nvPr/>
            </p:nvCxnSpPr>
            <p:spPr>
              <a:xfrm>
                <a:off x="9553512" y="3734491"/>
                <a:ext cx="894295" cy="4269"/>
              </a:xfrm>
              <a:prstGeom prst="line">
                <a:avLst/>
              </a:prstGeom>
              <a:ln w="19050">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EF652940-E4FF-49B1-A75E-34DCC9206B0D}"/>
                  </a:ext>
                </a:extLst>
              </p:cNvPr>
              <p:cNvCxnSpPr>
                <a:cxnSpLocks/>
              </p:cNvCxnSpPr>
              <p:nvPr/>
            </p:nvCxnSpPr>
            <p:spPr>
              <a:xfrm>
                <a:off x="9988706" y="2996151"/>
                <a:ext cx="0" cy="1387949"/>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 xmlns:a16="http://schemas.microsoft.com/office/drawing/2014/main" id="{2166EE05-12D4-485C-9FC8-8339506D314D}"/>
                </a:ext>
              </a:extLst>
            </p:cNvPr>
            <p:cNvSpPr/>
            <p:nvPr/>
          </p:nvSpPr>
          <p:spPr>
            <a:xfrm>
              <a:off x="9135957" y="4537874"/>
              <a:ext cx="1440273" cy="11118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Intent</a:t>
              </a:r>
              <a:r>
                <a:rPr lang="aa-ET" sz="1600" b="1" dirty="0">
                  <a:solidFill>
                    <a:schemeClr val="tx1"/>
                  </a:solidFill>
                </a:rPr>
                <a:t/>
              </a:r>
              <a:br>
                <a:rPr lang="aa-ET" sz="1600" b="1" dirty="0">
                  <a:solidFill>
                    <a:schemeClr val="tx1"/>
                  </a:solidFill>
                </a:rPr>
              </a:br>
              <a:r>
                <a:rPr lang="en-US" sz="1600" b="1" dirty="0">
                  <a:solidFill>
                    <a:schemeClr val="tx1"/>
                  </a:solidFill>
                </a:rPr>
                <a:t>Manager</a:t>
              </a:r>
              <a:endParaRPr lang="en-US" sz="1400" dirty="0">
                <a:solidFill>
                  <a:schemeClr val="tx1"/>
                </a:solidFill>
              </a:endParaRPr>
            </a:p>
          </p:txBody>
        </p:sp>
        <p:sp>
          <p:nvSpPr>
            <p:cNvPr id="22" name="Rectangle 21">
              <a:extLst>
                <a:ext uri="{FF2B5EF4-FFF2-40B4-BE49-F238E27FC236}">
                  <a16:creationId xmlns="" xmlns:a16="http://schemas.microsoft.com/office/drawing/2014/main" id="{58F6E7F2-D850-4FBE-A4F4-D8CC7CBA9139}"/>
                </a:ext>
              </a:extLst>
            </p:cNvPr>
            <p:cNvSpPr/>
            <p:nvPr/>
          </p:nvSpPr>
          <p:spPr>
            <a:xfrm>
              <a:off x="9135957" y="1841507"/>
              <a:ext cx="1440273" cy="11118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Intent</a:t>
              </a:r>
              <a:r>
                <a:rPr lang="aa-ET" sz="1600" b="1" dirty="0">
                  <a:solidFill>
                    <a:schemeClr val="tx1"/>
                  </a:solidFill>
                </a:rPr>
                <a:t/>
              </a:r>
              <a:br>
                <a:rPr lang="aa-ET" sz="1600" b="1" dirty="0">
                  <a:solidFill>
                    <a:schemeClr val="tx1"/>
                  </a:solidFill>
                </a:rPr>
              </a:br>
              <a:r>
                <a:rPr lang="en-US" sz="1600" b="1" dirty="0">
                  <a:solidFill>
                    <a:schemeClr val="tx1"/>
                  </a:solidFill>
                </a:rPr>
                <a:t>Manager</a:t>
              </a:r>
              <a:endParaRPr lang="en-US" sz="1400" dirty="0">
                <a:solidFill>
                  <a:schemeClr val="tx1"/>
                </a:solidFill>
              </a:endParaRPr>
            </a:p>
          </p:txBody>
        </p:sp>
        <p:grpSp>
          <p:nvGrpSpPr>
            <p:cNvPr id="23" name="Group 22">
              <a:extLst>
                <a:ext uri="{FF2B5EF4-FFF2-40B4-BE49-F238E27FC236}">
                  <a16:creationId xmlns="" xmlns:a16="http://schemas.microsoft.com/office/drawing/2014/main" id="{53424467-CEA4-4A59-910E-E57ADB734E7C}"/>
                </a:ext>
              </a:extLst>
            </p:cNvPr>
            <p:cNvGrpSpPr/>
            <p:nvPr/>
          </p:nvGrpSpPr>
          <p:grpSpPr>
            <a:xfrm>
              <a:off x="7132485" y="1997247"/>
              <a:ext cx="2027486" cy="1337289"/>
              <a:chOff x="7096417" y="1888827"/>
              <a:chExt cx="2027486" cy="1337289"/>
            </a:xfrm>
          </p:grpSpPr>
          <p:cxnSp>
            <p:nvCxnSpPr>
              <p:cNvPr id="29" name="Straight Connector 28">
                <a:extLst>
                  <a:ext uri="{FF2B5EF4-FFF2-40B4-BE49-F238E27FC236}">
                    <a16:creationId xmlns="" xmlns:a16="http://schemas.microsoft.com/office/drawing/2014/main" id="{0CE89E9A-4D6B-49B7-828F-D87233C6E051}"/>
                  </a:ext>
                </a:extLst>
              </p:cNvPr>
              <p:cNvCxnSpPr>
                <a:cxnSpLocks/>
              </p:cNvCxnSpPr>
              <p:nvPr/>
            </p:nvCxnSpPr>
            <p:spPr>
              <a:xfrm>
                <a:off x="8125655" y="1888827"/>
                <a:ext cx="1" cy="800935"/>
              </a:xfrm>
              <a:prstGeom prst="line">
                <a:avLst/>
              </a:prstGeom>
              <a:ln w="19050">
                <a:solidFill>
                  <a:srgbClr val="893EBA"/>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F2B7D4E2-5C9D-45E6-BA84-62827A404E86}"/>
                  </a:ext>
                </a:extLst>
              </p:cNvPr>
              <p:cNvSpPr txBox="1"/>
              <p:nvPr/>
            </p:nvSpPr>
            <p:spPr>
              <a:xfrm>
                <a:off x="7096417" y="2702896"/>
                <a:ext cx="2027486" cy="523220"/>
              </a:xfrm>
              <a:prstGeom prst="rect">
                <a:avLst/>
              </a:prstGeom>
              <a:noFill/>
            </p:spPr>
            <p:txBody>
              <a:bodyPr wrap="square" rtlCol="0">
                <a:spAutoFit/>
              </a:bodyPr>
              <a:lstStyle/>
              <a:p>
                <a:pPr algn="ctr"/>
                <a:r>
                  <a:rPr lang="en-US" sz="1400" dirty="0">
                    <a:solidFill>
                      <a:srgbClr val="893EBA"/>
                    </a:solidFill>
                  </a:rPr>
                  <a:t>Intent Manager</a:t>
                </a:r>
                <a:br>
                  <a:rPr lang="en-US" sz="1400" dirty="0">
                    <a:solidFill>
                      <a:srgbClr val="893EBA"/>
                    </a:solidFill>
                  </a:rPr>
                </a:br>
                <a:r>
                  <a:rPr lang="en-US" sz="1400" dirty="0">
                    <a:solidFill>
                      <a:srgbClr val="893EBA"/>
                    </a:solidFill>
                  </a:rPr>
                  <a:t>Discovery</a:t>
                </a:r>
              </a:p>
            </p:txBody>
          </p:sp>
          <p:cxnSp>
            <p:nvCxnSpPr>
              <p:cNvPr id="31" name="Straight Arrow Connector 30">
                <a:extLst>
                  <a:ext uri="{FF2B5EF4-FFF2-40B4-BE49-F238E27FC236}">
                    <a16:creationId xmlns="" xmlns:a16="http://schemas.microsoft.com/office/drawing/2014/main" id="{8F275732-2C95-4D6B-A18D-6E8503374AA5}"/>
                  </a:ext>
                </a:extLst>
              </p:cNvPr>
              <p:cNvCxnSpPr>
                <a:cxnSpLocks/>
              </p:cNvCxnSpPr>
              <p:nvPr/>
            </p:nvCxnSpPr>
            <p:spPr bwMode="auto">
              <a:xfrm flipV="1">
                <a:off x="7238456" y="2287151"/>
                <a:ext cx="1771748" cy="1"/>
              </a:xfrm>
              <a:prstGeom prst="straightConnector1">
                <a:avLst/>
              </a:prstGeom>
              <a:ln w="38100">
                <a:solidFill>
                  <a:srgbClr val="893EBA"/>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 xmlns:a16="http://schemas.microsoft.com/office/drawing/2014/main" id="{65D5477F-E2B0-480C-9D5F-C79424651997}"/>
                </a:ext>
              </a:extLst>
            </p:cNvPr>
            <p:cNvGrpSpPr/>
            <p:nvPr/>
          </p:nvGrpSpPr>
          <p:grpSpPr>
            <a:xfrm>
              <a:off x="7131058" y="4139678"/>
              <a:ext cx="2030341" cy="1362157"/>
              <a:chOff x="7093562" y="4248098"/>
              <a:chExt cx="2030341" cy="1362157"/>
            </a:xfrm>
          </p:grpSpPr>
          <p:sp>
            <p:nvSpPr>
              <p:cNvPr id="25" name="TextBox 24">
                <a:extLst>
                  <a:ext uri="{FF2B5EF4-FFF2-40B4-BE49-F238E27FC236}">
                    <a16:creationId xmlns="" xmlns:a16="http://schemas.microsoft.com/office/drawing/2014/main" id="{698DE283-4168-4D34-BEBA-9074A3919F8C}"/>
                  </a:ext>
                </a:extLst>
              </p:cNvPr>
              <p:cNvSpPr txBox="1"/>
              <p:nvPr/>
            </p:nvSpPr>
            <p:spPr>
              <a:xfrm>
                <a:off x="7093562" y="4248098"/>
                <a:ext cx="2030341" cy="523220"/>
              </a:xfrm>
              <a:prstGeom prst="rect">
                <a:avLst/>
              </a:prstGeom>
              <a:noFill/>
            </p:spPr>
            <p:txBody>
              <a:bodyPr wrap="square" rtlCol="0">
                <a:spAutoFit/>
              </a:bodyPr>
              <a:lstStyle/>
              <a:p>
                <a:pPr algn="ctr"/>
                <a:r>
                  <a:rPr lang="en-US" sz="1400" dirty="0">
                    <a:solidFill>
                      <a:srgbClr val="0B9256"/>
                    </a:solidFill>
                  </a:rPr>
                  <a:t>Intent Manager Registration</a:t>
                </a:r>
              </a:p>
            </p:txBody>
          </p:sp>
          <p:grpSp>
            <p:nvGrpSpPr>
              <p:cNvPr id="26" name="Group 25">
                <a:extLst>
                  <a:ext uri="{FF2B5EF4-FFF2-40B4-BE49-F238E27FC236}">
                    <a16:creationId xmlns="" xmlns:a16="http://schemas.microsoft.com/office/drawing/2014/main" id="{232B82BF-BBAB-41B8-9102-C4F7DBB5A983}"/>
                  </a:ext>
                </a:extLst>
              </p:cNvPr>
              <p:cNvGrpSpPr/>
              <p:nvPr/>
            </p:nvGrpSpPr>
            <p:grpSpPr>
              <a:xfrm>
                <a:off x="7238455" y="4809320"/>
                <a:ext cx="1771748" cy="800935"/>
                <a:chOff x="7238455" y="4809320"/>
                <a:chExt cx="1771748" cy="800935"/>
              </a:xfrm>
            </p:grpSpPr>
            <p:cxnSp>
              <p:nvCxnSpPr>
                <p:cNvPr id="27" name="Straight Connector 26">
                  <a:extLst>
                    <a:ext uri="{FF2B5EF4-FFF2-40B4-BE49-F238E27FC236}">
                      <a16:creationId xmlns="" xmlns:a16="http://schemas.microsoft.com/office/drawing/2014/main" id="{713E260C-B4A7-4C27-84B5-59F5F03355EC}"/>
                    </a:ext>
                  </a:extLst>
                </p:cNvPr>
                <p:cNvCxnSpPr>
                  <a:cxnSpLocks/>
                </p:cNvCxnSpPr>
                <p:nvPr/>
              </p:nvCxnSpPr>
              <p:spPr>
                <a:xfrm>
                  <a:off x="8124327" y="4809320"/>
                  <a:ext cx="1" cy="800935"/>
                </a:xfrm>
                <a:prstGeom prst="line">
                  <a:avLst/>
                </a:prstGeom>
                <a:ln w="19050">
                  <a:solidFill>
                    <a:srgbClr val="0B925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19EC7E6E-48B8-4230-AB18-4C5CC3A1CBFC}"/>
                    </a:ext>
                  </a:extLst>
                </p:cNvPr>
                <p:cNvCxnSpPr>
                  <a:cxnSpLocks/>
                </p:cNvCxnSpPr>
                <p:nvPr/>
              </p:nvCxnSpPr>
              <p:spPr bwMode="auto">
                <a:xfrm flipV="1">
                  <a:off x="7238455" y="5202222"/>
                  <a:ext cx="1771748" cy="1"/>
                </a:xfrm>
                <a:prstGeom prst="straightConnector1">
                  <a:avLst/>
                </a:prstGeom>
                <a:ln w="38100">
                  <a:solidFill>
                    <a:srgbClr val="0B925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272546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AN Reference</a:t>
            </a:r>
          </a:p>
          <a:p>
            <a:r>
              <a:rPr lang="en-US" dirty="0"/>
              <a:t>Architecture</a:t>
            </a:r>
          </a:p>
        </p:txBody>
      </p:sp>
    </p:spTree>
    <p:extLst>
      <p:ext uri="{BB962C8B-B14F-4D97-AF65-F5344CB8AC3E}">
        <p14:creationId xmlns:p14="http://schemas.microsoft.com/office/powerpoint/2010/main" val="12133829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B639A8B-6E14-47BA-AC35-C02666E2A927}"/>
              </a:ext>
            </a:extLst>
          </p:cNvPr>
          <p:cNvSpPr>
            <a:spLocks noGrp="1"/>
          </p:cNvSpPr>
          <p:nvPr>
            <p:ph idx="1"/>
          </p:nvPr>
        </p:nvSpPr>
        <p:spPr/>
        <p:txBody>
          <a:bodyPr/>
          <a:lstStyle/>
          <a:p>
            <a:r>
              <a:rPr lang="aa-ET" sz="2000" dirty="0"/>
              <a:t>Intent is defined together with a generic architecture for </a:t>
            </a:r>
            <a:r>
              <a:rPr lang="en-US" sz="2000" dirty="0"/>
              <a:t>intent-based</a:t>
            </a:r>
            <a:r>
              <a:rPr lang="aa-ET" sz="2000" dirty="0"/>
              <a:t> operation</a:t>
            </a:r>
          </a:p>
          <a:p>
            <a:r>
              <a:rPr lang="aa-ET" sz="2000" dirty="0"/>
              <a:t>An intent API is defined as polymorphic API</a:t>
            </a:r>
          </a:p>
          <a:p>
            <a:pPr lvl="1"/>
            <a:r>
              <a:rPr lang="aa-ET" sz="1200" dirty="0"/>
              <a:t>Online adaptive and applicable to all domains of intent handling</a:t>
            </a:r>
          </a:p>
          <a:p>
            <a:pPr lvl="1"/>
            <a:r>
              <a:rPr lang="aa-ET" sz="1200" dirty="0"/>
              <a:t>No additional domain specific APIs need to be developed.</a:t>
            </a:r>
          </a:p>
          <a:p>
            <a:r>
              <a:rPr lang="aa-ET" sz="2000" dirty="0"/>
              <a:t>Intent model</a:t>
            </a:r>
            <a:r>
              <a:rPr lang="en-US" sz="2000" dirty="0"/>
              <a:t>l</a:t>
            </a:r>
            <a:r>
              <a:rPr lang="aa-ET" sz="2000" dirty="0" err="1"/>
              <a:t>ing</a:t>
            </a:r>
            <a:r>
              <a:rPr lang="aa-ET" sz="2000" dirty="0"/>
              <a:t> scheme is defined:</a:t>
            </a:r>
          </a:p>
          <a:p>
            <a:pPr lvl="1"/>
            <a:r>
              <a:rPr lang="aa-ET" sz="1200" dirty="0"/>
              <a:t>Intent common model and intent extension models</a:t>
            </a:r>
          </a:p>
          <a:p>
            <a:pPr lvl="1"/>
            <a:r>
              <a:rPr lang="en-US" sz="1200" dirty="0"/>
              <a:t>M</a:t>
            </a:r>
            <a:r>
              <a:rPr lang="aa-ET" sz="1200" dirty="0" err="1"/>
              <a:t>odel</a:t>
            </a:r>
            <a:r>
              <a:rPr lang="aa-ET" sz="1200" dirty="0"/>
              <a:t> federation ad</a:t>
            </a:r>
            <a:r>
              <a:rPr lang="en-US" sz="1200" dirty="0"/>
              <a:t>ap</a:t>
            </a:r>
            <a:r>
              <a:rPr lang="aa-ET" sz="1200" dirty="0" err="1"/>
              <a:t>ts</a:t>
            </a:r>
            <a:r>
              <a:rPr lang="aa-ET" sz="1200" dirty="0"/>
              <a:t> the intent API to any domain-specific need</a:t>
            </a:r>
          </a:p>
          <a:p>
            <a:r>
              <a:rPr lang="aa-ET" sz="2000" dirty="0"/>
              <a:t>Intent Manager Capability</a:t>
            </a:r>
          </a:p>
          <a:p>
            <a:pPr lvl="1"/>
            <a:r>
              <a:rPr lang="aa-ET" sz="1200" dirty="0"/>
              <a:t>Discovery of intent managers</a:t>
            </a:r>
          </a:p>
          <a:p>
            <a:pPr lvl="1"/>
            <a:r>
              <a:rPr lang="aa-ET" sz="1200" dirty="0"/>
              <a:t>Domain scope of the intent manager</a:t>
            </a:r>
          </a:p>
          <a:p>
            <a:pPr lvl="1"/>
            <a:r>
              <a:rPr lang="aa-ET" sz="1200" dirty="0"/>
              <a:t>Support of interface operations and models</a:t>
            </a:r>
          </a:p>
          <a:p>
            <a:endParaRPr lang="aa-ET" dirty="0"/>
          </a:p>
        </p:txBody>
      </p:sp>
      <p:sp>
        <p:nvSpPr>
          <p:cNvPr id="3" name="Title 2">
            <a:extLst>
              <a:ext uri="{FF2B5EF4-FFF2-40B4-BE49-F238E27FC236}">
                <a16:creationId xmlns="" xmlns:a16="http://schemas.microsoft.com/office/drawing/2014/main" id="{3ABD4C5D-1229-47BB-BDEA-902A0078CAD6}"/>
              </a:ext>
            </a:extLst>
          </p:cNvPr>
          <p:cNvSpPr>
            <a:spLocks noGrp="1"/>
          </p:cNvSpPr>
          <p:nvPr>
            <p:ph type="title"/>
          </p:nvPr>
        </p:nvSpPr>
        <p:spPr/>
        <p:txBody>
          <a:bodyPr/>
          <a:lstStyle/>
          <a:p>
            <a:r>
              <a:rPr lang="aa-ET" dirty="0"/>
              <a:t>SUMMARY</a:t>
            </a:r>
          </a:p>
        </p:txBody>
      </p:sp>
    </p:spTree>
    <p:extLst>
      <p:ext uri="{BB962C8B-B14F-4D97-AF65-F5344CB8AC3E}">
        <p14:creationId xmlns:p14="http://schemas.microsoft.com/office/powerpoint/2010/main" val="15519301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AA3D036-F4E6-474E-BBEE-DC33AD764D51}"/>
              </a:ext>
            </a:extLst>
          </p:cNvPr>
          <p:cNvPicPr>
            <a:picLocks noChangeAspect="1"/>
          </p:cNvPicPr>
          <p:nvPr/>
        </p:nvPicPr>
        <p:blipFill>
          <a:blip r:embed="rId2"/>
          <a:stretch>
            <a:fillRect/>
          </a:stretch>
        </p:blipFill>
        <p:spPr>
          <a:xfrm>
            <a:off x="9495090" y="549274"/>
            <a:ext cx="2277389" cy="804512"/>
          </a:xfrm>
          <a:prstGeom prst="rect">
            <a:avLst/>
          </a:prstGeom>
        </p:spPr>
      </p:pic>
      <p:pic>
        <p:nvPicPr>
          <p:cNvPr id="5" name="Picture 4">
            <a:extLst>
              <a:ext uri="{FF2B5EF4-FFF2-40B4-BE49-F238E27FC236}">
                <a16:creationId xmlns="" xmlns:a16="http://schemas.microsoft.com/office/drawing/2014/main" id="{2894CC10-5F43-5041-A431-295C08F55553}"/>
              </a:ext>
            </a:extLst>
          </p:cNvPr>
          <p:cNvPicPr>
            <a:picLocks noChangeAspect="1"/>
          </p:cNvPicPr>
          <p:nvPr/>
        </p:nvPicPr>
        <p:blipFill>
          <a:blip r:embed="rId3"/>
          <a:stretch>
            <a:fillRect/>
          </a:stretch>
        </p:blipFill>
        <p:spPr>
          <a:xfrm>
            <a:off x="517993" y="514350"/>
            <a:ext cx="5842000" cy="5829300"/>
          </a:xfrm>
          <a:prstGeom prst="rect">
            <a:avLst/>
          </a:prstGeom>
        </p:spPr>
      </p:pic>
    </p:spTree>
    <p:extLst>
      <p:ext uri="{BB962C8B-B14F-4D97-AF65-F5344CB8AC3E}">
        <p14:creationId xmlns:p14="http://schemas.microsoft.com/office/powerpoint/2010/main" val="25986526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26411" y="1759111"/>
            <a:ext cx="7248325" cy="2654612"/>
          </a:xfrm>
        </p:spPr>
        <p:txBody>
          <a:bodyPr>
            <a:normAutofit/>
          </a:bodyPr>
          <a:lstStyle/>
          <a:p>
            <a:r>
              <a:rPr lang="aa-ET" dirty="0"/>
              <a:t>Cross Industry Collaboration</a:t>
            </a:r>
          </a:p>
          <a:p>
            <a:r>
              <a:rPr lang="aa-ET" sz="2800" dirty="0"/>
              <a:t>Compatible intent models and API across domains</a:t>
            </a:r>
            <a:endParaRPr lang="en-US" sz="2800" dirty="0"/>
          </a:p>
        </p:txBody>
      </p:sp>
    </p:spTree>
    <p:extLst>
      <p:ext uri="{BB962C8B-B14F-4D97-AF65-F5344CB8AC3E}">
        <p14:creationId xmlns:p14="http://schemas.microsoft.com/office/powerpoint/2010/main" val="341865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B639A8B-6E14-47BA-AC35-C02666E2A927}"/>
              </a:ext>
            </a:extLst>
          </p:cNvPr>
          <p:cNvSpPr>
            <a:spLocks noGrp="1"/>
          </p:cNvSpPr>
          <p:nvPr>
            <p:ph idx="1"/>
          </p:nvPr>
        </p:nvSpPr>
        <p:spPr/>
        <p:txBody>
          <a:bodyPr/>
          <a:lstStyle/>
          <a:p>
            <a:r>
              <a:rPr lang="aa-ET" sz="2000" dirty="0"/>
              <a:t> Intent need to be expressible through a </a:t>
            </a:r>
            <a:r>
              <a:rPr lang="aa-ET" sz="2000" dirty="0">
                <a:solidFill>
                  <a:srgbClr val="00B0F0"/>
                </a:solidFill>
              </a:rPr>
              <a:t>formal model</a:t>
            </a:r>
          </a:p>
          <a:p>
            <a:pPr lvl="1"/>
            <a:r>
              <a:rPr lang="aa-ET" sz="1200" dirty="0"/>
              <a:t>Capture domain specific requirements.</a:t>
            </a:r>
          </a:p>
          <a:p>
            <a:r>
              <a:rPr lang="aa-ET" sz="2000" dirty="0"/>
              <a:t> Intent provides </a:t>
            </a:r>
            <a:r>
              <a:rPr lang="aa-ET" sz="2000" dirty="0">
                <a:solidFill>
                  <a:srgbClr val="00B0F0"/>
                </a:solidFill>
              </a:rPr>
              <a:t>separation of concerns </a:t>
            </a:r>
            <a:r>
              <a:rPr lang="aa-ET" sz="2000" dirty="0"/>
              <a:t>between autonomous systems</a:t>
            </a:r>
          </a:p>
          <a:p>
            <a:pPr lvl="1"/>
            <a:r>
              <a:rPr lang="aa-ET" sz="1200" dirty="0"/>
              <a:t>Setting requirements without imperative instructions.</a:t>
            </a:r>
          </a:p>
          <a:p>
            <a:pPr lvl="1"/>
            <a:r>
              <a:rPr lang="aa-ET" sz="1200" dirty="0"/>
              <a:t>Configuration of the system and actions to take are left to the autonomous (sub-)system that is addressed by intent.</a:t>
            </a:r>
          </a:p>
          <a:p>
            <a:pPr lvl="1"/>
            <a:r>
              <a:rPr lang="x-none" sz="1200" dirty="0"/>
              <a:t>This strict separation of concerns gives intelligent implementations the needed high degree of freedom to optimize solutions.</a:t>
            </a:r>
            <a:endParaRPr lang="aa-ET" sz="1200" dirty="0"/>
          </a:p>
          <a:p>
            <a:r>
              <a:rPr lang="aa-ET" sz="2000" dirty="0"/>
              <a:t> The intent mechanism creates a </a:t>
            </a:r>
            <a:r>
              <a:rPr lang="aa-ET" sz="2000" dirty="0">
                <a:solidFill>
                  <a:srgbClr val="00B0F0"/>
                </a:solidFill>
              </a:rPr>
              <a:t>control loop </a:t>
            </a:r>
            <a:r>
              <a:rPr lang="aa-ET" sz="2000" dirty="0"/>
              <a:t>through reporting</a:t>
            </a:r>
          </a:p>
          <a:p>
            <a:pPr lvl="1"/>
            <a:r>
              <a:rPr lang="en-US" sz="1200" dirty="0"/>
              <a:t>W</a:t>
            </a:r>
            <a:r>
              <a:rPr lang="aa-ET" sz="1200" dirty="0"/>
              <a:t>hen intent is used to set requirements intent reports are needed to close loop and inform about success</a:t>
            </a:r>
          </a:p>
          <a:p>
            <a:r>
              <a:rPr lang="aa-ET" sz="2000" dirty="0"/>
              <a:t> Intent is a </a:t>
            </a:r>
            <a:r>
              <a:rPr lang="aa-ET" sz="2000" dirty="0">
                <a:solidFill>
                  <a:srgbClr val="00B0F0"/>
                </a:solidFill>
              </a:rPr>
              <a:t>life-cylce managed </a:t>
            </a:r>
            <a:r>
              <a:rPr lang="aa-ET" sz="2000" dirty="0"/>
              <a:t>information object</a:t>
            </a:r>
          </a:p>
          <a:p>
            <a:pPr lvl="1"/>
            <a:r>
              <a:rPr lang="aa-ET" sz="1200" dirty="0"/>
              <a:t>Intent stays valid while the requirement is carries is needed</a:t>
            </a:r>
          </a:p>
          <a:p>
            <a:pPr lvl="1"/>
            <a:r>
              <a:rPr lang="x-none" sz="1200" dirty="0"/>
              <a:t>A single intent sets the requirements for fulfillment as well as assurance</a:t>
            </a:r>
            <a:endParaRPr lang="aa-ET" sz="1200" dirty="0"/>
          </a:p>
          <a:p>
            <a:endParaRPr lang="aa-ET" dirty="0"/>
          </a:p>
        </p:txBody>
      </p:sp>
      <p:sp>
        <p:nvSpPr>
          <p:cNvPr id="3" name="Title 2">
            <a:extLst>
              <a:ext uri="{FF2B5EF4-FFF2-40B4-BE49-F238E27FC236}">
                <a16:creationId xmlns="" xmlns:a16="http://schemas.microsoft.com/office/drawing/2014/main" id="{3ABD4C5D-1229-47BB-BDEA-902A0078CAD6}"/>
              </a:ext>
            </a:extLst>
          </p:cNvPr>
          <p:cNvSpPr>
            <a:spLocks noGrp="1"/>
          </p:cNvSpPr>
          <p:nvPr>
            <p:ph type="title"/>
          </p:nvPr>
        </p:nvSpPr>
        <p:spPr/>
        <p:txBody>
          <a:bodyPr/>
          <a:lstStyle/>
          <a:p>
            <a:r>
              <a:rPr lang="aa-ET" dirty="0"/>
              <a:t>REQUIREMENTS AND RATIONALE (1)</a:t>
            </a:r>
          </a:p>
        </p:txBody>
      </p:sp>
    </p:spTree>
    <p:extLst>
      <p:ext uri="{BB962C8B-B14F-4D97-AF65-F5344CB8AC3E}">
        <p14:creationId xmlns:p14="http://schemas.microsoft.com/office/powerpoint/2010/main" val="897210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B639A8B-6E14-47BA-AC35-C02666E2A927}"/>
              </a:ext>
            </a:extLst>
          </p:cNvPr>
          <p:cNvSpPr>
            <a:spLocks noGrp="1"/>
          </p:cNvSpPr>
          <p:nvPr>
            <p:ph idx="1"/>
          </p:nvPr>
        </p:nvSpPr>
        <p:spPr/>
        <p:txBody>
          <a:bodyPr>
            <a:normAutofit/>
          </a:bodyPr>
          <a:lstStyle/>
          <a:p>
            <a:r>
              <a:rPr lang="aa-ET" sz="2000" dirty="0"/>
              <a:t> The API need to support </a:t>
            </a:r>
            <a:r>
              <a:rPr lang="aa-ET" sz="2000" dirty="0">
                <a:solidFill>
                  <a:srgbClr val="00B0F0"/>
                </a:solidFill>
              </a:rPr>
              <a:t>dynamically changing Capabilities </a:t>
            </a:r>
            <a:r>
              <a:rPr lang="aa-ET" sz="2000" dirty="0"/>
              <a:t>of the autonomous system</a:t>
            </a:r>
            <a:endParaRPr lang="aa-ET" sz="2000" dirty="0">
              <a:solidFill>
                <a:srgbClr val="00B0F0"/>
              </a:solidFill>
            </a:endParaRPr>
          </a:p>
          <a:p>
            <a:pPr lvl="1"/>
            <a:r>
              <a:rPr lang="aa-ET" sz="1200" dirty="0"/>
              <a:t>Automation platforms are based on business logic being deployed and changed: Apps, ML models, policies, ...</a:t>
            </a:r>
          </a:p>
          <a:p>
            <a:pPr lvl="1"/>
            <a:r>
              <a:rPr lang="x-none" sz="1200" dirty="0"/>
              <a:t>Therfore the capability of the autonomous domain changes online. </a:t>
            </a:r>
          </a:p>
          <a:p>
            <a:pPr lvl="1"/>
            <a:r>
              <a:rPr lang="x-none" sz="1200" dirty="0"/>
              <a:t>The API need to allow the use of the new capabilities: </a:t>
            </a:r>
            <a:endParaRPr lang="aa-ET" sz="1200" dirty="0"/>
          </a:p>
          <a:p>
            <a:r>
              <a:rPr lang="aa-ET" sz="2000" dirty="0"/>
              <a:t> A </a:t>
            </a:r>
            <a:r>
              <a:rPr lang="aa-ET" sz="2000" dirty="0">
                <a:solidFill>
                  <a:srgbClr val="00B0F0"/>
                </a:solidFill>
              </a:rPr>
              <a:t>polymorphic API </a:t>
            </a:r>
            <a:r>
              <a:rPr lang="aa-ET" sz="2000" dirty="0"/>
              <a:t>is needed</a:t>
            </a:r>
          </a:p>
          <a:p>
            <a:pPr lvl="1"/>
            <a:r>
              <a:rPr lang="aa-ET" sz="1200" dirty="0"/>
              <a:t>Changing the information model online to reflect the current capabilities of the autonomous domain</a:t>
            </a:r>
          </a:p>
          <a:p>
            <a:r>
              <a:rPr lang="aa-ET" sz="2000" dirty="0"/>
              <a:t> Online </a:t>
            </a:r>
            <a:r>
              <a:rPr lang="aa-ET" sz="2000" dirty="0">
                <a:solidFill>
                  <a:srgbClr val="00B0F0"/>
                </a:solidFill>
              </a:rPr>
              <a:t>model federation </a:t>
            </a:r>
            <a:r>
              <a:rPr lang="aa-ET" sz="2000" dirty="0"/>
              <a:t>is needed</a:t>
            </a:r>
          </a:p>
          <a:p>
            <a:pPr lvl="1"/>
            <a:r>
              <a:rPr lang="x-none" sz="1200" dirty="0"/>
              <a:t>It creates the inforamtion model reflecting the currently supported capabilities of the autonomous domain</a:t>
            </a:r>
            <a:endParaRPr lang="aa-ET" sz="1200" dirty="0"/>
          </a:p>
          <a:p>
            <a:r>
              <a:rPr lang="aa-ET" sz="2000" dirty="0"/>
              <a:t> Intent </a:t>
            </a:r>
            <a:r>
              <a:rPr lang="aa-ET" sz="2000" dirty="0">
                <a:solidFill>
                  <a:srgbClr val="00B0F0"/>
                </a:solidFill>
              </a:rPr>
              <a:t>manager capability </a:t>
            </a:r>
            <a:r>
              <a:rPr lang="aa-ET" sz="2000" dirty="0"/>
              <a:t>need to be managed</a:t>
            </a:r>
          </a:p>
          <a:p>
            <a:pPr lvl="1"/>
            <a:r>
              <a:rPr lang="aa-ET" sz="1200" dirty="0"/>
              <a:t>Online change and publication of capability profiles</a:t>
            </a:r>
          </a:p>
          <a:p>
            <a:pPr lvl="1"/>
            <a:r>
              <a:rPr lang="x-none" sz="1200" dirty="0"/>
              <a:t>Discovery of capabilites by other intent managers</a:t>
            </a:r>
            <a:endParaRPr lang="aa-ET" sz="1200" dirty="0"/>
          </a:p>
          <a:p>
            <a:pPr lvl="1"/>
            <a:endParaRPr lang="aa-ET" sz="1200" dirty="0"/>
          </a:p>
          <a:p>
            <a:endParaRPr lang="aa-ET" dirty="0"/>
          </a:p>
        </p:txBody>
      </p:sp>
      <p:sp>
        <p:nvSpPr>
          <p:cNvPr id="3" name="Title 2">
            <a:extLst>
              <a:ext uri="{FF2B5EF4-FFF2-40B4-BE49-F238E27FC236}">
                <a16:creationId xmlns="" xmlns:a16="http://schemas.microsoft.com/office/drawing/2014/main" id="{3ABD4C5D-1229-47BB-BDEA-902A0078CAD6}"/>
              </a:ext>
            </a:extLst>
          </p:cNvPr>
          <p:cNvSpPr>
            <a:spLocks noGrp="1"/>
          </p:cNvSpPr>
          <p:nvPr>
            <p:ph type="title"/>
          </p:nvPr>
        </p:nvSpPr>
        <p:spPr/>
        <p:txBody>
          <a:bodyPr/>
          <a:lstStyle/>
          <a:p>
            <a:r>
              <a:rPr lang="aa-ET" dirty="0"/>
              <a:t>REQUIREMENTS AND RATIONALE (2)</a:t>
            </a:r>
          </a:p>
        </p:txBody>
      </p:sp>
    </p:spTree>
    <p:extLst>
      <p:ext uri="{BB962C8B-B14F-4D97-AF65-F5344CB8AC3E}">
        <p14:creationId xmlns:p14="http://schemas.microsoft.com/office/powerpoint/2010/main" val="15463847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B639A8B-6E14-47BA-AC35-C02666E2A927}"/>
              </a:ext>
            </a:extLst>
          </p:cNvPr>
          <p:cNvSpPr>
            <a:spLocks noGrp="1"/>
          </p:cNvSpPr>
          <p:nvPr>
            <p:ph idx="1"/>
          </p:nvPr>
        </p:nvSpPr>
        <p:spPr/>
        <p:txBody>
          <a:bodyPr>
            <a:normAutofit lnSpcReduction="10000"/>
          </a:bodyPr>
          <a:lstStyle/>
          <a:p>
            <a:r>
              <a:rPr lang="aa-ET" sz="2000" dirty="0"/>
              <a:t> Avoid similar </a:t>
            </a:r>
            <a:r>
              <a:rPr lang="aa-ET" sz="2000" dirty="0">
                <a:solidFill>
                  <a:srgbClr val="00B0F0"/>
                </a:solidFill>
              </a:rPr>
              <a:t>incompatible parallel work</a:t>
            </a:r>
            <a:r>
              <a:rPr lang="aa-ET" sz="2000" dirty="0">
                <a:solidFill>
                  <a:schemeClr val="tx1"/>
                </a:solidFill>
              </a:rPr>
              <a:t> across</a:t>
            </a:r>
            <a:r>
              <a:rPr lang="aa-ET" sz="2000" dirty="0"/>
              <a:t> SDOs</a:t>
            </a:r>
            <a:endParaRPr lang="aa-ET" sz="2000" dirty="0">
              <a:solidFill>
                <a:srgbClr val="00B0F0"/>
              </a:solidFill>
            </a:endParaRPr>
          </a:p>
          <a:p>
            <a:pPr lvl="1"/>
            <a:r>
              <a:rPr lang="aa-ET" sz="1200" dirty="0"/>
              <a:t>An autonomous network contains </a:t>
            </a:r>
            <a:r>
              <a:rPr lang="aa-ET" sz="1200" dirty="0">
                <a:solidFill>
                  <a:schemeClr val="tx1"/>
                </a:solidFill>
              </a:rPr>
              <a:t>multiple domains </a:t>
            </a:r>
            <a:r>
              <a:rPr lang="aa-ET" sz="1200" dirty="0"/>
              <a:t>driven by intent</a:t>
            </a:r>
          </a:p>
          <a:p>
            <a:pPr lvl="1"/>
            <a:r>
              <a:rPr lang="aa-ET" sz="1200" dirty="0"/>
              <a:t>Similarities in mechanisms for intent expression, life-cycle, negotiation, interface/API ...</a:t>
            </a:r>
          </a:p>
          <a:p>
            <a:pPr lvl="1"/>
            <a:r>
              <a:rPr lang="x-none" sz="1200" dirty="0"/>
              <a:t>Differences in detailed requirements</a:t>
            </a:r>
          </a:p>
          <a:p>
            <a:pPr lvl="1"/>
            <a:r>
              <a:rPr lang="x-none" sz="1200" dirty="0"/>
              <a:t>Usually, different projects and SDOs have responsibilities for a sub-set of domains</a:t>
            </a:r>
          </a:p>
          <a:p>
            <a:pPr lvl="1"/>
            <a:r>
              <a:rPr lang="aa-ET" sz="1200" dirty="0"/>
              <a:t>C</a:t>
            </a:r>
            <a:r>
              <a:rPr lang="en-US" sz="1200" dirty="0"/>
              <a:t>o</a:t>
            </a:r>
            <a:r>
              <a:rPr lang="aa-ET" sz="1200" dirty="0"/>
              <a:t>st and lead-time saving is possible when sharing the overall work and not start from scratch in every project</a:t>
            </a:r>
          </a:p>
          <a:p>
            <a:r>
              <a:rPr lang="aa-ET" sz="2000" dirty="0"/>
              <a:t> A </a:t>
            </a:r>
            <a:r>
              <a:rPr lang="aa-ET" sz="2000" dirty="0">
                <a:solidFill>
                  <a:srgbClr val="00B0F0"/>
                </a:solidFill>
              </a:rPr>
              <a:t>polymorphic API </a:t>
            </a:r>
            <a:r>
              <a:rPr lang="aa-ET" sz="2000" dirty="0"/>
              <a:t>is needed</a:t>
            </a:r>
          </a:p>
          <a:p>
            <a:pPr lvl="1"/>
            <a:r>
              <a:rPr lang="aa-ET" sz="1200" dirty="0"/>
              <a:t>It allows to include domain specific expressiveness in a compatible way</a:t>
            </a:r>
          </a:p>
          <a:p>
            <a:pPr lvl="1"/>
            <a:r>
              <a:rPr lang="aa-ET" sz="1200" dirty="0"/>
              <a:t>It introduces a single implmentation for domain independednt </a:t>
            </a:r>
          </a:p>
          <a:p>
            <a:r>
              <a:rPr lang="aa-ET" sz="2000" dirty="0"/>
              <a:t> A </a:t>
            </a:r>
            <a:r>
              <a:rPr lang="aa-ET" sz="2000" dirty="0">
                <a:solidFill>
                  <a:srgbClr val="00B0F0"/>
                </a:solidFill>
              </a:rPr>
              <a:t>model federation </a:t>
            </a:r>
            <a:r>
              <a:rPr lang="aa-ET" sz="2000" dirty="0"/>
              <a:t>is needed</a:t>
            </a:r>
          </a:p>
          <a:p>
            <a:pPr lvl="1"/>
            <a:r>
              <a:rPr lang="x-none" sz="1200" dirty="0"/>
              <a:t>It allows SDO projects to focus on domain specific additional vocabulary and semantics</a:t>
            </a:r>
            <a:endParaRPr lang="aa-ET" sz="1200" dirty="0"/>
          </a:p>
          <a:p>
            <a:r>
              <a:rPr lang="aa-ET" sz="2000" dirty="0"/>
              <a:t> SDO independence need to be preserved</a:t>
            </a:r>
          </a:p>
          <a:p>
            <a:pPr lvl="1"/>
            <a:r>
              <a:rPr lang="x-none" sz="1200" dirty="0"/>
              <a:t>No or very lightweight central gouvernance structure. But basic agreement on common principles and artifacts. </a:t>
            </a:r>
          </a:p>
          <a:p>
            <a:pPr lvl="1"/>
            <a:r>
              <a:rPr lang="x-none" sz="1200" dirty="0"/>
              <a:t>Full authoroty of SDOs over their domain and the respective models</a:t>
            </a:r>
            <a:endParaRPr lang="aa-ET" sz="1200" dirty="0"/>
          </a:p>
          <a:p>
            <a:pPr lvl="1"/>
            <a:endParaRPr lang="aa-ET" sz="1200" dirty="0"/>
          </a:p>
          <a:p>
            <a:endParaRPr lang="aa-ET" dirty="0"/>
          </a:p>
        </p:txBody>
      </p:sp>
      <p:sp>
        <p:nvSpPr>
          <p:cNvPr id="3" name="Title 2">
            <a:extLst>
              <a:ext uri="{FF2B5EF4-FFF2-40B4-BE49-F238E27FC236}">
                <a16:creationId xmlns="" xmlns:a16="http://schemas.microsoft.com/office/drawing/2014/main" id="{3ABD4C5D-1229-47BB-BDEA-902A0078CAD6}"/>
              </a:ext>
            </a:extLst>
          </p:cNvPr>
          <p:cNvSpPr>
            <a:spLocks noGrp="1"/>
          </p:cNvSpPr>
          <p:nvPr>
            <p:ph type="title"/>
          </p:nvPr>
        </p:nvSpPr>
        <p:spPr/>
        <p:txBody>
          <a:bodyPr/>
          <a:lstStyle/>
          <a:p>
            <a:r>
              <a:rPr lang="aa-ET" dirty="0"/>
              <a:t>REQUIREMENTS AND RATIONALE (3)</a:t>
            </a:r>
          </a:p>
        </p:txBody>
      </p:sp>
    </p:spTree>
    <p:extLst>
      <p:ext uri="{BB962C8B-B14F-4D97-AF65-F5344CB8AC3E}">
        <p14:creationId xmlns:p14="http://schemas.microsoft.com/office/powerpoint/2010/main" val="2966392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549073" y="1597331"/>
            <a:ext cx="5880988" cy="4669155"/>
          </a:xfrm>
        </p:spPr>
        <p:txBody>
          <a:bodyPr>
            <a:noAutofit/>
          </a:bodyPr>
          <a:lstStyle/>
          <a:p>
            <a:r>
              <a:rPr lang="aa-ET" sz="2000" dirty="0">
                <a:solidFill>
                  <a:schemeClr val="tx1"/>
                </a:solidFill>
              </a:rPr>
              <a:t>Define and publish </a:t>
            </a:r>
            <a:r>
              <a:rPr lang="aa-ET" sz="2000" dirty="0">
                <a:solidFill>
                  <a:srgbClr val="0082F0"/>
                </a:solidFill>
              </a:rPr>
              <a:t>Intent Common Model</a:t>
            </a:r>
            <a:r>
              <a:rPr lang="aa-ET" sz="2000" dirty="0">
                <a:solidFill>
                  <a:schemeClr val="tx1"/>
                </a:solidFill>
              </a:rPr>
              <a:t>:</a:t>
            </a:r>
            <a:endParaRPr lang="en-US" sz="2000" dirty="0">
              <a:solidFill>
                <a:schemeClr val="tx1"/>
              </a:solidFill>
            </a:endParaRPr>
          </a:p>
          <a:p>
            <a:pPr lvl="1"/>
            <a:r>
              <a:rPr lang="aa-ET" sz="1200" dirty="0"/>
              <a:t>Generic vocabulary and semantics that can be used as generic anchor for all intent modelling</a:t>
            </a:r>
          </a:p>
          <a:p>
            <a:r>
              <a:rPr lang="aa-ET" sz="2000" dirty="0">
                <a:solidFill>
                  <a:schemeClr val="tx1"/>
                </a:solidFill>
              </a:rPr>
              <a:t>Define </a:t>
            </a:r>
            <a:r>
              <a:rPr lang="aa-ET" sz="2000" dirty="0">
                <a:solidFill>
                  <a:srgbClr val="0082F0"/>
                </a:solidFill>
              </a:rPr>
              <a:t>API</a:t>
            </a:r>
            <a:r>
              <a:rPr lang="aa-ET" sz="2000" dirty="0"/>
              <a:t>:</a:t>
            </a:r>
            <a:endParaRPr lang="en-US" sz="2000" dirty="0"/>
          </a:p>
          <a:p>
            <a:pPr lvl="1"/>
            <a:r>
              <a:rPr lang="aa-ET" sz="1200" dirty="0"/>
              <a:t>Intent API level 1 information model</a:t>
            </a:r>
          </a:p>
          <a:p>
            <a:pPr lvl="1"/>
            <a:r>
              <a:rPr lang="aa-ET" sz="1200" dirty="0"/>
              <a:t>Intent API scheme for model federation of level 2 information model</a:t>
            </a:r>
          </a:p>
          <a:p>
            <a:pPr lvl="1"/>
            <a:r>
              <a:rPr lang="aa-ET" sz="1200" dirty="0"/>
              <a:t>APIs for intent manager capability publication and discovery</a:t>
            </a:r>
            <a:endParaRPr lang="en-US" sz="1200" dirty="0"/>
          </a:p>
          <a:p>
            <a:r>
              <a:rPr lang="aa-ET" sz="2000" dirty="0">
                <a:solidFill>
                  <a:schemeClr val="tx1"/>
                </a:solidFill>
              </a:rPr>
              <a:t>Define</a:t>
            </a:r>
            <a:r>
              <a:rPr lang="aa-ET" sz="2000" dirty="0"/>
              <a:t> </a:t>
            </a:r>
            <a:r>
              <a:rPr lang="aa-ET" sz="2000" dirty="0">
                <a:solidFill>
                  <a:srgbClr val="0082F0"/>
                </a:solidFill>
              </a:rPr>
              <a:t>generic intent extension models</a:t>
            </a:r>
            <a:r>
              <a:rPr lang="aa-ET" sz="2000" dirty="0">
                <a:solidFill>
                  <a:schemeClr val="tx1"/>
                </a:solidFill>
              </a:rPr>
              <a:t>:</a:t>
            </a:r>
          </a:p>
          <a:p>
            <a:pPr lvl="1"/>
            <a:r>
              <a:rPr lang="aa-ET" sz="1200" dirty="0">
                <a:solidFill>
                  <a:schemeClr val="tx1"/>
                </a:solidFill>
              </a:rPr>
              <a:t>Define optional intent extension models </a:t>
            </a:r>
          </a:p>
          <a:p>
            <a:pPr lvl="1"/>
            <a:r>
              <a:rPr lang="aa-ET" sz="1200" dirty="0">
                <a:solidFill>
                  <a:schemeClr val="tx1"/>
                </a:solidFill>
              </a:rPr>
              <a:t>They provide additional but still domain independent vocabulary</a:t>
            </a:r>
          </a:p>
          <a:p>
            <a:r>
              <a:rPr lang="aa-ET" sz="2000" dirty="0">
                <a:solidFill>
                  <a:schemeClr val="tx1"/>
                </a:solidFill>
              </a:rPr>
              <a:t>Define other </a:t>
            </a:r>
            <a:r>
              <a:rPr lang="aa-ET" sz="2000" dirty="0">
                <a:solidFill>
                  <a:srgbClr val="0082F0"/>
                </a:solidFill>
              </a:rPr>
              <a:t>common concepts </a:t>
            </a:r>
            <a:r>
              <a:rPr lang="aa-ET" sz="2000" dirty="0">
                <a:solidFill>
                  <a:schemeClr val="tx1"/>
                </a:solidFill>
              </a:rPr>
              <a:t>and models:</a:t>
            </a:r>
            <a:endParaRPr lang="en-US" sz="2000" dirty="0">
              <a:solidFill>
                <a:schemeClr val="tx1"/>
              </a:solidFill>
            </a:endParaRPr>
          </a:p>
          <a:p>
            <a:pPr lvl="1"/>
            <a:r>
              <a:rPr lang="aa-ET" sz="1200" dirty="0"/>
              <a:t>Model and interface for intent manager capability</a:t>
            </a:r>
          </a:p>
          <a:p>
            <a:pPr lvl="1"/>
            <a:r>
              <a:rPr lang="aa-ET" sz="1200" dirty="0"/>
              <a:t>Conceptual vocabulary about intent management</a:t>
            </a:r>
          </a:p>
          <a:p>
            <a:pPr lvl="1"/>
            <a:endParaRPr lang="en-US" sz="1200" dirty="0">
              <a:solidFill>
                <a:schemeClr val="tx1"/>
              </a:solidFill>
            </a:endParaRPr>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TASKS OF TM FORUM AUTONOMOUS NETWORKS PROJECT</a:t>
            </a:r>
            <a:endParaRPr lang="en-GB" dirty="0">
              <a:solidFill>
                <a:srgbClr val="FF0000"/>
              </a:solidFill>
            </a:endParaRPr>
          </a:p>
        </p:txBody>
      </p:sp>
      <p:sp>
        <p:nvSpPr>
          <p:cNvPr id="39" name="Rectangle 38">
            <a:extLst>
              <a:ext uri="{FF2B5EF4-FFF2-40B4-BE49-F238E27FC236}">
                <a16:creationId xmlns="" xmlns:a16="http://schemas.microsoft.com/office/drawing/2014/main" id="{CF8562FB-36CA-431D-849C-5581810754FA}"/>
              </a:ext>
            </a:extLst>
          </p:cNvPr>
          <p:cNvSpPr/>
          <p:nvPr/>
        </p:nvSpPr>
        <p:spPr>
          <a:xfrm>
            <a:off x="10007748" y="3663821"/>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Validity</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(iv)</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IG 1253 B</a:t>
            </a:r>
          </a:p>
        </p:txBody>
      </p:sp>
      <p:sp>
        <p:nvSpPr>
          <p:cNvPr id="40" name="Rectangle 39">
            <a:extLst>
              <a:ext uri="{FF2B5EF4-FFF2-40B4-BE49-F238E27FC236}">
                <a16:creationId xmlns="" xmlns:a16="http://schemas.microsoft.com/office/drawing/2014/main" id="{B6339D67-46EA-4065-8B73-A32E04A7E1AE}"/>
              </a:ext>
            </a:extLst>
          </p:cNvPr>
          <p:cNvSpPr/>
          <p:nvPr/>
        </p:nvSpPr>
        <p:spPr>
          <a:xfrm>
            <a:off x="10212323" y="4471770"/>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Temporal Validity</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itv</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B</a:t>
            </a:r>
          </a:p>
        </p:txBody>
      </p:sp>
      <p:sp>
        <p:nvSpPr>
          <p:cNvPr id="41" name="Rectangle 40">
            <a:extLst>
              <a:ext uri="{FF2B5EF4-FFF2-40B4-BE49-F238E27FC236}">
                <a16:creationId xmlns="" xmlns:a16="http://schemas.microsoft.com/office/drawing/2014/main" id="{E21B306A-BA2C-41CD-91DF-4C533C96FF73}"/>
              </a:ext>
            </a:extLst>
          </p:cNvPr>
          <p:cNvSpPr/>
          <p:nvPr/>
        </p:nvSpPr>
        <p:spPr>
          <a:xfrm>
            <a:off x="7409380" y="4875744"/>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Compliance Latency</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icl</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B</a:t>
            </a:r>
          </a:p>
        </p:txBody>
      </p:sp>
      <p:sp>
        <p:nvSpPr>
          <p:cNvPr id="42" name="Rectangle 41">
            <a:extLst>
              <a:ext uri="{FF2B5EF4-FFF2-40B4-BE49-F238E27FC236}">
                <a16:creationId xmlns="" xmlns:a16="http://schemas.microsoft.com/office/drawing/2014/main" id="{32821DE3-12D7-4A15-8339-17CBFC0ED945}"/>
              </a:ext>
            </a:extLst>
          </p:cNvPr>
          <p:cNvSpPr/>
          <p:nvPr/>
        </p:nvSpPr>
        <p:spPr>
          <a:xfrm>
            <a:off x="10007748" y="5279719"/>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Proposal of Best Intent </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pbi</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B</a:t>
            </a:r>
          </a:p>
        </p:txBody>
      </p:sp>
      <p:grpSp>
        <p:nvGrpSpPr>
          <p:cNvPr id="43" name="Group 42">
            <a:extLst>
              <a:ext uri="{FF2B5EF4-FFF2-40B4-BE49-F238E27FC236}">
                <a16:creationId xmlns="" xmlns:a16="http://schemas.microsoft.com/office/drawing/2014/main" id="{9E084FA6-AFF0-476F-9020-520EF276F376}"/>
              </a:ext>
            </a:extLst>
          </p:cNvPr>
          <p:cNvGrpSpPr/>
          <p:nvPr/>
        </p:nvGrpSpPr>
        <p:grpSpPr>
          <a:xfrm>
            <a:off x="7504248" y="1938356"/>
            <a:ext cx="1558203" cy="582792"/>
            <a:chOff x="1096706" y="663023"/>
            <a:chExt cx="1416548" cy="775696"/>
          </a:xfrm>
          <a:solidFill>
            <a:schemeClr val="accent1">
              <a:lumMod val="90000"/>
              <a:lumOff val="10000"/>
            </a:schemeClr>
          </a:solidFill>
        </p:grpSpPr>
        <p:sp>
          <p:nvSpPr>
            <p:cNvPr id="44" name="Rectangle 43">
              <a:extLst>
                <a:ext uri="{FF2B5EF4-FFF2-40B4-BE49-F238E27FC236}">
                  <a16:creationId xmlns="" xmlns:a16="http://schemas.microsoft.com/office/drawing/2014/main" id="{5FBC254E-99BC-4988-9622-3A78F9880F93}"/>
                </a:ext>
              </a:extLst>
            </p:cNvPr>
            <p:cNvSpPr/>
            <p:nvPr/>
          </p:nvSpPr>
          <p:spPr>
            <a:xfrm>
              <a:off x="2040603" y="1022821"/>
              <a:ext cx="472651" cy="3384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600">
                <a:solidFill>
                  <a:schemeClr val="bg1"/>
                </a:solidFill>
              </a:endParaRPr>
            </a:p>
          </p:txBody>
        </p:sp>
        <p:sp>
          <p:nvSpPr>
            <p:cNvPr id="45" name="Rectangle 44">
              <a:extLst>
                <a:ext uri="{FF2B5EF4-FFF2-40B4-BE49-F238E27FC236}">
                  <a16:creationId xmlns="" xmlns:a16="http://schemas.microsoft.com/office/drawing/2014/main" id="{64EF66B8-3515-4F3A-9C40-A804343AB5E5}"/>
                </a:ext>
              </a:extLst>
            </p:cNvPr>
            <p:cNvSpPr/>
            <p:nvPr/>
          </p:nvSpPr>
          <p:spPr>
            <a:xfrm>
              <a:off x="1096706" y="663023"/>
              <a:ext cx="1416548" cy="775696"/>
            </a:xfrm>
            <a:prstGeom prst="rect">
              <a:avLst/>
            </a:prstGeom>
            <a:grp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Management Ontology</a:t>
              </a:r>
              <a:r>
                <a:rPr lang="aa-ET" sz="700" b="1" kern="0" dirty="0">
                  <a:solidFill>
                    <a:schemeClr val="bg1"/>
                  </a:solidFill>
                  <a:latin typeface="Courier New" panose="02070309020205020404" pitchFamily="49" charset="0"/>
                  <a:ea typeface="Ericsson Hilda" panose="00000500000000000000" pitchFamily="2" charset="0"/>
                </a:rPr>
                <a:t> </a:t>
              </a: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imo</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IG 1253</a:t>
              </a:r>
            </a:p>
          </p:txBody>
        </p:sp>
      </p:grpSp>
      <p:grpSp>
        <p:nvGrpSpPr>
          <p:cNvPr id="46" name="Group 45">
            <a:extLst>
              <a:ext uri="{FF2B5EF4-FFF2-40B4-BE49-F238E27FC236}">
                <a16:creationId xmlns="" xmlns:a16="http://schemas.microsoft.com/office/drawing/2014/main" id="{E3B58787-DAC5-4DD1-A064-7285BE7C50E2}"/>
              </a:ext>
            </a:extLst>
          </p:cNvPr>
          <p:cNvGrpSpPr/>
          <p:nvPr/>
        </p:nvGrpSpPr>
        <p:grpSpPr>
          <a:xfrm>
            <a:off x="9913207" y="2132360"/>
            <a:ext cx="1558203" cy="582792"/>
            <a:chOff x="2723260" y="1062807"/>
            <a:chExt cx="1416548" cy="775696"/>
          </a:xfrm>
          <a:solidFill>
            <a:schemeClr val="accent1">
              <a:lumMod val="90000"/>
              <a:lumOff val="10000"/>
            </a:schemeClr>
          </a:solidFill>
        </p:grpSpPr>
        <p:sp>
          <p:nvSpPr>
            <p:cNvPr id="47" name="Rectangle 46">
              <a:extLst>
                <a:ext uri="{FF2B5EF4-FFF2-40B4-BE49-F238E27FC236}">
                  <a16:creationId xmlns="" xmlns:a16="http://schemas.microsoft.com/office/drawing/2014/main" id="{FE3B21C7-A923-45A3-9BA8-04D225546ACB}"/>
                </a:ext>
              </a:extLst>
            </p:cNvPr>
            <p:cNvSpPr/>
            <p:nvPr/>
          </p:nvSpPr>
          <p:spPr>
            <a:xfrm>
              <a:off x="2723260" y="1500098"/>
              <a:ext cx="472651" cy="3384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600">
                <a:solidFill>
                  <a:schemeClr val="bg1"/>
                </a:solidFill>
              </a:endParaRPr>
            </a:p>
          </p:txBody>
        </p:sp>
        <p:sp>
          <p:nvSpPr>
            <p:cNvPr id="48" name="Rectangle 47">
              <a:extLst>
                <a:ext uri="{FF2B5EF4-FFF2-40B4-BE49-F238E27FC236}">
                  <a16:creationId xmlns="" xmlns:a16="http://schemas.microsoft.com/office/drawing/2014/main" id="{55A21093-15AF-4760-BB6D-265852E85294}"/>
                </a:ext>
              </a:extLst>
            </p:cNvPr>
            <p:cNvSpPr/>
            <p:nvPr/>
          </p:nvSpPr>
          <p:spPr>
            <a:xfrm>
              <a:off x="2723260" y="1062807"/>
              <a:ext cx="1416548" cy="775696"/>
            </a:xfrm>
            <a:prstGeom prst="rect">
              <a:avLst/>
            </a:prstGeom>
            <a:grp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Interface Ontology</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iio</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C</a:t>
              </a:r>
            </a:p>
          </p:txBody>
        </p:sp>
      </p:grpSp>
      <p:cxnSp>
        <p:nvCxnSpPr>
          <p:cNvPr id="49" name="Connector: Elbow 48">
            <a:extLst>
              <a:ext uri="{FF2B5EF4-FFF2-40B4-BE49-F238E27FC236}">
                <a16:creationId xmlns="" xmlns:a16="http://schemas.microsoft.com/office/drawing/2014/main" id="{5B3DF82E-B13E-4D92-B8D4-0E278C8A152B}"/>
              </a:ext>
            </a:extLst>
          </p:cNvPr>
          <p:cNvCxnSpPr>
            <a:cxnSpLocks/>
            <a:stCxn id="39" idx="1"/>
            <a:endCxn id="59" idx="2"/>
          </p:cNvCxnSpPr>
          <p:nvPr/>
        </p:nvCxnSpPr>
        <p:spPr>
          <a:xfrm rot="10800000">
            <a:off x="9487833" y="3471680"/>
            <a:ext cx="519915" cy="483537"/>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 xmlns:a16="http://schemas.microsoft.com/office/drawing/2014/main" id="{12DB5C8C-92D9-46A9-88AC-3B56A7F1DA16}"/>
              </a:ext>
            </a:extLst>
          </p:cNvPr>
          <p:cNvCxnSpPr>
            <a:cxnSpLocks/>
            <a:stCxn id="40" idx="3"/>
            <a:endCxn id="39" idx="3"/>
          </p:cNvCxnSpPr>
          <p:nvPr/>
        </p:nvCxnSpPr>
        <p:spPr>
          <a:xfrm flipH="1" flipV="1">
            <a:off x="11565951" y="3955217"/>
            <a:ext cx="204575" cy="807949"/>
          </a:xfrm>
          <a:prstGeom prst="bentConnector3">
            <a:avLst>
              <a:gd name="adj1" fmla="val -12291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 xmlns:a16="http://schemas.microsoft.com/office/drawing/2014/main" id="{4968C7C6-63A7-477A-A5F6-6FCD92736AF6}"/>
              </a:ext>
            </a:extLst>
          </p:cNvPr>
          <p:cNvCxnSpPr>
            <a:cxnSpLocks/>
            <a:stCxn id="41" idx="3"/>
            <a:endCxn id="59" idx="2"/>
          </p:cNvCxnSpPr>
          <p:nvPr/>
        </p:nvCxnSpPr>
        <p:spPr>
          <a:xfrm flipV="1">
            <a:off x="8967583" y="3471680"/>
            <a:ext cx="520251" cy="169546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 xmlns:a16="http://schemas.microsoft.com/office/drawing/2014/main" id="{C8DEB0B4-F4DA-40FD-8184-FF4CFF0CE39E}"/>
              </a:ext>
            </a:extLst>
          </p:cNvPr>
          <p:cNvCxnSpPr>
            <a:cxnSpLocks/>
            <a:stCxn id="42" idx="1"/>
            <a:endCxn id="59" idx="2"/>
          </p:cNvCxnSpPr>
          <p:nvPr/>
        </p:nvCxnSpPr>
        <p:spPr>
          <a:xfrm rot="10800000">
            <a:off x="9487833" y="3471680"/>
            <a:ext cx="519915" cy="2099435"/>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 xmlns:a16="http://schemas.microsoft.com/office/drawing/2014/main" id="{9D5CC815-3155-4F1A-904B-7F1619998D0B}"/>
              </a:ext>
            </a:extLst>
          </p:cNvPr>
          <p:cNvCxnSpPr>
            <a:cxnSpLocks/>
            <a:stCxn id="48" idx="1"/>
            <a:endCxn id="45" idx="3"/>
          </p:cNvCxnSpPr>
          <p:nvPr/>
        </p:nvCxnSpPr>
        <p:spPr>
          <a:xfrm rot="10800000">
            <a:off x="9062452" y="2229752"/>
            <a:ext cx="850757" cy="19400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 xmlns:a16="http://schemas.microsoft.com/office/drawing/2014/main" id="{FCB8E76F-0225-44EE-A310-B296AC44AD1C}"/>
              </a:ext>
            </a:extLst>
          </p:cNvPr>
          <p:cNvGrpSpPr/>
          <p:nvPr/>
        </p:nvGrpSpPr>
        <p:grpSpPr>
          <a:xfrm>
            <a:off x="8708730" y="1185123"/>
            <a:ext cx="1558203" cy="582792"/>
            <a:chOff x="888918" y="2860806"/>
            <a:chExt cx="1416548" cy="775696"/>
          </a:xfrm>
          <a:solidFill>
            <a:srgbClr val="0082F0"/>
          </a:solidFill>
        </p:grpSpPr>
        <p:sp>
          <p:nvSpPr>
            <p:cNvPr id="55" name="Rectangle 54">
              <a:extLst>
                <a:ext uri="{FF2B5EF4-FFF2-40B4-BE49-F238E27FC236}">
                  <a16:creationId xmlns="" xmlns:a16="http://schemas.microsoft.com/office/drawing/2014/main" id="{6FB26C0A-8C7C-4CBF-B0D4-A5E353083A9C}"/>
                </a:ext>
              </a:extLst>
            </p:cNvPr>
            <p:cNvSpPr/>
            <p:nvPr/>
          </p:nvSpPr>
          <p:spPr>
            <a:xfrm>
              <a:off x="1360866" y="3298097"/>
              <a:ext cx="472651" cy="3384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600">
                <a:solidFill>
                  <a:schemeClr val="bg1"/>
                </a:solidFill>
              </a:endParaRPr>
            </a:p>
          </p:txBody>
        </p:sp>
        <p:sp>
          <p:nvSpPr>
            <p:cNvPr id="56" name="Rectangle 55">
              <a:extLst>
                <a:ext uri="{FF2B5EF4-FFF2-40B4-BE49-F238E27FC236}">
                  <a16:creationId xmlns="" xmlns:a16="http://schemas.microsoft.com/office/drawing/2014/main" id="{D115B883-3E7E-4D51-8ABC-29C1B020C110}"/>
                </a:ext>
              </a:extLst>
            </p:cNvPr>
            <p:cNvSpPr/>
            <p:nvPr/>
          </p:nvSpPr>
          <p:spPr>
            <a:xfrm>
              <a:off x="888918" y="2860806"/>
              <a:ext cx="1416548" cy="775696"/>
            </a:xfrm>
            <a:prstGeom prst="rect">
              <a:avLst/>
            </a:prstGeom>
            <a:solidFill>
              <a:srgbClr val="00B05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Manager Capability Profile</a:t>
              </a:r>
              <a:r>
                <a:rPr lang="aa-ET" sz="700" b="1" kern="0" dirty="0">
                  <a:solidFill>
                    <a:schemeClr val="bg1"/>
                  </a:solidFill>
                  <a:latin typeface="Courier New" panose="02070309020205020404" pitchFamily="49" charset="0"/>
                  <a:ea typeface="Ericsson Hilda" panose="00000500000000000000" pitchFamily="2" charset="0"/>
                </a:rPr>
                <a:t> </a:t>
              </a: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imcp</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D</a:t>
              </a:r>
            </a:p>
          </p:txBody>
        </p:sp>
      </p:grpSp>
      <p:grpSp>
        <p:nvGrpSpPr>
          <p:cNvPr id="57" name="Group 56">
            <a:extLst>
              <a:ext uri="{FF2B5EF4-FFF2-40B4-BE49-F238E27FC236}">
                <a16:creationId xmlns="" xmlns:a16="http://schemas.microsoft.com/office/drawing/2014/main" id="{E7EEE049-6B6C-47FC-A3CE-6E72C5D8ED43}"/>
              </a:ext>
            </a:extLst>
          </p:cNvPr>
          <p:cNvGrpSpPr/>
          <p:nvPr/>
        </p:nvGrpSpPr>
        <p:grpSpPr>
          <a:xfrm>
            <a:off x="8708732" y="2888888"/>
            <a:ext cx="1558203" cy="582792"/>
            <a:chOff x="2958884" y="2860806"/>
            <a:chExt cx="1416548" cy="775696"/>
          </a:xfrm>
          <a:solidFill>
            <a:srgbClr val="0082F0"/>
          </a:solidFill>
        </p:grpSpPr>
        <p:sp>
          <p:nvSpPr>
            <p:cNvPr id="58" name="Rectangle 57">
              <a:extLst>
                <a:ext uri="{FF2B5EF4-FFF2-40B4-BE49-F238E27FC236}">
                  <a16:creationId xmlns="" xmlns:a16="http://schemas.microsoft.com/office/drawing/2014/main" id="{F2CEB7D6-D05E-49A1-B554-B8827D14926A}"/>
                </a:ext>
              </a:extLst>
            </p:cNvPr>
            <p:cNvSpPr/>
            <p:nvPr/>
          </p:nvSpPr>
          <p:spPr>
            <a:xfrm>
              <a:off x="3430831" y="3287516"/>
              <a:ext cx="472651" cy="3384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600">
                <a:solidFill>
                  <a:schemeClr val="bg1"/>
                </a:solidFill>
              </a:endParaRPr>
            </a:p>
          </p:txBody>
        </p:sp>
        <p:sp>
          <p:nvSpPr>
            <p:cNvPr id="59" name="Rectangle 58">
              <a:extLst>
                <a:ext uri="{FF2B5EF4-FFF2-40B4-BE49-F238E27FC236}">
                  <a16:creationId xmlns="" xmlns:a16="http://schemas.microsoft.com/office/drawing/2014/main" id="{37197BCB-DD29-4090-9373-3821CD5354AA}"/>
                </a:ext>
              </a:extLst>
            </p:cNvPr>
            <p:cNvSpPr/>
            <p:nvPr/>
          </p:nvSpPr>
          <p:spPr>
            <a:xfrm>
              <a:off x="2958884" y="2860806"/>
              <a:ext cx="1416548" cy="775696"/>
            </a:xfrm>
            <a:prstGeom prst="rect">
              <a:avLst/>
            </a:prstGeom>
            <a:grp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Common Model</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icm</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IG 1253 A</a:t>
              </a:r>
            </a:p>
          </p:txBody>
        </p:sp>
      </p:grpSp>
      <p:sp>
        <p:nvSpPr>
          <p:cNvPr id="60" name="Rectangle 59">
            <a:extLst>
              <a:ext uri="{FF2B5EF4-FFF2-40B4-BE49-F238E27FC236}">
                <a16:creationId xmlns="" xmlns:a16="http://schemas.microsoft.com/office/drawing/2014/main" id="{295DDBD5-837E-4E59-BE36-FE32B7147ED9}"/>
              </a:ext>
            </a:extLst>
          </p:cNvPr>
          <p:cNvSpPr/>
          <p:nvPr/>
        </p:nvSpPr>
        <p:spPr>
          <a:xfrm>
            <a:off x="7409380" y="5683694"/>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Intent Family Relation</a:t>
            </a:r>
            <a:br>
              <a:rPr lang="en-US" sz="700" b="1" kern="0" dirty="0">
                <a:solidFill>
                  <a:schemeClr val="bg1"/>
                </a:solidFill>
                <a:latin typeface="Courier New" panose="02070309020205020404" pitchFamily="49" charset="0"/>
                <a:ea typeface="Ericsson Hilda" panose="00000500000000000000" pitchFamily="2" charset="0"/>
              </a:rPr>
            </a:br>
            <a:r>
              <a:rPr lang="en-US" sz="700" b="1" kern="0" dirty="0">
                <a:solidFill>
                  <a:schemeClr val="bg1"/>
                </a:solidFill>
                <a:latin typeface="Courier New" panose="02070309020205020404" pitchFamily="49" charset="0"/>
                <a:ea typeface="Ericsson Hilda" panose="00000500000000000000" pitchFamily="2" charset="0"/>
              </a:rPr>
              <a:t>(</a:t>
            </a:r>
            <a:r>
              <a:rPr lang="en-US" sz="700" b="1" kern="0" dirty="0" err="1">
                <a:solidFill>
                  <a:schemeClr val="bg1"/>
                </a:solidFill>
                <a:latin typeface="Courier New" panose="02070309020205020404" pitchFamily="49" charset="0"/>
                <a:ea typeface="Ericsson Hilda" panose="00000500000000000000" pitchFamily="2" charset="0"/>
              </a:rPr>
              <a:t>ifr</a:t>
            </a:r>
            <a:r>
              <a:rPr lang="en-US" sz="700" b="1" kern="0" dirty="0">
                <a:solidFill>
                  <a:schemeClr val="bg1"/>
                </a:solidFill>
                <a:latin typeface="Courier New" panose="02070309020205020404" pitchFamily="49" charset="0"/>
                <a:ea typeface="Ericsson Hilda" panose="00000500000000000000" pitchFamily="2" charset="0"/>
              </a:rPr>
              <a:t>)</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B</a:t>
            </a:r>
          </a:p>
        </p:txBody>
      </p:sp>
      <p:sp>
        <p:nvSpPr>
          <p:cNvPr id="61" name="Rectangle 60">
            <a:extLst>
              <a:ext uri="{FF2B5EF4-FFF2-40B4-BE49-F238E27FC236}">
                <a16:creationId xmlns="" xmlns:a16="http://schemas.microsoft.com/office/drawing/2014/main" id="{1DD491A3-7F44-446D-ADF3-7C339D18C934}"/>
              </a:ext>
            </a:extLst>
          </p:cNvPr>
          <p:cNvSpPr/>
          <p:nvPr/>
        </p:nvSpPr>
        <p:spPr>
          <a:xfrm>
            <a:off x="7409380" y="4067795"/>
            <a:ext cx="1558203" cy="582792"/>
          </a:xfrm>
          <a:prstGeom prst="rect">
            <a:avLst/>
          </a:prstGeom>
          <a:solidFill>
            <a:srgbClr val="FF0000"/>
          </a:solidFill>
          <a:ln>
            <a:solidFill>
              <a:srgbClr val="181818">
                <a:lumMod val="75000"/>
                <a:lumOff val="25000"/>
              </a:srgbClr>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schemeClr val="bg1"/>
                </a:solidFill>
                <a:latin typeface="Courier New" panose="02070309020205020404" pitchFamily="49" charset="0"/>
                <a:ea typeface="Ericsson Hilda" panose="00000500000000000000" pitchFamily="2" charset="0"/>
              </a:rPr>
              <a:t>Acceptance and Rejection Control(arc)</a:t>
            </a:r>
            <a:r>
              <a:rPr lang="en-US" sz="700" kern="0" dirty="0">
                <a:solidFill>
                  <a:schemeClr val="bg1"/>
                </a:solidFill>
                <a:latin typeface="Courier New" panose="02070309020205020404" pitchFamily="49" charset="0"/>
                <a:ea typeface="Ericsson Hilda" panose="00000500000000000000" pitchFamily="2" charset="0"/>
              </a:rPr>
              <a:t/>
            </a:r>
            <a:br>
              <a:rPr lang="en-US" sz="700" kern="0" dirty="0">
                <a:solidFill>
                  <a:schemeClr val="bg1"/>
                </a:solidFill>
                <a:latin typeface="Courier New" panose="02070309020205020404" pitchFamily="49" charset="0"/>
                <a:ea typeface="Ericsson Hilda" panose="00000500000000000000" pitchFamily="2" charset="0"/>
              </a:rPr>
            </a:br>
            <a:r>
              <a:rPr lang="en-US" sz="700" kern="0" dirty="0">
                <a:solidFill>
                  <a:schemeClr val="bg1"/>
                </a:solidFill>
                <a:latin typeface="Courier New" panose="02070309020205020404" pitchFamily="49" charset="0"/>
                <a:ea typeface="Ericsson Hilda" panose="00000500000000000000" pitchFamily="2" charset="0"/>
              </a:rPr>
              <a:t>from TM FORUM</a:t>
            </a:r>
          </a:p>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schemeClr val="bg1"/>
                </a:solidFill>
                <a:latin typeface="Courier New" panose="02070309020205020404" pitchFamily="49" charset="0"/>
                <a:ea typeface="Ericsson Hilda" panose="00000500000000000000" pitchFamily="2" charset="0"/>
              </a:rPr>
              <a:t>IG 1253 B</a:t>
            </a:r>
          </a:p>
        </p:txBody>
      </p:sp>
      <p:cxnSp>
        <p:nvCxnSpPr>
          <p:cNvPr id="62" name="Connector: Elbow 61">
            <a:extLst>
              <a:ext uri="{FF2B5EF4-FFF2-40B4-BE49-F238E27FC236}">
                <a16:creationId xmlns="" xmlns:a16="http://schemas.microsoft.com/office/drawing/2014/main" id="{84139EC7-6EC3-485B-A84F-31963547F20F}"/>
              </a:ext>
            </a:extLst>
          </p:cNvPr>
          <p:cNvCxnSpPr>
            <a:cxnSpLocks/>
            <a:stCxn id="60" idx="3"/>
            <a:endCxn id="59" idx="2"/>
          </p:cNvCxnSpPr>
          <p:nvPr/>
        </p:nvCxnSpPr>
        <p:spPr>
          <a:xfrm flipV="1">
            <a:off x="8967583" y="3471680"/>
            <a:ext cx="520251" cy="250341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 xmlns:a16="http://schemas.microsoft.com/office/drawing/2014/main" id="{C4BB447E-23D2-40A2-BD30-15F3E1712C0D}"/>
              </a:ext>
            </a:extLst>
          </p:cNvPr>
          <p:cNvCxnSpPr>
            <a:cxnSpLocks/>
            <a:stCxn id="61" idx="3"/>
            <a:endCxn id="59" idx="2"/>
          </p:cNvCxnSpPr>
          <p:nvPr/>
        </p:nvCxnSpPr>
        <p:spPr>
          <a:xfrm flipV="1">
            <a:off x="8967583" y="3471680"/>
            <a:ext cx="520251" cy="88751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 xmlns:a16="http://schemas.microsoft.com/office/drawing/2014/main" id="{4BAA3DE8-62E8-4BAE-BD56-3D41E8254F7A}"/>
              </a:ext>
            </a:extLst>
          </p:cNvPr>
          <p:cNvCxnSpPr>
            <a:cxnSpLocks/>
            <a:stCxn id="59" idx="1"/>
            <a:endCxn id="45" idx="2"/>
          </p:cNvCxnSpPr>
          <p:nvPr/>
        </p:nvCxnSpPr>
        <p:spPr>
          <a:xfrm rot="10800000">
            <a:off x="8283351" y="2521148"/>
            <a:ext cx="425382" cy="65913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 xmlns:a16="http://schemas.microsoft.com/office/drawing/2014/main" id="{BA99F061-0625-49BC-A07B-6E73A75DB2E6}"/>
              </a:ext>
            </a:extLst>
          </p:cNvPr>
          <p:cNvCxnSpPr>
            <a:cxnSpLocks/>
            <a:stCxn id="59" idx="3"/>
            <a:endCxn id="48" idx="2"/>
          </p:cNvCxnSpPr>
          <p:nvPr/>
        </p:nvCxnSpPr>
        <p:spPr>
          <a:xfrm flipV="1">
            <a:off x="10266935" y="2715152"/>
            <a:ext cx="425374" cy="46513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 xmlns:a16="http://schemas.microsoft.com/office/drawing/2014/main" id="{08C72730-D73F-4A4F-944C-E7BA44BC3EE9}"/>
              </a:ext>
            </a:extLst>
          </p:cNvPr>
          <p:cNvCxnSpPr>
            <a:cxnSpLocks/>
            <a:stCxn id="56" idx="3"/>
            <a:endCxn id="48" idx="0"/>
          </p:cNvCxnSpPr>
          <p:nvPr/>
        </p:nvCxnSpPr>
        <p:spPr>
          <a:xfrm>
            <a:off x="10266933" y="1476519"/>
            <a:ext cx="425377" cy="65584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 xmlns:a16="http://schemas.microsoft.com/office/drawing/2014/main" id="{BE99E203-75FA-4562-9BBD-BDBA6E7E1FB9}"/>
              </a:ext>
            </a:extLst>
          </p:cNvPr>
          <p:cNvCxnSpPr>
            <a:cxnSpLocks/>
            <a:stCxn id="56" idx="1"/>
            <a:endCxn id="45" idx="0"/>
          </p:cNvCxnSpPr>
          <p:nvPr/>
        </p:nvCxnSpPr>
        <p:spPr>
          <a:xfrm rot="10800000" flipV="1">
            <a:off x="8283351" y="1476518"/>
            <a:ext cx="425380" cy="461837"/>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4953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3D15710-EA19-40EB-9D93-D974B066617F}"/>
              </a:ext>
            </a:extLst>
          </p:cNvPr>
          <p:cNvSpPr>
            <a:spLocks noGrp="1"/>
          </p:cNvSpPr>
          <p:nvPr>
            <p:ph idx="1"/>
          </p:nvPr>
        </p:nvSpPr>
        <p:spPr>
          <a:xfrm>
            <a:off x="549073" y="1597331"/>
            <a:ext cx="5192155" cy="4669155"/>
          </a:xfrm>
        </p:spPr>
        <p:txBody>
          <a:bodyPr>
            <a:noAutofit/>
          </a:bodyPr>
          <a:lstStyle/>
          <a:p>
            <a:r>
              <a:rPr lang="aa-ET" sz="1400" dirty="0">
                <a:solidFill>
                  <a:srgbClr val="0082F0"/>
                </a:solidFill>
              </a:rPr>
              <a:t>Every SDO is invited </a:t>
            </a:r>
            <a:r>
              <a:rPr lang="aa-ET" sz="1400" dirty="0">
                <a:solidFill>
                  <a:schemeClr val="tx1"/>
                </a:solidFill>
              </a:rPr>
              <a:t>to create and publish their own intent extension models</a:t>
            </a:r>
            <a:endParaRPr lang="en-US" sz="1400" dirty="0">
              <a:solidFill>
                <a:schemeClr val="tx1"/>
              </a:solidFill>
            </a:endParaRPr>
          </a:p>
          <a:p>
            <a:pPr lvl="1"/>
            <a:r>
              <a:rPr lang="aa-ET" sz="1000" dirty="0"/>
              <a:t>Full responsibility and authority about the content </a:t>
            </a:r>
          </a:p>
          <a:p>
            <a:pPr lvl="1"/>
            <a:r>
              <a:rPr lang="aa-ET" sz="1000" dirty="0"/>
              <a:t>Build on Intent Common Model</a:t>
            </a:r>
            <a:endParaRPr lang="en-US" sz="1000" dirty="0"/>
          </a:p>
          <a:p>
            <a:r>
              <a:rPr lang="aa-ET" sz="1400" dirty="0">
                <a:solidFill>
                  <a:srgbClr val="0082F0"/>
                </a:solidFill>
              </a:rPr>
              <a:t>Define an intent manager</a:t>
            </a:r>
            <a:r>
              <a:rPr lang="aa-ET" sz="1400" dirty="0"/>
              <a:t>:</a:t>
            </a:r>
            <a:endParaRPr lang="en-US" sz="1400" dirty="0"/>
          </a:p>
          <a:p>
            <a:pPr lvl="1"/>
            <a:r>
              <a:rPr lang="aa-ET" sz="1000" dirty="0"/>
              <a:t>Scope of responsibility: Name and document the scope</a:t>
            </a:r>
          </a:p>
          <a:p>
            <a:pPr lvl="1"/>
            <a:r>
              <a:rPr lang="aa-ET" sz="1000" dirty="0"/>
              <a:t>Define the content of the model federation recommended for this intent manager:</a:t>
            </a:r>
            <a:br>
              <a:rPr lang="aa-ET" sz="1000" dirty="0"/>
            </a:br>
            <a:r>
              <a:rPr lang="aa-ET" sz="1000" dirty="0"/>
              <a:t>Intent common model version, set of intent common models</a:t>
            </a:r>
          </a:p>
          <a:p>
            <a:pPr lvl="1"/>
            <a:r>
              <a:rPr lang="aa-ET" sz="1000" dirty="0"/>
              <a:t>Specify additional intent extension models as extension/specialization of existing models</a:t>
            </a:r>
            <a:endParaRPr lang="en-US" sz="1000" dirty="0"/>
          </a:p>
          <a:p>
            <a:r>
              <a:rPr lang="aa-ET" sz="1400" dirty="0"/>
              <a:t>Use the </a:t>
            </a:r>
            <a:r>
              <a:rPr lang="aa-ET" sz="1400" dirty="0">
                <a:solidFill>
                  <a:srgbClr val="0082F0"/>
                </a:solidFill>
              </a:rPr>
              <a:t>common intent API:</a:t>
            </a:r>
          </a:p>
          <a:p>
            <a:pPr lvl="1"/>
            <a:r>
              <a:rPr lang="aa-ET" sz="1100" dirty="0">
                <a:solidFill>
                  <a:schemeClr val="tx1"/>
                </a:solidFill>
              </a:rPr>
              <a:t>No need to define the API from scratch for every reference point</a:t>
            </a:r>
          </a:p>
          <a:p>
            <a:pPr lvl="1"/>
            <a:r>
              <a:rPr lang="aa-ET" sz="1100" dirty="0">
                <a:solidFill>
                  <a:schemeClr val="tx1"/>
                </a:solidFill>
              </a:rPr>
              <a:t>Level 1 information model is generic</a:t>
            </a:r>
          </a:p>
          <a:p>
            <a:pPr lvl="1"/>
            <a:r>
              <a:rPr lang="aa-ET" sz="1100" dirty="0">
                <a:solidFill>
                  <a:schemeClr val="tx1"/>
                </a:solidFill>
              </a:rPr>
              <a:t>Level 2 information model is the proposed federation of models</a:t>
            </a:r>
            <a:endParaRPr lang="en-US" sz="1100" dirty="0">
              <a:solidFill>
                <a:schemeClr val="tx1"/>
              </a:solidFill>
            </a:endParaRPr>
          </a:p>
          <a:p>
            <a:r>
              <a:rPr lang="aa-ET" sz="1400" dirty="0">
                <a:solidFill>
                  <a:srgbClr val="0082F0"/>
                </a:solidFill>
              </a:rPr>
              <a:t>No need for central governance</a:t>
            </a:r>
            <a:r>
              <a:rPr lang="aa-ET" sz="1400" dirty="0"/>
              <a:t>, but</a:t>
            </a:r>
          </a:p>
          <a:p>
            <a:pPr lvl="1"/>
            <a:r>
              <a:rPr lang="aa-ET" sz="1100" dirty="0"/>
              <a:t>Intent common model can be influenced through cross SDO </a:t>
            </a:r>
            <a:r>
              <a:rPr lang="aa-ET" sz="1100" dirty="0" err="1"/>
              <a:t>lia</a:t>
            </a:r>
            <a:r>
              <a:rPr lang="en-US" sz="1100" dirty="0"/>
              <a:t>is</a:t>
            </a:r>
            <a:r>
              <a:rPr lang="aa-ET" sz="1100" dirty="0"/>
              <a:t>on mechanism or through membership in </a:t>
            </a:r>
            <a:endParaRPr lang="en-US" sz="1100" dirty="0"/>
          </a:p>
        </p:txBody>
      </p:sp>
      <p:sp>
        <p:nvSpPr>
          <p:cNvPr id="3" name="Title 2">
            <a:extLst>
              <a:ext uri="{FF2B5EF4-FFF2-40B4-BE49-F238E27FC236}">
                <a16:creationId xmlns="" xmlns:a16="http://schemas.microsoft.com/office/drawing/2014/main" id="{B2F23D24-34B9-4689-9C98-1A40E973A666}"/>
              </a:ext>
            </a:extLst>
          </p:cNvPr>
          <p:cNvSpPr>
            <a:spLocks noGrp="1"/>
          </p:cNvSpPr>
          <p:nvPr>
            <p:ph type="title"/>
          </p:nvPr>
        </p:nvSpPr>
        <p:spPr/>
        <p:txBody>
          <a:bodyPr/>
          <a:lstStyle/>
          <a:p>
            <a:r>
              <a:rPr lang="aa-ET" dirty="0"/>
              <a:t>TASKS OF AN SDO OR DEVELOPMENT PROJECT</a:t>
            </a:r>
            <a:endParaRPr lang="en-GB" dirty="0">
              <a:solidFill>
                <a:srgbClr val="FF0000"/>
              </a:solidFill>
            </a:endParaRPr>
          </a:p>
        </p:txBody>
      </p:sp>
      <p:grpSp>
        <p:nvGrpSpPr>
          <p:cNvPr id="7" name="Group 6">
            <a:extLst>
              <a:ext uri="{FF2B5EF4-FFF2-40B4-BE49-F238E27FC236}">
                <a16:creationId xmlns="" xmlns:a16="http://schemas.microsoft.com/office/drawing/2014/main" id="{9EF15609-4FDD-40BD-9B4A-6F44C7009D3B}"/>
              </a:ext>
            </a:extLst>
          </p:cNvPr>
          <p:cNvGrpSpPr/>
          <p:nvPr/>
        </p:nvGrpSpPr>
        <p:grpSpPr>
          <a:xfrm>
            <a:off x="8827502" y="3905139"/>
            <a:ext cx="872959" cy="304121"/>
            <a:chOff x="2728025" y="5266337"/>
            <a:chExt cx="2058391" cy="717102"/>
          </a:xfrm>
        </p:grpSpPr>
        <p:sp>
          <p:nvSpPr>
            <p:cNvPr id="120" name="Rectangle 119">
              <a:extLst>
                <a:ext uri="{FF2B5EF4-FFF2-40B4-BE49-F238E27FC236}">
                  <a16:creationId xmlns="" xmlns:a16="http://schemas.microsoft.com/office/drawing/2014/main" id="{9DCF6BBD-0F1E-47E9-8CCC-E2C65B1A9461}"/>
                </a:ext>
              </a:extLst>
            </p:cNvPr>
            <p:cNvSpPr/>
            <p:nvPr/>
          </p:nvSpPr>
          <p:spPr bwMode="auto">
            <a:xfrm>
              <a:off x="2728025" y="5266337"/>
              <a:ext cx="2058391" cy="717102"/>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b="0" i="0" u="none" strike="noStrike" cap="none" normalizeH="0" baseline="0" dirty="0" err="1">
                <a:ln>
                  <a:noFill/>
                </a:ln>
                <a:solidFill>
                  <a:schemeClr val="bg1"/>
                </a:solidFill>
                <a:effectLst/>
                <a:latin typeface="+mn-lt"/>
              </a:endParaRPr>
            </a:p>
          </p:txBody>
        </p:sp>
        <p:grpSp>
          <p:nvGrpSpPr>
            <p:cNvPr id="121" name="Group 120">
              <a:extLst>
                <a:ext uri="{FF2B5EF4-FFF2-40B4-BE49-F238E27FC236}">
                  <a16:creationId xmlns="" xmlns:a16="http://schemas.microsoft.com/office/drawing/2014/main" id="{755FFF98-FB11-4621-9196-5C2A4FC6BD11}"/>
                </a:ext>
              </a:extLst>
            </p:cNvPr>
            <p:cNvGrpSpPr/>
            <p:nvPr/>
          </p:nvGrpSpPr>
          <p:grpSpPr>
            <a:xfrm>
              <a:off x="2847167" y="5390272"/>
              <a:ext cx="1820107" cy="469233"/>
              <a:chOff x="2809959" y="5353599"/>
              <a:chExt cx="1820107" cy="469233"/>
            </a:xfrm>
          </p:grpSpPr>
          <p:grpSp>
            <p:nvGrpSpPr>
              <p:cNvPr id="122" name="Group 121">
                <a:extLst>
                  <a:ext uri="{FF2B5EF4-FFF2-40B4-BE49-F238E27FC236}">
                    <a16:creationId xmlns="" xmlns:a16="http://schemas.microsoft.com/office/drawing/2014/main" id="{2EDCB281-1138-4528-B968-48181672BBEC}"/>
                  </a:ext>
                </a:extLst>
              </p:cNvPr>
              <p:cNvGrpSpPr/>
              <p:nvPr/>
            </p:nvGrpSpPr>
            <p:grpSpPr>
              <a:xfrm>
                <a:off x="2809959" y="5353599"/>
                <a:ext cx="598740" cy="469233"/>
                <a:chOff x="2067670" y="3299600"/>
                <a:chExt cx="598740" cy="469233"/>
              </a:xfrm>
            </p:grpSpPr>
            <p:sp>
              <p:nvSpPr>
                <p:cNvPr id="129" name="Isosceles Triangle 128">
                  <a:extLst>
                    <a:ext uri="{FF2B5EF4-FFF2-40B4-BE49-F238E27FC236}">
                      <a16:creationId xmlns="" xmlns:a16="http://schemas.microsoft.com/office/drawing/2014/main" id="{E5CBA282-BA9E-441C-87FA-2B7FD13759BC}"/>
                    </a:ext>
                  </a:extLst>
                </p:cNvPr>
                <p:cNvSpPr/>
                <p:nvPr/>
              </p:nvSpPr>
              <p:spPr bwMode="auto">
                <a:xfrm>
                  <a:off x="2067670" y="3299600"/>
                  <a:ext cx="598740" cy="469233"/>
                </a:xfrm>
                <a:prstGeom prst="triangle">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30" name="Picture Placeholder 27">
                  <a:extLst>
                    <a:ext uri="{FF2B5EF4-FFF2-40B4-BE49-F238E27FC236}">
                      <a16:creationId xmlns="" xmlns:a16="http://schemas.microsoft.com/office/drawing/2014/main" id="{16E14035-39D5-47CE-AA17-EF2EA125E60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123" name="Group 122">
                <a:extLst>
                  <a:ext uri="{FF2B5EF4-FFF2-40B4-BE49-F238E27FC236}">
                    <a16:creationId xmlns="" xmlns:a16="http://schemas.microsoft.com/office/drawing/2014/main" id="{4D38A824-97E9-436D-B3CB-DCE05F88E486}"/>
                  </a:ext>
                </a:extLst>
              </p:cNvPr>
              <p:cNvGrpSpPr/>
              <p:nvPr/>
            </p:nvGrpSpPr>
            <p:grpSpPr>
              <a:xfrm>
                <a:off x="3538419" y="5353599"/>
                <a:ext cx="469232" cy="469232"/>
                <a:chOff x="2887132" y="3299601"/>
                <a:chExt cx="469232" cy="469232"/>
              </a:xfrm>
            </p:grpSpPr>
            <p:sp>
              <p:nvSpPr>
                <p:cNvPr id="127" name="Rectangle: Rounded Corners 126">
                  <a:extLst>
                    <a:ext uri="{FF2B5EF4-FFF2-40B4-BE49-F238E27FC236}">
                      <a16:creationId xmlns="" xmlns:a16="http://schemas.microsoft.com/office/drawing/2014/main" id="{11253DA0-2971-4F4B-B013-CCC356AEA731}"/>
                    </a:ext>
                  </a:extLst>
                </p:cNvPr>
                <p:cNvSpPr/>
                <p:nvPr/>
              </p:nvSpPr>
              <p:spPr bwMode="auto">
                <a:xfrm>
                  <a:off x="2887132" y="3299601"/>
                  <a:ext cx="469232" cy="469232"/>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28" name="Picture Placeholder 27">
                  <a:extLst>
                    <a:ext uri="{FF2B5EF4-FFF2-40B4-BE49-F238E27FC236}">
                      <a16:creationId xmlns="" xmlns:a16="http://schemas.microsoft.com/office/drawing/2014/main" id="{05C8B55C-D79E-4570-967F-F2E75513F9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124" name="Group 123">
                <a:extLst>
                  <a:ext uri="{FF2B5EF4-FFF2-40B4-BE49-F238E27FC236}">
                    <a16:creationId xmlns="" xmlns:a16="http://schemas.microsoft.com/office/drawing/2014/main" id="{043E5F76-6D22-494D-8DBE-171859310E33}"/>
                  </a:ext>
                </a:extLst>
              </p:cNvPr>
              <p:cNvGrpSpPr/>
              <p:nvPr/>
            </p:nvGrpSpPr>
            <p:grpSpPr>
              <a:xfrm>
                <a:off x="4137372" y="5353599"/>
                <a:ext cx="492694" cy="469232"/>
                <a:chOff x="7026841" y="2428282"/>
                <a:chExt cx="960120" cy="914400"/>
              </a:xfrm>
            </p:grpSpPr>
            <p:sp>
              <p:nvSpPr>
                <p:cNvPr id="125" name="Pentagon 124">
                  <a:extLst>
                    <a:ext uri="{FF2B5EF4-FFF2-40B4-BE49-F238E27FC236}">
                      <a16:creationId xmlns="" xmlns:a16="http://schemas.microsoft.com/office/drawing/2014/main" id="{B1433917-99E5-444F-8FBA-72302432AD68}"/>
                    </a:ext>
                  </a:extLst>
                </p:cNvPr>
                <p:cNvSpPr/>
                <p:nvPr/>
              </p:nvSpPr>
              <p:spPr bwMode="auto">
                <a:xfrm>
                  <a:off x="7026841" y="2428282"/>
                  <a:ext cx="960120" cy="914400"/>
                </a:xfrm>
                <a:prstGeom prst="pentagon">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26" name="Picture Placeholder 33">
                  <a:extLst>
                    <a:ext uri="{FF2B5EF4-FFF2-40B4-BE49-F238E27FC236}">
                      <a16:creationId xmlns="" xmlns:a16="http://schemas.microsoft.com/office/drawing/2014/main" id="{57EE9354-B530-4E0F-955F-59BECB724ED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grpSp>
        <p:nvGrpSpPr>
          <p:cNvPr id="8" name="Group 7">
            <a:extLst>
              <a:ext uri="{FF2B5EF4-FFF2-40B4-BE49-F238E27FC236}">
                <a16:creationId xmlns="" xmlns:a16="http://schemas.microsoft.com/office/drawing/2014/main" id="{87DFA231-F225-4303-9181-553A908804B1}"/>
              </a:ext>
            </a:extLst>
          </p:cNvPr>
          <p:cNvGrpSpPr/>
          <p:nvPr/>
        </p:nvGrpSpPr>
        <p:grpSpPr>
          <a:xfrm>
            <a:off x="8831644" y="2736951"/>
            <a:ext cx="2047721" cy="304121"/>
            <a:chOff x="1903404" y="2211865"/>
            <a:chExt cx="2252491" cy="334533"/>
          </a:xfrm>
        </p:grpSpPr>
        <p:grpSp>
          <p:nvGrpSpPr>
            <p:cNvPr id="107" name="Group 106">
              <a:extLst>
                <a:ext uri="{FF2B5EF4-FFF2-40B4-BE49-F238E27FC236}">
                  <a16:creationId xmlns="" xmlns:a16="http://schemas.microsoft.com/office/drawing/2014/main" id="{833B0ED3-5486-4DFB-97DC-3A7D05BA761D}"/>
                </a:ext>
              </a:extLst>
            </p:cNvPr>
            <p:cNvGrpSpPr/>
            <p:nvPr/>
          </p:nvGrpSpPr>
          <p:grpSpPr>
            <a:xfrm>
              <a:off x="1903404" y="2211865"/>
              <a:ext cx="960255" cy="334533"/>
              <a:chOff x="2728025" y="5266337"/>
              <a:chExt cx="2058391" cy="717102"/>
            </a:xfrm>
          </p:grpSpPr>
          <p:sp>
            <p:nvSpPr>
              <p:cNvPr id="109" name="Rectangle 108">
                <a:extLst>
                  <a:ext uri="{FF2B5EF4-FFF2-40B4-BE49-F238E27FC236}">
                    <a16:creationId xmlns="" xmlns:a16="http://schemas.microsoft.com/office/drawing/2014/main" id="{E8001E70-5004-4A85-A0A6-2A1E9303D65C}"/>
                  </a:ext>
                </a:extLst>
              </p:cNvPr>
              <p:cNvSpPr/>
              <p:nvPr/>
            </p:nvSpPr>
            <p:spPr bwMode="auto">
              <a:xfrm>
                <a:off x="2728025" y="5266337"/>
                <a:ext cx="2058391" cy="717102"/>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1200" b="0" i="0" u="none" strike="noStrike" cap="none" normalizeH="0" baseline="0" dirty="0" err="1">
                  <a:ln>
                    <a:noFill/>
                  </a:ln>
                  <a:solidFill>
                    <a:schemeClr val="bg1"/>
                  </a:solidFill>
                  <a:effectLst/>
                  <a:latin typeface="+mn-lt"/>
                </a:endParaRPr>
              </a:p>
            </p:txBody>
          </p:sp>
          <p:grpSp>
            <p:nvGrpSpPr>
              <p:cNvPr id="110" name="Group 109">
                <a:extLst>
                  <a:ext uri="{FF2B5EF4-FFF2-40B4-BE49-F238E27FC236}">
                    <a16:creationId xmlns="" xmlns:a16="http://schemas.microsoft.com/office/drawing/2014/main" id="{2B2F4CB3-69CB-4D88-8F74-71B451CD562B}"/>
                  </a:ext>
                </a:extLst>
              </p:cNvPr>
              <p:cNvGrpSpPr/>
              <p:nvPr/>
            </p:nvGrpSpPr>
            <p:grpSpPr>
              <a:xfrm>
                <a:off x="2847167" y="5390272"/>
                <a:ext cx="1820107" cy="469233"/>
                <a:chOff x="2809959" y="5353599"/>
                <a:chExt cx="1820107" cy="469233"/>
              </a:xfrm>
            </p:grpSpPr>
            <p:grpSp>
              <p:nvGrpSpPr>
                <p:cNvPr id="111" name="Group 110">
                  <a:extLst>
                    <a:ext uri="{FF2B5EF4-FFF2-40B4-BE49-F238E27FC236}">
                      <a16:creationId xmlns="" xmlns:a16="http://schemas.microsoft.com/office/drawing/2014/main" id="{CD9FB507-8305-4DAB-998F-CA00A8024EA0}"/>
                    </a:ext>
                  </a:extLst>
                </p:cNvPr>
                <p:cNvGrpSpPr/>
                <p:nvPr/>
              </p:nvGrpSpPr>
              <p:grpSpPr>
                <a:xfrm>
                  <a:off x="2809959" y="5353599"/>
                  <a:ext cx="598740" cy="469233"/>
                  <a:chOff x="2067670" y="3299600"/>
                  <a:chExt cx="598740" cy="469233"/>
                </a:xfrm>
              </p:grpSpPr>
              <p:sp>
                <p:nvSpPr>
                  <p:cNvPr id="118" name="Isosceles Triangle 117">
                    <a:extLst>
                      <a:ext uri="{FF2B5EF4-FFF2-40B4-BE49-F238E27FC236}">
                        <a16:creationId xmlns="" xmlns:a16="http://schemas.microsoft.com/office/drawing/2014/main" id="{F4DE5190-F9E2-4B02-BBF0-4F16C23CB3D1}"/>
                      </a:ext>
                    </a:extLst>
                  </p:cNvPr>
                  <p:cNvSpPr/>
                  <p:nvPr/>
                </p:nvSpPr>
                <p:spPr bwMode="auto">
                  <a:xfrm>
                    <a:off x="2067670" y="3299600"/>
                    <a:ext cx="598740" cy="469233"/>
                  </a:xfrm>
                  <a:prstGeom prst="triangle">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050" dirty="0" err="1">
                      <a:solidFill>
                        <a:schemeClr val="bg1"/>
                      </a:solidFill>
                    </a:endParaRPr>
                  </a:p>
                </p:txBody>
              </p:sp>
              <p:pic>
                <p:nvPicPr>
                  <p:cNvPr id="119" name="Picture Placeholder 27">
                    <a:extLst>
                      <a:ext uri="{FF2B5EF4-FFF2-40B4-BE49-F238E27FC236}">
                        <a16:creationId xmlns="" xmlns:a16="http://schemas.microsoft.com/office/drawing/2014/main" id="{CB2FB6C0-3A58-4A89-BEED-645968EE7E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112" name="Group 111">
                  <a:extLst>
                    <a:ext uri="{FF2B5EF4-FFF2-40B4-BE49-F238E27FC236}">
                      <a16:creationId xmlns="" xmlns:a16="http://schemas.microsoft.com/office/drawing/2014/main" id="{C34A05E5-ED26-45DF-BBFF-15A45AC6D0D5}"/>
                    </a:ext>
                  </a:extLst>
                </p:cNvPr>
                <p:cNvGrpSpPr/>
                <p:nvPr/>
              </p:nvGrpSpPr>
              <p:grpSpPr>
                <a:xfrm>
                  <a:off x="3538419" y="5353599"/>
                  <a:ext cx="469232" cy="469232"/>
                  <a:chOff x="2887132" y="3299601"/>
                  <a:chExt cx="469232" cy="469232"/>
                </a:xfrm>
              </p:grpSpPr>
              <p:sp>
                <p:nvSpPr>
                  <p:cNvPr id="116" name="Rectangle: Rounded Corners 115">
                    <a:extLst>
                      <a:ext uri="{FF2B5EF4-FFF2-40B4-BE49-F238E27FC236}">
                        <a16:creationId xmlns="" xmlns:a16="http://schemas.microsoft.com/office/drawing/2014/main" id="{98FE9CA1-700B-4E38-9429-B2A5E3F919A7}"/>
                      </a:ext>
                    </a:extLst>
                  </p:cNvPr>
                  <p:cNvSpPr/>
                  <p:nvPr/>
                </p:nvSpPr>
                <p:spPr bwMode="auto">
                  <a:xfrm>
                    <a:off x="2887132" y="3299601"/>
                    <a:ext cx="469232" cy="469232"/>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050" dirty="0" err="1">
                      <a:solidFill>
                        <a:schemeClr val="bg1"/>
                      </a:solidFill>
                    </a:endParaRPr>
                  </a:p>
                </p:txBody>
              </p:sp>
              <p:pic>
                <p:nvPicPr>
                  <p:cNvPr id="117" name="Picture Placeholder 27">
                    <a:extLst>
                      <a:ext uri="{FF2B5EF4-FFF2-40B4-BE49-F238E27FC236}">
                        <a16:creationId xmlns="" xmlns:a16="http://schemas.microsoft.com/office/drawing/2014/main" id="{A034A13A-439D-461B-9B80-FE6D1D9727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113" name="Group 112">
                  <a:extLst>
                    <a:ext uri="{FF2B5EF4-FFF2-40B4-BE49-F238E27FC236}">
                      <a16:creationId xmlns="" xmlns:a16="http://schemas.microsoft.com/office/drawing/2014/main" id="{00AFF222-C6EF-4C82-A645-ADD43A7F5815}"/>
                    </a:ext>
                  </a:extLst>
                </p:cNvPr>
                <p:cNvGrpSpPr/>
                <p:nvPr/>
              </p:nvGrpSpPr>
              <p:grpSpPr>
                <a:xfrm>
                  <a:off x="4137372" y="5353599"/>
                  <a:ext cx="492694" cy="469232"/>
                  <a:chOff x="7026841" y="2428282"/>
                  <a:chExt cx="960120" cy="914400"/>
                </a:xfrm>
              </p:grpSpPr>
              <p:sp>
                <p:nvSpPr>
                  <p:cNvPr id="114" name="Pentagon 113">
                    <a:extLst>
                      <a:ext uri="{FF2B5EF4-FFF2-40B4-BE49-F238E27FC236}">
                        <a16:creationId xmlns="" xmlns:a16="http://schemas.microsoft.com/office/drawing/2014/main" id="{5DD848B5-EF8A-4601-B6B0-43E8FDA38383}"/>
                      </a:ext>
                    </a:extLst>
                  </p:cNvPr>
                  <p:cNvSpPr/>
                  <p:nvPr/>
                </p:nvSpPr>
                <p:spPr bwMode="auto">
                  <a:xfrm>
                    <a:off x="7026841" y="2428282"/>
                    <a:ext cx="960120" cy="914400"/>
                  </a:xfrm>
                  <a:prstGeom prst="pentagon">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050" dirty="0" err="1">
                      <a:solidFill>
                        <a:schemeClr val="bg1"/>
                      </a:solidFill>
                    </a:endParaRPr>
                  </a:p>
                </p:txBody>
              </p:sp>
              <p:pic>
                <p:nvPicPr>
                  <p:cNvPr id="115" name="Picture Placeholder 33">
                    <a:extLst>
                      <a:ext uri="{FF2B5EF4-FFF2-40B4-BE49-F238E27FC236}">
                        <a16:creationId xmlns="" xmlns:a16="http://schemas.microsoft.com/office/drawing/2014/main" id="{E8C55A62-9726-4497-BB8F-8680DD135E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sp>
          <p:nvSpPr>
            <p:cNvPr id="108" name="TextBox 107">
              <a:extLst>
                <a:ext uri="{FF2B5EF4-FFF2-40B4-BE49-F238E27FC236}">
                  <a16:creationId xmlns="" xmlns:a16="http://schemas.microsoft.com/office/drawing/2014/main" id="{42041C61-D198-440F-BA82-B3C54E3F0714}"/>
                </a:ext>
              </a:extLst>
            </p:cNvPr>
            <p:cNvSpPr txBox="1"/>
            <p:nvPr/>
          </p:nvSpPr>
          <p:spPr bwMode="auto">
            <a:xfrm>
              <a:off x="2859103" y="2246508"/>
              <a:ext cx="1296792" cy="28374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200" dirty="0"/>
                <a:t>Intent Manager</a:t>
              </a:r>
            </a:p>
          </p:txBody>
        </p:sp>
      </p:grpSp>
      <p:sp>
        <p:nvSpPr>
          <p:cNvPr id="9" name="TextBox 8">
            <a:extLst>
              <a:ext uri="{FF2B5EF4-FFF2-40B4-BE49-F238E27FC236}">
                <a16:creationId xmlns="" xmlns:a16="http://schemas.microsoft.com/office/drawing/2014/main" id="{C314A510-42FE-4EA7-8267-2598E8F48FFF}"/>
              </a:ext>
            </a:extLst>
          </p:cNvPr>
          <p:cNvSpPr txBox="1"/>
          <p:nvPr/>
        </p:nvSpPr>
        <p:spPr bwMode="auto">
          <a:xfrm>
            <a:off x="9702294" y="3925880"/>
            <a:ext cx="1222185"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200" dirty="0"/>
              <a:t>Intent Manager</a:t>
            </a:r>
          </a:p>
        </p:txBody>
      </p:sp>
      <p:grpSp>
        <p:nvGrpSpPr>
          <p:cNvPr id="10" name="Group 9">
            <a:extLst>
              <a:ext uri="{FF2B5EF4-FFF2-40B4-BE49-F238E27FC236}">
                <a16:creationId xmlns="" xmlns:a16="http://schemas.microsoft.com/office/drawing/2014/main" id="{C9298F40-8D4E-4C06-A6AB-BA48FC06BF1E}"/>
              </a:ext>
            </a:extLst>
          </p:cNvPr>
          <p:cNvGrpSpPr/>
          <p:nvPr/>
        </p:nvGrpSpPr>
        <p:grpSpPr>
          <a:xfrm>
            <a:off x="7942742" y="4982542"/>
            <a:ext cx="872959" cy="304121"/>
            <a:chOff x="1145021" y="4209448"/>
            <a:chExt cx="960255" cy="334533"/>
          </a:xfrm>
        </p:grpSpPr>
        <p:sp>
          <p:nvSpPr>
            <p:cNvPr id="96" name="Rectangle 95">
              <a:extLst>
                <a:ext uri="{FF2B5EF4-FFF2-40B4-BE49-F238E27FC236}">
                  <a16:creationId xmlns="" xmlns:a16="http://schemas.microsoft.com/office/drawing/2014/main" id="{FF2EF5F9-074B-4507-82D6-5E935F4559DA}"/>
                </a:ext>
              </a:extLst>
            </p:cNvPr>
            <p:cNvSpPr/>
            <p:nvPr/>
          </p:nvSpPr>
          <p:spPr bwMode="auto">
            <a:xfrm>
              <a:off x="1145021" y="4209448"/>
              <a:ext cx="960255" cy="334533"/>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b="0" i="0" u="none" strike="noStrike" cap="none" normalizeH="0" baseline="0" dirty="0" err="1">
                <a:ln>
                  <a:noFill/>
                </a:ln>
                <a:solidFill>
                  <a:schemeClr val="bg1"/>
                </a:solidFill>
                <a:effectLst/>
                <a:latin typeface="+mn-lt"/>
              </a:endParaRPr>
            </a:p>
          </p:txBody>
        </p:sp>
        <p:grpSp>
          <p:nvGrpSpPr>
            <p:cNvPr id="97" name="Group 96">
              <a:extLst>
                <a:ext uri="{FF2B5EF4-FFF2-40B4-BE49-F238E27FC236}">
                  <a16:creationId xmlns="" xmlns:a16="http://schemas.microsoft.com/office/drawing/2014/main" id="{8CCF0206-AD0C-4643-82DD-9B9F9EEB4A49}"/>
                </a:ext>
              </a:extLst>
            </p:cNvPr>
            <p:cNvGrpSpPr/>
            <p:nvPr/>
          </p:nvGrpSpPr>
          <p:grpSpPr>
            <a:xfrm>
              <a:off x="1200602" y="4267265"/>
              <a:ext cx="849094" cy="218900"/>
              <a:chOff x="2809959" y="5353599"/>
              <a:chExt cx="1820107" cy="469233"/>
            </a:xfrm>
          </p:grpSpPr>
          <p:grpSp>
            <p:nvGrpSpPr>
              <p:cNvPr id="98" name="Group 97">
                <a:extLst>
                  <a:ext uri="{FF2B5EF4-FFF2-40B4-BE49-F238E27FC236}">
                    <a16:creationId xmlns="" xmlns:a16="http://schemas.microsoft.com/office/drawing/2014/main" id="{8C061F87-AAAC-4515-82EB-A54A36F623A4}"/>
                  </a:ext>
                </a:extLst>
              </p:cNvPr>
              <p:cNvGrpSpPr/>
              <p:nvPr/>
            </p:nvGrpSpPr>
            <p:grpSpPr>
              <a:xfrm>
                <a:off x="2809959" y="5353599"/>
                <a:ext cx="598740" cy="469233"/>
                <a:chOff x="2067670" y="3299600"/>
                <a:chExt cx="598740" cy="469233"/>
              </a:xfrm>
            </p:grpSpPr>
            <p:sp>
              <p:nvSpPr>
                <p:cNvPr id="105" name="Isosceles Triangle 104">
                  <a:extLst>
                    <a:ext uri="{FF2B5EF4-FFF2-40B4-BE49-F238E27FC236}">
                      <a16:creationId xmlns="" xmlns:a16="http://schemas.microsoft.com/office/drawing/2014/main" id="{4E61D6EC-26FC-4223-B199-FCC86A96E032}"/>
                    </a:ext>
                  </a:extLst>
                </p:cNvPr>
                <p:cNvSpPr/>
                <p:nvPr/>
              </p:nvSpPr>
              <p:spPr bwMode="auto">
                <a:xfrm>
                  <a:off x="2067670" y="3299600"/>
                  <a:ext cx="598740" cy="469233"/>
                </a:xfrm>
                <a:prstGeom prst="triangle">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06" name="Picture Placeholder 27">
                  <a:extLst>
                    <a:ext uri="{FF2B5EF4-FFF2-40B4-BE49-F238E27FC236}">
                      <a16:creationId xmlns="" xmlns:a16="http://schemas.microsoft.com/office/drawing/2014/main" id="{5223731E-EA9C-4617-8124-04879F06238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99" name="Group 98">
                <a:extLst>
                  <a:ext uri="{FF2B5EF4-FFF2-40B4-BE49-F238E27FC236}">
                    <a16:creationId xmlns="" xmlns:a16="http://schemas.microsoft.com/office/drawing/2014/main" id="{32BB62E0-3E25-4E2B-AF6E-53D2838B19BB}"/>
                  </a:ext>
                </a:extLst>
              </p:cNvPr>
              <p:cNvGrpSpPr/>
              <p:nvPr/>
            </p:nvGrpSpPr>
            <p:grpSpPr>
              <a:xfrm>
                <a:off x="3538419" y="5353599"/>
                <a:ext cx="469232" cy="469232"/>
                <a:chOff x="2887132" y="3299601"/>
                <a:chExt cx="469232" cy="469232"/>
              </a:xfrm>
            </p:grpSpPr>
            <p:sp>
              <p:nvSpPr>
                <p:cNvPr id="103" name="Rectangle: Rounded Corners 102">
                  <a:extLst>
                    <a:ext uri="{FF2B5EF4-FFF2-40B4-BE49-F238E27FC236}">
                      <a16:creationId xmlns="" xmlns:a16="http://schemas.microsoft.com/office/drawing/2014/main" id="{B3AF64BC-F272-4C63-B24E-C1037753CBC2}"/>
                    </a:ext>
                  </a:extLst>
                </p:cNvPr>
                <p:cNvSpPr/>
                <p:nvPr/>
              </p:nvSpPr>
              <p:spPr bwMode="auto">
                <a:xfrm>
                  <a:off x="2887132" y="3299601"/>
                  <a:ext cx="469232" cy="469232"/>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04" name="Picture Placeholder 27">
                  <a:extLst>
                    <a:ext uri="{FF2B5EF4-FFF2-40B4-BE49-F238E27FC236}">
                      <a16:creationId xmlns="" xmlns:a16="http://schemas.microsoft.com/office/drawing/2014/main" id="{C1CB1BA6-FD12-469F-87D8-09C78B1549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100" name="Group 99">
                <a:extLst>
                  <a:ext uri="{FF2B5EF4-FFF2-40B4-BE49-F238E27FC236}">
                    <a16:creationId xmlns="" xmlns:a16="http://schemas.microsoft.com/office/drawing/2014/main" id="{CF1DF366-B6BF-4D3E-AE02-172A570AC67D}"/>
                  </a:ext>
                </a:extLst>
              </p:cNvPr>
              <p:cNvGrpSpPr/>
              <p:nvPr/>
            </p:nvGrpSpPr>
            <p:grpSpPr>
              <a:xfrm>
                <a:off x="4137372" y="5353599"/>
                <a:ext cx="492694" cy="469232"/>
                <a:chOff x="7026841" y="2428282"/>
                <a:chExt cx="960120" cy="914400"/>
              </a:xfrm>
            </p:grpSpPr>
            <p:sp>
              <p:nvSpPr>
                <p:cNvPr id="101" name="Pentagon 100">
                  <a:extLst>
                    <a:ext uri="{FF2B5EF4-FFF2-40B4-BE49-F238E27FC236}">
                      <a16:creationId xmlns="" xmlns:a16="http://schemas.microsoft.com/office/drawing/2014/main" id="{7326217A-D1D6-487C-810F-4C30F8B2232B}"/>
                    </a:ext>
                  </a:extLst>
                </p:cNvPr>
                <p:cNvSpPr/>
                <p:nvPr/>
              </p:nvSpPr>
              <p:spPr bwMode="auto">
                <a:xfrm>
                  <a:off x="7026841" y="2428282"/>
                  <a:ext cx="960120" cy="914400"/>
                </a:xfrm>
                <a:prstGeom prst="pentagon">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102" name="Picture Placeholder 33">
                  <a:extLst>
                    <a:ext uri="{FF2B5EF4-FFF2-40B4-BE49-F238E27FC236}">
                      <a16:creationId xmlns="" xmlns:a16="http://schemas.microsoft.com/office/drawing/2014/main" id="{A558C31D-CCDE-459C-9BB0-BE577885A1C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grpSp>
        <p:nvGrpSpPr>
          <p:cNvPr id="11" name="Group 10">
            <a:extLst>
              <a:ext uri="{FF2B5EF4-FFF2-40B4-BE49-F238E27FC236}">
                <a16:creationId xmlns="" xmlns:a16="http://schemas.microsoft.com/office/drawing/2014/main" id="{00DF2CCB-3F08-4EE1-943B-A7796A8620AF}"/>
              </a:ext>
            </a:extLst>
          </p:cNvPr>
          <p:cNvGrpSpPr/>
          <p:nvPr/>
        </p:nvGrpSpPr>
        <p:grpSpPr>
          <a:xfrm>
            <a:off x="9711430" y="4981262"/>
            <a:ext cx="872959" cy="304121"/>
            <a:chOff x="1145021" y="4209448"/>
            <a:chExt cx="960255" cy="334533"/>
          </a:xfrm>
        </p:grpSpPr>
        <p:sp>
          <p:nvSpPr>
            <p:cNvPr id="85" name="Rectangle 84">
              <a:extLst>
                <a:ext uri="{FF2B5EF4-FFF2-40B4-BE49-F238E27FC236}">
                  <a16:creationId xmlns="" xmlns:a16="http://schemas.microsoft.com/office/drawing/2014/main" id="{BEDAD485-DBB8-49EF-B871-746FA31BBB51}"/>
                </a:ext>
              </a:extLst>
            </p:cNvPr>
            <p:cNvSpPr/>
            <p:nvPr/>
          </p:nvSpPr>
          <p:spPr bwMode="auto">
            <a:xfrm>
              <a:off x="1145021" y="4209448"/>
              <a:ext cx="960255" cy="334533"/>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b="0" i="0" u="none" strike="noStrike" cap="none" normalizeH="0" baseline="0" dirty="0" err="1">
                <a:ln>
                  <a:noFill/>
                </a:ln>
                <a:solidFill>
                  <a:schemeClr val="bg1"/>
                </a:solidFill>
                <a:effectLst/>
                <a:latin typeface="+mn-lt"/>
              </a:endParaRPr>
            </a:p>
          </p:txBody>
        </p:sp>
        <p:grpSp>
          <p:nvGrpSpPr>
            <p:cNvPr id="86" name="Group 85">
              <a:extLst>
                <a:ext uri="{FF2B5EF4-FFF2-40B4-BE49-F238E27FC236}">
                  <a16:creationId xmlns="" xmlns:a16="http://schemas.microsoft.com/office/drawing/2014/main" id="{09D77828-742F-4CD1-BED0-8DDD64128729}"/>
                </a:ext>
              </a:extLst>
            </p:cNvPr>
            <p:cNvGrpSpPr/>
            <p:nvPr/>
          </p:nvGrpSpPr>
          <p:grpSpPr>
            <a:xfrm>
              <a:off x="1200602" y="4267265"/>
              <a:ext cx="849094" cy="218900"/>
              <a:chOff x="2809959" y="5353599"/>
              <a:chExt cx="1820107" cy="469233"/>
            </a:xfrm>
          </p:grpSpPr>
          <p:grpSp>
            <p:nvGrpSpPr>
              <p:cNvPr id="87" name="Group 86">
                <a:extLst>
                  <a:ext uri="{FF2B5EF4-FFF2-40B4-BE49-F238E27FC236}">
                    <a16:creationId xmlns="" xmlns:a16="http://schemas.microsoft.com/office/drawing/2014/main" id="{84234A20-D1F5-4A18-AD0C-D9F5F9D2C63B}"/>
                  </a:ext>
                </a:extLst>
              </p:cNvPr>
              <p:cNvGrpSpPr/>
              <p:nvPr/>
            </p:nvGrpSpPr>
            <p:grpSpPr>
              <a:xfrm>
                <a:off x="2809959" y="5353599"/>
                <a:ext cx="598740" cy="469233"/>
                <a:chOff x="2067670" y="3299600"/>
                <a:chExt cx="598740" cy="469233"/>
              </a:xfrm>
            </p:grpSpPr>
            <p:sp>
              <p:nvSpPr>
                <p:cNvPr id="94" name="Isosceles Triangle 93">
                  <a:extLst>
                    <a:ext uri="{FF2B5EF4-FFF2-40B4-BE49-F238E27FC236}">
                      <a16:creationId xmlns="" xmlns:a16="http://schemas.microsoft.com/office/drawing/2014/main" id="{E9AC76AA-FF66-4D85-A833-CA959CCCE97B}"/>
                    </a:ext>
                  </a:extLst>
                </p:cNvPr>
                <p:cNvSpPr/>
                <p:nvPr/>
              </p:nvSpPr>
              <p:spPr bwMode="auto">
                <a:xfrm>
                  <a:off x="2067670" y="3299600"/>
                  <a:ext cx="598740" cy="469233"/>
                </a:xfrm>
                <a:prstGeom prst="triangle">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95" name="Picture Placeholder 27">
                  <a:extLst>
                    <a:ext uri="{FF2B5EF4-FFF2-40B4-BE49-F238E27FC236}">
                      <a16:creationId xmlns="" xmlns:a16="http://schemas.microsoft.com/office/drawing/2014/main" id="{3768306F-D049-498E-88C6-C3367FE00D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10" b="110"/>
                <a:stretch>
                  <a:fillRect/>
                </a:stretch>
              </p:blipFill>
              <p:spPr bwMode="auto">
                <a:xfrm>
                  <a:off x="2266414" y="3478253"/>
                  <a:ext cx="229691" cy="229691"/>
                </a:xfrm>
                <a:prstGeom prst="rect">
                  <a:avLst/>
                </a:prstGeom>
                <a:noFill/>
                <a:ln w="9525">
                  <a:noFill/>
                  <a:miter lim="800000"/>
                  <a:headEnd/>
                  <a:tailEnd/>
                </a:ln>
              </p:spPr>
            </p:pic>
          </p:grpSp>
          <p:grpSp>
            <p:nvGrpSpPr>
              <p:cNvPr id="88" name="Group 87">
                <a:extLst>
                  <a:ext uri="{FF2B5EF4-FFF2-40B4-BE49-F238E27FC236}">
                    <a16:creationId xmlns="" xmlns:a16="http://schemas.microsoft.com/office/drawing/2014/main" id="{07EDFCB1-A6E7-40D9-8963-EB515AD84339}"/>
                  </a:ext>
                </a:extLst>
              </p:cNvPr>
              <p:cNvGrpSpPr/>
              <p:nvPr/>
            </p:nvGrpSpPr>
            <p:grpSpPr>
              <a:xfrm>
                <a:off x="3538419" y="5353599"/>
                <a:ext cx="469232" cy="469232"/>
                <a:chOff x="2887132" y="3299601"/>
                <a:chExt cx="469232" cy="469232"/>
              </a:xfrm>
            </p:grpSpPr>
            <p:sp>
              <p:nvSpPr>
                <p:cNvPr id="92" name="Rectangle: Rounded Corners 91">
                  <a:extLst>
                    <a:ext uri="{FF2B5EF4-FFF2-40B4-BE49-F238E27FC236}">
                      <a16:creationId xmlns="" xmlns:a16="http://schemas.microsoft.com/office/drawing/2014/main" id="{2F2B8D88-6147-4F9E-9D7E-B19E07E866B7}"/>
                    </a:ext>
                  </a:extLst>
                </p:cNvPr>
                <p:cNvSpPr/>
                <p:nvPr/>
              </p:nvSpPr>
              <p:spPr bwMode="auto">
                <a:xfrm>
                  <a:off x="2887132" y="3299601"/>
                  <a:ext cx="469232" cy="469232"/>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93" name="Picture Placeholder 27">
                  <a:extLst>
                    <a:ext uri="{FF2B5EF4-FFF2-40B4-BE49-F238E27FC236}">
                      <a16:creationId xmlns="" xmlns:a16="http://schemas.microsoft.com/office/drawing/2014/main" id="{C360DCC4-C0FB-4303-972C-FBE36729C4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bwMode="auto">
                <a:xfrm>
                  <a:off x="2965163" y="3377632"/>
                  <a:ext cx="313171" cy="313171"/>
                </a:xfrm>
                <a:prstGeom prst="rect">
                  <a:avLst/>
                </a:prstGeom>
                <a:noFill/>
                <a:ln w="9525">
                  <a:noFill/>
                  <a:miter lim="800000"/>
                  <a:headEnd/>
                  <a:tailEnd/>
                </a:ln>
              </p:spPr>
            </p:pic>
          </p:grpSp>
          <p:grpSp>
            <p:nvGrpSpPr>
              <p:cNvPr id="89" name="Group 88">
                <a:extLst>
                  <a:ext uri="{FF2B5EF4-FFF2-40B4-BE49-F238E27FC236}">
                    <a16:creationId xmlns="" xmlns:a16="http://schemas.microsoft.com/office/drawing/2014/main" id="{BF4A5A85-1996-4431-A006-49C087F65436}"/>
                  </a:ext>
                </a:extLst>
              </p:cNvPr>
              <p:cNvGrpSpPr/>
              <p:nvPr/>
            </p:nvGrpSpPr>
            <p:grpSpPr>
              <a:xfrm>
                <a:off x="4137372" y="5353599"/>
                <a:ext cx="492694" cy="469232"/>
                <a:chOff x="7026841" y="2428282"/>
                <a:chExt cx="960120" cy="914400"/>
              </a:xfrm>
            </p:grpSpPr>
            <p:sp>
              <p:nvSpPr>
                <p:cNvPr id="90" name="Pentagon 89">
                  <a:extLst>
                    <a:ext uri="{FF2B5EF4-FFF2-40B4-BE49-F238E27FC236}">
                      <a16:creationId xmlns="" xmlns:a16="http://schemas.microsoft.com/office/drawing/2014/main" id="{BA7D678B-748F-4432-9CBF-E0049EA67F30}"/>
                    </a:ext>
                  </a:extLst>
                </p:cNvPr>
                <p:cNvSpPr/>
                <p:nvPr/>
              </p:nvSpPr>
              <p:spPr bwMode="auto">
                <a:xfrm>
                  <a:off x="7026841" y="2428282"/>
                  <a:ext cx="960120" cy="914400"/>
                </a:xfrm>
                <a:prstGeom prst="pentagon">
                  <a:avLst/>
                </a:prstGeom>
                <a:solidFill>
                  <a:schemeClr val="bg1"/>
                </a:solid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indent="-357188" fontAlgn="base">
                    <a:spcBef>
                      <a:spcPts val="300"/>
                    </a:spcBef>
                    <a:spcAft>
                      <a:spcPct val="0"/>
                    </a:spcAft>
                    <a:buFont typeface="Ericsson Hilda" panose="00000500000000000000" pitchFamily="2" charset="0"/>
                    <a:buChar char="—"/>
                  </a:pPr>
                  <a:endParaRPr lang="en-US" sz="1400" dirty="0" err="1">
                    <a:solidFill>
                      <a:schemeClr val="bg1"/>
                    </a:solidFill>
                  </a:endParaRPr>
                </a:p>
              </p:txBody>
            </p:sp>
            <p:pic>
              <p:nvPicPr>
                <p:cNvPr id="91" name="Picture Placeholder 33">
                  <a:extLst>
                    <a:ext uri="{FF2B5EF4-FFF2-40B4-BE49-F238E27FC236}">
                      <a16:creationId xmlns="" xmlns:a16="http://schemas.microsoft.com/office/drawing/2014/main" id="{36A82469-7C25-4DD1-B6B4-CCFD5960311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10" b="110"/>
                <a:stretch>
                  <a:fillRect/>
                </a:stretch>
              </p:blipFill>
              <p:spPr bwMode="auto">
                <a:xfrm>
                  <a:off x="7260720" y="2706230"/>
                  <a:ext cx="492363" cy="492363"/>
                </a:xfrm>
                <a:prstGeom prst="rect">
                  <a:avLst/>
                </a:prstGeom>
                <a:noFill/>
                <a:ln w="9525">
                  <a:noFill/>
                  <a:miter lim="800000"/>
                  <a:headEnd/>
                  <a:tailEnd/>
                </a:ln>
              </p:spPr>
            </p:pic>
          </p:grpSp>
        </p:grpSp>
      </p:grpSp>
      <p:cxnSp>
        <p:nvCxnSpPr>
          <p:cNvPr id="14" name="Straight Arrow Connector 13">
            <a:extLst>
              <a:ext uri="{FF2B5EF4-FFF2-40B4-BE49-F238E27FC236}">
                <a16:creationId xmlns="" xmlns:a16="http://schemas.microsoft.com/office/drawing/2014/main" id="{51ED902D-180B-4999-A1FF-A974158F93D4}"/>
              </a:ext>
            </a:extLst>
          </p:cNvPr>
          <p:cNvCxnSpPr>
            <a:cxnSpLocks/>
          </p:cNvCxnSpPr>
          <p:nvPr/>
        </p:nvCxnSpPr>
        <p:spPr bwMode="auto">
          <a:xfrm flipV="1">
            <a:off x="8556223" y="4311221"/>
            <a:ext cx="420375" cy="612565"/>
          </a:xfrm>
          <a:prstGeom prst="straightConnector1">
            <a:avLst/>
          </a:prstGeom>
          <a:solidFill>
            <a:schemeClr val="accent1"/>
          </a:solidFill>
          <a:ln w="57150" cap="rnd" cmpd="sng" algn="ctr">
            <a:solidFill>
              <a:srgbClr val="0082F0"/>
            </a:solidFill>
            <a:prstDash val="solid"/>
            <a:round/>
            <a:headEnd type="triangle" w="med" len="med"/>
            <a:tailEnd type="triangle" w="med" len="med"/>
          </a:ln>
          <a:effectLst/>
        </p:spPr>
      </p:cxnSp>
      <p:cxnSp>
        <p:nvCxnSpPr>
          <p:cNvPr id="15" name="Straight Arrow Connector 14">
            <a:extLst>
              <a:ext uri="{FF2B5EF4-FFF2-40B4-BE49-F238E27FC236}">
                <a16:creationId xmlns="" xmlns:a16="http://schemas.microsoft.com/office/drawing/2014/main" id="{F58324E1-B9D8-4C23-8D54-8698C8120634}"/>
              </a:ext>
            </a:extLst>
          </p:cNvPr>
          <p:cNvCxnSpPr>
            <a:cxnSpLocks/>
          </p:cNvCxnSpPr>
          <p:nvPr/>
        </p:nvCxnSpPr>
        <p:spPr bwMode="auto">
          <a:xfrm flipH="1" flipV="1">
            <a:off x="9545459" y="4311221"/>
            <a:ext cx="438521" cy="597434"/>
          </a:xfrm>
          <a:prstGeom prst="straightConnector1">
            <a:avLst/>
          </a:prstGeom>
          <a:solidFill>
            <a:schemeClr val="accent1"/>
          </a:solidFill>
          <a:ln w="57150" cap="rnd" cmpd="sng" algn="ctr">
            <a:solidFill>
              <a:srgbClr val="0082F0"/>
            </a:solidFill>
            <a:prstDash val="solid"/>
            <a:round/>
            <a:headEnd type="triangle" w="med" len="med"/>
            <a:tailEnd type="triangle" w="med" len="med"/>
          </a:ln>
          <a:effectLst/>
        </p:spPr>
      </p:cxnSp>
      <p:grpSp>
        <p:nvGrpSpPr>
          <p:cNvPr id="20" name="Group 19">
            <a:extLst>
              <a:ext uri="{FF2B5EF4-FFF2-40B4-BE49-F238E27FC236}">
                <a16:creationId xmlns="" xmlns:a16="http://schemas.microsoft.com/office/drawing/2014/main" id="{A4A48B32-79A3-4AC6-8E90-2361537C09C0}"/>
              </a:ext>
            </a:extLst>
          </p:cNvPr>
          <p:cNvGrpSpPr/>
          <p:nvPr/>
        </p:nvGrpSpPr>
        <p:grpSpPr>
          <a:xfrm>
            <a:off x="8672656" y="1427995"/>
            <a:ext cx="1218977" cy="621426"/>
            <a:chOff x="148988" y="1668595"/>
            <a:chExt cx="1784706" cy="909830"/>
          </a:xfrm>
        </p:grpSpPr>
        <p:pic>
          <p:nvPicPr>
            <p:cNvPr id="79" name="Picture Placeholder 38">
              <a:extLst>
                <a:ext uri="{FF2B5EF4-FFF2-40B4-BE49-F238E27FC236}">
                  <a16:creationId xmlns="" xmlns:a16="http://schemas.microsoft.com/office/drawing/2014/main" id="{E95EFE51-EA79-4A5F-BBD3-62B52303C4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73" b="73"/>
            <a:stretch>
              <a:fillRect/>
            </a:stretch>
          </p:blipFill>
          <p:spPr>
            <a:xfrm>
              <a:off x="750345" y="1668595"/>
              <a:ext cx="610282" cy="610282"/>
            </a:xfrm>
            <a:prstGeom prst="rect">
              <a:avLst/>
            </a:prstGeom>
          </p:spPr>
        </p:pic>
        <p:sp>
          <p:nvSpPr>
            <p:cNvPr id="80" name="TextBox 79">
              <a:extLst>
                <a:ext uri="{FF2B5EF4-FFF2-40B4-BE49-F238E27FC236}">
                  <a16:creationId xmlns="" xmlns:a16="http://schemas.microsoft.com/office/drawing/2014/main" id="{0236644A-112D-44BF-9BCD-98E49D41199F}"/>
                </a:ext>
              </a:extLst>
            </p:cNvPr>
            <p:cNvSpPr txBox="1"/>
            <p:nvPr/>
          </p:nvSpPr>
          <p:spPr bwMode="auto">
            <a:xfrm>
              <a:off x="148988" y="2200759"/>
              <a:ext cx="1784706" cy="377666"/>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ctr">
                <a:buClr>
                  <a:schemeClr val="tx1"/>
                </a:buClr>
              </a:pPr>
              <a:r>
                <a:rPr lang="en-US" sz="1200" dirty="0"/>
                <a:t>Customer Portal</a:t>
              </a:r>
            </a:p>
          </p:txBody>
        </p:sp>
      </p:grpSp>
      <p:cxnSp>
        <p:nvCxnSpPr>
          <p:cNvPr id="25" name="Straight Arrow Connector 24">
            <a:extLst>
              <a:ext uri="{FF2B5EF4-FFF2-40B4-BE49-F238E27FC236}">
                <a16:creationId xmlns="" xmlns:a16="http://schemas.microsoft.com/office/drawing/2014/main" id="{270383CC-4C88-4AC3-A277-B8899EDAEFD8}"/>
              </a:ext>
            </a:extLst>
          </p:cNvPr>
          <p:cNvCxnSpPr>
            <a:cxnSpLocks/>
            <a:endCxn id="80" idx="2"/>
          </p:cNvCxnSpPr>
          <p:nvPr/>
        </p:nvCxnSpPr>
        <p:spPr bwMode="auto">
          <a:xfrm flipH="1" flipV="1">
            <a:off x="9282145" y="2049421"/>
            <a:ext cx="9661" cy="619527"/>
          </a:xfrm>
          <a:prstGeom prst="straightConnector1">
            <a:avLst/>
          </a:prstGeom>
          <a:solidFill>
            <a:schemeClr val="accent1"/>
          </a:solidFill>
          <a:ln w="57150" cap="rnd" cmpd="sng" algn="ctr">
            <a:solidFill>
              <a:srgbClr val="0082F0"/>
            </a:solidFill>
            <a:prstDash val="solid"/>
            <a:round/>
            <a:headEnd type="triangle" w="med" len="med"/>
            <a:tailEnd type="triangle" w="med" len="med"/>
          </a:ln>
          <a:effectLst/>
        </p:spPr>
      </p:cxnSp>
      <p:cxnSp>
        <p:nvCxnSpPr>
          <p:cNvPr id="30" name="Straight Arrow Connector 29">
            <a:extLst>
              <a:ext uri="{FF2B5EF4-FFF2-40B4-BE49-F238E27FC236}">
                <a16:creationId xmlns="" xmlns:a16="http://schemas.microsoft.com/office/drawing/2014/main" id="{696DD2E2-A937-4ED2-ADE4-9573061F53D1}"/>
              </a:ext>
            </a:extLst>
          </p:cNvPr>
          <p:cNvCxnSpPr>
            <a:cxnSpLocks/>
          </p:cNvCxnSpPr>
          <p:nvPr/>
        </p:nvCxnSpPr>
        <p:spPr bwMode="auto">
          <a:xfrm flipV="1">
            <a:off x="9290108" y="3144655"/>
            <a:ext cx="1005" cy="695554"/>
          </a:xfrm>
          <a:prstGeom prst="straightConnector1">
            <a:avLst/>
          </a:prstGeom>
          <a:solidFill>
            <a:schemeClr val="accent1"/>
          </a:solidFill>
          <a:ln w="57150" cap="rnd" cmpd="sng" algn="ctr">
            <a:solidFill>
              <a:srgbClr val="0082F0"/>
            </a:solidFill>
            <a:prstDash val="solid"/>
            <a:round/>
            <a:headEnd type="triangle" w="med" len="med"/>
            <a:tailEnd type="triangle" w="med" len="med"/>
          </a:ln>
          <a:effectLst/>
        </p:spPr>
      </p:cxnSp>
      <p:sp>
        <p:nvSpPr>
          <p:cNvPr id="134" name="Oval 133">
            <a:extLst>
              <a:ext uri="{FF2B5EF4-FFF2-40B4-BE49-F238E27FC236}">
                <a16:creationId xmlns="" xmlns:a16="http://schemas.microsoft.com/office/drawing/2014/main" id="{6078B84B-D064-48C4-8DFF-EE40F3993383}"/>
              </a:ext>
            </a:extLst>
          </p:cNvPr>
          <p:cNvSpPr/>
          <p:nvPr/>
        </p:nvSpPr>
        <p:spPr>
          <a:xfrm>
            <a:off x="9220061" y="2286025"/>
            <a:ext cx="135920" cy="135920"/>
          </a:xfrm>
          <a:prstGeom prst="ellipse">
            <a:avLst/>
          </a:prstGeom>
          <a:solidFill>
            <a:schemeClr val="bg1">
              <a:lumMod val="65000"/>
            </a:schemeClr>
          </a:solid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aa-ET"/>
          </a:p>
        </p:txBody>
      </p:sp>
      <p:sp>
        <p:nvSpPr>
          <p:cNvPr id="135" name="Oval 134">
            <a:extLst>
              <a:ext uri="{FF2B5EF4-FFF2-40B4-BE49-F238E27FC236}">
                <a16:creationId xmlns="" xmlns:a16="http://schemas.microsoft.com/office/drawing/2014/main" id="{BA6E7686-8176-41C3-A27D-3E29030BC4E9}"/>
              </a:ext>
            </a:extLst>
          </p:cNvPr>
          <p:cNvSpPr/>
          <p:nvPr/>
        </p:nvSpPr>
        <p:spPr>
          <a:xfrm>
            <a:off x="8698450" y="4549543"/>
            <a:ext cx="135920" cy="1359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aa-ET"/>
          </a:p>
        </p:txBody>
      </p:sp>
      <p:sp>
        <p:nvSpPr>
          <p:cNvPr id="136" name="Oval 135">
            <a:extLst>
              <a:ext uri="{FF2B5EF4-FFF2-40B4-BE49-F238E27FC236}">
                <a16:creationId xmlns="" xmlns:a16="http://schemas.microsoft.com/office/drawing/2014/main" id="{D739934D-8848-4462-B753-4B026A1751E6}"/>
              </a:ext>
            </a:extLst>
          </p:cNvPr>
          <p:cNvSpPr/>
          <p:nvPr/>
        </p:nvSpPr>
        <p:spPr>
          <a:xfrm>
            <a:off x="9696759" y="4541978"/>
            <a:ext cx="135920" cy="1359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aa-ET"/>
          </a:p>
        </p:txBody>
      </p:sp>
      <p:sp>
        <p:nvSpPr>
          <p:cNvPr id="137" name="Oval 136">
            <a:extLst>
              <a:ext uri="{FF2B5EF4-FFF2-40B4-BE49-F238E27FC236}">
                <a16:creationId xmlns="" xmlns:a16="http://schemas.microsoft.com/office/drawing/2014/main" id="{767279E6-2DC2-4AE5-9D18-ABAD8247E6C3}"/>
              </a:ext>
            </a:extLst>
          </p:cNvPr>
          <p:cNvSpPr/>
          <p:nvPr/>
        </p:nvSpPr>
        <p:spPr>
          <a:xfrm>
            <a:off x="9222650" y="3415516"/>
            <a:ext cx="135920" cy="1359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aa-ET"/>
          </a:p>
        </p:txBody>
      </p:sp>
      <p:sp>
        <p:nvSpPr>
          <p:cNvPr id="139" name="TextBox 138">
            <a:extLst>
              <a:ext uri="{FF2B5EF4-FFF2-40B4-BE49-F238E27FC236}">
                <a16:creationId xmlns="" xmlns:a16="http://schemas.microsoft.com/office/drawing/2014/main" id="{599F344B-8C2B-4EA6-B84B-DF987158742C}"/>
              </a:ext>
            </a:extLst>
          </p:cNvPr>
          <p:cNvSpPr txBox="1"/>
          <p:nvPr/>
        </p:nvSpPr>
        <p:spPr bwMode="auto">
          <a:xfrm>
            <a:off x="6307058" y="2354527"/>
            <a:ext cx="2140705" cy="1550612"/>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aa-ET" sz="1200" dirty="0"/>
              <a:t>Intent API</a:t>
            </a:r>
            <a:br>
              <a:rPr lang="aa-ET" sz="1200" dirty="0"/>
            </a:br>
            <a:r>
              <a:rPr lang="aa-ET" sz="1200" dirty="0"/>
              <a:t/>
            </a:r>
            <a:br>
              <a:rPr lang="aa-ET" sz="1200" dirty="0"/>
            </a:br>
            <a:r>
              <a:rPr lang="aa-ET" sz="1200" dirty="0"/>
              <a:t>Level 1 information model:</a:t>
            </a:r>
            <a:br>
              <a:rPr lang="aa-ET" sz="1200" dirty="0"/>
            </a:br>
            <a:r>
              <a:rPr lang="aa-ET" sz="1200" dirty="0"/>
              <a:t>Same model everywhere</a:t>
            </a:r>
            <a:br>
              <a:rPr lang="aa-ET" sz="1200" dirty="0"/>
            </a:br>
            <a:endParaRPr lang="aa-ET" sz="1200" dirty="0"/>
          </a:p>
          <a:p>
            <a:pPr algn="l">
              <a:buClr>
                <a:schemeClr val="tx1"/>
              </a:buClr>
            </a:pPr>
            <a:r>
              <a:rPr lang="aa-ET" sz="1200" dirty="0"/>
              <a:t>Level 2 information model:</a:t>
            </a:r>
            <a:br>
              <a:rPr lang="aa-ET" sz="1200" dirty="0"/>
            </a:br>
            <a:r>
              <a:rPr lang="aa-ET" sz="1200" dirty="0"/>
              <a:t>Model federation determined </a:t>
            </a:r>
            <a:br>
              <a:rPr lang="aa-ET" sz="1200" dirty="0"/>
            </a:br>
            <a:r>
              <a:rPr lang="aa-ET" sz="1200" dirty="0"/>
              <a:t>by intent manager capability</a:t>
            </a:r>
            <a:endParaRPr lang="en-US" sz="1200" dirty="0"/>
          </a:p>
        </p:txBody>
      </p:sp>
      <p:sp>
        <p:nvSpPr>
          <p:cNvPr id="2" name="Oval 1">
            <a:extLst>
              <a:ext uri="{FF2B5EF4-FFF2-40B4-BE49-F238E27FC236}">
                <a16:creationId xmlns="" xmlns:a16="http://schemas.microsoft.com/office/drawing/2014/main" id="{0879D263-9A82-4ACA-A75E-E246203D9990}"/>
              </a:ext>
            </a:extLst>
          </p:cNvPr>
          <p:cNvSpPr/>
          <p:nvPr/>
        </p:nvSpPr>
        <p:spPr>
          <a:xfrm>
            <a:off x="8472187" y="3338370"/>
            <a:ext cx="1619915" cy="1619915"/>
          </a:xfrm>
          <a:prstGeom prst="ellipse">
            <a:avLst/>
          </a:prstGeom>
          <a:no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aa-ET"/>
          </a:p>
        </p:txBody>
      </p:sp>
      <p:sp>
        <p:nvSpPr>
          <p:cNvPr id="71" name="TextBox 70">
            <a:extLst>
              <a:ext uri="{FF2B5EF4-FFF2-40B4-BE49-F238E27FC236}">
                <a16:creationId xmlns="" xmlns:a16="http://schemas.microsoft.com/office/drawing/2014/main" id="{42D75046-50EB-4E45-A75B-8664E6CF8E5E}"/>
              </a:ext>
            </a:extLst>
          </p:cNvPr>
          <p:cNvSpPr txBox="1"/>
          <p:nvPr/>
        </p:nvSpPr>
        <p:spPr bwMode="auto">
          <a:xfrm>
            <a:off x="5976757" y="4351987"/>
            <a:ext cx="1759190"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aa-ET" sz="1200" dirty="0">
                <a:solidFill>
                  <a:srgbClr val="C00000"/>
                </a:solidFill>
              </a:rPr>
              <a:t>Defined by SDO project</a:t>
            </a:r>
            <a:endParaRPr lang="en-US" sz="1200" dirty="0">
              <a:solidFill>
                <a:srgbClr val="C00000"/>
              </a:solidFill>
            </a:endParaRPr>
          </a:p>
        </p:txBody>
      </p:sp>
      <p:cxnSp>
        <p:nvCxnSpPr>
          <p:cNvPr id="6" name="Straight Arrow Connector 5">
            <a:extLst>
              <a:ext uri="{FF2B5EF4-FFF2-40B4-BE49-F238E27FC236}">
                <a16:creationId xmlns="" xmlns:a16="http://schemas.microsoft.com/office/drawing/2014/main" id="{25AA128B-8AD1-47AF-9E07-08E032E2494D}"/>
              </a:ext>
            </a:extLst>
          </p:cNvPr>
          <p:cNvCxnSpPr>
            <a:cxnSpLocks/>
            <a:stCxn id="71" idx="3"/>
          </p:cNvCxnSpPr>
          <p:nvPr/>
        </p:nvCxnSpPr>
        <p:spPr>
          <a:xfrm flipV="1">
            <a:off x="7735947" y="4311221"/>
            <a:ext cx="728947" cy="1697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 xmlns:a16="http://schemas.microsoft.com/office/drawing/2014/main" id="{B759E40A-BE1F-4DA6-B803-5D23846A52F6}"/>
              </a:ext>
            </a:extLst>
          </p:cNvPr>
          <p:cNvSpPr txBox="1"/>
          <p:nvPr/>
        </p:nvSpPr>
        <p:spPr bwMode="auto">
          <a:xfrm>
            <a:off x="9562161" y="5293313"/>
            <a:ext cx="1222185"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200" dirty="0"/>
              <a:t>Intent Manager</a:t>
            </a:r>
          </a:p>
        </p:txBody>
      </p:sp>
      <p:sp>
        <p:nvSpPr>
          <p:cNvPr id="77" name="TextBox 76">
            <a:extLst>
              <a:ext uri="{FF2B5EF4-FFF2-40B4-BE49-F238E27FC236}">
                <a16:creationId xmlns="" xmlns:a16="http://schemas.microsoft.com/office/drawing/2014/main" id="{5CE6091A-CE4C-40AF-83CB-D8B8C69B651C}"/>
              </a:ext>
            </a:extLst>
          </p:cNvPr>
          <p:cNvSpPr txBox="1"/>
          <p:nvPr/>
        </p:nvSpPr>
        <p:spPr bwMode="auto">
          <a:xfrm>
            <a:off x="7768128" y="5293312"/>
            <a:ext cx="1222185" cy="257951"/>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spAutoFit/>
          </a:bodyPr>
          <a:lstStyle/>
          <a:p>
            <a:pPr algn="l">
              <a:buClr>
                <a:schemeClr val="tx1"/>
              </a:buClr>
            </a:pPr>
            <a:r>
              <a:rPr lang="en-US" sz="1200" dirty="0"/>
              <a:t>Intent Manager</a:t>
            </a:r>
          </a:p>
        </p:txBody>
      </p:sp>
    </p:spTree>
    <p:extLst>
      <p:ext uri="{BB962C8B-B14F-4D97-AF65-F5344CB8AC3E}">
        <p14:creationId xmlns:p14="http://schemas.microsoft.com/office/powerpoint/2010/main" val="1961558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Architectural Principles</a:t>
            </a:r>
            <a:endParaRPr lang="en-US" dirty="0"/>
          </a:p>
        </p:txBody>
      </p:sp>
      <p:sp>
        <p:nvSpPr>
          <p:cNvPr id="3" name="Text Placeholder 2"/>
          <p:cNvSpPr>
            <a:spLocks noGrp="1"/>
          </p:cNvSpPr>
          <p:nvPr>
            <p:ph type="body" sz="half" idx="2"/>
          </p:nvPr>
        </p:nvSpPr>
        <p:spPr/>
        <p:txBody>
          <a:bodyPr/>
          <a:lstStyle/>
          <a:p>
            <a:endParaRPr lang="en-US"/>
          </a:p>
        </p:txBody>
      </p:sp>
      <p:grpSp>
        <p:nvGrpSpPr>
          <p:cNvPr id="4" name="Group 3"/>
          <p:cNvGrpSpPr/>
          <p:nvPr/>
        </p:nvGrpSpPr>
        <p:grpSpPr>
          <a:xfrm>
            <a:off x="624856" y="2147626"/>
            <a:ext cx="11153586" cy="3372014"/>
            <a:chOff x="624856" y="2147626"/>
            <a:chExt cx="11153586" cy="3372014"/>
          </a:xfrm>
        </p:grpSpPr>
        <p:sp>
          <p:nvSpPr>
            <p:cNvPr id="5" name="Freeform 4"/>
            <p:cNvSpPr/>
            <p:nvPr/>
          </p:nvSpPr>
          <p:spPr>
            <a:xfrm>
              <a:off x="624856" y="2147626"/>
              <a:ext cx="2593857" cy="1556314"/>
            </a:xfrm>
            <a:prstGeom prst="round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kern="1200" dirty="0"/>
                <a:t>01: Decoupled operations layers for operational flexibility</a:t>
              </a:r>
              <a:endParaRPr lang="en-US" sz="2000" kern="1200" dirty="0"/>
            </a:p>
            <a:p>
              <a:pPr marL="228600" lvl="1" indent="-228600" algn="ctr" defTabSz="889000" rtl="0">
                <a:lnSpc>
                  <a:spcPct val="90000"/>
                </a:lnSpc>
                <a:spcBef>
                  <a:spcPct val="0"/>
                </a:spcBef>
                <a:spcAft>
                  <a:spcPct val="15000"/>
                </a:spcAft>
                <a:buChar char="••"/>
              </a:pPr>
              <a:endParaRPr lang="en-US" sz="2000" kern="1200" dirty="0"/>
            </a:p>
          </p:txBody>
        </p:sp>
        <p:sp>
          <p:nvSpPr>
            <p:cNvPr id="6" name="Freeform 5"/>
            <p:cNvSpPr/>
            <p:nvPr/>
          </p:nvSpPr>
          <p:spPr>
            <a:xfrm>
              <a:off x="3478099" y="2147626"/>
              <a:ext cx="2593857" cy="1556314"/>
            </a:xfrm>
            <a:prstGeom prst="round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kern="1200" dirty="0"/>
                <a:t>02: Intent-driven, open interfaces                         </a:t>
              </a:r>
              <a:endParaRPr lang="en-US" sz="2000" kern="1200" dirty="0"/>
            </a:p>
            <a:p>
              <a:pPr marL="228600" lvl="1" indent="-228600" algn="ctr" defTabSz="889000" rtl="0">
                <a:lnSpc>
                  <a:spcPct val="90000"/>
                </a:lnSpc>
                <a:spcBef>
                  <a:spcPct val="0"/>
                </a:spcBef>
                <a:spcAft>
                  <a:spcPct val="15000"/>
                </a:spcAft>
                <a:buChar char="••"/>
              </a:pPr>
              <a:endParaRPr lang="en-US" sz="2000" kern="1200" dirty="0"/>
            </a:p>
          </p:txBody>
        </p:sp>
        <p:sp>
          <p:nvSpPr>
            <p:cNvPr id="32" name="Freeform 31"/>
            <p:cNvSpPr/>
            <p:nvPr/>
          </p:nvSpPr>
          <p:spPr>
            <a:xfrm>
              <a:off x="6331342" y="2147626"/>
              <a:ext cx="2593857" cy="1556314"/>
            </a:xfrm>
            <a:prstGeom prst="round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kern="1200" dirty="0"/>
                <a:t>03: Closed Loop Automation</a:t>
              </a:r>
              <a:endParaRPr lang="en-US" sz="2000" kern="1200" dirty="0"/>
            </a:p>
            <a:p>
              <a:pPr marL="228600" lvl="1" indent="-228600" algn="ctr" defTabSz="889000" rtl="0">
                <a:lnSpc>
                  <a:spcPct val="90000"/>
                </a:lnSpc>
                <a:spcBef>
                  <a:spcPct val="0"/>
                </a:spcBef>
                <a:spcAft>
                  <a:spcPct val="15000"/>
                </a:spcAft>
                <a:buChar char="••"/>
              </a:pPr>
              <a:endParaRPr lang="en-US" sz="2000" kern="1200" dirty="0"/>
            </a:p>
          </p:txBody>
        </p:sp>
        <p:sp>
          <p:nvSpPr>
            <p:cNvPr id="39" name="Freeform 38"/>
            <p:cNvSpPr/>
            <p:nvPr/>
          </p:nvSpPr>
          <p:spPr>
            <a:xfrm>
              <a:off x="9184585" y="2147626"/>
              <a:ext cx="2593857" cy="1556314"/>
            </a:xfrm>
            <a:prstGeom prst="round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kern="1200" dirty="0"/>
                <a:t>04: Endogenous Intelligence</a:t>
              </a:r>
              <a:endParaRPr lang="en-US" sz="2000" kern="1200" dirty="0"/>
            </a:p>
            <a:p>
              <a:pPr marL="228600" lvl="1" indent="-228600" algn="ctr" defTabSz="889000" rtl="0">
                <a:lnSpc>
                  <a:spcPct val="90000"/>
                </a:lnSpc>
                <a:spcBef>
                  <a:spcPct val="0"/>
                </a:spcBef>
                <a:spcAft>
                  <a:spcPct val="15000"/>
                </a:spcAft>
                <a:buChar char="••"/>
              </a:pPr>
              <a:endParaRPr lang="en-US" sz="2000" kern="1200" dirty="0"/>
            </a:p>
          </p:txBody>
        </p:sp>
        <p:sp>
          <p:nvSpPr>
            <p:cNvPr id="40" name="Freeform 39"/>
            <p:cNvSpPr/>
            <p:nvPr/>
          </p:nvSpPr>
          <p:spPr>
            <a:xfrm>
              <a:off x="2051478" y="3963326"/>
              <a:ext cx="2593857" cy="1556314"/>
            </a:xfrm>
            <a:prstGeom prst="round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kern="1200" dirty="0"/>
                <a:t>05: Single-Domain Autonomous</a:t>
              </a:r>
              <a:endParaRPr lang="en-US" sz="2000" kern="1200" dirty="0"/>
            </a:p>
            <a:p>
              <a:pPr marL="228600" lvl="1" indent="-228600" algn="ctr" defTabSz="889000" rtl="0">
                <a:lnSpc>
                  <a:spcPct val="90000"/>
                </a:lnSpc>
                <a:spcBef>
                  <a:spcPct val="0"/>
                </a:spcBef>
                <a:spcAft>
                  <a:spcPct val="15000"/>
                </a:spcAft>
                <a:buChar char="••"/>
              </a:pPr>
              <a:endParaRPr lang="en-US" sz="2000" kern="1200" dirty="0"/>
            </a:p>
          </p:txBody>
        </p:sp>
        <p:sp>
          <p:nvSpPr>
            <p:cNvPr id="41" name="Freeform 40"/>
            <p:cNvSpPr/>
            <p:nvPr/>
          </p:nvSpPr>
          <p:spPr>
            <a:xfrm>
              <a:off x="4904720" y="3963326"/>
              <a:ext cx="2593857" cy="1556314"/>
            </a:xfrm>
            <a:prstGeom prst="round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kern="1200" dirty="0"/>
                <a:t>06: Cross-Domain Collaboration</a:t>
              </a:r>
              <a:endParaRPr lang="en-US" sz="2000" kern="1200" dirty="0"/>
            </a:p>
            <a:p>
              <a:pPr marL="228600" lvl="1" indent="-228600" algn="ctr" defTabSz="889000" rtl="0">
                <a:lnSpc>
                  <a:spcPct val="90000"/>
                </a:lnSpc>
                <a:spcBef>
                  <a:spcPct val="0"/>
                </a:spcBef>
                <a:spcAft>
                  <a:spcPct val="15000"/>
                </a:spcAft>
                <a:buChar char="••"/>
              </a:pPr>
              <a:endParaRPr lang="en-US" sz="2000" kern="1200" dirty="0"/>
            </a:p>
          </p:txBody>
        </p:sp>
        <p:sp>
          <p:nvSpPr>
            <p:cNvPr id="42" name="Freeform 41"/>
            <p:cNvSpPr/>
            <p:nvPr/>
          </p:nvSpPr>
          <p:spPr>
            <a:xfrm>
              <a:off x="7757963" y="3963326"/>
              <a:ext cx="2593857" cy="1556314"/>
            </a:xfrm>
            <a:prstGeom prst="round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a:t>07: Supports interactions between Autonomous Domains of different Autonomy Levels </a:t>
              </a:r>
              <a:endParaRPr lang="en-US" sz="1800" kern="1200" dirty="0"/>
            </a:p>
            <a:p>
              <a:pPr marL="171450" lvl="1" indent="-171450" algn="ctr" defTabSz="800100" rtl="0">
                <a:lnSpc>
                  <a:spcPct val="90000"/>
                </a:lnSpc>
                <a:spcBef>
                  <a:spcPct val="0"/>
                </a:spcBef>
                <a:spcAft>
                  <a:spcPct val="15000"/>
                </a:spcAft>
                <a:buChar char="••"/>
              </a:pPr>
              <a:endParaRPr lang="en-US" sz="1800" kern="1200" dirty="0"/>
            </a:p>
          </p:txBody>
        </p:sp>
      </p:grpSp>
      <p:grpSp>
        <p:nvGrpSpPr>
          <p:cNvPr id="8" name="Group 7"/>
          <p:cNvGrpSpPr/>
          <p:nvPr/>
        </p:nvGrpSpPr>
        <p:grpSpPr>
          <a:xfrm>
            <a:off x="4862562" y="239208"/>
            <a:ext cx="1743515" cy="2004740"/>
            <a:chOff x="2340256" y="4749563"/>
            <a:chExt cx="1743515" cy="2004740"/>
          </a:xfrm>
        </p:grpSpPr>
        <p:sp>
          <p:nvSpPr>
            <p:cNvPr id="9" name="Hexagon 8"/>
            <p:cNvSpPr/>
            <p:nvPr/>
          </p:nvSpPr>
          <p:spPr>
            <a:xfrm rot="5400000">
              <a:off x="2209644" y="4880175"/>
              <a:ext cx="2004740" cy="1743515"/>
            </a:xfrm>
            <a:prstGeom prst="hexagon">
              <a:avLst>
                <a:gd name="adj" fmla="val 28802"/>
                <a:gd name="vf" fmla="val 115470"/>
              </a:avLst>
            </a:prstGeom>
            <a:solidFill>
              <a:srgbClr val="E1141E"/>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670560" tIns="0" rIns="0" bIns="0" numCol="1" spcCol="1270" anchor="t" anchorCtr="0">
              <a:noAutofit/>
            </a:bodyPr>
            <a:lstStyle/>
            <a:p>
              <a:pPr algn="ctr" defTabSz="888978">
                <a:lnSpc>
                  <a:spcPct val="90000"/>
                </a:lnSpc>
                <a:spcBef>
                  <a:spcPct val="0"/>
                </a:spcBef>
              </a:pPr>
              <a:r>
                <a:rPr lang="en-US" sz="2133" dirty="0">
                  <a:solidFill>
                    <a:srgbClr val="FFFFFF"/>
                  </a:solidFill>
                </a:rPr>
                <a:t>Intent</a:t>
              </a:r>
            </a:p>
          </p:txBody>
        </p:sp>
        <p:grpSp>
          <p:nvGrpSpPr>
            <p:cNvPr id="10" name="Group 9"/>
            <p:cNvGrpSpPr/>
            <p:nvPr/>
          </p:nvGrpSpPr>
          <p:grpSpPr>
            <a:xfrm>
              <a:off x="2783456" y="5010253"/>
              <a:ext cx="909317" cy="686027"/>
              <a:chOff x="1001712" y="1679575"/>
              <a:chExt cx="1428751" cy="1077913"/>
            </a:xfrm>
          </p:grpSpPr>
          <p:sp>
            <p:nvSpPr>
              <p:cNvPr id="11" name="Freeform 10"/>
              <p:cNvSpPr>
                <a:spLocks noEditPoints="1"/>
              </p:cNvSpPr>
              <p:nvPr/>
            </p:nvSpPr>
            <p:spPr bwMode="auto">
              <a:xfrm>
                <a:off x="1001712" y="2185988"/>
                <a:ext cx="558800" cy="571500"/>
              </a:xfrm>
              <a:custGeom>
                <a:avLst/>
                <a:gdLst>
                  <a:gd name="T0" fmla="*/ 68 w 94"/>
                  <a:gd name="T1" fmla="*/ 70 h 96"/>
                  <a:gd name="T2" fmla="*/ 61 w 94"/>
                  <a:gd name="T3" fmla="*/ 54 h 96"/>
                  <a:gd name="T4" fmla="*/ 70 w 94"/>
                  <a:gd name="T5" fmla="*/ 30 h 96"/>
                  <a:gd name="T6" fmla="*/ 47 w 94"/>
                  <a:gd name="T7" fmla="*/ 0 h 96"/>
                  <a:gd name="T8" fmla="*/ 24 w 94"/>
                  <a:gd name="T9" fmla="*/ 30 h 96"/>
                  <a:gd name="T10" fmla="*/ 33 w 94"/>
                  <a:gd name="T11" fmla="*/ 54 h 96"/>
                  <a:gd name="T12" fmla="*/ 26 w 94"/>
                  <a:gd name="T13" fmla="*/ 70 h 96"/>
                  <a:gd name="T14" fmla="*/ 0 w 94"/>
                  <a:gd name="T15" fmla="*/ 94 h 96"/>
                  <a:gd name="T16" fmla="*/ 2 w 94"/>
                  <a:gd name="T17" fmla="*/ 96 h 96"/>
                  <a:gd name="T18" fmla="*/ 92 w 94"/>
                  <a:gd name="T19" fmla="*/ 96 h 96"/>
                  <a:gd name="T20" fmla="*/ 94 w 94"/>
                  <a:gd name="T21" fmla="*/ 94 h 96"/>
                  <a:gd name="T22" fmla="*/ 68 w 94"/>
                  <a:gd name="T23" fmla="*/ 70 h 96"/>
                  <a:gd name="T24" fmla="*/ 47 w 94"/>
                  <a:gd name="T25" fmla="*/ 5 h 96"/>
                  <a:gd name="T26" fmla="*/ 65 w 94"/>
                  <a:gd name="T27" fmla="*/ 30 h 96"/>
                  <a:gd name="T28" fmla="*/ 47 w 94"/>
                  <a:gd name="T29" fmla="*/ 56 h 96"/>
                  <a:gd name="T30" fmla="*/ 28 w 94"/>
                  <a:gd name="T31" fmla="*/ 30 h 96"/>
                  <a:gd name="T32" fmla="*/ 47 w 94"/>
                  <a:gd name="T33" fmla="*/ 5 h 96"/>
                  <a:gd name="T34" fmla="*/ 4 w 94"/>
                  <a:gd name="T35" fmla="*/ 92 h 96"/>
                  <a:gd name="T36" fmla="*/ 27 w 94"/>
                  <a:gd name="T37" fmla="*/ 74 h 96"/>
                  <a:gd name="T38" fmla="*/ 27 w 94"/>
                  <a:gd name="T39" fmla="*/ 74 h 96"/>
                  <a:gd name="T40" fmla="*/ 37 w 94"/>
                  <a:gd name="T41" fmla="*/ 58 h 96"/>
                  <a:gd name="T42" fmla="*/ 47 w 94"/>
                  <a:gd name="T43" fmla="*/ 60 h 96"/>
                  <a:gd name="T44" fmla="*/ 56 w 94"/>
                  <a:gd name="T45" fmla="*/ 57 h 96"/>
                  <a:gd name="T46" fmla="*/ 67 w 94"/>
                  <a:gd name="T47" fmla="*/ 75 h 96"/>
                  <a:gd name="T48" fmla="*/ 67 w 94"/>
                  <a:gd name="T49" fmla="*/ 75 h 96"/>
                  <a:gd name="T50" fmla="*/ 89 w 94"/>
                  <a:gd name="T51" fmla="*/ 92 h 96"/>
                  <a:gd name="T52" fmla="*/ 4 w 94"/>
                  <a:gd name="T5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6">
                    <a:moveTo>
                      <a:pt x="68" y="70"/>
                    </a:moveTo>
                    <a:cubicBezTo>
                      <a:pt x="63" y="69"/>
                      <a:pt x="61" y="59"/>
                      <a:pt x="61" y="54"/>
                    </a:cubicBezTo>
                    <a:cubicBezTo>
                      <a:pt x="66" y="48"/>
                      <a:pt x="70" y="40"/>
                      <a:pt x="70" y="30"/>
                    </a:cubicBezTo>
                    <a:cubicBezTo>
                      <a:pt x="70" y="12"/>
                      <a:pt x="61" y="0"/>
                      <a:pt x="47" y="0"/>
                    </a:cubicBezTo>
                    <a:cubicBezTo>
                      <a:pt x="33" y="0"/>
                      <a:pt x="24" y="12"/>
                      <a:pt x="24" y="30"/>
                    </a:cubicBezTo>
                    <a:cubicBezTo>
                      <a:pt x="24" y="40"/>
                      <a:pt x="27" y="48"/>
                      <a:pt x="33" y="54"/>
                    </a:cubicBezTo>
                    <a:cubicBezTo>
                      <a:pt x="33" y="61"/>
                      <a:pt x="31" y="68"/>
                      <a:pt x="26" y="70"/>
                    </a:cubicBezTo>
                    <a:cubicBezTo>
                      <a:pt x="4" y="74"/>
                      <a:pt x="0" y="85"/>
                      <a:pt x="0" y="94"/>
                    </a:cubicBezTo>
                    <a:cubicBezTo>
                      <a:pt x="0" y="95"/>
                      <a:pt x="1" y="96"/>
                      <a:pt x="2" y="96"/>
                    </a:cubicBezTo>
                    <a:cubicBezTo>
                      <a:pt x="92" y="96"/>
                      <a:pt x="92" y="96"/>
                      <a:pt x="92" y="96"/>
                    </a:cubicBezTo>
                    <a:cubicBezTo>
                      <a:pt x="93" y="96"/>
                      <a:pt x="94" y="95"/>
                      <a:pt x="94" y="94"/>
                    </a:cubicBezTo>
                    <a:cubicBezTo>
                      <a:pt x="94" y="85"/>
                      <a:pt x="90" y="75"/>
                      <a:pt x="68" y="70"/>
                    </a:cubicBezTo>
                    <a:close/>
                    <a:moveTo>
                      <a:pt x="47" y="5"/>
                    </a:moveTo>
                    <a:cubicBezTo>
                      <a:pt x="51" y="5"/>
                      <a:pt x="65" y="7"/>
                      <a:pt x="65" y="30"/>
                    </a:cubicBezTo>
                    <a:cubicBezTo>
                      <a:pt x="65" y="45"/>
                      <a:pt x="55" y="56"/>
                      <a:pt x="47" y="56"/>
                    </a:cubicBezTo>
                    <a:cubicBezTo>
                      <a:pt x="38" y="56"/>
                      <a:pt x="28" y="45"/>
                      <a:pt x="28" y="30"/>
                    </a:cubicBezTo>
                    <a:cubicBezTo>
                      <a:pt x="28" y="7"/>
                      <a:pt x="42" y="5"/>
                      <a:pt x="47" y="5"/>
                    </a:cubicBezTo>
                    <a:close/>
                    <a:moveTo>
                      <a:pt x="4" y="92"/>
                    </a:moveTo>
                    <a:cubicBezTo>
                      <a:pt x="5" y="83"/>
                      <a:pt x="13" y="77"/>
                      <a:pt x="27" y="74"/>
                    </a:cubicBezTo>
                    <a:cubicBezTo>
                      <a:pt x="27" y="74"/>
                      <a:pt x="27" y="74"/>
                      <a:pt x="27" y="74"/>
                    </a:cubicBezTo>
                    <a:cubicBezTo>
                      <a:pt x="34" y="72"/>
                      <a:pt x="37" y="65"/>
                      <a:pt x="37" y="58"/>
                    </a:cubicBezTo>
                    <a:cubicBezTo>
                      <a:pt x="40" y="59"/>
                      <a:pt x="43" y="60"/>
                      <a:pt x="47" y="60"/>
                    </a:cubicBezTo>
                    <a:cubicBezTo>
                      <a:pt x="50" y="60"/>
                      <a:pt x="53" y="59"/>
                      <a:pt x="56" y="57"/>
                    </a:cubicBezTo>
                    <a:cubicBezTo>
                      <a:pt x="57" y="65"/>
                      <a:pt x="60" y="73"/>
                      <a:pt x="67" y="75"/>
                    </a:cubicBezTo>
                    <a:cubicBezTo>
                      <a:pt x="67" y="75"/>
                      <a:pt x="67" y="75"/>
                      <a:pt x="67" y="75"/>
                    </a:cubicBezTo>
                    <a:cubicBezTo>
                      <a:pt x="81" y="77"/>
                      <a:pt x="88" y="83"/>
                      <a:pt x="89" y="92"/>
                    </a:cubicBezTo>
                    <a:lnTo>
                      <a:pt x="4" y="9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00"/>
                <a:endParaRPr lang="en-US" sz="3200">
                  <a:solidFill>
                    <a:prstClr val="black"/>
                  </a:solidFill>
                </a:endParaRPr>
              </a:p>
            </p:txBody>
          </p:sp>
          <p:sp>
            <p:nvSpPr>
              <p:cNvPr id="12" name="Freeform 11"/>
              <p:cNvSpPr>
                <a:spLocks noEditPoints="1"/>
              </p:cNvSpPr>
              <p:nvPr/>
            </p:nvSpPr>
            <p:spPr bwMode="auto">
              <a:xfrm>
                <a:off x="1870075" y="2185988"/>
                <a:ext cx="560388" cy="571500"/>
              </a:xfrm>
              <a:custGeom>
                <a:avLst/>
                <a:gdLst>
                  <a:gd name="T0" fmla="*/ 69 w 94"/>
                  <a:gd name="T1" fmla="*/ 70 h 96"/>
                  <a:gd name="T2" fmla="*/ 61 w 94"/>
                  <a:gd name="T3" fmla="*/ 54 h 96"/>
                  <a:gd name="T4" fmla="*/ 70 w 94"/>
                  <a:gd name="T5" fmla="*/ 30 h 96"/>
                  <a:gd name="T6" fmla="*/ 47 w 94"/>
                  <a:gd name="T7" fmla="*/ 0 h 96"/>
                  <a:gd name="T8" fmla="*/ 24 w 94"/>
                  <a:gd name="T9" fmla="*/ 30 h 96"/>
                  <a:gd name="T10" fmla="*/ 33 w 94"/>
                  <a:gd name="T11" fmla="*/ 54 h 96"/>
                  <a:gd name="T12" fmla="*/ 26 w 94"/>
                  <a:gd name="T13" fmla="*/ 70 h 96"/>
                  <a:gd name="T14" fmla="*/ 0 w 94"/>
                  <a:gd name="T15" fmla="*/ 94 h 96"/>
                  <a:gd name="T16" fmla="*/ 2 w 94"/>
                  <a:gd name="T17" fmla="*/ 96 h 96"/>
                  <a:gd name="T18" fmla="*/ 92 w 94"/>
                  <a:gd name="T19" fmla="*/ 96 h 96"/>
                  <a:gd name="T20" fmla="*/ 94 w 94"/>
                  <a:gd name="T21" fmla="*/ 94 h 96"/>
                  <a:gd name="T22" fmla="*/ 69 w 94"/>
                  <a:gd name="T23" fmla="*/ 70 h 96"/>
                  <a:gd name="T24" fmla="*/ 47 w 94"/>
                  <a:gd name="T25" fmla="*/ 5 h 96"/>
                  <a:gd name="T26" fmla="*/ 66 w 94"/>
                  <a:gd name="T27" fmla="*/ 30 h 96"/>
                  <a:gd name="T28" fmla="*/ 47 w 94"/>
                  <a:gd name="T29" fmla="*/ 56 h 96"/>
                  <a:gd name="T30" fmla="*/ 29 w 94"/>
                  <a:gd name="T31" fmla="*/ 30 h 96"/>
                  <a:gd name="T32" fmla="*/ 47 w 94"/>
                  <a:gd name="T33" fmla="*/ 5 h 96"/>
                  <a:gd name="T34" fmla="*/ 5 w 94"/>
                  <a:gd name="T35" fmla="*/ 92 h 96"/>
                  <a:gd name="T36" fmla="*/ 27 w 94"/>
                  <a:gd name="T37" fmla="*/ 74 h 96"/>
                  <a:gd name="T38" fmla="*/ 28 w 94"/>
                  <a:gd name="T39" fmla="*/ 74 h 96"/>
                  <a:gd name="T40" fmla="*/ 38 w 94"/>
                  <a:gd name="T41" fmla="*/ 58 h 96"/>
                  <a:gd name="T42" fmla="*/ 47 w 94"/>
                  <a:gd name="T43" fmla="*/ 60 h 96"/>
                  <a:gd name="T44" fmla="*/ 57 w 94"/>
                  <a:gd name="T45" fmla="*/ 57 h 96"/>
                  <a:gd name="T46" fmla="*/ 68 w 94"/>
                  <a:gd name="T47" fmla="*/ 75 h 96"/>
                  <a:gd name="T48" fmla="*/ 68 w 94"/>
                  <a:gd name="T49" fmla="*/ 75 h 96"/>
                  <a:gd name="T50" fmla="*/ 90 w 94"/>
                  <a:gd name="T51" fmla="*/ 92 h 96"/>
                  <a:gd name="T52" fmla="*/ 5 w 94"/>
                  <a:gd name="T5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6">
                    <a:moveTo>
                      <a:pt x="69" y="70"/>
                    </a:moveTo>
                    <a:cubicBezTo>
                      <a:pt x="63" y="69"/>
                      <a:pt x="61" y="59"/>
                      <a:pt x="61" y="54"/>
                    </a:cubicBezTo>
                    <a:cubicBezTo>
                      <a:pt x="67" y="48"/>
                      <a:pt x="70" y="40"/>
                      <a:pt x="70" y="30"/>
                    </a:cubicBezTo>
                    <a:cubicBezTo>
                      <a:pt x="70" y="12"/>
                      <a:pt x="61" y="0"/>
                      <a:pt x="47" y="0"/>
                    </a:cubicBezTo>
                    <a:cubicBezTo>
                      <a:pt x="33" y="0"/>
                      <a:pt x="24" y="12"/>
                      <a:pt x="24" y="30"/>
                    </a:cubicBezTo>
                    <a:cubicBezTo>
                      <a:pt x="24" y="40"/>
                      <a:pt x="28" y="48"/>
                      <a:pt x="33" y="54"/>
                    </a:cubicBezTo>
                    <a:cubicBezTo>
                      <a:pt x="33" y="61"/>
                      <a:pt x="31" y="68"/>
                      <a:pt x="26" y="70"/>
                    </a:cubicBezTo>
                    <a:cubicBezTo>
                      <a:pt x="5" y="74"/>
                      <a:pt x="0" y="85"/>
                      <a:pt x="0" y="94"/>
                    </a:cubicBezTo>
                    <a:cubicBezTo>
                      <a:pt x="0" y="95"/>
                      <a:pt x="1" y="96"/>
                      <a:pt x="2" y="96"/>
                    </a:cubicBezTo>
                    <a:cubicBezTo>
                      <a:pt x="92" y="96"/>
                      <a:pt x="92" y="96"/>
                      <a:pt x="92" y="96"/>
                    </a:cubicBezTo>
                    <a:cubicBezTo>
                      <a:pt x="93" y="96"/>
                      <a:pt x="94" y="95"/>
                      <a:pt x="94" y="94"/>
                    </a:cubicBezTo>
                    <a:cubicBezTo>
                      <a:pt x="94" y="85"/>
                      <a:pt x="90" y="75"/>
                      <a:pt x="69" y="70"/>
                    </a:cubicBezTo>
                    <a:close/>
                    <a:moveTo>
                      <a:pt x="47" y="5"/>
                    </a:moveTo>
                    <a:cubicBezTo>
                      <a:pt x="52" y="5"/>
                      <a:pt x="66" y="7"/>
                      <a:pt x="66" y="30"/>
                    </a:cubicBezTo>
                    <a:cubicBezTo>
                      <a:pt x="66" y="45"/>
                      <a:pt x="56" y="56"/>
                      <a:pt x="47" y="56"/>
                    </a:cubicBezTo>
                    <a:cubicBezTo>
                      <a:pt x="39" y="56"/>
                      <a:pt x="29" y="45"/>
                      <a:pt x="29" y="30"/>
                    </a:cubicBezTo>
                    <a:cubicBezTo>
                      <a:pt x="29" y="7"/>
                      <a:pt x="43" y="5"/>
                      <a:pt x="47" y="5"/>
                    </a:cubicBezTo>
                    <a:close/>
                    <a:moveTo>
                      <a:pt x="5" y="92"/>
                    </a:moveTo>
                    <a:cubicBezTo>
                      <a:pt x="6" y="83"/>
                      <a:pt x="14" y="77"/>
                      <a:pt x="27" y="74"/>
                    </a:cubicBezTo>
                    <a:cubicBezTo>
                      <a:pt x="28" y="74"/>
                      <a:pt x="28" y="74"/>
                      <a:pt x="28" y="74"/>
                    </a:cubicBezTo>
                    <a:cubicBezTo>
                      <a:pt x="34" y="72"/>
                      <a:pt x="37" y="65"/>
                      <a:pt x="38" y="58"/>
                    </a:cubicBezTo>
                    <a:cubicBezTo>
                      <a:pt x="41" y="59"/>
                      <a:pt x="44" y="60"/>
                      <a:pt x="47" y="60"/>
                    </a:cubicBezTo>
                    <a:cubicBezTo>
                      <a:pt x="51" y="60"/>
                      <a:pt x="54" y="59"/>
                      <a:pt x="57" y="57"/>
                    </a:cubicBezTo>
                    <a:cubicBezTo>
                      <a:pt x="58" y="65"/>
                      <a:pt x="61" y="73"/>
                      <a:pt x="68" y="75"/>
                    </a:cubicBezTo>
                    <a:cubicBezTo>
                      <a:pt x="68" y="75"/>
                      <a:pt x="68" y="75"/>
                      <a:pt x="68" y="75"/>
                    </a:cubicBezTo>
                    <a:cubicBezTo>
                      <a:pt x="81" y="77"/>
                      <a:pt x="89" y="83"/>
                      <a:pt x="90" y="92"/>
                    </a:cubicBezTo>
                    <a:lnTo>
                      <a:pt x="5" y="9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00"/>
                <a:endParaRPr lang="en-US" sz="3200">
                  <a:solidFill>
                    <a:prstClr val="black"/>
                  </a:solidFill>
                </a:endParaRPr>
              </a:p>
            </p:txBody>
          </p:sp>
          <p:sp>
            <p:nvSpPr>
              <p:cNvPr id="13" name="Freeform 12"/>
              <p:cNvSpPr>
                <a:spLocks noEditPoints="1"/>
              </p:cNvSpPr>
              <p:nvPr/>
            </p:nvSpPr>
            <p:spPr bwMode="auto">
              <a:xfrm>
                <a:off x="1447800" y="1852613"/>
                <a:ext cx="101600" cy="95250"/>
              </a:xfrm>
              <a:custGeom>
                <a:avLst/>
                <a:gdLst>
                  <a:gd name="T0" fmla="*/ 9 w 17"/>
                  <a:gd name="T1" fmla="*/ 0 h 16"/>
                  <a:gd name="T2" fmla="*/ 0 w 17"/>
                  <a:gd name="T3" fmla="*/ 8 h 16"/>
                  <a:gd name="T4" fmla="*/ 9 w 17"/>
                  <a:gd name="T5" fmla="*/ 16 h 16"/>
                  <a:gd name="T6" fmla="*/ 17 w 17"/>
                  <a:gd name="T7" fmla="*/ 8 h 16"/>
                  <a:gd name="T8" fmla="*/ 9 w 17"/>
                  <a:gd name="T9" fmla="*/ 0 h 16"/>
                  <a:gd name="T10" fmla="*/ 9 w 17"/>
                  <a:gd name="T11" fmla="*/ 12 h 16"/>
                  <a:gd name="T12" fmla="*/ 5 w 17"/>
                  <a:gd name="T13" fmla="*/ 8 h 16"/>
                  <a:gd name="T14" fmla="*/ 9 w 17"/>
                  <a:gd name="T15" fmla="*/ 4 h 16"/>
                  <a:gd name="T16" fmla="*/ 12 w 17"/>
                  <a:gd name="T17" fmla="*/ 8 h 16"/>
                  <a:gd name="T18" fmla="*/ 9 w 17"/>
                  <a:gd name="T1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9" y="0"/>
                    </a:moveTo>
                    <a:cubicBezTo>
                      <a:pt x="4" y="0"/>
                      <a:pt x="0" y="3"/>
                      <a:pt x="0" y="8"/>
                    </a:cubicBezTo>
                    <a:cubicBezTo>
                      <a:pt x="0" y="13"/>
                      <a:pt x="4" y="16"/>
                      <a:pt x="9" y="16"/>
                    </a:cubicBezTo>
                    <a:cubicBezTo>
                      <a:pt x="13" y="16"/>
                      <a:pt x="17" y="13"/>
                      <a:pt x="17" y="8"/>
                    </a:cubicBezTo>
                    <a:cubicBezTo>
                      <a:pt x="17" y="3"/>
                      <a:pt x="13" y="0"/>
                      <a:pt x="9" y="0"/>
                    </a:cubicBezTo>
                    <a:close/>
                    <a:moveTo>
                      <a:pt x="9" y="12"/>
                    </a:moveTo>
                    <a:cubicBezTo>
                      <a:pt x="7" y="12"/>
                      <a:pt x="5" y="10"/>
                      <a:pt x="5" y="8"/>
                    </a:cubicBezTo>
                    <a:cubicBezTo>
                      <a:pt x="5" y="6"/>
                      <a:pt x="7" y="4"/>
                      <a:pt x="9" y="4"/>
                    </a:cubicBezTo>
                    <a:cubicBezTo>
                      <a:pt x="11" y="4"/>
                      <a:pt x="12" y="6"/>
                      <a:pt x="12" y="8"/>
                    </a:cubicBezTo>
                    <a:cubicBezTo>
                      <a:pt x="12" y="10"/>
                      <a:pt x="11" y="12"/>
                      <a:pt x="9" y="1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00"/>
                <a:endParaRPr lang="en-US" sz="3200">
                  <a:solidFill>
                    <a:prstClr val="black"/>
                  </a:solidFill>
                </a:endParaRPr>
              </a:p>
            </p:txBody>
          </p:sp>
          <p:sp>
            <p:nvSpPr>
              <p:cNvPr id="14" name="Freeform 13"/>
              <p:cNvSpPr>
                <a:spLocks noEditPoints="1"/>
              </p:cNvSpPr>
              <p:nvPr/>
            </p:nvSpPr>
            <p:spPr bwMode="auto">
              <a:xfrm>
                <a:off x="1560512" y="1852613"/>
                <a:ext cx="95250" cy="95250"/>
              </a:xfrm>
              <a:custGeom>
                <a:avLst/>
                <a:gdLst>
                  <a:gd name="T0" fmla="*/ 8 w 16"/>
                  <a:gd name="T1" fmla="*/ 0 h 16"/>
                  <a:gd name="T2" fmla="*/ 0 w 16"/>
                  <a:gd name="T3" fmla="*/ 8 h 16"/>
                  <a:gd name="T4" fmla="*/ 8 w 16"/>
                  <a:gd name="T5" fmla="*/ 16 h 16"/>
                  <a:gd name="T6" fmla="*/ 16 w 16"/>
                  <a:gd name="T7" fmla="*/ 8 h 16"/>
                  <a:gd name="T8" fmla="*/ 8 w 16"/>
                  <a:gd name="T9" fmla="*/ 0 h 16"/>
                  <a:gd name="T10" fmla="*/ 8 w 16"/>
                  <a:gd name="T11" fmla="*/ 12 h 16"/>
                  <a:gd name="T12" fmla="*/ 4 w 16"/>
                  <a:gd name="T13" fmla="*/ 8 h 16"/>
                  <a:gd name="T14" fmla="*/ 8 w 16"/>
                  <a:gd name="T15" fmla="*/ 4 h 16"/>
                  <a:gd name="T16" fmla="*/ 12 w 16"/>
                  <a:gd name="T17" fmla="*/ 8 h 16"/>
                  <a:gd name="T18" fmla="*/ 8 w 16"/>
                  <a:gd name="T1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cubicBezTo>
                      <a:pt x="3" y="0"/>
                      <a:pt x="0" y="3"/>
                      <a:pt x="0" y="8"/>
                    </a:cubicBezTo>
                    <a:cubicBezTo>
                      <a:pt x="0" y="13"/>
                      <a:pt x="3" y="16"/>
                      <a:pt x="8" y="16"/>
                    </a:cubicBezTo>
                    <a:cubicBezTo>
                      <a:pt x="13" y="16"/>
                      <a:pt x="16" y="13"/>
                      <a:pt x="16" y="8"/>
                    </a:cubicBezTo>
                    <a:cubicBezTo>
                      <a:pt x="16" y="3"/>
                      <a:pt x="13" y="0"/>
                      <a:pt x="8" y="0"/>
                    </a:cubicBezTo>
                    <a:close/>
                    <a:moveTo>
                      <a:pt x="8" y="12"/>
                    </a:moveTo>
                    <a:cubicBezTo>
                      <a:pt x="6" y="12"/>
                      <a:pt x="4" y="10"/>
                      <a:pt x="4" y="8"/>
                    </a:cubicBezTo>
                    <a:cubicBezTo>
                      <a:pt x="4" y="6"/>
                      <a:pt x="6" y="4"/>
                      <a:pt x="8" y="4"/>
                    </a:cubicBezTo>
                    <a:cubicBezTo>
                      <a:pt x="10" y="4"/>
                      <a:pt x="12" y="6"/>
                      <a:pt x="12" y="8"/>
                    </a:cubicBezTo>
                    <a:cubicBezTo>
                      <a:pt x="12" y="10"/>
                      <a:pt x="10" y="12"/>
                      <a:pt x="8" y="1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00"/>
                <a:endParaRPr lang="en-US" sz="3200">
                  <a:solidFill>
                    <a:prstClr val="black"/>
                  </a:solidFill>
                </a:endParaRPr>
              </a:p>
            </p:txBody>
          </p:sp>
          <p:sp>
            <p:nvSpPr>
              <p:cNvPr id="15" name="Freeform 14"/>
              <p:cNvSpPr>
                <a:spLocks noEditPoints="1"/>
              </p:cNvSpPr>
              <p:nvPr/>
            </p:nvSpPr>
            <p:spPr bwMode="auto">
              <a:xfrm>
                <a:off x="1668462" y="1852613"/>
                <a:ext cx="101600" cy="95250"/>
              </a:xfrm>
              <a:custGeom>
                <a:avLst/>
                <a:gdLst>
                  <a:gd name="T0" fmla="*/ 17 w 17"/>
                  <a:gd name="T1" fmla="*/ 8 h 16"/>
                  <a:gd name="T2" fmla="*/ 8 w 17"/>
                  <a:gd name="T3" fmla="*/ 0 h 16"/>
                  <a:gd name="T4" fmla="*/ 0 w 17"/>
                  <a:gd name="T5" fmla="*/ 8 h 16"/>
                  <a:gd name="T6" fmla="*/ 8 w 17"/>
                  <a:gd name="T7" fmla="*/ 16 h 16"/>
                  <a:gd name="T8" fmla="*/ 17 w 17"/>
                  <a:gd name="T9" fmla="*/ 8 h 16"/>
                  <a:gd name="T10" fmla="*/ 8 w 17"/>
                  <a:gd name="T11" fmla="*/ 12 h 16"/>
                  <a:gd name="T12" fmla="*/ 5 w 17"/>
                  <a:gd name="T13" fmla="*/ 8 h 16"/>
                  <a:gd name="T14" fmla="*/ 8 w 17"/>
                  <a:gd name="T15" fmla="*/ 4 h 16"/>
                  <a:gd name="T16" fmla="*/ 12 w 17"/>
                  <a:gd name="T17" fmla="*/ 8 h 16"/>
                  <a:gd name="T18" fmla="*/ 8 w 17"/>
                  <a:gd name="T1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17" y="8"/>
                    </a:moveTo>
                    <a:cubicBezTo>
                      <a:pt x="17" y="3"/>
                      <a:pt x="13" y="0"/>
                      <a:pt x="8" y="0"/>
                    </a:cubicBezTo>
                    <a:cubicBezTo>
                      <a:pt x="4" y="0"/>
                      <a:pt x="0" y="3"/>
                      <a:pt x="0" y="8"/>
                    </a:cubicBezTo>
                    <a:cubicBezTo>
                      <a:pt x="0" y="13"/>
                      <a:pt x="4" y="16"/>
                      <a:pt x="8" y="16"/>
                    </a:cubicBezTo>
                    <a:cubicBezTo>
                      <a:pt x="13" y="16"/>
                      <a:pt x="17" y="13"/>
                      <a:pt x="17" y="8"/>
                    </a:cubicBezTo>
                    <a:close/>
                    <a:moveTo>
                      <a:pt x="8" y="12"/>
                    </a:moveTo>
                    <a:cubicBezTo>
                      <a:pt x="6" y="12"/>
                      <a:pt x="5" y="10"/>
                      <a:pt x="5" y="8"/>
                    </a:cubicBezTo>
                    <a:cubicBezTo>
                      <a:pt x="5" y="6"/>
                      <a:pt x="6" y="4"/>
                      <a:pt x="8" y="4"/>
                    </a:cubicBezTo>
                    <a:cubicBezTo>
                      <a:pt x="10" y="4"/>
                      <a:pt x="12" y="6"/>
                      <a:pt x="12" y="8"/>
                    </a:cubicBezTo>
                    <a:cubicBezTo>
                      <a:pt x="12" y="10"/>
                      <a:pt x="10" y="12"/>
                      <a:pt x="8" y="1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00"/>
                <a:endParaRPr lang="en-US" sz="3200">
                  <a:solidFill>
                    <a:prstClr val="black"/>
                  </a:solidFill>
                </a:endParaRPr>
              </a:p>
            </p:txBody>
          </p:sp>
          <p:sp>
            <p:nvSpPr>
              <p:cNvPr id="16" name="Freeform 15"/>
              <p:cNvSpPr>
                <a:spLocks noEditPoints="1"/>
              </p:cNvSpPr>
              <p:nvPr/>
            </p:nvSpPr>
            <p:spPr bwMode="auto">
              <a:xfrm>
                <a:off x="1727200" y="1954213"/>
                <a:ext cx="95250" cy="101600"/>
              </a:xfrm>
              <a:custGeom>
                <a:avLst/>
                <a:gdLst>
                  <a:gd name="T0" fmla="*/ 8 w 16"/>
                  <a:gd name="T1" fmla="*/ 0 h 17"/>
                  <a:gd name="T2" fmla="*/ 0 w 16"/>
                  <a:gd name="T3" fmla="*/ 9 h 17"/>
                  <a:gd name="T4" fmla="*/ 8 w 16"/>
                  <a:gd name="T5" fmla="*/ 17 h 17"/>
                  <a:gd name="T6" fmla="*/ 16 w 16"/>
                  <a:gd name="T7" fmla="*/ 9 h 17"/>
                  <a:gd name="T8" fmla="*/ 8 w 16"/>
                  <a:gd name="T9" fmla="*/ 0 h 17"/>
                  <a:gd name="T10" fmla="*/ 8 w 16"/>
                  <a:gd name="T11" fmla="*/ 12 h 17"/>
                  <a:gd name="T12" fmla="*/ 4 w 16"/>
                  <a:gd name="T13" fmla="*/ 9 h 17"/>
                  <a:gd name="T14" fmla="*/ 8 w 16"/>
                  <a:gd name="T15" fmla="*/ 5 h 17"/>
                  <a:gd name="T16" fmla="*/ 12 w 16"/>
                  <a:gd name="T17" fmla="*/ 9 h 17"/>
                  <a:gd name="T18" fmla="*/ 8 w 16"/>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0"/>
                    </a:moveTo>
                    <a:cubicBezTo>
                      <a:pt x="3" y="0"/>
                      <a:pt x="0" y="4"/>
                      <a:pt x="0" y="9"/>
                    </a:cubicBezTo>
                    <a:cubicBezTo>
                      <a:pt x="0" y="13"/>
                      <a:pt x="3" y="17"/>
                      <a:pt x="8" y="17"/>
                    </a:cubicBezTo>
                    <a:cubicBezTo>
                      <a:pt x="13" y="17"/>
                      <a:pt x="16" y="13"/>
                      <a:pt x="16" y="9"/>
                    </a:cubicBezTo>
                    <a:cubicBezTo>
                      <a:pt x="16" y="4"/>
                      <a:pt x="13" y="0"/>
                      <a:pt x="8" y="0"/>
                    </a:cubicBezTo>
                    <a:close/>
                    <a:moveTo>
                      <a:pt x="8" y="12"/>
                    </a:moveTo>
                    <a:cubicBezTo>
                      <a:pt x="6" y="12"/>
                      <a:pt x="4" y="11"/>
                      <a:pt x="4" y="9"/>
                    </a:cubicBezTo>
                    <a:cubicBezTo>
                      <a:pt x="4" y="7"/>
                      <a:pt x="6" y="5"/>
                      <a:pt x="8" y="5"/>
                    </a:cubicBezTo>
                    <a:cubicBezTo>
                      <a:pt x="10" y="5"/>
                      <a:pt x="12" y="7"/>
                      <a:pt x="12" y="9"/>
                    </a:cubicBezTo>
                    <a:cubicBezTo>
                      <a:pt x="12" y="11"/>
                      <a:pt x="10" y="12"/>
                      <a:pt x="8" y="1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00"/>
                <a:endParaRPr lang="en-US" sz="3200">
                  <a:solidFill>
                    <a:prstClr val="black"/>
                  </a:solidFill>
                </a:endParaRPr>
              </a:p>
            </p:txBody>
          </p:sp>
          <p:sp>
            <p:nvSpPr>
              <p:cNvPr id="17" name="Freeform 16"/>
              <p:cNvSpPr>
                <a:spLocks noEditPoints="1"/>
              </p:cNvSpPr>
              <p:nvPr/>
            </p:nvSpPr>
            <p:spPr bwMode="auto">
              <a:xfrm>
                <a:off x="1835150" y="1954213"/>
                <a:ext cx="101600" cy="101600"/>
              </a:xfrm>
              <a:custGeom>
                <a:avLst/>
                <a:gdLst>
                  <a:gd name="T0" fmla="*/ 17 w 17"/>
                  <a:gd name="T1" fmla="*/ 9 h 17"/>
                  <a:gd name="T2" fmla="*/ 8 w 17"/>
                  <a:gd name="T3" fmla="*/ 0 h 17"/>
                  <a:gd name="T4" fmla="*/ 0 w 17"/>
                  <a:gd name="T5" fmla="*/ 9 h 17"/>
                  <a:gd name="T6" fmla="*/ 8 w 17"/>
                  <a:gd name="T7" fmla="*/ 17 h 17"/>
                  <a:gd name="T8" fmla="*/ 17 w 17"/>
                  <a:gd name="T9" fmla="*/ 9 h 17"/>
                  <a:gd name="T10" fmla="*/ 8 w 17"/>
                  <a:gd name="T11" fmla="*/ 12 h 17"/>
                  <a:gd name="T12" fmla="*/ 5 w 17"/>
                  <a:gd name="T13" fmla="*/ 9 h 17"/>
                  <a:gd name="T14" fmla="*/ 8 w 17"/>
                  <a:gd name="T15" fmla="*/ 5 h 17"/>
                  <a:gd name="T16" fmla="*/ 12 w 17"/>
                  <a:gd name="T17" fmla="*/ 9 h 17"/>
                  <a:gd name="T18" fmla="*/ 8 w 17"/>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7" y="9"/>
                    </a:moveTo>
                    <a:cubicBezTo>
                      <a:pt x="17" y="4"/>
                      <a:pt x="13" y="0"/>
                      <a:pt x="8" y="0"/>
                    </a:cubicBezTo>
                    <a:cubicBezTo>
                      <a:pt x="4" y="0"/>
                      <a:pt x="0" y="4"/>
                      <a:pt x="0" y="9"/>
                    </a:cubicBezTo>
                    <a:cubicBezTo>
                      <a:pt x="0" y="13"/>
                      <a:pt x="4" y="17"/>
                      <a:pt x="8" y="17"/>
                    </a:cubicBezTo>
                    <a:cubicBezTo>
                      <a:pt x="13" y="17"/>
                      <a:pt x="17" y="13"/>
                      <a:pt x="17" y="9"/>
                    </a:cubicBezTo>
                    <a:close/>
                    <a:moveTo>
                      <a:pt x="8" y="12"/>
                    </a:moveTo>
                    <a:cubicBezTo>
                      <a:pt x="6" y="12"/>
                      <a:pt x="5" y="11"/>
                      <a:pt x="5" y="9"/>
                    </a:cubicBezTo>
                    <a:cubicBezTo>
                      <a:pt x="5" y="7"/>
                      <a:pt x="6" y="5"/>
                      <a:pt x="8" y="5"/>
                    </a:cubicBezTo>
                    <a:cubicBezTo>
                      <a:pt x="10" y="5"/>
                      <a:pt x="12" y="7"/>
                      <a:pt x="12" y="9"/>
                    </a:cubicBezTo>
                    <a:cubicBezTo>
                      <a:pt x="12" y="11"/>
                      <a:pt x="10" y="12"/>
                      <a:pt x="8" y="1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00"/>
                <a:endParaRPr lang="en-US" sz="3200">
                  <a:solidFill>
                    <a:prstClr val="black"/>
                  </a:solidFill>
                </a:endParaRPr>
              </a:p>
            </p:txBody>
          </p:sp>
          <p:sp>
            <p:nvSpPr>
              <p:cNvPr id="18" name="Freeform 17"/>
              <p:cNvSpPr>
                <a:spLocks noEditPoints="1"/>
              </p:cNvSpPr>
              <p:nvPr/>
            </p:nvSpPr>
            <p:spPr bwMode="auto">
              <a:xfrm>
                <a:off x="1941512" y="1954213"/>
                <a:ext cx="101600" cy="101600"/>
              </a:xfrm>
              <a:custGeom>
                <a:avLst/>
                <a:gdLst>
                  <a:gd name="T0" fmla="*/ 9 w 17"/>
                  <a:gd name="T1" fmla="*/ 17 h 17"/>
                  <a:gd name="T2" fmla="*/ 17 w 17"/>
                  <a:gd name="T3" fmla="*/ 9 h 17"/>
                  <a:gd name="T4" fmla="*/ 9 w 17"/>
                  <a:gd name="T5" fmla="*/ 0 h 17"/>
                  <a:gd name="T6" fmla="*/ 0 w 17"/>
                  <a:gd name="T7" fmla="*/ 9 h 17"/>
                  <a:gd name="T8" fmla="*/ 9 w 17"/>
                  <a:gd name="T9" fmla="*/ 17 h 17"/>
                  <a:gd name="T10" fmla="*/ 9 w 17"/>
                  <a:gd name="T11" fmla="*/ 5 h 17"/>
                  <a:gd name="T12" fmla="*/ 12 w 17"/>
                  <a:gd name="T13" fmla="*/ 9 h 17"/>
                  <a:gd name="T14" fmla="*/ 9 w 17"/>
                  <a:gd name="T15" fmla="*/ 12 h 17"/>
                  <a:gd name="T16" fmla="*/ 5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13" y="17"/>
                      <a:pt x="17" y="13"/>
                      <a:pt x="17" y="9"/>
                    </a:cubicBezTo>
                    <a:cubicBezTo>
                      <a:pt x="17" y="4"/>
                      <a:pt x="13" y="0"/>
                      <a:pt x="9" y="0"/>
                    </a:cubicBezTo>
                    <a:cubicBezTo>
                      <a:pt x="4" y="0"/>
                      <a:pt x="0" y="4"/>
                      <a:pt x="0" y="9"/>
                    </a:cubicBezTo>
                    <a:cubicBezTo>
                      <a:pt x="0" y="13"/>
                      <a:pt x="4" y="17"/>
                      <a:pt x="9" y="17"/>
                    </a:cubicBezTo>
                    <a:close/>
                    <a:moveTo>
                      <a:pt x="9" y="5"/>
                    </a:moveTo>
                    <a:cubicBezTo>
                      <a:pt x="11" y="5"/>
                      <a:pt x="12" y="7"/>
                      <a:pt x="12" y="9"/>
                    </a:cubicBezTo>
                    <a:cubicBezTo>
                      <a:pt x="12" y="11"/>
                      <a:pt x="11" y="12"/>
                      <a:pt x="9" y="12"/>
                    </a:cubicBezTo>
                    <a:cubicBezTo>
                      <a:pt x="7" y="12"/>
                      <a:pt x="5" y="11"/>
                      <a:pt x="5" y="9"/>
                    </a:cubicBezTo>
                    <a:cubicBezTo>
                      <a:pt x="5" y="7"/>
                      <a:pt x="7" y="5"/>
                      <a:pt x="9"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00"/>
                <a:endParaRPr lang="en-US" sz="3200">
                  <a:solidFill>
                    <a:prstClr val="black"/>
                  </a:solidFill>
                </a:endParaRPr>
              </a:p>
            </p:txBody>
          </p:sp>
          <p:sp>
            <p:nvSpPr>
              <p:cNvPr id="19" name="Freeform 18"/>
              <p:cNvSpPr>
                <a:spLocks noEditPoints="1"/>
              </p:cNvSpPr>
              <p:nvPr/>
            </p:nvSpPr>
            <p:spPr bwMode="auto">
              <a:xfrm>
                <a:off x="1358900" y="1679575"/>
                <a:ext cx="755650" cy="642938"/>
              </a:xfrm>
              <a:custGeom>
                <a:avLst/>
                <a:gdLst>
                  <a:gd name="T0" fmla="*/ 99 w 127"/>
                  <a:gd name="T1" fmla="*/ 107 h 108"/>
                  <a:gd name="T2" fmla="*/ 100 w 127"/>
                  <a:gd name="T3" fmla="*/ 108 h 108"/>
                  <a:gd name="T4" fmla="*/ 102 w 127"/>
                  <a:gd name="T5" fmla="*/ 107 h 108"/>
                  <a:gd name="T6" fmla="*/ 103 w 127"/>
                  <a:gd name="T7" fmla="*/ 104 h 108"/>
                  <a:gd name="T8" fmla="*/ 99 w 127"/>
                  <a:gd name="T9" fmla="*/ 88 h 108"/>
                  <a:gd name="T10" fmla="*/ 127 w 127"/>
                  <a:gd name="T11" fmla="*/ 54 h 108"/>
                  <a:gd name="T12" fmla="*/ 87 w 127"/>
                  <a:gd name="T13" fmla="*/ 19 h 108"/>
                  <a:gd name="T14" fmla="*/ 77 w 127"/>
                  <a:gd name="T15" fmla="*/ 20 h 108"/>
                  <a:gd name="T16" fmla="*/ 41 w 127"/>
                  <a:gd name="T17" fmla="*/ 0 h 108"/>
                  <a:gd name="T18" fmla="*/ 0 w 127"/>
                  <a:gd name="T19" fmla="*/ 36 h 108"/>
                  <a:gd name="T20" fmla="*/ 24 w 127"/>
                  <a:gd name="T21" fmla="*/ 68 h 108"/>
                  <a:gd name="T22" fmla="*/ 16 w 127"/>
                  <a:gd name="T23" fmla="*/ 91 h 108"/>
                  <a:gd name="T24" fmla="*/ 16 w 127"/>
                  <a:gd name="T25" fmla="*/ 94 h 108"/>
                  <a:gd name="T26" fmla="*/ 19 w 127"/>
                  <a:gd name="T27" fmla="*/ 95 h 108"/>
                  <a:gd name="T28" fmla="*/ 43 w 127"/>
                  <a:gd name="T29" fmla="*/ 71 h 108"/>
                  <a:gd name="T30" fmla="*/ 51 w 127"/>
                  <a:gd name="T31" fmla="*/ 70 h 108"/>
                  <a:gd name="T32" fmla="*/ 83 w 127"/>
                  <a:gd name="T33" fmla="*/ 89 h 108"/>
                  <a:gd name="T34" fmla="*/ 99 w 127"/>
                  <a:gd name="T35" fmla="*/ 107 h 108"/>
                  <a:gd name="T36" fmla="*/ 85 w 127"/>
                  <a:gd name="T37" fmla="*/ 85 h 108"/>
                  <a:gd name="T38" fmla="*/ 54 w 127"/>
                  <a:gd name="T39" fmla="*/ 66 h 108"/>
                  <a:gd name="T40" fmla="*/ 52 w 127"/>
                  <a:gd name="T41" fmla="*/ 65 h 108"/>
                  <a:gd name="T42" fmla="*/ 51 w 127"/>
                  <a:gd name="T43" fmla="*/ 65 h 108"/>
                  <a:gd name="T44" fmla="*/ 41 w 127"/>
                  <a:gd name="T45" fmla="*/ 67 h 108"/>
                  <a:gd name="T46" fmla="*/ 39 w 127"/>
                  <a:gd name="T47" fmla="*/ 68 h 108"/>
                  <a:gd name="T48" fmla="*/ 39 w 127"/>
                  <a:gd name="T49" fmla="*/ 69 h 108"/>
                  <a:gd name="T50" fmla="*/ 24 w 127"/>
                  <a:gd name="T51" fmla="*/ 87 h 108"/>
                  <a:gd name="T52" fmla="*/ 29 w 127"/>
                  <a:gd name="T53" fmla="*/ 67 h 108"/>
                  <a:gd name="T54" fmla="*/ 29 w 127"/>
                  <a:gd name="T55" fmla="*/ 67 h 108"/>
                  <a:gd name="T56" fmla="*/ 28 w 127"/>
                  <a:gd name="T57" fmla="*/ 64 h 108"/>
                  <a:gd name="T58" fmla="*/ 5 w 127"/>
                  <a:gd name="T59" fmla="*/ 36 h 108"/>
                  <a:gd name="T60" fmla="*/ 41 w 127"/>
                  <a:gd name="T61" fmla="*/ 5 h 108"/>
                  <a:gd name="T62" fmla="*/ 73 w 127"/>
                  <a:gd name="T63" fmla="*/ 23 h 108"/>
                  <a:gd name="T64" fmla="*/ 76 w 127"/>
                  <a:gd name="T65" fmla="*/ 25 h 108"/>
                  <a:gd name="T66" fmla="*/ 87 w 127"/>
                  <a:gd name="T67" fmla="*/ 23 h 108"/>
                  <a:gd name="T68" fmla="*/ 123 w 127"/>
                  <a:gd name="T69" fmla="*/ 54 h 108"/>
                  <a:gd name="T70" fmla="*/ 96 w 127"/>
                  <a:gd name="T71" fmla="*/ 84 h 108"/>
                  <a:gd name="T72" fmla="*/ 94 w 127"/>
                  <a:gd name="T73" fmla="*/ 86 h 108"/>
                  <a:gd name="T74" fmla="*/ 96 w 127"/>
                  <a:gd name="T75" fmla="*/ 99 h 108"/>
                  <a:gd name="T76" fmla="*/ 87 w 127"/>
                  <a:gd name="T77" fmla="*/ 86 h 108"/>
                  <a:gd name="T78" fmla="*/ 85 w 127"/>
                  <a:gd name="T79"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108">
                    <a:moveTo>
                      <a:pt x="99" y="107"/>
                    </a:moveTo>
                    <a:cubicBezTo>
                      <a:pt x="100" y="108"/>
                      <a:pt x="100" y="108"/>
                      <a:pt x="100" y="108"/>
                    </a:cubicBezTo>
                    <a:cubicBezTo>
                      <a:pt x="101" y="108"/>
                      <a:pt x="102" y="108"/>
                      <a:pt x="102" y="107"/>
                    </a:cubicBezTo>
                    <a:cubicBezTo>
                      <a:pt x="103" y="107"/>
                      <a:pt x="103" y="105"/>
                      <a:pt x="103" y="104"/>
                    </a:cubicBezTo>
                    <a:cubicBezTo>
                      <a:pt x="103" y="104"/>
                      <a:pt x="99" y="97"/>
                      <a:pt x="99" y="88"/>
                    </a:cubicBezTo>
                    <a:cubicBezTo>
                      <a:pt x="116" y="84"/>
                      <a:pt x="127" y="70"/>
                      <a:pt x="127" y="54"/>
                    </a:cubicBezTo>
                    <a:cubicBezTo>
                      <a:pt x="127" y="34"/>
                      <a:pt x="109" y="19"/>
                      <a:pt x="87" y="19"/>
                    </a:cubicBezTo>
                    <a:cubicBezTo>
                      <a:pt x="83" y="19"/>
                      <a:pt x="80" y="19"/>
                      <a:pt x="77" y="20"/>
                    </a:cubicBezTo>
                    <a:cubicBezTo>
                      <a:pt x="70" y="8"/>
                      <a:pt x="56" y="0"/>
                      <a:pt x="41" y="0"/>
                    </a:cubicBezTo>
                    <a:cubicBezTo>
                      <a:pt x="18" y="0"/>
                      <a:pt x="0" y="16"/>
                      <a:pt x="0" y="36"/>
                    </a:cubicBezTo>
                    <a:cubicBezTo>
                      <a:pt x="0" y="50"/>
                      <a:pt x="10" y="63"/>
                      <a:pt x="24" y="68"/>
                    </a:cubicBezTo>
                    <a:cubicBezTo>
                      <a:pt x="24" y="81"/>
                      <a:pt x="16" y="91"/>
                      <a:pt x="16" y="91"/>
                    </a:cubicBezTo>
                    <a:cubicBezTo>
                      <a:pt x="15" y="92"/>
                      <a:pt x="15" y="93"/>
                      <a:pt x="16" y="94"/>
                    </a:cubicBezTo>
                    <a:cubicBezTo>
                      <a:pt x="17" y="95"/>
                      <a:pt x="18" y="95"/>
                      <a:pt x="19" y="95"/>
                    </a:cubicBezTo>
                    <a:cubicBezTo>
                      <a:pt x="31" y="89"/>
                      <a:pt x="39" y="82"/>
                      <a:pt x="43" y="71"/>
                    </a:cubicBezTo>
                    <a:cubicBezTo>
                      <a:pt x="45" y="71"/>
                      <a:pt x="48" y="71"/>
                      <a:pt x="51" y="70"/>
                    </a:cubicBezTo>
                    <a:cubicBezTo>
                      <a:pt x="57" y="81"/>
                      <a:pt x="69" y="88"/>
                      <a:pt x="83" y="89"/>
                    </a:cubicBezTo>
                    <a:cubicBezTo>
                      <a:pt x="86" y="96"/>
                      <a:pt x="91" y="102"/>
                      <a:pt x="99" y="107"/>
                    </a:cubicBezTo>
                    <a:close/>
                    <a:moveTo>
                      <a:pt x="85" y="85"/>
                    </a:moveTo>
                    <a:cubicBezTo>
                      <a:pt x="71" y="84"/>
                      <a:pt x="59" y="77"/>
                      <a:pt x="54" y="66"/>
                    </a:cubicBezTo>
                    <a:cubicBezTo>
                      <a:pt x="54" y="66"/>
                      <a:pt x="53" y="65"/>
                      <a:pt x="52" y="65"/>
                    </a:cubicBezTo>
                    <a:cubicBezTo>
                      <a:pt x="52" y="65"/>
                      <a:pt x="51" y="65"/>
                      <a:pt x="51" y="65"/>
                    </a:cubicBezTo>
                    <a:cubicBezTo>
                      <a:pt x="48" y="66"/>
                      <a:pt x="45" y="67"/>
                      <a:pt x="41" y="67"/>
                    </a:cubicBezTo>
                    <a:cubicBezTo>
                      <a:pt x="40" y="67"/>
                      <a:pt x="39" y="67"/>
                      <a:pt x="39" y="68"/>
                    </a:cubicBezTo>
                    <a:cubicBezTo>
                      <a:pt x="39" y="69"/>
                      <a:pt x="39" y="69"/>
                      <a:pt x="39" y="69"/>
                    </a:cubicBezTo>
                    <a:cubicBezTo>
                      <a:pt x="36" y="77"/>
                      <a:pt x="31" y="82"/>
                      <a:pt x="24" y="87"/>
                    </a:cubicBezTo>
                    <a:cubicBezTo>
                      <a:pt x="26" y="82"/>
                      <a:pt x="29" y="75"/>
                      <a:pt x="29" y="67"/>
                    </a:cubicBezTo>
                    <a:cubicBezTo>
                      <a:pt x="29" y="67"/>
                      <a:pt x="29" y="67"/>
                      <a:pt x="29" y="67"/>
                    </a:cubicBezTo>
                    <a:cubicBezTo>
                      <a:pt x="29" y="66"/>
                      <a:pt x="28" y="65"/>
                      <a:pt x="28" y="64"/>
                    </a:cubicBezTo>
                    <a:cubicBezTo>
                      <a:pt x="14" y="60"/>
                      <a:pt x="5" y="48"/>
                      <a:pt x="5" y="36"/>
                    </a:cubicBezTo>
                    <a:cubicBezTo>
                      <a:pt x="5" y="19"/>
                      <a:pt x="21" y="5"/>
                      <a:pt x="41" y="5"/>
                    </a:cubicBezTo>
                    <a:cubicBezTo>
                      <a:pt x="55" y="5"/>
                      <a:pt x="68" y="12"/>
                      <a:pt x="73" y="23"/>
                    </a:cubicBezTo>
                    <a:cubicBezTo>
                      <a:pt x="74" y="24"/>
                      <a:pt x="75" y="25"/>
                      <a:pt x="76" y="25"/>
                    </a:cubicBezTo>
                    <a:cubicBezTo>
                      <a:pt x="80" y="24"/>
                      <a:pt x="83" y="23"/>
                      <a:pt x="87" y="23"/>
                    </a:cubicBezTo>
                    <a:cubicBezTo>
                      <a:pt x="107" y="23"/>
                      <a:pt x="123" y="37"/>
                      <a:pt x="123" y="54"/>
                    </a:cubicBezTo>
                    <a:cubicBezTo>
                      <a:pt x="123" y="68"/>
                      <a:pt x="112" y="81"/>
                      <a:pt x="96" y="84"/>
                    </a:cubicBezTo>
                    <a:cubicBezTo>
                      <a:pt x="95" y="84"/>
                      <a:pt x="94" y="85"/>
                      <a:pt x="94" y="86"/>
                    </a:cubicBezTo>
                    <a:cubicBezTo>
                      <a:pt x="94" y="91"/>
                      <a:pt x="95" y="95"/>
                      <a:pt x="96" y="99"/>
                    </a:cubicBezTo>
                    <a:cubicBezTo>
                      <a:pt x="92" y="95"/>
                      <a:pt x="89" y="91"/>
                      <a:pt x="87" y="86"/>
                    </a:cubicBezTo>
                    <a:cubicBezTo>
                      <a:pt x="86" y="85"/>
                      <a:pt x="86" y="85"/>
                      <a:pt x="85" y="8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00"/>
                <a:endParaRPr lang="en-US" sz="3200">
                  <a:solidFill>
                    <a:prstClr val="black"/>
                  </a:solidFill>
                </a:endParaRPr>
              </a:p>
            </p:txBody>
          </p:sp>
        </p:grpSp>
      </p:grpSp>
      <p:grpSp>
        <p:nvGrpSpPr>
          <p:cNvPr id="20" name="Group 19"/>
          <p:cNvGrpSpPr/>
          <p:nvPr/>
        </p:nvGrpSpPr>
        <p:grpSpPr>
          <a:xfrm>
            <a:off x="7562281" y="239207"/>
            <a:ext cx="1743515" cy="2004740"/>
            <a:chOff x="5995472" y="4749563"/>
            <a:chExt cx="1743515" cy="2004740"/>
          </a:xfrm>
        </p:grpSpPr>
        <p:sp>
          <p:nvSpPr>
            <p:cNvPr id="21" name="Hexagon 20"/>
            <p:cNvSpPr/>
            <p:nvPr/>
          </p:nvSpPr>
          <p:spPr>
            <a:xfrm rot="5400000">
              <a:off x="5864860" y="4880175"/>
              <a:ext cx="2004740" cy="1743515"/>
            </a:xfrm>
            <a:prstGeom prst="hexagon">
              <a:avLst>
                <a:gd name="adj" fmla="val 28802"/>
                <a:gd name="vf" fmla="val 115470"/>
              </a:avLst>
            </a:prstGeom>
            <a:solidFill>
              <a:srgbClr val="E1141E"/>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670560" tIns="0" rIns="0" bIns="0" numCol="1" spcCol="1270" anchor="t" anchorCtr="0">
              <a:noAutofit/>
            </a:bodyPr>
            <a:lstStyle/>
            <a:p>
              <a:pPr algn="ctr" defTabSz="888978">
                <a:lnSpc>
                  <a:spcPct val="90000"/>
                </a:lnSpc>
                <a:spcBef>
                  <a:spcPct val="0"/>
                </a:spcBef>
              </a:pPr>
              <a:r>
                <a:rPr lang="en-US" sz="2133" dirty="0">
                  <a:solidFill>
                    <a:srgbClr val="FFFFFF"/>
                  </a:solidFill>
                </a:rPr>
                <a:t>Control</a:t>
              </a:r>
            </a:p>
            <a:p>
              <a:pPr algn="ctr" defTabSz="888978">
                <a:lnSpc>
                  <a:spcPct val="90000"/>
                </a:lnSpc>
                <a:spcBef>
                  <a:spcPct val="0"/>
                </a:spcBef>
              </a:pPr>
              <a:r>
                <a:rPr lang="en-US" sz="2133" dirty="0">
                  <a:solidFill>
                    <a:srgbClr val="FFFFFF"/>
                  </a:solidFill>
                </a:rPr>
                <a:t>Loop</a:t>
              </a:r>
              <a:endParaRPr lang="en-US" sz="1333" dirty="0">
                <a:solidFill>
                  <a:srgbClr val="FFFFFF"/>
                </a:solidFill>
              </a:endParaRPr>
            </a:p>
          </p:txBody>
        </p:sp>
        <p:sp>
          <p:nvSpPr>
            <p:cNvPr id="22" name="Freeform 123"/>
            <p:cNvSpPr>
              <a:spLocks noEditPoints="1"/>
            </p:cNvSpPr>
            <p:nvPr/>
          </p:nvSpPr>
          <p:spPr bwMode="auto">
            <a:xfrm>
              <a:off x="6500733" y="5004325"/>
              <a:ext cx="697326" cy="699632"/>
            </a:xfrm>
            <a:custGeom>
              <a:avLst/>
              <a:gdLst>
                <a:gd name="T0" fmla="*/ 529 w 676"/>
                <a:gd name="T1" fmla="*/ 279 h 678"/>
                <a:gd name="T2" fmla="*/ 431 w 676"/>
                <a:gd name="T3" fmla="*/ 293 h 678"/>
                <a:gd name="T4" fmla="*/ 409 w 676"/>
                <a:gd name="T5" fmla="*/ 210 h 678"/>
                <a:gd name="T6" fmla="*/ 367 w 676"/>
                <a:gd name="T7" fmla="*/ 125 h 678"/>
                <a:gd name="T8" fmla="*/ 401 w 676"/>
                <a:gd name="T9" fmla="*/ 58 h 678"/>
                <a:gd name="T10" fmla="*/ 504 w 676"/>
                <a:gd name="T11" fmla="*/ 6 h 678"/>
                <a:gd name="T12" fmla="*/ 579 w 676"/>
                <a:gd name="T13" fmla="*/ 18 h 678"/>
                <a:gd name="T14" fmla="*/ 659 w 676"/>
                <a:gd name="T15" fmla="*/ 100 h 678"/>
                <a:gd name="T16" fmla="*/ 676 w 676"/>
                <a:gd name="T17" fmla="*/ 169 h 678"/>
                <a:gd name="T18" fmla="*/ 605 w 676"/>
                <a:gd name="T19" fmla="*/ 241 h 678"/>
                <a:gd name="T20" fmla="*/ 558 w 676"/>
                <a:gd name="T21" fmla="*/ 314 h 678"/>
                <a:gd name="T22" fmla="*/ 539 w 676"/>
                <a:gd name="T23" fmla="*/ 267 h 678"/>
                <a:gd name="T24" fmla="*/ 590 w 676"/>
                <a:gd name="T25" fmla="*/ 242 h 678"/>
                <a:gd name="T26" fmla="*/ 626 w 676"/>
                <a:gd name="T27" fmla="*/ 172 h 678"/>
                <a:gd name="T28" fmla="*/ 655 w 676"/>
                <a:gd name="T29" fmla="*/ 114 h 678"/>
                <a:gd name="T30" fmla="*/ 566 w 676"/>
                <a:gd name="T31" fmla="*/ 67 h 678"/>
                <a:gd name="T32" fmla="*/ 517 w 676"/>
                <a:gd name="T33" fmla="*/ 15 h 678"/>
                <a:gd name="T34" fmla="*/ 500 w 676"/>
                <a:gd name="T35" fmla="*/ 56 h 678"/>
                <a:gd name="T36" fmla="*/ 401 w 676"/>
                <a:gd name="T37" fmla="*/ 73 h 678"/>
                <a:gd name="T38" fmla="*/ 413 w 676"/>
                <a:gd name="T39" fmla="*/ 144 h 678"/>
                <a:gd name="T40" fmla="*/ 422 w 676"/>
                <a:gd name="T41" fmla="*/ 215 h 678"/>
                <a:gd name="T42" fmla="*/ 463 w 676"/>
                <a:gd name="T43" fmla="*/ 255 h 678"/>
                <a:gd name="T44" fmla="*/ 532 w 676"/>
                <a:gd name="T45" fmla="*/ 264 h 678"/>
                <a:gd name="T46" fmla="*/ 478 w 676"/>
                <a:gd name="T47" fmla="*/ 160 h 678"/>
                <a:gd name="T48" fmla="*/ 517 w 676"/>
                <a:gd name="T49" fmla="*/ 199 h 678"/>
                <a:gd name="T50" fmla="*/ 517 w 676"/>
                <a:gd name="T51" fmla="*/ 185 h 678"/>
                <a:gd name="T52" fmla="*/ 258 w 676"/>
                <a:gd name="T53" fmla="*/ 678 h 678"/>
                <a:gd name="T54" fmla="*/ 233 w 676"/>
                <a:gd name="T55" fmla="*/ 615 h 678"/>
                <a:gd name="T56" fmla="*/ 105 w 676"/>
                <a:gd name="T57" fmla="*/ 628 h 678"/>
                <a:gd name="T58" fmla="*/ 90 w 676"/>
                <a:gd name="T59" fmla="*/ 522 h 678"/>
                <a:gd name="T60" fmla="*/ 0 w 676"/>
                <a:gd name="T61" fmla="*/ 424 h 678"/>
                <a:gd name="T62" fmla="*/ 14 w 676"/>
                <a:gd name="T63" fmla="*/ 350 h 678"/>
                <a:gd name="T64" fmla="*/ 91 w 676"/>
                <a:gd name="T65" fmla="*/ 229 h 678"/>
                <a:gd name="T66" fmla="*/ 159 w 676"/>
                <a:gd name="T67" fmla="*/ 185 h 678"/>
                <a:gd name="T68" fmla="*/ 276 w 676"/>
                <a:gd name="T69" fmla="*/ 222 h 678"/>
                <a:gd name="T70" fmla="*/ 378 w 676"/>
                <a:gd name="T71" fmla="*/ 190 h 678"/>
                <a:gd name="T72" fmla="*/ 423 w 676"/>
                <a:gd name="T73" fmla="*/ 310 h 678"/>
                <a:gd name="T74" fmla="*/ 513 w 676"/>
                <a:gd name="T75" fmla="*/ 370 h 678"/>
                <a:gd name="T76" fmla="*/ 456 w 676"/>
                <a:gd name="T77" fmla="*/ 419 h 678"/>
                <a:gd name="T78" fmla="*/ 494 w 676"/>
                <a:gd name="T79" fmla="*/ 527 h 678"/>
                <a:gd name="T80" fmla="*/ 393 w 676"/>
                <a:gd name="T81" fmla="*/ 564 h 678"/>
                <a:gd name="T82" fmla="*/ 325 w 676"/>
                <a:gd name="T83" fmla="*/ 669 h 678"/>
                <a:gd name="T84" fmla="*/ 165 w 676"/>
                <a:gd name="T85" fmla="*/ 577 h 678"/>
                <a:gd name="T86" fmla="*/ 261 w 676"/>
                <a:gd name="T87" fmla="*/ 664 h 678"/>
                <a:gd name="T88" fmla="*/ 323 w 676"/>
                <a:gd name="T89" fmla="*/ 591 h 678"/>
                <a:gd name="T90" fmla="*/ 449 w 676"/>
                <a:gd name="T91" fmla="*/ 573 h 678"/>
                <a:gd name="T92" fmla="*/ 432 w 676"/>
                <a:gd name="T93" fmla="*/ 479 h 678"/>
                <a:gd name="T94" fmla="*/ 445 w 676"/>
                <a:gd name="T95" fmla="*/ 396 h 678"/>
                <a:gd name="T96" fmla="*/ 421 w 676"/>
                <a:gd name="T97" fmla="*/ 325 h 678"/>
                <a:gd name="T98" fmla="*/ 356 w 676"/>
                <a:gd name="T99" fmla="*/ 258 h 678"/>
                <a:gd name="T100" fmla="*/ 286 w 676"/>
                <a:gd name="T101" fmla="*/ 233 h 678"/>
                <a:gd name="T102" fmla="*/ 199 w 676"/>
                <a:gd name="T103" fmla="*/ 245 h 678"/>
                <a:gd name="T104" fmla="*/ 106 w 676"/>
                <a:gd name="T105" fmla="*/ 228 h 678"/>
                <a:gd name="T106" fmla="*/ 85 w 676"/>
                <a:gd name="T107" fmla="*/ 357 h 678"/>
                <a:gd name="T108" fmla="*/ 14 w 676"/>
                <a:gd name="T109" fmla="*/ 419 h 678"/>
                <a:gd name="T110" fmla="*/ 104 w 676"/>
                <a:gd name="T111" fmla="*/ 519 h 678"/>
                <a:gd name="T112" fmla="*/ 109 w 676"/>
                <a:gd name="T113" fmla="*/ 613 h 678"/>
                <a:gd name="T114" fmla="*/ 258 w 676"/>
                <a:gd name="T115" fmla="*/ 484 h 678"/>
                <a:gd name="T116" fmla="*/ 323 w 676"/>
                <a:gd name="T117" fmla="*/ 419 h 678"/>
                <a:gd name="T118" fmla="*/ 207 w 676"/>
                <a:gd name="T119" fmla="*/ 419 h 678"/>
                <a:gd name="T120" fmla="*/ 258 w 676"/>
                <a:gd name="T121" fmla="*/ 36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678">
                  <a:moveTo>
                    <a:pt x="556" y="314"/>
                  </a:moveTo>
                  <a:cubicBezTo>
                    <a:pt x="554" y="314"/>
                    <a:pt x="551" y="313"/>
                    <a:pt x="550" y="311"/>
                  </a:cubicBezTo>
                  <a:cubicBezTo>
                    <a:pt x="529" y="279"/>
                    <a:pt x="529" y="279"/>
                    <a:pt x="529" y="279"/>
                  </a:cubicBezTo>
                  <a:cubicBezTo>
                    <a:pt x="508" y="281"/>
                    <a:pt x="488" y="277"/>
                    <a:pt x="468" y="269"/>
                  </a:cubicBezTo>
                  <a:cubicBezTo>
                    <a:pt x="439" y="293"/>
                    <a:pt x="439" y="293"/>
                    <a:pt x="439" y="293"/>
                  </a:cubicBezTo>
                  <a:cubicBezTo>
                    <a:pt x="437" y="295"/>
                    <a:pt x="433" y="295"/>
                    <a:pt x="431" y="293"/>
                  </a:cubicBezTo>
                  <a:cubicBezTo>
                    <a:pt x="412" y="281"/>
                    <a:pt x="397" y="266"/>
                    <a:pt x="385" y="248"/>
                  </a:cubicBezTo>
                  <a:cubicBezTo>
                    <a:pt x="383" y="245"/>
                    <a:pt x="383" y="242"/>
                    <a:pt x="385" y="239"/>
                  </a:cubicBezTo>
                  <a:cubicBezTo>
                    <a:pt x="409" y="210"/>
                    <a:pt x="409" y="210"/>
                    <a:pt x="409" y="210"/>
                  </a:cubicBezTo>
                  <a:cubicBezTo>
                    <a:pt x="401" y="194"/>
                    <a:pt x="398" y="177"/>
                    <a:pt x="398" y="160"/>
                  </a:cubicBezTo>
                  <a:cubicBezTo>
                    <a:pt x="398" y="155"/>
                    <a:pt x="398" y="151"/>
                    <a:pt x="398" y="146"/>
                  </a:cubicBezTo>
                  <a:cubicBezTo>
                    <a:pt x="367" y="125"/>
                    <a:pt x="367" y="125"/>
                    <a:pt x="367" y="125"/>
                  </a:cubicBezTo>
                  <a:cubicBezTo>
                    <a:pt x="364" y="124"/>
                    <a:pt x="363" y="120"/>
                    <a:pt x="364" y="117"/>
                  </a:cubicBezTo>
                  <a:cubicBezTo>
                    <a:pt x="370" y="96"/>
                    <a:pt x="380" y="77"/>
                    <a:pt x="393" y="60"/>
                  </a:cubicBezTo>
                  <a:cubicBezTo>
                    <a:pt x="395" y="57"/>
                    <a:pt x="399" y="57"/>
                    <a:pt x="401" y="58"/>
                  </a:cubicBezTo>
                  <a:cubicBezTo>
                    <a:pt x="437" y="71"/>
                    <a:pt x="437" y="71"/>
                    <a:pt x="437" y="71"/>
                  </a:cubicBezTo>
                  <a:cubicBezTo>
                    <a:pt x="453" y="57"/>
                    <a:pt x="472" y="47"/>
                    <a:pt x="494" y="43"/>
                  </a:cubicBezTo>
                  <a:cubicBezTo>
                    <a:pt x="504" y="6"/>
                    <a:pt x="504" y="6"/>
                    <a:pt x="504" y="6"/>
                  </a:cubicBezTo>
                  <a:cubicBezTo>
                    <a:pt x="505" y="3"/>
                    <a:pt x="507" y="1"/>
                    <a:pt x="510" y="1"/>
                  </a:cubicBezTo>
                  <a:cubicBezTo>
                    <a:pt x="532" y="0"/>
                    <a:pt x="554" y="4"/>
                    <a:pt x="574" y="11"/>
                  </a:cubicBezTo>
                  <a:cubicBezTo>
                    <a:pt x="577" y="12"/>
                    <a:pt x="579" y="15"/>
                    <a:pt x="579" y="18"/>
                  </a:cubicBezTo>
                  <a:cubicBezTo>
                    <a:pt x="577" y="56"/>
                    <a:pt x="577" y="56"/>
                    <a:pt x="577" y="56"/>
                  </a:cubicBezTo>
                  <a:cubicBezTo>
                    <a:pt x="596" y="67"/>
                    <a:pt x="611" y="83"/>
                    <a:pt x="621" y="102"/>
                  </a:cubicBezTo>
                  <a:cubicBezTo>
                    <a:pt x="659" y="100"/>
                    <a:pt x="659" y="100"/>
                    <a:pt x="659" y="100"/>
                  </a:cubicBezTo>
                  <a:cubicBezTo>
                    <a:pt x="662" y="100"/>
                    <a:pt x="665" y="102"/>
                    <a:pt x="666" y="105"/>
                  </a:cubicBezTo>
                  <a:cubicBezTo>
                    <a:pt x="673" y="122"/>
                    <a:pt x="676" y="141"/>
                    <a:pt x="676" y="160"/>
                  </a:cubicBezTo>
                  <a:cubicBezTo>
                    <a:pt x="676" y="163"/>
                    <a:pt x="676" y="166"/>
                    <a:pt x="676" y="169"/>
                  </a:cubicBezTo>
                  <a:cubicBezTo>
                    <a:pt x="676" y="172"/>
                    <a:pt x="674" y="174"/>
                    <a:pt x="671" y="175"/>
                  </a:cubicBezTo>
                  <a:cubicBezTo>
                    <a:pt x="634" y="185"/>
                    <a:pt x="634" y="185"/>
                    <a:pt x="634" y="185"/>
                  </a:cubicBezTo>
                  <a:cubicBezTo>
                    <a:pt x="629" y="206"/>
                    <a:pt x="619" y="225"/>
                    <a:pt x="605" y="241"/>
                  </a:cubicBezTo>
                  <a:cubicBezTo>
                    <a:pt x="618" y="277"/>
                    <a:pt x="618" y="277"/>
                    <a:pt x="618" y="277"/>
                  </a:cubicBezTo>
                  <a:cubicBezTo>
                    <a:pt x="619" y="279"/>
                    <a:pt x="618" y="283"/>
                    <a:pt x="616" y="284"/>
                  </a:cubicBezTo>
                  <a:cubicBezTo>
                    <a:pt x="598" y="298"/>
                    <a:pt x="579" y="308"/>
                    <a:pt x="558" y="314"/>
                  </a:cubicBezTo>
                  <a:cubicBezTo>
                    <a:pt x="557" y="314"/>
                    <a:pt x="557" y="314"/>
                    <a:pt x="556" y="314"/>
                  </a:cubicBezTo>
                  <a:close/>
                  <a:moveTo>
                    <a:pt x="533" y="264"/>
                  </a:moveTo>
                  <a:cubicBezTo>
                    <a:pt x="535" y="264"/>
                    <a:pt x="538" y="265"/>
                    <a:pt x="539" y="267"/>
                  </a:cubicBezTo>
                  <a:cubicBezTo>
                    <a:pt x="559" y="299"/>
                    <a:pt x="559" y="299"/>
                    <a:pt x="559" y="299"/>
                  </a:cubicBezTo>
                  <a:cubicBezTo>
                    <a:pt x="575" y="294"/>
                    <a:pt x="590" y="286"/>
                    <a:pt x="603" y="277"/>
                  </a:cubicBezTo>
                  <a:cubicBezTo>
                    <a:pt x="590" y="242"/>
                    <a:pt x="590" y="242"/>
                    <a:pt x="590" y="242"/>
                  </a:cubicBezTo>
                  <a:cubicBezTo>
                    <a:pt x="589" y="239"/>
                    <a:pt x="590" y="236"/>
                    <a:pt x="592" y="234"/>
                  </a:cubicBezTo>
                  <a:cubicBezTo>
                    <a:pt x="607" y="219"/>
                    <a:pt x="617" y="199"/>
                    <a:pt x="621" y="178"/>
                  </a:cubicBezTo>
                  <a:cubicBezTo>
                    <a:pt x="621" y="175"/>
                    <a:pt x="623" y="173"/>
                    <a:pt x="626" y="172"/>
                  </a:cubicBezTo>
                  <a:cubicBezTo>
                    <a:pt x="662" y="163"/>
                    <a:pt x="662" y="163"/>
                    <a:pt x="662" y="163"/>
                  </a:cubicBezTo>
                  <a:cubicBezTo>
                    <a:pt x="662" y="162"/>
                    <a:pt x="662" y="161"/>
                    <a:pt x="662" y="160"/>
                  </a:cubicBezTo>
                  <a:cubicBezTo>
                    <a:pt x="662" y="144"/>
                    <a:pt x="660" y="129"/>
                    <a:pt x="655" y="114"/>
                  </a:cubicBezTo>
                  <a:cubicBezTo>
                    <a:pt x="618" y="116"/>
                    <a:pt x="618" y="116"/>
                    <a:pt x="618" y="116"/>
                  </a:cubicBezTo>
                  <a:cubicBezTo>
                    <a:pt x="615" y="116"/>
                    <a:pt x="612" y="114"/>
                    <a:pt x="611" y="112"/>
                  </a:cubicBezTo>
                  <a:cubicBezTo>
                    <a:pt x="601" y="92"/>
                    <a:pt x="586" y="77"/>
                    <a:pt x="566" y="67"/>
                  </a:cubicBezTo>
                  <a:cubicBezTo>
                    <a:pt x="564" y="65"/>
                    <a:pt x="562" y="63"/>
                    <a:pt x="563" y="60"/>
                  </a:cubicBezTo>
                  <a:cubicBezTo>
                    <a:pt x="565" y="23"/>
                    <a:pt x="565" y="23"/>
                    <a:pt x="565" y="23"/>
                  </a:cubicBezTo>
                  <a:cubicBezTo>
                    <a:pt x="549" y="17"/>
                    <a:pt x="533" y="15"/>
                    <a:pt x="517" y="15"/>
                  </a:cubicBezTo>
                  <a:cubicBezTo>
                    <a:pt x="517" y="15"/>
                    <a:pt x="516" y="15"/>
                    <a:pt x="516" y="15"/>
                  </a:cubicBezTo>
                  <a:cubicBezTo>
                    <a:pt x="506" y="51"/>
                    <a:pt x="506" y="51"/>
                    <a:pt x="506" y="51"/>
                  </a:cubicBezTo>
                  <a:cubicBezTo>
                    <a:pt x="505" y="53"/>
                    <a:pt x="503" y="55"/>
                    <a:pt x="500" y="56"/>
                  </a:cubicBezTo>
                  <a:cubicBezTo>
                    <a:pt x="479" y="59"/>
                    <a:pt x="459" y="69"/>
                    <a:pt x="443" y="84"/>
                  </a:cubicBezTo>
                  <a:cubicBezTo>
                    <a:pt x="442" y="86"/>
                    <a:pt x="439" y="87"/>
                    <a:pt x="436" y="86"/>
                  </a:cubicBezTo>
                  <a:cubicBezTo>
                    <a:pt x="401" y="73"/>
                    <a:pt x="401" y="73"/>
                    <a:pt x="401" y="73"/>
                  </a:cubicBezTo>
                  <a:cubicBezTo>
                    <a:pt x="391" y="86"/>
                    <a:pt x="384" y="101"/>
                    <a:pt x="379" y="116"/>
                  </a:cubicBezTo>
                  <a:cubicBezTo>
                    <a:pt x="410" y="137"/>
                    <a:pt x="410" y="137"/>
                    <a:pt x="410" y="137"/>
                  </a:cubicBezTo>
                  <a:cubicBezTo>
                    <a:pt x="412" y="138"/>
                    <a:pt x="413" y="141"/>
                    <a:pt x="413" y="144"/>
                  </a:cubicBezTo>
                  <a:cubicBezTo>
                    <a:pt x="412" y="149"/>
                    <a:pt x="412" y="154"/>
                    <a:pt x="412" y="160"/>
                  </a:cubicBezTo>
                  <a:cubicBezTo>
                    <a:pt x="412" y="176"/>
                    <a:pt x="415" y="193"/>
                    <a:pt x="423" y="207"/>
                  </a:cubicBezTo>
                  <a:cubicBezTo>
                    <a:pt x="424" y="210"/>
                    <a:pt x="424" y="213"/>
                    <a:pt x="422" y="215"/>
                  </a:cubicBezTo>
                  <a:cubicBezTo>
                    <a:pt x="399" y="244"/>
                    <a:pt x="399" y="244"/>
                    <a:pt x="399" y="244"/>
                  </a:cubicBezTo>
                  <a:cubicBezTo>
                    <a:pt x="409" y="258"/>
                    <a:pt x="421" y="269"/>
                    <a:pt x="434" y="279"/>
                  </a:cubicBezTo>
                  <a:cubicBezTo>
                    <a:pt x="463" y="255"/>
                    <a:pt x="463" y="255"/>
                    <a:pt x="463" y="255"/>
                  </a:cubicBezTo>
                  <a:cubicBezTo>
                    <a:pt x="465" y="254"/>
                    <a:pt x="468" y="253"/>
                    <a:pt x="471" y="254"/>
                  </a:cubicBezTo>
                  <a:cubicBezTo>
                    <a:pt x="485" y="262"/>
                    <a:pt x="501" y="265"/>
                    <a:pt x="517" y="265"/>
                  </a:cubicBezTo>
                  <a:cubicBezTo>
                    <a:pt x="522" y="265"/>
                    <a:pt x="527" y="265"/>
                    <a:pt x="532" y="264"/>
                  </a:cubicBezTo>
                  <a:cubicBezTo>
                    <a:pt x="532" y="264"/>
                    <a:pt x="533" y="264"/>
                    <a:pt x="533" y="264"/>
                  </a:cubicBezTo>
                  <a:close/>
                  <a:moveTo>
                    <a:pt x="517" y="199"/>
                  </a:moveTo>
                  <a:cubicBezTo>
                    <a:pt x="496" y="199"/>
                    <a:pt x="478" y="181"/>
                    <a:pt x="478" y="160"/>
                  </a:cubicBezTo>
                  <a:cubicBezTo>
                    <a:pt x="478" y="138"/>
                    <a:pt x="496" y="121"/>
                    <a:pt x="517" y="121"/>
                  </a:cubicBezTo>
                  <a:cubicBezTo>
                    <a:pt x="539" y="121"/>
                    <a:pt x="556" y="138"/>
                    <a:pt x="556" y="160"/>
                  </a:cubicBezTo>
                  <a:cubicBezTo>
                    <a:pt x="556" y="181"/>
                    <a:pt x="539" y="199"/>
                    <a:pt x="517" y="199"/>
                  </a:cubicBezTo>
                  <a:close/>
                  <a:moveTo>
                    <a:pt x="517" y="135"/>
                  </a:moveTo>
                  <a:cubicBezTo>
                    <a:pt x="503" y="135"/>
                    <a:pt x="492" y="146"/>
                    <a:pt x="492" y="160"/>
                  </a:cubicBezTo>
                  <a:cubicBezTo>
                    <a:pt x="492" y="174"/>
                    <a:pt x="503" y="185"/>
                    <a:pt x="517" y="185"/>
                  </a:cubicBezTo>
                  <a:cubicBezTo>
                    <a:pt x="531" y="185"/>
                    <a:pt x="542" y="174"/>
                    <a:pt x="542" y="160"/>
                  </a:cubicBezTo>
                  <a:cubicBezTo>
                    <a:pt x="542" y="146"/>
                    <a:pt x="531" y="135"/>
                    <a:pt x="517" y="135"/>
                  </a:cubicBezTo>
                  <a:close/>
                  <a:moveTo>
                    <a:pt x="258" y="678"/>
                  </a:moveTo>
                  <a:cubicBezTo>
                    <a:pt x="256" y="678"/>
                    <a:pt x="256" y="678"/>
                    <a:pt x="256" y="678"/>
                  </a:cubicBezTo>
                  <a:cubicBezTo>
                    <a:pt x="252" y="678"/>
                    <a:pt x="250" y="676"/>
                    <a:pt x="249" y="673"/>
                  </a:cubicBezTo>
                  <a:cubicBezTo>
                    <a:pt x="233" y="615"/>
                    <a:pt x="233" y="615"/>
                    <a:pt x="233" y="615"/>
                  </a:cubicBezTo>
                  <a:cubicBezTo>
                    <a:pt x="208" y="612"/>
                    <a:pt x="184" y="604"/>
                    <a:pt x="162" y="592"/>
                  </a:cubicBezTo>
                  <a:cubicBezTo>
                    <a:pt x="113" y="628"/>
                    <a:pt x="113" y="628"/>
                    <a:pt x="113" y="628"/>
                  </a:cubicBezTo>
                  <a:cubicBezTo>
                    <a:pt x="111" y="630"/>
                    <a:pt x="108" y="630"/>
                    <a:pt x="105" y="628"/>
                  </a:cubicBezTo>
                  <a:cubicBezTo>
                    <a:pt x="86" y="614"/>
                    <a:pt x="69" y="598"/>
                    <a:pt x="55" y="579"/>
                  </a:cubicBezTo>
                  <a:cubicBezTo>
                    <a:pt x="53" y="577"/>
                    <a:pt x="53" y="574"/>
                    <a:pt x="55" y="571"/>
                  </a:cubicBezTo>
                  <a:cubicBezTo>
                    <a:pt x="90" y="522"/>
                    <a:pt x="90" y="522"/>
                    <a:pt x="90" y="522"/>
                  </a:cubicBezTo>
                  <a:cubicBezTo>
                    <a:pt x="75" y="499"/>
                    <a:pt x="66" y="474"/>
                    <a:pt x="62" y="447"/>
                  </a:cubicBezTo>
                  <a:cubicBezTo>
                    <a:pt x="5" y="431"/>
                    <a:pt x="5" y="431"/>
                    <a:pt x="5" y="431"/>
                  </a:cubicBezTo>
                  <a:cubicBezTo>
                    <a:pt x="2" y="430"/>
                    <a:pt x="0" y="427"/>
                    <a:pt x="0" y="424"/>
                  </a:cubicBezTo>
                  <a:cubicBezTo>
                    <a:pt x="0" y="423"/>
                    <a:pt x="0" y="421"/>
                    <a:pt x="0" y="419"/>
                  </a:cubicBezTo>
                  <a:cubicBezTo>
                    <a:pt x="0" y="398"/>
                    <a:pt x="2" y="376"/>
                    <a:pt x="8" y="355"/>
                  </a:cubicBezTo>
                  <a:cubicBezTo>
                    <a:pt x="8" y="352"/>
                    <a:pt x="11" y="350"/>
                    <a:pt x="14" y="350"/>
                  </a:cubicBezTo>
                  <a:cubicBezTo>
                    <a:pt x="74" y="348"/>
                    <a:pt x="74" y="348"/>
                    <a:pt x="74" y="348"/>
                  </a:cubicBezTo>
                  <a:cubicBezTo>
                    <a:pt x="83" y="324"/>
                    <a:pt x="97" y="302"/>
                    <a:pt x="114" y="283"/>
                  </a:cubicBezTo>
                  <a:cubicBezTo>
                    <a:pt x="91" y="229"/>
                    <a:pt x="91" y="229"/>
                    <a:pt x="91" y="229"/>
                  </a:cubicBezTo>
                  <a:cubicBezTo>
                    <a:pt x="89" y="226"/>
                    <a:pt x="90" y="223"/>
                    <a:pt x="93" y="221"/>
                  </a:cubicBezTo>
                  <a:cubicBezTo>
                    <a:pt x="110" y="206"/>
                    <a:pt x="130" y="193"/>
                    <a:pt x="151" y="184"/>
                  </a:cubicBezTo>
                  <a:cubicBezTo>
                    <a:pt x="154" y="182"/>
                    <a:pt x="157" y="183"/>
                    <a:pt x="159" y="185"/>
                  </a:cubicBezTo>
                  <a:cubicBezTo>
                    <a:pt x="199" y="230"/>
                    <a:pt x="199" y="230"/>
                    <a:pt x="199" y="230"/>
                  </a:cubicBezTo>
                  <a:cubicBezTo>
                    <a:pt x="218" y="224"/>
                    <a:pt x="238" y="221"/>
                    <a:pt x="258" y="221"/>
                  </a:cubicBezTo>
                  <a:cubicBezTo>
                    <a:pt x="264" y="221"/>
                    <a:pt x="270" y="222"/>
                    <a:pt x="276" y="222"/>
                  </a:cubicBezTo>
                  <a:cubicBezTo>
                    <a:pt x="304" y="170"/>
                    <a:pt x="304" y="170"/>
                    <a:pt x="304" y="170"/>
                  </a:cubicBezTo>
                  <a:cubicBezTo>
                    <a:pt x="306" y="167"/>
                    <a:pt x="309" y="165"/>
                    <a:pt x="312" y="166"/>
                  </a:cubicBezTo>
                  <a:cubicBezTo>
                    <a:pt x="335" y="171"/>
                    <a:pt x="357" y="179"/>
                    <a:pt x="378" y="190"/>
                  </a:cubicBezTo>
                  <a:cubicBezTo>
                    <a:pt x="380" y="191"/>
                    <a:pt x="382" y="194"/>
                    <a:pt x="381" y="197"/>
                  </a:cubicBezTo>
                  <a:cubicBezTo>
                    <a:pt x="371" y="256"/>
                    <a:pt x="371" y="256"/>
                    <a:pt x="371" y="256"/>
                  </a:cubicBezTo>
                  <a:cubicBezTo>
                    <a:pt x="391" y="271"/>
                    <a:pt x="410" y="289"/>
                    <a:pt x="423" y="310"/>
                  </a:cubicBezTo>
                  <a:cubicBezTo>
                    <a:pt x="482" y="300"/>
                    <a:pt x="482" y="300"/>
                    <a:pt x="482" y="300"/>
                  </a:cubicBezTo>
                  <a:cubicBezTo>
                    <a:pt x="485" y="299"/>
                    <a:pt x="489" y="301"/>
                    <a:pt x="490" y="303"/>
                  </a:cubicBezTo>
                  <a:cubicBezTo>
                    <a:pt x="500" y="325"/>
                    <a:pt x="508" y="347"/>
                    <a:pt x="513" y="370"/>
                  </a:cubicBezTo>
                  <a:cubicBezTo>
                    <a:pt x="513" y="373"/>
                    <a:pt x="512" y="376"/>
                    <a:pt x="509" y="378"/>
                  </a:cubicBezTo>
                  <a:cubicBezTo>
                    <a:pt x="456" y="406"/>
                    <a:pt x="456" y="406"/>
                    <a:pt x="456" y="406"/>
                  </a:cubicBezTo>
                  <a:cubicBezTo>
                    <a:pt x="456" y="410"/>
                    <a:pt x="456" y="415"/>
                    <a:pt x="456" y="419"/>
                  </a:cubicBezTo>
                  <a:cubicBezTo>
                    <a:pt x="456" y="439"/>
                    <a:pt x="453" y="459"/>
                    <a:pt x="447" y="479"/>
                  </a:cubicBezTo>
                  <a:cubicBezTo>
                    <a:pt x="492" y="519"/>
                    <a:pt x="492" y="519"/>
                    <a:pt x="492" y="519"/>
                  </a:cubicBezTo>
                  <a:cubicBezTo>
                    <a:pt x="494" y="521"/>
                    <a:pt x="495" y="524"/>
                    <a:pt x="494" y="527"/>
                  </a:cubicBezTo>
                  <a:cubicBezTo>
                    <a:pt x="484" y="548"/>
                    <a:pt x="471" y="568"/>
                    <a:pt x="456" y="586"/>
                  </a:cubicBezTo>
                  <a:cubicBezTo>
                    <a:pt x="454" y="589"/>
                    <a:pt x="451" y="589"/>
                    <a:pt x="448" y="588"/>
                  </a:cubicBezTo>
                  <a:cubicBezTo>
                    <a:pt x="393" y="564"/>
                    <a:pt x="393" y="564"/>
                    <a:pt x="393" y="564"/>
                  </a:cubicBezTo>
                  <a:cubicBezTo>
                    <a:pt x="375" y="581"/>
                    <a:pt x="355" y="594"/>
                    <a:pt x="333" y="603"/>
                  </a:cubicBezTo>
                  <a:cubicBezTo>
                    <a:pt x="330" y="663"/>
                    <a:pt x="330" y="663"/>
                    <a:pt x="330" y="663"/>
                  </a:cubicBezTo>
                  <a:cubicBezTo>
                    <a:pt x="330" y="666"/>
                    <a:pt x="328" y="669"/>
                    <a:pt x="325" y="669"/>
                  </a:cubicBezTo>
                  <a:cubicBezTo>
                    <a:pt x="303" y="675"/>
                    <a:pt x="281" y="678"/>
                    <a:pt x="258" y="678"/>
                  </a:cubicBezTo>
                  <a:close/>
                  <a:moveTo>
                    <a:pt x="161" y="576"/>
                  </a:moveTo>
                  <a:cubicBezTo>
                    <a:pt x="162" y="576"/>
                    <a:pt x="164" y="577"/>
                    <a:pt x="165" y="577"/>
                  </a:cubicBezTo>
                  <a:cubicBezTo>
                    <a:pt x="188" y="591"/>
                    <a:pt x="213" y="599"/>
                    <a:pt x="239" y="602"/>
                  </a:cubicBezTo>
                  <a:cubicBezTo>
                    <a:pt x="242" y="602"/>
                    <a:pt x="244" y="604"/>
                    <a:pt x="245" y="607"/>
                  </a:cubicBezTo>
                  <a:cubicBezTo>
                    <a:pt x="261" y="664"/>
                    <a:pt x="261" y="664"/>
                    <a:pt x="261" y="664"/>
                  </a:cubicBezTo>
                  <a:cubicBezTo>
                    <a:pt x="280" y="664"/>
                    <a:pt x="298" y="661"/>
                    <a:pt x="316" y="657"/>
                  </a:cubicBezTo>
                  <a:cubicBezTo>
                    <a:pt x="319" y="598"/>
                    <a:pt x="319" y="598"/>
                    <a:pt x="319" y="598"/>
                  </a:cubicBezTo>
                  <a:cubicBezTo>
                    <a:pt x="319" y="595"/>
                    <a:pt x="321" y="592"/>
                    <a:pt x="323" y="591"/>
                  </a:cubicBezTo>
                  <a:cubicBezTo>
                    <a:pt x="347" y="582"/>
                    <a:pt x="368" y="569"/>
                    <a:pt x="387" y="551"/>
                  </a:cubicBezTo>
                  <a:cubicBezTo>
                    <a:pt x="389" y="549"/>
                    <a:pt x="392" y="548"/>
                    <a:pt x="394" y="549"/>
                  </a:cubicBezTo>
                  <a:cubicBezTo>
                    <a:pt x="449" y="573"/>
                    <a:pt x="449" y="573"/>
                    <a:pt x="449" y="573"/>
                  </a:cubicBezTo>
                  <a:cubicBezTo>
                    <a:pt x="461" y="558"/>
                    <a:pt x="471" y="542"/>
                    <a:pt x="479" y="526"/>
                  </a:cubicBezTo>
                  <a:cubicBezTo>
                    <a:pt x="434" y="486"/>
                    <a:pt x="434" y="486"/>
                    <a:pt x="434" y="486"/>
                  </a:cubicBezTo>
                  <a:cubicBezTo>
                    <a:pt x="432" y="484"/>
                    <a:pt x="431" y="481"/>
                    <a:pt x="432" y="479"/>
                  </a:cubicBezTo>
                  <a:cubicBezTo>
                    <a:pt x="439" y="459"/>
                    <a:pt x="442" y="439"/>
                    <a:pt x="442" y="419"/>
                  </a:cubicBezTo>
                  <a:cubicBezTo>
                    <a:pt x="442" y="414"/>
                    <a:pt x="442" y="408"/>
                    <a:pt x="441" y="402"/>
                  </a:cubicBezTo>
                  <a:cubicBezTo>
                    <a:pt x="441" y="400"/>
                    <a:pt x="443" y="397"/>
                    <a:pt x="445" y="396"/>
                  </a:cubicBezTo>
                  <a:cubicBezTo>
                    <a:pt x="498" y="368"/>
                    <a:pt x="498" y="368"/>
                    <a:pt x="498" y="368"/>
                  </a:cubicBezTo>
                  <a:cubicBezTo>
                    <a:pt x="494" y="349"/>
                    <a:pt x="488" y="331"/>
                    <a:pt x="480" y="314"/>
                  </a:cubicBezTo>
                  <a:cubicBezTo>
                    <a:pt x="421" y="325"/>
                    <a:pt x="421" y="325"/>
                    <a:pt x="421" y="325"/>
                  </a:cubicBezTo>
                  <a:cubicBezTo>
                    <a:pt x="419" y="325"/>
                    <a:pt x="416" y="324"/>
                    <a:pt x="414" y="322"/>
                  </a:cubicBezTo>
                  <a:cubicBezTo>
                    <a:pt x="400" y="299"/>
                    <a:pt x="381" y="280"/>
                    <a:pt x="359" y="265"/>
                  </a:cubicBezTo>
                  <a:cubicBezTo>
                    <a:pt x="357" y="264"/>
                    <a:pt x="356" y="261"/>
                    <a:pt x="356" y="258"/>
                  </a:cubicBezTo>
                  <a:cubicBezTo>
                    <a:pt x="367" y="200"/>
                    <a:pt x="367" y="200"/>
                    <a:pt x="367" y="200"/>
                  </a:cubicBezTo>
                  <a:cubicBezTo>
                    <a:pt x="350" y="191"/>
                    <a:pt x="332" y="185"/>
                    <a:pt x="314" y="181"/>
                  </a:cubicBezTo>
                  <a:cubicBezTo>
                    <a:pt x="286" y="233"/>
                    <a:pt x="286" y="233"/>
                    <a:pt x="286" y="233"/>
                  </a:cubicBezTo>
                  <a:cubicBezTo>
                    <a:pt x="285" y="235"/>
                    <a:pt x="282" y="237"/>
                    <a:pt x="279" y="237"/>
                  </a:cubicBezTo>
                  <a:cubicBezTo>
                    <a:pt x="272" y="236"/>
                    <a:pt x="265" y="235"/>
                    <a:pt x="258" y="235"/>
                  </a:cubicBezTo>
                  <a:cubicBezTo>
                    <a:pt x="238" y="235"/>
                    <a:pt x="218" y="239"/>
                    <a:pt x="199" y="245"/>
                  </a:cubicBezTo>
                  <a:cubicBezTo>
                    <a:pt x="197" y="246"/>
                    <a:pt x="194" y="245"/>
                    <a:pt x="192" y="243"/>
                  </a:cubicBezTo>
                  <a:cubicBezTo>
                    <a:pt x="152" y="198"/>
                    <a:pt x="152" y="198"/>
                    <a:pt x="152" y="198"/>
                  </a:cubicBezTo>
                  <a:cubicBezTo>
                    <a:pt x="136" y="207"/>
                    <a:pt x="120" y="216"/>
                    <a:pt x="106" y="228"/>
                  </a:cubicBezTo>
                  <a:cubicBezTo>
                    <a:pt x="129" y="282"/>
                    <a:pt x="129" y="282"/>
                    <a:pt x="129" y="282"/>
                  </a:cubicBezTo>
                  <a:cubicBezTo>
                    <a:pt x="130" y="285"/>
                    <a:pt x="130" y="288"/>
                    <a:pt x="128" y="290"/>
                  </a:cubicBezTo>
                  <a:cubicBezTo>
                    <a:pt x="109" y="309"/>
                    <a:pt x="94" y="332"/>
                    <a:pt x="85" y="357"/>
                  </a:cubicBezTo>
                  <a:cubicBezTo>
                    <a:pt x="84" y="360"/>
                    <a:pt x="82" y="361"/>
                    <a:pt x="79" y="362"/>
                  </a:cubicBezTo>
                  <a:cubicBezTo>
                    <a:pt x="20" y="364"/>
                    <a:pt x="20" y="364"/>
                    <a:pt x="20" y="364"/>
                  </a:cubicBezTo>
                  <a:cubicBezTo>
                    <a:pt x="16" y="382"/>
                    <a:pt x="14" y="400"/>
                    <a:pt x="14" y="419"/>
                  </a:cubicBezTo>
                  <a:cubicBezTo>
                    <a:pt x="71" y="435"/>
                    <a:pt x="71" y="435"/>
                    <a:pt x="71" y="435"/>
                  </a:cubicBezTo>
                  <a:cubicBezTo>
                    <a:pt x="73" y="435"/>
                    <a:pt x="75" y="438"/>
                    <a:pt x="76" y="441"/>
                  </a:cubicBezTo>
                  <a:cubicBezTo>
                    <a:pt x="79" y="468"/>
                    <a:pt x="89" y="495"/>
                    <a:pt x="104" y="519"/>
                  </a:cubicBezTo>
                  <a:cubicBezTo>
                    <a:pt x="105" y="521"/>
                    <a:pt x="105" y="524"/>
                    <a:pt x="104" y="527"/>
                  </a:cubicBezTo>
                  <a:cubicBezTo>
                    <a:pt x="69" y="575"/>
                    <a:pt x="69" y="575"/>
                    <a:pt x="69" y="575"/>
                  </a:cubicBezTo>
                  <a:cubicBezTo>
                    <a:pt x="81" y="589"/>
                    <a:pt x="94" y="602"/>
                    <a:pt x="109" y="613"/>
                  </a:cubicBezTo>
                  <a:cubicBezTo>
                    <a:pt x="157" y="578"/>
                    <a:pt x="157" y="578"/>
                    <a:pt x="157" y="578"/>
                  </a:cubicBezTo>
                  <a:cubicBezTo>
                    <a:pt x="158" y="577"/>
                    <a:pt x="160" y="576"/>
                    <a:pt x="161" y="576"/>
                  </a:cubicBezTo>
                  <a:close/>
                  <a:moveTo>
                    <a:pt x="258" y="484"/>
                  </a:moveTo>
                  <a:cubicBezTo>
                    <a:pt x="223" y="484"/>
                    <a:pt x="193" y="455"/>
                    <a:pt x="193" y="419"/>
                  </a:cubicBezTo>
                  <a:cubicBezTo>
                    <a:pt x="193" y="383"/>
                    <a:pt x="223" y="354"/>
                    <a:pt x="258" y="354"/>
                  </a:cubicBezTo>
                  <a:cubicBezTo>
                    <a:pt x="294" y="354"/>
                    <a:pt x="323" y="383"/>
                    <a:pt x="323" y="419"/>
                  </a:cubicBezTo>
                  <a:cubicBezTo>
                    <a:pt x="323" y="455"/>
                    <a:pt x="294" y="484"/>
                    <a:pt x="258" y="484"/>
                  </a:cubicBezTo>
                  <a:close/>
                  <a:moveTo>
                    <a:pt x="258" y="368"/>
                  </a:moveTo>
                  <a:cubicBezTo>
                    <a:pt x="230" y="368"/>
                    <a:pt x="207" y="391"/>
                    <a:pt x="207" y="419"/>
                  </a:cubicBezTo>
                  <a:cubicBezTo>
                    <a:pt x="207" y="447"/>
                    <a:pt x="230" y="470"/>
                    <a:pt x="258" y="470"/>
                  </a:cubicBezTo>
                  <a:cubicBezTo>
                    <a:pt x="286" y="470"/>
                    <a:pt x="309" y="447"/>
                    <a:pt x="309" y="419"/>
                  </a:cubicBezTo>
                  <a:cubicBezTo>
                    <a:pt x="309" y="391"/>
                    <a:pt x="286" y="368"/>
                    <a:pt x="258" y="36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grpSp>
        <p:nvGrpSpPr>
          <p:cNvPr id="23" name="Group 22"/>
          <p:cNvGrpSpPr/>
          <p:nvPr/>
        </p:nvGrpSpPr>
        <p:grpSpPr>
          <a:xfrm>
            <a:off x="10257782" y="239207"/>
            <a:ext cx="1743515" cy="2004740"/>
            <a:chOff x="5081668" y="3190308"/>
            <a:chExt cx="1743515" cy="2004740"/>
          </a:xfrm>
        </p:grpSpPr>
        <p:sp>
          <p:nvSpPr>
            <p:cNvPr id="24" name="Hexagon 23"/>
            <p:cNvSpPr/>
            <p:nvPr/>
          </p:nvSpPr>
          <p:spPr>
            <a:xfrm rot="5400000">
              <a:off x="4951056" y="3320920"/>
              <a:ext cx="2004740" cy="1743515"/>
            </a:xfrm>
            <a:prstGeom prst="hexagon">
              <a:avLst>
                <a:gd name="adj" fmla="val 28802"/>
                <a:gd name="vf" fmla="val 115470"/>
              </a:avLst>
            </a:prstGeom>
            <a:solidFill>
              <a:srgbClr val="E1141E"/>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670560" tIns="0" rIns="0" bIns="0" numCol="1" spcCol="1270" anchor="t" anchorCtr="0">
              <a:noAutofit/>
            </a:bodyPr>
            <a:lstStyle/>
            <a:p>
              <a:pPr algn="ctr" defTabSz="888978">
                <a:lnSpc>
                  <a:spcPct val="90000"/>
                </a:lnSpc>
                <a:spcBef>
                  <a:spcPct val="0"/>
                </a:spcBef>
              </a:pPr>
              <a:r>
                <a:rPr lang="en-US" sz="2133" dirty="0">
                  <a:solidFill>
                    <a:srgbClr val="FFFFFF"/>
                  </a:solidFill>
                </a:rPr>
                <a:t>Knowledge </a:t>
              </a:r>
            </a:p>
            <a:p>
              <a:pPr algn="ctr" defTabSz="888978">
                <a:lnSpc>
                  <a:spcPct val="90000"/>
                </a:lnSpc>
                <a:spcBef>
                  <a:spcPct val="0"/>
                </a:spcBef>
              </a:pPr>
              <a:r>
                <a:rPr lang="en-US" sz="2133" dirty="0">
                  <a:solidFill>
                    <a:srgbClr val="FFFFFF"/>
                  </a:solidFill>
                </a:rPr>
                <a:t>&amp; Intelligence</a:t>
              </a:r>
              <a:endParaRPr lang="en-US" sz="1333" dirty="0">
                <a:solidFill>
                  <a:srgbClr val="FFFFFF"/>
                </a:solidFill>
              </a:endParaRPr>
            </a:p>
          </p:txBody>
        </p:sp>
        <p:sp>
          <p:nvSpPr>
            <p:cNvPr id="25" name="Freeform 21"/>
            <p:cNvSpPr>
              <a:spLocks noEditPoints="1"/>
            </p:cNvSpPr>
            <p:nvPr/>
          </p:nvSpPr>
          <p:spPr bwMode="auto">
            <a:xfrm>
              <a:off x="5630065" y="3505916"/>
              <a:ext cx="605522"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grpSp>
        <p:nvGrpSpPr>
          <p:cNvPr id="26" name="Group 25"/>
          <p:cNvGrpSpPr/>
          <p:nvPr/>
        </p:nvGrpSpPr>
        <p:grpSpPr>
          <a:xfrm>
            <a:off x="2658840" y="4761241"/>
            <a:ext cx="1743515" cy="2004740"/>
            <a:chOff x="4158867" y="4761241"/>
            <a:chExt cx="1743515" cy="2004740"/>
          </a:xfrm>
        </p:grpSpPr>
        <p:sp>
          <p:nvSpPr>
            <p:cNvPr id="27" name="Hexagon 26"/>
            <p:cNvSpPr/>
            <p:nvPr/>
          </p:nvSpPr>
          <p:spPr>
            <a:xfrm rot="5400000">
              <a:off x="4028255" y="4891853"/>
              <a:ext cx="2004740" cy="1743515"/>
            </a:xfrm>
            <a:prstGeom prst="hexagon">
              <a:avLst>
                <a:gd name="adj" fmla="val 28802"/>
                <a:gd name="vf" fmla="val 115470"/>
              </a:avLst>
            </a:prstGeom>
            <a:solidFill>
              <a:srgbClr val="E1141E"/>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670560" tIns="0" rIns="0" bIns="0" numCol="1" spcCol="1270" anchor="t" anchorCtr="0">
              <a:noAutofit/>
            </a:bodyPr>
            <a:lstStyle/>
            <a:p>
              <a:pPr algn="ctr" defTabSz="888978">
                <a:lnSpc>
                  <a:spcPct val="90000"/>
                </a:lnSpc>
                <a:spcBef>
                  <a:spcPct val="0"/>
                </a:spcBef>
              </a:pPr>
              <a:r>
                <a:rPr lang="en-US" sz="2133" dirty="0">
                  <a:solidFill>
                    <a:srgbClr val="FFFFFF"/>
                  </a:solidFill>
                </a:rPr>
                <a:t>Autonomous </a:t>
              </a:r>
            </a:p>
            <a:p>
              <a:pPr algn="ctr" defTabSz="888978">
                <a:lnSpc>
                  <a:spcPct val="90000"/>
                </a:lnSpc>
                <a:spcBef>
                  <a:spcPct val="0"/>
                </a:spcBef>
              </a:pPr>
              <a:r>
                <a:rPr lang="en-US" sz="2133" dirty="0">
                  <a:solidFill>
                    <a:srgbClr val="FFFFFF"/>
                  </a:solidFill>
                </a:rPr>
                <a:t>Domain</a:t>
              </a:r>
            </a:p>
          </p:txBody>
        </p:sp>
        <p:sp>
          <p:nvSpPr>
            <p:cNvPr id="28" name="Freeform 126"/>
            <p:cNvSpPr>
              <a:spLocks noEditPoints="1"/>
            </p:cNvSpPr>
            <p:nvPr/>
          </p:nvSpPr>
          <p:spPr bwMode="auto">
            <a:xfrm>
              <a:off x="4674074" y="5000553"/>
              <a:ext cx="725159" cy="733508"/>
            </a:xfrm>
            <a:custGeom>
              <a:avLst/>
              <a:gdLst>
                <a:gd name="T0" fmla="*/ 703 w 703"/>
                <a:gd name="T1" fmla="*/ 393 h 711"/>
                <a:gd name="T2" fmla="*/ 696 w 703"/>
                <a:gd name="T3" fmla="*/ 325 h 711"/>
                <a:gd name="T4" fmla="*/ 596 w 703"/>
                <a:gd name="T5" fmla="*/ 218 h 711"/>
                <a:gd name="T6" fmla="*/ 555 w 703"/>
                <a:gd name="T7" fmla="*/ 158 h 711"/>
                <a:gd name="T8" fmla="*/ 555 w 703"/>
                <a:gd name="T9" fmla="*/ 246 h 711"/>
                <a:gd name="T10" fmla="*/ 644 w 703"/>
                <a:gd name="T11" fmla="*/ 325 h 711"/>
                <a:gd name="T12" fmla="*/ 420 w 703"/>
                <a:gd name="T13" fmla="*/ 257 h 711"/>
                <a:gd name="T14" fmla="*/ 400 w 703"/>
                <a:gd name="T15" fmla="*/ 206 h 711"/>
                <a:gd name="T16" fmla="*/ 355 w 703"/>
                <a:gd name="T17" fmla="*/ 0 h 711"/>
                <a:gd name="T18" fmla="*/ 305 w 703"/>
                <a:gd name="T19" fmla="*/ 202 h 711"/>
                <a:gd name="T20" fmla="*/ 285 w 703"/>
                <a:gd name="T21" fmla="*/ 257 h 711"/>
                <a:gd name="T22" fmla="*/ 7 w 703"/>
                <a:gd name="T23" fmla="*/ 325 h 711"/>
                <a:gd name="T24" fmla="*/ 0 w 703"/>
                <a:gd name="T25" fmla="*/ 393 h 711"/>
                <a:gd name="T26" fmla="*/ 0 w 703"/>
                <a:gd name="T27" fmla="*/ 395 h 711"/>
                <a:gd name="T28" fmla="*/ 1 w 703"/>
                <a:gd name="T29" fmla="*/ 397 h 711"/>
                <a:gd name="T30" fmla="*/ 68 w 703"/>
                <a:gd name="T31" fmla="*/ 518 h 711"/>
                <a:gd name="T32" fmla="*/ 142 w 703"/>
                <a:gd name="T33" fmla="*/ 704 h 711"/>
                <a:gd name="T34" fmla="*/ 156 w 703"/>
                <a:gd name="T35" fmla="*/ 704 h 711"/>
                <a:gd name="T36" fmla="*/ 548 w 703"/>
                <a:gd name="T37" fmla="*/ 454 h 711"/>
                <a:gd name="T38" fmla="*/ 555 w 703"/>
                <a:gd name="T39" fmla="*/ 711 h 711"/>
                <a:gd name="T40" fmla="*/ 562 w 703"/>
                <a:gd name="T41" fmla="*/ 518 h 711"/>
                <a:gd name="T42" fmla="*/ 642 w 703"/>
                <a:gd name="T43" fmla="*/ 515 h 711"/>
                <a:gd name="T44" fmla="*/ 702 w 703"/>
                <a:gd name="T45" fmla="*/ 396 h 711"/>
                <a:gd name="T46" fmla="*/ 703 w 703"/>
                <a:gd name="T47" fmla="*/ 395 h 711"/>
                <a:gd name="T48" fmla="*/ 525 w 703"/>
                <a:gd name="T49" fmla="*/ 202 h 711"/>
                <a:gd name="T50" fmla="*/ 585 w 703"/>
                <a:gd name="T51" fmla="*/ 202 h 711"/>
                <a:gd name="T52" fmla="*/ 275 w 703"/>
                <a:gd name="T53" fmla="*/ 106 h 711"/>
                <a:gd name="T54" fmla="*/ 435 w 703"/>
                <a:gd name="T55" fmla="*/ 106 h 711"/>
                <a:gd name="T56" fmla="*/ 389 w 703"/>
                <a:gd name="T57" fmla="*/ 197 h 711"/>
                <a:gd name="T58" fmla="*/ 275 w 703"/>
                <a:gd name="T59" fmla="*/ 106 h 711"/>
                <a:gd name="T60" fmla="*/ 318 w 703"/>
                <a:gd name="T61" fmla="*/ 258 h 711"/>
                <a:gd name="T62" fmla="*/ 355 w 703"/>
                <a:gd name="T63" fmla="*/ 220 h 711"/>
                <a:gd name="T64" fmla="*/ 387 w 703"/>
                <a:gd name="T65" fmla="*/ 258 h 711"/>
                <a:gd name="T66" fmla="*/ 523 w 703"/>
                <a:gd name="T67" fmla="*/ 325 h 711"/>
                <a:gd name="T68" fmla="*/ 288 w 703"/>
                <a:gd name="T69" fmla="*/ 271 h 711"/>
                <a:gd name="T70" fmla="*/ 689 w 703"/>
                <a:gd name="T71" fmla="*/ 339 h 711"/>
                <a:gd name="T72" fmla="*/ 14 w 703"/>
                <a:gd name="T73" fmla="*/ 386 h 711"/>
                <a:gd name="T74" fmla="*/ 631 w 703"/>
                <a:gd name="T75" fmla="*/ 504 h 711"/>
                <a:gd name="T76" fmla="*/ 562 w 703"/>
                <a:gd name="T77" fmla="*/ 447 h 711"/>
                <a:gd name="T78" fmla="*/ 149 w 703"/>
                <a:gd name="T79" fmla="*/ 440 h 711"/>
                <a:gd name="T80" fmla="*/ 142 w 703"/>
                <a:gd name="T81" fmla="*/ 504 h 711"/>
                <a:gd name="T82" fmla="*/ 19 w 703"/>
                <a:gd name="T83" fmla="*/ 400 h 711"/>
                <a:gd name="T84" fmla="*/ 631 w 703"/>
                <a:gd name="T85" fmla="*/ 50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3" h="711">
                  <a:moveTo>
                    <a:pt x="703" y="395"/>
                  </a:moveTo>
                  <a:cubicBezTo>
                    <a:pt x="703" y="394"/>
                    <a:pt x="703" y="394"/>
                    <a:pt x="703" y="393"/>
                  </a:cubicBezTo>
                  <a:cubicBezTo>
                    <a:pt x="703" y="332"/>
                    <a:pt x="703" y="332"/>
                    <a:pt x="703" y="332"/>
                  </a:cubicBezTo>
                  <a:cubicBezTo>
                    <a:pt x="703" y="328"/>
                    <a:pt x="700" y="325"/>
                    <a:pt x="696" y="325"/>
                  </a:cubicBezTo>
                  <a:cubicBezTo>
                    <a:pt x="658" y="325"/>
                    <a:pt x="658" y="325"/>
                    <a:pt x="658" y="325"/>
                  </a:cubicBezTo>
                  <a:cubicBezTo>
                    <a:pt x="656" y="274"/>
                    <a:pt x="626" y="232"/>
                    <a:pt x="596" y="218"/>
                  </a:cubicBezTo>
                  <a:cubicBezTo>
                    <a:pt x="598" y="213"/>
                    <a:pt x="599" y="208"/>
                    <a:pt x="599" y="202"/>
                  </a:cubicBezTo>
                  <a:cubicBezTo>
                    <a:pt x="599" y="178"/>
                    <a:pt x="579" y="158"/>
                    <a:pt x="555" y="158"/>
                  </a:cubicBezTo>
                  <a:cubicBezTo>
                    <a:pt x="530" y="158"/>
                    <a:pt x="511" y="178"/>
                    <a:pt x="511" y="202"/>
                  </a:cubicBezTo>
                  <a:cubicBezTo>
                    <a:pt x="511" y="226"/>
                    <a:pt x="530" y="246"/>
                    <a:pt x="555" y="246"/>
                  </a:cubicBezTo>
                  <a:cubicBezTo>
                    <a:pt x="568" y="246"/>
                    <a:pt x="580" y="240"/>
                    <a:pt x="589" y="230"/>
                  </a:cubicBezTo>
                  <a:cubicBezTo>
                    <a:pt x="616" y="242"/>
                    <a:pt x="642" y="278"/>
                    <a:pt x="644" y="325"/>
                  </a:cubicBezTo>
                  <a:cubicBezTo>
                    <a:pt x="537" y="325"/>
                    <a:pt x="537" y="325"/>
                    <a:pt x="537" y="325"/>
                  </a:cubicBezTo>
                  <a:cubicBezTo>
                    <a:pt x="524" y="276"/>
                    <a:pt x="457" y="264"/>
                    <a:pt x="420" y="257"/>
                  </a:cubicBezTo>
                  <a:cubicBezTo>
                    <a:pt x="413" y="256"/>
                    <a:pt x="404" y="254"/>
                    <a:pt x="400" y="253"/>
                  </a:cubicBezTo>
                  <a:cubicBezTo>
                    <a:pt x="399" y="244"/>
                    <a:pt x="400" y="222"/>
                    <a:pt x="400" y="206"/>
                  </a:cubicBezTo>
                  <a:cubicBezTo>
                    <a:pt x="430" y="187"/>
                    <a:pt x="449" y="149"/>
                    <a:pt x="449" y="106"/>
                  </a:cubicBezTo>
                  <a:cubicBezTo>
                    <a:pt x="449" y="45"/>
                    <a:pt x="409" y="0"/>
                    <a:pt x="355" y="0"/>
                  </a:cubicBezTo>
                  <a:cubicBezTo>
                    <a:pt x="302" y="0"/>
                    <a:pt x="261" y="45"/>
                    <a:pt x="261" y="106"/>
                  </a:cubicBezTo>
                  <a:cubicBezTo>
                    <a:pt x="261" y="147"/>
                    <a:pt x="279" y="182"/>
                    <a:pt x="305" y="202"/>
                  </a:cubicBezTo>
                  <a:cubicBezTo>
                    <a:pt x="306" y="218"/>
                    <a:pt x="306" y="243"/>
                    <a:pt x="305" y="253"/>
                  </a:cubicBezTo>
                  <a:cubicBezTo>
                    <a:pt x="301" y="254"/>
                    <a:pt x="293" y="256"/>
                    <a:pt x="285" y="257"/>
                  </a:cubicBezTo>
                  <a:cubicBezTo>
                    <a:pt x="248" y="264"/>
                    <a:pt x="182" y="276"/>
                    <a:pt x="168" y="325"/>
                  </a:cubicBezTo>
                  <a:cubicBezTo>
                    <a:pt x="7" y="325"/>
                    <a:pt x="7" y="325"/>
                    <a:pt x="7" y="325"/>
                  </a:cubicBezTo>
                  <a:cubicBezTo>
                    <a:pt x="3" y="325"/>
                    <a:pt x="0" y="328"/>
                    <a:pt x="0" y="332"/>
                  </a:cubicBezTo>
                  <a:cubicBezTo>
                    <a:pt x="0" y="393"/>
                    <a:pt x="0" y="393"/>
                    <a:pt x="0" y="393"/>
                  </a:cubicBezTo>
                  <a:cubicBezTo>
                    <a:pt x="0" y="394"/>
                    <a:pt x="0" y="394"/>
                    <a:pt x="0" y="395"/>
                  </a:cubicBezTo>
                  <a:cubicBezTo>
                    <a:pt x="0" y="395"/>
                    <a:pt x="0" y="395"/>
                    <a:pt x="0" y="395"/>
                  </a:cubicBezTo>
                  <a:cubicBezTo>
                    <a:pt x="1" y="396"/>
                    <a:pt x="1" y="396"/>
                    <a:pt x="1" y="396"/>
                  </a:cubicBezTo>
                  <a:cubicBezTo>
                    <a:pt x="1" y="397"/>
                    <a:pt x="1" y="397"/>
                    <a:pt x="1" y="397"/>
                  </a:cubicBezTo>
                  <a:cubicBezTo>
                    <a:pt x="62" y="515"/>
                    <a:pt x="62" y="515"/>
                    <a:pt x="62" y="515"/>
                  </a:cubicBezTo>
                  <a:cubicBezTo>
                    <a:pt x="63" y="517"/>
                    <a:pt x="65" y="518"/>
                    <a:pt x="68" y="518"/>
                  </a:cubicBezTo>
                  <a:cubicBezTo>
                    <a:pt x="142" y="518"/>
                    <a:pt x="142" y="518"/>
                    <a:pt x="142" y="518"/>
                  </a:cubicBezTo>
                  <a:cubicBezTo>
                    <a:pt x="142" y="704"/>
                    <a:pt x="142" y="704"/>
                    <a:pt x="142" y="704"/>
                  </a:cubicBezTo>
                  <a:cubicBezTo>
                    <a:pt x="142" y="708"/>
                    <a:pt x="145" y="711"/>
                    <a:pt x="149" y="711"/>
                  </a:cubicBezTo>
                  <a:cubicBezTo>
                    <a:pt x="153" y="711"/>
                    <a:pt x="156" y="708"/>
                    <a:pt x="156" y="704"/>
                  </a:cubicBezTo>
                  <a:cubicBezTo>
                    <a:pt x="156" y="454"/>
                    <a:pt x="156" y="454"/>
                    <a:pt x="156" y="454"/>
                  </a:cubicBezTo>
                  <a:cubicBezTo>
                    <a:pt x="548" y="454"/>
                    <a:pt x="548" y="454"/>
                    <a:pt x="548" y="454"/>
                  </a:cubicBezTo>
                  <a:cubicBezTo>
                    <a:pt x="548" y="704"/>
                    <a:pt x="548" y="704"/>
                    <a:pt x="548" y="704"/>
                  </a:cubicBezTo>
                  <a:cubicBezTo>
                    <a:pt x="548" y="708"/>
                    <a:pt x="551" y="711"/>
                    <a:pt x="555" y="711"/>
                  </a:cubicBezTo>
                  <a:cubicBezTo>
                    <a:pt x="559" y="711"/>
                    <a:pt x="562" y="708"/>
                    <a:pt x="562" y="704"/>
                  </a:cubicBezTo>
                  <a:cubicBezTo>
                    <a:pt x="562" y="518"/>
                    <a:pt x="562" y="518"/>
                    <a:pt x="562" y="518"/>
                  </a:cubicBezTo>
                  <a:cubicBezTo>
                    <a:pt x="635" y="518"/>
                    <a:pt x="635" y="518"/>
                    <a:pt x="635" y="518"/>
                  </a:cubicBezTo>
                  <a:cubicBezTo>
                    <a:pt x="638" y="518"/>
                    <a:pt x="640" y="517"/>
                    <a:pt x="642" y="515"/>
                  </a:cubicBezTo>
                  <a:cubicBezTo>
                    <a:pt x="702" y="397"/>
                    <a:pt x="702" y="397"/>
                    <a:pt x="702" y="397"/>
                  </a:cubicBezTo>
                  <a:cubicBezTo>
                    <a:pt x="702" y="397"/>
                    <a:pt x="702" y="397"/>
                    <a:pt x="702" y="396"/>
                  </a:cubicBezTo>
                  <a:cubicBezTo>
                    <a:pt x="703" y="396"/>
                    <a:pt x="703" y="396"/>
                    <a:pt x="703" y="395"/>
                  </a:cubicBezTo>
                  <a:cubicBezTo>
                    <a:pt x="703" y="395"/>
                    <a:pt x="703" y="395"/>
                    <a:pt x="703" y="395"/>
                  </a:cubicBezTo>
                  <a:close/>
                  <a:moveTo>
                    <a:pt x="555" y="232"/>
                  </a:moveTo>
                  <a:cubicBezTo>
                    <a:pt x="538" y="232"/>
                    <a:pt x="525" y="218"/>
                    <a:pt x="525" y="202"/>
                  </a:cubicBezTo>
                  <a:cubicBezTo>
                    <a:pt x="525" y="185"/>
                    <a:pt x="538" y="172"/>
                    <a:pt x="555" y="172"/>
                  </a:cubicBezTo>
                  <a:cubicBezTo>
                    <a:pt x="571" y="172"/>
                    <a:pt x="585" y="185"/>
                    <a:pt x="585" y="202"/>
                  </a:cubicBezTo>
                  <a:cubicBezTo>
                    <a:pt x="585" y="218"/>
                    <a:pt x="571" y="232"/>
                    <a:pt x="555" y="232"/>
                  </a:cubicBezTo>
                  <a:close/>
                  <a:moveTo>
                    <a:pt x="275" y="106"/>
                  </a:moveTo>
                  <a:cubicBezTo>
                    <a:pt x="275" y="53"/>
                    <a:pt x="310" y="14"/>
                    <a:pt x="355" y="14"/>
                  </a:cubicBezTo>
                  <a:cubicBezTo>
                    <a:pt x="401" y="14"/>
                    <a:pt x="435" y="53"/>
                    <a:pt x="435" y="106"/>
                  </a:cubicBezTo>
                  <a:cubicBezTo>
                    <a:pt x="435" y="145"/>
                    <a:pt x="418" y="179"/>
                    <a:pt x="392" y="195"/>
                  </a:cubicBezTo>
                  <a:cubicBezTo>
                    <a:pt x="390" y="195"/>
                    <a:pt x="389" y="196"/>
                    <a:pt x="389" y="197"/>
                  </a:cubicBezTo>
                  <a:cubicBezTo>
                    <a:pt x="378" y="203"/>
                    <a:pt x="367" y="206"/>
                    <a:pt x="355" y="206"/>
                  </a:cubicBezTo>
                  <a:cubicBezTo>
                    <a:pt x="311" y="206"/>
                    <a:pt x="275" y="161"/>
                    <a:pt x="275" y="106"/>
                  </a:cubicBezTo>
                  <a:close/>
                  <a:moveTo>
                    <a:pt x="288" y="271"/>
                  </a:moveTo>
                  <a:cubicBezTo>
                    <a:pt x="308" y="267"/>
                    <a:pt x="317" y="266"/>
                    <a:pt x="318" y="258"/>
                  </a:cubicBezTo>
                  <a:cubicBezTo>
                    <a:pt x="320" y="250"/>
                    <a:pt x="320" y="226"/>
                    <a:pt x="319" y="211"/>
                  </a:cubicBezTo>
                  <a:cubicBezTo>
                    <a:pt x="330" y="217"/>
                    <a:pt x="342" y="220"/>
                    <a:pt x="355" y="220"/>
                  </a:cubicBezTo>
                  <a:cubicBezTo>
                    <a:pt x="366" y="220"/>
                    <a:pt x="376" y="218"/>
                    <a:pt x="386" y="214"/>
                  </a:cubicBezTo>
                  <a:cubicBezTo>
                    <a:pt x="386" y="228"/>
                    <a:pt x="385" y="251"/>
                    <a:pt x="387" y="258"/>
                  </a:cubicBezTo>
                  <a:cubicBezTo>
                    <a:pt x="389" y="266"/>
                    <a:pt x="397" y="267"/>
                    <a:pt x="418" y="271"/>
                  </a:cubicBezTo>
                  <a:cubicBezTo>
                    <a:pt x="452" y="277"/>
                    <a:pt x="509" y="288"/>
                    <a:pt x="523" y="325"/>
                  </a:cubicBezTo>
                  <a:cubicBezTo>
                    <a:pt x="183" y="325"/>
                    <a:pt x="183" y="325"/>
                    <a:pt x="183" y="325"/>
                  </a:cubicBezTo>
                  <a:cubicBezTo>
                    <a:pt x="197" y="288"/>
                    <a:pt x="253" y="277"/>
                    <a:pt x="288" y="271"/>
                  </a:cubicBezTo>
                  <a:close/>
                  <a:moveTo>
                    <a:pt x="14" y="339"/>
                  </a:moveTo>
                  <a:cubicBezTo>
                    <a:pt x="689" y="339"/>
                    <a:pt x="689" y="339"/>
                    <a:pt x="689" y="339"/>
                  </a:cubicBezTo>
                  <a:cubicBezTo>
                    <a:pt x="689" y="386"/>
                    <a:pt x="689" y="386"/>
                    <a:pt x="689" y="386"/>
                  </a:cubicBezTo>
                  <a:cubicBezTo>
                    <a:pt x="14" y="386"/>
                    <a:pt x="14" y="386"/>
                    <a:pt x="14" y="386"/>
                  </a:cubicBezTo>
                  <a:lnTo>
                    <a:pt x="14" y="339"/>
                  </a:lnTo>
                  <a:close/>
                  <a:moveTo>
                    <a:pt x="631" y="504"/>
                  </a:moveTo>
                  <a:cubicBezTo>
                    <a:pt x="562" y="504"/>
                    <a:pt x="562" y="504"/>
                    <a:pt x="562" y="504"/>
                  </a:cubicBezTo>
                  <a:cubicBezTo>
                    <a:pt x="562" y="447"/>
                    <a:pt x="562" y="447"/>
                    <a:pt x="562" y="447"/>
                  </a:cubicBezTo>
                  <a:cubicBezTo>
                    <a:pt x="562" y="443"/>
                    <a:pt x="559" y="440"/>
                    <a:pt x="555" y="440"/>
                  </a:cubicBezTo>
                  <a:cubicBezTo>
                    <a:pt x="149" y="440"/>
                    <a:pt x="149" y="440"/>
                    <a:pt x="149" y="440"/>
                  </a:cubicBezTo>
                  <a:cubicBezTo>
                    <a:pt x="145" y="440"/>
                    <a:pt x="142" y="443"/>
                    <a:pt x="142" y="447"/>
                  </a:cubicBezTo>
                  <a:cubicBezTo>
                    <a:pt x="142" y="504"/>
                    <a:pt x="142" y="504"/>
                    <a:pt x="142" y="504"/>
                  </a:cubicBezTo>
                  <a:cubicBezTo>
                    <a:pt x="72" y="504"/>
                    <a:pt x="72" y="504"/>
                    <a:pt x="72" y="504"/>
                  </a:cubicBezTo>
                  <a:cubicBezTo>
                    <a:pt x="19" y="400"/>
                    <a:pt x="19" y="400"/>
                    <a:pt x="19" y="400"/>
                  </a:cubicBezTo>
                  <a:cubicBezTo>
                    <a:pt x="685" y="400"/>
                    <a:pt x="685" y="400"/>
                    <a:pt x="685" y="400"/>
                  </a:cubicBezTo>
                  <a:lnTo>
                    <a:pt x="631" y="50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grpSp>
        <p:nvGrpSpPr>
          <p:cNvPr id="29" name="Group 28"/>
          <p:cNvGrpSpPr/>
          <p:nvPr/>
        </p:nvGrpSpPr>
        <p:grpSpPr>
          <a:xfrm>
            <a:off x="9530741" y="4853260"/>
            <a:ext cx="1743515" cy="2004740"/>
            <a:chOff x="1434705" y="3209966"/>
            <a:chExt cx="1743515" cy="2004740"/>
          </a:xfrm>
        </p:grpSpPr>
        <p:sp>
          <p:nvSpPr>
            <p:cNvPr id="30" name="Hexagon 29"/>
            <p:cNvSpPr/>
            <p:nvPr/>
          </p:nvSpPr>
          <p:spPr>
            <a:xfrm rot="5400000">
              <a:off x="1304093" y="3340578"/>
              <a:ext cx="2004740" cy="1743515"/>
            </a:xfrm>
            <a:prstGeom prst="hexagon">
              <a:avLst>
                <a:gd name="adj" fmla="val 28802"/>
                <a:gd name="vf" fmla="val 115470"/>
              </a:avLst>
            </a:prstGeom>
            <a:solidFill>
              <a:srgbClr val="E1141E"/>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670560" tIns="0" rIns="0" bIns="0" numCol="1" spcCol="1270" anchor="t" anchorCtr="0">
              <a:noAutofit/>
            </a:bodyPr>
            <a:lstStyle/>
            <a:p>
              <a:pPr algn="ctr" defTabSz="888978">
                <a:lnSpc>
                  <a:spcPct val="90000"/>
                </a:lnSpc>
                <a:spcBef>
                  <a:spcPct val="0"/>
                </a:spcBef>
              </a:pPr>
              <a:r>
                <a:rPr lang="en-US" sz="2133" dirty="0">
                  <a:solidFill>
                    <a:srgbClr val="FFFFFF"/>
                  </a:solidFill>
                </a:rPr>
                <a:t>AN Level</a:t>
              </a:r>
              <a:endParaRPr lang="en-US" sz="1333" dirty="0">
                <a:solidFill>
                  <a:srgbClr val="FFFFFF"/>
                </a:solidFill>
              </a:endParaRPr>
            </a:p>
          </p:txBody>
        </p:sp>
        <p:pic>
          <p:nvPicPr>
            <p:cNvPr id="31" name="Picture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3967" y="3477475"/>
              <a:ext cx="362029" cy="541640"/>
            </a:xfrm>
            <a:prstGeom prst="rect">
              <a:avLst/>
            </a:prstGeom>
          </p:spPr>
        </p:pic>
      </p:grpSp>
      <p:grpSp>
        <p:nvGrpSpPr>
          <p:cNvPr id="33" name="Group 32"/>
          <p:cNvGrpSpPr/>
          <p:nvPr/>
        </p:nvGrpSpPr>
        <p:grpSpPr>
          <a:xfrm>
            <a:off x="153635" y="3213690"/>
            <a:ext cx="1743515" cy="2004740"/>
            <a:chOff x="3254060" y="3190308"/>
            <a:chExt cx="1743515" cy="2004740"/>
          </a:xfrm>
          <a:solidFill>
            <a:srgbClr val="FF0000"/>
          </a:solidFill>
        </p:grpSpPr>
        <p:sp>
          <p:nvSpPr>
            <p:cNvPr id="34" name="Hexagon 33"/>
            <p:cNvSpPr/>
            <p:nvPr/>
          </p:nvSpPr>
          <p:spPr>
            <a:xfrm rot="5400000">
              <a:off x="3123448" y="3320920"/>
              <a:ext cx="2004740" cy="1743515"/>
            </a:xfrm>
            <a:prstGeom prst="hexagon">
              <a:avLst>
                <a:gd name="adj" fmla="val 28802"/>
                <a:gd name="vf" fmla="val 115470"/>
              </a:avLst>
            </a:prstGeom>
            <a:grp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670560" tIns="0" rIns="0" bIns="0" numCol="1" spcCol="1270" anchor="t" anchorCtr="0">
              <a:noAutofit/>
            </a:bodyPr>
            <a:lstStyle/>
            <a:p>
              <a:pPr algn="ctr" defTabSz="888978">
                <a:lnSpc>
                  <a:spcPct val="90000"/>
                </a:lnSpc>
                <a:spcBef>
                  <a:spcPct val="0"/>
                </a:spcBef>
              </a:pPr>
              <a:r>
                <a:rPr lang="en-US" sz="2133" dirty="0">
                  <a:solidFill>
                    <a:srgbClr val="FFFFFF"/>
                  </a:solidFill>
                </a:rPr>
                <a:t>AN Reference </a:t>
              </a:r>
            </a:p>
            <a:p>
              <a:pPr algn="ctr" defTabSz="888978">
                <a:lnSpc>
                  <a:spcPct val="90000"/>
                </a:lnSpc>
                <a:spcBef>
                  <a:spcPct val="0"/>
                </a:spcBef>
              </a:pPr>
              <a:r>
                <a:rPr lang="en-US" sz="2133" dirty="0">
                  <a:solidFill>
                    <a:srgbClr val="FFFFFF"/>
                  </a:solidFill>
                </a:rPr>
                <a:t>Architecture</a:t>
              </a:r>
              <a:endParaRPr lang="en-US" sz="1333" dirty="0">
                <a:solidFill>
                  <a:srgbClr val="FFFFFF"/>
                </a:solidFill>
              </a:endParaRPr>
            </a:p>
          </p:txBody>
        </p:sp>
        <p:sp>
          <p:nvSpPr>
            <p:cNvPr id="35" name="Freeform 19"/>
            <p:cNvSpPr>
              <a:spLocks noEditPoints="1"/>
            </p:cNvSpPr>
            <p:nvPr/>
          </p:nvSpPr>
          <p:spPr bwMode="auto">
            <a:xfrm>
              <a:off x="3898089" y="3516595"/>
              <a:ext cx="581705" cy="582972"/>
            </a:xfrm>
            <a:custGeom>
              <a:avLst/>
              <a:gdLst>
                <a:gd name="T0" fmla="*/ 498 w 558"/>
                <a:gd name="T1" fmla="*/ 298 h 559"/>
                <a:gd name="T2" fmla="*/ 488 w 558"/>
                <a:gd name="T3" fmla="*/ 288 h 559"/>
                <a:gd name="T4" fmla="*/ 452 w 558"/>
                <a:gd name="T5" fmla="*/ 217 h 559"/>
                <a:gd name="T6" fmla="*/ 554 w 558"/>
                <a:gd name="T7" fmla="*/ 113 h 559"/>
                <a:gd name="T8" fmla="*/ 450 w 558"/>
                <a:gd name="T9" fmla="*/ 6 h 559"/>
                <a:gd name="T10" fmla="*/ 343 w 558"/>
                <a:gd name="T11" fmla="*/ 103 h 559"/>
                <a:gd name="T12" fmla="*/ 290 w 558"/>
                <a:gd name="T13" fmla="*/ 61 h 559"/>
                <a:gd name="T14" fmla="*/ 326 w 558"/>
                <a:gd name="T15" fmla="*/ 106 h 559"/>
                <a:gd name="T16" fmla="*/ 113 w 558"/>
                <a:gd name="T17" fmla="*/ 0 h 559"/>
                <a:gd name="T18" fmla="*/ 97 w 558"/>
                <a:gd name="T19" fmla="*/ 224 h 559"/>
                <a:gd name="T20" fmla="*/ 61 w 558"/>
                <a:gd name="T21" fmla="*/ 270 h 559"/>
                <a:gd name="T22" fmla="*/ 106 w 558"/>
                <a:gd name="T23" fmla="*/ 235 h 559"/>
                <a:gd name="T24" fmla="*/ 7 w 558"/>
                <a:gd name="T25" fmla="*/ 334 h 559"/>
                <a:gd name="T26" fmla="*/ 0 w 558"/>
                <a:gd name="T27" fmla="*/ 552 h 559"/>
                <a:gd name="T28" fmla="*/ 219 w 558"/>
                <a:gd name="T29" fmla="*/ 559 h 559"/>
                <a:gd name="T30" fmla="*/ 226 w 558"/>
                <a:gd name="T31" fmla="*/ 341 h 559"/>
                <a:gd name="T32" fmla="*/ 120 w 558"/>
                <a:gd name="T33" fmla="*/ 334 h 559"/>
                <a:gd name="T34" fmla="*/ 155 w 558"/>
                <a:gd name="T35" fmla="*/ 270 h 559"/>
                <a:gd name="T36" fmla="*/ 165 w 558"/>
                <a:gd name="T37" fmla="*/ 270 h 559"/>
                <a:gd name="T38" fmla="*/ 129 w 558"/>
                <a:gd name="T39" fmla="*/ 224 h 559"/>
                <a:gd name="T40" fmla="*/ 326 w 558"/>
                <a:gd name="T41" fmla="*/ 120 h 559"/>
                <a:gd name="T42" fmla="*/ 290 w 558"/>
                <a:gd name="T43" fmla="*/ 165 h 559"/>
                <a:gd name="T44" fmla="*/ 300 w 558"/>
                <a:gd name="T45" fmla="*/ 165 h 559"/>
                <a:gd name="T46" fmla="*/ 438 w 558"/>
                <a:gd name="T47" fmla="*/ 217 h 559"/>
                <a:gd name="T48" fmla="*/ 403 w 558"/>
                <a:gd name="T49" fmla="*/ 288 h 559"/>
                <a:gd name="T50" fmla="*/ 393 w 558"/>
                <a:gd name="T51" fmla="*/ 298 h 559"/>
                <a:gd name="T52" fmla="*/ 333 w 558"/>
                <a:gd name="T53" fmla="*/ 446 h 559"/>
                <a:gd name="T54" fmla="*/ 558 w 558"/>
                <a:gd name="T55" fmla="*/ 446 h 559"/>
                <a:gd name="T56" fmla="*/ 212 w 558"/>
                <a:gd name="T57" fmla="*/ 545 h 559"/>
                <a:gd name="T58" fmla="*/ 14 w 558"/>
                <a:gd name="T59" fmla="*/ 348 h 559"/>
                <a:gd name="T60" fmla="*/ 212 w 558"/>
                <a:gd name="T61" fmla="*/ 545 h 559"/>
                <a:gd name="T62" fmla="*/ 113 w 558"/>
                <a:gd name="T63" fmla="*/ 211 h 559"/>
                <a:gd name="T64" fmla="*/ 14 w 558"/>
                <a:gd name="T65" fmla="*/ 113 h 559"/>
                <a:gd name="T66" fmla="*/ 212 w 558"/>
                <a:gd name="T67" fmla="*/ 113 h 559"/>
                <a:gd name="T68" fmla="*/ 445 w 558"/>
                <a:gd name="T69" fmla="*/ 21 h 559"/>
                <a:gd name="T70" fmla="*/ 445 w 558"/>
                <a:gd name="T71" fmla="*/ 204 h 559"/>
                <a:gd name="T72" fmla="*/ 445 w 558"/>
                <a:gd name="T73" fmla="*/ 21 h 559"/>
                <a:gd name="T74" fmla="*/ 347 w 558"/>
                <a:gd name="T75" fmla="*/ 446 h 559"/>
                <a:gd name="T76" fmla="*/ 544 w 558"/>
                <a:gd name="T77" fmla="*/ 44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8" h="559">
                  <a:moveTo>
                    <a:pt x="461" y="335"/>
                  </a:moveTo>
                  <a:cubicBezTo>
                    <a:pt x="498" y="298"/>
                    <a:pt x="498" y="298"/>
                    <a:pt x="498" y="298"/>
                  </a:cubicBezTo>
                  <a:cubicBezTo>
                    <a:pt x="500" y="295"/>
                    <a:pt x="500" y="291"/>
                    <a:pt x="498" y="288"/>
                  </a:cubicBezTo>
                  <a:cubicBezTo>
                    <a:pt x="495" y="285"/>
                    <a:pt x="490" y="285"/>
                    <a:pt x="488" y="288"/>
                  </a:cubicBezTo>
                  <a:cubicBezTo>
                    <a:pt x="452" y="323"/>
                    <a:pt x="452" y="323"/>
                    <a:pt x="452" y="323"/>
                  </a:cubicBezTo>
                  <a:cubicBezTo>
                    <a:pt x="452" y="217"/>
                    <a:pt x="452" y="217"/>
                    <a:pt x="452" y="217"/>
                  </a:cubicBezTo>
                  <a:cubicBezTo>
                    <a:pt x="552" y="118"/>
                    <a:pt x="552" y="118"/>
                    <a:pt x="552" y="118"/>
                  </a:cubicBezTo>
                  <a:cubicBezTo>
                    <a:pt x="553" y="116"/>
                    <a:pt x="554" y="115"/>
                    <a:pt x="554" y="113"/>
                  </a:cubicBezTo>
                  <a:cubicBezTo>
                    <a:pt x="554" y="111"/>
                    <a:pt x="553" y="109"/>
                    <a:pt x="552" y="108"/>
                  </a:cubicBezTo>
                  <a:cubicBezTo>
                    <a:pt x="450" y="6"/>
                    <a:pt x="450" y="6"/>
                    <a:pt x="450" y="6"/>
                  </a:cubicBezTo>
                  <a:cubicBezTo>
                    <a:pt x="448" y="4"/>
                    <a:pt x="443" y="4"/>
                    <a:pt x="440" y="6"/>
                  </a:cubicBezTo>
                  <a:cubicBezTo>
                    <a:pt x="343" y="103"/>
                    <a:pt x="343" y="103"/>
                    <a:pt x="343" y="103"/>
                  </a:cubicBezTo>
                  <a:cubicBezTo>
                    <a:pt x="300" y="61"/>
                    <a:pt x="300" y="61"/>
                    <a:pt x="300" y="61"/>
                  </a:cubicBezTo>
                  <a:cubicBezTo>
                    <a:pt x="297" y="58"/>
                    <a:pt x="293" y="58"/>
                    <a:pt x="290" y="61"/>
                  </a:cubicBezTo>
                  <a:cubicBezTo>
                    <a:pt x="288" y="63"/>
                    <a:pt x="288" y="68"/>
                    <a:pt x="290" y="70"/>
                  </a:cubicBezTo>
                  <a:cubicBezTo>
                    <a:pt x="326" y="106"/>
                    <a:pt x="326" y="106"/>
                    <a:pt x="326" y="106"/>
                  </a:cubicBezTo>
                  <a:cubicBezTo>
                    <a:pt x="225" y="106"/>
                    <a:pt x="225" y="106"/>
                    <a:pt x="225" y="106"/>
                  </a:cubicBezTo>
                  <a:cubicBezTo>
                    <a:pt x="222" y="47"/>
                    <a:pt x="173" y="0"/>
                    <a:pt x="113" y="0"/>
                  </a:cubicBezTo>
                  <a:cubicBezTo>
                    <a:pt x="51" y="0"/>
                    <a:pt x="0" y="51"/>
                    <a:pt x="0" y="113"/>
                  </a:cubicBezTo>
                  <a:cubicBezTo>
                    <a:pt x="0" y="169"/>
                    <a:pt x="42" y="217"/>
                    <a:pt x="97" y="224"/>
                  </a:cubicBezTo>
                  <a:cubicBezTo>
                    <a:pt x="61" y="260"/>
                    <a:pt x="61" y="260"/>
                    <a:pt x="61" y="260"/>
                  </a:cubicBezTo>
                  <a:cubicBezTo>
                    <a:pt x="58" y="263"/>
                    <a:pt x="58" y="268"/>
                    <a:pt x="61" y="270"/>
                  </a:cubicBezTo>
                  <a:cubicBezTo>
                    <a:pt x="63" y="273"/>
                    <a:pt x="68" y="273"/>
                    <a:pt x="71" y="270"/>
                  </a:cubicBezTo>
                  <a:cubicBezTo>
                    <a:pt x="106" y="235"/>
                    <a:pt x="106" y="235"/>
                    <a:pt x="106" y="235"/>
                  </a:cubicBezTo>
                  <a:cubicBezTo>
                    <a:pt x="106" y="334"/>
                    <a:pt x="106" y="334"/>
                    <a:pt x="106" y="334"/>
                  </a:cubicBezTo>
                  <a:cubicBezTo>
                    <a:pt x="7" y="334"/>
                    <a:pt x="7" y="334"/>
                    <a:pt x="7" y="334"/>
                  </a:cubicBezTo>
                  <a:cubicBezTo>
                    <a:pt x="3" y="334"/>
                    <a:pt x="0" y="337"/>
                    <a:pt x="0" y="341"/>
                  </a:cubicBezTo>
                  <a:cubicBezTo>
                    <a:pt x="0" y="552"/>
                    <a:pt x="0" y="552"/>
                    <a:pt x="0" y="552"/>
                  </a:cubicBezTo>
                  <a:cubicBezTo>
                    <a:pt x="0" y="556"/>
                    <a:pt x="3" y="559"/>
                    <a:pt x="7" y="559"/>
                  </a:cubicBezTo>
                  <a:cubicBezTo>
                    <a:pt x="219" y="559"/>
                    <a:pt x="219" y="559"/>
                    <a:pt x="219" y="559"/>
                  </a:cubicBezTo>
                  <a:cubicBezTo>
                    <a:pt x="223" y="559"/>
                    <a:pt x="226" y="556"/>
                    <a:pt x="226" y="552"/>
                  </a:cubicBezTo>
                  <a:cubicBezTo>
                    <a:pt x="226" y="341"/>
                    <a:pt x="226" y="341"/>
                    <a:pt x="226" y="341"/>
                  </a:cubicBezTo>
                  <a:cubicBezTo>
                    <a:pt x="226" y="337"/>
                    <a:pt x="223" y="334"/>
                    <a:pt x="219" y="334"/>
                  </a:cubicBezTo>
                  <a:cubicBezTo>
                    <a:pt x="120" y="334"/>
                    <a:pt x="120" y="334"/>
                    <a:pt x="120" y="334"/>
                  </a:cubicBezTo>
                  <a:cubicBezTo>
                    <a:pt x="120" y="235"/>
                    <a:pt x="120" y="235"/>
                    <a:pt x="120" y="235"/>
                  </a:cubicBezTo>
                  <a:cubicBezTo>
                    <a:pt x="155" y="270"/>
                    <a:pt x="155" y="270"/>
                    <a:pt x="155" y="270"/>
                  </a:cubicBezTo>
                  <a:cubicBezTo>
                    <a:pt x="157" y="272"/>
                    <a:pt x="158" y="272"/>
                    <a:pt x="160" y="272"/>
                  </a:cubicBezTo>
                  <a:cubicBezTo>
                    <a:pt x="162" y="272"/>
                    <a:pt x="164" y="272"/>
                    <a:pt x="165" y="270"/>
                  </a:cubicBezTo>
                  <a:cubicBezTo>
                    <a:pt x="168" y="268"/>
                    <a:pt x="168" y="263"/>
                    <a:pt x="165" y="260"/>
                  </a:cubicBezTo>
                  <a:cubicBezTo>
                    <a:pt x="129" y="224"/>
                    <a:pt x="129" y="224"/>
                    <a:pt x="129" y="224"/>
                  </a:cubicBezTo>
                  <a:cubicBezTo>
                    <a:pt x="181" y="217"/>
                    <a:pt x="222" y="173"/>
                    <a:pt x="225" y="120"/>
                  </a:cubicBezTo>
                  <a:cubicBezTo>
                    <a:pt x="326" y="120"/>
                    <a:pt x="326" y="120"/>
                    <a:pt x="326" y="120"/>
                  </a:cubicBezTo>
                  <a:cubicBezTo>
                    <a:pt x="290" y="155"/>
                    <a:pt x="290" y="155"/>
                    <a:pt x="290" y="155"/>
                  </a:cubicBezTo>
                  <a:cubicBezTo>
                    <a:pt x="288" y="158"/>
                    <a:pt x="288" y="162"/>
                    <a:pt x="290" y="165"/>
                  </a:cubicBezTo>
                  <a:cubicBezTo>
                    <a:pt x="292" y="166"/>
                    <a:pt x="293" y="167"/>
                    <a:pt x="295" y="167"/>
                  </a:cubicBezTo>
                  <a:cubicBezTo>
                    <a:pt x="297" y="167"/>
                    <a:pt x="299" y="166"/>
                    <a:pt x="300" y="165"/>
                  </a:cubicBezTo>
                  <a:cubicBezTo>
                    <a:pt x="343" y="122"/>
                    <a:pt x="343" y="122"/>
                    <a:pt x="343" y="122"/>
                  </a:cubicBezTo>
                  <a:cubicBezTo>
                    <a:pt x="438" y="217"/>
                    <a:pt x="438" y="217"/>
                    <a:pt x="438" y="217"/>
                  </a:cubicBezTo>
                  <a:cubicBezTo>
                    <a:pt x="438" y="323"/>
                    <a:pt x="438" y="323"/>
                    <a:pt x="438" y="323"/>
                  </a:cubicBezTo>
                  <a:cubicBezTo>
                    <a:pt x="403" y="288"/>
                    <a:pt x="403" y="288"/>
                    <a:pt x="403" y="288"/>
                  </a:cubicBezTo>
                  <a:cubicBezTo>
                    <a:pt x="400" y="285"/>
                    <a:pt x="396" y="285"/>
                    <a:pt x="393" y="288"/>
                  </a:cubicBezTo>
                  <a:cubicBezTo>
                    <a:pt x="390" y="291"/>
                    <a:pt x="390" y="295"/>
                    <a:pt x="393" y="298"/>
                  </a:cubicBezTo>
                  <a:cubicBezTo>
                    <a:pt x="430" y="335"/>
                    <a:pt x="430" y="335"/>
                    <a:pt x="430" y="335"/>
                  </a:cubicBezTo>
                  <a:cubicBezTo>
                    <a:pt x="375" y="342"/>
                    <a:pt x="333" y="389"/>
                    <a:pt x="333" y="446"/>
                  </a:cubicBezTo>
                  <a:cubicBezTo>
                    <a:pt x="333" y="508"/>
                    <a:pt x="383" y="559"/>
                    <a:pt x="445" y="559"/>
                  </a:cubicBezTo>
                  <a:cubicBezTo>
                    <a:pt x="508" y="559"/>
                    <a:pt x="558" y="508"/>
                    <a:pt x="558" y="446"/>
                  </a:cubicBezTo>
                  <a:cubicBezTo>
                    <a:pt x="558" y="389"/>
                    <a:pt x="516" y="342"/>
                    <a:pt x="461" y="335"/>
                  </a:cubicBezTo>
                  <a:close/>
                  <a:moveTo>
                    <a:pt x="212" y="545"/>
                  </a:moveTo>
                  <a:cubicBezTo>
                    <a:pt x="14" y="545"/>
                    <a:pt x="14" y="545"/>
                    <a:pt x="14" y="545"/>
                  </a:cubicBezTo>
                  <a:cubicBezTo>
                    <a:pt x="14" y="348"/>
                    <a:pt x="14" y="348"/>
                    <a:pt x="14" y="348"/>
                  </a:cubicBezTo>
                  <a:cubicBezTo>
                    <a:pt x="212" y="348"/>
                    <a:pt x="212" y="348"/>
                    <a:pt x="212" y="348"/>
                  </a:cubicBezTo>
                  <a:lnTo>
                    <a:pt x="212" y="545"/>
                  </a:lnTo>
                  <a:close/>
                  <a:moveTo>
                    <a:pt x="116" y="211"/>
                  </a:moveTo>
                  <a:cubicBezTo>
                    <a:pt x="115" y="211"/>
                    <a:pt x="114" y="211"/>
                    <a:pt x="113" y="211"/>
                  </a:cubicBezTo>
                  <a:cubicBezTo>
                    <a:pt x="112" y="211"/>
                    <a:pt x="111" y="211"/>
                    <a:pt x="110" y="211"/>
                  </a:cubicBezTo>
                  <a:cubicBezTo>
                    <a:pt x="57" y="210"/>
                    <a:pt x="14" y="166"/>
                    <a:pt x="14" y="113"/>
                  </a:cubicBezTo>
                  <a:cubicBezTo>
                    <a:pt x="14" y="58"/>
                    <a:pt x="58" y="14"/>
                    <a:pt x="113" y="14"/>
                  </a:cubicBezTo>
                  <a:cubicBezTo>
                    <a:pt x="167" y="14"/>
                    <a:pt x="212" y="58"/>
                    <a:pt x="212" y="113"/>
                  </a:cubicBezTo>
                  <a:cubicBezTo>
                    <a:pt x="212" y="166"/>
                    <a:pt x="169" y="210"/>
                    <a:pt x="116" y="211"/>
                  </a:cubicBezTo>
                  <a:close/>
                  <a:moveTo>
                    <a:pt x="445" y="21"/>
                  </a:moveTo>
                  <a:cubicBezTo>
                    <a:pt x="537" y="113"/>
                    <a:pt x="537" y="113"/>
                    <a:pt x="537" y="113"/>
                  </a:cubicBezTo>
                  <a:cubicBezTo>
                    <a:pt x="445" y="204"/>
                    <a:pt x="445" y="204"/>
                    <a:pt x="445" y="204"/>
                  </a:cubicBezTo>
                  <a:cubicBezTo>
                    <a:pt x="354" y="113"/>
                    <a:pt x="354" y="113"/>
                    <a:pt x="354" y="113"/>
                  </a:cubicBezTo>
                  <a:lnTo>
                    <a:pt x="445" y="21"/>
                  </a:lnTo>
                  <a:close/>
                  <a:moveTo>
                    <a:pt x="445" y="545"/>
                  </a:moveTo>
                  <a:cubicBezTo>
                    <a:pt x="391" y="545"/>
                    <a:pt x="347" y="501"/>
                    <a:pt x="347" y="446"/>
                  </a:cubicBezTo>
                  <a:cubicBezTo>
                    <a:pt x="347" y="392"/>
                    <a:pt x="391" y="348"/>
                    <a:pt x="445" y="348"/>
                  </a:cubicBezTo>
                  <a:cubicBezTo>
                    <a:pt x="500" y="348"/>
                    <a:pt x="544" y="392"/>
                    <a:pt x="544" y="446"/>
                  </a:cubicBezTo>
                  <a:cubicBezTo>
                    <a:pt x="544" y="501"/>
                    <a:pt x="500" y="545"/>
                    <a:pt x="445" y="545"/>
                  </a:cubicBez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pPr defTabSz="914400"/>
              <a:endParaRPr lang="en-US" sz="3200">
                <a:solidFill>
                  <a:prstClr val="black"/>
                </a:solidFill>
              </a:endParaRPr>
            </a:p>
          </p:txBody>
        </p:sp>
      </p:grpSp>
      <p:grpSp>
        <p:nvGrpSpPr>
          <p:cNvPr id="36" name="Group 35"/>
          <p:cNvGrpSpPr/>
          <p:nvPr/>
        </p:nvGrpSpPr>
        <p:grpSpPr>
          <a:xfrm>
            <a:off x="5343321" y="4731691"/>
            <a:ext cx="1743515" cy="2004740"/>
            <a:chOff x="543916" y="4734193"/>
            <a:chExt cx="1743515" cy="2004740"/>
          </a:xfrm>
        </p:grpSpPr>
        <p:sp>
          <p:nvSpPr>
            <p:cNvPr id="37" name="Hexagon 36"/>
            <p:cNvSpPr/>
            <p:nvPr/>
          </p:nvSpPr>
          <p:spPr>
            <a:xfrm rot="5400000">
              <a:off x="413304" y="4864805"/>
              <a:ext cx="2004740" cy="1743515"/>
            </a:xfrm>
            <a:prstGeom prst="hexagon">
              <a:avLst>
                <a:gd name="adj" fmla="val 28802"/>
                <a:gd name="vf" fmla="val 115470"/>
              </a:avLst>
            </a:prstGeom>
            <a:solidFill>
              <a:srgbClr val="E1141E"/>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684000" tIns="0" rIns="0" bIns="0" numCol="1" spcCol="1270" anchor="t" anchorCtr="0">
              <a:noAutofit/>
            </a:bodyPr>
            <a:lstStyle/>
            <a:p>
              <a:pPr algn="ctr" defTabSz="888978">
                <a:lnSpc>
                  <a:spcPct val="90000"/>
                </a:lnSpc>
                <a:spcBef>
                  <a:spcPct val="0"/>
                </a:spcBef>
              </a:pPr>
              <a:r>
                <a:rPr lang="en-US" sz="2133" dirty="0">
                  <a:solidFill>
                    <a:srgbClr val="FFFFFF"/>
                  </a:solidFill>
                </a:rPr>
                <a:t>Autonomy</a:t>
              </a:r>
            </a:p>
          </p:txBody>
        </p:sp>
        <p:sp>
          <p:nvSpPr>
            <p:cNvPr id="38" name="Freeform 134"/>
            <p:cNvSpPr>
              <a:spLocks noEditPoints="1"/>
            </p:cNvSpPr>
            <p:nvPr/>
          </p:nvSpPr>
          <p:spPr bwMode="auto">
            <a:xfrm>
              <a:off x="1043706" y="5030641"/>
              <a:ext cx="593415" cy="623780"/>
            </a:xfrm>
            <a:custGeom>
              <a:avLst/>
              <a:gdLst>
                <a:gd name="T0" fmla="*/ 63 w 574"/>
                <a:gd name="T1" fmla="*/ 361 h 605"/>
                <a:gd name="T2" fmla="*/ 56 w 574"/>
                <a:gd name="T3" fmla="*/ 239 h 605"/>
                <a:gd name="T4" fmla="*/ 49 w 574"/>
                <a:gd name="T5" fmla="*/ 361 h 605"/>
                <a:gd name="T6" fmla="*/ 0 w 574"/>
                <a:gd name="T7" fmla="*/ 368 h 605"/>
                <a:gd name="T8" fmla="*/ 7 w 574"/>
                <a:gd name="T9" fmla="*/ 484 h 605"/>
                <a:gd name="T10" fmla="*/ 49 w 574"/>
                <a:gd name="T11" fmla="*/ 598 h 605"/>
                <a:gd name="T12" fmla="*/ 63 w 574"/>
                <a:gd name="T13" fmla="*/ 598 h 605"/>
                <a:gd name="T14" fmla="*/ 105 w 574"/>
                <a:gd name="T15" fmla="*/ 484 h 605"/>
                <a:gd name="T16" fmla="*/ 112 w 574"/>
                <a:gd name="T17" fmla="*/ 368 h 605"/>
                <a:gd name="T18" fmla="*/ 98 w 574"/>
                <a:gd name="T19" fmla="*/ 470 h 605"/>
                <a:gd name="T20" fmla="*/ 14 w 574"/>
                <a:gd name="T21" fmla="*/ 375 h 605"/>
                <a:gd name="T22" fmla="*/ 98 w 574"/>
                <a:gd name="T23" fmla="*/ 470 h 605"/>
                <a:gd name="T24" fmla="*/ 217 w 574"/>
                <a:gd name="T25" fmla="*/ 224 h 605"/>
                <a:gd name="T26" fmla="*/ 210 w 574"/>
                <a:gd name="T27" fmla="*/ 103 h 605"/>
                <a:gd name="T28" fmla="*/ 203 w 574"/>
                <a:gd name="T29" fmla="*/ 224 h 605"/>
                <a:gd name="T30" fmla="*/ 154 w 574"/>
                <a:gd name="T31" fmla="*/ 231 h 605"/>
                <a:gd name="T32" fmla="*/ 161 w 574"/>
                <a:gd name="T33" fmla="*/ 348 h 605"/>
                <a:gd name="T34" fmla="*/ 203 w 574"/>
                <a:gd name="T35" fmla="*/ 462 h 605"/>
                <a:gd name="T36" fmla="*/ 217 w 574"/>
                <a:gd name="T37" fmla="*/ 462 h 605"/>
                <a:gd name="T38" fmla="*/ 259 w 574"/>
                <a:gd name="T39" fmla="*/ 348 h 605"/>
                <a:gd name="T40" fmla="*/ 266 w 574"/>
                <a:gd name="T41" fmla="*/ 231 h 605"/>
                <a:gd name="T42" fmla="*/ 252 w 574"/>
                <a:gd name="T43" fmla="*/ 334 h 605"/>
                <a:gd name="T44" fmla="*/ 168 w 574"/>
                <a:gd name="T45" fmla="*/ 238 h 605"/>
                <a:gd name="T46" fmla="*/ 252 w 574"/>
                <a:gd name="T47" fmla="*/ 334 h 605"/>
                <a:gd name="T48" fmla="*/ 371 w 574"/>
                <a:gd name="T49" fmla="*/ 279 h 605"/>
                <a:gd name="T50" fmla="*/ 364 w 574"/>
                <a:gd name="T51" fmla="*/ 158 h 605"/>
                <a:gd name="T52" fmla="*/ 357 w 574"/>
                <a:gd name="T53" fmla="*/ 279 h 605"/>
                <a:gd name="T54" fmla="*/ 308 w 574"/>
                <a:gd name="T55" fmla="*/ 286 h 605"/>
                <a:gd name="T56" fmla="*/ 315 w 574"/>
                <a:gd name="T57" fmla="*/ 402 h 605"/>
                <a:gd name="T58" fmla="*/ 357 w 574"/>
                <a:gd name="T59" fmla="*/ 516 h 605"/>
                <a:gd name="T60" fmla="*/ 371 w 574"/>
                <a:gd name="T61" fmla="*/ 516 h 605"/>
                <a:gd name="T62" fmla="*/ 413 w 574"/>
                <a:gd name="T63" fmla="*/ 402 h 605"/>
                <a:gd name="T64" fmla="*/ 420 w 574"/>
                <a:gd name="T65" fmla="*/ 286 h 605"/>
                <a:gd name="T66" fmla="*/ 406 w 574"/>
                <a:gd name="T67" fmla="*/ 388 h 605"/>
                <a:gd name="T68" fmla="*/ 322 w 574"/>
                <a:gd name="T69" fmla="*/ 293 h 605"/>
                <a:gd name="T70" fmla="*/ 406 w 574"/>
                <a:gd name="T71" fmla="*/ 388 h 605"/>
                <a:gd name="T72" fmla="*/ 525 w 574"/>
                <a:gd name="T73" fmla="*/ 121 h 605"/>
                <a:gd name="T74" fmla="*/ 518 w 574"/>
                <a:gd name="T75" fmla="*/ 0 h 605"/>
                <a:gd name="T76" fmla="*/ 511 w 574"/>
                <a:gd name="T77" fmla="*/ 121 h 605"/>
                <a:gd name="T78" fmla="*/ 462 w 574"/>
                <a:gd name="T79" fmla="*/ 128 h 605"/>
                <a:gd name="T80" fmla="*/ 469 w 574"/>
                <a:gd name="T81" fmla="*/ 245 h 605"/>
                <a:gd name="T82" fmla="*/ 511 w 574"/>
                <a:gd name="T83" fmla="*/ 359 h 605"/>
                <a:gd name="T84" fmla="*/ 525 w 574"/>
                <a:gd name="T85" fmla="*/ 359 h 605"/>
                <a:gd name="T86" fmla="*/ 567 w 574"/>
                <a:gd name="T87" fmla="*/ 245 h 605"/>
                <a:gd name="T88" fmla="*/ 574 w 574"/>
                <a:gd name="T89" fmla="*/ 128 h 605"/>
                <a:gd name="T90" fmla="*/ 560 w 574"/>
                <a:gd name="T91" fmla="*/ 231 h 605"/>
                <a:gd name="T92" fmla="*/ 476 w 574"/>
                <a:gd name="T93" fmla="*/ 135 h 605"/>
                <a:gd name="T94" fmla="*/ 560 w 574"/>
                <a:gd name="T95" fmla="*/ 23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605">
                  <a:moveTo>
                    <a:pt x="105" y="361"/>
                  </a:moveTo>
                  <a:cubicBezTo>
                    <a:pt x="63" y="361"/>
                    <a:pt x="63" y="361"/>
                    <a:pt x="63" y="361"/>
                  </a:cubicBezTo>
                  <a:cubicBezTo>
                    <a:pt x="63" y="246"/>
                    <a:pt x="63" y="246"/>
                    <a:pt x="63" y="246"/>
                  </a:cubicBezTo>
                  <a:cubicBezTo>
                    <a:pt x="63" y="243"/>
                    <a:pt x="60" y="239"/>
                    <a:pt x="56" y="239"/>
                  </a:cubicBezTo>
                  <a:cubicBezTo>
                    <a:pt x="52" y="239"/>
                    <a:pt x="49" y="243"/>
                    <a:pt x="49" y="246"/>
                  </a:cubicBezTo>
                  <a:cubicBezTo>
                    <a:pt x="49" y="361"/>
                    <a:pt x="49" y="361"/>
                    <a:pt x="49" y="361"/>
                  </a:cubicBezTo>
                  <a:cubicBezTo>
                    <a:pt x="7" y="361"/>
                    <a:pt x="7" y="361"/>
                    <a:pt x="7" y="361"/>
                  </a:cubicBezTo>
                  <a:cubicBezTo>
                    <a:pt x="3" y="361"/>
                    <a:pt x="0" y="364"/>
                    <a:pt x="0" y="368"/>
                  </a:cubicBezTo>
                  <a:cubicBezTo>
                    <a:pt x="0" y="477"/>
                    <a:pt x="0" y="477"/>
                    <a:pt x="0" y="477"/>
                  </a:cubicBezTo>
                  <a:cubicBezTo>
                    <a:pt x="0" y="481"/>
                    <a:pt x="3" y="484"/>
                    <a:pt x="7" y="484"/>
                  </a:cubicBezTo>
                  <a:cubicBezTo>
                    <a:pt x="49" y="484"/>
                    <a:pt x="49" y="484"/>
                    <a:pt x="49" y="484"/>
                  </a:cubicBezTo>
                  <a:cubicBezTo>
                    <a:pt x="49" y="598"/>
                    <a:pt x="49" y="598"/>
                    <a:pt x="49" y="598"/>
                  </a:cubicBezTo>
                  <a:cubicBezTo>
                    <a:pt x="49" y="602"/>
                    <a:pt x="52" y="605"/>
                    <a:pt x="56" y="605"/>
                  </a:cubicBezTo>
                  <a:cubicBezTo>
                    <a:pt x="60" y="605"/>
                    <a:pt x="63" y="602"/>
                    <a:pt x="63" y="598"/>
                  </a:cubicBezTo>
                  <a:cubicBezTo>
                    <a:pt x="63" y="484"/>
                    <a:pt x="63" y="484"/>
                    <a:pt x="63" y="484"/>
                  </a:cubicBezTo>
                  <a:cubicBezTo>
                    <a:pt x="105" y="484"/>
                    <a:pt x="105" y="484"/>
                    <a:pt x="105" y="484"/>
                  </a:cubicBezTo>
                  <a:cubicBezTo>
                    <a:pt x="109" y="484"/>
                    <a:pt x="112" y="481"/>
                    <a:pt x="112" y="477"/>
                  </a:cubicBezTo>
                  <a:cubicBezTo>
                    <a:pt x="112" y="368"/>
                    <a:pt x="112" y="368"/>
                    <a:pt x="112" y="368"/>
                  </a:cubicBezTo>
                  <a:cubicBezTo>
                    <a:pt x="112" y="364"/>
                    <a:pt x="109" y="361"/>
                    <a:pt x="105" y="361"/>
                  </a:cubicBezTo>
                  <a:close/>
                  <a:moveTo>
                    <a:pt x="98" y="470"/>
                  </a:moveTo>
                  <a:cubicBezTo>
                    <a:pt x="14" y="470"/>
                    <a:pt x="14" y="470"/>
                    <a:pt x="14" y="470"/>
                  </a:cubicBezTo>
                  <a:cubicBezTo>
                    <a:pt x="14" y="375"/>
                    <a:pt x="14" y="375"/>
                    <a:pt x="14" y="375"/>
                  </a:cubicBezTo>
                  <a:cubicBezTo>
                    <a:pt x="98" y="375"/>
                    <a:pt x="98" y="375"/>
                    <a:pt x="98" y="375"/>
                  </a:cubicBezTo>
                  <a:lnTo>
                    <a:pt x="98" y="470"/>
                  </a:lnTo>
                  <a:close/>
                  <a:moveTo>
                    <a:pt x="259" y="224"/>
                  </a:moveTo>
                  <a:cubicBezTo>
                    <a:pt x="217" y="224"/>
                    <a:pt x="217" y="224"/>
                    <a:pt x="217" y="224"/>
                  </a:cubicBezTo>
                  <a:cubicBezTo>
                    <a:pt x="217" y="110"/>
                    <a:pt x="217" y="110"/>
                    <a:pt x="217" y="110"/>
                  </a:cubicBezTo>
                  <a:cubicBezTo>
                    <a:pt x="217" y="106"/>
                    <a:pt x="214" y="103"/>
                    <a:pt x="210" y="103"/>
                  </a:cubicBezTo>
                  <a:cubicBezTo>
                    <a:pt x="206" y="103"/>
                    <a:pt x="203" y="106"/>
                    <a:pt x="203" y="110"/>
                  </a:cubicBezTo>
                  <a:cubicBezTo>
                    <a:pt x="203" y="224"/>
                    <a:pt x="203" y="224"/>
                    <a:pt x="203" y="224"/>
                  </a:cubicBezTo>
                  <a:cubicBezTo>
                    <a:pt x="161" y="224"/>
                    <a:pt x="161" y="224"/>
                    <a:pt x="161" y="224"/>
                  </a:cubicBezTo>
                  <a:cubicBezTo>
                    <a:pt x="157" y="224"/>
                    <a:pt x="154" y="227"/>
                    <a:pt x="154" y="231"/>
                  </a:cubicBezTo>
                  <a:cubicBezTo>
                    <a:pt x="154" y="341"/>
                    <a:pt x="154" y="341"/>
                    <a:pt x="154" y="341"/>
                  </a:cubicBezTo>
                  <a:cubicBezTo>
                    <a:pt x="154" y="344"/>
                    <a:pt x="157" y="348"/>
                    <a:pt x="161" y="348"/>
                  </a:cubicBezTo>
                  <a:cubicBezTo>
                    <a:pt x="203" y="348"/>
                    <a:pt x="203" y="348"/>
                    <a:pt x="203" y="348"/>
                  </a:cubicBezTo>
                  <a:cubicBezTo>
                    <a:pt x="203" y="462"/>
                    <a:pt x="203" y="462"/>
                    <a:pt x="203" y="462"/>
                  </a:cubicBezTo>
                  <a:cubicBezTo>
                    <a:pt x="203" y="466"/>
                    <a:pt x="206" y="469"/>
                    <a:pt x="210" y="469"/>
                  </a:cubicBezTo>
                  <a:cubicBezTo>
                    <a:pt x="214" y="469"/>
                    <a:pt x="217" y="466"/>
                    <a:pt x="217" y="462"/>
                  </a:cubicBezTo>
                  <a:cubicBezTo>
                    <a:pt x="217" y="348"/>
                    <a:pt x="217" y="348"/>
                    <a:pt x="217" y="348"/>
                  </a:cubicBezTo>
                  <a:cubicBezTo>
                    <a:pt x="259" y="348"/>
                    <a:pt x="259" y="348"/>
                    <a:pt x="259" y="348"/>
                  </a:cubicBezTo>
                  <a:cubicBezTo>
                    <a:pt x="263" y="348"/>
                    <a:pt x="266" y="344"/>
                    <a:pt x="266" y="341"/>
                  </a:cubicBezTo>
                  <a:cubicBezTo>
                    <a:pt x="266" y="231"/>
                    <a:pt x="266" y="231"/>
                    <a:pt x="266" y="231"/>
                  </a:cubicBezTo>
                  <a:cubicBezTo>
                    <a:pt x="266" y="227"/>
                    <a:pt x="263" y="224"/>
                    <a:pt x="259" y="224"/>
                  </a:cubicBezTo>
                  <a:close/>
                  <a:moveTo>
                    <a:pt x="252" y="334"/>
                  </a:moveTo>
                  <a:cubicBezTo>
                    <a:pt x="168" y="334"/>
                    <a:pt x="168" y="334"/>
                    <a:pt x="168" y="334"/>
                  </a:cubicBezTo>
                  <a:cubicBezTo>
                    <a:pt x="168" y="238"/>
                    <a:pt x="168" y="238"/>
                    <a:pt x="168" y="238"/>
                  </a:cubicBezTo>
                  <a:cubicBezTo>
                    <a:pt x="252" y="238"/>
                    <a:pt x="252" y="238"/>
                    <a:pt x="252" y="238"/>
                  </a:cubicBezTo>
                  <a:lnTo>
                    <a:pt x="252" y="334"/>
                  </a:lnTo>
                  <a:close/>
                  <a:moveTo>
                    <a:pt x="413" y="279"/>
                  </a:moveTo>
                  <a:cubicBezTo>
                    <a:pt x="371" y="279"/>
                    <a:pt x="371" y="279"/>
                    <a:pt x="371" y="279"/>
                  </a:cubicBezTo>
                  <a:cubicBezTo>
                    <a:pt x="371" y="165"/>
                    <a:pt x="371" y="165"/>
                    <a:pt x="371" y="165"/>
                  </a:cubicBezTo>
                  <a:cubicBezTo>
                    <a:pt x="371" y="161"/>
                    <a:pt x="368" y="158"/>
                    <a:pt x="364" y="158"/>
                  </a:cubicBezTo>
                  <a:cubicBezTo>
                    <a:pt x="360" y="158"/>
                    <a:pt x="357" y="161"/>
                    <a:pt x="357" y="165"/>
                  </a:cubicBezTo>
                  <a:cubicBezTo>
                    <a:pt x="357" y="279"/>
                    <a:pt x="357" y="279"/>
                    <a:pt x="357" y="279"/>
                  </a:cubicBezTo>
                  <a:cubicBezTo>
                    <a:pt x="315" y="279"/>
                    <a:pt x="315" y="279"/>
                    <a:pt x="315" y="279"/>
                  </a:cubicBezTo>
                  <a:cubicBezTo>
                    <a:pt x="311" y="279"/>
                    <a:pt x="308" y="282"/>
                    <a:pt x="308" y="286"/>
                  </a:cubicBezTo>
                  <a:cubicBezTo>
                    <a:pt x="308" y="395"/>
                    <a:pt x="308" y="395"/>
                    <a:pt x="308" y="395"/>
                  </a:cubicBezTo>
                  <a:cubicBezTo>
                    <a:pt x="308" y="399"/>
                    <a:pt x="311" y="402"/>
                    <a:pt x="315" y="402"/>
                  </a:cubicBezTo>
                  <a:cubicBezTo>
                    <a:pt x="357" y="402"/>
                    <a:pt x="357" y="402"/>
                    <a:pt x="357" y="402"/>
                  </a:cubicBezTo>
                  <a:cubicBezTo>
                    <a:pt x="357" y="516"/>
                    <a:pt x="357" y="516"/>
                    <a:pt x="357" y="516"/>
                  </a:cubicBezTo>
                  <a:cubicBezTo>
                    <a:pt x="357" y="520"/>
                    <a:pt x="360" y="523"/>
                    <a:pt x="364" y="523"/>
                  </a:cubicBezTo>
                  <a:cubicBezTo>
                    <a:pt x="368" y="523"/>
                    <a:pt x="371" y="520"/>
                    <a:pt x="371" y="516"/>
                  </a:cubicBezTo>
                  <a:cubicBezTo>
                    <a:pt x="371" y="402"/>
                    <a:pt x="371" y="402"/>
                    <a:pt x="371" y="402"/>
                  </a:cubicBezTo>
                  <a:cubicBezTo>
                    <a:pt x="413" y="402"/>
                    <a:pt x="413" y="402"/>
                    <a:pt x="413" y="402"/>
                  </a:cubicBezTo>
                  <a:cubicBezTo>
                    <a:pt x="417" y="402"/>
                    <a:pt x="420" y="399"/>
                    <a:pt x="420" y="395"/>
                  </a:cubicBezTo>
                  <a:cubicBezTo>
                    <a:pt x="420" y="286"/>
                    <a:pt x="420" y="286"/>
                    <a:pt x="420" y="286"/>
                  </a:cubicBezTo>
                  <a:cubicBezTo>
                    <a:pt x="420" y="282"/>
                    <a:pt x="417" y="279"/>
                    <a:pt x="413" y="279"/>
                  </a:cubicBezTo>
                  <a:close/>
                  <a:moveTo>
                    <a:pt x="406" y="388"/>
                  </a:moveTo>
                  <a:cubicBezTo>
                    <a:pt x="322" y="388"/>
                    <a:pt x="322" y="388"/>
                    <a:pt x="322" y="388"/>
                  </a:cubicBezTo>
                  <a:cubicBezTo>
                    <a:pt x="322" y="293"/>
                    <a:pt x="322" y="293"/>
                    <a:pt x="322" y="293"/>
                  </a:cubicBezTo>
                  <a:cubicBezTo>
                    <a:pt x="406" y="293"/>
                    <a:pt x="406" y="293"/>
                    <a:pt x="406" y="293"/>
                  </a:cubicBezTo>
                  <a:lnTo>
                    <a:pt x="406" y="388"/>
                  </a:lnTo>
                  <a:close/>
                  <a:moveTo>
                    <a:pt x="567" y="121"/>
                  </a:moveTo>
                  <a:cubicBezTo>
                    <a:pt x="525" y="121"/>
                    <a:pt x="525" y="121"/>
                    <a:pt x="525" y="121"/>
                  </a:cubicBezTo>
                  <a:cubicBezTo>
                    <a:pt x="525" y="7"/>
                    <a:pt x="525" y="7"/>
                    <a:pt x="525" y="7"/>
                  </a:cubicBezTo>
                  <a:cubicBezTo>
                    <a:pt x="525" y="3"/>
                    <a:pt x="522" y="0"/>
                    <a:pt x="518" y="0"/>
                  </a:cubicBezTo>
                  <a:cubicBezTo>
                    <a:pt x="514" y="0"/>
                    <a:pt x="511" y="3"/>
                    <a:pt x="511" y="7"/>
                  </a:cubicBezTo>
                  <a:cubicBezTo>
                    <a:pt x="511" y="121"/>
                    <a:pt x="511" y="121"/>
                    <a:pt x="511" y="121"/>
                  </a:cubicBezTo>
                  <a:cubicBezTo>
                    <a:pt x="469" y="121"/>
                    <a:pt x="469" y="121"/>
                    <a:pt x="469" y="121"/>
                  </a:cubicBezTo>
                  <a:cubicBezTo>
                    <a:pt x="465" y="121"/>
                    <a:pt x="462" y="125"/>
                    <a:pt x="462" y="128"/>
                  </a:cubicBezTo>
                  <a:cubicBezTo>
                    <a:pt x="462" y="238"/>
                    <a:pt x="462" y="238"/>
                    <a:pt x="462" y="238"/>
                  </a:cubicBezTo>
                  <a:cubicBezTo>
                    <a:pt x="462" y="241"/>
                    <a:pt x="465" y="245"/>
                    <a:pt x="469" y="245"/>
                  </a:cubicBezTo>
                  <a:cubicBezTo>
                    <a:pt x="511" y="245"/>
                    <a:pt x="511" y="245"/>
                    <a:pt x="511" y="245"/>
                  </a:cubicBezTo>
                  <a:cubicBezTo>
                    <a:pt x="511" y="359"/>
                    <a:pt x="511" y="359"/>
                    <a:pt x="511" y="359"/>
                  </a:cubicBezTo>
                  <a:cubicBezTo>
                    <a:pt x="511" y="363"/>
                    <a:pt x="514" y="366"/>
                    <a:pt x="518" y="366"/>
                  </a:cubicBezTo>
                  <a:cubicBezTo>
                    <a:pt x="522" y="366"/>
                    <a:pt x="525" y="363"/>
                    <a:pt x="525" y="359"/>
                  </a:cubicBezTo>
                  <a:cubicBezTo>
                    <a:pt x="525" y="245"/>
                    <a:pt x="525" y="245"/>
                    <a:pt x="525" y="245"/>
                  </a:cubicBezTo>
                  <a:cubicBezTo>
                    <a:pt x="567" y="245"/>
                    <a:pt x="567" y="245"/>
                    <a:pt x="567" y="245"/>
                  </a:cubicBezTo>
                  <a:cubicBezTo>
                    <a:pt x="571" y="245"/>
                    <a:pt x="574" y="241"/>
                    <a:pt x="574" y="238"/>
                  </a:cubicBezTo>
                  <a:cubicBezTo>
                    <a:pt x="574" y="128"/>
                    <a:pt x="574" y="128"/>
                    <a:pt x="574" y="128"/>
                  </a:cubicBezTo>
                  <a:cubicBezTo>
                    <a:pt x="574" y="125"/>
                    <a:pt x="571" y="121"/>
                    <a:pt x="567" y="121"/>
                  </a:cubicBezTo>
                  <a:close/>
                  <a:moveTo>
                    <a:pt x="560" y="231"/>
                  </a:moveTo>
                  <a:cubicBezTo>
                    <a:pt x="476" y="231"/>
                    <a:pt x="476" y="231"/>
                    <a:pt x="476" y="231"/>
                  </a:cubicBezTo>
                  <a:cubicBezTo>
                    <a:pt x="476" y="135"/>
                    <a:pt x="476" y="135"/>
                    <a:pt x="476" y="135"/>
                  </a:cubicBezTo>
                  <a:cubicBezTo>
                    <a:pt x="560" y="135"/>
                    <a:pt x="560" y="135"/>
                    <a:pt x="560" y="135"/>
                  </a:cubicBezTo>
                  <a:lnTo>
                    <a:pt x="560" y="2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Tree>
    <p:extLst>
      <p:ext uri="{BB962C8B-B14F-4D97-AF65-F5344CB8AC3E}">
        <p14:creationId xmlns:p14="http://schemas.microsoft.com/office/powerpoint/2010/main" val="243896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5">
            <a:extLst>
              <a:ext uri="{FF2B5EF4-FFF2-40B4-BE49-F238E27FC236}">
                <a16:creationId xmlns="" xmlns:a16="http://schemas.microsoft.com/office/drawing/2014/main" id="{BFBAB087-CDE9-4070-86F0-FC6646D5E5A1}"/>
              </a:ext>
            </a:extLst>
          </p:cNvPr>
          <p:cNvSpPr>
            <a:spLocks noGrp="1"/>
          </p:cNvSpPr>
          <p:nvPr>
            <p:ph type="title"/>
          </p:nvPr>
        </p:nvSpPr>
        <p:spPr>
          <a:xfrm>
            <a:off x="241452" y="202800"/>
            <a:ext cx="10261600" cy="312880"/>
          </a:xfrm>
        </p:spPr>
        <p:txBody>
          <a:bodyPr>
            <a:noAutofit/>
          </a:bodyPr>
          <a:lstStyle/>
          <a:p>
            <a:r>
              <a:rPr lang="de-DE" sz="1867" b="1" dirty="0"/>
              <a:t>AUTONOMOUS NETWORKS REFERENCE ARCHITECTURE (IG1251)</a:t>
            </a:r>
            <a:endParaRPr lang="de-DE" sz="3733" dirty="0"/>
          </a:p>
        </p:txBody>
      </p:sp>
      <p:sp>
        <p:nvSpPr>
          <p:cNvPr id="22" name="Text Placeholder 21"/>
          <p:cNvSpPr>
            <a:spLocks noGrp="1"/>
          </p:cNvSpPr>
          <p:nvPr>
            <p:ph type="body" idx="1"/>
          </p:nvPr>
        </p:nvSpPr>
        <p:spPr>
          <a:xfrm>
            <a:off x="232427" y="461933"/>
            <a:ext cx="11582400" cy="406400"/>
          </a:xfrm>
        </p:spPr>
        <p:txBody>
          <a:bodyPr/>
          <a:lstStyle/>
          <a:p>
            <a:r>
              <a:rPr lang="en-IE" sz="1467" dirty="0"/>
              <a:t>Autonomous Domain</a:t>
            </a:r>
          </a:p>
        </p:txBody>
      </p:sp>
      <p:sp>
        <p:nvSpPr>
          <p:cNvPr id="124" name="TextBox 123"/>
          <p:cNvSpPr txBox="1"/>
          <p:nvPr/>
        </p:nvSpPr>
        <p:spPr>
          <a:xfrm>
            <a:off x="9102237" y="4656250"/>
            <a:ext cx="184731" cy="246221"/>
          </a:xfrm>
          <a:prstGeom prst="rect">
            <a:avLst/>
          </a:prstGeom>
          <a:noFill/>
        </p:spPr>
        <p:txBody>
          <a:bodyPr wrap="none" rtlCol="0">
            <a:spAutoFit/>
          </a:bodyPr>
          <a:lstStyle/>
          <a:p>
            <a:endParaRPr lang="en-US" sz="1000" b="1" dirty="0"/>
          </a:p>
        </p:txBody>
      </p:sp>
      <p:sp>
        <p:nvSpPr>
          <p:cNvPr id="230" name="Rectangle 229">
            <a:extLst>
              <a:ext uri="{FF2B5EF4-FFF2-40B4-BE49-F238E27FC236}">
                <a16:creationId xmlns="" xmlns:a16="http://schemas.microsoft.com/office/drawing/2014/main" id="{83258CD4-3D70-4A5E-8FB1-F932B89A43DC}"/>
              </a:ext>
            </a:extLst>
          </p:cNvPr>
          <p:cNvSpPr/>
          <p:nvPr/>
        </p:nvSpPr>
        <p:spPr>
          <a:xfrm>
            <a:off x="2849494" y="1859162"/>
            <a:ext cx="5832909" cy="3606829"/>
          </a:xfrm>
          <a:prstGeom prst="rect">
            <a:avLst/>
          </a:prstGeom>
          <a:solidFill>
            <a:sysClr val="window" lastClr="FFFFFF">
              <a:lumMod val="95000"/>
              <a:alpha val="51000"/>
            </a:sysClr>
          </a:solidFill>
          <a:ln w="28575" cap="flat" cmpd="sng" algn="ctr">
            <a:solidFill>
              <a:srgbClr val="00B0F0"/>
            </a:solidFill>
            <a:prstDash val="dash"/>
          </a:ln>
          <a:effectLst>
            <a:outerShdw blurRad="76200" dir="13500000" sy="23000" kx="1200000" algn="br" rotWithShape="0">
              <a:prstClr val="black">
                <a:alpha val="20000"/>
              </a:prstClr>
            </a:outerShdw>
          </a:effectLst>
        </p:spPr>
        <p:txBody>
          <a:bodyPr rtlCol="0" anchor="ctr"/>
          <a:lstStyle/>
          <a:p>
            <a:pPr algn="ctr" defTabSz="1219110"/>
            <a:endParaRPr lang="en-GB" sz="3200" kern="0" dirty="0">
              <a:solidFill>
                <a:prstClr val="white"/>
              </a:solidFill>
            </a:endParaRPr>
          </a:p>
        </p:txBody>
      </p:sp>
      <p:sp>
        <p:nvSpPr>
          <p:cNvPr id="231" name="Rectangle 12"/>
          <p:cNvSpPr/>
          <p:nvPr/>
        </p:nvSpPr>
        <p:spPr>
          <a:xfrm>
            <a:off x="2980891" y="1939637"/>
            <a:ext cx="5547702" cy="2210144"/>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defTabSz="609507"/>
            <a:endParaRPr lang="en-US" sz="280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253" name="Rectangle 252"/>
          <p:cNvSpPr/>
          <p:nvPr/>
        </p:nvSpPr>
        <p:spPr>
          <a:xfrm>
            <a:off x="3953515" y="5410598"/>
            <a:ext cx="3606982" cy="369332"/>
          </a:xfrm>
          <a:prstGeom prst="rect">
            <a:avLst/>
          </a:prstGeom>
        </p:spPr>
        <p:txBody>
          <a:bodyPr wrap="square">
            <a:spAutoFit/>
          </a:bodyPr>
          <a:lstStyle/>
          <a:p>
            <a:pPr algn="ctr" defTabSz="609523"/>
            <a:r>
              <a:rPr lang="en-US" altLang="zh-CN" b="1" dirty="0">
                <a:solidFill>
                  <a:srgbClr val="00B0F0"/>
                </a:solidFill>
              </a:rPr>
              <a:t>Autonomous Domain</a:t>
            </a:r>
          </a:p>
        </p:txBody>
      </p:sp>
      <p:sp>
        <p:nvSpPr>
          <p:cNvPr id="273" name="Rectangle 272"/>
          <p:cNvSpPr/>
          <p:nvPr/>
        </p:nvSpPr>
        <p:spPr>
          <a:xfrm>
            <a:off x="3275719" y="2120983"/>
            <a:ext cx="1935708" cy="869906"/>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IE" sz="1100" dirty="0">
                <a:solidFill>
                  <a:srgbClr val="29313B"/>
                </a:solidFill>
              </a:rPr>
              <a:t>Intent Management</a:t>
            </a:r>
          </a:p>
        </p:txBody>
      </p:sp>
      <p:grpSp>
        <p:nvGrpSpPr>
          <p:cNvPr id="5" name="Group 4"/>
          <p:cNvGrpSpPr/>
          <p:nvPr/>
        </p:nvGrpSpPr>
        <p:grpSpPr>
          <a:xfrm>
            <a:off x="3274600" y="3087026"/>
            <a:ext cx="5172123" cy="829992"/>
            <a:chOff x="3274600" y="3087026"/>
            <a:chExt cx="5172123" cy="829992"/>
          </a:xfrm>
        </p:grpSpPr>
        <p:sp>
          <p:nvSpPr>
            <p:cNvPr id="282" name="Rectangle 281"/>
            <p:cNvSpPr/>
            <p:nvPr/>
          </p:nvSpPr>
          <p:spPr>
            <a:xfrm>
              <a:off x="3274600" y="3087026"/>
              <a:ext cx="5172123" cy="829992"/>
            </a:xfrm>
            <a:prstGeom prst="rect">
              <a:avLst/>
            </a:prstGeom>
            <a:solidFill>
              <a:srgbClr val="DDCEED"/>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t"/>
            <a:lstStyle/>
            <a:p>
              <a:pPr algn="ctr" defTabSz="1219108"/>
              <a:r>
                <a:rPr lang="en-US" altLang="zh-CN" sz="1100" dirty="0">
                  <a:solidFill>
                    <a:srgbClr val="29313B"/>
                  </a:solidFill>
                </a:rPr>
                <a:t>Domain Control Loop Management</a:t>
              </a:r>
            </a:p>
          </p:txBody>
        </p:sp>
        <p:sp>
          <p:nvSpPr>
            <p:cNvPr id="283" name="Rectangle 282"/>
            <p:cNvSpPr/>
            <p:nvPr/>
          </p:nvSpPr>
          <p:spPr>
            <a:xfrm>
              <a:off x="3535403"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IE" sz="1100" dirty="0">
                  <a:solidFill>
                    <a:srgbClr val="29313B"/>
                  </a:solidFill>
                </a:rPr>
                <a:t>Awareness</a:t>
              </a:r>
            </a:p>
          </p:txBody>
        </p:sp>
        <p:sp>
          <p:nvSpPr>
            <p:cNvPr id="284" name="Rectangle 283"/>
            <p:cNvSpPr/>
            <p:nvPr/>
          </p:nvSpPr>
          <p:spPr>
            <a:xfrm>
              <a:off x="4730463"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1100" dirty="0">
                  <a:solidFill>
                    <a:srgbClr val="29313B"/>
                  </a:solidFill>
                </a:rPr>
                <a:t>Analysis</a:t>
              </a:r>
              <a:endParaRPr lang="en-IE" sz="1100" dirty="0">
                <a:solidFill>
                  <a:srgbClr val="29313B"/>
                </a:solidFill>
              </a:endParaRPr>
            </a:p>
          </p:txBody>
        </p:sp>
        <p:sp>
          <p:nvSpPr>
            <p:cNvPr id="285" name="Rectangle 284"/>
            <p:cNvSpPr/>
            <p:nvPr/>
          </p:nvSpPr>
          <p:spPr>
            <a:xfrm>
              <a:off x="5925532"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1100" dirty="0">
                  <a:solidFill>
                    <a:srgbClr val="29313B"/>
                  </a:solidFill>
                </a:rPr>
                <a:t>Decision</a:t>
              </a:r>
            </a:p>
          </p:txBody>
        </p:sp>
        <p:sp>
          <p:nvSpPr>
            <p:cNvPr id="288" name="Rectangle 287"/>
            <p:cNvSpPr/>
            <p:nvPr/>
          </p:nvSpPr>
          <p:spPr>
            <a:xfrm>
              <a:off x="7120595"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1100" dirty="0">
                  <a:solidFill>
                    <a:srgbClr val="29313B"/>
                  </a:solidFill>
                </a:rPr>
                <a:t>Execution</a:t>
              </a:r>
              <a:endParaRPr lang="en-IE" sz="1100" dirty="0">
                <a:solidFill>
                  <a:srgbClr val="29313B"/>
                </a:solidFill>
              </a:endParaRPr>
            </a:p>
          </p:txBody>
        </p:sp>
      </p:grpSp>
      <p:grpSp>
        <p:nvGrpSpPr>
          <p:cNvPr id="7" name="Group 6"/>
          <p:cNvGrpSpPr/>
          <p:nvPr/>
        </p:nvGrpSpPr>
        <p:grpSpPr>
          <a:xfrm>
            <a:off x="5315830" y="2120983"/>
            <a:ext cx="3130897" cy="864718"/>
            <a:chOff x="5315830" y="2120983"/>
            <a:chExt cx="3130897" cy="864718"/>
          </a:xfrm>
        </p:grpSpPr>
        <p:sp>
          <p:nvSpPr>
            <p:cNvPr id="278" name="Rectangle 277"/>
            <p:cNvSpPr/>
            <p:nvPr/>
          </p:nvSpPr>
          <p:spPr>
            <a:xfrm>
              <a:off x="5315830" y="2120983"/>
              <a:ext cx="3130897" cy="864718"/>
            </a:xfrm>
            <a:prstGeom prst="rect">
              <a:avLst/>
            </a:prstGeom>
            <a:solidFill>
              <a:schemeClr val="bg2"/>
            </a:solidFill>
            <a:ln w="3175" cap="flat" cmpd="sng" algn="ctr">
              <a:solidFill>
                <a:schemeClr val="tx1"/>
              </a:solidFill>
              <a:prstDash val="solid"/>
            </a:ln>
            <a:effectLst/>
          </p:spPr>
          <p:txBody>
            <a:bodyPr rtlCol="0" anchor="t"/>
            <a:lstStyle/>
            <a:p>
              <a:pPr algn="ctr" defTabSz="914378"/>
              <a:r>
                <a:rPr lang="en-US" altLang="zh-CN" sz="1050" kern="0" dirty="0"/>
                <a:t>Domain Intelligence</a:t>
              </a:r>
              <a:endParaRPr lang="en-IE" sz="1050" kern="0" dirty="0"/>
            </a:p>
          </p:txBody>
        </p:sp>
        <p:sp>
          <p:nvSpPr>
            <p:cNvPr id="262" name="Rectangle 261"/>
            <p:cNvSpPr/>
            <p:nvPr/>
          </p:nvSpPr>
          <p:spPr>
            <a:xfrm>
              <a:off x="5492558" y="2480667"/>
              <a:ext cx="849977" cy="432549"/>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r>
                <a:rPr lang="en-IE" altLang="zh-CN" sz="900" kern="0" dirty="0">
                  <a:solidFill>
                    <a:srgbClr val="29313B"/>
                  </a:solidFill>
                </a:rPr>
                <a:t>Knowledge Governance</a:t>
              </a:r>
            </a:p>
          </p:txBody>
        </p:sp>
        <p:sp>
          <p:nvSpPr>
            <p:cNvPr id="263" name="Rectangle 262"/>
            <p:cNvSpPr/>
            <p:nvPr/>
          </p:nvSpPr>
          <p:spPr>
            <a:xfrm>
              <a:off x="6453270" y="2480667"/>
              <a:ext cx="960442" cy="432549"/>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r>
                <a:rPr lang="en-IE" altLang="zh-CN" sz="900" kern="0" dirty="0">
                  <a:solidFill>
                    <a:srgbClr val="29313B"/>
                  </a:solidFill>
                </a:rPr>
                <a:t>Knowledge Optimization</a:t>
              </a:r>
            </a:p>
          </p:txBody>
        </p:sp>
        <p:sp>
          <p:nvSpPr>
            <p:cNvPr id="2" name="Can 1"/>
            <p:cNvSpPr/>
            <p:nvPr/>
          </p:nvSpPr>
          <p:spPr>
            <a:xfrm>
              <a:off x="7524456" y="2480546"/>
              <a:ext cx="869830" cy="432790"/>
            </a:xfrm>
            <a:prstGeom prst="can">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168000" rIns="0" bIns="0" rtlCol="0" anchor="b"/>
            <a:lstStyle/>
            <a:p>
              <a:pPr algn="ctr" defTabSz="914354"/>
              <a:r>
                <a:rPr lang="en-IE" altLang="zh-CN" sz="900" kern="0" dirty="0">
                  <a:solidFill>
                    <a:srgbClr val="29313B"/>
                  </a:solidFill>
                </a:rPr>
                <a:t>Knowledge Base</a:t>
              </a:r>
            </a:p>
          </p:txBody>
        </p:sp>
      </p:grpSp>
      <p:grpSp>
        <p:nvGrpSpPr>
          <p:cNvPr id="4" name="Group 3"/>
          <p:cNvGrpSpPr/>
          <p:nvPr/>
        </p:nvGrpSpPr>
        <p:grpSpPr>
          <a:xfrm>
            <a:off x="5093461" y="4324008"/>
            <a:ext cx="1297033" cy="860743"/>
            <a:chOff x="5093461" y="4324008"/>
            <a:chExt cx="1297033" cy="860743"/>
          </a:xfrm>
        </p:grpSpPr>
        <p:sp>
          <p:nvSpPr>
            <p:cNvPr id="110" name="Rectangle 240"/>
            <p:cNvSpPr/>
            <p:nvPr/>
          </p:nvSpPr>
          <p:spPr>
            <a:xfrm>
              <a:off x="5373586" y="4324008"/>
              <a:ext cx="1016908" cy="627497"/>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3600" kern="0" dirty="0">
                <a:solidFill>
                  <a:srgbClr val="29313B"/>
                </a:solidFill>
              </a:endParaRPr>
            </a:p>
          </p:txBody>
        </p:sp>
        <p:sp>
          <p:nvSpPr>
            <p:cNvPr id="109" name="Rectangle 240"/>
            <p:cNvSpPr/>
            <p:nvPr/>
          </p:nvSpPr>
          <p:spPr>
            <a:xfrm>
              <a:off x="5233524" y="4440631"/>
              <a:ext cx="1016908" cy="627497"/>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3600" kern="0" dirty="0">
                <a:solidFill>
                  <a:srgbClr val="29313B"/>
                </a:solidFill>
              </a:endParaRPr>
            </a:p>
          </p:txBody>
        </p:sp>
        <p:sp>
          <p:nvSpPr>
            <p:cNvPr id="479" name="Rectangle 240"/>
            <p:cNvSpPr/>
            <p:nvPr/>
          </p:nvSpPr>
          <p:spPr>
            <a:xfrm>
              <a:off x="5093461" y="4557254"/>
              <a:ext cx="1016908" cy="627497"/>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r>
                <a:rPr lang="en-IE" altLang="zh-CN" dirty="0">
                  <a:solidFill>
                    <a:srgbClr val="29313B"/>
                  </a:solidFill>
                </a:rPr>
                <a:t>NE</a:t>
              </a:r>
              <a:endParaRPr lang="en-IE" sz="3600" kern="0" dirty="0">
                <a:solidFill>
                  <a:srgbClr val="29313B"/>
                </a:solidFill>
              </a:endParaRPr>
            </a:p>
          </p:txBody>
        </p:sp>
        <p:sp>
          <p:nvSpPr>
            <p:cNvPr id="480" name="Rectangle 288"/>
            <p:cNvSpPr/>
            <p:nvPr/>
          </p:nvSpPr>
          <p:spPr>
            <a:xfrm>
              <a:off x="5549846" y="4640643"/>
              <a:ext cx="485673" cy="464057"/>
            </a:xfrm>
            <a:prstGeom prst="rect">
              <a:avLst/>
            </a:prstGeom>
            <a:solidFill>
              <a:schemeClr val="bg2"/>
            </a:solidFill>
            <a:ln w="3175" cap="flat" cmpd="sng" algn="ctr">
              <a:solidFill>
                <a:schemeClr val="tx1"/>
              </a:solidFill>
              <a:prstDash val="solid"/>
            </a:ln>
            <a:effectLst/>
          </p:spPr>
          <p:txBody>
            <a:bodyPr lIns="48000" tIns="48000" rIns="48000" bIns="48000" rtlCol="0" anchor="ctr"/>
            <a:lstStyle/>
            <a:p>
              <a:pPr algn="ctr" defTabSz="1219140"/>
              <a:r>
                <a:rPr lang="en-US" altLang="zh-CN" sz="1050" kern="0" dirty="0"/>
                <a:t>SI</a:t>
              </a:r>
              <a:endParaRPr lang="en-IE" sz="1050" kern="0" dirty="0"/>
            </a:p>
          </p:txBody>
        </p:sp>
      </p:grpSp>
      <p:grpSp>
        <p:nvGrpSpPr>
          <p:cNvPr id="499" name="Group 435"/>
          <p:cNvGrpSpPr/>
          <p:nvPr/>
        </p:nvGrpSpPr>
        <p:grpSpPr>
          <a:xfrm rot="10800000">
            <a:off x="5320816" y="3820887"/>
            <a:ext cx="842321" cy="469043"/>
            <a:chOff x="440681" y="1501109"/>
            <a:chExt cx="3034657" cy="3553135"/>
          </a:xfrm>
        </p:grpSpPr>
        <p:sp>
          <p:nvSpPr>
            <p:cNvPr id="500" name="Curved Right Arrow 436"/>
            <p:cNvSpPr/>
            <p:nvPr/>
          </p:nvSpPr>
          <p:spPr>
            <a:xfrm>
              <a:off x="440681" y="1570722"/>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3200" dirty="0">
                <a:solidFill>
                  <a:srgbClr val="29313B"/>
                </a:solidFill>
              </a:endParaRPr>
            </a:p>
          </p:txBody>
        </p:sp>
        <p:sp>
          <p:nvSpPr>
            <p:cNvPr id="501" name="Curved Right Arrow 437"/>
            <p:cNvSpPr/>
            <p:nvPr/>
          </p:nvSpPr>
          <p:spPr>
            <a:xfrm flipH="1" flipV="1">
              <a:off x="1953232" y="1501109"/>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3200" dirty="0">
                <a:solidFill>
                  <a:srgbClr val="29313B"/>
                </a:solidFill>
              </a:endParaRPr>
            </a:p>
          </p:txBody>
        </p:sp>
      </p:grpSp>
      <p:grpSp>
        <p:nvGrpSpPr>
          <p:cNvPr id="8" name="Group 7"/>
          <p:cNvGrpSpPr/>
          <p:nvPr/>
        </p:nvGrpSpPr>
        <p:grpSpPr>
          <a:xfrm>
            <a:off x="1828801" y="1148474"/>
            <a:ext cx="8114672" cy="1626967"/>
            <a:chOff x="1828801" y="1148474"/>
            <a:chExt cx="8114672" cy="1626967"/>
          </a:xfrm>
        </p:grpSpPr>
        <p:cxnSp>
          <p:nvCxnSpPr>
            <p:cNvPr id="470" name="Straight Connector 308"/>
            <p:cNvCxnSpPr/>
            <p:nvPr/>
          </p:nvCxnSpPr>
          <p:spPr>
            <a:xfrm>
              <a:off x="6709495" y="1148474"/>
              <a:ext cx="8" cy="706184"/>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828801" y="1181077"/>
              <a:ext cx="8114672" cy="1594364"/>
              <a:chOff x="1828801" y="1181077"/>
              <a:chExt cx="8114672" cy="1594364"/>
            </a:xfrm>
          </p:grpSpPr>
          <p:sp>
            <p:nvSpPr>
              <p:cNvPr id="477" name="TextBox 307"/>
              <p:cNvSpPr txBox="1"/>
              <p:nvPr/>
            </p:nvSpPr>
            <p:spPr>
              <a:xfrm>
                <a:off x="1828801" y="2161363"/>
                <a:ext cx="1242241" cy="461664"/>
              </a:xfrm>
              <a:prstGeom prst="rect">
                <a:avLst/>
              </a:prstGeom>
              <a:noFill/>
            </p:spPr>
            <p:txBody>
              <a:bodyPr wrap="square" rtlCol="0">
                <a:spAutoFit/>
              </a:bodyPr>
              <a:lstStyle/>
              <a:p>
                <a:pPr algn="ctr" defTabSz="914377"/>
                <a:r>
                  <a:rPr lang="en-US" sz="2400" dirty="0">
                    <a:latin typeface="Arial Black" panose="020B0A04020102020204" pitchFamily="34" charset="0"/>
                  </a:rPr>
                  <a:t>F3</a:t>
                </a:r>
              </a:p>
            </p:txBody>
          </p:sp>
          <p:cxnSp>
            <p:nvCxnSpPr>
              <p:cNvPr id="476" name="Straight Connector 308"/>
              <p:cNvCxnSpPr/>
              <p:nvPr/>
            </p:nvCxnSpPr>
            <p:spPr>
              <a:xfrm flipH="1">
                <a:off x="2044647" y="2762528"/>
                <a:ext cx="776801" cy="0"/>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37" name="TextBox 136"/>
              <p:cNvSpPr txBox="1"/>
              <p:nvPr/>
            </p:nvSpPr>
            <p:spPr>
              <a:xfrm>
                <a:off x="5746202" y="1181077"/>
                <a:ext cx="1242241" cy="461664"/>
              </a:xfrm>
              <a:prstGeom prst="rect">
                <a:avLst/>
              </a:prstGeom>
              <a:noFill/>
            </p:spPr>
            <p:txBody>
              <a:bodyPr wrap="square" rtlCol="0">
                <a:spAutoFit/>
              </a:bodyPr>
              <a:lstStyle/>
              <a:p>
                <a:pPr defTabSz="914377"/>
                <a:r>
                  <a:rPr lang="en-US" sz="2400" b="1" dirty="0">
                    <a:solidFill>
                      <a:srgbClr val="29313B"/>
                    </a:solidFill>
                    <a:latin typeface="Arial Black" panose="020B0A04020102020204" pitchFamily="34" charset="0"/>
                  </a:rPr>
                  <a:t>I3</a:t>
                </a:r>
              </a:p>
            </p:txBody>
          </p:sp>
          <p:sp>
            <p:nvSpPr>
              <p:cNvPr id="132" name="TextBox 558"/>
              <p:cNvSpPr txBox="1"/>
              <p:nvPr/>
            </p:nvSpPr>
            <p:spPr>
              <a:xfrm>
                <a:off x="8701232" y="2126348"/>
                <a:ext cx="1242241" cy="461664"/>
              </a:xfrm>
              <a:prstGeom prst="rect">
                <a:avLst/>
              </a:prstGeom>
              <a:noFill/>
            </p:spPr>
            <p:txBody>
              <a:bodyPr wrap="square" rtlCol="0">
                <a:spAutoFit/>
              </a:bodyPr>
              <a:lstStyle/>
              <a:p>
                <a:pPr algn="ctr" defTabSz="914377"/>
                <a:r>
                  <a:rPr lang="en-US" sz="2400" b="1" dirty="0">
                    <a:solidFill>
                      <a:srgbClr val="29313B"/>
                    </a:solidFill>
                    <a:latin typeface="Arial Black" panose="020B0A04020102020204" pitchFamily="34" charset="0"/>
                  </a:rPr>
                  <a:t>K3</a:t>
                </a:r>
              </a:p>
            </p:txBody>
          </p:sp>
          <p:cxnSp>
            <p:nvCxnSpPr>
              <p:cNvPr id="133" name="Straight Connector 298"/>
              <p:cNvCxnSpPr/>
              <p:nvPr/>
            </p:nvCxnSpPr>
            <p:spPr>
              <a:xfrm flipV="1">
                <a:off x="8653184" y="2773672"/>
                <a:ext cx="1220687" cy="1769"/>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grpSp>
      </p:grpSp>
      <p:sp>
        <p:nvSpPr>
          <p:cNvPr id="6" name="TextBox 5"/>
          <p:cNvSpPr txBox="1"/>
          <p:nvPr/>
        </p:nvSpPr>
        <p:spPr>
          <a:xfrm>
            <a:off x="5531001" y="2686102"/>
            <a:ext cx="2397418" cy="595908"/>
          </a:xfrm>
          <a:prstGeom prst="wedgeRoundRectCallout">
            <a:avLst>
              <a:gd name="adj1" fmla="val -35091"/>
              <a:gd name="adj2" fmla="val 65368"/>
              <a:gd name="adj3" fmla="val 16667"/>
            </a:avLst>
          </a:prstGeom>
          <a:solidFill>
            <a:schemeClr val="bg1"/>
          </a:solidFill>
          <a:ln>
            <a:solidFill>
              <a:srgbClr val="A1BF4E"/>
            </a:solidFill>
          </a:ln>
        </p:spPr>
        <p:txBody>
          <a:bodyPr wrap="none" rtlCol="0">
            <a:spAutoFit/>
          </a:bodyPr>
          <a:lstStyle/>
          <a:p>
            <a:r>
              <a:rPr lang="en-US" dirty="0">
                <a:solidFill>
                  <a:srgbClr val="A1BF4E"/>
                </a:solidFill>
              </a:rPr>
              <a:t>“AADE” Control Loop</a:t>
            </a:r>
          </a:p>
          <a:p>
            <a:r>
              <a:rPr lang="en-US" sz="1100" dirty="0">
                <a:solidFill>
                  <a:srgbClr val="A1BF4E"/>
                </a:solidFill>
              </a:rPr>
              <a:t>MAPE-K inspired</a:t>
            </a:r>
          </a:p>
        </p:txBody>
      </p:sp>
      <p:sp>
        <p:nvSpPr>
          <p:cNvPr id="40" name="TextBox 39"/>
          <p:cNvSpPr txBox="1"/>
          <p:nvPr/>
        </p:nvSpPr>
        <p:spPr>
          <a:xfrm>
            <a:off x="3432987" y="2819131"/>
            <a:ext cx="1730742" cy="408623"/>
          </a:xfrm>
          <a:prstGeom prst="wedgeRoundRectCallout">
            <a:avLst>
              <a:gd name="adj1" fmla="val 1386"/>
              <a:gd name="adj2" fmla="val -83895"/>
              <a:gd name="adj3" fmla="val 16667"/>
            </a:avLst>
          </a:prstGeom>
          <a:solidFill>
            <a:schemeClr val="bg1"/>
          </a:solidFill>
          <a:ln>
            <a:solidFill>
              <a:srgbClr val="A1BF4E"/>
            </a:solidFill>
          </a:ln>
        </p:spPr>
        <p:txBody>
          <a:bodyPr wrap="none" rtlCol="0">
            <a:spAutoFit/>
          </a:bodyPr>
          <a:lstStyle/>
          <a:p>
            <a:r>
              <a:rPr lang="en-US" dirty="0">
                <a:solidFill>
                  <a:srgbClr val="A1BF4E"/>
                </a:solidFill>
              </a:rPr>
              <a:t>Intent-driven…</a:t>
            </a:r>
          </a:p>
        </p:txBody>
      </p:sp>
    </p:spTree>
    <p:extLst>
      <p:ext uri="{BB962C8B-B14F-4D97-AF65-F5344CB8AC3E}">
        <p14:creationId xmlns:p14="http://schemas.microsoft.com/office/powerpoint/2010/main" val="400186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1" grpId="0" animBg="1"/>
      <p:bldP spid="253" grpId="0"/>
      <p:bldP spid="273" grpId="0" animBg="1"/>
      <p:bldP spid="6"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5">
            <a:extLst>
              <a:ext uri="{FF2B5EF4-FFF2-40B4-BE49-F238E27FC236}">
                <a16:creationId xmlns="" xmlns:a16="http://schemas.microsoft.com/office/drawing/2014/main" id="{BFBAB087-CDE9-4070-86F0-FC6646D5E5A1}"/>
              </a:ext>
            </a:extLst>
          </p:cNvPr>
          <p:cNvSpPr>
            <a:spLocks noGrp="1"/>
          </p:cNvSpPr>
          <p:nvPr>
            <p:ph type="title"/>
          </p:nvPr>
        </p:nvSpPr>
        <p:spPr>
          <a:xfrm>
            <a:off x="241452" y="202800"/>
            <a:ext cx="10261600" cy="312880"/>
          </a:xfrm>
        </p:spPr>
        <p:txBody>
          <a:bodyPr>
            <a:noAutofit/>
          </a:bodyPr>
          <a:lstStyle/>
          <a:p>
            <a:r>
              <a:rPr lang="de-DE" sz="1867" b="1" dirty="0"/>
              <a:t>AUTONOMOUS NETWORKS REFERENCE ARCHITECTURE (IG1251)</a:t>
            </a:r>
            <a:endParaRPr lang="de-DE" sz="3733" dirty="0"/>
          </a:p>
        </p:txBody>
      </p:sp>
      <p:sp>
        <p:nvSpPr>
          <p:cNvPr id="22" name="Text Placeholder 21"/>
          <p:cNvSpPr>
            <a:spLocks noGrp="1"/>
          </p:cNvSpPr>
          <p:nvPr>
            <p:ph type="body" idx="1"/>
          </p:nvPr>
        </p:nvSpPr>
        <p:spPr>
          <a:xfrm>
            <a:off x="232427" y="461933"/>
            <a:ext cx="11582400" cy="406400"/>
          </a:xfrm>
        </p:spPr>
        <p:txBody>
          <a:bodyPr/>
          <a:lstStyle/>
          <a:p>
            <a:r>
              <a:rPr lang="en-IE" sz="1467" dirty="0"/>
              <a:t>Autonomous Domain (AD)</a:t>
            </a:r>
          </a:p>
        </p:txBody>
      </p:sp>
      <p:grpSp>
        <p:nvGrpSpPr>
          <p:cNvPr id="108" name="Group 107"/>
          <p:cNvGrpSpPr/>
          <p:nvPr/>
        </p:nvGrpSpPr>
        <p:grpSpPr>
          <a:xfrm>
            <a:off x="-2742875" y="2010893"/>
            <a:ext cx="2509020" cy="2067631"/>
            <a:chOff x="153406" y="1492132"/>
            <a:chExt cx="2509020" cy="2067631"/>
          </a:xfrm>
        </p:grpSpPr>
        <p:sp>
          <p:nvSpPr>
            <p:cNvPr id="113" name="TextBox 112"/>
            <p:cNvSpPr txBox="1"/>
            <p:nvPr/>
          </p:nvSpPr>
          <p:spPr>
            <a:xfrm>
              <a:off x="153406" y="2402838"/>
              <a:ext cx="2509020"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Intelligence is decentralized and localized</a:t>
              </a:r>
            </a:p>
          </p:txBody>
        </p:sp>
        <p:sp>
          <p:nvSpPr>
            <p:cNvPr id="114" name="TextBox 113"/>
            <p:cNvSpPr txBox="1"/>
            <p:nvPr/>
          </p:nvSpPr>
          <p:spPr>
            <a:xfrm>
              <a:off x="153406" y="3313542"/>
              <a:ext cx="1677062"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Single Domain Autonomy</a:t>
              </a:r>
            </a:p>
          </p:txBody>
        </p:sp>
        <p:sp>
          <p:nvSpPr>
            <p:cNvPr id="124" name="TextBox 123"/>
            <p:cNvSpPr txBox="1"/>
            <p:nvPr/>
          </p:nvSpPr>
          <p:spPr>
            <a:xfrm>
              <a:off x="153406" y="2858190"/>
              <a:ext cx="1803699"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Cross Domain Collaboration</a:t>
              </a:r>
            </a:p>
          </p:txBody>
        </p:sp>
        <p:sp>
          <p:nvSpPr>
            <p:cNvPr id="128" name="Rectangle 127"/>
            <p:cNvSpPr/>
            <p:nvPr/>
          </p:nvSpPr>
          <p:spPr>
            <a:xfrm>
              <a:off x="153406" y="1492132"/>
              <a:ext cx="1925527"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Decoupled Operational Layers</a:t>
              </a:r>
            </a:p>
          </p:txBody>
        </p:sp>
        <p:sp>
          <p:nvSpPr>
            <p:cNvPr id="131" name="Rectangle 130"/>
            <p:cNvSpPr/>
            <p:nvPr/>
          </p:nvSpPr>
          <p:spPr>
            <a:xfrm>
              <a:off x="153406" y="1947485"/>
              <a:ext cx="1936749" cy="246221"/>
            </a:xfrm>
            <a:prstGeom prst="rect">
              <a:avLst/>
            </a:prstGeom>
            <a:noFill/>
          </p:spPr>
          <p:txBody>
            <a:bodyPr wrap="none" rtlCol="0">
              <a:spAutoFit/>
            </a:bodyPr>
            <a:lstStyle/>
            <a:p>
              <a:pPr marL="171450" indent="-171450">
                <a:buFont typeface="Wingdings" panose="05000000000000000000" pitchFamily="2" charset="2"/>
                <a:buChar char="ü"/>
              </a:pPr>
              <a:r>
                <a:rPr lang="en-US" sz="1000" dirty="0">
                  <a:solidFill>
                    <a:schemeClr val="tx1">
                      <a:lumMod val="50000"/>
                      <a:lumOff val="50000"/>
                    </a:schemeClr>
                  </a:solidFill>
                </a:rPr>
                <a:t>Intent-driven, Open Interfaces</a:t>
              </a:r>
            </a:p>
          </p:txBody>
        </p:sp>
      </p:grpSp>
      <p:sp>
        <p:nvSpPr>
          <p:cNvPr id="477" name="TextBox 307"/>
          <p:cNvSpPr txBox="1"/>
          <p:nvPr/>
        </p:nvSpPr>
        <p:spPr>
          <a:xfrm>
            <a:off x="1828801" y="2161363"/>
            <a:ext cx="1242241" cy="461664"/>
          </a:xfrm>
          <a:prstGeom prst="rect">
            <a:avLst/>
          </a:prstGeom>
          <a:noFill/>
        </p:spPr>
        <p:txBody>
          <a:bodyPr wrap="square" rtlCol="0">
            <a:spAutoFit/>
          </a:bodyPr>
          <a:lstStyle/>
          <a:p>
            <a:pPr algn="ctr" defTabSz="914377"/>
            <a:r>
              <a:rPr lang="en-US" sz="2400" dirty="0">
                <a:latin typeface="Arial Black" panose="020B0A04020102020204" pitchFamily="34" charset="0"/>
              </a:rPr>
              <a:t>F3</a:t>
            </a:r>
          </a:p>
        </p:txBody>
      </p:sp>
      <p:sp>
        <p:nvSpPr>
          <p:cNvPr id="230" name="Rectangle 229">
            <a:extLst>
              <a:ext uri="{FF2B5EF4-FFF2-40B4-BE49-F238E27FC236}">
                <a16:creationId xmlns="" xmlns:a16="http://schemas.microsoft.com/office/drawing/2014/main" id="{83258CD4-3D70-4A5E-8FB1-F932B89A43DC}"/>
              </a:ext>
            </a:extLst>
          </p:cNvPr>
          <p:cNvSpPr/>
          <p:nvPr/>
        </p:nvSpPr>
        <p:spPr>
          <a:xfrm>
            <a:off x="2849494" y="1859162"/>
            <a:ext cx="5832909" cy="3606829"/>
          </a:xfrm>
          <a:prstGeom prst="rect">
            <a:avLst/>
          </a:prstGeom>
          <a:solidFill>
            <a:sysClr val="window" lastClr="FFFFFF">
              <a:lumMod val="95000"/>
              <a:alpha val="51000"/>
            </a:sysClr>
          </a:solidFill>
          <a:ln w="28575" cap="flat" cmpd="sng" algn="ctr">
            <a:solidFill>
              <a:srgbClr val="00B0F0"/>
            </a:solidFill>
            <a:prstDash val="dash"/>
          </a:ln>
          <a:effectLst>
            <a:outerShdw blurRad="76200" dir="13500000" sy="23000" kx="1200000" algn="br" rotWithShape="0">
              <a:prstClr val="black">
                <a:alpha val="20000"/>
              </a:prstClr>
            </a:outerShdw>
          </a:effectLst>
        </p:spPr>
        <p:txBody>
          <a:bodyPr rtlCol="0" anchor="ctr"/>
          <a:lstStyle/>
          <a:p>
            <a:pPr algn="ctr" defTabSz="1219110"/>
            <a:endParaRPr lang="en-GB" sz="3200" kern="0" dirty="0">
              <a:solidFill>
                <a:prstClr val="white"/>
              </a:solidFill>
            </a:endParaRPr>
          </a:p>
        </p:txBody>
      </p:sp>
      <p:sp>
        <p:nvSpPr>
          <p:cNvPr id="231" name="Rectangle 12"/>
          <p:cNvSpPr/>
          <p:nvPr/>
        </p:nvSpPr>
        <p:spPr>
          <a:xfrm>
            <a:off x="2980891" y="1939637"/>
            <a:ext cx="5547702" cy="2210144"/>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defTabSz="609507"/>
            <a:endParaRPr lang="en-US" sz="2800" dirty="0">
              <a:solidFill>
                <a:prstClr val="white">
                  <a:lumMod val="50000"/>
                </a:prstClr>
              </a:solidFill>
              <a:ea typeface="Arial Unicode MS" panose="020B0604020202020204" pitchFamily="34" charset="-122"/>
              <a:cs typeface="Arial Unicode MS" panose="020B0604020202020204" pitchFamily="34" charset="-122"/>
            </a:endParaRPr>
          </a:p>
        </p:txBody>
      </p:sp>
      <p:sp>
        <p:nvSpPr>
          <p:cNvPr id="253" name="Rectangle 252"/>
          <p:cNvSpPr/>
          <p:nvPr/>
        </p:nvSpPr>
        <p:spPr>
          <a:xfrm>
            <a:off x="3953515" y="5410598"/>
            <a:ext cx="3606982" cy="369332"/>
          </a:xfrm>
          <a:prstGeom prst="rect">
            <a:avLst/>
          </a:prstGeom>
        </p:spPr>
        <p:txBody>
          <a:bodyPr wrap="square">
            <a:spAutoFit/>
          </a:bodyPr>
          <a:lstStyle/>
          <a:p>
            <a:pPr algn="ctr" defTabSz="609523"/>
            <a:r>
              <a:rPr lang="en-US" altLang="zh-CN" b="1" dirty="0">
                <a:solidFill>
                  <a:srgbClr val="00B0F0"/>
                </a:solidFill>
              </a:rPr>
              <a:t>Autonomous Domain</a:t>
            </a:r>
          </a:p>
        </p:txBody>
      </p:sp>
      <p:sp>
        <p:nvSpPr>
          <p:cNvPr id="273" name="Rectangle 272"/>
          <p:cNvSpPr/>
          <p:nvPr/>
        </p:nvSpPr>
        <p:spPr>
          <a:xfrm>
            <a:off x="3275719" y="2120983"/>
            <a:ext cx="1935708" cy="869906"/>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IE" sz="1100" dirty="0">
                <a:solidFill>
                  <a:srgbClr val="29313B"/>
                </a:solidFill>
              </a:rPr>
              <a:t>Intent Management</a:t>
            </a:r>
          </a:p>
        </p:txBody>
      </p:sp>
      <p:sp>
        <p:nvSpPr>
          <p:cNvPr id="278" name="Rectangle 277"/>
          <p:cNvSpPr/>
          <p:nvPr/>
        </p:nvSpPr>
        <p:spPr>
          <a:xfrm>
            <a:off x="5315830" y="2120983"/>
            <a:ext cx="3130897" cy="864718"/>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rtlCol="0" anchor="t"/>
          <a:lstStyle/>
          <a:p>
            <a:pPr algn="ctr" defTabSz="914378"/>
            <a:r>
              <a:rPr lang="en-US" altLang="zh-CN" sz="1050" kern="0" dirty="0">
                <a:solidFill>
                  <a:prstClr val="white"/>
                </a:solidFill>
              </a:rPr>
              <a:t>Domain Intelligence</a:t>
            </a:r>
            <a:endParaRPr lang="en-IE" sz="1050" kern="0" dirty="0">
              <a:solidFill>
                <a:prstClr val="white"/>
              </a:solidFill>
            </a:endParaRPr>
          </a:p>
        </p:txBody>
      </p:sp>
      <p:sp>
        <p:nvSpPr>
          <p:cNvPr id="282" name="Rectangle 281"/>
          <p:cNvSpPr/>
          <p:nvPr/>
        </p:nvSpPr>
        <p:spPr>
          <a:xfrm>
            <a:off x="3274600" y="3087026"/>
            <a:ext cx="5172123" cy="829992"/>
          </a:xfrm>
          <a:prstGeom prst="rect">
            <a:avLst/>
          </a:prstGeom>
          <a:solidFill>
            <a:srgbClr val="DDCEED"/>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t"/>
          <a:lstStyle/>
          <a:p>
            <a:pPr algn="ctr" defTabSz="1219108"/>
            <a:r>
              <a:rPr lang="en-US" altLang="zh-CN" sz="1100" dirty="0">
                <a:solidFill>
                  <a:srgbClr val="29313B"/>
                </a:solidFill>
              </a:rPr>
              <a:t>Domain Control Loop Management</a:t>
            </a:r>
          </a:p>
        </p:txBody>
      </p:sp>
      <p:sp>
        <p:nvSpPr>
          <p:cNvPr id="283" name="Rectangle 282"/>
          <p:cNvSpPr/>
          <p:nvPr/>
        </p:nvSpPr>
        <p:spPr>
          <a:xfrm>
            <a:off x="3535403"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IE" sz="1100" dirty="0">
                <a:solidFill>
                  <a:srgbClr val="29313B"/>
                </a:solidFill>
              </a:rPr>
              <a:t>Awareness</a:t>
            </a:r>
          </a:p>
        </p:txBody>
      </p:sp>
      <p:sp>
        <p:nvSpPr>
          <p:cNvPr id="284" name="Rectangle 283"/>
          <p:cNvSpPr/>
          <p:nvPr/>
        </p:nvSpPr>
        <p:spPr>
          <a:xfrm>
            <a:off x="4730463"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1100" dirty="0">
                <a:solidFill>
                  <a:srgbClr val="29313B"/>
                </a:solidFill>
              </a:rPr>
              <a:t>Analysis</a:t>
            </a:r>
            <a:endParaRPr lang="en-IE" sz="1100" dirty="0">
              <a:solidFill>
                <a:srgbClr val="29313B"/>
              </a:solidFill>
            </a:endParaRPr>
          </a:p>
        </p:txBody>
      </p:sp>
      <p:sp>
        <p:nvSpPr>
          <p:cNvPr id="285" name="Rectangle 284"/>
          <p:cNvSpPr/>
          <p:nvPr/>
        </p:nvSpPr>
        <p:spPr>
          <a:xfrm>
            <a:off x="5925532"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1100" dirty="0">
                <a:solidFill>
                  <a:srgbClr val="29313B"/>
                </a:solidFill>
              </a:rPr>
              <a:t>Decision</a:t>
            </a:r>
          </a:p>
        </p:txBody>
      </p:sp>
      <p:sp>
        <p:nvSpPr>
          <p:cNvPr id="288" name="Rectangle 287"/>
          <p:cNvSpPr/>
          <p:nvPr/>
        </p:nvSpPr>
        <p:spPr>
          <a:xfrm>
            <a:off x="7120595" y="3393174"/>
            <a:ext cx="1094427" cy="400180"/>
          </a:xfrm>
          <a:prstGeom prst="rect">
            <a:avLst/>
          </a:prstGeom>
          <a:solidFill>
            <a:schemeClr val="bg2"/>
          </a:solidFill>
          <a:ln w="12700">
            <a:solidFill>
              <a:schemeClr val="tx1">
                <a:lumMod val="90000"/>
                <a:lumOff val="10000"/>
              </a:schemeClr>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defTabSz="914377"/>
            <a:r>
              <a:rPr lang="en-US" altLang="zh-CN" sz="1100" dirty="0">
                <a:solidFill>
                  <a:srgbClr val="29313B"/>
                </a:solidFill>
              </a:rPr>
              <a:t>Execution</a:t>
            </a:r>
            <a:endParaRPr lang="en-IE" sz="1100" dirty="0">
              <a:solidFill>
                <a:srgbClr val="29313B"/>
              </a:solidFill>
            </a:endParaRPr>
          </a:p>
        </p:txBody>
      </p:sp>
      <p:sp>
        <p:nvSpPr>
          <p:cNvPr id="262" name="Rectangle 261"/>
          <p:cNvSpPr/>
          <p:nvPr/>
        </p:nvSpPr>
        <p:spPr>
          <a:xfrm>
            <a:off x="5492558" y="2480667"/>
            <a:ext cx="849977" cy="432549"/>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r>
              <a:rPr lang="en-IE" altLang="zh-CN" sz="900" kern="0" dirty="0">
                <a:solidFill>
                  <a:srgbClr val="29313B"/>
                </a:solidFill>
              </a:rPr>
              <a:t>Knowledge Governance</a:t>
            </a:r>
          </a:p>
        </p:txBody>
      </p:sp>
      <p:sp>
        <p:nvSpPr>
          <p:cNvPr id="263" name="Rectangle 262"/>
          <p:cNvSpPr/>
          <p:nvPr/>
        </p:nvSpPr>
        <p:spPr>
          <a:xfrm>
            <a:off x="6453270" y="2480667"/>
            <a:ext cx="960442" cy="432549"/>
          </a:xfrm>
          <a:prstGeom prst="rect">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914354"/>
            <a:r>
              <a:rPr lang="en-IE" altLang="zh-CN" sz="900" kern="0" dirty="0">
                <a:solidFill>
                  <a:srgbClr val="29313B"/>
                </a:solidFill>
              </a:rPr>
              <a:t>Knowledge Optimization</a:t>
            </a:r>
          </a:p>
        </p:txBody>
      </p:sp>
      <p:sp>
        <p:nvSpPr>
          <p:cNvPr id="2" name="Can 1"/>
          <p:cNvSpPr/>
          <p:nvPr/>
        </p:nvSpPr>
        <p:spPr>
          <a:xfrm>
            <a:off x="7524456" y="2480546"/>
            <a:ext cx="869830" cy="432790"/>
          </a:xfrm>
          <a:prstGeom prst="can">
            <a:avLst/>
          </a:prstGeom>
          <a:solidFill>
            <a:schemeClr val="bg2"/>
          </a:solidFill>
          <a:ln w="12700">
            <a:solidFill>
              <a:schemeClr val="tx1"/>
            </a:solidFill>
          </a:ln>
        </p:spPr>
        <p:style>
          <a:lnRef idx="2">
            <a:schemeClr val="accent3"/>
          </a:lnRef>
          <a:fillRef idx="1">
            <a:schemeClr val="lt1"/>
          </a:fillRef>
          <a:effectRef idx="0">
            <a:schemeClr val="accent3"/>
          </a:effectRef>
          <a:fontRef idx="minor">
            <a:schemeClr val="dk1"/>
          </a:fontRef>
        </p:style>
        <p:txBody>
          <a:bodyPr lIns="0" tIns="168000" rIns="0" bIns="0" rtlCol="0" anchor="b"/>
          <a:lstStyle/>
          <a:p>
            <a:pPr algn="ctr" defTabSz="914354"/>
            <a:r>
              <a:rPr lang="en-IE" altLang="zh-CN" sz="900" kern="0" dirty="0">
                <a:solidFill>
                  <a:srgbClr val="29313B"/>
                </a:solidFill>
              </a:rPr>
              <a:t>Knowledge Base</a:t>
            </a:r>
          </a:p>
        </p:txBody>
      </p:sp>
      <p:cxnSp>
        <p:nvCxnSpPr>
          <p:cNvPr id="470" name="Straight Connector 308"/>
          <p:cNvCxnSpPr/>
          <p:nvPr/>
        </p:nvCxnSpPr>
        <p:spPr>
          <a:xfrm>
            <a:off x="6709495" y="1148474"/>
            <a:ext cx="8" cy="706184"/>
          </a:xfrm>
          <a:prstGeom prst="line">
            <a:avLst/>
          </a:prstGeom>
          <a:ln w="381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308"/>
          <p:cNvCxnSpPr/>
          <p:nvPr/>
        </p:nvCxnSpPr>
        <p:spPr>
          <a:xfrm flipH="1">
            <a:off x="2044647" y="2762528"/>
            <a:ext cx="776801" cy="0"/>
          </a:xfrm>
          <a:prstGeom prst="line">
            <a:avLst/>
          </a:prstGeom>
          <a:ln w="381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0" name="Rectangle 240"/>
          <p:cNvSpPr/>
          <p:nvPr/>
        </p:nvSpPr>
        <p:spPr>
          <a:xfrm>
            <a:off x="5373586" y="4324008"/>
            <a:ext cx="1016908" cy="627497"/>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3600" kern="0" dirty="0">
              <a:solidFill>
                <a:srgbClr val="29313B"/>
              </a:solidFill>
            </a:endParaRPr>
          </a:p>
        </p:txBody>
      </p:sp>
      <p:sp>
        <p:nvSpPr>
          <p:cNvPr id="109" name="Rectangle 240"/>
          <p:cNvSpPr/>
          <p:nvPr/>
        </p:nvSpPr>
        <p:spPr>
          <a:xfrm>
            <a:off x="5233524" y="4440631"/>
            <a:ext cx="1016908" cy="627497"/>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endParaRPr lang="en-IE" sz="3600" kern="0" dirty="0">
              <a:solidFill>
                <a:srgbClr val="29313B"/>
              </a:solidFill>
            </a:endParaRPr>
          </a:p>
        </p:txBody>
      </p:sp>
      <p:sp>
        <p:nvSpPr>
          <p:cNvPr id="479" name="Rectangle 240"/>
          <p:cNvSpPr/>
          <p:nvPr/>
        </p:nvSpPr>
        <p:spPr>
          <a:xfrm>
            <a:off x="5093461" y="4557254"/>
            <a:ext cx="1016908" cy="627497"/>
          </a:xfrm>
          <a:prstGeom prst="rect">
            <a:avLst/>
          </a:prstGeom>
          <a:ln w="9525"/>
        </p:spPr>
        <p:style>
          <a:lnRef idx="2">
            <a:schemeClr val="dk1"/>
          </a:lnRef>
          <a:fillRef idx="1">
            <a:schemeClr val="lt1"/>
          </a:fillRef>
          <a:effectRef idx="0">
            <a:schemeClr val="dk1"/>
          </a:effectRef>
          <a:fontRef idx="minor">
            <a:schemeClr val="dk1"/>
          </a:fontRef>
        </p:style>
        <p:txBody>
          <a:bodyPr lIns="18000" rtlCol="0" anchor="ctr"/>
          <a:lstStyle/>
          <a:p>
            <a:pPr defTabSz="1219110"/>
            <a:r>
              <a:rPr lang="en-IE" altLang="zh-CN" dirty="0">
                <a:solidFill>
                  <a:srgbClr val="29313B"/>
                </a:solidFill>
              </a:rPr>
              <a:t>NE</a:t>
            </a:r>
            <a:endParaRPr lang="en-IE" sz="3600" kern="0" dirty="0">
              <a:solidFill>
                <a:srgbClr val="29313B"/>
              </a:solidFill>
            </a:endParaRPr>
          </a:p>
        </p:txBody>
      </p:sp>
      <p:sp>
        <p:nvSpPr>
          <p:cNvPr id="480" name="Rectangle 288"/>
          <p:cNvSpPr/>
          <p:nvPr/>
        </p:nvSpPr>
        <p:spPr>
          <a:xfrm>
            <a:off x="5549846" y="4640643"/>
            <a:ext cx="485673" cy="464057"/>
          </a:xfrm>
          <a:prstGeom prst="rect">
            <a:avLst/>
          </a:prstGeom>
          <a:gradFill>
            <a:gsLst>
              <a:gs pos="13000">
                <a:srgbClr val="E0121D">
                  <a:tint val="100000"/>
                  <a:shade val="100000"/>
                  <a:satMod val="130000"/>
                </a:srgbClr>
              </a:gs>
              <a:gs pos="100000">
                <a:srgbClr val="7030A0"/>
              </a:gs>
            </a:gsLst>
            <a:lin ang="16200000" scaled="0"/>
          </a:gradFill>
          <a:ln w="3175" cap="flat" cmpd="sng" algn="ctr">
            <a:solidFill>
              <a:schemeClr val="tx1"/>
            </a:solidFill>
            <a:prstDash val="solid"/>
          </a:ln>
          <a:effectLst/>
        </p:spPr>
        <p:txBody>
          <a:bodyPr lIns="48000" tIns="48000" rIns="48000" bIns="48000" rtlCol="0" anchor="ctr"/>
          <a:lstStyle/>
          <a:p>
            <a:pPr algn="ctr" defTabSz="1219140"/>
            <a:r>
              <a:rPr lang="en-US" altLang="zh-CN" sz="1050" kern="0" dirty="0">
                <a:solidFill>
                  <a:prstClr val="white"/>
                </a:solidFill>
              </a:rPr>
              <a:t>SI</a:t>
            </a:r>
            <a:endParaRPr lang="en-IE" sz="1050" kern="0" dirty="0">
              <a:solidFill>
                <a:prstClr val="white"/>
              </a:solidFill>
            </a:endParaRPr>
          </a:p>
        </p:txBody>
      </p:sp>
      <p:grpSp>
        <p:nvGrpSpPr>
          <p:cNvPr id="499" name="Group 435"/>
          <p:cNvGrpSpPr/>
          <p:nvPr/>
        </p:nvGrpSpPr>
        <p:grpSpPr>
          <a:xfrm rot="10800000">
            <a:off x="5320816" y="3820887"/>
            <a:ext cx="842321" cy="469043"/>
            <a:chOff x="440681" y="1501109"/>
            <a:chExt cx="3034657" cy="3553135"/>
          </a:xfrm>
        </p:grpSpPr>
        <p:sp>
          <p:nvSpPr>
            <p:cNvPr id="500" name="Curved Right Arrow 436"/>
            <p:cNvSpPr/>
            <p:nvPr/>
          </p:nvSpPr>
          <p:spPr>
            <a:xfrm>
              <a:off x="440681" y="1570722"/>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3200" dirty="0">
                <a:solidFill>
                  <a:srgbClr val="29313B"/>
                </a:solidFill>
              </a:endParaRPr>
            </a:p>
          </p:txBody>
        </p:sp>
        <p:sp>
          <p:nvSpPr>
            <p:cNvPr id="501" name="Curved Right Arrow 437"/>
            <p:cNvSpPr/>
            <p:nvPr/>
          </p:nvSpPr>
          <p:spPr>
            <a:xfrm flipH="1" flipV="1">
              <a:off x="1953232" y="1501109"/>
              <a:ext cx="1522106" cy="3483522"/>
            </a:xfrm>
            <a:prstGeom prst="curvedRightArrow">
              <a:avLst>
                <a:gd name="adj1" fmla="val 9778"/>
                <a:gd name="adj2" fmla="val 20561"/>
                <a:gd name="adj3" fmla="val 25000"/>
              </a:avLst>
            </a:prstGeom>
            <a:solidFill>
              <a:srgbClr val="DC1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IE" sz="3200" dirty="0">
                <a:solidFill>
                  <a:srgbClr val="29313B"/>
                </a:solidFill>
              </a:endParaRPr>
            </a:p>
          </p:txBody>
        </p:sp>
      </p:grpSp>
      <p:sp>
        <p:nvSpPr>
          <p:cNvPr id="137" name="TextBox 136"/>
          <p:cNvSpPr txBox="1"/>
          <p:nvPr/>
        </p:nvSpPr>
        <p:spPr>
          <a:xfrm>
            <a:off x="5746202" y="1181077"/>
            <a:ext cx="1242241" cy="461664"/>
          </a:xfrm>
          <a:prstGeom prst="rect">
            <a:avLst/>
          </a:prstGeom>
          <a:noFill/>
        </p:spPr>
        <p:txBody>
          <a:bodyPr wrap="square" rtlCol="0">
            <a:spAutoFit/>
          </a:bodyPr>
          <a:lstStyle/>
          <a:p>
            <a:pPr defTabSz="914377"/>
            <a:r>
              <a:rPr lang="en-US" sz="2400" b="1" dirty="0">
                <a:solidFill>
                  <a:srgbClr val="29313B"/>
                </a:solidFill>
                <a:latin typeface="Arial Black" panose="020B0A04020102020204" pitchFamily="34" charset="0"/>
              </a:rPr>
              <a:t>I3</a:t>
            </a:r>
          </a:p>
        </p:txBody>
      </p:sp>
      <p:sp>
        <p:nvSpPr>
          <p:cNvPr id="132" name="TextBox 558"/>
          <p:cNvSpPr txBox="1"/>
          <p:nvPr/>
        </p:nvSpPr>
        <p:spPr>
          <a:xfrm>
            <a:off x="8701232" y="2126348"/>
            <a:ext cx="1242241" cy="461664"/>
          </a:xfrm>
          <a:prstGeom prst="rect">
            <a:avLst/>
          </a:prstGeom>
          <a:noFill/>
        </p:spPr>
        <p:txBody>
          <a:bodyPr wrap="square" rtlCol="0">
            <a:spAutoFit/>
          </a:bodyPr>
          <a:lstStyle/>
          <a:p>
            <a:pPr algn="ctr" defTabSz="914377"/>
            <a:r>
              <a:rPr lang="en-US" sz="2400" b="1" dirty="0">
                <a:solidFill>
                  <a:srgbClr val="29313B"/>
                </a:solidFill>
                <a:latin typeface="Arial Black" panose="020B0A04020102020204" pitchFamily="34" charset="0"/>
              </a:rPr>
              <a:t>K3</a:t>
            </a:r>
          </a:p>
        </p:txBody>
      </p:sp>
      <p:cxnSp>
        <p:nvCxnSpPr>
          <p:cNvPr id="133" name="Straight Connector 298"/>
          <p:cNvCxnSpPr/>
          <p:nvPr/>
        </p:nvCxnSpPr>
        <p:spPr>
          <a:xfrm flipV="1">
            <a:off x="8653184" y="2773672"/>
            <a:ext cx="1220687" cy="1769"/>
          </a:xfrm>
          <a:prstGeom prst="line">
            <a:avLst/>
          </a:prstGeom>
          <a:ln w="381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134" name="Group 133"/>
          <p:cNvGrpSpPr/>
          <p:nvPr/>
        </p:nvGrpSpPr>
        <p:grpSpPr>
          <a:xfrm>
            <a:off x="241452" y="1506898"/>
            <a:ext cx="8459780" cy="4873603"/>
            <a:chOff x="241452" y="1506898"/>
            <a:chExt cx="8459780" cy="4873603"/>
          </a:xfrm>
        </p:grpSpPr>
        <p:sp>
          <p:nvSpPr>
            <p:cNvPr id="138" name="TextBox 137"/>
            <p:cNvSpPr txBox="1"/>
            <p:nvPr/>
          </p:nvSpPr>
          <p:spPr>
            <a:xfrm>
              <a:off x="6644259" y="5237118"/>
              <a:ext cx="2056973" cy="246221"/>
            </a:xfrm>
            <a:prstGeom prst="rect">
              <a:avLst/>
            </a:prstGeom>
            <a:noFill/>
          </p:spPr>
          <p:txBody>
            <a:bodyPr wrap="none" rtlCol="0">
              <a:spAutoFit/>
            </a:bodyPr>
            <a:lstStyle/>
            <a:p>
              <a:pPr marL="171450" indent="-171450">
                <a:buFont typeface="Wingdings" panose="05000000000000000000" pitchFamily="2" charset="2"/>
                <a:buChar char="ü"/>
              </a:pPr>
              <a:r>
                <a:rPr lang="en-US" sz="1000" b="1" dirty="0">
                  <a:solidFill>
                    <a:srgbClr val="FF0000"/>
                  </a:solidFill>
                </a:rPr>
                <a:t>5. Single Domain Autonomy</a:t>
              </a:r>
            </a:p>
          </p:txBody>
        </p:sp>
        <p:sp>
          <p:nvSpPr>
            <p:cNvPr id="139" name="Rectangle 138"/>
            <p:cNvSpPr/>
            <p:nvPr/>
          </p:nvSpPr>
          <p:spPr>
            <a:xfrm>
              <a:off x="241452" y="3736726"/>
              <a:ext cx="2343911" cy="246221"/>
            </a:xfrm>
            <a:prstGeom prst="rect">
              <a:avLst/>
            </a:prstGeom>
            <a:noFill/>
          </p:spPr>
          <p:txBody>
            <a:bodyPr wrap="none" rtlCol="0">
              <a:spAutoFit/>
            </a:bodyPr>
            <a:lstStyle/>
            <a:p>
              <a:pPr marL="171450" indent="-171450">
                <a:buFont typeface="Wingdings" panose="05000000000000000000" pitchFamily="2" charset="2"/>
                <a:buChar char="ü"/>
              </a:pPr>
              <a:r>
                <a:rPr lang="en-US" sz="1000" b="1" dirty="0">
                  <a:solidFill>
                    <a:srgbClr val="FF0000"/>
                  </a:solidFill>
                </a:rPr>
                <a:t>1. Decoupled Operational Layers</a:t>
              </a:r>
            </a:p>
          </p:txBody>
        </p:sp>
        <p:sp>
          <p:nvSpPr>
            <p:cNvPr id="142" name="Rectangle 141"/>
            <p:cNvSpPr/>
            <p:nvPr/>
          </p:nvSpPr>
          <p:spPr>
            <a:xfrm>
              <a:off x="3050904" y="1506898"/>
              <a:ext cx="2310248" cy="246221"/>
            </a:xfrm>
            <a:prstGeom prst="rect">
              <a:avLst/>
            </a:prstGeom>
            <a:noFill/>
          </p:spPr>
          <p:txBody>
            <a:bodyPr wrap="none" rtlCol="0">
              <a:spAutoFit/>
            </a:bodyPr>
            <a:lstStyle/>
            <a:p>
              <a:pPr marL="171450" indent="-171450">
                <a:buFont typeface="Wingdings" panose="05000000000000000000" pitchFamily="2" charset="2"/>
                <a:buChar char="ü"/>
              </a:pPr>
              <a:r>
                <a:rPr lang="en-US" sz="1000" b="1" dirty="0">
                  <a:solidFill>
                    <a:srgbClr val="FF0000"/>
                  </a:solidFill>
                </a:rPr>
                <a:t>2. Intent-driven, Open Interfaces</a:t>
              </a:r>
            </a:p>
          </p:txBody>
        </p:sp>
        <p:sp>
          <p:nvSpPr>
            <p:cNvPr id="145" name="Rectangle 144"/>
            <p:cNvSpPr/>
            <p:nvPr/>
          </p:nvSpPr>
          <p:spPr>
            <a:xfrm>
              <a:off x="7881576" y="6011169"/>
              <a:ext cx="184731" cy="369332"/>
            </a:xfrm>
            <a:prstGeom prst="rect">
              <a:avLst/>
            </a:prstGeom>
          </p:spPr>
          <p:txBody>
            <a:bodyPr wrap="none">
              <a:spAutoFit/>
            </a:bodyPr>
            <a:lstStyle/>
            <a:p>
              <a:endParaRPr lang="en-US" dirty="0">
                <a:solidFill>
                  <a:srgbClr val="FF0000"/>
                </a:solidFill>
              </a:endParaRPr>
            </a:p>
          </p:txBody>
        </p:sp>
        <p:sp>
          <p:nvSpPr>
            <p:cNvPr id="146" name="TextBox 145"/>
            <p:cNvSpPr txBox="1"/>
            <p:nvPr/>
          </p:nvSpPr>
          <p:spPr>
            <a:xfrm>
              <a:off x="5550797" y="1909666"/>
              <a:ext cx="3029997" cy="246221"/>
            </a:xfrm>
            <a:prstGeom prst="rect">
              <a:avLst/>
            </a:prstGeom>
            <a:noFill/>
          </p:spPr>
          <p:txBody>
            <a:bodyPr wrap="none" rtlCol="0">
              <a:spAutoFit/>
            </a:bodyPr>
            <a:lstStyle/>
            <a:p>
              <a:pPr marL="171450" indent="-171450">
                <a:buFont typeface="Wingdings" panose="05000000000000000000" pitchFamily="2" charset="2"/>
                <a:buChar char="ü"/>
              </a:pPr>
              <a:r>
                <a:rPr lang="en-US" sz="1000" b="1" dirty="0">
                  <a:solidFill>
                    <a:srgbClr val="FF0000"/>
                  </a:solidFill>
                </a:rPr>
                <a:t>4. Intelligence is decentralized and localized</a:t>
              </a:r>
            </a:p>
          </p:txBody>
        </p:sp>
      </p:grpSp>
      <p:sp>
        <p:nvSpPr>
          <p:cNvPr id="46" name="Rectangle 45"/>
          <p:cNvSpPr/>
          <p:nvPr/>
        </p:nvSpPr>
        <p:spPr>
          <a:xfrm>
            <a:off x="3254365" y="3173926"/>
            <a:ext cx="2023311" cy="246221"/>
          </a:xfrm>
          <a:prstGeom prst="rect">
            <a:avLst/>
          </a:prstGeom>
          <a:noFill/>
        </p:spPr>
        <p:txBody>
          <a:bodyPr wrap="none" rtlCol="0">
            <a:spAutoFit/>
          </a:bodyPr>
          <a:lstStyle/>
          <a:p>
            <a:pPr marL="171450" indent="-171450">
              <a:buFont typeface="Wingdings" panose="05000000000000000000" pitchFamily="2" charset="2"/>
              <a:buChar char="ü"/>
            </a:pPr>
            <a:r>
              <a:rPr lang="en-US" sz="1000" b="1" dirty="0">
                <a:solidFill>
                  <a:srgbClr val="FF0000"/>
                </a:solidFill>
              </a:rPr>
              <a:t>3. Closed Loop Automation</a:t>
            </a:r>
          </a:p>
        </p:txBody>
      </p:sp>
      <p:sp>
        <p:nvSpPr>
          <p:cNvPr id="45" name="Freeform 31"/>
          <p:cNvSpPr/>
          <p:nvPr/>
        </p:nvSpPr>
        <p:spPr>
          <a:xfrm>
            <a:off x="9263527" y="4469896"/>
            <a:ext cx="2593857" cy="1556314"/>
          </a:xfrm>
          <a:prstGeom prst="round2DiagRect">
            <a:avLst/>
          </a:prstGeom>
          <a:no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algn="ctr"/>
            <a:r>
              <a:rPr lang="en-US" sz="2000" b="1" dirty="0">
                <a:solidFill>
                  <a:srgbClr val="FF0000"/>
                </a:solidFill>
              </a:rPr>
              <a:t>5 of 7 </a:t>
            </a:r>
          </a:p>
          <a:p>
            <a:pPr algn="ctr"/>
            <a:r>
              <a:rPr lang="en-US" sz="2000" b="1" dirty="0">
                <a:solidFill>
                  <a:srgbClr val="FF0000"/>
                </a:solidFill>
              </a:rPr>
              <a:t>Architectural Principles embodied in AD</a:t>
            </a:r>
            <a:endParaRPr lang="en-US" sz="2000" dirty="0">
              <a:solidFill>
                <a:srgbClr val="FF0000"/>
              </a:solidFill>
            </a:endParaRPr>
          </a:p>
          <a:p>
            <a:pPr algn="ctr"/>
            <a:endParaRPr lang="en-US" sz="2000" dirty="0">
              <a:solidFill>
                <a:srgbClr val="FF0000"/>
              </a:solidFill>
            </a:endParaRPr>
          </a:p>
        </p:txBody>
      </p:sp>
    </p:spTree>
    <p:extLst>
      <p:ext uri="{BB962C8B-B14F-4D97-AF65-F5344CB8AC3E}">
        <p14:creationId xmlns:p14="http://schemas.microsoft.com/office/powerpoint/2010/main" val="343901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5" grpId="0" animBg="1"/>
    </p:bldLst>
  </p:timing>
</p:sld>
</file>

<file path=ppt/theme/theme1.xml><?xml version="1.0" encoding="utf-8"?>
<a:theme xmlns:a="http://schemas.openxmlformats.org/drawingml/2006/main" name="Office Theme">
  <a:themeElements>
    <a:clrScheme name="DTW">
      <a:dk1>
        <a:srgbClr val="29313B"/>
      </a:dk1>
      <a:lt1>
        <a:sysClr val="window" lastClr="FFFFFF"/>
      </a:lt1>
      <a:dk2>
        <a:srgbClr val="29313B"/>
      </a:dk2>
      <a:lt2>
        <a:srgbClr val="FFFFFF"/>
      </a:lt2>
      <a:accent1>
        <a:srgbClr val="192746"/>
      </a:accent1>
      <a:accent2>
        <a:srgbClr val="57B0E2"/>
      </a:accent2>
      <a:accent3>
        <a:srgbClr val="BDE2EC"/>
      </a:accent3>
      <a:accent4>
        <a:srgbClr val="E10E1F"/>
      </a:accent4>
      <a:accent5>
        <a:srgbClr val="989899"/>
      </a:accent5>
      <a:accent6>
        <a:srgbClr val="D3D5DB"/>
      </a:accent6>
      <a:hlink>
        <a:srgbClr val="42ACE1"/>
      </a:hlink>
      <a:folHlink>
        <a:srgbClr val="208FC6"/>
      </a:folHlink>
    </a:clrScheme>
    <a:fontScheme name="TM Foru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7790</TotalTime>
  <Words>6172</Words>
  <Application>Microsoft Office PowerPoint</Application>
  <PresentationFormat>Widescreen</PresentationFormat>
  <Paragraphs>1704</Paragraphs>
  <Slides>67</Slides>
  <Notes>24</Notes>
  <HiddenSlides>3</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67</vt:i4>
      </vt:variant>
    </vt:vector>
  </HeadingPairs>
  <TitlesOfParts>
    <vt:vector size="85" baseType="lpstr">
      <vt:lpstr>Arial Unicode MS</vt:lpstr>
      <vt:lpstr>微软雅黑</vt:lpstr>
      <vt:lpstr>Algerian</vt:lpstr>
      <vt:lpstr>Arial</vt:lpstr>
      <vt:lpstr>Arial Black</vt:lpstr>
      <vt:lpstr>Calibri</vt:lpstr>
      <vt:lpstr>Courier New</vt:lpstr>
      <vt:lpstr>等线</vt:lpstr>
      <vt:lpstr>Ericsson Hilda</vt:lpstr>
      <vt:lpstr>Ericsson Hilda Light</vt:lpstr>
      <vt:lpstr>Lato</vt:lpstr>
      <vt:lpstr>Montserrat</vt:lpstr>
      <vt:lpstr>Montserrat Semibold</vt:lpstr>
      <vt:lpstr>Salesforce Sans</vt:lpstr>
      <vt:lpstr>黑体</vt:lpstr>
      <vt:lpstr>Times New Roman</vt:lpstr>
      <vt:lpstr>Wingdings</vt:lpstr>
      <vt:lpstr>Office Theme</vt:lpstr>
      <vt:lpstr>PowerPoint Presentation</vt:lpstr>
      <vt:lpstr>Content</vt:lpstr>
      <vt:lpstr>Autonomous Networks Blueprint</vt:lpstr>
      <vt:lpstr>Today’s sessions will focus on Intent-driven AN</vt:lpstr>
      <vt:lpstr>Where Intent fits in Autonomous Network?</vt:lpstr>
      <vt:lpstr>PowerPoint Presentation</vt:lpstr>
      <vt:lpstr>Architectural Principles</vt:lpstr>
      <vt:lpstr>AUTONOMOUS NETWORKS REFERENCE ARCHITECTURE (IG1251)</vt:lpstr>
      <vt:lpstr>AUTONOMOUS NETWORKS REFERENCE ARCHITECTURE (IG1251)</vt:lpstr>
      <vt:lpstr>AUTONOMOUS NETWORKS REFERENCE ARCHITECTURE (IG1251)</vt:lpstr>
      <vt:lpstr>AUTONOMOUS NETWORKS REFERENCE ARCHITECTURE (IG1251)</vt:lpstr>
      <vt:lpstr>AUTONOMOUS NETWORKS REFERENCE ARCHITECTURE (IG1251)</vt:lpstr>
      <vt:lpstr>AN is assembled from Autonomous Domains</vt:lpstr>
      <vt:lpstr>A SINGLE INTENT INTERFACE SPECIFICATION USED THROUGHOUT</vt:lpstr>
      <vt:lpstr> TM FORUM INTENT API </vt:lpstr>
      <vt:lpstr>TMF921  INTENT API</vt:lpstr>
      <vt:lpstr>PowerPoint Presentation</vt:lpstr>
      <vt:lpstr>WHAT IS INTENT?</vt:lpstr>
      <vt:lpstr>PowerPoint Presentation</vt:lpstr>
      <vt:lpstr>INTENT STANDARDIZATION IN THE AUTONOMOUS NETWORKS PROJECT</vt:lpstr>
      <vt:lpstr>HOW TO OPERATE WITH INTENT?</vt:lpstr>
      <vt:lpstr>OPERATION WITH INTENT: The Intent Management Function</vt:lpstr>
      <vt:lpstr>OPERATION WITH INTENT</vt:lpstr>
      <vt:lpstr>INTENT TRANSLATION</vt:lpstr>
      <vt:lpstr>PowerPoint Presentation</vt:lpstr>
      <vt:lpstr>INTENT LIFE CYCLE</vt:lpstr>
      <vt:lpstr>INTENT INTERFACE OPERATIONS OVERVIEW</vt:lpstr>
      <vt:lpstr>INTENT INTERFACE OPERATIONS: BASIC SETTING AND REPORTING</vt:lpstr>
      <vt:lpstr>INTENT INTERFACE OPERATIONS: BASIC SETTING AND REPORTING   (REST)</vt:lpstr>
      <vt:lpstr>INTENT INTERFACE OPERATIONS: Notification (REST) “callback”</vt:lpstr>
      <vt:lpstr>Intent Reports use REST Callbacks</vt:lpstr>
      <vt:lpstr>INTENT INTERFACE OPERATIONS: REMOVAL OF INTENT</vt:lpstr>
      <vt:lpstr>INTENT INTERFACE OPERATIONS: REJECTION OF INTENT</vt:lpstr>
      <vt:lpstr>INTENT INTERFACE OPERATIONS: FEASIBILITY THROUGH PROBING</vt:lpstr>
      <vt:lpstr>INTENT INTERFACE OPERATIONS: FINDING MAXIMUM REQUIREMENTS</vt:lpstr>
      <vt:lpstr>INTENT INTERFACE OPERATIONS: COLLABORATIVE SOLUTION EVALUATION</vt:lpstr>
      <vt:lpstr>TWO LAYER INFORMATION MODEL</vt:lpstr>
      <vt:lpstr>LAYERED API INFORMATION MODEL</vt:lpstr>
      <vt:lpstr>WHY DEFINING A POLYMORPHIC API</vt:lpstr>
      <vt:lpstr>MAPPING INTO REST/HTTP</vt:lpstr>
      <vt:lpstr>PowerPoint Presentation</vt:lpstr>
      <vt:lpstr>MODELS DEFINED BY TMFORUM</vt:lpstr>
      <vt:lpstr>INTENT EXAMPLE 1. Prefix defintion</vt:lpstr>
      <vt:lpstr>INTENT EXAMPLE 2. Intent and its expectations</vt:lpstr>
      <vt:lpstr>INTENT EXAMPLE 3. Requiring a slice</vt:lpstr>
      <vt:lpstr>INTENT EXAMPLE 4. Required properties of the slice</vt:lpstr>
      <vt:lpstr>INTENT EXAMPLE 5. Requiring a service</vt:lpstr>
      <vt:lpstr>INTENT EXAMPLE 6. Required properties of the service</vt:lpstr>
      <vt:lpstr>INTENT EXAMPLE 7. Reporting conditions</vt:lpstr>
      <vt:lpstr>INTENT REPORTING EXAMPLE 1. Prefix defintion</vt:lpstr>
      <vt:lpstr>INTENT REPORTING EXAMPLE 2. Report header</vt:lpstr>
      <vt:lpstr>INTENT REPORTING EXAMPLE 3. Chosen slice instance</vt:lpstr>
      <vt:lpstr>INTENT REPORTING EXAMPLE 4. Properties of the slice</vt:lpstr>
      <vt:lpstr>INTENT REPORTING EXAMPLE 5. Chosen service instance</vt:lpstr>
      <vt:lpstr>INTENT REPORTING EXAMPLE 6. Properties of the service</vt:lpstr>
      <vt:lpstr>INTENT REPORTING EXAMPLE 7. Chosen service instance</vt:lpstr>
      <vt:lpstr>PowerPoint Presentation</vt:lpstr>
      <vt:lpstr>INTENT MANAGER CAPABILITY</vt:lpstr>
      <vt:lpstr>INTENT MANAGER REGISTRATION AND DISCOVERY</vt:lpstr>
      <vt:lpstr>SUMMARY</vt:lpstr>
      <vt:lpstr>PowerPoint Presentation</vt:lpstr>
      <vt:lpstr>PowerPoint Presentation</vt:lpstr>
      <vt:lpstr>REQUIREMENTS AND RATIONALE (1)</vt:lpstr>
      <vt:lpstr>REQUIREMENTS AND RATIONALE (2)</vt:lpstr>
      <vt:lpstr>REQUIREMENTS AND RATIONALE (3)</vt:lpstr>
      <vt:lpstr>TASKS OF TM FORUM AUTONOMOUS NETWORKS PROJECT</vt:lpstr>
      <vt:lpstr>TASKS OF AN SDO OR DEVELOPMENT PROJECT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 Jones</dc:creator>
  <cp:lastModifiedBy>Kevin McDonnell</cp:lastModifiedBy>
  <cp:revision>143</cp:revision>
  <dcterms:created xsi:type="dcterms:W3CDTF">2021-04-16T09:53:59Z</dcterms:created>
  <dcterms:modified xsi:type="dcterms:W3CDTF">2022-02-23T09:49:14Z</dcterms:modified>
</cp:coreProperties>
</file>