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3" r:id="rId1"/>
  </p:sldMasterIdLst>
  <p:notesMasterIdLst>
    <p:notesMasterId r:id="rId9"/>
  </p:notesMasterIdLst>
  <p:handoutMasterIdLst>
    <p:handoutMasterId r:id="rId10"/>
  </p:handoutMasterIdLst>
  <p:sldIdLst>
    <p:sldId id="283" r:id="rId2"/>
    <p:sldId id="306" r:id="rId3"/>
    <p:sldId id="315" r:id="rId4"/>
    <p:sldId id="311" r:id="rId5"/>
    <p:sldId id="312" r:id="rId6"/>
    <p:sldId id="313" r:id="rId7"/>
    <p:sldId id="280" r:id="rId8"/>
  </p:sldIdLst>
  <p:sldSz cx="12196763" cy="6858000"/>
  <p:notesSz cx="6858000" cy="9144000"/>
  <p:defaultTextStyle>
    <a:defPPr>
      <a:defRPr lang="en-US"/>
    </a:defPPr>
    <a:lvl1pPr marL="0" algn="l" defTabSz="914478" rtl="0" eaLnBrk="1" latinLnBrk="0" hangingPunct="1">
      <a:defRPr sz="1800" kern="1200">
        <a:solidFill>
          <a:schemeClr val="tx1"/>
        </a:solidFill>
        <a:latin typeface="+mn-lt"/>
        <a:ea typeface="+mn-ea"/>
        <a:cs typeface="+mn-cs"/>
      </a:defRPr>
    </a:lvl1pPr>
    <a:lvl2pPr marL="457240" algn="l" defTabSz="914478" rtl="0" eaLnBrk="1" latinLnBrk="0" hangingPunct="1">
      <a:defRPr sz="1800" kern="1200">
        <a:solidFill>
          <a:schemeClr val="tx1"/>
        </a:solidFill>
        <a:latin typeface="+mn-lt"/>
        <a:ea typeface="+mn-ea"/>
        <a:cs typeface="+mn-cs"/>
      </a:defRPr>
    </a:lvl2pPr>
    <a:lvl3pPr marL="914478" algn="l" defTabSz="914478" rtl="0" eaLnBrk="1" latinLnBrk="0" hangingPunct="1">
      <a:defRPr sz="1800" kern="1200">
        <a:solidFill>
          <a:schemeClr val="tx1"/>
        </a:solidFill>
        <a:latin typeface="+mn-lt"/>
        <a:ea typeface="+mn-ea"/>
        <a:cs typeface="+mn-cs"/>
      </a:defRPr>
    </a:lvl3pPr>
    <a:lvl4pPr marL="1371718" algn="l" defTabSz="914478" rtl="0" eaLnBrk="1" latinLnBrk="0" hangingPunct="1">
      <a:defRPr sz="1800" kern="1200">
        <a:solidFill>
          <a:schemeClr val="tx1"/>
        </a:solidFill>
        <a:latin typeface="+mn-lt"/>
        <a:ea typeface="+mn-ea"/>
        <a:cs typeface="+mn-cs"/>
      </a:defRPr>
    </a:lvl4pPr>
    <a:lvl5pPr marL="1828957" algn="l" defTabSz="914478" rtl="0" eaLnBrk="1" latinLnBrk="0" hangingPunct="1">
      <a:defRPr sz="1800" kern="1200">
        <a:solidFill>
          <a:schemeClr val="tx1"/>
        </a:solidFill>
        <a:latin typeface="+mn-lt"/>
        <a:ea typeface="+mn-ea"/>
        <a:cs typeface="+mn-cs"/>
      </a:defRPr>
    </a:lvl5pPr>
    <a:lvl6pPr marL="2286196" algn="l" defTabSz="914478" rtl="0" eaLnBrk="1" latinLnBrk="0" hangingPunct="1">
      <a:defRPr sz="1800" kern="1200">
        <a:solidFill>
          <a:schemeClr val="tx1"/>
        </a:solidFill>
        <a:latin typeface="+mn-lt"/>
        <a:ea typeface="+mn-ea"/>
        <a:cs typeface="+mn-cs"/>
      </a:defRPr>
    </a:lvl6pPr>
    <a:lvl7pPr marL="2743435" algn="l" defTabSz="914478" rtl="0" eaLnBrk="1" latinLnBrk="0" hangingPunct="1">
      <a:defRPr sz="1800" kern="1200">
        <a:solidFill>
          <a:schemeClr val="tx1"/>
        </a:solidFill>
        <a:latin typeface="+mn-lt"/>
        <a:ea typeface="+mn-ea"/>
        <a:cs typeface="+mn-cs"/>
      </a:defRPr>
    </a:lvl7pPr>
    <a:lvl8pPr marL="3200675" algn="l" defTabSz="914478" rtl="0" eaLnBrk="1" latinLnBrk="0" hangingPunct="1">
      <a:defRPr sz="1800" kern="1200">
        <a:solidFill>
          <a:schemeClr val="tx1"/>
        </a:solidFill>
        <a:latin typeface="+mn-lt"/>
        <a:ea typeface="+mn-ea"/>
        <a:cs typeface="+mn-cs"/>
      </a:defRPr>
    </a:lvl8pPr>
    <a:lvl9pPr marL="3657913" algn="l" defTabSz="914478"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封面页_图片版" id="{E8D0D622-F6C6-F44A-B365-B4A5FF6195C2}">
          <p14:sldIdLst>
            <p14:sldId id="283"/>
          </p14:sldIdLst>
        </p14:section>
        <p14:section name="目录页" id="{9D221634-295C-7843-AF5C-A0CB4F229241}">
          <p14:sldIdLst/>
        </p14:section>
        <p14:section name="章节页" id="{FD05EE94-C931-8C4B-83A2-004B32AA1207}">
          <p14:sldIdLst>
            <p14:sldId id="306"/>
            <p14:sldId id="315"/>
            <p14:sldId id="311"/>
            <p14:sldId id="312"/>
            <p14:sldId id="313"/>
          </p14:sldIdLst>
        </p14:section>
        <p14:section name="结束页" id="{3F9D54A7-3BE2-2540-BB4C-DFE5509085F3}">
          <p14:sldIdLst>
            <p14:sldId id="280"/>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00000"/>
    <a:srgbClr val="E9002F"/>
    <a:srgbClr val="595757"/>
    <a:srgbClr val="221815"/>
    <a:srgbClr val="888888"/>
    <a:srgbClr val="898989"/>
    <a:srgbClr val="B5B5B5"/>
    <a:srgbClr val="DDDDDD"/>
    <a:srgbClr val="D0E8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2833802-FEF1-4C79-8D5D-14CF1EAF98D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6291"/>
  </p:normalViewPr>
  <p:slideViewPr>
    <p:cSldViewPr snapToGrid="0" snapToObjects="1">
      <p:cViewPr varScale="1">
        <p:scale>
          <a:sx n="91" d="100"/>
          <a:sy n="91" d="100"/>
        </p:scale>
        <p:origin x="84" y="36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96" d="100"/>
          <a:sy n="96" d="100"/>
        </p:scale>
        <p:origin x="3104" y="16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CC198DB-AFBD-584A-8986-364FF2B03F4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AD01315C-523F-A043-8029-B9921497126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8CF71B8-DF2A-2E41-BE66-2E18A767DA8A}" type="datetimeFigureOut">
              <a:rPr lang="en-US" smtClean="0"/>
              <a:t>7/28/2022</a:t>
            </a:fld>
            <a:endParaRPr lang="en-US"/>
          </a:p>
        </p:txBody>
      </p:sp>
      <p:sp>
        <p:nvSpPr>
          <p:cNvPr id="4" name="Footer Placeholder 3">
            <a:extLst>
              <a:ext uri="{FF2B5EF4-FFF2-40B4-BE49-F238E27FC236}">
                <a16:creationId xmlns:a16="http://schemas.microsoft.com/office/drawing/2014/main" id="{B9601424-70F4-1643-8E3A-557A0258D6B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E85BF48A-FF5C-8145-95A7-EE66A87C73D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35F0CC5-85BE-A64A-BD47-54C66F7E93E3}" type="slidenum">
              <a:rPr lang="en-US" smtClean="0"/>
              <a:t>‹#›</a:t>
            </a:fld>
            <a:endParaRPr lang="en-US"/>
          </a:p>
        </p:txBody>
      </p:sp>
    </p:spTree>
    <p:extLst>
      <p:ext uri="{BB962C8B-B14F-4D97-AF65-F5344CB8AC3E}">
        <p14:creationId xmlns:p14="http://schemas.microsoft.com/office/powerpoint/2010/main" val="40190952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D60A27-BF12-6744-9E93-932A0E34D8BB}" type="datetimeFigureOut">
              <a:rPr lang="en-US" smtClean="0"/>
              <a:t>7/28/2022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7326F3-4732-B74B-9C70-D0992466E499}" type="slidenum">
              <a:rPr lang="en-US" smtClean="0"/>
              <a:t>‹#›</a:t>
            </a:fld>
            <a:endParaRPr lang="en-US"/>
          </a:p>
        </p:txBody>
      </p:sp>
    </p:spTree>
    <p:extLst>
      <p:ext uri="{BB962C8B-B14F-4D97-AF65-F5344CB8AC3E}">
        <p14:creationId xmlns:p14="http://schemas.microsoft.com/office/powerpoint/2010/main" val="744632111"/>
      </p:ext>
    </p:extLst>
  </p:cSld>
  <p:clrMap bg1="lt1" tx1="dk1" bg2="lt2" tx2="dk2" accent1="accent1" accent2="accent2" accent3="accent3" accent4="accent4" accent5="accent5" accent6="accent6" hlink="hlink" folHlink="folHlink"/>
  <p:notesStyle>
    <a:lvl1pPr marL="0" algn="l" defTabSz="1219304" rtl="0" eaLnBrk="1" latinLnBrk="0" hangingPunct="1">
      <a:defRPr sz="1600" kern="1200">
        <a:solidFill>
          <a:schemeClr val="tx1"/>
        </a:solidFill>
        <a:latin typeface="+mn-lt"/>
        <a:ea typeface="+mn-ea"/>
        <a:cs typeface="+mn-cs"/>
      </a:defRPr>
    </a:lvl1pPr>
    <a:lvl2pPr marL="609651" algn="l" defTabSz="1219304" rtl="0" eaLnBrk="1" latinLnBrk="0" hangingPunct="1">
      <a:defRPr sz="1600" kern="1200">
        <a:solidFill>
          <a:schemeClr val="tx1"/>
        </a:solidFill>
        <a:latin typeface="+mn-lt"/>
        <a:ea typeface="+mn-ea"/>
        <a:cs typeface="+mn-cs"/>
      </a:defRPr>
    </a:lvl2pPr>
    <a:lvl3pPr marL="1219304" algn="l" defTabSz="1219304" rtl="0" eaLnBrk="1" latinLnBrk="0" hangingPunct="1">
      <a:defRPr sz="1600" kern="1200">
        <a:solidFill>
          <a:schemeClr val="tx1"/>
        </a:solidFill>
        <a:latin typeface="+mn-lt"/>
        <a:ea typeface="+mn-ea"/>
        <a:cs typeface="+mn-cs"/>
      </a:defRPr>
    </a:lvl3pPr>
    <a:lvl4pPr marL="1828957" algn="l" defTabSz="1219304" rtl="0" eaLnBrk="1" latinLnBrk="0" hangingPunct="1">
      <a:defRPr sz="1600" kern="1200">
        <a:solidFill>
          <a:schemeClr val="tx1"/>
        </a:solidFill>
        <a:latin typeface="+mn-lt"/>
        <a:ea typeface="+mn-ea"/>
        <a:cs typeface="+mn-cs"/>
      </a:defRPr>
    </a:lvl4pPr>
    <a:lvl5pPr marL="2438609" algn="l" defTabSz="1219304" rtl="0" eaLnBrk="1" latinLnBrk="0" hangingPunct="1">
      <a:defRPr sz="1600" kern="1200">
        <a:solidFill>
          <a:schemeClr val="tx1"/>
        </a:solidFill>
        <a:latin typeface="+mn-lt"/>
        <a:ea typeface="+mn-ea"/>
        <a:cs typeface="+mn-cs"/>
      </a:defRPr>
    </a:lvl5pPr>
    <a:lvl6pPr marL="3048261" algn="l" defTabSz="1219304" rtl="0" eaLnBrk="1" latinLnBrk="0" hangingPunct="1">
      <a:defRPr sz="1600" kern="1200">
        <a:solidFill>
          <a:schemeClr val="tx1"/>
        </a:solidFill>
        <a:latin typeface="+mn-lt"/>
        <a:ea typeface="+mn-ea"/>
        <a:cs typeface="+mn-cs"/>
      </a:defRPr>
    </a:lvl6pPr>
    <a:lvl7pPr marL="3657913" algn="l" defTabSz="1219304" rtl="0" eaLnBrk="1" latinLnBrk="0" hangingPunct="1">
      <a:defRPr sz="1600" kern="1200">
        <a:solidFill>
          <a:schemeClr val="tx1"/>
        </a:solidFill>
        <a:latin typeface="+mn-lt"/>
        <a:ea typeface="+mn-ea"/>
        <a:cs typeface="+mn-cs"/>
      </a:defRPr>
    </a:lvl7pPr>
    <a:lvl8pPr marL="4267566" algn="l" defTabSz="1219304" rtl="0" eaLnBrk="1" latinLnBrk="0" hangingPunct="1">
      <a:defRPr sz="1600" kern="1200">
        <a:solidFill>
          <a:schemeClr val="tx1"/>
        </a:solidFill>
        <a:latin typeface="+mn-lt"/>
        <a:ea typeface="+mn-ea"/>
        <a:cs typeface="+mn-cs"/>
      </a:defRPr>
    </a:lvl8pPr>
    <a:lvl9pPr marL="4877219" algn="l" defTabSz="1219304"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7326F3-4732-B74B-9C70-D0992466E499}" type="slidenum">
              <a:rPr lang="en-US" smtClean="0"/>
              <a:t>1</a:t>
            </a:fld>
            <a:endParaRPr lang="en-US"/>
          </a:p>
        </p:txBody>
      </p:sp>
    </p:spTree>
    <p:extLst>
      <p:ext uri="{BB962C8B-B14F-4D97-AF65-F5344CB8AC3E}">
        <p14:creationId xmlns:p14="http://schemas.microsoft.com/office/powerpoint/2010/main" val="30342748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7326F3-4732-B74B-9C70-D0992466E499}" type="slidenum">
              <a:rPr lang="en-US" smtClean="0"/>
              <a:t>7</a:t>
            </a:fld>
            <a:endParaRPr lang="en-US"/>
          </a:p>
        </p:txBody>
      </p:sp>
    </p:spTree>
    <p:extLst>
      <p:ext uri="{BB962C8B-B14F-4D97-AF65-F5344CB8AC3E}">
        <p14:creationId xmlns:p14="http://schemas.microsoft.com/office/powerpoint/2010/main" val="13118456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102" y="-146783"/>
            <a:ext cx="514709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757" y="2130431"/>
            <a:ext cx="10367249"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750" y="3839308"/>
            <a:ext cx="8537734" cy="1752600"/>
          </a:xfrm>
        </p:spPr>
        <p:txBody>
          <a:bodyPr/>
          <a:lstStyle>
            <a:lvl1pPr marL="0" indent="0" algn="ctr">
              <a:buNone/>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3189706634"/>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585" indent="-609585">
              <a:buFontTx/>
              <a:buBlip>
                <a:blip r:embed="rId2"/>
              </a:buBlip>
              <a:defRPr/>
            </a:lvl1p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Tree>
    <p:extLst>
      <p:ext uri="{BB962C8B-B14F-4D97-AF65-F5344CB8AC3E}">
        <p14:creationId xmlns:p14="http://schemas.microsoft.com/office/powerpoint/2010/main" val="4184924779"/>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839" y="274638"/>
            <a:ext cx="9115811" cy="1143000"/>
          </a:xfrm>
        </p:spPr>
        <p:txBody>
          <a:bodyPr/>
          <a:lstStyle/>
          <a:p>
            <a:r>
              <a:rPr lang="en-US" dirty="0"/>
              <a:t>Click to edit Master title style</a:t>
            </a:r>
            <a:endParaRPr lang="en-IE" dirty="0"/>
          </a:p>
        </p:txBody>
      </p:sp>
      <p:sp>
        <p:nvSpPr>
          <p:cNvPr id="3" name="Table Placeholder 2"/>
          <p:cNvSpPr>
            <a:spLocks noGrp="1"/>
          </p:cNvSpPr>
          <p:nvPr>
            <p:ph type="tbl" idx="1"/>
          </p:nvPr>
        </p:nvSpPr>
        <p:spPr>
          <a:xfrm>
            <a:off x="609838" y="1600202"/>
            <a:ext cx="10977087" cy="4525963"/>
          </a:xfrm>
        </p:spPr>
        <p:txBody>
          <a:bodyPr/>
          <a:lstStyle/>
          <a:p>
            <a:pPr lvl="0"/>
            <a:endParaRPr lang="en-IE" noProof="0" dirty="0"/>
          </a:p>
        </p:txBody>
      </p:sp>
      <p:sp>
        <p:nvSpPr>
          <p:cNvPr id="4" name="Slide Number Placeholder 5"/>
          <p:cNvSpPr>
            <a:spLocks noGrp="1"/>
          </p:cNvSpPr>
          <p:nvPr>
            <p:ph type="sldNum" sz="quarter" idx="10"/>
          </p:nvPr>
        </p:nvSpPr>
        <p:spPr>
          <a:xfrm>
            <a:off x="11415410" y="6483350"/>
            <a:ext cx="527255" cy="222250"/>
          </a:xfrm>
          <a:prstGeom prst="rect">
            <a:avLst/>
          </a:prstGeom>
        </p:spPr>
        <p:txBody>
          <a:bodyPr/>
          <a:lstStyle>
            <a:lvl1pPr>
              <a:defRPr>
                <a:latin typeface="Arial" charset="0"/>
                <a:cs typeface="Arial" charset="0"/>
              </a:defRPr>
            </a:lvl1pPr>
          </a:lstStyle>
          <a:p>
            <a:pPr defTabSz="914400" eaLnBrk="0" fontAlgn="base" hangingPunct="0">
              <a:spcBef>
                <a:spcPct val="0"/>
              </a:spcBef>
              <a:spcAft>
                <a:spcPct val="0"/>
              </a:spcAft>
              <a:defRPr/>
            </a:pPr>
            <a:fld id="{8B78E712-7E90-46AF-8873-540771249AD5}" type="slidenum">
              <a:rPr lang="en-GB" sz="1300" smtClean="0">
                <a:solidFill>
                  <a:prstClr val="black"/>
                </a:solidFill>
              </a:rPr>
              <a:pPr defTabSz="914400" eaLnBrk="0" fontAlgn="base" hangingPunct="0">
                <a:spcBef>
                  <a:spcPct val="0"/>
                </a:spcBef>
                <a:spcAft>
                  <a:spcPct val="0"/>
                </a:spcAft>
                <a:defRPr/>
              </a:pPr>
              <a:t>‹#›</a:t>
            </a:fld>
            <a:endParaRPr lang="en-GB" sz="1300" dirty="0">
              <a:solidFill>
                <a:prstClr val="black"/>
              </a:solidFill>
            </a:endParaRPr>
          </a:p>
        </p:txBody>
      </p:sp>
    </p:spTree>
    <p:extLst>
      <p:ext uri="{BB962C8B-B14F-4D97-AF65-F5344CB8AC3E}">
        <p14:creationId xmlns:p14="http://schemas.microsoft.com/office/powerpoint/2010/main" val="1662782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章节页">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2A38214-5857-FC4E-B923-056100E16BCA}"/>
              </a:ext>
            </a:extLst>
          </p:cNvPr>
          <p:cNvSpPr>
            <a:spLocks noGrp="1"/>
          </p:cNvSpPr>
          <p:nvPr>
            <p:ph type="subTitle" idx="1" hasCustomPrompt="1"/>
          </p:nvPr>
        </p:nvSpPr>
        <p:spPr>
          <a:xfrm>
            <a:off x="729175" y="456134"/>
            <a:ext cx="10740640" cy="993400"/>
          </a:xfrm>
          <a:prstGeom prst="rect">
            <a:avLst/>
          </a:prstGeom>
        </p:spPr>
        <p:txBody>
          <a:bodyPr lIns="0" tIns="0" rIns="0" bIns="0" anchor="t">
            <a:normAutofit/>
          </a:bodyPr>
          <a:lstStyle>
            <a:lvl1pPr marL="0" indent="0" algn="l">
              <a:lnSpc>
                <a:spcPts val="3430"/>
              </a:lnSpc>
              <a:spcBef>
                <a:spcPts val="0"/>
              </a:spcBef>
              <a:buNone/>
              <a:defRPr sz="3200" baseline="0">
                <a:solidFill>
                  <a:schemeClr val="tx1"/>
                </a:solidFill>
                <a:latin typeface="Microsoft YaHei" panose="020B0503020204020204" pitchFamily="34" charset="-122"/>
                <a:ea typeface="Microsoft YaHei" panose="020B0503020204020204" pitchFamily="34" charset="-122"/>
              </a:defRPr>
            </a:lvl1pPr>
            <a:lvl2pPr marL="593900" indent="0" algn="ctr">
              <a:buNone/>
              <a:defRPr sz="2598"/>
            </a:lvl2pPr>
            <a:lvl3pPr marL="1187798" indent="0" algn="ctr">
              <a:buNone/>
              <a:defRPr sz="2338"/>
            </a:lvl3pPr>
            <a:lvl4pPr marL="1781699" indent="0" algn="ctr">
              <a:buNone/>
              <a:defRPr sz="2079"/>
            </a:lvl4pPr>
            <a:lvl5pPr marL="2375598" indent="0" algn="ctr">
              <a:buNone/>
              <a:defRPr sz="2079"/>
            </a:lvl5pPr>
            <a:lvl6pPr marL="2969497" indent="0" algn="ctr">
              <a:buNone/>
              <a:defRPr sz="2079"/>
            </a:lvl6pPr>
            <a:lvl7pPr marL="3563396" indent="0" algn="ctr">
              <a:buNone/>
              <a:defRPr sz="2079"/>
            </a:lvl7pPr>
            <a:lvl8pPr marL="4157297" indent="0" algn="ctr">
              <a:buNone/>
              <a:defRPr sz="2079"/>
            </a:lvl8pPr>
            <a:lvl9pPr marL="4751195" indent="0" algn="ctr">
              <a:buNone/>
              <a:defRPr sz="2079"/>
            </a:lvl9pPr>
          </a:lstStyle>
          <a:p>
            <a:r>
              <a:rPr lang="zh-CN" altLang="en-US" dirty="0"/>
              <a:t>单击此处添加标题</a:t>
            </a:r>
            <a:endParaRPr lang="en-US" dirty="0"/>
          </a:p>
        </p:txBody>
      </p:sp>
      <p:sp>
        <p:nvSpPr>
          <p:cNvPr id="5" name="Content Placeholder 2">
            <a:extLst>
              <a:ext uri="{FF2B5EF4-FFF2-40B4-BE49-F238E27FC236}">
                <a16:creationId xmlns:a16="http://schemas.microsoft.com/office/drawing/2014/main" id="{CA8B3F0C-616F-224A-B32F-9F9BF5EEE1BC}"/>
              </a:ext>
            </a:extLst>
          </p:cNvPr>
          <p:cNvSpPr>
            <a:spLocks noGrp="1"/>
          </p:cNvSpPr>
          <p:nvPr>
            <p:ph idx="12" hasCustomPrompt="1"/>
          </p:nvPr>
        </p:nvSpPr>
        <p:spPr>
          <a:xfrm>
            <a:off x="726021" y="1512875"/>
            <a:ext cx="10733557" cy="4690459"/>
          </a:xfrm>
          <a:prstGeom prst="rect">
            <a:avLst/>
          </a:prstGeom>
        </p:spPr>
        <p:txBody>
          <a:bodyPr lIns="0" tIns="0" rIns="0" bIns="0"/>
          <a:lstStyle>
            <a:lvl1pPr marL="179388" marR="0" indent="-168275" algn="l" defTabSz="1187798" rtl="0" eaLnBrk="1" fontAlgn="auto" latinLnBrk="0" hangingPunct="1">
              <a:lnSpc>
                <a:spcPct val="100000"/>
              </a:lnSpc>
              <a:spcBef>
                <a:spcPts val="0"/>
              </a:spcBef>
              <a:spcAft>
                <a:spcPts val="600"/>
              </a:spcAft>
              <a:buClr>
                <a:srgbClr val="000000"/>
              </a:buClr>
              <a:buSzTx/>
              <a:buFont typeface="Arial" panose="020B0604020202020204" pitchFamily="34" charset="0"/>
              <a:buChar char="•"/>
              <a:tabLst>
                <a:tab pos="1208088" algn="ctr"/>
              </a:tabLst>
              <a:defRPr sz="1800" baseline="0">
                <a:solidFill>
                  <a:schemeClr val="tx1"/>
                </a:solidFill>
                <a:latin typeface="Microsoft YaHei" panose="020B0503020204020204" pitchFamily="34" charset="-122"/>
                <a:ea typeface="Microsoft YaHei" panose="020B0503020204020204" pitchFamily="34" charset="-122"/>
                <a:cs typeface="Arial" panose="020B0604020202020204" pitchFamily="34" charset="0"/>
              </a:defRPr>
            </a:lvl1pPr>
            <a:lvl2pPr marL="329026" marR="0" indent="-168275" algn="l" defTabSz="1187798" rtl="0" eaLnBrk="1" fontAlgn="auto" latinLnBrk="0" hangingPunct="1">
              <a:lnSpc>
                <a:spcPct val="100000"/>
              </a:lnSpc>
              <a:spcBef>
                <a:spcPts val="0"/>
              </a:spcBef>
              <a:spcAft>
                <a:spcPts val="600"/>
              </a:spcAft>
              <a:buClr>
                <a:schemeClr val="tx1"/>
              </a:buClr>
              <a:buSzTx/>
              <a:buFont typeface=".AppleSystemUIFont"/>
              <a:buChar char="&gt;"/>
              <a:tabLst>
                <a:tab pos="1208088" algn="ctr"/>
              </a:tabLst>
              <a:defRPr sz="1600" baseline="0">
                <a:latin typeface="Microsoft YaHei" panose="020B0503020204020204" pitchFamily="34" charset="-122"/>
                <a:ea typeface="Microsoft YaHei" panose="020B0503020204020204" pitchFamily="34" charset="-122"/>
              </a:defRPr>
            </a:lvl2pPr>
            <a:lvl3pPr marL="1098575" marR="0" indent="-168275" algn="l" defTabSz="1187798" rtl="0" eaLnBrk="1" fontAlgn="auto" latinLnBrk="0" hangingPunct="1">
              <a:lnSpc>
                <a:spcPct val="100000"/>
              </a:lnSpc>
              <a:spcBef>
                <a:spcPts val="0"/>
              </a:spcBef>
              <a:spcAft>
                <a:spcPts val="600"/>
              </a:spcAft>
              <a:buClr>
                <a:schemeClr val="tx1"/>
              </a:buClr>
              <a:buSzTx/>
              <a:buFont typeface=".AppleSystemUIFont"/>
              <a:buChar char="-"/>
              <a:tabLst>
                <a:tab pos="1208088" algn="ctr"/>
              </a:tabLst>
              <a:defRPr sz="1299" baseline="0">
                <a:latin typeface="Microsoft YaHei" panose="020B0503020204020204" pitchFamily="34" charset="-122"/>
                <a:ea typeface="Microsoft YaHei" panose="020B0503020204020204" pitchFamily="34" charset="-122"/>
              </a:defRPr>
            </a:lvl3pPr>
            <a:lvl4pPr marL="525850" indent="-171159">
              <a:buFont typeface="Arial" panose="020B0604020202020204" pitchFamily="34" charset="0"/>
              <a:buChar char="•"/>
              <a:tabLst>
                <a:tab pos="1208420" algn="ctr"/>
              </a:tabLst>
              <a:defRPr sz="1299" baseline="0"/>
            </a:lvl4pPr>
            <a:lvl5pPr marL="525850" indent="-171159">
              <a:buFont typeface="Arial" panose="020B0604020202020204" pitchFamily="34" charset="0"/>
              <a:buChar char="•"/>
              <a:tabLst>
                <a:tab pos="1208420" algn="ctr"/>
              </a:tabLst>
              <a:defRPr sz="1299" baseline="0"/>
            </a:lvl5pPr>
          </a:lstStyle>
          <a:p>
            <a:pPr lvl="0"/>
            <a:r>
              <a:rPr lang="zh-CN" altLang="en-US" dirty="0"/>
              <a:t>单击此处添加文本</a:t>
            </a:r>
            <a:endParaRPr lang="en-US" dirty="0"/>
          </a:p>
          <a:p>
            <a:pPr marL="329026" marR="0" lvl="1" indent="-168275" algn="l" defTabSz="1187798" rtl="0" eaLnBrk="1" fontAlgn="auto" latinLnBrk="0" hangingPunct="1">
              <a:lnSpc>
                <a:spcPct val="100000"/>
              </a:lnSpc>
              <a:spcBef>
                <a:spcPts val="0"/>
              </a:spcBef>
              <a:spcAft>
                <a:spcPts val="600"/>
              </a:spcAft>
              <a:buClr>
                <a:schemeClr val="tx1"/>
              </a:buClr>
              <a:buSzTx/>
              <a:buFont typeface="Arial" panose="020B0604020202020204" pitchFamily="34" charset="0"/>
              <a:buChar char="•"/>
              <a:tabLst>
                <a:tab pos="1208088" algn="ctr"/>
              </a:tabLst>
              <a:defRPr/>
            </a:pPr>
            <a:r>
              <a:rPr lang="zh-CN" altLang="en-US" dirty="0"/>
              <a:t>单击此处添加文本</a:t>
            </a:r>
            <a:endParaRPr lang="en-US" dirty="0"/>
          </a:p>
          <a:p>
            <a:pPr marL="1098575" marR="0" lvl="2" indent="-168275" algn="l" defTabSz="1187798" rtl="0" eaLnBrk="1" fontAlgn="auto" latinLnBrk="0" hangingPunct="1">
              <a:lnSpc>
                <a:spcPct val="100000"/>
              </a:lnSpc>
              <a:spcBef>
                <a:spcPts val="0"/>
              </a:spcBef>
              <a:spcAft>
                <a:spcPts val="600"/>
              </a:spcAft>
              <a:buClr>
                <a:schemeClr val="tx1"/>
              </a:buClr>
              <a:buSzTx/>
              <a:buFont typeface="Arial" panose="020B0604020202020204" pitchFamily="34" charset="0"/>
              <a:buChar char="•"/>
              <a:tabLst>
                <a:tab pos="1208088" algn="ctr"/>
              </a:tabLst>
              <a:defRPr/>
            </a:pPr>
            <a:r>
              <a:rPr lang="zh-CN" altLang="en-US" dirty="0"/>
              <a:t>单击此处添加文本</a:t>
            </a:r>
            <a:endParaRPr lang="en-US" dirty="0"/>
          </a:p>
          <a:p>
            <a:pPr marL="1098575" marR="0" lvl="2" indent="-168275" algn="l" defTabSz="1187798" rtl="0" eaLnBrk="1" fontAlgn="auto" latinLnBrk="0" hangingPunct="1">
              <a:lnSpc>
                <a:spcPct val="100000"/>
              </a:lnSpc>
              <a:spcBef>
                <a:spcPts val="0"/>
              </a:spcBef>
              <a:spcAft>
                <a:spcPts val="600"/>
              </a:spcAft>
              <a:buClr>
                <a:schemeClr val="tx1"/>
              </a:buClr>
              <a:buSzTx/>
              <a:buFont typeface="Arial" panose="020B0604020202020204" pitchFamily="34" charset="0"/>
              <a:buChar char="•"/>
              <a:tabLst>
                <a:tab pos="1208088" algn="ctr"/>
              </a:tabLst>
              <a:defRPr/>
            </a:pPr>
            <a:endParaRPr lang="en-US" altLang="zh-CN" dirty="0"/>
          </a:p>
        </p:txBody>
      </p:sp>
    </p:spTree>
    <p:extLst>
      <p:ext uri="{BB962C8B-B14F-4D97-AF65-F5344CB8AC3E}">
        <p14:creationId xmlns:p14="http://schemas.microsoft.com/office/powerpoint/2010/main" val="362237197"/>
      </p:ext>
    </p:extLst>
  </p:cSld>
  <p:clrMapOvr>
    <a:masterClrMapping/>
  </p:clrMapOvr>
  <p:extLst mod="1">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11118" y="6364288"/>
            <a:ext cx="8228050"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333"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027" name="Title Placeholder 1"/>
          <p:cNvSpPr>
            <a:spLocks noGrp="1"/>
          </p:cNvSpPr>
          <p:nvPr>
            <p:ph type="title"/>
          </p:nvPr>
        </p:nvSpPr>
        <p:spPr bwMode="auto">
          <a:xfrm>
            <a:off x="652718" y="228600"/>
            <a:ext cx="9106281"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953" y="1454151"/>
            <a:ext cx="11188307"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11118" y="6502232"/>
            <a:ext cx="7953307" cy="234950"/>
          </a:xfrm>
          <a:prstGeom prst="rect">
            <a:avLst/>
          </a:prstGeom>
          <a:noFill/>
        </p:spPr>
        <p:txBody>
          <a:bodyPr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33" b="0" i="0" u="none" strike="noStrike" kern="1200" cap="none" spc="40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t>
            </a:r>
            <a:r>
              <a:rPr kumimoji="0" lang="en-GB" sz="1100" b="1" i="0" u="none" strike="noStrike" kern="1200" cap="none" spc="30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S5-225xxx, rapporteur call, July 28, 2022</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067" b="1" i="0" u="none" strike="noStrike" kern="1200" cap="none" spc="40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1030" name="Rectangle 15"/>
          <p:cNvSpPr>
            <a:spLocks noChangeArrowheads="1"/>
          </p:cNvSpPr>
          <p:nvPr userDrawn="1"/>
        </p:nvSpPr>
        <p:spPr bwMode="auto">
          <a:xfrm>
            <a:off x="5450428" y="3303588"/>
            <a:ext cx="1238734"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altLang="en-US" sz="1333"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 3GPP 2012</a:t>
            </a:r>
            <a:endParaRPr kumimoji="0" lang="en-GB" altLang="en-US" sz="1333"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1031" name="Picture 10" descr="3GPP_TM_RD.jpg"/>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10102033" y="306388"/>
            <a:ext cx="1584944"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22575" y="6462714"/>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altLang="en-US" sz="1067"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3GPP 2022</a:t>
            </a:r>
          </a:p>
        </p:txBody>
      </p:sp>
      <p:sp>
        <p:nvSpPr>
          <p:cNvPr id="12" name="Oval 11"/>
          <p:cNvSpPr/>
          <p:nvPr userDrawn="1"/>
        </p:nvSpPr>
        <p:spPr bwMode="auto">
          <a:xfrm>
            <a:off x="11083491" y="6364288"/>
            <a:ext cx="813118"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fld id="{435BA645-663C-49B9-8214-3A0DBAD6F1FF}" type="slidenum">
              <a:rPr kumimoji="0" lang="en-GB" altLang="en-US" sz="1333" b="1"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ctr" defTabSz="914400" rtl="0" eaLnBrk="0" fontAlgn="base" latinLnBrk="0" hangingPunct="0">
                <a:lnSpc>
                  <a:spcPct val="100000"/>
                </a:lnSpc>
                <a:spcBef>
                  <a:spcPct val="0"/>
                </a:spcBef>
                <a:spcAft>
                  <a:spcPct val="0"/>
                </a:spcAft>
                <a:buClrTx/>
                <a:buSzTx/>
                <a:buFontTx/>
                <a:buNone/>
                <a:tabLst/>
                <a:defRPr/>
              </a:pPr>
              <a:t>‹#›</a:t>
            </a:fld>
            <a:endParaRPr kumimoji="0" lang="en-GB" altLang="en-US" sz="1333"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altLang="en-US" sz="1333"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0" name="Slide Number Placeholder 5">
            <a:extLst>
              <a:ext uri="{FF2B5EF4-FFF2-40B4-BE49-F238E27FC236}">
                <a16:creationId xmlns:a16="http://schemas.microsoft.com/office/drawing/2014/main" id="{0A0E5697-2A62-41C8-AA25-FBDA71681ECA}"/>
              </a:ext>
            </a:extLst>
          </p:cNvPr>
          <p:cNvSpPr>
            <a:spLocks noGrp="1"/>
          </p:cNvSpPr>
          <p:nvPr>
            <p:ph type="sldNum" sz="quarter" idx="4"/>
          </p:nvPr>
        </p:nvSpPr>
        <p:spPr>
          <a:xfrm>
            <a:off x="11415410" y="6483350"/>
            <a:ext cx="527255" cy="222250"/>
          </a:xfrm>
          <a:prstGeom prst="rect">
            <a:avLst/>
          </a:prstGeom>
        </p:spPr>
        <p:txBody>
          <a:bodyPr/>
          <a:lstStyle>
            <a:lvl1pPr>
              <a:defRPr>
                <a:latin typeface="Arial" charset="0"/>
                <a:cs typeface="Arial" charset="0"/>
              </a:defRPr>
            </a:lvl1pPr>
          </a:lstStyle>
          <a:p>
            <a:pPr defTabSz="914400" eaLnBrk="0" fontAlgn="base" hangingPunct="0">
              <a:spcBef>
                <a:spcPct val="0"/>
              </a:spcBef>
              <a:spcAft>
                <a:spcPct val="0"/>
              </a:spcAft>
              <a:defRPr/>
            </a:pPr>
            <a:fld id="{8B78E712-7E90-46AF-8873-540771249AD5}" type="slidenum">
              <a:rPr lang="en-GB" sz="1300" smtClean="0">
                <a:solidFill>
                  <a:prstClr val="black"/>
                </a:solidFill>
              </a:rPr>
              <a:pPr defTabSz="914400" eaLnBrk="0" fontAlgn="base" hangingPunct="0">
                <a:spcBef>
                  <a:spcPct val="0"/>
                </a:spcBef>
                <a:spcAft>
                  <a:spcPct val="0"/>
                </a:spcAft>
                <a:defRPr/>
              </a:pPr>
              <a:t>‹#›</a:t>
            </a:fld>
            <a:endParaRPr lang="en-GB" sz="1300" dirty="0">
              <a:solidFill>
                <a:prstClr val="black"/>
              </a:solidFill>
            </a:endParaRPr>
          </a:p>
        </p:txBody>
      </p:sp>
    </p:spTree>
    <p:extLst>
      <p:ext uri="{BB962C8B-B14F-4D97-AF65-F5344CB8AC3E}">
        <p14:creationId xmlns:p14="http://schemas.microsoft.com/office/powerpoint/2010/main" val="518234391"/>
      </p:ext>
    </p:extLst>
  </p:cSld>
  <p:clrMap bg1="lt1" tx1="dk1" bg2="lt2" tx2="dk2" accent1="accent1" accent2="accent2" accent3="accent3" accent4="accent4" accent5="accent5" accent6="accent6" hlink="hlink" folHlink="folHlink"/>
  <p:sldLayoutIdLst>
    <p:sldLayoutId id="2147483894" r:id="rId1"/>
    <p:sldLayoutId id="2147483895" r:id="rId2"/>
    <p:sldLayoutId id="2147483896" r:id="rId3"/>
    <p:sldLayoutId id="2147483897" r:id="rId4"/>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p:titleStyle>
    <p:bodyStyle>
      <a:lvl1pPr marL="608013" indent="-608013" algn="l" rtl="0" eaLnBrk="0" fontAlgn="base" hangingPunct="0">
        <a:spcBef>
          <a:spcPct val="20000"/>
        </a:spcBef>
        <a:spcAft>
          <a:spcPct val="0"/>
        </a:spcAft>
        <a:buBlip>
          <a:blip r:embed="rId7"/>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8"/>
        </a:buBlip>
        <a:defRPr sz="3200">
          <a:solidFill>
            <a:schemeClr val="tx1"/>
          </a:solidFill>
          <a:latin typeface="+mn-lt"/>
        </a:defRPr>
      </a:lvl2pPr>
      <a:lvl3pPr marL="1522413" indent="-303213" algn="l" rtl="0" eaLnBrk="0" fontAlgn="base" hangingPunct="0">
        <a:spcBef>
          <a:spcPct val="20000"/>
        </a:spcBef>
        <a:spcAft>
          <a:spcPct val="0"/>
        </a:spcAft>
        <a:buBlip>
          <a:blip r:embed="rId9"/>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tools.ietf.org/html/rfc7231#section-6.3.3"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3041780" y="1701223"/>
            <a:ext cx="8240226" cy="2376255"/>
          </a:xfrm>
        </p:spPr>
        <p:txBody>
          <a:bodyPr>
            <a:noAutofit/>
          </a:bodyPr>
          <a:lstStyle/>
          <a:p>
            <a:r>
              <a:rPr lang="en-GB" altLang="zh-CN" b="1" dirty="0">
                <a:solidFill>
                  <a:schemeClr val="tx1"/>
                </a:solidFill>
              </a:rPr>
              <a:t>To support async – analysis of </a:t>
            </a:r>
            <a:r>
              <a:rPr lang="en-GB" altLang="zh-CN" b="1" dirty="0" err="1">
                <a:solidFill>
                  <a:schemeClr val="tx1"/>
                </a:solidFill>
              </a:rPr>
              <a:t>CreateMOI</a:t>
            </a:r>
            <a:r>
              <a:rPr lang="en-GB" altLang="zh-CN" b="1" dirty="0">
                <a:solidFill>
                  <a:schemeClr val="tx1"/>
                </a:solidFill>
              </a:rPr>
              <a:t> and </a:t>
            </a:r>
            <a:r>
              <a:rPr lang="en-GB" b="1" dirty="0" err="1">
                <a:solidFill>
                  <a:schemeClr val="tx1"/>
                </a:solidFill>
              </a:rPr>
              <a:t>allocateNsi</a:t>
            </a:r>
            <a:br>
              <a:rPr lang="en-GB" b="1" dirty="0">
                <a:solidFill>
                  <a:schemeClr val="tx1"/>
                </a:solidFill>
              </a:rPr>
            </a:br>
            <a:br>
              <a:rPr lang="en-GB" b="1" dirty="0">
                <a:solidFill>
                  <a:schemeClr val="tx1"/>
                </a:solidFill>
              </a:rPr>
            </a:br>
            <a:r>
              <a:rPr lang="en-GB" sz="2000" b="1" dirty="0">
                <a:solidFill>
                  <a:schemeClr val="tx1"/>
                </a:solidFill>
              </a:rPr>
              <a:t>Rapporteur call, July 28th, 2022</a:t>
            </a:r>
            <a:endParaRPr lang="zh-CN" altLang="en-US" b="1" dirty="0">
              <a:solidFill>
                <a:schemeClr val="tx1"/>
              </a:solidFill>
            </a:endParaRPr>
          </a:p>
        </p:txBody>
      </p:sp>
      <p:sp>
        <p:nvSpPr>
          <p:cNvPr id="6" name="Text Placeholder 7">
            <a:extLst>
              <a:ext uri="{FF2B5EF4-FFF2-40B4-BE49-F238E27FC236}">
                <a16:creationId xmlns:a16="http://schemas.microsoft.com/office/drawing/2014/main" id="{7F3DB8AC-5DE9-5548-8697-C9055F7FFCCB}"/>
              </a:ext>
            </a:extLst>
          </p:cNvPr>
          <p:cNvSpPr>
            <a:spLocks noGrp="1"/>
          </p:cNvSpPr>
          <p:nvPr>
            <p:ph type="subTitle" idx="1"/>
          </p:nvPr>
        </p:nvSpPr>
        <p:spPr>
          <a:xfrm>
            <a:off x="3937518" y="4506686"/>
            <a:ext cx="6410966" cy="1085222"/>
          </a:xfrm>
        </p:spPr>
        <p:txBody>
          <a:bodyPr lIns="0" tIns="0" rIns="0" bIns="0"/>
          <a:lstStyle/>
          <a:p>
            <a:r>
              <a:rPr lang="en-GB" altLang="zh-CN" sz="1800" dirty="0">
                <a:latin typeface="微软雅黑" panose="020B0503020204020204" pitchFamily="34" charset="-122"/>
                <a:ea typeface="微软雅黑" panose="020B0503020204020204" pitchFamily="34" charset="-122"/>
              </a:rPr>
              <a:t>Huawei</a:t>
            </a:r>
          </a:p>
          <a:p>
            <a:r>
              <a:rPr lang="en-GB" altLang="zh-CN" sz="1600" dirty="0">
                <a:latin typeface="微软雅黑" panose="020B0503020204020204" pitchFamily="34" charset="-122"/>
                <a:ea typeface="微软雅黑" panose="020B0503020204020204" pitchFamily="34" charset="-122"/>
              </a:rPr>
              <a:t>2022/07/28</a:t>
            </a:r>
            <a:endParaRPr lang="en-US" sz="1600"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632952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CE0CEC36-5881-F64A-A70F-904DBA9886A9}"/>
              </a:ext>
            </a:extLst>
          </p:cNvPr>
          <p:cNvSpPr>
            <a:spLocks noGrp="1"/>
          </p:cNvSpPr>
          <p:nvPr>
            <p:ph type="subTitle" idx="1"/>
          </p:nvPr>
        </p:nvSpPr>
        <p:spPr/>
        <p:txBody>
          <a:bodyPr>
            <a:normAutofit/>
          </a:bodyPr>
          <a:lstStyle/>
          <a:p>
            <a:r>
              <a:rPr lang="en-GB" sz="2800" b="1" dirty="0"/>
              <a:t>HTTP Status Code 202 (Accepted)</a:t>
            </a:r>
          </a:p>
        </p:txBody>
      </p:sp>
      <p:sp>
        <p:nvSpPr>
          <p:cNvPr id="3" name="Content Placeholder 2">
            <a:extLst>
              <a:ext uri="{FF2B5EF4-FFF2-40B4-BE49-F238E27FC236}">
                <a16:creationId xmlns:a16="http://schemas.microsoft.com/office/drawing/2014/main" id="{55F986D5-D7D9-6446-9526-9389CD9831D8}"/>
              </a:ext>
            </a:extLst>
          </p:cNvPr>
          <p:cNvSpPr>
            <a:spLocks noGrp="1"/>
          </p:cNvSpPr>
          <p:nvPr>
            <p:ph idx="12"/>
          </p:nvPr>
        </p:nvSpPr>
        <p:spPr/>
        <p:txBody>
          <a:bodyPr/>
          <a:lstStyle/>
          <a:p>
            <a:r>
              <a:rPr lang="en-GB" sz="1600" dirty="0"/>
              <a:t>HTTP the 2xx (Successful) class of status code indicates that the client's  request was successfully received, understood, and accepted. For example, the 200 (OK) status code indicates that the request has succeeded.</a:t>
            </a:r>
          </a:p>
          <a:p>
            <a:endParaRPr lang="en-GB" sz="1600" dirty="0"/>
          </a:p>
          <a:p>
            <a:r>
              <a:rPr lang="en-GB" sz="1600" b="1" dirty="0"/>
              <a:t>HTTP Status Code </a:t>
            </a:r>
            <a:r>
              <a:rPr lang="en-GB" sz="1600" b="1" dirty="0">
                <a:solidFill>
                  <a:srgbClr val="FF0000"/>
                </a:solidFill>
              </a:rPr>
              <a:t>202</a:t>
            </a:r>
            <a:r>
              <a:rPr lang="en-GB" sz="1600" b="1" dirty="0"/>
              <a:t> </a:t>
            </a:r>
            <a:r>
              <a:rPr lang="en-GB" sz="1600" dirty="0"/>
              <a:t>indicates that the request has been accepted for processing, but the processing has not been completed. This status code is useful when the actual operation is </a:t>
            </a:r>
            <a:r>
              <a:rPr lang="en-GB" sz="1600" b="1" dirty="0">
                <a:solidFill>
                  <a:srgbClr val="FF0000"/>
                </a:solidFill>
              </a:rPr>
              <a:t>asynchronous</a:t>
            </a:r>
            <a:r>
              <a:rPr lang="en-GB" sz="1600" dirty="0"/>
              <a:t> in nature.</a:t>
            </a:r>
          </a:p>
          <a:p>
            <a:pPr lvl="1"/>
            <a:r>
              <a:rPr lang="en-GB" sz="1400" dirty="0"/>
              <a:t>Its purpose is to allow a server to </a:t>
            </a:r>
            <a:r>
              <a:rPr lang="en-GB" sz="1400" b="1" dirty="0"/>
              <a:t>accept a request for some other process</a:t>
            </a:r>
            <a:r>
              <a:rPr lang="en-GB" sz="1400" dirty="0"/>
              <a:t> (perhaps a batch-oriented process that is only run once per day) without requiring that the user agent’s connection to the server persist until the process is completed.</a:t>
            </a:r>
          </a:p>
          <a:p>
            <a:endParaRPr lang="en-GB" sz="1400" dirty="0"/>
          </a:p>
          <a:p>
            <a:endParaRPr lang="en-GB" sz="1400" dirty="0"/>
          </a:p>
          <a:p>
            <a:r>
              <a:rPr lang="en-GB" dirty="0"/>
              <a:t>Reference: IETF RFC 7231 </a:t>
            </a:r>
            <a:r>
              <a:rPr lang="en-GB" dirty="0">
                <a:hlinkClick r:id="rId2"/>
              </a:rPr>
              <a:t>HTTP Status 202 (Accepted)</a:t>
            </a:r>
            <a:endParaRPr lang="en-US" sz="1400" dirty="0"/>
          </a:p>
        </p:txBody>
      </p:sp>
      <p:sp>
        <p:nvSpPr>
          <p:cNvPr id="8" name="Content Placeholder 2">
            <a:extLst>
              <a:ext uri="{FF2B5EF4-FFF2-40B4-BE49-F238E27FC236}">
                <a16:creationId xmlns:a16="http://schemas.microsoft.com/office/drawing/2014/main" id="{55F986D5-D7D9-6446-9526-9389CD9831D8}"/>
              </a:ext>
            </a:extLst>
          </p:cNvPr>
          <p:cNvSpPr txBox="1">
            <a:spLocks/>
          </p:cNvSpPr>
          <p:nvPr/>
        </p:nvSpPr>
        <p:spPr>
          <a:xfrm>
            <a:off x="736258" y="2026606"/>
            <a:ext cx="10733557" cy="4690459"/>
          </a:xfrm>
          <a:prstGeom prst="rect">
            <a:avLst/>
          </a:prstGeom>
        </p:spPr>
        <p:txBody>
          <a:bodyPr lIns="0" tIns="0" rIns="0" bIns="0"/>
          <a:lstStyle>
            <a:lvl1pPr marL="179388" marR="0" indent="-168275" algn="l" defTabSz="1187798" rtl="0" eaLnBrk="1" fontAlgn="auto" latinLnBrk="0" hangingPunct="1">
              <a:lnSpc>
                <a:spcPct val="100000"/>
              </a:lnSpc>
              <a:spcBef>
                <a:spcPts val="0"/>
              </a:spcBef>
              <a:spcAft>
                <a:spcPts val="600"/>
              </a:spcAft>
              <a:buClr>
                <a:schemeClr val="accent1"/>
              </a:buClr>
              <a:buSzTx/>
              <a:buFont typeface="Arial" panose="020B0604020202020204" pitchFamily="34" charset="0"/>
              <a:buChar char="•"/>
              <a:tabLst>
                <a:tab pos="1208088" algn="ctr"/>
              </a:tabLst>
              <a:defRPr sz="1800" kern="1200" baseline="0">
                <a:solidFill>
                  <a:schemeClr val="tx1"/>
                </a:solidFill>
                <a:latin typeface="Microsoft YaHei" panose="020B0503020204020204" pitchFamily="34" charset="-122"/>
                <a:ea typeface="Microsoft YaHei" panose="020B0503020204020204" pitchFamily="34" charset="-122"/>
                <a:cs typeface="Arial" panose="020B0604020202020204" pitchFamily="34" charset="0"/>
              </a:defRPr>
            </a:lvl1pPr>
            <a:lvl2pPr marL="329026" marR="0" indent="-168275" algn="l" defTabSz="1187798" rtl="0" eaLnBrk="1" fontAlgn="auto" latinLnBrk="0" hangingPunct="1">
              <a:lnSpc>
                <a:spcPct val="100000"/>
              </a:lnSpc>
              <a:spcBef>
                <a:spcPts val="0"/>
              </a:spcBef>
              <a:spcAft>
                <a:spcPts val="600"/>
              </a:spcAft>
              <a:buClr>
                <a:schemeClr val="tx1"/>
              </a:buClr>
              <a:buSzTx/>
              <a:buFont typeface=".AppleSystemUIFont"/>
              <a:buChar char="&gt;"/>
              <a:tabLst>
                <a:tab pos="1208088" algn="ctr"/>
              </a:tabLst>
              <a:defRPr sz="1600" kern="1200" baseline="0">
                <a:solidFill>
                  <a:schemeClr val="tx1"/>
                </a:solidFill>
                <a:latin typeface="Microsoft YaHei" panose="020B0503020204020204" pitchFamily="34" charset="-122"/>
                <a:ea typeface="Microsoft YaHei" panose="020B0503020204020204" pitchFamily="34" charset="-122"/>
                <a:cs typeface="+mn-cs"/>
              </a:defRPr>
            </a:lvl2pPr>
            <a:lvl3pPr marL="1098575" marR="0" indent="-168275" algn="l" defTabSz="1187798" rtl="0" eaLnBrk="1" fontAlgn="auto" latinLnBrk="0" hangingPunct="1">
              <a:lnSpc>
                <a:spcPct val="100000"/>
              </a:lnSpc>
              <a:spcBef>
                <a:spcPts val="0"/>
              </a:spcBef>
              <a:spcAft>
                <a:spcPts val="600"/>
              </a:spcAft>
              <a:buClr>
                <a:schemeClr val="tx1"/>
              </a:buClr>
              <a:buSzTx/>
              <a:buFont typeface=".AppleSystemUIFont"/>
              <a:buChar char="-"/>
              <a:tabLst>
                <a:tab pos="1208088" algn="ctr"/>
              </a:tabLst>
              <a:defRPr sz="1299" kern="1200" baseline="0">
                <a:solidFill>
                  <a:schemeClr val="tx1"/>
                </a:solidFill>
                <a:latin typeface="Microsoft YaHei" panose="020B0503020204020204" pitchFamily="34" charset="-122"/>
                <a:ea typeface="Microsoft YaHei" panose="020B0503020204020204" pitchFamily="34" charset="-122"/>
                <a:cs typeface="+mn-cs"/>
              </a:defRPr>
            </a:lvl3pPr>
            <a:lvl4pPr marL="525850" indent="-171159" algn="l" defTabSz="1187798" rtl="0" eaLnBrk="1" latinLnBrk="0" hangingPunct="1">
              <a:lnSpc>
                <a:spcPct val="90000"/>
              </a:lnSpc>
              <a:spcBef>
                <a:spcPts val="650"/>
              </a:spcBef>
              <a:buFont typeface="Arial" panose="020B0604020202020204" pitchFamily="34" charset="0"/>
              <a:buChar char="•"/>
              <a:tabLst>
                <a:tab pos="1208420" algn="ctr"/>
              </a:tabLst>
              <a:defRPr sz="1299" kern="1200" baseline="0">
                <a:solidFill>
                  <a:schemeClr val="tx1"/>
                </a:solidFill>
                <a:latin typeface="+mn-lt"/>
                <a:ea typeface="+mn-ea"/>
                <a:cs typeface="+mn-cs"/>
              </a:defRPr>
            </a:lvl4pPr>
            <a:lvl5pPr marL="525850" indent="-171159" algn="l" defTabSz="1187798" rtl="0" eaLnBrk="1" latinLnBrk="0" hangingPunct="1">
              <a:lnSpc>
                <a:spcPct val="90000"/>
              </a:lnSpc>
              <a:spcBef>
                <a:spcPts val="650"/>
              </a:spcBef>
              <a:buFont typeface="Arial" panose="020B0604020202020204" pitchFamily="34" charset="0"/>
              <a:buChar char="•"/>
              <a:tabLst>
                <a:tab pos="1208420" algn="ctr"/>
              </a:tabLst>
              <a:defRPr sz="1299" kern="1200" baseline="0">
                <a:solidFill>
                  <a:schemeClr val="tx1"/>
                </a:solidFill>
                <a:latin typeface="+mn-lt"/>
                <a:ea typeface="+mn-ea"/>
                <a:cs typeface="+mn-cs"/>
              </a:defRPr>
            </a:lvl5pPr>
            <a:lvl6pPr marL="3266447"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6pPr>
            <a:lvl7pPr marL="3860346"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7pPr>
            <a:lvl8pPr marL="4454245"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8pPr>
            <a:lvl9pPr marL="5048144"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26574176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CE0CEC36-5881-F64A-A70F-904DBA9886A9}"/>
              </a:ext>
            </a:extLst>
          </p:cNvPr>
          <p:cNvSpPr>
            <a:spLocks noGrp="1"/>
          </p:cNvSpPr>
          <p:nvPr>
            <p:ph type="subTitle" idx="1"/>
          </p:nvPr>
        </p:nvSpPr>
        <p:spPr/>
        <p:txBody>
          <a:bodyPr>
            <a:normAutofit/>
          </a:bodyPr>
          <a:lstStyle/>
          <a:p>
            <a:r>
              <a:rPr lang="en-GB" sz="2800" b="1" dirty="0"/>
              <a:t>28.532-h11 12.1.1.1.2 Operation </a:t>
            </a:r>
            <a:r>
              <a:rPr lang="en-GB" sz="2800" b="1" dirty="0" err="1"/>
              <a:t>createMOI</a:t>
            </a:r>
            <a:endParaRPr lang="en-GB" sz="2800" b="1" dirty="0"/>
          </a:p>
        </p:txBody>
      </p:sp>
      <p:sp>
        <p:nvSpPr>
          <p:cNvPr id="3" name="Content Placeholder 2">
            <a:extLst>
              <a:ext uri="{FF2B5EF4-FFF2-40B4-BE49-F238E27FC236}">
                <a16:creationId xmlns:a16="http://schemas.microsoft.com/office/drawing/2014/main" id="{55F986D5-D7D9-6446-9526-9389CD9831D8}"/>
              </a:ext>
            </a:extLst>
          </p:cNvPr>
          <p:cNvSpPr>
            <a:spLocks noGrp="1"/>
          </p:cNvSpPr>
          <p:nvPr>
            <p:ph idx="12"/>
          </p:nvPr>
        </p:nvSpPr>
        <p:spPr/>
        <p:txBody>
          <a:bodyPr/>
          <a:lstStyle/>
          <a:p>
            <a:endParaRPr lang="en-US" sz="1400" dirty="0"/>
          </a:p>
        </p:txBody>
      </p:sp>
      <p:sp>
        <p:nvSpPr>
          <p:cNvPr id="8" name="Content Placeholder 2">
            <a:extLst>
              <a:ext uri="{FF2B5EF4-FFF2-40B4-BE49-F238E27FC236}">
                <a16:creationId xmlns:a16="http://schemas.microsoft.com/office/drawing/2014/main" id="{55F986D5-D7D9-6446-9526-9389CD9831D8}"/>
              </a:ext>
            </a:extLst>
          </p:cNvPr>
          <p:cNvSpPr txBox="1">
            <a:spLocks/>
          </p:cNvSpPr>
          <p:nvPr/>
        </p:nvSpPr>
        <p:spPr>
          <a:xfrm>
            <a:off x="736258" y="2026606"/>
            <a:ext cx="10733557" cy="4690459"/>
          </a:xfrm>
          <a:prstGeom prst="rect">
            <a:avLst/>
          </a:prstGeom>
        </p:spPr>
        <p:txBody>
          <a:bodyPr lIns="0" tIns="0" rIns="0" bIns="0"/>
          <a:lstStyle>
            <a:lvl1pPr marL="179388" marR="0" indent="-168275" algn="l" defTabSz="1187798" rtl="0" eaLnBrk="1" fontAlgn="auto" latinLnBrk="0" hangingPunct="1">
              <a:lnSpc>
                <a:spcPct val="100000"/>
              </a:lnSpc>
              <a:spcBef>
                <a:spcPts val="0"/>
              </a:spcBef>
              <a:spcAft>
                <a:spcPts val="600"/>
              </a:spcAft>
              <a:buClr>
                <a:schemeClr val="accent1"/>
              </a:buClr>
              <a:buSzTx/>
              <a:buFont typeface="Arial" panose="020B0604020202020204" pitchFamily="34" charset="0"/>
              <a:buChar char="•"/>
              <a:tabLst>
                <a:tab pos="1208088" algn="ctr"/>
              </a:tabLst>
              <a:defRPr sz="1800" kern="1200" baseline="0">
                <a:solidFill>
                  <a:schemeClr val="tx1"/>
                </a:solidFill>
                <a:latin typeface="Microsoft YaHei" panose="020B0503020204020204" pitchFamily="34" charset="-122"/>
                <a:ea typeface="Microsoft YaHei" panose="020B0503020204020204" pitchFamily="34" charset="-122"/>
                <a:cs typeface="Arial" panose="020B0604020202020204" pitchFamily="34" charset="0"/>
              </a:defRPr>
            </a:lvl1pPr>
            <a:lvl2pPr marL="329026" marR="0" indent="-168275" algn="l" defTabSz="1187798" rtl="0" eaLnBrk="1" fontAlgn="auto" latinLnBrk="0" hangingPunct="1">
              <a:lnSpc>
                <a:spcPct val="100000"/>
              </a:lnSpc>
              <a:spcBef>
                <a:spcPts val="0"/>
              </a:spcBef>
              <a:spcAft>
                <a:spcPts val="600"/>
              </a:spcAft>
              <a:buClr>
                <a:schemeClr val="tx1"/>
              </a:buClr>
              <a:buSzTx/>
              <a:buFont typeface=".AppleSystemUIFont"/>
              <a:buChar char="&gt;"/>
              <a:tabLst>
                <a:tab pos="1208088" algn="ctr"/>
              </a:tabLst>
              <a:defRPr sz="1600" kern="1200" baseline="0">
                <a:solidFill>
                  <a:schemeClr val="tx1"/>
                </a:solidFill>
                <a:latin typeface="Microsoft YaHei" panose="020B0503020204020204" pitchFamily="34" charset="-122"/>
                <a:ea typeface="Microsoft YaHei" panose="020B0503020204020204" pitchFamily="34" charset="-122"/>
                <a:cs typeface="+mn-cs"/>
              </a:defRPr>
            </a:lvl2pPr>
            <a:lvl3pPr marL="1098575" marR="0" indent="-168275" algn="l" defTabSz="1187798" rtl="0" eaLnBrk="1" fontAlgn="auto" latinLnBrk="0" hangingPunct="1">
              <a:lnSpc>
                <a:spcPct val="100000"/>
              </a:lnSpc>
              <a:spcBef>
                <a:spcPts val="0"/>
              </a:spcBef>
              <a:spcAft>
                <a:spcPts val="600"/>
              </a:spcAft>
              <a:buClr>
                <a:schemeClr val="tx1"/>
              </a:buClr>
              <a:buSzTx/>
              <a:buFont typeface=".AppleSystemUIFont"/>
              <a:buChar char="-"/>
              <a:tabLst>
                <a:tab pos="1208088" algn="ctr"/>
              </a:tabLst>
              <a:defRPr sz="1299" kern="1200" baseline="0">
                <a:solidFill>
                  <a:schemeClr val="tx1"/>
                </a:solidFill>
                <a:latin typeface="Microsoft YaHei" panose="020B0503020204020204" pitchFamily="34" charset="-122"/>
                <a:ea typeface="Microsoft YaHei" panose="020B0503020204020204" pitchFamily="34" charset="-122"/>
                <a:cs typeface="+mn-cs"/>
              </a:defRPr>
            </a:lvl3pPr>
            <a:lvl4pPr marL="525850" indent="-171159" algn="l" defTabSz="1187798" rtl="0" eaLnBrk="1" latinLnBrk="0" hangingPunct="1">
              <a:lnSpc>
                <a:spcPct val="90000"/>
              </a:lnSpc>
              <a:spcBef>
                <a:spcPts val="650"/>
              </a:spcBef>
              <a:buFont typeface="Arial" panose="020B0604020202020204" pitchFamily="34" charset="0"/>
              <a:buChar char="•"/>
              <a:tabLst>
                <a:tab pos="1208420" algn="ctr"/>
              </a:tabLst>
              <a:defRPr sz="1299" kern="1200" baseline="0">
                <a:solidFill>
                  <a:schemeClr val="tx1"/>
                </a:solidFill>
                <a:latin typeface="+mn-lt"/>
                <a:ea typeface="+mn-ea"/>
                <a:cs typeface="+mn-cs"/>
              </a:defRPr>
            </a:lvl4pPr>
            <a:lvl5pPr marL="525850" indent="-171159" algn="l" defTabSz="1187798" rtl="0" eaLnBrk="1" latinLnBrk="0" hangingPunct="1">
              <a:lnSpc>
                <a:spcPct val="90000"/>
              </a:lnSpc>
              <a:spcBef>
                <a:spcPts val="650"/>
              </a:spcBef>
              <a:buFont typeface="Arial" panose="020B0604020202020204" pitchFamily="34" charset="0"/>
              <a:buChar char="•"/>
              <a:tabLst>
                <a:tab pos="1208420" algn="ctr"/>
              </a:tabLst>
              <a:defRPr sz="1299" kern="1200" baseline="0">
                <a:solidFill>
                  <a:schemeClr val="tx1"/>
                </a:solidFill>
                <a:latin typeface="+mn-lt"/>
                <a:ea typeface="+mn-ea"/>
                <a:cs typeface="+mn-cs"/>
              </a:defRPr>
            </a:lvl5pPr>
            <a:lvl6pPr marL="3266447"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6pPr>
            <a:lvl7pPr marL="3860346"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7pPr>
            <a:lvl8pPr marL="4454245"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8pPr>
            <a:lvl9pPr marL="5048144"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9pPr>
          </a:lstStyle>
          <a:p>
            <a:endParaRPr lang="en-US" dirty="0"/>
          </a:p>
        </p:txBody>
      </p:sp>
      <p:pic>
        <p:nvPicPr>
          <p:cNvPr id="4" name="图片 3">
            <a:extLst>
              <a:ext uri="{FF2B5EF4-FFF2-40B4-BE49-F238E27FC236}">
                <a16:creationId xmlns:a16="http://schemas.microsoft.com/office/drawing/2014/main" id="{509ED374-3502-4D5B-BA60-FCBDF8B94638}"/>
              </a:ext>
            </a:extLst>
          </p:cNvPr>
          <p:cNvPicPr>
            <a:picLocks noChangeAspect="1"/>
          </p:cNvPicPr>
          <p:nvPr/>
        </p:nvPicPr>
        <p:blipFill>
          <a:blip r:embed="rId2"/>
          <a:stretch>
            <a:fillRect/>
          </a:stretch>
        </p:blipFill>
        <p:spPr>
          <a:xfrm>
            <a:off x="1282821" y="2233445"/>
            <a:ext cx="9631119" cy="2391109"/>
          </a:xfrm>
          <a:prstGeom prst="rect">
            <a:avLst/>
          </a:prstGeom>
        </p:spPr>
      </p:pic>
    </p:spTree>
    <p:extLst>
      <p:ext uri="{BB962C8B-B14F-4D97-AF65-F5344CB8AC3E}">
        <p14:creationId xmlns:p14="http://schemas.microsoft.com/office/powerpoint/2010/main" val="11384990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CE0CEC36-5881-F64A-A70F-904DBA9886A9}"/>
              </a:ext>
            </a:extLst>
          </p:cNvPr>
          <p:cNvSpPr>
            <a:spLocks noGrp="1"/>
          </p:cNvSpPr>
          <p:nvPr>
            <p:ph type="subTitle" idx="1"/>
          </p:nvPr>
        </p:nvSpPr>
        <p:spPr/>
        <p:txBody>
          <a:bodyPr>
            <a:normAutofit/>
          </a:bodyPr>
          <a:lstStyle/>
          <a:p>
            <a:r>
              <a:rPr lang="en-GB" sz="2800" b="1" dirty="0"/>
              <a:t>28.532-h11 A.1.1 </a:t>
            </a:r>
            <a:r>
              <a:rPr lang="en-GB" sz="2800" b="1" dirty="0" err="1"/>
              <a:t>OpenAPI</a:t>
            </a:r>
            <a:r>
              <a:rPr lang="en-GB" sz="2800" b="1" dirty="0"/>
              <a:t> document TS28532_ProvMnS.yaml"</a:t>
            </a:r>
          </a:p>
        </p:txBody>
      </p:sp>
      <p:sp>
        <p:nvSpPr>
          <p:cNvPr id="3" name="Content Placeholder 2">
            <a:extLst>
              <a:ext uri="{FF2B5EF4-FFF2-40B4-BE49-F238E27FC236}">
                <a16:creationId xmlns:a16="http://schemas.microsoft.com/office/drawing/2014/main" id="{55F986D5-D7D9-6446-9526-9389CD9831D8}"/>
              </a:ext>
            </a:extLst>
          </p:cNvPr>
          <p:cNvSpPr>
            <a:spLocks noGrp="1"/>
          </p:cNvSpPr>
          <p:nvPr>
            <p:ph idx="12"/>
          </p:nvPr>
        </p:nvSpPr>
        <p:spPr>
          <a:xfrm>
            <a:off x="726021" y="1512875"/>
            <a:ext cx="4424477" cy="4690459"/>
          </a:xfrm>
        </p:spPr>
        <p:txBody>
          <a:bodyPr/>
          <a:lstStyle/>
          <a:p>
            <a:r>
              <a:rPr lang="en-US" altLang="zh-CN" sz="1600" b="1" dirty="0"/>
              <a:t>Observation</a:t>
            </a:r>
            <a:r>
              <a:rPr lang="en-GB" sz="1600" b="1" dirty="0"/>
              <a:t> 1:</a:t>
            </a:r>
          </a:p>
          <a:p>
            <a:pPr lvl="1"/>
            <a:r>
              <a:rPr lang="en-GB" sz="1400" dirty="0"/>
              <a:t>The server MUST create the resource before returning the 201 status code. </a:t>
            </a:r>
            <a:r>
              <a:rPr lang="en-GB" sz="1400" dirty="0">
                <a:solidFill>
                  <a:srgbClr val="C00000"/>
                </a:solidFill>
              </a:rPr>
              <a:t>If the action cannot be carried out immediately, the server SHOULD respond with 202 (Accepted) response instead.</a:t>
            </a:r>
          </a:p>
          <a:p>
            <a:pPr lvl="1"/>
            <a:endParaRPr lang="en-GB" sz="1400" b="1" dirty="0"/>
          </a:p>
          <a:p>
            <a:pPr lvl="1"/>
            <a:r>
              <a:rPr lang="en-GB" sz="1400" b="1" dirty="0">
                <a:solidFill>
                  <a:srgbClr val="C00000"/>
                </a:solidFill>
              </a:rPr>
              <a:t>HTTP Status 202 (Accepted) is missing </a:t>
            </a:r>
            <a:r>
              <a:rPr lang="en-GB" sz="1400" b="1" dirty="0"/>
              <a:t>in responses in 28.532</a:t>
            </a:r>
          </a:p>
          <a:p>
            <a:endParaRPr lang="en-GB" sz="1400" b="1" dirty="0"/>
          </a:p>
          <a:p>
            <a:r>
              <a:rPr lang="en-GB" sz="1600" b="1" dirty="0"/>
              <a:t>Proposal 1:</a:t>
            </a:r>
          </a:p>
          <a:p>
            <a:pPr lvl="1"/>
            <a:r>
              <a:rPr lang="en-GB" sz="1400" b="1" u="sng" dirty="0"/>
              <a:t>IF the group want to support async MOI creation for the cases of long time MOI creation (like slice), </a:t>
            </a:r>
            <a:r>
              <a:rPr lang="en-GB" sz="1400" b="1" u="sng" dirty="0">
                <a:solidFill>
                  <a:srgbClr val="C00000"/>
                </a:solidFill>
              </a:rPr>
              <a:t>HTTP Status 202 (Accepted) needs to be added in 28.531.</a:t>
            </a:r>
            <a:endParaRPr lang="en-US" sz="1400" u="sng" dirty="0"/>
          </a:p>
          <a:p>
            <a:endParaRPr lang="en-US" sz="1400" dirty="0"/>
          </a:p>
        </p:txBody>
      </p:sp>
      <p:sp>
        <p:nvSpPr>
          <p:cNvPr id="8" name="Content Placeholder 2">
            <a:extLst>
              <a:ext uri="{FF2B5EF4-FFF2-40B4-BE49-F238E27FC236}">
                <a16:creationId xmlns:a16="http://schemas.microsoft.com/office/drawing/2014/main" id="{55F986D5-D7D9-6446-9526-9389CD9831D8}"/>
              </a:ext>
            </a:extLst>
          </p:cNvPr>
          <p:cNvSpPr txBox="1">
            <a:spLocks/>
          </p:cNvSpPr>
          <p:nvPr/>
        </p:nvSpPr>
        <p:spPr>
          <a:xfrm>
            <a:off x="736258" y="2026606"/>
            <a:ext cx="10733557" cy="4690459"/>
          </a:xfrm>
          <a:prstGeom prst="rect">
            <a:avLst/>
          </a:prstGeom>
        </p:spPr>
        <p:txBody>
          <a:bodyPr lIns="0" tIns="0" rIns="0" bIns="0"/>
          <a:lstStyle>
            <a:lvl1pPr marL="179388" marR="0" indent="-168275" algn="l" defTabSz="1187798" rtl="0" eaLnBrk="1" fontAlgn="auto" latinLnBrk="0" hangingPunct="1">
              <a:lnSpc>
                <a:spcPct val="100000"/>
              </a:lnSpc>
              <a:spcBef>
                <a:spcPts val="0"/>
              </a:spcBef>
              <a:spcAft>
                <a:spcPts val="600"/>
              </a:spcAft>
              <a:buClr>
                <a:schemeClr val="accent1"/>
              </a:buClr>
              <a:buSzTx/>
              <a:buFont typeface="Arial" panose="020B0604020202020204" pitchFamily="34" charset="0"/>
              <a:buChar char="•"/>
              <a:tabLst>
                <a:tab pos="1208088" algn="ctr"/>
              </a:tabLst>
              <a:defRPr sz="1800" kern="1200" baseline="0">
                <a:solidFill>
                  <a:schemeClr val="tx1"/>
                </a:solidFill>
                <a:latin typeface="Microsoft YaHei" panose="020B0503020204020204" pitchFamily="34" charset="-122"/>
                <a:ea typeface="Microsoft YaHei" panose="020B0503020204020204" pitchFamily="34" charset="-122"/>
                <a:cs typeface="Arial" panose="020B0604020202020204" pitchFamily="34" charset="0"/>
              </a:defRPr>
            </a:lvl1pPr>
            <a:lvl2pPr marL="329026" marR="0" indent="-168275" algn="l" defTabSz="1187798" rtl="0" eaLnBrk="1" fontAlgn="auto" latinLnBrk="0" hangingPunct="1">
              <a:lnSpc>
                <a:spcPct val="100000"/>
              </a:lnSpc>
              <a:spcBef>
                <a:spcPts val="0"/>
              </a:spcBef>
              <a:spcAft>
                <a:spcPts val="600"/>
              </a:spcAft>
              <a:buClr>
                <a:schemeClr val="tx1"/>
              </a:buClr>
              <a:buSzTx/>
              <a:buFont typeface=".AppleSystemUIFont"/>
              <a:buChar char="&gt;"/>
              <a:tabLst>
                <a:tab pos="1208088" algn="ctr"/>
              </a:tabLst>
              <a:defRPr sz="1600" kern="1200" baseline="0">
                <a:solidFill>
                  <a:schemeClr val="tx1"/>
                </a:solidFill>
                <a:latin typeface="Microsoft YaHei" panose="020B0503020204020204" pitchFamily="34" charset="-122"/>
                <a:ea typeface="Microsoft YaHei" panose="020B0503020204020204" pitchFamily="34" charset="-122"/>
                <a:cs typeface="+mn-cs"/>
              </a:defRPr>
            </a:lvl2pPr>
            <a:lvl3pPr marL="1098575" marR="0" indent="-168275" algn="l" defTabSz="1187798" rtl="0" eaLnBrk="1" fontAlgn="auto" latinLnBrk="0" hangingPunct="1">
              <a:lnSpc>
                <a:spcPct val="100000"/>
              </a:lnSpc>
              <a:spcBef>
                <a:spcPts val="0"/>
              </a:spcBef>
              <a:spcAft>
                <a:spcPts val="600"/>
              </a:spcAft>
              <a:buClr>
                <a:schemeClr val="tx1"/>
              </a:buClr>
              <a:buSzTx/>
              <a:buFont typeface=".AppleSystemUIFont"/>
              <a:buChar char="-"/>
              <a:tabLst>
                <a:tab pos="1208088" algn="ctr"/>
              </a:tabLst>
              <a:defRPr sz="1299" kern="1200" baseline="0">
                <a:solidFill>
                  <a:schemeClr val="tx1"/>
                </a:solidFill>
                <a:latin typeface="Microsoft YaHei" panose="020B0503020204020204" pitchFamily="34" charset="-122"/>
                <a:ea typeface="Microsoft YaHei" panose="020B0503020204020204" pitchFamily="34" charset="-122"/>
                <a:cs typeface="+mn-cs"/>
              </a:defRPr>
            </a:lvl3pPr>
            <a:lvl4pPr marL="525850" indent="-171159" algn="l" defTabSz="1187798" rtl="0" eaLnBrk="1" latinLnBrk="0" hangingPunct="1">
              <a:lnSpc>
                <a:spcPct val="90000"/>
              </a:lnSpc>
              <a:spcBef>
                <a:spcPts val="650"/>
              </a:spcBef>
              <a:buFont typeface="Arial" panose="020B0604020202020204" pitchFamily="34" charset="0"/>
              <a:buChar char="•"/>
              <a:tabLst>
                <a:tab pos="1208420" algn="ctr"/>
              </a:tabLst>
              <a:defRPr sz="1299" kern="1200" baseline="0">
                <a:solidFill>
                  <a:schemeClr val="tx1"/>
                </a:solidFill>
                <a:latin typeface="+mn-lt"/>
                <a:ea typeface="+mn-ea"/>
                <a:cs typeface="+mn-cs"/>
              </a:defRPr>
            </a:lvl4pPr>
            <a:lvl5pPr marL="525850" indent="-171159" algn="l" defTabSz="1187798" rtl="0" eaLnBrk="1" latinLnBrk="0" hangingPunct="1">
              <a:lnSpc>
                <a:spcPct val="90000"/>
              </a:lnSpc>
              <a:spcBef>
                <a:spcPts val="650"/>
              </a:spcBef>
              <a:buFont typeface="Arial" panose="020B0604020202020204" pitchFamily="34" charset="0"/>
              <a:buChar char="•"/>
              <a:tabLst>
                <a:tab pos="1208420" algn="ctr"/>
              </a:tabLst>
              <a:defRPr sz="1299" kern="1200" baseline="0">
                <a:solidFill>
                  <a:schemeClr val="tx1"/>
                </a:solidFill>
                <a:latin typeface="+mn-lt"/>
                <a:ea typeface="+mn-ea"/>
                <a:cs typeface="+mn-cs"/>
              </a:defRPr>
            </a:lvl5pPr>
            <a:lvl6pPr marL="3266447"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6pPr>
            <a:lvl7pPr marL="3860346"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7pPr>
            <a:lvl8pPr marL="4454245"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8pPr>
            <a:lvl9pPr marL="5048144"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9pPr>
          </a:lstStyle>
          <a:p>
            <a:endParaRPr lang="en-US" dirty="0"/>
          </a:p>
        </p:txBody>
      </p:sp>
      <p:pic>
        <p:nvPicPr>
          <p:cNvPr id="4" name="图片 3">
            <a:extLst>
              <a:ext uri="{FF2B5EF4-FFF2-40B4-BE49-F238E27FC236}">
                <a16:creationId xmlns:a16="http://schemas.microsoft.com/office/drawing/2014/main" id="{EF8F5115-80F3-4744-AA6C-3FC93ABE3C93}"/>
              </a:ext>
            </a:extLst>
          </p:cNvPr>
          <p:cNvPicPr>
            <a:picLocks noChangeAspect="1"/>
          </p:cNvPicPr>
          <p:nvPr/>
        </p:nvPicPr>
        <p:blipFill>
          <a:blip r:embed="rId2"/>
          <a:stretch>
            <a:fillRect/>
          </a:stretch>
        </p:blipFill>
        <p:spPr>
          <a:xfrm>
            <a:off x="5534136" y="1259621"/>
            <a:ext cx="6198306" cy="5457444"/>
          </a:xfrm>
          <a:prstGeom prst="rect">
            <a:avLst/>
          </a:prstGeom>
        </p:spPr>
      </p:pic>
      <p:sp>
        <p:nvSpPr>
          <p:cNvPr id="5" name="矩形 4">
            <a:extLst>
              <a:ext uri="{FF2B5EF4-FFF2-40B4-BE49-F238E27FC236}">
                <a16:creationId xmlns:a16="http://schemas.microsoft.com/office/drawing/2014/main" id="{E808275A-B24A-4554-9EBE-B5F2359F62B8}"/>
              </a:ext>
            </a:extLst>
          </p:cNvPr>
          <p:cNvSpPr/>
          <p:nvPr/>
        </p:nvSpPr>
        <p:spPr>
          <a:xfrm>
            <a:off x="5966145" y="2867025"/>
            <a:ext cx="466725" cy="200025"/>
          </a:xfrm>
          <a:prstGeom prst="rect">
            <a:avLst/>
          </a:prstGeom>
          <a:no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7" name="矩形 6">
            <a:extLst>
              <a:ext uri="{FF2B5EF4-FFF2-40B4-BE49-F238E27FC236}">
                <a16:creationId xmlns:a16="http://schemas.microsoft.com/office/drawing/2014/main" id="{908333D2-6876-4351-B96B-40A21F32BA14}"/>
              </a:ext>
            </a:extLst>
          </p:cNvPr>
          <p:cNvSpPr/>
          <p:nvPr/>
        </p:nvSpPr>
        <p:spPr>
          <a:xfrm>
            <a:off x="5966145" y="5908059"/>
            <a:ext cx="466725" cy="200025"/>
          </a:xfrm>
          <a:prstGeom prst="rect">
            <a:avLst/>
          </a:prstGeom>
          <a:no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9" name="矩形 8">
            <a:extLst>
              <a:ext uri="{FF2B5EF4-FFF2-40B4-BE49-F238E27FC236}">
                <a16:creationId xmlns:a16="http://schemas.microsoft.com/office/drawing/2014/main" id="{11040FF3-7AE1-4257-AF27-2F1A1C5BB12D}"/>
              </a:ext>
            </a:extLst>
          </p:cNvPr>
          <p:cNvSpPr/>
          <p:nvPr/>
        </p:nvSpPr>
        <p:spPr>
          <a:xfrm>
            <a:off x="5975670" y="4667250"/>
            <a:ext cx="466725" cy="200025"/>
          </a:xfrm>
          <a:prstGeom prst="rect">
            <a:avLst/>
          </a:prstGeom>
          <a:no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Tree>
    <p:extLst>
      <p:ext uri="{BB962C8B-B14F-4D97-AF65-F5344CB8AC3E}">
        <p14:creationId xmlns:p14="http://schemas.microsoft.com/office/powerpoint/2010/main" val="1595432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CE0CEC36-5881-F64A-A70F-904DBA9886A9}"/>
              </a:ext>
            </a:extLst>
          </p:cNvPr>
          <p:cNvSpPr>
            <a:spLocks noGrp="1"/>
          </p:cNvSpPr>
          <p:nvPr>
            <p:ph type="subTitle" idx="1"/>
          </p:nvPr>
        </p:nvSpPr>
        <p:spPr/>
        <p:txBody>
          <a:bodyPr>
            <a:normAutofit/>
          </a:bodyPr>
          <a:lstStyle/>
          <a:p>
            <a:pPr hangingPunct="0"/>
            <a:r>
              <a:rPr lang="en-GB" sz="2800" b="1" dirty="0"/>
              <a:t>28.531-h40 9.1.1.2	Operation </a:t>
            </a:r>
            <a:r>
              <a:rPr lang="en-GB" sz="2800" b="1" dirty="0" err="1"/>
              <a:t>allocateNsi</a:t>
            </a:r>
            <a:endParaRPr lang="en-GB" sz="2800" b="1" dirty="0"/>
          </a:p>
        </p:txBody>
      </p:sp>
      <p:sp>
        <p:nvSpPr>
          <p:cNvPr id="3" name="Content Placeholder 2">
            <a:extLst>
              <a:ext uri="{FF2B5EF4-FFF2-40B4-BE49-F238E27FC236}">
                <a16:creationId xmlns:a16="http://schemas.microsoft.com/office/drawing/2014/main" id="{55F986D5-D7D9-6446-9526-9389CD9831D8}"/>
              </a:ext>
            </a:extLst>
          </p:cNvPr>
          <p:cNvSpPr>
            <a:spLocks noGrp="1"/>
          </p:cNvSpPr>
          <p:nvPr>
            <p:ph idx="12"/>
          </p:nvPr>
        </p:nvSpPr>
        <p:spPr>
          <a:xfrm>
            <a:off x="726021" y="1193526"/>
            <a:ext cx="5454987" cy="4690459"/>
          </a:xfrm>
        </p:spPr>
        <p:txBody>
          <a:bodyPr/>
          <a:lstStyle/>
          <a:p>
            <a:endParaRPr lang="en-GB" sz="1400" b="1" dirty="0"/>
          </a:p>
          <a:p>
            <a:pPr lvl="0"/>
            <a:r>
              <a:rPr lang="en-US" altLang="zh-CN" sz="1600" b="1" dirty="0">
                <a:solidFill>
                  <a:srgbClr val="1D1D1A"/>
                </a:solidFill>
              </a:rPr>
              <a:t>Observation</a:t>
            </a:r>
            <a:r>
              <a:rPr lang="en-GB" sz="1600" b="1" dirty="0">
                <a:solidFill>
                  <a:srgbClr val="1D1D1A"/>
                </a:solidFill>
              </a:rPr>
              <a:t> 2:</a:t>
            </a:r>
          </a:p>
          <a:p>
            <a:pPr lvl="1"/>
            <a:r>
              <a:rPr lang="en-GB" sz="1400" dirty="0"/>
              <a:t>The server MUST create the resource before returning the 201 status code. </a:t>
            </a:r>
            <a:r>
              <a:rPr lang="en-GB" sz="1400" dirty="0">
                <a:solidFill>
                  <a:srgbClr val="C00000"/>
                </a:solidFill>
              </a:rPr>
              <a:t>If the action cannot be carried out immediately, the server SHOULD respond with 202 (Accepted) response instead.</a:t>
            </a:r>
          </a:p>
          <a:p>
            <a:pPr lvl="1"/>
            <a:endParaRPr lang="en-GB" sz="1400" b="1" dirty="0"/>
          </a:p>
          <a:p>
            <a:pPr lvl="1"/>
            <a:r>
              <a:rPr lang="en-GB" sz="1400" b="1" dirty="0">
                <a:solidFill>
                  <a:srgbClr val="C00000"/>
                </a:solidFill>
              </a:rPr>
              <a:t>HTTP Status 202 (Accepted) is missing </a:t>
            </a:r>
            <a:r>
              <a:rPr lang="en-GB" sz="1400" b="1" dirty="0"/>
              <a:t>in responses in 28.531</a:t>
            </a:r>
          </a:p>
          <a:p>
            <a:endParaRPr lang="en-GB" sz="1600" b="1" dirty="0"/>
          </a:p>
          <a:p>
            <a:r>
              <a:rPr lang="en-GB" sz="1600" b="1" dirty="0"/>
              <a:t>Proposal 2:</a:t>
            </a:r>
          </a:p>
          <a:p>
            <a:pPr lvl="1"/>
            <a:r>
              <a:rPr lang="en-GB" sz="1400" b="1" u="sng" dirty="0"/>
              <a:t>IF the group want to support async NSI allocation for the cases of long time NSI allocation</a:t>
            </a:r>
          </a:p>
          <a:p>
            <a:pPr lvl="2"/>
            <a:r>
              <a:rPr lang="en-GB" sz="1200" b="1" u="sng" dirty="0">
                <a:solidFill>
                  <a:srgbClr val="C00000"/>
                </a:solidFill>
              </a:rPr>
              <a:t>HTTP Status 202 (Accepted) needs to be added in 28.531 and </a:t>
            </a:r>
          </a:p>
          <a:p>
            <a:pPr lvl="2"/>
            <a:r>
              <a:rPr lang="en-GB" sz="1200" b="1" u="sng" dirty="0">
                <a:solidFill>
                  <a:srgbClr val="C00000"/>
                </a:solidFill>
              </a:rPr>
              <a:t>(see next page -&gt;) attribute '</a:t>
            </a:r>
            <a:r>
              <a:rPr lang="en-GB" sz="1200" b="1" u="sng" dirty="0" err="1">
                <a:solidFill>
                  <a:srgbClr val="C00000"/>
                </a:solidFill>
              </a:rPr>
              <a:t>processMonitor</a:t>
            </a:r>
            <a:r>
              <a:rPr lang="en-GB" sz="1200" b="1" u="sng" dirty="0">
                <a:solidFill>
                  <a:srgbClr val="C00000"/>
                </a:solidFill>
              </a:rPr>
              <a:t>' (tailored from 4.3.43 </a:t>
            </a:r>
            <a:r>
              <a:rPr lang="en-GB" sz="1200" b="1" u="sng" dirty="0" err="1">
                <a:solidFill>
                  <a:srgbClr val="C00000"/>
                </a:solidFill>
              </a:rPr>
              <a:t>ProcessMonitor</a:t>
            </a:r>
            <a:r>
              <a:rPr lang="en-GB" sz="1200" b="1" u="sng" dirty="0">
                <a:solidFill>
                  <a:srgbClr val="C00000"/>
                </a:solidFill>
              </a:rPr>
              <a:t> &lt;&lt;</a:t>
            </a:r>
            <a:r>
              <a:rPr lang="en-GB" sz="1200" b="1" u="sng" dirty="0" err="1">
                <a:solidFill>
                  <a:srgbClr val="C00000"/>
                </a:solidFill>
              </a:rPr>
              <a:t>DataType</a:t>
            </a:r>
            <a:r>
              <a:rPr lang="en-GB" sz="1200" b="1" u="sng" dirty="0">
                <a:solidFill>
                  <a:srgbClr val="C00000"/>
                </a:solidFill>
              </a:rPr>
              <a:t>&gt;&gt; of 28.622 ) needs to be added in 28.541</a:t>
            </a:r>
            <a:endParaRPr lang="en-US" sz="1200" u="sng" dirty="0"/>
          </a:p>
        </p:txBody>
      </p:sp>
      <p:sp>
        <p:nvSpPr>
          <p:cNvPr id="8" name="Content Placeholder 2">
            <a:extLst>
              <a:ext uri="{FF2B5EF4-FFF2-40B4-BE49-F238E27FC236}">
                <a16:creationId xmlns:a16="http://schemas.microsoft.com/office/drawing/2014/main" id="{55F986D5-D7D9-6446-9526-9389CD9831D8}"/>
              </a:ext>
            </a:extLst>
          </p:cNvPr>
          <p:cNvSpPr txBox="1">
            <a:spLocks/>
          </p:cNvSpPr>
          <p:nvPr/>
        </p:nvSpPr>
        <p:spPr>
          <a:xfrm>
            <a:off x="736258" y="2026606"/>
            <a:ext cx="10733557" cy="4690459"/>
          </a:xfrm>
          <a:prstGeom prst="rect">
            <a:avLst/>
          </a:prstGeom>
        </p:spPr>
        <p:txBody>
          <a:bodyPr lIns="0" tIns="0" rIns="0" bIns="0"/>
          <a:lstStyle>
            <a:lvl1pPr marL="179388" marR="0" indent="-168275" algn="l" defTabSz="1187798" rtl="0" eaLnBrk="1" fontAlgn="auto" latinLnBrk="0" hangingPunct="1">
              <a:lnSpc>
                <a:spcPct val="100000"/>
              </a:lnSpc>
              <a:spcBef>
                <a:spcPts val="0"/>
              </a:spcBef>
              <a:spcAft>
                <a:spcPts val="600"/>
              </a:spcAft>
              <a:buClr>
                <a:schemeClr val="accent1"/>
              </a:buClr>
              <a:buSzTx/>
              <a:buFont typeface="Arial" panose="020B0604020202020204" pitchFamily="34" charset="0"/>
              <a:buChar char="•"/>
              <a:tabLst>
                <a:tab pos="1208088" algn="ctr"/>
              </a:tabLst>
              <a:defRPr sz="1800" kern="1200" baseline="0">
                <a:solidFill>
                  <a:schemeClr val="tx1"/>
                </a:solidFill>
                <a:latin typeface="Microsoft YaHei" panose="020B0503020204020204" pitchFamily="34" charset="-122"/>
                <a:ea typeface="Microsoft YaHei" panose="020B0503020204020204" pitchFamily="34" charset="-122"/>
                <a:cs typeface="Arial" panose="020B0604020202020204" pitchFamily="34" charset="0"/>
              </a:defRPr>
            </a:lvl1pPr>
            <a:lvl2pPr marL="329026" marR="0" indent="-168275" algn="l" defTabSz="1187798" rtl="0" eaLnBrk="1" fontAlgn="auto" latinLnBrk="0" hangingPunct="1">
              <a:lnSpc>
                <a:spcPct val="100000"/>
              </a:lnSpc>
              <a:spcBef>
                <a:spcPts val="0"/>
              </a:spcBef>
              <a:spcAft>
                <a:spcPts val="600"/>
              </a:spcAft>
              <a:buClr>
                <a:schemeClr val="tx1"/>
              </a:buClr>
              <a:buSzTx/>
              <a:buFont typeface=".AppleSystemUIFont"/>
              <a:buChar char="&gt;"/>
              <a:tabLst>
                <a:tab pos="1208088" algn="ctr"/>
              </a:tabLst>
              <a:defRPr sz="1600" kern="1200" baseline="0">
                <a:solidFill>
                  <a:schemeClr val="tx1"/>
                </a:solidFill>
                <a:latin typeface="Microsoft YaHei" panose="020B0503020204020204" pitchFamily="34" charset="-122"/>
                <a:ea typeface="Microsoft YaHei" panose="020B0503020204020204" pitchFamily="34" charset="-122"/>
                <a:cs typeface="+mn-cs"/>
              </a:defRPr>
            </a:lvl2pPr>
            <a:lvl3pPr marL="1098575" marR="0" indent="-168275" algn="l" defTabSz="1187798" rtl="0" eaLnBrk="1" fontAlgn="auto" latinLnBrk="0" hangingPunct="1">
              <a:lnSpc>
                <a:spcPct val="100000"/>
              </a:lnSpc>
              <a:spcBef>
                <a:spcPts val="0"/>
              </a:spcBef>
              <a:spcAft>
                <a:spcPts val="600"/>
              </a:spcAft>
              <a:buClr>
                <a:schemeClr val="tx1"/>
              </a:buClr>
              <a:buSzTx/>
              <a:buFont typeface=".AppleSystemUIFont"/>
              <a:buChar char="-"/>
              <a:tabLst>
                <a:tab pos="1208088" algn="ctr"/>
              </a:tabLst>
              <a:defRPr sz="1299" kern="1200" baseline="0">
                <a:solidFill>
                  <a:schemeClr val="tx1"/>
                </a:solidFill>
                <a:latin typeface="Microsoft YaHei" panose="020B0503020204020204" pitchFamily="34" charset="-122"/>
                <a:ea typeface="Microsoft YaHei" panose="020B0503020204020204" pitchFamily="34" charset="-122"/>
                <a:cs typeface="+mn-cs"/>
              </a:defRPr>
            </a:lvl3pPr>
            <a:lvl4pPr marL="525850" indent="-171159" algn="l" defTabSz="1187798" rtl="0" eaLnBrk="1" latinLnBrk="0" hangingPunct="1">
              <a:lnSpc>
                <a:spcPct val="90000"/>
              </a:lnSpc>
              <a:spcBef>
                <a:spcPts val="650"/>
              </a:spcBef>
              <a:buFont typeface="Arial" panose="020B0604020202020204" pitchFamily="34" charset="0"/>
              <a:buChar char="•"/>
              <a:tabLst>
                <a:tab pos="1208420" algn="ctr"/>
              </a:tabLst>
              <a:defRPr sz="1299" kern="1200" baseline="0">
                <a:solidFill>
                  <a:schemeClr val="tx1"/>
                </a:solidFill>
                <a:latin typeface="+mn-lt"/>
                <a:ea typeface="+mn-ea"/>
                <a:cs typeface="+mn-cs"/>
              </a:defRPr>
            </a:lvl4pPr>
            <a:lvl5pPr marL="525850" indent="-171159" algn="l" defTabSz="1187798" rtl="0" eaLnBrk="1" latinLnBrk="0" hangingPunct="1">
              <a:lnSpc>
                <a:spcPct val="90000"/>
              </a:lnSpc>
              <a:spcBef>
                <a:spcPts val="650"/>
              </a:spcBef>
              <a:buFont typeface="Arial" panose="020B0604020202020204" pitchFamily="34" charset="0"/>
              <a:buChar char="•"/>
              <a:tabLst>
                <a:tab pos="1208420" algn="ctr"/>
              </a:tabLst>
              <a:defRPr sz="1299" kern="1200" baseline="0">
                <a:solidFill>
                  <a:schemeClr val="tx1"/>
                </a:solidFill>
                <a:latin typeface="+mn-lt"/>
                <a:ea typeface="+mn-ea"/>
                <a:cs typeface="+mn-cs"/>
              </a:defRPr>
            </a:lvl5pPr>
            <a:lvl6pPr marL="3266447"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6pPr>
            <a:lvl7pPr marL="3860346"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7pPr>
            <a:lvl8pPr marL="4454245"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8pPr>
            <a:lvl9pPr marL="5048144"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9pPr>
          </a:lstStyle>
          <a:p>
            <a:endParaRPr lang="en-US" dirty="0"/>
          </a:p>
        </p:txBody>
      </p:sp>
      <p:grpSp>
        <p:nvGrpSpPr>
          <p:cNvPr id="5" name="组合 4">
            <a:extLst>
              <a:ext uri="{FF2B5EF4-FFF2-40B4-BE49-F238E27FC236}">
                <a16:creationId xmlns:a16="http://schemas.microsoft.com/office/drawing/2014/main" id="{6AFC76E1-C9D6-4E65-960A-0DC13C3CC65B}"/>
              </a:ext>
            </a:extLst>
          </p:cNvPr>
          <p:cNvGrpSpPr/>
          <p:nvPr/>
        </p:nvGrpSpPr>
        <p:grpSpPr>
          <a:xfrm>
            <a:off x="6190319" y="1303283"/>
            <a:ext cx="5270185" cy="4470946"/>
            <a:chOff x="5580719" y="1487634"/>
            <a:chExt cx="6136481" cy="5205949"/>
          </a:xfrm>
        </p:grpSpPr>
        <p:pic>
          <p:nvPicPr>
            <p:cNvPr id="4" name="图片 3">
              <a:extLst>
                <a:ext uri="{FF2B5EF4-FFF2-40B4-BE49-F238E27FC236}">
                  <a16:creationId xmlns:a16="http://schemas.microsoft.com/office/drawing/2014/main" id="{5A7F5E6A-A3E8-41A4-A3F7-763D1A74A962}"/>
                </a:ext>
              </a:extLst>
            </p:cNvPr>
            <p:cNvPicPr>
              <a:picLocks noChangeAspect="1"/>
            </p:cNvPicPr>
            <p:nvPr/>
          </p:nvPicPr>
          <p:blipFill>
            <a:blip r:embed="rId2"/>
            <a:stretch>
              <a:fillRect/>
            </a:stretch>
          </p:blipFill>
          <p:spPr>
            <a:xfrm>
              <a:off x="5580719" y="1487634"/>
              <a:ext cx="6136481" cy="5205949"/>
            </a:xfrm>
            <a:prstGeom prst="rect">
              <a:avLst/>
            </a:prstGeom>
          </p:spPr>
        </p:pic>
        <p:sp>
          <p:nvSpPr>
            <p:cNvPr id="6" name="矩形 5">
              <a:extLst>
                <a:ext uri="{FF2B5EF4-FFF2-40B4-BE49-F238E27FC236}">
                  <a16:creationId xmlns:a16="http://schemas.microsoft.com/office/drawing/2014/main" id="{B734A016-4196-48D0-B3D4-E40B55BEDFB6}"/>
                </a:ext>
              </a:extLst>
            </p:cNvPr>
            <p:cNvSpPr/>
            <p:nvPr/>
          </p:nvSpPr>
          <p:spPr>
            <a:xfrm>
              <a:off x="6680520" y="5838825"/>
              <a:ext cx="1491930" cy="200025"/>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grpSp>
    </p:spTree>
    <p:extLst>
      <p:ext uri="{BB962C8B-B14F-4D97-AF65-F5344CB8AC3E}">
        <p14:creationId xmlns:p14="http://schemas.microsoft.com/office/powerpoint/2010/main" val="412573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CE0CEC36-5881-F64A-A70F-904DBA9886A9}"/>
              </a:ext>
            </a:extLst>
          </p:cNvPr>
          <p:cNvSpPr>
            <a:spLocks noGrp="1"/>
          </p:cNvSpPr>
          <p:nvPr>
            <p:ph type="subTitle" idx="1"/>
          </p:nvPr>
        </p:nvSpPr>
        <p:spPr/>
        <p:txBody>
          <a:bodyPr>
            <a:normAutofit/>
          </a:bodyPr>
          <a:lstStyle/>
          <a:p>
            <a:pPr hangingPunct="0"/>
            <a:r>
              <a:rPr lang="en-GB" sz="2800" b="1" dirty="0"/>
              <a:t>28.541-h70  6.3 Class definitions</a:t>
            </a:r>
          </a:p>
        </p:txBody>
      </p:sp>
      <p:sp>
        <p:nvSpPr>
          <p:cNvPr id="8" name="Content Placeholder 2">
            <a:extLst>
              <a:ext uri="{FF2B5EF4-FFF2-40B4-BE49-F238E27FC236}">
                <a16:creationId xmlns:a16="http://schemas.microsoft.com/office/drawing/2014/main" id="{55F986D5-D7D9-6446-9526-9389CD9831D8}"/>
              </a:ext>
            </a:extLst>
          </p:cNvPr>
          <p:cNvSpPr txBox="1">
            <a:spLocks/>
          </p:cNvSpPr>
          <p:nvPr/>
        </p:nvSpPr>
        <p:spPr>
          <a:xfrm>
            <a:off x="736258" y="2026606"/>
            <a:ext cx="10733557" cy="4690459"/>
          </a:xfrm>
          <a:prstGeom prst="rect">
            <a:avLst/>
          </a:prstGeom>
        </p:spPr>
        <p:txBody>
          <a:bodyPr lIns="0" tIns="0" rIns="0" bIns="0"/>
          <a:lstStyle>
            <a:lvl1pPr marL="179388" marR="0" indent="-168275" algn="l" defTabSz="1187798" rtl="0" eaLnBrk="1" fontAlgn="auto" latinLnBrk="0" hangingPunct="1">
              <a:lnSpc>
                <a:spcPct val="100000"/>
              </a:lnSpc>
              <a:spcBef>
                <a:spcPts val="0"/>
              </a:spcBef>
              <a:spcAft>
                <a:spcPts val="600"/>
              </a:spcAft>
              <a:buClr>
                <a:schemeClr val="accent1"/>
              </a:buClr>
              <a:buSzTx/>
              <a:buFont typeface="Arial" panose="020B0604020202020204" pitchFamily="34" charset="0"/>
              <a:buChar char="•"/>
              <a:tabLst>
                <a:tab pos="1208088" algn="ctr"/>
              </a:tabLst>
              <a:defRPr sz="1800" kern="1200" baseline="0">
                <a:solidFill>
                  <a:schemeClr val="tx1"/>
                </a:solidFill>
                <a:latin typeface="Microsoft YaHei" panose="020B0503020204020204" pitchFamily="34" charset="-122"/>
                <a:ea typeface="Microsoft YaHei" panose="020B0503020204020204" pitchFamily="34" charset="-122"/>
                <a:cs typeface="Arial" panose="020B0604020202020204" pitchFamily="34" charset="0"/>
              </a:defRPr>
            </a:lvl1pPr>
            <a:lvl2pPr marL="329026" marR="0" indent="-168275" algn="l" defTabSz="1187798" rtl="0" eaLnBrk="1" fontAlgn="auto" latinLnBrk="0" hangingPunct="1">
              <a:lnSpc>
                <a:spcPct val="100000"/>
              </a:lnSpc>
              <a:spcBef>
                <a:spcPts val="0"/>
              </a:spcBef>
              <a:spcAft>
                <a:spcPts val="600"/>
              </a:spcAft>
              <a:buClr>
                <a:schemeClr val="tx1"/>
              </a:buClr>
              <a:buSzTx/>
              <a:buFont typeface=".AppleSystemUIFont"/>
              <a:buChar char="&gt;"/>
              <a:tabLst>
                <a:tab pos="1208088" algn="ctr"/>
              </a:tabLst>
              <a:defRPr sz="1600" kern="1200" baseline="0">
                <a:solidFill>
                  <a:schemeClr val="tx1"/>
                </a:solidFill>
                <a:latin typeface="Microsoft YaHei" panose="020B0503020204020204" pitchFamily="34" charset="-122"/>
                <a:ea typeface="Microsoft YaHei" panose="020B0503020204020204" pitchFamily="34" charset="-122"/>
                <a:cs typeface="+mn-cs"/>
              </a:defRPr>
            </a:lvl2pPr>
            <a:lvl3pPr marL="1098575" marR="0" indent="-168275" algn="l" defTabSz="1187798" rtl="0" eaLnBrk="1" fontAlgn="auto" latinLnBrk="0" hangingPunct="1">
              <a:lnSpc>
                <a:spcPct val="100000"/>
              </a:lnSpc>
              <a:spcBef>
                <a:spcPts val="0"/>
              </a:spcBef>
              <a:spcAft>
                <a:spcPts val="600"/>
              </a:spcAft>
              <a:buClr>
                <a:schemeClr val="tx1"/>
              </a:buClr>
              <a:buSzTx/>
              <a:buFont typeface=".AppleSystemUIFont"/>
              <a:buChar char="-"/>
              <a:tabLst>
                <a:tab pos="1208088" algn="ctr"/>
              </a:tabLst>
              <a:defRPr sz="1299" kern="1200" baseline="0">
                <a:solidFill>
                  <a:schemeClr val="tx1"/>
                </a:solidFill>
                <a:latin typeface="Microsoft YaHei" panose="020B0503020204020204" pitchFamily="34" charset="-122"/>
                <a:ea typeface="Microsoft YaHei" panose="020B0503020204020204" pitchFamily="34" charset="-122"/>
                <a:cs typeface="+mn-cs"/>
              </a:defRPr>
            </a:lvl3pPr>
            <a:lvl4pPr marL="525850" indent="-171159" algn="l" defTabSz="1187798" rtl="0" eaLnBrk="1" latinLnBrk="0" hangingPunct="1">
              <a:lnSpc>
                <a:spcPct val="90000"/>
              </a:lnSpc>
              <a:spcBef>
                <a:spcPts val="650"/>
              </a:spcBef>
              <a:buFont typeface="Arial" panose="020B0604020202020204" pitchFamily="34" charset="0"/>
              <a:buChar char="•"/>
              <a:tabLst>
                <a:tab pos="1208420" algn="ctr"/>
              </a:tabLst>
              <a:defRPr sz="1299" kern="1200" baseline="0">
                <a:solidFill>
                  <a:schemeClr val="tx1"/>
                </a:solidFill>
                <a:latin typeface="+mn-lt"/>
                <a:ea typeface="+mn-ea"/>
                <a:cs typeface="+mn-cs"/>
              </a:defRPr>
            </a:lvl4pPr>
            <a:lvl5pPr marL="525850" indent="-171159" algn="l" defTabSz="1187798" rtl="0" eaLnBrk="1" latinLnBrk="0" hangingPunct="1">
              <a:lnSpc>
                <a:spcPct val="90000"/>
              </a:lnSpc>
              <a:spcBef>
                <a:spcPts val="650"/>
              </a:spcBef>
              <a:buFont typeface="Arial" panose="020B0604020202020204" pitchFamily="34" charset="0"/>
              <a:buChar char="•"/>
              <a:tabLst>
                <a:tab pos="1208420" algn="ctr"/>
              </a:tabLst>
              <a:defRPr sz="1299" kern="1200" baseline="0">
                <a:solidFill>
                  <a:schemeClr val="tx1"/>
                </a:solidFill>
                <a:latin typeface="+mn-lt"/>
                <a:ea typeface="+mn-ea"/>
                <a:cs typeface="+mn-cs"/>
              </a:defRPr>
            </a:lvl5pPr>
            <a:lvl6pPr marL="3266447"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6pPr>
            <a:lvl7pPr marL="3860346"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7pPr>
            <a:lvl8pPr marL="4454245"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8pPr>
            <a:lvl9pPr marL="5048144"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9pPr>
          </a:lstStyle>
          <a:p>
            <a:endParaRPr lang="en-US" dirty="0"/>
          </a:p>
        </p:txBody>
      </p:sp>
      <p:pic>
        <p:nvPicPr>
          <p:cNvPr id="7" name="图片 6">
            <a:extLst>
              <a:ext uri="{FF2B5EF4-FFF2-40B4-BE49-F238E27FC236}">
                <a16:creationId xmlns:a16="http://schemas.microsoft.com/office/drawing/2014/main" id="{FF23B19E-CBA5-40F6-B70F-AC47AAE7B0C6}"/>
              </a:ext>
            </a:extLst>
          </p:cNvPr>
          <p:cNvPicPr>
            <a:picLocks noChangeAspect="1"/>
          </p:cNvPicPr>
          <p:nvPr/>
        </p:nvPicPr>
        <p:blipFill>
          <a:blip r:embed="rId2"/>
          <a:stretch>
            <a:fillRect/>
          </a:stretch>
        </p:blipFill>
        <p:spPr>
          <a:xfrm>
            <a:off x="4381586" y="2757394"/>
            <a:ext cx="7078063" cy="1343212"/>
          </a:xfrm>
          <a:prstGeom prst="rect">
            <a:avLst/>
          </a:prstGeom>
        </p:spPr>
      </p:pic>
      <p:pic>
        <p:nvPicPr>
          <p:cNvPr id="9" name="图片 8">
            <a:extLst>
              <a:ext uri="{FF2B5EF4-FFF2-40B4-BE49-F238E27FC236}">
                <a16:creationId xmlns:a16="http://schemas.microsoft.com/office/drawing/2014/main" id="{20BB4D9B-DD60-4455-8CF8-F4B962C1AB8F}"/>
              </a:ext>
            </a:extLst>
          </p:cNvPr>
          <p:cNvPicPr>
            <a:picLocks noChangeAspect="1"/>
          </p:cNvPicPr>
          <p:nvPr/>
        </p:nvPicPr>
        <p:blipFill>
          <a:blip r:embed="rId3"/>
          <a:stretch>
            <a:fillRect/>
          </a:stretch>
        </p:blipFill>
        <p:spPr>
          <a:xfrm>
            <a:off x="4381586" y="4553717"/>
            <a:ext cx="7001852" cy="2086266"/>
          </a:xfrm>
          <a:prstGeom prst="rect">
            <a:avLst/>
          </a:prstGeom>
        </p:spPr>
      </p:pic>
      <p:sp>
        <p:nvSpPr>
          <p:cNvPr id="10" name="文本框 9">
            <a:extLst>
              <a:ext uri="{FF2B5EF4-FFF2-40B4-BE49-F238E27FC236}">
                <a16:creationId xmlns:a16="http://schemas.microsoft.com/office/drawing/2014/main" id="{2243F5C1-CC5F-4969-807C-970BD6B52BB8}"/>
              </a:ext>
            </a:extLst>
          </p:cNvPr>
          <p:cNvSpPr txBox="1"/>
          <p:nvPr/>
        </p:nvSpPr>
        <p:spPr>
          <a:xfrm>
            <a:off x="4381586" y="4208039"/>
            <a:ext cx="2861040" cy="276999"/>
          </a:xfrm>
          <a:prstGeom prst="rect">
            <a:avLst/>
          </a:prstGeom>
          <a:noFill/>
        </p:spPr>
        <p:txBody>
          <a:bodyPr wrap="none" lIns="0" tIns="0" rIns="0" bIns="0" rtlCol="0">
            <a:spAutoFit/>
          </a:bodyPr>
          <a:lstStyle/>
          <a:p>
            <a:r>
              <a:rPr lang="en-GB" b="1" dirty="0"/>
              <a:t>6.3.2	</a:t>
            </a:r>
            <a:r>
              <a:rPr lang="en-GB" b="1" dirty="0" err="1"/>
              <a:t>NetworkSliceSubnet</a:t>
            </a:r>
            <a:endParaRPr kumimoji="1" lang="en-GB" dirty="0">
              <a:solidFill>
                <a:srgbClr val="000000"/>
              </a:solidFill>
              <a:latin typeface="Microsoft YaHei" panose="020B0503020204020204" pitchFamily="34" charset="-122"/>
              <a:ea typeface="Microsoft YaHei" panose="020B0503020204020204" pitchFamily="34" charset="-122"/>
            </a:endParaRPr>
          </a:p>
        </p:txBody>
      </p:sp>
      <p:sp>
        <p:nvSpPr>
          <p:cNvPr id="11" name="文本框 10">
            <a:extLst>
              <a:ext uri="{FF2B5EF4-FFF2-40B4-BE49-F238E27FC236}">
                <a16:creationId xmlns:a16="http://schemas.microsoft.com/office/drawing/2014/main" id="{701623B8-2CFA-4157-BBC1-C64970DEBAB9}"/>
              </a:ext>
            </a:extLst>
          </p:cNvPr>
          <p:cNvSpPr txBox="1"/>
          <p:nvPr/>
        </p:nvSpPr>
        <p:spPr>
          <a:xfrm>
            <a:off x="4457797" y="2455552"/>
            <a:ext cx="2187778" cy="276999"/>
          </a:xfrm>
          <a:prstGeom prst="rect">
            <a:avLst/>
          </a:prstGeom>
          <a:noFill/>
        </p:spPr>
        <p:txBody>
          <a:bodyPr wrap="none" lIns="0" tIns="0" rIns="0" bIns="0" rtlCol="0">
            <a:spAutoFit/>
          </a:bodyPr>
          <a:lstStyle/>
          <a:p>
            <a:r>
              <a:rPr lang="en-GB" b="1" dirty="0"/>
              <a:t>6.3.1	</a:t>
            </a:r>
            <a:r>
              <a:rPr lang="en-GB" b="1" dirty="0" err="1"/>
              <a:t>NetworkSlice</a:t>
            </a:r>
            <a:endParaRPr kumimoji="1" lang="en-GB" dirty="0">
              <a:solidFill>
                <a:srgbClr val="000000"/>
              </a:solidFill>
              <a:latin typeface="Microsoft YaHei" panose="020B0503020204020204" pitchFamily="34" charset="-122"/>
              <a:ea typeface="Microsoft YaHei" panose="020B0503020204020204" pitchFamily="34" charset="-122"/>
            </a:endParaRPr>
          </a:p>
        </p:txBody>
      </p:sp>
      <p:sp>
        <p:nvSpPr>
          <p:cNvPr id="12" name="矩形 11">
            <a:extLst>
              <a:ext uri="{FF2B5EF4-FFF2-40B4-BE49-F238E27FC236}">
                <a16:creationId xmlns:a16="http://schemas.microsoft.com/office/drawing/2014/main" id="{1E926150-3418-44A8-8618-5D325775D080}"/>
              </a:ext>
            </a:extLst>
          </p:cNvPr>
          <p:cNvSpPr/>
          <p:nvPr/>
        </p:nvSpPr>
        <p:spPr>
          <a:xfrm>
            <a:off x="4446321" y="4938149"/>
            <a:ext cx="1612799" cy="202412"/>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3" name="矩形 12">
            <a:extLst>
              <a:ext uri="{FF2B5EF4-FFF2-40B4-BE49-F238E27FC236}">
                <a16:creationId xmlns:a16="http://schemas.microsoft.com/office/drawing/2014/main" id="{57D6DD2B-D68B-4B93-BF15-53C8BEADBB56}"/>
              </a:ext>
            </a:extLst>
          </p:cNvPr>
          <p:cNvSpPr/>
          <p:nvPr/>
        </p:nvSpPr>
        <p:spPr>
          <a:xfrm>
            <a:off x="4457797" y="3187075"/>
            <a:ext cx="1612799" cy="202412"/>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graphicFrame>
        <p:nvGraphicFramePr>
          <p:cNvPr id="17" name="表格 16">
            <a:extLst>
              <a:ext uri="{FF2B5EF4-FFF2-40B4-BE49-F238E27FC236}">
                <a16:creationId xmlns:a16="http://schemas.microsoft.com/office/drawing/2014/main" id="{E9A625DE-C70C-4E2F-90F9-5DB6A51F8909}"/>
              </a:ext>
            </a:extLst>
          </p:cNvPr>
          <p:cNvGraphicFramePr>
            <a:graphicFrameLocks noGrp="1"/>
          </p:cNvGraphicFramePr>
          <p:nvPr>
            <p:extLst>
              <p:ext uri="{D42A27DB-BD31-4B8C-83A1-F6EECF244321}">
                <p14:modId xmlns:p14="http://schemas.microsoft.com/office/powerpoint/2010/main" val="3854853413"/>
              </p:ext>
            </p:extLst>
          </p:nvPr>
        </p:nvGraphicFramePr>
        <p:xfrm>
          <a:off x="4457798" y="1276173"/>
          <a:ext cx="6925640" cy="960120"/>
        </p:xfrm>
        <a:graphic>
          <a:graphicData uri="http://schemas.openxmlformats.org/drawingml/2006/table">
            <a:tbl>
              <a:tblPr firstRow="1" firstCol="1" bandRow="1"/>
              <a:tblGrid>
                <a:gridCol w="1329518">
                  <a:extLst>
                    <a:ext uri="{9D8B030D-6E8A-4147-A177-3AD203B41FA5}">
                      <a16:colId xmlns:a16="http://schemas.microsoft.com/office/drawing/2014/main" val="2612326064"/>
                    </a:ext>
                  </a:extLst>
                </a:gridCol>
                <a:gridCol w="4018554">
                  <a:extLst>
                    <a:ext uri="{9D8B030D-6E8A-4147-A177-3AD203B41FA5}">
                      <a16:colId xmlns:a16="http://schemas.microsoft.com/office/drawing/2014/main" val="3475548511"/>
                    </a:ext>
                  </a:extLst>
                </a:gridCol>
                <a:gridCol w="1577568">
                  <a:extLst>
                    <a:ext uri="{9D8B030D-6E8A-4147-A177-3AD203B41FA5}">
                      <a16:colId xmlns:a16="http://schemas.microsoft.com/office/drawing/2014/main" val="2813315085"/>
                    </a:ext>
                  </a:extLst>
                </a:gridCol>
              </a:tblGrid>
              <a:tr h="0">
                <a:tc>
                  <a:txBody>
                    <a:bodyPr/>
                    <a:lstStyle/>
                    <a:p>
                      <a:pPr>
                        <a:spcAft>
                          <a:spcPts val="0"/>
                        </a:spcAft>
                      </a:pPr>
                      <a:r>
                        <a:rPr lang="en-GB" sz="1050" u="sng" dirty="0" err="1">
                          <a:solidFill>
                            <a:srgbClr val="0070C0"/>
                          </a:solidFill>
                          <a:effectLst/>
                          <a:latin typeface="Courier New" panose="02070309020205020404" pitchFamily="49" charset="0"/>
                          <a:ea typeface="Times New Roman" panose="02020603050405020304" pitchFamily="18" charset="0"/>
                          <a:cs typeface="Times New Roman" panose="02020603050405020304" pitchFamily="18" charset="0"/>
                        </a:rPr>
                        <a:t>processMonitor</a:t>
                      </a:r>
                      <a:endParaRPr lang="en-GB" sz="1050" u="sng"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100" u="sng" dirty="0">
                          <a:solidFill>
                            <a:srgbClr val="0070C0"/>
                          </a:solidFill>
                          <a:effectLst/>
                          <a:latin typeface="Times New Roman" panose="02020603050405020304" pitchFamily="18" charset="0"/>
                          <a:ea typeface="Times New Roman" panose="02020603050405020304" pitchFamily="18" charset="0"/>
                        </a:rPr>
                        <a:t>An attribute describes the process monitoring information of the network slice. See corresponding </a:t>
                      </a:r>
                      <a:r>
                        <a:rPr lang="en-GB" sz="1100" u="sng" dirty="0" err="1">
                          <a:solidFill>
                            <a:srgbClr val="0070C0"/>
                          </a:solidFill>
                          <a:effectLst/>
                          <a:latin typeface="Courier New" panose="02070309020205020404" pitchFamily="49" charset="0"/>
                          <a:ea typeface="Times New Roman" panose="02020603050405020304" pitchFamily="18" charset="0"/>
                        </a:rPr>
                        <a:t>processMonitor</a:t>
                      </a:r>
                      <a:r>
                        <a:rPr lang="en-GB" sz="1100" u="sng" dirty="0">
                          <a:solidFill>
                            <a:srgbClr val="0070C0"/>
                          </a:solidFill>
                          <a:effectLst/>
                          <a:latin typeface="Times New Roman" panose="02020603050405020304" pitchFamily="18" charset="0"/>
                          <a:ea typeface="Times New Roman" panose="02020603050405020304" pitchFamily="18" charset="0"/>
                        </a:rPr>
                        <a:t> definition in TS 28.622[30].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050" u="sng" dirty="0">
                          <a:solidFill>
                            <a:srgbClr val="0070C0"/>
                          </a:solidFill>
                          <a:effectLst/>
                          <a:latin typeface="Arial" panose="020B0604020202020204" pitchFamily="34" charset="0"/>
                          <a:ea typeface="Times New Roman" panose="02020603050405020304" pitchFamily="18" charset="0"/>
                        </a:rPr>
                        <a:t>type: </a:t>
                      </a:r>
                      <a:r>
                        <a:rPr lang="en-GB" sz="1050" u="sng" dirty="0" err="1">
                          <a:solidFill>
                            <a:srgbClr val="0070C0"/>
                          </a:solidFill>
                          <a:effectLst/>
                          <a:latin typeface="Arial" panose="020B0604020202020204" pitchFamily="34" charset="0"/>
                          <a:ea typeface="Times New Roman" panose="02020603050405020304" pitchFamily="18" charset="0"/>
                        </a:rPr>
                        <a:t>ProcessMonitor</a:t>
                      </a:r>
                      <a:endParaRPr lang="en-GB" sz="1100" u="sng" dirty="0">
                        <a:solidFill>
                          <a:srgbClr val="0070C0"/>
                        </a:solidFill>
                        <a:effectLst/>
                        <a:latin typeface="Times New Roman" panose="02020603050405020304" pitchFamily="18" charset="0"/>
                        <a:ea typeface="Times New Roman" panose="02020603050405020304" pitchFamily="18" charset="0"/>
                      </a:endParaRPr>
                    </a:p>
                    <a:p>
                      <a:pPr>
                        <a:spcAft>
                          <a:spcPts val="0"/>
                        </a:spcAft>
                      </a:pPr>
                      <a:r>
                        <a:rPr lang="en-GB" sz="1050" u="sng" dirty="0">
                          <a:solidFill>
                            <a:srgbClr val="0070C0"/>
                          </a:solidFill>
                          <a:effectLst/>
                          <a:latin typeface="Arial" panose="020B0604020202020204" pitchFamily="34" charset="0"/>
                          <a:ea typeface="Times New Roman" panose="02020603050405020304" pitchFamily="18" charset="0"/>
                        </a:rPr>
                        <a:t>multiplicity: 1</a:t>
                      </a:r>
                      <a:endParaRPr lang="en-GB" sz="1100" u="sng" dirty="0">
                        <a:solidFill>
                          <a:srgbClr val="0070C0"/>
                        </a:solidFill>
                        <a:effectLst/>
                        <a:latin typeface="Times New Roman" panose="02020603050405020304" pitchFamily="18" charset="0"/>
                        <a:ea typeface="Times New Roman" panose="02020603050405020304" pitchFamily="18" charset="0"/>
                      </a:endParaRPr>
                    </a:p>
                    <a:p>
                      <a:pPr>
                        <a:spcAft>
                          <a:spcPts val="0"/>
                        </a:spcAft>
                      </a:pPr>
                      <a:r>
                        <a:rPr lang="en-GB" sz="1050" u="sng" dirty="0" err="1">
                          <a:solidFill>
                            <a:srgbClr val="0070C0"/>
                          </a:solidFill>
                          <a:effectLst/>
                          <a:latin typeface="Arial" panose="020B0604020202020204" pitchFamily="34" charset="0"/>
                          <a:ea typeface="Times New Roman" panose="02020603050405020304" pitchFamily="18" charset="0"/>
                        </a:rPr>
                        <a:t>isOrdered</a:t>
                      </a:r>
                      <a:r>
                        <a:rPr lang="en-GB" sz="1050" u="sng" dirty="0">
                          <a:solidFill>
                            <a:srgbClr val="0070C0"/>
                          </a:solidFill>
                          <a:effectLst/>
                          <a:latin typeface="Arial" panose="020B0604020202020204" pitchFamily="34" charset="0"/>
                          <a:ea typeface="Times New Roman" panose="02020603050405020304" pitchFamily="18" charset="0"/>
                        </a:rPr>
                        <a:t>: N/A</a:t>
                      </a:r>
                      <a:endParaRPr lang="en-GB" sz="1100" u="sng" dirty="0">
                        <a:solidFill>
                          <a:srgbClr val="0070C0"/>
                        </a:solidFill>
                        <a:effectLst/>
                        <a:latin typeface="Times New Roman" panose="02020603050405020304" pitchFamily="18" charset="0"/>
                        <a:ea typeface="Times New Roman" panose="02020603050405020304" pitchFamily="18" charset="0"/>
                      </a:endParaRPr>
                    </a:p>
                    <a:p>
                      <a:pPr>
                        <a:spcAft>
                          <a:spcPts val="0"/>
                        </a:spcAft>
                      </a:pPr>
                      <a:r>
                        <a:rPr lang="en-GB" sz="1050" u="sng" dirty="0" err="1">
                          <a:solidFill>
                            <a:srgbClr val="0070C0"/>
                          </a:solidFill>
                          <a:effectLst/>
                          <a:latin typeface="Arial" panose="020B0604020202020204" pitchFamily="34" charset="0"/>
                          <a:ea typeface="Times New Roman" panose="02020603050405020304" pitchFamily="18" charset="0"/>
                        </a:rPr>
                        <a:t>isUnique</a:t>
                      </a:r>
                      <a:r>
                        <a:rPr lang="en-GB" sz="1050" u="sng" dirty="0">
                          <a:solidFill>
                            <a:srgbClr val="0070C0"/>
                          </a:solidFill>
                          <a:effectLst/>
                          <a:latin typeface="Arial" panose="020B0604020202020204" pitchFamily="34" charset="0"/>
                          <a:ea typeface="Times New Roman" panose="02020603050405020304" pitchFamily="18" charset="0"/>
                        </a:rPr>
                        <a:t>: N/A</a:t>
                      </a:r>
                      <a:endParaRPr lang="en-GB" sz="1100" u="sng" dirty="0">
                        <a:solidFill>
                          <a:srgbClr val="0070C0"/>
                        </a:solidFill>
                        <a:effectLst/>
                        <a:latin typeface="Times New Roman" panose="02020603050405020304" pitchFamily="18" charset="0"/>
                        <a:ea typeface="Times New Roman" panose="02020603050405020304" pitchFamily="18" charset="0"/>
                      </a:endParaRPr>
                    </a:p>
                    <a:p>
                      <a:pPr>
                        <a:spcAft>
                          <a:spcPts val="0"/>
                        </a:spcAft>
                      </a:pPr>
                      <a:r>
                        <a:rPr lang="en-GB" sz="1050" u="sng" dirty="0" err="1">
                          <a:solidFill>
                            <a:srgbClr val="0070C0"/>
                          </a:solidFill>
                          <a:effectLst/>
                          <a:latin typeface="Arial" panose="020B0604020202020204" pitchFamily="34" charset="0"/>
                          <a:ea typeface="Times New Roman" panose="02020603050405020304" pitchFamily="18" charset="0"/>
                        </a:rPr>
                        <a:t>defaultValue</a:t>
                      </a:r>
                      <a:r>
                        <a:rPr lang="en-GB" sz="1050" u="sng" dirty="0">
                          <a:solidFill>
                            <a:srgbClr val="0070C0"/>
                          </a:solidFill>
                          <a:effectLst/>
                          <a:latin typeface="Arial" panose="020B0604020202020204" pitchFamily="34" charset="0"/>
                          <a:ea typeface="Times New Roman" panose="02020603050405020304" pitchFamily="18" charset="0"/>
                        </a:rPr>
                        <a:t>: None</a:t>
                      </a:r>
                      <a:endParaRPr lang="en-GB" sz="1100" u="sng" dirty="0">
                        <a:solidFill>
                          <a:srgbClr val="0070C0"/>
                        </a:solidFill>
                        <a:effectLst/>
                        <a:latin typeface="Times New Roman" panose="02020603050405020304" pitchFamily="18" charset="0"/>
                        <a:ea typeface="Times New Roman" panose="02020603050405020304" pitchFamily="18" charset="0"/>
                      </a:endParaRPr>
                    </a:p>
                    <a:p>
                      <a:pPr>
                        <a:spcAft>
                          <a:spcPts val="0"/>
                        </a:spcAft>
                      </a:pPr>
                      <a:r>
                        <a:rPr lang="en-GB" sz="1050" u="sng" dirty="0" err="1">
                          <a:solidFill>
                            <a:srgbClr val="0070C0"/>
                          </a:solidFill>
                          <a:effectLst/>
                          <a:latin typeface="Arial" panose="020B0604020202020204" pitchFamily="34" charset="0"/>
                          <a:ea typeface="Times New Roman" panose="02020603050405020304" pitchFamily="18" charset="0"/>
                        </a:rPr>
                        <a:t>isNullable</a:t>
                      </a:r>
                      <a:r>
                        <a:rPr lang="en-GB" sz="1050" u="sng" dirty="0">
                          <a:solidFill>
                            <a:srgbClr val="0070C0"/>
                          </a:solidFill>
                          <a:effectLst/>
                          <a:latin typeface="Arial" panose="020B0604020202020204" pitchFamily="34" charset="0"/>
                          <a:ea typeface="Times New Roman" panose="02020603050405020304" pitchFamily="18" charset="0"/>
                        </a:rPr>
                        <a:t>: False</a:t>
                      </a:r>
                      <a:endParaRPr lang="en-GB" sz="1100" u="sng" dirty="0">
                        <a:solidFill>
                          <a:srgbClr val="0070C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49854766"/>
                  </a:ext>
                </a:extLst>
              </a:tr>
            </a:tbl>
          </a:graphicData>
        </a:graphic>
      </p:graphicFrame>
      <p:graphicFrame>
        <p:nvGraphicFramePr>
          <p:cNvPr id="19" name="表格 18">
            <a:extLst>
              <a:ext uri="{FF2B5EF4-FFF2-40B4-BE49-F238E27FC236}">
                <a16:creationId xmlns:a16="http://schemas.microsoft.com/office/drawing/2014/main" id="{4BDA11CD-E694-42FC-B80A-045DBA1D9889}"/>
              </a:ext>
            </a:extLst>
          </p:cNvPr>
          <p:cNvGraphicFramePr>
            <a:graphicFrameLocks noGrp="1"/>
          </p:cNvGraphicFramePr>
          <p:nvPr>
            <p:extLst>
              <p:ext uri="{D42A27DB-BD31-4B8C-83A1-F6EECF244321}">
                <p14:modId xmlns:p14="http://schemas.microsoft.com/office/powerpoint/2010/main" val="2599133827"/>
              </p:ext>
            </p:extLst>
          </p:nvPr>
        </p:nvGraphicFramePr>
        <p:xfrm>
          <a:off x="645159" y="2544757"/>
          <a:ext cx="3558095" cy="685800"/>
        </p:xfrm>
        <a:graphic>
          <a:graphicData uri="http://schemas.openxmlformats.org/drawingml/2006/table">
            <a:tbl>
              <a:tblPr firstRow="1" firstCol="1" bandRow="1"/>
              <a:tblGrid>
                <a:gridCol w="1778336">
                  <a:extLst>
                    <a:ext uri="{9D8B030D-6E8A-4147-A177-3AD203B41FA5}">
                      <a16:colId xmlns:a16="http://schemas.microsoft.com/office/drawing/2014/main" val="909849232"/>
                    </a:ext>
                  </a:extLst>
                </a:gridCol>
                <a:gridCol w="175770">
                  <a:extLst>
                    <a:ext uri="{9D8B030D-6E8A-4147-A177-3AD203B41FA5}">
                      <a16:colId xmlns:a16="http://schemas.microsoft.com/office/drawing/2014/main" val="1586088067"/>
                    </a:ext>
                  </a:extLst>
                </a:gridCol>
                <a:gridCol w="395660">
                  <a:extLst>
                    <a:ext uri="{9D8B030D-6E8A-4147-A177-3AD203B41FA5}">
                      <a16:colId xmlns:a16="http://schemas.microsoft.com/office/drawing/2014/main" val="156329083"/>
                    </a:ext>
                  </a:extLst>
                </a:gridCol>
                <a:gridCol w="395660">
                  <a:extLst>
                    <a:ext uri="{9D8B030D-6E8A-4147-A177-3AD203B41FA5}">
                      <a16:colId xmlns:a16="http://schemas.microsoft.com/office/drawing/2014/main" val="3906498741"/>
                    </a:ext>
                  </a:extLst>
                </a:gridCol>
                <a:gridCol w="395660">
                  <a:extLst>
                    <a:ext uri="{9D8B030D-6E8A-4147-A177-3AD203B41FA5}">
                      <a16:colId xmlns:a16="http://schemas.microsoft.com/office/drawing/2014/main" val="1160533426"/>
                    </a:ext>
                  </a:extLst>
                </a:gridCol>
                <a:gridCol w="417009">
                  <a:extLst>
                    <a:ext uri="{9D8B030D-6E8A-4147-A177-3AD203B41FA5}">
                      <a16:colId xmlns:a16="http://schemas.microsoft.com/office/drawing/2014/main" val="1450314344"/>
                    </a:ext>
                  </a:extLst>
                </a:gridCol>
              </a:tblGrid>
              <a:tr h="0">
                <a:tc>
                  <a:txBody>
                    <a:bodyPr/>
                    <a:lstStyle/>
                    <a:p>
                      <a:pPr algn="ctr">
                        <a:spcAft>
                          <a:spcPts val="0"/>
                        </a:spcAft>
                      </a:pPr>
                      <a:r>
                        <a:rPr lang="fr-FR" sz="900" b="1">
                          <a:effectLst/>
                          <a:latin typeface="Arial" panose="020B0604020202020204" pitchFamily="34" charset="0"/>
                          <a:ea typeface="Times New Roman" panose="02020603050405020304" pitchFamily="18" charset="0"/>
                          <a:cs typeface="Times New Roman" panose="02020603050405020304" pitchFamily="18" charset="0"/>
                        </a:rPr>
                        <a:t>Attribute name</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spcAft>
                          <a:spcPts val="0"/>
                        </a:spcAft>
                      </a:pPr>
                      <a:r>
                        <a:rPr lang="fr-FR" sz="900" b="1">
                          <a:effectLst/>
                          <a:latin typeface="Arial" panose="020B0604020202020204" pitchFamily="34" charset="0"/>
                          <a:ea typeface="Times New Roman" panose="02020603050405020304" pitchFamily="18" charset="0"/>
                          <a:cs typeface="Times New Roman" panose="02020603050405020304" pitchFamily="18" charset="0"/>
                        </a:rPr>
                        <a:t>S</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spcAft>
                          <a:spcPts val="0"/>
                        </a:spcAft>
                      </a:pPr>
                      <a:r>
                        <a:rPr lang="fr-FR" sz="900" b="1">
                          <a:effectLst/>
                          <a:latin typeface="Arial" panose="020B0604020202020204" pitchFamily="34" charset="0"/>
                          <a:ea typeface="Times New Roman" panose="02020603050405020304" pitchFamily="18" charset="0"/>
                          <a:cs typeface="Times New Roman" panose="02020603050405020304" pitchFamily="18" charset="0"/>
                        </a:rPr>
                        <a:t>isReadable</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spcAft>
                          <a:spcPts val="0"/>
                        </a:spcAft>
                      </a:pPr>
                      <a:r>
                        <a:rPr lang="fr-FR" sz="900" b="1">
                          <a:effectLst/>
                          <a:latin typeface="Arial" panose="020B0604020202020204" pitchFamily="34" charset="0"/>
                          <a:ea typeface="Times New Roman" panose="02020603050405020304" pitchFamily="18" charset="0"/>
                          <a:cs typeface="Times New Roman" panose="02020603050405020304" pitchFamily="18" charset="0"/>
                        </a:rPr>
                        <a:t>isWritable</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spcAft>
                          <a:spcPts val="0"/>
                        </a:spcAft>
                      </a:pPr>
                      <a:r>
                        <a:rPr lang="fr-FR" sz="900" b="1">
                          <a:effectLst/>
                          <a:latin typeface="Arial" panose="020B0604020202020204" pitchFamily="34" charset="0"/>
                          <a:ea typeface="Times New Roman" panose="02020603050405020304" pitchFamily="18" charset="0"/>
                          <a:cs typeface="Arial" panose="020B0604020202020204" pitchFamily="34" charset="0"/>
                        </a:rPr>
                        <a:t>isInvariant</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spcAft>
                          <a:spcPts val="0"/>
                        </a:spcAft>
                      </a:pPr>
                      <a:r>
                        <a:rPr lang="fr-FR" sz="900" b="1">
                          <a:effectLst/>
                          <a:latin typeface="Arial" panose="020B0604020202020204" pitchFamily="34" charset="0"/>
                          <a:ea typeface="Times New Roman" panose="02020603050405020304" pitchFamily="18" charset="0"/>
                          <a:cs typeface="Times New Roman" panose="02020603050405020304" pitchFamily="18" charset="0"/>
                        </a:rPr>
                        <a:t>isNotifyable</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2305876963"/>
                  </a:ext>
                </a:extLst>
              </a:tr>
              <a:tr h="104140">
                <a:tc>
                  <a:txBody>
                    <a:bodyPr/>
                    <a:lstStyle/>
                    <a:p>
                      <a:pPr>
                        <a:spcAft>
                          <a:spcPts val="0"/>
                        </a:spcAft>
                      </a:pPr>
                      <a:r>
                        <a:rPr lang="fr-FR" sz="900">
                          <a:effectLst/>
                          <a:latin typeface="Arial" panose="020B0604020202020204" pitchFamily="34" charset="0"/>
                          <a:ea typeface="Times New Roman" panose="02020603050405020304" pitchFamily="18" charset="0"/>
                          <a:cs typeface="Arial" panose="020B0604020202020204" pitchFamily="34" charset="0"/>
                        </a:rPr>
                        <a:t>id</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900">
                          <a:effectLst/>
                          <a:latin typeface="Arial" panose="020B0604020202020204" pitchFamily="34" charset="0"/>
                          <a:ea typeface="Times New Roman" panose="02020603050405020304" pitchFamily="18" charset="0"/>
                          <a:cs typeface="Times New Roman" panose="02020603050405020304" pitchFamily="18" charset="0"/>
                        </a:rPr>
                        <a:t>M</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900">
                          <a:effectLst/>
                          <a:latin typeface="Arial" panose="020B0604020202020204" pitchFamily="34" charset="0"/>
                          <a:ea typeface="Times New Roman" panose="02020603050405020304" pitchFamily="18" charset="0"/>
                          <a:cs typeface="Times New Roman" panose="02020603050405020304" pitchFamily="18" charset="0"/>
                        </a:rPr>
                        <a:t>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900" dirty="0">
                          <a:effectLst/>
                          <a:latin typeface="Arial" panose="020B0604020202020204" pitchFamily="34" charset="0"/>
                          <a:ea typeface="Times New Roman" panose="02020603050405020304" pitchFamily="18" charset="0"/>
                          <a:cs typeface="Times New Roman" panose="02020603050405020304" pitchFamily="18" charset="0"/>
                        </a:rPr>
                        <a:t>F</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900" dirty="0">
                          <a:effectLst/>
                          <a:latin typeface="Arial" panose="020B0604020202020204" pitchFamily="34" charset="0"/>
                          <a:ea typeface="Times New Roman" panose="02020603050405020304" pitchFamily="18" charset="0"/>
                          <a:cs typeface="Times New Roman" panose="02020603050405020304" pitchFamily="18" charset="0"/>
                        </a:rPr>
                        <a:t>F</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900">
                          <a:effectLst/>
                          <a:latin typeface="Arial" panose="020B0604020202020204" pitchFamily="34" charset="0"/>
                          <a:ea typeface="Times New Roman" panose="02020603050405020304" pitchFamily="18" charset="0"/>
                          <a:cs typeface="Times New Roman" panose="02020603050405020304" pitchFamily="18" charset="0"/>
                        </a:rPr>
                        <a:t>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23016302"/>
                  </a:ext>
                </a:extLst>
              </a:tr>
              <a:tr h="104140">
                <a:tc>
                  <a:txBody>
                    <a:bodyPr/>
                    <a:lstStyle/>
                    <a:p>
                      <a:pPr>
                        <a:spcAft>
                          <a:spcPts val="0"/>
                        </a:spcAft>
                      </a:pPr>
                      <a:r>
                        <a:rPr lang="fr-FR" sz="900" u="sng" dirty="0">
                          <a:effectLst/>
                          <a:latin typeface="Arial" panose="020B0604020202020204" pitchFamily="34" charset="0"/>
                          <a:ea typeface="Times New Roman" panose="02020603050405020304" pitchFamily="18" charset="0"/>
                          <a:cs typeface="Arial" panose="020B0604020202020204" pitchFamily="34" charset="0"/>
                        </a:rPr>
                        <a:t>status</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900">
                          <a:effectLst/>
                          <a:latin typeface="Arial" panose="020B0604020202020204" pitchFamily="34" charset="0"/>
                          <a:ea typeface="Times New Roman" panose="02020603050405020304" pitchFamily="18" charset="0"/>
                          <a:cs typeface="Times New Roman" panose="02020603050405020304" pitchFamily="18" charset="0"/>
                        </a:rPr>
                        <a:t>M</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900">
                          <a:effectLst/>
                          <a:latin typeface="Arial" panose="020B0604020202020204" pitchFamily="34" charset="0"/>
                          <a:ea typeface="Times New Roman" panose="02020603050405020304" pitchFamily="18" charset="0"/>
                          <a:cs typeface="Times New Roman" panose="02020603050405020304" pitchFamily="18" charset="0"/>
                        </a:rPr>
                        <a:t>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900">
                          <a:effectLst/>
                          <a:latin typeface="Arial" panose="020B0604020202020204" pitchFamily="34" charset="0"/>
                          <a:ea typeface="Times New Roman" panose="02020603050405020304" pitchFamily="18" charset="0"/>
                          <a:cs typeface="Times New Roman" panose="02020603050405020304" pitchFamily="18" charset="0"/>
                        </a:rPr>
                        <a:t>F</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900">
                          <a:effectLst/>
                          <a:latin typeface="Arial" panose="020B0604020202020204" pitchFamily="34" charset="0"/>
                          <a:ea typeface="Times New Roman" panose="02020603050405020304" pitchFamily="18" charset="0"/>
                          <a:cs typeface="Times New Roman" panose="02020603050405020304" pitchFamily="18" charset="0"/>
                        </a:rPr>
                        <a:t>F</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900">
                          <a:effectLst/>
                          <a:latin typeface="Arial" panose="020B0604020202020204" pitchFamily="34" charset="0"/>
                          <a:ea typeface="Times New Roman" panose="02020603050405020304" pitchFamily="18" charset="0"/>
                          <a:cs typeface="Times New Roman" panose="02020603050405020304" pitchFamily="18" charset="0"/>
                        </a:rPr>
                        <a:t>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98727031"/>
                  </a:ext>
                </a:extLst>
              </a:tr>
              <a:tr h="104140">
                <a:tc>
                  <a:txBody>
                    <a:bodyPr/>
                    <a:lstStyle/>
                    <a:p>
                      <a:pPr>
                        <a:spcAft>
                          <a:spcPts val="0"/>
                        </a:spcAft>
                      </a:pPr>
                      <a:r>
                        <a:rPr lang="fr-FR" sz="900" u="sng">
                          <a:effectLst/>
                          <a:latin typeface="Arial" panose="020B0604020202020204" pitchFamily="34" charset="0"/>
                          <a:ea typeface="Times New Roman" panose="02020603050405020304" pitchFamily="18" charset="0"/>
                          <a:cs typeface="Arial" panose="020B0604020202020204" pitchFamily="34" charset="0"/>
                        </a:rPr>
                        <a:t>progressPercentage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900">
                          <a:effectLst/>
                          <a:latin typeface="Arial" panose="020B0604020202020204" pitchFamily="34" charset="0"/>
                          <a:ea typeface="Times New Roman" panose="02020603050405020304" pitchFamily="18" charset="0"/>
                          <a:cs typeface="Times New Roman" panose="02020603050405020304" pitchFamily="18" charset="0"/>
                        </a:rPr>
                        <a:t>O</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900">
                          <a:effectLst/>
                          <a:latin typeface="Arial" panose="020B0604020202020204" pitchFamily="34" charset="0"/>
                          <a:ea typeface="Times New Roman" panose="02020603050405020304" pitchFamily="18" charset="0"/>
                          <a:cs typeface="Times New Roman" panose="02020603050405020304" pitchFamily="18" charset="0"/>
                        </a:rPr>
                        <a:t>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900">
                          <a:effectLst/>
                          <a:latin typeface="Arial" panose="020B0604020202020204" pitchFamily="34" charset="0"/>
                          <a:ea typeface="Times New Roman" panose="02020603050405020304" pitchFamily="18" charset="0"/>
                          <a:cs typeface="Times New Roman" panose="02020603050405020304" pitchFamily="18" charset="0"/>
                        </a:rPr>
                        <a:t>F</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900">
                          <a:effectLst/>
                          <a:latin typeface="Arial" panose="020B0604020202020204" pitchFamily="34" charset="0"/>
                          <a:ea typeface="Times New Roman" panose="02020603050405020304" pitchFamily="18" charset="0"/>
                          <a:cs typeface="Times New Roman" panose="02020603050405020304" pitchFamily="18" charset="0"/>
                        </a:rPr>
                        <a:t>F</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900" dirty="0">
                          <a:effectLst/>
                          <a:latin typeface="Arial" panose="020B0604020202020204" pitchFamily="34" charset="0"/>
                          <a:ea typeface="Times New Roman" panose="02020603050405020304" pitchFamily="18" charset="0"/>
                          <a:cs typeface="Times New Roman" panose="02020603050405020304" pitchFamily="18" charset="0"/>
                        </a:rPr>
                        <a:t>T</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37589624"/>
                  </a:ext>
                </a:extLst>
              </a:tr>
            </a:tbl>
          </a:graphicData>
        </a:graphic>
      </p:graphicFrame>
      <p:sp>
        <p:nvSpPr>
          <p:cNvPr id="20" name="箭头: 左 19">
            <a:extLst>
              <a:ext uri="{FF2B5EF4-FFF2-40B4-BE49-F238E27FC236}">
                <a16:creationId xmlns:a16="http://schemas.microsoft.com/office/drawing/2014/main" id="{42C6A960-0C45-4079-9434-1C1F7B1CE1A9}"/>
              </a:ext>
            </a:extLst>
          </p:cNvPr>
          <p:cNvSpPr/>
          <p:nvPr/>
        </p:nvSpPr>
        <p:spPr>
          <a:xfrm rot="20350004">
            <a:off x="4248308" y="2097549"/>
            <a:ext cx="504497" cy="346104"/>
          </a:xfrm>
          <a:prstGeom prst="left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 name="文本框 2">
            <a:extLst>
              <a:ext uri="{FF2B5EF4-FFF2-40B4-BE49-F238E27FC236}">
                <a16:creationId xmlns:a16="http://schemas.microsoft.com/office/drawing/2014/main" id="{15C871CF-0D38-4381-8552-7E501B951592}"/>
              </a:ext>
            </a:extLst>
          </p:cNvPr>
          <p:cNvSpPr txBox="1"/>
          <p:nvPr/>
        </p:nvSpPr>
        <p:spPr>
          <a:xfrm>
            <a:off x="1043081" y="3384966"/>
            <a:ext cx="2762250" cy="1107996"/>
          </a:xfrm>
          <a:prstGeom prst="rect">
            <a:avLst/>
          </a:prstGeom>
          <a:noFill/>
        </p:spPr>
        <p:txBody>
          <a:bodyPr wrap="square" lIns="0" tIns="0" rIns="0" bIns="0" rtlCol="0">
            <a:spAutoFit/>
          </a:bodyPr>
          <a:lstStyle/>
          <a:p>
            <a:r>
              <a:rPr lang="en-GB" sz="1600" b="1" u="sng" dirty="0">
                <a:solidFill>
                  <a:srgbClr val="C00000"/>
                </a:solidFill>
                <a:latin typeface="微软雅黑" panose="020B0503020204020204" pitchFamily="34" charset="-122"/>
                <a:ea typeface="微软雅黑" panose="020B0503020204020204" pitchFamily="34" charset="-122"/>
              </a:rPr>
              <a:t>attribute '</a:t>
            </a:r>
            <a:r>
              <a:rPr lang="en-GB" sz="1600" b="1" u="sng" dirty="0" err="1">
                <a:solidFill>
                  <a:srgbClr val="C00000"/>
                </a:solidFill>
                <a:latin typeface="微软雅黑" panose="020B0503020204020204" pitchFamily="34" charset="-122"/>
                <a:ea typeface="微软雅黑" panose="020B0503020204020204" pitchFamily="34" charset="-122"/>
              </a:rPr>
              <a:t>processMonitor</a:t>
            </a:r>
            <a:r>
              <a:rPr lang="en-GB" sz="1600" b="1" u="sng" dirty="0">
                <a:solidFill>
                  <a:srgbClr val="C00000"/>
                </a:solidFill>
                <a:latin typeface="微软雅黑" panose="020B0503020204020204" pitchFamily="34" charset="-122"/>
                <a:ea typeface="微软雅黑" panose="020B0503020204020204" pitchFamily="34" charset="-122"/>
              </a:rPr>
              <a:t>' </a:t>
            </a:r>
          </a:p>
          <a:p>
            <a:pPr marL="285750" indent="-285750">
              <a:buFont typeface="Arial" panose="020B0604020202020204" pitchFamily="34" charset="0"/>
              <a:buChar char="•"/>
            </a:pPr>
            <a:endParaRPr lang="en-GB" sz="1400" b="1" u="sng" dirty="0">
              <a:solidFill>
                <a:srgbClr val="C00000"/>
              </a:solidFill>
              <a:latin typeface="微软雅黑" panose="020B0503020204020204" pitchFamily="34" charset="-122"/>
              <a:ea typeface="微软雅黑" panose="020B0503020204020204" pitchFamily="34" charset="-122"/>
            </a:endParaRPr>
          </a:p>
          <a:p>
            <a:pPr marL="285750" indent="-285750">
              <a:buFont typeface="Arial" panose="020B0604020202020204" pitchFamily="34" charset="0"/>
              <a:buChar char="•"/>
            </a:pPr>
            <a:r>
              <a:rPr lang="en-GB" sz="1400" b="1" u="sng" dirty="0">
                <a:solidFill>
                  <a:srgbClr val="C00000"/>
                </a:solidFill>
                <a:latin typeface="微软雅黑" panose="020B0503020204020204" pitchFamily="34" charset="-122"/>
                <a:ea typeface="微软雅黑" panose="020B0503020204020204" pitchFamily="34" charset="-122"/>
              </a:rPr>
              <a:t>tailored from 4.3.43 </a:t>
            </a:r>
            <a:r>
              <a:rPr lang="en-GB" sz="1400" b="1" u="sng" dirty="0" err="1">
                <a:solidFill>
                  <a:srgbClr val="C00000"/>
                </a:solidFill>
                <a:latin typeface="微软雅黑" panose="020B0503020204020204" pitchFamily="34" charset="-122"/>
                <a:ea typeface="微软雅黑" panose="020B0503020204020204" pitchFamily="34" charset="-122"/>
              </a:rPr>
              <a:t>ProcessMonitor</a:t>
            </a:r>
            <a:r>
              <a:rPr lang="en-GB" sz="1400" b="1" u="sng" dirty="0">
                <a:solidFill>
                  <a:srgbClr val="C00000"/>
                </a:solidFill>
                <a:latin typeface="微软雅黑" panose="020B0503020204020204" pitchFamily="34" charset="-122"/>
                <a:ea typeface="微软雅黑" panose="020B0503020204020204" pitchFamily="34" charset="-122"/>
              </a:rPr>
              <a:t> &lt;&lt;</a:t>
            </a:r>
            <a:r>
              <a:rPr lang="en-GB" sz="1400" b="1" u="sng" dirty="0" err="1">
                <a:solidFill>
                  <a:srgbClr val="C00000"/>
                </a:solidFill>
                <a:latin typeface="微软雅黑" panose="020B0503020204020204" pitchFamily="34" charset="-122"/>
                <a:ea typeface="微软雅黑" panose="020B0503020204020204" pitchFamily="34" charset="-122"/>
              </a:rPr>
              <a:t>DataType</a:t>
            </a:r>
            <a:r>
              <a:rPr lang="en-GB" sz="1400" b="1" u="sng" dirty="0">
                <a:solidFill>
                  <a:srgbClr val="C00000"/>
                </a:solidFill>
                <a:latin typeface="微软雅黑" panose="020B0503020204020204" pitchFamily="34" charset="-122"/>
                <a:ea typeface="微软雅黑" panose="020B0503020204020204" pitchFamily="34" charset="-122"/>
              </a:rPr>
              <a:t>&gt;&gt; of 28.622</a:t>
            </a:r>
            <a:endParaRPr kumimoji="1" lang="en-GB" sz="1400" dirty="0">
              <a:solidFill>
                <a:srgbClr val="000000"/>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60679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0405108-333E-41CE-B01D-81C1BA6E545C}"/>
              </a:ext>
            </a:extLst>
          </p:cNvPr>
          <p:cNvSpPr txBox="1">
            <a:spLocks/>
          </p:cNvSpPr>
          <p:nvPr/>
        </p:nvSpPr>
        <p:spPr>
          <a:xfrm>
            <a:off x="1222870" y="2787365"/>
            <a:ext cx="8221835" cy="519616"/>
          </a:xfrm>
          <a:prstGeom prst="rect">
            <a:avLst/>
          </a:prstGeom>
        </p:spPr>
        <p:txBody>
          <a:bodyPr/>
          <a:lst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a:lstStyle>
          <a:p>
            <a:pPr defTabSz="914400"/>
            <a:r>
              <a:rPr lang="sv-SE" sz="4400" kern="0"/>
              <a:t>Thank you!</a:t>
            </a:r>
            <a:endParaRPr lang="sv-SE" sz="4400" kern="0" dirty="0"/>
          </a:p>
        </p:txBody>
      </p:sp>
    </p:spTree>
    <p:extLst>
      <p:ext uri="{BB962C8B-B14F-4D97-AF65-F5344CB8AC3E}">
        <p14:creationId xmlns:p14="http://schemas.microsoft.com/office/powerpoint/2010/main" val="32520223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275</TotalTime>
  <Words>472</Words>
  <Application>Microsoft Office PowerPoint</Application>
  <PresentationFormat>自定义</PresentationFormat>
  <Paragraphs>72</Paragraphs>
  <Slides>7</Slides>
  <Notes>2</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7</vt:i4>
      </vt:variant>
    </vt:vector>
  </HeadingPairs>
  <TitlesOfParts>
    <vt:vector size="16" baseType="lpstr">
      <vt:lpstr>.AppleSystemUIFont</vt:lpstr>
      <vt:lpstr>宋体</vt:lpstr>
      <vt:lpstr>微软雅黑</vt:lpstr>
      <vt:lpstr>微软雅黑</vt:lpstr>
      <vt:lpstr>Arial</vt:lpstr>
      <vt:lpstr>Calibri</vt:lpstr>
      <vt:lpstr>Courier New</vt:lpstr>
      <vt:lpstr>Times New Roman</vt:lpstr>
      <vt:lpstr>Office Theme</vt:lpstr>
      <vt:lpstr>To support async – analysis of CreateMOI and allocateNsi  Rapporteur call, July 28th, 2022</vt:lpstr>
      <vt:lpstr>PowerPoint 演示文稿</vt:lpstr>
      <vt:lpstr>PowerPoint 演示文稿</vt:lpstr>
      <vt:lpstr>PowerPoint 演示文稿</vt:lpstr>
      <vt:lpstr>PowerPoint 演示文稿</vt:lpstr>
      <vt:lpstr>PowerPoint 演示文稿</vt:lpstr>
      <vt:lpstr>PowerPoint 演示文稿</vt:lpstr>
    </vt:vector>
  </TitlesOfParts>
  <Company>Huawei Technologies Co.,Ltd.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Huawei</dc:creator>
  <cp:lastModifiedBy>Huawei Kai</cp:lastModifiedBy>
  <cp:revision>31</cp:revision>
  <dcterms:created xsi:type="dcterms:W3CDTF">2022-06-29T02:58:37Z</dcterms:created>
  <dcterms:modified xsi:type="dcterms:W3CDTF">2022-07-28T01:55:18Z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(3)AfYUS/cGeSuDJBg3hk0us7nd9nMXQO2skoLrdQGnz3dKDSX/p7wPlga8la+hWF5tmTPDx+fS
tL8EBg3I6jymGsGfHADIvmqFIOK+EDPcD1ECCNem5EpDxdDvpvhrH5uYBqLDmPzVpxGECc9U
XdJ2OKRFLLElO8mnshMtp72tc9VdpLDxIIaIe03MQ/VkCj1p7WBofl1kLtWFcz25Ri2MSlcW
wADRXG+p7+3mpZ74Oi</vt:lpwstr>
  </property>
  <property fmtid="{D5CDD505-2E9C-101B-9397-08002B2CF9AE}" pid="3" name="_2015_ms_pID_7253431">
    <vt:lpwstr>GZsX3T32QR0NHsxO+BLJbnp509C63zKcbjK6LSECSx0bR2P+Zdnse2
RxVhrM0Vn5efNaWIVgwSjPFQ0wJSZXs3BvonwZJshvK/HDhm3meV2F6ixjdHrORnQWIvaQJz
ygTHXHAFCbh2lfvYhdSe540icECyD+KdL2M6J/Qk0Ln56GH/WkdbSKqxp4i418QqGnWwvGi+
9gGLMOHt6JLDN+AGg4PwvL9MRmaBjTuxx7we</vt:lpwstr>
  </property>
  <property fmtid="{D5CDD505-2E9C-101B-9397-08002B2CF9AE}" pid="4" name="_2015_ms_pID_7253432">
    <vt:lpwstr>GA==</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1658722764</vt:lpwstr>
  </property>
</Properties>
</file>