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23"/>
  </p:notesMasterIdLst>
  <p:handoutMasterIdLst>
    <p:handoutMasterId r:id="rId24"/>
  </p:handoutMasterIdLst>
  <p:sldIdLst>
    <p:sldId id="303" r:id="rId2"/>
    <p:sldId id="875" r:id="rId3"/>
    <p:sldId id="897" r:id="rId4"/>
    <p:sldId id="908" r:id="rId5"/>
    <p:sldId id="882" r:id="rId6"/>
    <p:sldId id="898" r:id="rId7"/>
    <p:sldId id="900" r:id="rId8"/>
    <p:sldId id="902" r:id="rId9"/>
    <p:sldId id="911" r:id="rId10"/>
    <p:sldId id="903" r:id="rId11"/>
    <p:sldId id="904" r:id="rId12"/>
    <p:sldId id="889" r:id="rId13"/>
    <p:sldId id="910" r:id="rId14"/>
    <p:sldId id="912" r:id="rId15"/>
    <p:sldId id="905" r:id="rId16"/>
    <p:sldId id="906" r:id="rId17"/>
    <p:sldId id="896" r:id="rId18"/>
    <p:sldId id="907" r:id="rId19"/>
    <p:sldId id="901" r:id="rId20"/>
    <p:sldId id="913" r:id="rId21"/>
    <p:sldId id="704" r:id="rId22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FF"/>
    <a:srgbClr val="0000FF"/>
    <a:srgbClr val="FF3300"/>
    <a:srgbClr val="C1E442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03E164-E591-4A6E-A6DF-BF4F15539281}" v="107" dt="2021-11-03T18:56:34.922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61" d="100"/>
          <a:sy n="61" d="100"/>
        </p:scale>
        <p:origin x="62" y="7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ou, Joey" userId="c6adf341-5379-406f-aeb7-2ecff04a499f" providerId="ADAL" clId="{8303E164-E591-4A6E-A6DF-BF4F15539281}"/>
    <pc:docChg chg="undo redo custSel addSld delSld modSld sldOrd modMainMaster">
      <pc:chgData name="Chou, Joey" userId="c6adf341-5379-406f-aeb7-2ecff04a499f" providerId="ADAL" clId="{8303E164-E591-4A6E-A6DF-BF4F15539281}" dt="2021-11-04T01:35:44.693" v="2785" actId="20577"/>
      <pc:docMkLst>
        <pc:docMk/>
      </pc:docMkLst>
      <pc:sldChg chg="modSp mod">
        <pc:chgData name="Chou, Joey" userId="c6adf341-5379-406f-aeb7-2ecff04a499f" providerId="ADAL" clId="{8303E164-E591-4A6E-A6DF-BF4F15539281}" dt="2021-11-03T18:53:33.238" v="2593" actId="33524"/>
        <pc:sldMkLst>
          <pc:docMk/>
          <pc:sldMk cId="0" sldId="303"/>
        </pc:sldMkLst>
        <pc:spChg chg="mod">
          <ac:chgData name="Chou, Joey" userId="c6adf341-5379-406f-aeb7-2ecff04a499f" providerId="ADAL" clId="{8303E164-E591-4A6E-A6DF-BF4F15539281}" dt="2021-11-03T18:53:33.238" v="2593" actId="33524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ou, Joey" userId="c6adf341-5379-406f-aeb7-2ecff04a499f" providerId="ADAL" clId="{8303E164-E591-4A6E-A6DF-BF4F15539281}" dt="2021-11-03T18:54:06.170" v="2596" actId="255"/>
        <pc:sldMkLst>
          <pc:docMk/>
          <pc:sldMk cId="756021705" sldId="875"/>
        </pc:sldMkLst>
        <pc:spChg chg="mod">
          <ac:chgData name="Chou, Joey" userId="c6adf341-5379-406f-aeb7-2ecff04a499f" providerId="ADAL" clId="{8303E164-E591-4A6E-A6DF-BF4F15539281}" dt="2021-11-03T18:54:06.170" v="2596" actId="255"/>
          <ac:spMkLst>
            <pc:docMk/>
            <pc:sldMk cId="756021705" sldId="875"/>
            <ac:spMk id="3" creationId="{00000000-0000-0000-0000-000000000000}"/>
          </ac:spMkLst>
        </pc:spChg>
      </pc:sldChg>
      <pc:sldChg chg="addSp delSp modSp mod">
        <pc:chgData name="Chou, Joey" userId="c6adf341-5379-406f-aeb7-2ecff04a499f" providerId="ADAL" clId="{8303E164-E591-4A6E-A6DF-BF4F15539281}" dt="2021-11-03T18:29:12.112" v="2210" actId="1076"/>
        <pc:sldMkLst>
          <pc:docMk/>
          <pc:sldMk cId="2248153461" sldId="882"/>
        </pc:sldMkLst>
        <pc:spChg chg="mod">
          <ac:chgData name="Chou, Joey" userId="c6adf341-5379-406f-aeb7-2ecff04a499f" providerId="ADAL" clId="{8303E164-E591-4A6E-A6DF-BF4F15539281}" dt="2021-11-03T18:28:53.628" v="2209" actId="14100"/>
          <ac:spMkLst>
            <pc:docMk/>
            <pc:sldMk cId="2248153461" sldId="882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7T19:27:26.501" v="2133" actId="20577"/>
          <ac:spMkLst>
            <pc:docMk/>
            <pc:sldMk cId="2248153461" sldId="882"/>
            <ac:spMk id="5" creationId="{00000000-0000-0000-0000-000000000000}"/>
          </ac:spMkLst>
        </pc:spChg>
        <pc:spChg chg="add mod">
          <ac:chgData name="Chou, Joey" userId="c6adf341-5379-406f-aeb7-2ecff04a499f" providerId="ADAL" clId="{8303E164-E591-4A6E-A6DF-BF4F15539281}" dt="2021-10-27T20:17:55.971" v="2134"/>
          <ac:spMkLst>
            <pc:docMk/>
            <pc:sldMk cId="2248153461" sldId="882"/>
            <ac:spMk id="6" creationId="{B9832C4A-83BE-4825-8499-14654418C88B}"/>
          </ac:spMkLst>
        </pc:spChg>
        <pc:graphicFrameChg chg="add del mod modGraphic">
          <ac:chgData name="Chou, Joey" userId="c6adf341-5379-406f-aeb7-2ecff04a499f" providerId="ADAL" clId="{8303E164-E591-4A6E-A6DF-BF4F15539281}" dt="2021-10-22T21:13:05.032" v="113" actId="478"/>
          <ac:graphicFrameMkLst>
            <pc:docMk/>
            <pc:sldMk cId="2248153461" sldId="882"/>
            <ac:graphicFrameMk id="3" creationId="{3D79551C-CC64-4FF8-B062-1892BFB5ACE7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1-03T18:29:12.112" v="2210" actId="1076"/>
          <ac:graphicFrameMkLst>
            <pc:docMk/>
            <pc:sldMk cId="2248153461" sldId="882"/>
            <ac:graphicFrameMk id="3" creationId="{DDD72BC7-8758-4CC0-B44A-EA016143F2FE}"/>
          </ac:graphicFrameMkLst>
        </pc:graphicFrameChg>
        <pc:graphicFrameChg chg="add del mod modGraphic">
          <ac:chgData name="Chou, Joey" userId="c6adf341-5379-406f-aeb7-2ecff04a499f" providerId="ADAL" clId="{8303E164-E591-4A6E-A6DF-BF4F15539281}" dt="2021-10-26T20:24:40.666" v="1621" actId="478"/>
          <ac:graphicFrameMkLst>
            <pc:docMk/>
            <pc:sldMk cId="2248153461" sldId="882"/>
            <ac:graphicFrameMk id="4" creationId="{13A5B593-7369-4F13-8086-11CBD821D700}"/>
          </ac:graphicFrameMkLst>
        </pc:graphicFrameChg>
        <pc:graphicFrameChg chg="add del mod">
          <ac:chgData name="Chou, Joey" userId="c6adf341-5379-406f-aeb7-2ecff04a499f" providerId="ADAL" clId="{8303E164-E591-4A6E-A6DF-BF4F15539281}" dt="2021-10-22T21:17:46.963" v="136"/>
          <ac:graphicFrameMkLst>
            <pc:docMk/>
            <pc:sldMk cId="2248153461" sldId="882"/>
            <ac:graphicFrameMk id="6" creationId="{4D0110D7-A97B-49CA-ABD1-6C556B4D827C}"/>
          </ac:graphicFrameMkLst>
        </pc:graphicFrameChg>
        <pc:graphicFrameChg chg="add del mod modGraphic">
          <ac:chgData name="Chou, Joey" userId="c6adf341-5379-406f-aeb7-2ecff04a499f" providerId="ADAL" clId="{8303E164-E591-4A6E-A6DF-BF4F15539281}" dt="2021-10-22T21:21:13.039" v="157" actId="478"/>
          <ac:graphicFrameMkLst>
            <pc:docMk/>
            <pc:sldMk cId="2248153461" sldId="882"/>
            <ac:graphicFrameMk id="7" creationId="{5E047E5B-CED4-47BC-A814-ADFB2EDB72C6}"/>
          </ac:graphicFrameMkLst>
        </pc:graphicFrameChg>
        <pc:graphicFrameChg chg="add del">
          <ac:chgData name="Chou, Joey" userId="c6adf341-5379-406f-aeb7-2ecff04a499f" providerId="ADAL" clId="{8303E164-E591-4A6E-A6DF-BF4F15539281}" dt="2021-10-22T21:20:51.506" v="153"/>
          <ac:graphicFrameMkLst>
            <pc:docMk/>
            <pc:sldMk cId="2248153461" sldId="882"/>
            <ac:graphicFrameMk id="8" creationId="{DE79A9D4-E6E3-466E-AA26-5A86271284FE}"/>
          </ac:graphicFrameMkLst>
        </pc:graphicFrameChg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3807796911" sldId="883"/>
        </pc:sldMkLst>
      </pc:sldChg>
      <pc:sldChg chg="del">
        <pc:chgData name="Chou, Joey" userId="c6adf341-5379-406f-aeb7-2ecff04a499f" providerId="ADAL" clId="{8303E164-E591-4A6E-A6DF-BF4F15539281}" dt="2021-10-22T20:58:35.921" v="0" actId="47"/>
        <pc:sldMkLst>
          <pc:docMk/>
          <pc:sldMk cId="3524838627" sldId="886"/>
        </pc:sldMkLst>
      </pc:sldChg>
      <pc:sldChg chg="addSp delSp modSp mod ord">
        <pc:chgData name="Chou, Joey" userId="c6adf341-5379-406f-aeb7-2ecff04a499f" providerId="ADAL" clId="{8303E164-E591-4A6E-A6DF-BF4F15539281}" dt="2021-11-03T18:37:01.004" v="2225" actId="1076"/>
        <pc:sldMkLst>
          <pc:docMk/>
          <pc:sldMk cId="3019784736" sldId="889"/>
        </pc:sldMkLst>
        <pc:spChg chg="del">
          <ac:chgData name="Chou, Joey" userId="c6adf341-5379-406f-aeb7-2ecff04a499f" providerId="ADAL" clId="{8303E164-E591-4A6E-A6DF-BF4F15539281}" dt="2021-10-25T21:39:18.955" v="368" actId="478"/>
          <ac:spMkLst>
            <pc:docMk/>
            <pc:sldMk cId="3019784736" sldId="889"/>
            <ac:spMk id="5" creationId="{00000000-0000-0000-0000-000000000000}"/>
          </ac:spMkLst>
        </pc:spChg>
        <pc:spChg chg="del">
          <ac:chgData name="Chou, Joey" userId="c6adf341-5379-406f-aeb7-2ecff04a499f" providerId="ADAL" clId="{8303E164-E591-4A6E-A6DF-BF4F15539281}" dt="2021-10-25T21:54:38.901" v="467" actId="478"/>
          <ac:spMkLst>
            <pc:docMk/>
            <pc:sldMk cId="3019784736" sldId="889"/>
            <ac:spMk id="7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0-25T21:54:48.845" v="469" actId="478"/>
          <ac:spMkLst>
            <pc:docMk/>
            <pc:sldMk cId="3019784736" sldId="889"/>
            <ac:spMk id="11" creationId="{7843C3AE-5DCA-4E31-A6F4-68E2FCAD05DE}"/>
          </ac:spMkLst>
        </pc:spChg>
        <pc:spChg chg="add mod">
          <ac:chgData name="Chou, Joey" userId="c6adf341-5379-406f-aeb7-2ecff04a499f" providerId="ADAL" clId="{8303E164-E591-4A6E-A6DF-BF4F15539281}" dt="2021-10-28T18:53:07.855" v="2199" actId="14100"/>
          <ac:spMkLst>
            <pc:docMk/>
            <pc:sldMk cId="3019784736" sldId="889"/>
            <ac:spMk id="12" creationId="{043BF1EA-FC48-4FD1-8646-E38567D79888}"/>
          </ac:spMkLst>
        </pc:spChg>
        <pc:picChg chg="add mod">
          <ac:chgData name="Chou, Joey" userId="c6adf341-5379-406f-aeb7-2ecff04a499f" providerId="ADAL" clId="{8303E164-E591-4A6E-A6DF-BF4F15539281}" dt="2021-11-03T18:37:01.004" v="2225" actId="1076"/>
          <ac:picMkLst>
            <pc:docMk/>
            <pc:sldMk cId="3019784736" sldId="889"/>
            <ac:picMk id="3" creationId="{08E065A3-575B-4352-A5F4-778FD986EF9E}"/>
          </ac:picMkLst>
        </pc:picChg>
        <pc:picChg chg="add del mod">
          <ac:chgData name="Chou, Joey" userId="c6adf341-5379-406f-aeb7-2ecff04a499f" providerId="ADAL" clId="{8303E164-E591-4A6E-A6DF-BF4F15539281}" dt="2021-10-27T16:13:29.683" v="2116" actId="478"/>
          <ac:picMkLst>
            <pc:docMk/>
            <pc:sldMk cId="3019784736" sldId="889"/>
            <ac:picMk id="3" creationId="{5DE69C49-6322-4A42-B364-1B16D73123E5}"/>
          </ac:picMkLst>
        </pc:picChg>
        <pc:picChg chg="add del mod">
          <ac:chgData name="Chou, Joey" userId="c6adf341-5379-406f-aeb7-2ecff04a499f" providerId="ADAL" clId="{8303E164-E591-4A6E-A6DF-BF4F15539281}" dt="2021-10-25T21:50:57.969" v="394" actId="478"/>
          <ac:picMkLst>
            <pc:docMk/>
            <pc:sldMk cId="3019784736" sldId="889"/>
            <ac:picMk id="3" creationId="{A87CC81E-60C7-4CBD-A7BA-C44746E8A164}"/>
          </ac:picMkLst>
        </pc:picChg>
        <pc:picChg chg="add del mod">
          <ac:chgData name="Chou, Joey" userId="c6adf341-5379-406f-aeb7-2ecff04a499f" providerId="ADAL" clId="{8303E164-E591-4A6E-A6DF-BF4F15539281}" dt="2021-11-03T18:36:44.534" v="2220" actId="478"/>
          <ac:picMkLst>
            <pc:docMk/>
            <pc:sldMk cId="3019784736" sldId="889"/>
            <ac:picMk id="5" creationId="{996D910B-F0B2-4DC8-912E-7FB7BC9951E3}"/>
          </ac:picMkLst>
        </pc:picChg>
        <pc:picChg chg="add del">
          <ac:chgData name="Chou, Joey" userId="c6adf341-5379-406f-aeb7-2ecff04a499f" providerId="ADAL" clId="{8303E164-E591-4A6E-A6DF-BF4F15539281}" dt="2021-10-25T21:52:17.273" v="399" actId="478"/>
          <ac:picMkLst>
            <pc:docMk/>
            <pc:sldMk cId="3019784736" sldId="889"/>
            <ac:picMk id="6" creationId="{E825B1FD-23F7-4C7A-9C85-CC8995092F0A}"/>
          </ac:picMkLst>
        </pc:picChg>
        <pc:picChg chg="add del mod">
          <ac:chgData name="Chou, Joey" userId="c6adf341-5379-406f-aeb7-2ecff04a499f" providerId="ADAL" clId="{8303E164-E591-4A6E-A6DF-BF4F15539281}" dt="2021-10-26T21:11:52.040" v="1826" actId="478"/>
          <ac:picMkLst>
            <pc:docMk/>
            <pc:sldMk cId="3019784736" sldId="889"/>
            <ac:picMk id="9" creationId="{A67E97C6-72DD-482A-918C-A2B1F8342C53}"/>
          </ac:picMkLst>
        </pc:picChg>
        <pc:picChg chg="add del mod">
          <ac:chgData name="Chou, Joey" userId="c6adf341-5379-406f-aeb7-2ecff04a499f" providerId="ADAL" clId="{8303E164-E591-4A6E-A6DF-BF4F15539281}" dt="2021-10-25T21:52:49.947" v="406"/>
          <ac:picMkLst>
            <pc:docMk/>
            <pc:sldMk cId="3019784736" sldId="889"/>
            <ac:picMk id="10" creationId="{EAFB8E6E-26A6-4895-BC3A-31E7C113199A}"/>
          </ac:picMkLst>
        </pc:picChg>
      </pc:sldChg>
      <pc:sldChg chg="del">
        <pc:chgData name="Chou, Joey" userId="c6adf341-5379-406f-aeb7-2ecff04a499f" providerId="ADAL" clId="{8303E164-E591-4A6E-A6DF-BF4F15539281}" dt="2021-10-22T20:58:35.921" v="0" actId="47"/>
        <pc:sldMkLst>
          <pc:docMk/>
          <pc:sldMk cId="1541806091" sldId="891"/>
        </pc:sldMkLst>
      </pc:sldChg>
      <pc:sldChg chg="modSp del ord">
        <pc:chgData name="Chou, Joey" userId="c6adf341-5379-406f-aeb7-2ecff04a499f" providerId="ADAL" clId="{8303E164-E591-4A6E-A6DF-BF4F15539281}" dt="2021-10-26T23:50:27.588" v="2024" actId="47"/>
        <pc:sldMkLst>
          <pc:docMk/>
          <pc:sldMk cId="79558209" sldId="892"/>
        </pc:sldMkLst>
        <pc:spChg chg="mod">
          <ac:chgData name="Chou, Joey" userId="c6adf341-5379-406f-aeb7-2ecff04a499f" providerId="ADAL" clId="{8303E164-E591-4A6E-A6DF-BF4F15539281}" dt="2021-10-25T22:00:22.812" v="617" actId="14100"/>
          <ac:spMkLst>
            <pc:docMk/>
            <pc:sldMk cId="79558209" sldId="892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5T22:00:19.918" v="616" actId="1076"/>
          <ac:spMkLst>
            <pc:docMk/>
            <pc:sldMk cId="79558209" sldId="892"/>
            <ac:spMk id="7" creationId="{00000000-0000-0000-0000-000000000000}"/>
          </ac:spMkLst>
        </pc:spChg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1004403083" sldId="893"/>
        </pc:sldMkLst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4116420813" sldId="894"/>
        </pc:sldMkLst>
      </pc:sldChg>
      <pc:sldChg chg="addSp delSp modSp mod ord">
        <pc:chgData name="Chou, Joey" userId="c6adf341-5379-406f-aeb7-2ecff04a499f" providerId="ADAL" clId="{8303E164-E591-4A6E-A6DF-BF4F15539281}" dt="2021-11-03T18:50:10.401" v="2513" actId="20577"/>
        <pc:sldMkLst>
          <pc:docMk/>
          <pc:sldMk cId="490684874" sldId="896"/>
        </pc:sldMkLst>
        <pc:spChg chg="mod">
          <ac:chgData name="Chou, Joey" userId="c6adf341-5379-406f-aeb7-2ecff04a499f" providerId="ADAL" clId="{8303E164-E591-4A6E-A6DF-BF4F15539281}" dt="2021-10-26T23:27:24.449" v="1905" actId="20577"/>
          <ac:spMkLst>
            <pc:docMk/>
            <pc:sldMk cId="490684874" sldId="896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50:10.401" v="2513" actId="20577"/>
          <ac:spMkLst>
            <pc:docMk/>
            <pc:sldMk cId="490684874" sldId="896"/>
            <ac:spMk id="6" creationId="{00000000-0000-0000-0000-000000000000}"/>
          </ac:spMkLst>
        </pc:spChg>
        <pc:graphicFrameChg chg="add del mod modGraphic">
          <ac:chgData name="Chou, Joey" userId="c6adf341-5379-406f-aeb7-2ecff04a499f" providerId="ADAL" clId="{8303E164-E591-4A6E-A6DF-BF4F15539281}" dt="2021-10-26T23:25:50.504" v="1890" actId="478"/>
          <ac:graphicFrameMkLst>
            <pc:docMk/>
            <pc:sldMk cId="490684874" sldId="896"/>
            <ac:graphicFrameMk id="2" creationId="{45AE799F-0D46-4CFE-8632-A6DB6027B1C4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0-26T23:26:22.660" v="1895" actId="14100"/>
          <ac:graphicFrameMkLst>
            <pc:docMk/>
            <pc:sldMk cId="490684874" sldId="896"/>
            <ac:graphicFrameMk id="3" creationId="{1F0AA4DB-637B-4AD9-91E4-B70306E2DF50}"/>
          </ac:graphicFrameMkLst>
        </pc:graphicFrameChg>
      </pc:sldChg>
      <pc:sldChg chg="modSp mod">
        <pc:chgData name="Chou, Joey" userId="c6adf341-5379-406f-aeb7-2ecff04a499f" providerId="ADAL" clId="{8303E164-E591-4A6E-A6DF-BF4F15539281}" dt="2021-10-22T21:03:01.455" v="54" actId="14100"/>
        <pc:sldMkLst>
          <pc:docMk/>
          <pc:sldMk cId="466042805" sldId="897"/>
        </pc:sldMkLst>
        <pc:spChg chg="mod">
          <ac:chgData name="Chou, Joey" userId="c6adf341-5379-406f-aeb7-2ecff04a499f" providerId="ADAL" clId="{8303E164-E591-4A6E-A6DF-BF4F15539281}" dt="2021-10-22T21:01:34.062" v="42" actId="255"/>
          <ac:spMkLst>
            <pc:docMk/>
            <pc:sldMk cId="466042805" sldId="897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2T21:03:01.455" v="54" actId="14100"/>
          <ac:spMkLst>
            <pc:docMk/>
            <pc:sldMk cId="466042805" sldId="897"/>
            <ac:spMk id="5" creationId="{00000000-0000-0000-0000-000000000000}"/>
          </ac:spMkLst>
        </pc:spChg>
      </pc:sldChg>
      <pc:sldChg chg="addSp delSp modSp add mod">
        <pc:chgData name="Chou, Joey" userId="c6adf341-5379-406f-aeb7-2ecff04a499f" providerId="ADAL" clId="{8303E164-E591-4A6E-A6DF-BF4F15539281}" dt="2021-11-03T18:29:23.357" v="2213" actId="1076"/>
        <pc:sldMkLst>
          <pc:docMk/>
          <pc:sldMk cId="1561963607" sldId="898"/>
        </pc:sldMkLst>
        <pc:spChg chg="del mod">
          <ac:chgData name="Chou, Joey" userId="c6adf341-5379-406f-aeb7-2ecff04a499f" providerId="ADAL" clId="{8303E164-E591-4A6E-A6DF-BF4F15539281}" dt="2021-10-26T19:05:15.406" v="1601" actId="478"/>
          <ac:spMkLst>
            <pc:docMk/>
            <pc:sldMk cId="1561963607" sldId="898"/>
            <ac:spMk id="2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0-26T19:05:30.475" v="1603" actId="478"/>
          <ac:spMkLst>
            <pc:docMk/>
            <pc:sldMk cId="1561963607" sldId="898"/>
            <ac:spMk id="3" creationId="{8D7D4DD4-266C-47F8-BBE2-DFA647250750}"/>
          </ac:spMkLst>
        </pc:spChg>
        <pc:spChg chg="mod">
          <ac:chgData name="Chou, Joey" userId="c6adf341-5379-406f-aeb7-2ecff04a499f" providerId="ADAL" clId="{8303E164-E591-4A6E-A6DF-BF4F15539281}" dt="2021-10-26T20:38:15.754" v="1808" actId="20577"/>
          <ac:spMkLst>
            <pc:docMk/>
            <pc:sldMk cId="1561963607" sldId="898"/>
            <ac:spMk id="5" creationId="{00000000-0000-0000-0000-000000000000}"/>
          </ac:spMkLst>
        </pc:spChg>
        <pc:spChg chg="add mod">
          <ac:chgData name="Chou, Joey" userId="c6adf341-5379-406f-aeb7-2ecff04a499f" providerId="ADAL" clId="{8303E164-E591-4A6E-A6DF-BF4F15539281}" dt="2021-11-03T18:29:23.357" v="2213" actId="1076"/>
          <ac:spMkLst>
            <pc:docMk/>
            <pc:sldMk cId="1561963607" sldId="898"/>
            <ac:spMk id="6" creationId="{806AED9D-DE02-406F-BAF2-C603D7CE8447}"/>
          </ac:spMkLst>
        </pc:spChg>
        <pc:graphicFrameChg chg="del">
          <ac:chgData name="Chou, Joey" userId="c6adf341-5379-406f-aeb7-2ecff04a499f" providerId="ADAL" clId="{8303E164-E591-4A6E-A6DF-BF4F15539281}" dt="2021-10-22T21:21:02.908" v="155" actId="478"/>
          <ac:graphicFrameMkLst>
            <pc:docMk/>
            <pc:sldMk cId="1561963607" sldId="898"/>
            <ac:graphicFrameMk id="4" creationId="{13A5B593-7369-4F13-8086-11CBD821D700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0-27T16:11:36.197" v="2109" actId="20577"/>
          <ac:graphicFrameMkLst>
            <pc:docMk/>
            <pc:sldMk cId="1561963607" sldId="898"/>
            <ac:graphicFrameMk id="4" creationId="{154B5BC3-476A-4CA8-91F2-375A310A92AA}"/>
          </ac:graphicFrameMkLst>
        </pc:graphicFrameChg>
        <pc:graphicFrameChg chg="del mod modGraphic">
          <ac:chgData name="Chou, Joey" userId="c6adf341-5379-406f-aeb7-2ecff04a499f" providerId="ADAL" clId="{8303E164-E591-4A6E-A6DF-BF4F15539281}" dt="2021-10-26T20:29:04.940" v="1709" actId="478"/>
          <ac:graphicFrameMkLst>
            <pc:docMk/>
            <pc:sldMk cId="1561963607" sldId="898"/>
            <ac:graphicFrameMk id="7" creationId="{5E047E5B-CED4-47BC-A814-ADFB2EDB72C6}"/>
          </ac:graphicFrameMkLst>
        </pc:graphicFrameChg>
      </pc:sldChg>
      <pc:sldChg chg="addSp delSp modSp add del mod">
        <pc:chgData name="Chou, Joey" userId="c6adf341-5379-406f-aeb7-2ecff04a499f" providerId="ADAL" clId="{8303E164-E591-4A6E-A6DF-BF4F15539281}" dt="2021-10-25T21:52:18.408" v="400" actId="47"/>
        <pc:sldMkLst>
          <pc:docMk/>
          <pc:sldMk cId="292399787" sldId="899"/>
        </pc:sldMkLst>
        <pc:picChg chg="del">
          <ac:chgData name="Chou, Joey" userId="c6adf341-5379-406f-aeb7-2ecff04a499f" providerId="ADAL" clId="{8303E164-E591-4A6E-A6DF-BF4F15539281}" dt="2021-10-25T21:40:17.592" v="375" actId="478"/>
          <ac:picMkLst>
            <pc:docMk/>
            <pc:sldMk cId="292399787" sldId="899"/>
            <ac:picMk id="3" creationId="{A87CC81E-60C7-4CBD-A7BA-C44746E8A164}"/>
          </ac:picMkLst>
        </pc:picChg>
        <pc:picChg chg="add del mod">
          <ac:chgData name="Chou, Joey" userId="c6adf341-5379-406f-aeb7-2ecff04a499f" providerId="ADAL" clId="{8303E164-E591-4A6E-A6DF-BF4F15539281}" dt="2021-10-25T21:50:55.562" v="393" actId="478"/>
          <ac:picMkLst>
            <pc:docMk/>
            <pc:sldMk cId="292399787" sldId="899"/>
            <ac:picMk id="4" creationId="{EB3A5C83-F70E-42DD-8EAD-ADAD6D59AC40}"/>
          </ac:picMkLst>
        </pc:picChg>
        <pc:picChg chg="add">
          <ac:chgData name="Chou, Joey" userId="c6adf341-5379-406f-aeb7-2ecff04a499f" providerId="ADAL" clId="{8303E164-E591-4A6E-A6DF-BF4F15539281}" dt="2021-10-25T21:51:26.165" v="396" actId="22"/>
          <ac:picMkLst>
            <pc:docMk/>
            <pc:sldMk cId="292399787" sldId="899"/>
            <ac:picMk id="6" creationId="{CF8B683E-64B6-48C3-9175-F89629284038}"/>
          </ac:picMkLst>
        </pc:picChg>
      </pc:sldChg>
      <pc:sldChg chg="addSp delSp modSp add mod ord">
        <pc:chgData name="Chou, Joey" userId="c6adf341-5379-406f-aeb7-2ecff04a499f" providerId="ADAL" clId="{8303E164-E591-4A6E-A6DF-BF4F15539281}" dt="2021-11-03T18:36:11.289" v="2219" actId="1076"/>
        <pc:sldMkLst>
          <pc:docMk/>
          <pc:sldMk cId="1941705147" sldId="900"/>
        </pc:sldMkLst>
        <pc:spChg chg="mod">
          <ac:chgData name="Chou, Joey" userId="c6adf341-5379-406f-aeb7-2ecff04a499f" providerId="ADAL" clId="{8303E164-E591-4A6E-A6DF-BF4F15539281}" dt="2021-10-28T18:53:13.721" v="2200" actId="14100"/>
          <ac:spMkLst>
            <pc:docMk/>
            <pc:sldMk cId="1941705147" sldId="900"/>
            <ac:spMk id="7" creationId="{00000000-0000-0000-0000-000000000000}"/>
          </ac:spMkLst>
        </pc:spChg>
        <pc:picChg chg="add mod">
          <ac:chgData name="Chou, Joey" userId="c6adf341-5379-406f-aeb7-2ecff04a499f" providerId="ADAL" clId="{8303E164-E591-4A6E-A6DF-BF4F15539281}" dt="2021-11-03T18:36:11.289" v="2219" actId="1076"/>
          <ac:picMkLst>
            <pc:docMk/>
            <pc:sldMk cId="1941705147" sldId="900"/>
            <ac:picMk id="3" creationId="{826DCBEB-46C6-4AFC-BF56-CF522FFE040E}"/>
          </ac:picMkLst>
        </pc:picChg>
        <pc:picChg chg="add del mod">
          <ac:chgData name="Chou, Joey" userId="c6adf341-5379-406f-aeb7-2ecff04a499f" providerId="ADAL" clId="{8303E164-E591-4A6E-A6DF-BF4F15539281}" dt="2021-10-26T20:40:13.781" v="1809" actId="478"/>
          <ac:picMkLst>
            <pc:docMk/>
            <pc:sldMk cId="1941705147" sldId="900"/>
            <ac:picMk id="3" creationId="{852C9606-83A5-41FD-8E44-45AE55B38ECB}"/>
          </ac:picMkLst>
        </pc:picChg>
        <pc:picChg chg="add del mod">
          <ac:chgData name="Chou, Joey" userId="c6adf341-5379-406f-aeb7-2ecff04a499f" providerId="ADAL" clId="{8303E164-E591-4A6E-A6DF-BF4F15539281}" dt="2021-10-27T16:12:48.266" v="2110" actId="478"/>
          <ac:picMkLst>
            <pc:docMk/>
            <pc:sldMk cId="1941705147" sldId="900"/>
            <ac:picMk id="4" creationId="{706971D9-0EBD-41D9-9D1B-1D29C2ED8528}"/>
          </ac:picMkLst>
        </pc:picChg>
        <pc:picChg chg="add del mod">
          <ac:chgData name="Chou, Joey" userId="c6adf341-5379-406f-aeb7-2ecff04a499f" providerId="ADAL" clId="{8303E164-E591-4A6E-A6DF-BF4F15539281}" dt="2021-11-03T18:35:52.506" v="2214" actId="478"/>
          <ac:picMkLst>
            <pc:docMk/>
            <pc:sldMk cId="1941705147" sldId="900"/>
            <ac:picMk id="6" creationId="{5C751F81-F863-480A-B802-16BBC9728F8A}"/>
          </ac:picMkLst>
        </pc:picChg>
        <pc:picChg chg="del">
          <ac:chgData name="Chou, Joey" userId="c6adf341-5379-406f-aeb7-2ecff04a499f" providerId="ADAL" clId="{8303E164-E591-4A6E-A6DF-BF4F15539281}" dt="2021-10-25T21:51:34.508" v="398" actId="478"/>
          <ac:picMkLst>
            <pc:docMk/>
            <pc:sldMk cId="1941705147" sldId="900"/>
            <ac:picMk id="6" creationId="{CF8B683E-64B6-48C3-9175-F89629284038}"/>
          </ac:picMkLst>
        </pc:picChg>
      </pc:sldChg>
      <pc:sldChg chg="addSp delSp modSp add mod">
        <pc:chgData name="Chou, Joey" userId="c6adf341-5379-406f-aeb7-2ecff04a499f" providerId="ADAL" clId="{8303E164-E591-4A6E-A6DF-BF4F15539281}" dt="2021-11-03T18:37:42.075" v="2231" actId="1076"/>
        <pc:sldMkLst>
          <pc:docMk/>
          <pc:sldMk cId="3424042064" sldId="901"/>
        </pc:sldMkLst>
        <pc:spChg chg="add del mod">
          <ac:chgData name="Chou, Joey" userId="c6adf341-5379-406f-aeb7-2ecff04a499f" providerId="ADAL" clId="{8303E164-E591-4A6E-A6DF-BF4F15539281}" dt="2021-10-25T21:55:09.559" v="479" actId="478"/>
          <ac:spMkLst>
            <pc:docMk/>
            <pc:sldMk cId="3424042064" sldId="901"/>
            <ac:spMk id="4" creationId="{43873338-7507-4695-A1A6-087375CC7D4F}"/>
          </ac:spMkLst>
        </pc:spChg>
        <pc:spChg chg="add mod">
          <ac:chgData name="Chou, Joey" userId="c6adf341-5379-406f-aeb7-2ecff04a499f" providerId="ADAL" clId="{8303E164-E591-4A6E-A6DF-BF4F15539281}" dt="2021-10-26T23:50:20.232" v="2023" actId="1076"/>
          <ac:spMkLst>
            <pc:docMk/>
            <pc:sldMk cId="3424042064" sldId="901"/>
            <ac:spMk id="6" creationId="{3A309619-1CA8-4D66-B66F-6266BA3FD26A}"/>
          </ac:spMkLst>
        </pc:spChg>
        <pc:spChg chg="del">
          <ac:chgData name="Chou, Joey" userId="c6adf341-5379-406f-aeb7-2ecff04a499f" providerId="ADAL" clId="{8303E164-E591-4A6E-A6DF-BF4F15539281}" dt="2021-10-25T21:55:07.943" v="478" actId="478"/>
          <ac:spMkLst>
            <pc:docMk/>
            <pc:sldMk cId="3424042064" sldId="901"/>
            <ac:spMk id="7" creationId="{00000000-0000-0000-0000-000000000000}"/>
          </ac:spMkLst>
        </pc:spChg>
        <pc:picChg chg="add del mod">
          <ac:chgData name="Chou, Joey" userId="c6adf341-5379-406f-aeb7-2ecff04a499f" providerId="ADAL" clId="{8303E164-E591-4A6E-A6DF-BF4F15539281}" dt="2021-10-26T23:50:06.081" v="2017" actId="478"/>
          <ac:picMkLst>
            <pc:docMk/>
            <pc:sldMk cId="3424042064" sldId="901"/>
            <ac:picMk id="3" creationId="{AC2C2834-F052-43FB-8E8B-35271AE8D456}"/>
          </ac:picMkLst>
        </pc:picChg>
        <pc:picChg chg="add mod">
          <ac:chgData name="Chou, Joey" userId="c6adf341-5379-406f-aeb7-2ecff04a499f" providerId="ADAL" clId="{8303E164-E591-4A6E-A6DF-BF4F15539281}" dt="2021-11-03T18:37:42.075" v="2231" actId="1076"/>
          <ac:picMkLst>
            <pc:docMk/>
            <pc:sldMk cId="3424042064" sldId="901"/>
            <ac:picMk id="3" creationId="{AFAF0BC5-05CA-4BE6-AF0B-8EE2EEE49B7B}"/>
          </ac:picMkLst>
        </pc:picChg>
        <pc:picChg chg="add del mod">
          <ac:chgData name="Chou, Joey" userId="c6adf341-5379-406f-aeb7-2ecff04a499f" providerId="ADAL" clId="{8303E164-E591-4A6E-A6DF-BF4F15539281}" dt="2021-10-27T16:14:32.106" v="2123" actId="478"/>
          <ac:picMkLst>
            <pc:docMk/>
            <pc:sldMk cId="3424042064" sldId="901"/>
            <ac:picMk id="4" creationId="{B39A25E4-AC35-4C6C-9104-F943495A0E6E}"/>
          </ac:picMkLst>
        </pc:picChg>
        <pc:picChg chg="add del mod">
          <ac:chgData name="Chou, Joey" userId="c6adf341-5379-406f-aeb7-2ecff04a499f" providerId="ADAL" clId="{8303E164-E591-4A6E-A6DF-BF4F15539281}" dt="2021-10-27T20:50:28.009" v="2135" actId="478"/>
          <ac:picMkLst>
            <pc:docMk/>
            <pc:sldMk cId="3424042064" sldId="901"/>
            <ac:picMk id="7" creationId="{8EA7112F-8B8F-40A4-A766-18A2388F2D46}"/>
          </ac:picMkLst>
        </pc:picChg>
        <pc:picChg chg="del">
          <ac:chgData name="Chou, Joey" userId="c6adf341-5379-406f-aeb7-2ecff04a499f" providerId="ADAL" clId="{8303E164-E591-4A6E-A6DF-BF4F15539281}" dt="2021-10-25T21:52:59.915" v="408" actId="478"/>
          <ac:picMkLst>
            <pc:docMk/>
            <pc:sldMk cId="3424042064" sldId="901"/>
            <ac:picMk id="9" creationId="{A67E97C6-72DD-482A-918C-A2B1F8342C53}"/>
          </ac:picMkLst>
        </pc:picChg>
        <pc:picChg chg="add del mod">
          <ac:chgData name="Chou, Joey" userId="c6adf341-5379-406f-aeb7-2ecff04a499f" providerId="ADAL" clId="{8303E164-E591-4A6E-A6DF-BF4F15539281}" dt="2021-10-27T20:52:51.462" v="2139" actId="478"/>
          <ac:picMkLst>
            <pc:docMk/>
            <pc:sldMk cId="3424042064" sldId="901"/>
            <ac:picMk id="9" creationId="{CCBC2A6F-EA12-40B3-9CE2-1A014F68FF41}"/>
          </ac:picMkLst>
        </pc:picChg>
        <pc:picChg chg="add del mod">
          <ac:chgData name="Chou, Joey" userId="c6adf341-5379-406f-aeb7-2ecff04a499f" providerId="ADAL" clId="{8303E164-E591-4A6E-A6DF-BF4F15539281}" dt="2021-11-03T18:37:25.432" v="2226" actId="478"/>
          <ac:picMkLst>
            <pc:docMk/>
            <pc:sldMk cId="3424042064" sldId="901"/>
            <ac:picMk id="11" creationId="{84535F79-95C1-4C8F-AE16-C3203CE24C45}"/>
          </ac:picMkLst>
        </pc:picChg>
      </pc:sldChg>
      <pc:sldChg chg="delSp modSp add mod ord">
        <pc:chgData name="Chou, Joey" userId="c6adf341-5379-406f-aeb7-2ecff04a499f" providerId="ADAL" clId="{8303E164-E591-4A6E-A6DF-BF4F15539281}" dt="2021-11-03T18:40:02.815" v="2269" actId="20577"/>
        <pc:sldMkLst>
          <pc:docMk/>
          <pc:sldMk cId="2183108113" sldId="902"/>
        </pc:sldMkLst>
        <pc:spChg chg="mod">
          <ac:chgData name="Chou, Joey" userId="c6adf341-5379-406f-aeb7-2ecff04a499f" providerId="ADAL" clId="{8303E164-E591-4A6E-A6DF-BF4F15539281}" dt="2021-10-26T00:14:23.076" v="1564" actId="14100"/>
          <ac:spMkLst>
            <pc:docMk/>
            <pc:sldMk cId="2183108113" sldId="902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40:02.815" v="2269" actId="20577"/>
          <ac:spMkLst>
            <pc:docMk/>
            <pc:sldMk cId="2183108113" sldId="902"/>
            <ac:spMk id="5" creationId="{00000000-0000-0000-0000-000000000000}"/>
          </ac:spMkLst>
        </pc:spChg>
        <pc:graphicFrameChg chg="del">
          <ac:chgData name="Chou, Joey" userId="c6adf341-5379-406f-aeb7-2ecff04a499f" providerId="ADAL" clId="{8303E164-E591-4A6E-A6DF-BF4F15539281}" dt="2021-10-25T22:00:36.115" v="619" actId="478"/>
          <ac:graphicFrameMkLst>
            <pc:docMk/>
            <pc:sldMk cId="2183108113" sldId="902"/>
            <ac:graphicFrameMk id="4" creationId="{13A5B593-7369-4F13-8086-11CBD821D700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1-03T18:48:49.169" v="2504" actId="20577"/>
        <pc:sldMkLst>
          <pc:docMk/>
          <pc:sldMk cId="2244687670" sldId="903"/>
        </pc:sldMkLst>
        <pc:spChg chg="mod">
          <ac:chgData name="Chou, Joey" userId="c6adf341-5379-406f-aeb7-2ecff04a499f" providerId="ADAL" clId="{8303E164-E591-4A6E-A6DF-BF4F15539281}" dt="2021-11-03T18:48:49.169" v="2504" actId="20577"/>
          <ac:spMkLst>
            <pc:docMk/>
            <pc:sldMk cId="2244687670" sldId="903"/>
            <ac:spMk id="5" creationId="{00000000-0000-0000-0000-000000000000}"/>
          </ac:spMkLst>
        </pc:spChg>
        <pc:graphicFrameChg chg="mod modGraphic">
          <ac:chgData name="Chou, Joey" userId="c6adf341-5379-406f-aeb7-2ecff04a499f" providerId="ADAL" clId="{8303E164-E591-4A6E-A6DF-BF4F15539281}" dt="2021-10-26T21:14:54.995" v="1864" actId="1076"/>
          <ac:graphicFrameMkLst>
            <pc:docMk/>
            <pc:sldMk cId="2244687670" sldId="903"/>
            <ac:graphicFrameMk id="3" creationId="{DDD72BC7-8758-4CC0-B44A-EA016143F2FE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0-26T20:41:54.586" v="1825" actId="20577"/>
        <pc:sldMkLst>
          <pc:docMk/>
          <pc:sldMk cId="621410121" sldId="904"/>
        </pc:sldMkLst>
        <pc:spChg chg="mod">
          <ac:chgData name="Chou, Joey" userId="c6adf341-5379-406f-aeb7-2ecff04a499f" providerId="ADAL" clId="{8303E164-E591-4A6E-A6DF-BF4F15539281}" dt="2021-10-26T20:41:54.586" v="1825" actId="20577"/>
          <ac:spMkLst>
            <pc:docMk/>
            <pc:sldMk cId="621410121" sldId="904"/>
            <ac:spMk id="5" creationId="{00000000-0000-0000-0000-000000000000}"/>
          </ac:spMkLst>
        </pc:spChg>
        <pc:graphicFrameChg chg="mod modGraphic">
          <ac:chgData name="Chou, Joey" userId="c6adf341-5379-406f-aeb7-2ecff04a499f" providerId="ADAL" clId="{8303E164-E591-4A6E-A6DF-BF4F15539281}" dt="2021-10-26T20:41:50.144" v="1824" actId="1076"/>
          <ac:graphicFrameMkLst>
            <pc:docMk/>
            <pc:sldMk cId="621410121" sldId="904"/>
            <ac:graphicFrameMk id="4" creationId="{154B5BC3-476A-4CA8-91F2-375A310A92AA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1-03T18:48:37.385" v="2503" actId="6549"/>
        <pc:sldMkLst>
          <pc:docMk/>
          <pc:sldMk cId="3171932701" sldId="905"/>
        </pc:sldMkLst>
        <pc:spChg chg="mod">
          <ac:chgData name="Chou, Joey" userId="c6adf341-5379-406f-aeb7-2ecff04a499f" providerId="ADAL" clId="{8303E164-E591-4A6E-A6DF-BF4F15539281}" dt="2021-11-03T18:48:37.385" v="2503" actId="6549"/>
          <ac:spMkLst>
            <pc:docMk/>
            <pc:sldMk cId="3171932701" sldId="905"/>
            <ac:spMk id="5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0-26T23:45:50.968" v="2016" actId="20577"/>
        <pc:sldMkLst>
          <pc:docMk/>
          <pc:sldMk cId="3834446387" sldId="906"/>
        </pc:sldMkLst>
        <pc:graphicFrameChg chg="modGraphic">
          <ac:chgData name="Chou, Joey" userId="c6adf341-5379-406f-aeb7-2ecff04a499f" providerId="ADAL" clId="{8303E164-E591-4A6E-A6DF-BF4F15539281}" dt="2021-10-26T23:45:50.968" v="2016" actId="20577"/>
          <ac:graphicFrameMkLst>
            <pc:docMk/>
            <pc:sldMk cId="3834446387" sldId="906"/>
            <ac:graphicFrameMk id="4" creationId="{154B5BC3-476A-4CA8-91F2-375A310A92AA}"/>
          </ac:graphicFrameMkLst>
        </pc:graphicFrameChg>
      </pc:sldChg>
      <pc:sldChg chg="addSp delSp modSp add mod ord">
        <pc:chgData name="Chou, Joey" userId="c6adf341-5379-406f-aeb7-2ecff04a499f" providerId="ADAL" clId="{8303E164-E591-4A6E-A6DF-BF4F15539281}" dt="2021-11-03T18:53:06.595" v="2592" actId="20577"/>
        <pc:sldMkLst>
          <pc:docMk/>
          <pc:sldMk cId="3686831885" sldId="907"/>
        </pc:sldMkLst>
        <pc:spChg chg="add mod">
          <ac:chgData name="Chou, Joey" userId="c6adf341-5379-406f-aeb7-2ecff04a499f" providerId="ADAL" clId="{8303E164-E591-4A6E-A6DF-BF4F15539281}" dt="2021-11-03T18:52:47.074" v="2587" actId="14100"/>
          <ac:spMkLst>
            <pc:docMk/>
            <pc:sldMk cId="3686831885" sldId="907"/>
            <ac:spMk id="4" creationId="{EC3475EA-3311-4B71-A5C6-0DDD68284BBC}"/>
          </ac:spMkLst>
        </pc:spChg>
        <pc:spChg chg="del">
          <ac:chgData name="Chou, Joey" userId="c6adf341-5379-406f-aeb7-2ecff04a499f" providerId="ADAL" clId="{8303E164-E591-4A6E-A6DF-BF4F15539281}" dt="2021-10-26T23:29:56.841" v="1921" actId="478"/>
          <ac:spMkLst>
            <pc:docMk/>
            <pc:sldMk cId="3686831885" sldId="907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53:06.595" v="2592" actId="20577"/>
          <ac:spMkLst>
            <pc:docMk/>
            <pc:sldMk cId="3686831885" sldId="907"/>
            <ac:spMk id="6" creationId="{00000000-0000-0000-0000-000000000000}"/>
          </ac:spMkLst>
        </pc:spChg>
        <pc:graphicFrameChg chg="add mod modGraphic">
          <ac:chgData name="Chou, Joey" userId="c6adf341-5379-406f-aeb7-2ecff04a499f" providerId="ADAL" clId="{8303E164-E591-4A6E-A6DF-BF4F15539281}" dt="2021-11-03T18:51:11.331" v="2517" actId="1076"/>
          <ac:graphicFrameMkLst>
            <pc:docMk/>
            <pc:sldMk cId="3686831885" sldId="907"/>
            <ac:graphicFrameMk id="2" creationId="{5C29AA1C-CCF8-428D-89D9-F282B7DD0EE7}"/>
          </ac:graphicFrameMkLst>
        </pc:graphicFrameChg>
        <pc:graphicFrameChg chg="del modGraphic">
          <ac:chgData name="Chou, Joey" userId="c6adf341-5379-406f-aeb7-2ecff04a499f" providerId="ADAL" clId="{8303E164-E591-4A6E-A6DF-BF4F15539281}" dt="2021-10-26T23:28:29.281" v="1912" actId="478"/>
          <ac:graphicFrameMkLst>
            <pc:docMk/>
            <pc:sldMk cId="3686831885" sldId="907"/>
            <ac:graphicFrameMk id="3" creationId="{1F0AA4DB-637B-4AD9-91E4-B70306E2DF50}"/>
          </ac:graphicFrameMkLst>
        </pc:graphicFrameChg>
      </pc:sldChg>
      <pc:sldChg chg="addSp delSp modSp add mod">
        <pc:chgData name="Chou, Joey" userId="c6adf341-5379-406f-aeb7-2ecff04a499f" providerId="ADAL" clId="{8303E164-E591-4A6E-A6DF-BF4F15539281}" dt="2021-11-03T18:55:49.069" v="2616" actId="1076"/>
        <pc:sldMkLst>
          <pc:docMk/>
          <pc:sldMk cId="1717589322" sldId="908"/>
        </pc:sldMkLst>
        <pc:spChg chg="mod">
          <ac:chgData name="Chou, Joey" userId="c6adf341-5379-406f-aeb7-2ecff04a499f" providerId="ADAL" clId="{8303E164-E591-4A6E-A6DF-BF4F15539281}" dt="2021-11-03T18:55:49.069" v="2616" actId="1076"/>
          <ac:spMkLst>
            <pc:docMk/>
            <pc:sldMk cId="1717589322" sldId="908"/>
            <ac:spMk id="2" creationId="{00000000-0000-0000-0000-000000000000}"/>
          </ac:spMkLst>
        </pc:spChg>
        <pc:spChg chg="del">
          <ac:chgData name="Chou, Joey" userId="c6adf341-5379-406f-aeb7-2ecff04a499f" providerId="ADAL" clId="{8303E164-E591-4A6E-A6DF-BF4F15539281}" dt="2021-11-03T18:44:42.735" v="2452" actId="478"/>
          <ac:spMkLst>
            <pc:docMk/>
            <pc:sldMk cId="1717589322" sldId="908"/>
            <ac:spMk id="3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1-03T18:44:44.453" v="2453" actId="478"/>
          <ac:spMkLst>
            <pc:docMk/>
            <pc:sldMk cId="1717589322" sldId="908"/>
            <ac:spMk id="4" creationId="{8196A85C-027C-49C5-B147-656B137369DC}"/>
          </ac:spMkLst>
        </pc:spChg>
      </pc:sldChg>
      <pc:sldChg chg="add del">
        <pc:chgData name="Chou, Joey" userId="c6adf341-5379-406f-aeb7-2ecff04a499f" providerId="ADAL" clId="{8303E164-E591-4A6E-A6DF-BF4F15539281}" dt="2021-11-03T18:45:53.666" v="2463" actId="47"/>
        <pc:sldMkLst>
          <pc:docMk/>
          <pc:sldMk cId="2997410314" sldId="909"/>
        </pc:sldMkLst>
      </pc:sldChg>
      <pc:sldChg chg="modSp add mod">
        <pc:chgData name="Chou, Joey" userId="c6adf341-5379-406f-aeb7-2ecff04a499f" providerId="ADAL" clId="{8303E164-E591-4A6E-A6DF-BF4F15539281}" dt="2021-11-04T01:35:44.693" v="2785" actId="20577"/>
        <pc:sldMkLst>
          <pc:docMk/>
          <pc:sldMk cId="910526406" sldId="910"/>
        </pc:sldMkLst>
        <pc:spChg chg="mod">
          <ac:chgData name="Chou, Joey" userId="c6adf341-5379-406f-aeb7-2ecff04a499f" providerId="ADAL" clId="{8303E164-E591-4A6E-A6DF-BF4F15539281}" dt="2021-11-04T01:35:44.693" v="2785" actId="20577"/>
          <ac:spMkLst>
            <pc:docMk/>
            <pc:sldMk cId="910526406" sldId="910"/>
            <ac:spMk id="5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03.920" v="2620" actId="20577"/>
        <pc:sldMkLst>
          <pc:docMk/>
          <pc:sldMk cId="735152369" sldId="911"/>
        </pc:sldMkLst>
        <pc:spChg chg="mod">
          <ac:chgData name="Chou, Joey" userId="c6adf341-5379-406f-aeb7-2ecff04a499f" providerId="ADAL" clId="{8303E164-E591-4A6E-A6DF-BF4F15539281}" dt="2021-11-03T18:56:03.920" v="2620" actId="20577"/>
          <ac:spMkLst>
            <pc:docMk/>
            <pc:sldMk cId="735152369" sldId="911"/>
            <ac:spMk id="2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15.627" v="2624" actId="14100"/>
        <pc:sldMkLst>
          <pc:docMk/>
          <pc:sldMk cId="3804224097" sldId="912"/>
        </pc:sldMkLst>
        <pc:spChg chg="mod">
          <ac:chgData name="Chou, Joey" userId="c6adf341-5379-406f-aeb7-2ecff04a499f" providerId="ADAL" clId="{8303E164-E591-4A6E-A6DF-BF4F15539281}" dt="2021-11-03T18:56:15.627" v="2624" actId="14100"/>
          <ac:spMkLst>
            <pc:docMk/>
            <pc:sldMk cId="3804224097" sldId="912"/>
            <ac:spMk id="2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54.374" v="2666" actId="20577"/>
        <pc:sldMkLst>
          <pc:docMk/>
          <pc:sldMk cId="285897690" sldId="913"/>
        </pc:sldMkLst>
        <pc:spChg chg="mod">
          <ac:chgData name="Chou, Joey" userId="c6adf341-5379-406f-aeb7-2ecff04a499f" providerId="ADAL" clId="{8303E164-E591-4A6E-A6DF-BF4F15539281}" dt="2021-11-03T18:56:54.374" v="2666" actId="20577"/>
          <ac:spMkLst>
            <pc:docMk/>
            <pc:sldMk cId="285897690" sldId="913"/>
            <ac:spMk id="2" creationId="{00000000-0000-0000-0000-000000000000}"/>
          </ac:spMkLst>
        </pc:spChg>
      </pc:sldChg>
      <pc:sldMasterChg chg="modSp mod modSldLayout">
        <pc:chgData name="Chou, Joey" userId="c6adf341-5379-406f-aeb7-2ecff04a499f" providerId="ADAL" clId="{8303E164-E591-4A6E-A6DF-BF4F15539281}" dt="2021-11-02T23:14:13.718" v="2207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8303E164-E591-4A6E-A6DF-BF4F15539281}" dt="2021-11-02T23:14:13.718" v="2207" actId="20577"/>
          <ac:spMkLst>
            <pc:docMk/>
            <pc:sldMasterMk cId="0" sldId="2147483729"/>
            <ac:spMk id="14" creationId="{00000000-0000-0000-0000-000000000000}"/>
          </ac:spMkLst>
        </pc:spChg>
        <pc:sldLayoutChg chg="modSp">
          <pc:chgData name="Chou, Joey" userId="c6adf341-5379-406f-aeb7-2ecff04a499f" providerId="ADAL" clId="{8303E164-E591-4A6E-A6DF-BF4F15539281}" dt="2021-11-02T23:13:41.192" v="2201" actId="1076"/>
          <pc:sldLayoutMkLst>
            <pc:docMk/>
            <pc:sldMasterMk cId="0" sldId="2147483729"/>
            <pc:sldLayoutMk cId="930231849" sldId="2147483938"/>
          </pc:sldLayoutMkLst>
          <pc:picChg chg="mod">
            <ac:chgData name="Chou, Joey" userId="c6adf341-5379-406f-aeb7-2ecff04a499f" providerId="ADAL" clId="{8303E164-E591-4A6E-A6DF-BF4F15539281}" dt="2021-11-02T23:13:41.192" v="2201" actId="1076"/>
            <ac:picMkLst>
              <pc:docMk/>
              <pc:sldMasterMk cId="0" sldId="2147483729"/>
              <pc:sldLayoutMk cId="930231849" sldId="2147483938"/>
              <ac:picMk id="4" creationId="{00000000-0000-0000-0000-00000000000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-146783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S5-216041, SA5#140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15 – 24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November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98645" y="2338738"/>
            <a:ext cx="9350143" cy="1752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altLang="zh-CN" sz="4000" b="1" dirty="0"/>
              <a:t>Discussion paper for asynchronous solutions to support lifecycle management </a:t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SA5#140e, </a:t>
            </a:r>
            <a:r>
              <a:rPr lang="en-US" sz="2400" dirty="0">
                <a:latin typeface="Arial" pitchFamily="34" charset="0"/>
              </a:rPr>
              <a:t>15 – 24 November</a:t>
            </a:r>
            <a:r>
              <a:rPr lang="en-US" altLang="zh-CN" sz="2400" dirty="0">
                <a:latin typeface="Arial" pitchFamily="34" charset="0"/>
              </a:rPr>
              <a:t> 2021</a:t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Joey Chou, Intel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9909813" cy="877824"/>
          </a:xfrm>
        </p:spPr>
        <p:txBody>
          <a:bodyPr/>
          <a:lstStyle/>
          <a:p>
            <a:r>
              <a:rPr lang="en-US" altLang="zh-CN" sz="3600" dirty="0"/>
              <a:t>IOC attribute to support asynchronous operation (1)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17038" y="1515650"/>
            <a:ext cx="11370447" cy="751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Add 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sync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OpStatus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attributes in </a:t>
            </a:r>
            <a:r>
              <a:rPr lang="en-GB" sz="2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ManagedFunction</a:t>
            </a:r>
            <a:r>
              <a:rPr lang="en-GB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 TS 28.622</a:t>
            </a:r>
            <a:r>
              <a:rPr lang="en-GB" sz="2800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b="1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DDD72BC7-8758-4CC0-B44A-EA016143F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518976"/>
              </p:ext>
            </p:extLst>
          </p:nvPr>
        </p:nvGraphicFramePr>
        <p:xfrm>
          <a:off x="717465" y="3059736"/>
          <a:ext cx="1096981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910">
                  <a:extLst>
                    <a:ext uri="{9D8B030D-6E8A-4147-A177-3AD203B41FA5}">
                      <a16:colId xmlns:a16="http://schemas.microsoft.com/office/drawing/2014/main" val="1963296822"/>
                    </a:ext>
                  </a:extLst>
                </a:gridCol>
                <a:gridCol w="989556">
                  <a:extLst>
                    <a:ext uri="{9D8B030D-6E8A-4147-A177-3AD203B41FA5}">
                      <a16:colId xmlns:a16="http://schemas.microsoft.com/office/drawing/2014/main" val="195568066"/>
                    </a:ext>
                  </a:extLst>
                </a:gridCol>
                <a:gridCol w="1590805">
                  <a:extLst>
                    <a:ext uri="{9D8B030D-6E8A-4147-A177-3AD203B41FA5}">
                      <a16:colId xmlns:a16="http://schemas.microsoft.com/office/drawing/2014/main" val="904828415"/>
                    </a:ext>
                  </a:extLst>
                </a:gridCol>
                <a:gridCol w="1603332">
                  <a:extLst>
                    <a:ext uri="{9D8B030D-6E8A-4147-A177-3AD203B41FA5}">
                      <a16:colId xmlns:a16="http://schemas.microsoft.com/office/drawing/2014/main" val="3004198567"/>
                    </a:ext>
                  </a:extLst>
                </a:gridCol>
                <a:gridCol w="1565753">
                  <a:extLst>
                    <a:ext uri="{9D8B030D-6E8A-4147-A177-3AD203B41FA5}">
                      <a16:colId xmlns:a16="http://schemas.microsoft.com/office/drawing/2014/main" val="1351451635"/>
                    </a:ext>
                  </a:extLst>
                </a:gridCol>
                <a:gridCol w="1666456">
                  <a:extLst>
                    <a:ext uri="{9D8B030D-6E8A-4147-A177-3AD203B41FA5}">
                      <a16:colId xmlns:a16="http://schemas.microsoft.com/office/drawing/2014/main" val="1724655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Attribute Name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isReadable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isWritable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isInvariant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isNotifyable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34784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vnfParametersList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CM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F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471644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peeParametersList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961588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priorityLabel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843524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supportedPerfMetricGroups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42051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 err="1">
                          <a:solidFill>
                            <a:srgbClr val="6600FF"/>
                          </a:solidFill>
                          <a:effectLst/>
                        </a:rPr>
                        <a:t>asyncOpStatus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CM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F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F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336408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687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617" y="1286423"/>
            <a:ext cx="10094803" cy="567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asyncOpStatus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attributes definition</a:t>
            </a:r>
            <a:r>
              <a:rPr lang="en-GB" sz="2800" i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latin typeface="+mj-lt"/>
            </a:endParaRP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806AED9D-DE02-406F-BAF2-C603D7CE8447}"/>
              </a:ext>
            </a:extLst>
          </p:cNvPr>
          <p:cNvSpPr txBox="1">
            <a:spLocks/>
          </p:cNvSpPr>
          <p:nvPr/>
        </p:nvSpPr>
        <p:spPr bwMode="auto">
          <a:xfrm>
            <a:off x="212943" y="241502"/>
            <a:ext cx="9909813" cy="87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600" kern="0" dirty="0"/>
              <a:t>IOC attribute to support asynchronous operation (2)</a:t>
            </a:r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154B5BC3-476A-4CA8-91F2-375A310A9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090980"/>
              </p:ext>
            </p:extLst>
          </p:nvPr>
        </p:nvGraphicFramePr>
        <p:xfrm>
          <a:off x="518116" y="2559569"/>
          <a:ext cx="11155768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270">
                  <a:extLst>
                    <a:ext uri="{9D8B030D-6E8A-4147-A177-3AD203B41FA5}">
                      <a16:colId xmlns:a16="http://schemas.microsoft.com/office/drawing/2014/main" val="2979485321"/>
                    </a:ext>
                  </a:extLst>
                </a:gridCol>
                <a:gridCol w="6786333">
                  <a:extLst>
                    <a:ext uri="{9D8B030D-6E8A-4147-A177-3AD203B41FA5}">
                      <a16:colId xmlns:a16="http://schemas.microsoft.com/office/drawing/2014/main" val="3692721900"/>
                    </a:ext>
                  </a:extLst>
                </a:gridCol>
                <a:gridCol w="2004165">
                  <a:extLst>
                    <a:ext uri="{9D8B030D-6E8A-4147-A177-3AD203B41FA5}">
                      <a16:colId xmlns:a16="http://schemas.microsoft.com/office/drawing/2014/main" val="3847125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Attribute Name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Documentation and Allowed Values</a:t>
                      </a:r>
                      <a:endParaRPr lang="en-US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Properties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extLst>
                  <a:ext uri="{0D108BD9-81ED-4DB2-BD59-A6C34878D82A}">
                    <a16:rowId xmlns:a16="http://schemas.microsoft.com/office/drawing/2014/main" val="3928130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u="sng" dirty="0" err="1">
                          <a:solidFill>
                            <a:srgbClr val="6600FF"/>
                          </a:solidFill>
                          <a:effectLst/>
                          <a:latin typeface="+mj-lt"/>
                        </a:rPr>
                        <a:t>asyncOpStatus</a:t>
                      </a:r>
                      <a:endParaRPr lang="en-US" sz="2000" u="sng" dirty="0">
                        <a:solidFill>
                          <a:srgbClr val="6600FF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This attribute specifies the status of asynchronous operation.</a:t>
                      </a:r>
                    </a:p>
                    <a:p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allowedValues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in_progress</a:t>
                      </a: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success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failure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time_out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type: ENUM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multiplicity: 1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isOrdered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NA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isUnique: NA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defaultValue: None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isNullable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False</a:t>
                      </a:r>
                      <a:endParaRPr lang="en-US" sz="1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876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410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">
            <a:extLst>
              <a:ext uri="{FF2B5EF4-FFF2-40B4-BE49-F238E27FC236}">
                <a16:creationId xmlns:a16="http://schemas.microsoft.com/office/drawing/2014/main" id="{043BF1EA-FC48-4FD1-8646-E38567D79888}"/>
              </a:ext>
            </a:extLst>
          </p:cNvPr>
          <p:cNvSpPr txBox="1">
            <a:spLocks/>
          </p:cNvSpPr>
          <p:nvPr/>
        </p:nvSpPr>
        <p:spPr bwMode="auto">
          <a:xfrm>
            <a:off x="356168" y="200416"/>
            <a:ext cx="9591223" cy="58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600" kern="0" dirty="0"/>
              <a:t>Example of LCM triggered by NF IOC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E065A3-575B-4352-A5F4-778FD986EF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153" y="1036863"/>
            <a:ext cx="7379183" cy="529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784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7786" y="105970"/>
            <a:ext cx="10169375" cy="877824"/>
          </a:xfrm>
        </p:spPr>
        <p:txBody>
          <a:bodyPr/>
          <a:lstStyle/>
          <a:p>
            <a:r>
              <a:rPr lang="en-US" altLang="zh-CN" sz="3600" dirty="0"/>
              <a:t>Questions associated LCM operation via IOC attribute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617" y="1039660"/>
            <a:ext cx="11307323" cy="52734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What happened, if the IOC to be created is for PNF, or not NF IOC (e.g. </a:t>
            </a:r>
            <a:r>
              <a:rPr lang="en-GB" sz="24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EASRequirements</a:t>
            </a:r>
            <a:r>
              <a:rPr lang="en-GB" sz="240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GB" sz="240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requires LCM?</a:t>
            </a:r>
            <a:endParaRPr lang="en-GB" sz="2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MOI is created prior to the NF instantiation where the DN of the MOI has been given to the consumer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What will happen when the instantiation failed?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Option 1: The producer send a 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notifyAttributeValueChange</a:t>
            </a: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with status = failure, then delete the MOI, and send a 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notifyMOIDelete</a:t>
            </a: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to the consumer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Option 2: Send a 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notifyAttributeValueChange</a:t>
            </a: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with status = failure, It is up to the consumer to delete the MOI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Option 3: Need to have process to clean if nobody delete the MOI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What will happen if the consumer start to perform Modify or Delete operation on the MOI that has not been instantiated?</a:t>
            </a:r>
          </a:p>
        </p:txBody>
      </p:sp>
    </p:spTree>
    <p:extLst>
      <p:ext uri="{BB962C8B-B14F-4D97-AF65-F5344CB8AC3E}">
        <p14:creationId xmlns:p14="http://schemas.microsoft.com/office/powerpoint/2010/main" val="910526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1563" y="2260600"/>
            <a:ext cx="10320337" cy="1511300"/>
          </a:xfrm>
        </p:spPr>
        <p:txBody>
          <a:bodyPr/>
          <a:lstStyle/>
          <a:p>
            <a:r>
              <a:rPr lang="en-US" dirty="0"/>
              <a:t>Proposal 3: </a:t>
            </a:r>
            <a:br>
              <a:rPr lang="en-US" dirty="0"/>
            </a:br>
            <a:r>
              <a:rPr lang="en-US" dirty="0"/>
              <a:t>IOC is created after the completion of LCM</a:t>
            </a:r>
            <a:br>
              <a:rPr lang="en-US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4224097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9909813" cy="877824"/>
          </a:xfrm>
        </p:spPr>
        <p:txBody>
          <a:bodyPr/>
          <a:lstStyle/>
          <a:p>
            <a:r>
              <a:rPr lang="en-US" altLang="zh-CN" sz="3600" dirty="0"/>
              <a:t>IOC attribute to support asynchronous operation (1)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17038" y="1515650"/>
            <a:ext cx="11370447" cy="751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Add 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sync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OpStatus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attributes in </a:t>
            </a:r>
            <a:r>
              <a:rPr lang="en-GB" sz="2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ManagedFunction</a:t>
            </a:r>
            <a:r>
              <a:rPr lang="en-GB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 TS 28.622</a:t>
            </a:r>
            <a:r>
              <a:rPr lang="en-GB" sz="2800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b="1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DDD72BC7-8758-4CC0-B44A-EA016143F2FE}"/>
              </a:ext>
            </a:extLst>
          </p:cNvPr>
          <p:cNvGraphicFramePr>
            <a:graphicFrameLocks noGrp="1"/>
          </p:cNvGraphicFramePr>
          <p:nvPr/>
        </p:nvGraphicFramePr>
        <p:xfrm>
          <a:off x="717465" y="3059736"/>
          <a:ext cx="1096981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910">
                  <a:extLst>
                    <a:ext uri="{9D8B030D-6E8A-4147-A177-3AD203B41FA5}">
                      <a16:colId xmlns:a16="http://schemas.microsoft.com/office/drawing/2014/main" val="1963296822"/>
                    </a:ext>
                  </a:extLst>
                </a:gridCol>
                <a:gridCol w="989556">
                  <a:extLst>
                    <a:ext uri="{9D8B030D-6E8A-4147-A177-3AD203B41FA5}">
                      <a16:colId xmlns:a16="http://schemas.microsoft.com/office/drawing/2014/main" val="195568066"/>
                    </a:ext>
                  </a:extLst>
                </a:gridCol>
                <a:gridCol w="1590805">
                  <a:extLst>
                    <a:ext uri="{9D8B030D-6E8A-4147-A177-3AD203B41FA5}">
                      <a16:colId xmlns:a16="http://schemas.microsoft.com/office/drawing/2014/main" val="904828415"/>
                    </a:ext>
                  </a:extLst>
                </a:gridCol>
                <a:gridCol w="1603332">
                  <a:extLst>
                    <a:ext uri="{9D8B030D-6E8A-4147-A177-3AD203B41FA5}">
                      <a16:colId xmlns:a16="http://schemas.microsoft.com/office/drawing/2014/main" val="3004198567"/>
                    </a:ext>
                  </a:extLst>
                </a:gridCol>
                <a:gridCol w="1565753">
                  <a:extLst>
                    <a:ext uri="{9D8B030D-6E8A-4147-A177-3AD203B41FA5}">
                      <a16:colId xmlns:a16="http://schemas.microsoft.com/office/drawing/2014/main" val="1351451635"/>
                    </a:ext>
                  </a:extLst>
                </a:gridCol>
                <a:gridCol w="1666456">
                  <a:extLst>
                    <a:ext uri="{9D8B030D-6E8A-4147-A177-3AD203B41FA5}">
                      <a16:colId xmlns:a16="http://schemas.microsoft.com/office/drawing/2014/main" val="1724655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Attribute Name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isReadable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isWritable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isInvariant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isNotifyable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34784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vnfParametersList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CM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F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471644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peeParametersList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961588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priorityLabel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843524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supportedPerfMetricGroups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42051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 err="1">
                          <a:solidFill>
                            <a:srgbClr val="6600FF"/>
                          </a:solidFill>
                          <a:effectLst/>
                        </a:rPr>
                        <a:t>asyncOpStatus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CM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F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F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336408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932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617" y="1286423"/>
            <a:ext cx="10094803" cy="567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asyncOpStatus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attributes definition</a:t>
            </a:r>
            <a:r>
              <a:rPr lang="en-GB" sz="2800" i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latin typeface="+mj-lt"/>
            </a:endParaRP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806AED9D-DE02-406F-BAF2-C603D7CE8447}"/>
              </a:ext>
            </a:extLst>
          </p:cNvPr>
          <p:cNvSpPr txBox="1">
            <a:spLocks/>
          </p:cNvSpPr>
          <p:nvPr/>
        </p:nvSpPr>
        <p:spPr bwMode="auto">
          <a:xfrm>
            <a:off x="212943" y="241502"/>
            <a:ext cx="9909813" cy="87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600" kern="0" dirty="0"/>
              <a:t>IOC attribute to support asynchronous operation (2)</a:t>
            </a:r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154B5BC3-476A-4CA8-91F2-375A310A9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582280"/>
              </p:ext>
            </p:extLst>
          </p:nvPr>
        </p:nvGraphicFramePr>
        <p:xfrm>
          <a:off x="518116" y="2559569"/>
          <a:ext cx="11155768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270">
                  <a:extLst>
                    <a:ext uri="{9D8B030D-6E8A-4147-A177-3AD203B41FA5}">
                      <a16:colId xmlns:a16="http://schemas.microsoft.com/office/drawing/2014/main" val="2979485321"/>
                    </a:ext>
                  </a:extLst>
                </a:gridCol>
                <a:gridCol w="6786333">
                  <a:extLst>
                    <a:ext uri="{9D8B030D-6E8A-4147-A177-3AD203B41FA5}">
                      <a16:colId xmlns:a16="http://schemas.microsoft.com/office/drawing/2014/main" val="3692721900"/>
                    </a:ext>
                  </a:extLst>
                </a:gridCol>
                <a:gridCol w="2004165">
                  <a:extLst>
                    <a:ext uri="{9D8B030D-6E8A-4147-A177-3AD203B41FA5}">
                      <a16:colId xmlns:a16="http://schemas.microsoft.com/office/drawing/2014/main" val="3847125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Attribute Name</a:t>
                      </a:r>
                      <a:endParaRPr lang="en-US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Documentation and Allowed Values</a:t>
                      </a:r>
                      <a:endParaRPr lang="en-US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Properties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extLst>
                  <a:ext uri="{0D108BD9-81ED-4DB2-BD59-A6C34878D82A}">
                    <a16:rowId xmlns:a16="http://schemas.microsoft.com/office/drawing/2014/main" val="3928130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u="sng" dirty="0" err="1">
                          <a:solidFill>
                            <a:srgbClr val="6600FF"/>
                          </a:solidFill>
                          <a:effectLst/>
                          <a:latin typeface="+mj-lt"/>
                        </a:rPr>
                        <a:t>asyncOpStatus</a:t>
                      </a:r>
                      <a:endParaRPr lang="en-US" sz="2000" u="sng" dirty="0">
                        <a:solidFill>
                          <a:srgbClr val="6600FF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This attribute specifies the status of asynchronous operation.</a:t>
                      </a:r>
                    </a:p>
                    <a:p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allowedValues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success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failure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time_out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type: ENUM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multiplicity: 1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isOrdered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NA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isUnique: NA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defaultValue: None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8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isNullable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False</a:t>
                      </a:r>
                      <a:endParaRPr lang="en-US" sz="1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876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446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54409" y="5773998"/>
            <a:ext cx="10094803" cy="412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None/>
            </a:pPr>
            <a:r>
              <a:rPr lang="en-US" sz="1600" dirty="0"/>
              <a:t>https://restfulapi.net/http-status-codes/</a:t>
            </a:r>
            <a:endParaRPr lang="en-US" sz="120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354409" y="355600"/>
            <a:ext cx="9591223" cy="877824"/>
          </a:xfrm>
        </p:spPr>
        <p:txBody>
          <a:bodyPr/>
          <a:lstStyle/>
          <a:p>
            <a:r>
              <a:rPr lang="en-US" altLang="zh-CN" sz="3600" dirty="0"/>
              <a:t>HTTP defined standard status codes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F0AA4DB-637B-4AD9-91E4-B70306E2DF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57630"/>
              </p:ext>
            </p:extLst>
          </p:nvPr>
        </p:nvGraphicFramePr>
        <p:xfrm>
          <a:off x="726507" y="2047770"/>
          <a:ext cx="10672178" cy="276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103">
                  <a:extLst>
                    <a:ext uri="{9D8B030D-6E8A-4147-A177-3AD203B41FA5}">
                      <a16:colId xmlns:a16="http://schemas.microsoft.com/office/drawing/2014/main" val="2292518167"/>
                    </a:ext>
                  </a:extLst>
                </a:gridCol>
                <a:gridCol w="8325075">
                  <a:extLst>
                    <a:ext uri="{9D8B030D-6E8A-4147-A177-3AD203B41FA5}">
                      <a16:colId xmlns:a16="http://schemas.microsoft.com/office/drawing/2014/main" val="25174255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</a:rPr>
                        <a:t>Status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666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>
                          <a:effectLst/>
                        </a:rPr>
                        <a:t>200 OK</a:t>
                      </a:r>
                      <a:endParaRPr lang="en-US" sz="1800" dirty="0">
                        <a:effectLst/>
                      </a:endParaRPr>
                    </a:p>
                  </a:txBody>
                  <a:tcPr marL="41645" marR="41645" marT="41645" marB="4164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Indicates that the request has succeeded.</a:t>
                      </a:r>
                    </a:p>
                  </a:txBody>
                  <a:tcPr marL="41645" marR="41645" marT="41645" marB="41645"/>
                </a:tc>
                <a:extLst>
                  <a:ext uri="{0D108BD9-81ED-4DB2-BD59-A6C34878D82A}">
                    <a16:rowId xmlns:a16="http://schemas.microsoft.com/office/drawing/2014/main" val="1103070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>
                          <a:effectLst/>
                        </a:rPr>
                        <a:t>201 Created</a:t>
                      </a:r>
                      <a:endParaRPr lang="en-US" sz="1800" dirty="0">
                        <a:effectLst/>
                      </a:endParaRPr>
                    </a:p>
                  </a:txBody>
                  <a:tcPr marL="41645" marR="41645" marT="41645" marB="4164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Indicates that the request has succeeded and a new resource has been created as a result.</a:t>
                      </a:r>
                    </a:p>
                  </a:txBody>
                  <a:tcPr marL="41645" marR="41645" marT="41645" marB="41645"/>
                </a:tc>
                <a:extLst>
                  <a:ext uri="{0D108BD9-81ED-4DB2-BD59-A6C34878D82A}">
                    <a16:rowId xmlns:a16="http://schemas.microsoft.com/office/drawing/2014/main" val="54513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800" b="1">
                          <a:effectLst/>
                        </a:rPr>
                        <a:t>204 No Content</a:t>
                      </a:r>
                      <a:endParaRPr lang="en-US" sz="1800">
                        <a:effectLst/>
                      </a:endParaRPr>
                    </a:p>
                  </a:txBody>
                  <a:tcPr marL="60960" marR="60960" marT="60960" marB="6096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The server has fulfilled the request but does not need to return a response body. The server may return the updated meta information.</a:t>
                      </a:r>
                    </a:p>
                  </a:txBody>
                  <a:tcPr marL="60960" marR="60960" marT="60960" marB="60960"/>
                </a:tc>
                <a:extLst>
                  <a:ext uri="{0D108BD9-81ED-4DB2-BD59-A6C34878D82A}">
                    <a16:rowId xmlns:a16="http://schemas.microsoft.com/office/drawing/2014/main" val="2006083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>
                          <a:effectLst/>
                        </a:rPr>
                        <a:t>202 Accepted</a:t>
                      </a:r>
                      <a:endParaRPr lang="en-US" sz="1800" dirty="0">
                        <a:effectLst/>
                      </a:endParaRPr>
                    </a:p>
                  </a:txBody>
                  <a:tcPr marL="41645" marR="41645" marT="41645" marB="4164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Indicates that the request has been received but not completed yet. It is typically used in log running requests and batch processing.</a:t>
                      </a:r>
                    </a:p>
                  </a:txBody>
                  <a:tcPr marL="41645" marR="41645" marT="41645" marB="41645"/>
                </a:tc>
                <a:extLst>
                  <a:ext uri="{0D108BD9-81ED-4DB2-BD59-A6C34878D82A}">
                    <a16:rowId xmlns:a16="http://schemas.microsoft.com/office/drawing/2014/main" val="817628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684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358430" y="368300"/>
            <a:ext cx="9591223" cy="877824"/>
          </a:xfrm>
        </p:spPr>
        <p:txBody>
          <a:bodyPr/>
          <a:lstStyle/>
          <a:p>
            <a:r>
              <a:rPr lang="en-GB" sz="3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Add </a:t>
            </a:r>
            <a:r>
              <a:rPr lang="en-GB" sz="36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OperationPending</a:t>
            </a:r>
            <a:r>
              <a:rPr lang="en-GB" sz="3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to the status attribute</a:t>
            </a:r>
            <a:endParaRPr lang="en-US" altLang="zh-CN" sz="36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C29AA1C-CCF8-428D-89D9-F282B7DD0E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153087"/>
              </p:ext>
            </p:extLst>
          </p:nvPr>
        </p:nvGraphicFramePr>
        <p:xfrm>
          <a:off x="614821" y="2389165"/>
          <a:ext cx="10747330" cy="36576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79944">
                  <a:extLst>
                    <a:ext uri="{9D8B030D-6E8A-4147-A177-3AD203B41FA5}">
                      <a16:colId xmlns:a16="http://schemas.microsoft.com/office/drawing/2014/main" val="438174940"/>
                    </a:ext>
                  </a:extLst>
                </a:gridCol>
                <a:gridCol w="901874">
                  <a:extLst>
                    <a:ext uri="{9D8B030D-6E8A-4147-A177-3AD203B41FA5}">
                      <a16:colId xmlns:a16="http://schemas.microsoft.com/office/drawing/2014/main" val="2779025829"/>
                    </a:ext>
                  </a:extLst>
                </a:gridCol>
                <a:gridCol w="3169085">
                  <a:extLst>
                    <a:ext uri="{9D8B030D-6E8A-4147-A177-3AD203B41FA5}">
                      <a16:colId xmlns:a16="http://schemas.microsoft.com/office/drawing/2014/main" val="3912032285"/>
                    </a:ext>
                  </a:extLst>
                </a:gridCol>
                <a:gridCol w="4296427">
                  <a:extLst>
                    <a:ext uri="{9D8B030D-6E8A-4147-A177-3AD203B41FA5}">
                      <a16:colId xmlns:a16="http://schemas.microsoft.com/office/drawing/2014/main" val="477813304"/>
                    </a:ext>
                  </a:extLst>
                </a:gridCol>
              </a:tblGrid>
              <a:tr h="66388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Parameter name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Matching Information / Legal Values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Comment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304132973"/>
                  </a:ext>
                </a:extLst>
              </a:tr>
              <a:tr h="1410432">
                <a:tc>
                  <a:txBody>
                    <a:bodyPr/>
                    <a:lstStyle/>
                    <a:p>
                      <a:pPr marL="0" marR="0" lvl="0" algn="l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attributeListOut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M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LIST OF SEQUENCE&lt; attribute name, attribute value&gt;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This list of name/value pairs contains the attributes of the new managed object and the actual value assigned to each. 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244013592"/>
                  </a:ext>
                </a:extLst>
              </a:tr>
              <a:tr h="663880">
                <a:tc>
                  <a:txBody>
                    <a:bodyPr/>
                    <a:lstStyle/>
                    <a:p>
                      <a:pPr marL="0" marR="0" lvl="0" algn="l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status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M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ENUM (</a:t>
                      </a:r>
                      <a:r>
                        <a:rPr lang="en-GB" sz="2400" dirty="0" err="1">
                          <a:effectLst/>
                        </a:rPr>
                        <a:t>OperationSucceeded</a:t>
                      </a:r>
                      <a:r>
                        <a:rPr lang="en-GB" sz="2400" dirty="0">
                          <a:effectLst/>
                        </a:rPr>
                        <a:t>, </a:t>
                      </a:r>
                      <a:r>
                        <a:rPr lang="en-GB" sz="2400" dirty="0" err="1">
                          <a:effectLst/>
                        </a:rPr>
                        <a:t>OperationFailed</a:t>
                      </a:r>
                      <a:r>
                        <a:rPr lang="en-GB" sz="2400" dirty="0">
                          <a:effectLst/>
                        </a:rPr>
                        <a:t>, </a:t>
                      </a:r>
                      <a:r>
                        <a:rPr lang="en-GB" sz="2400" u="sng" dirty="0" err="1">
                          <a:solidFill>
                            <a:srgbClr val="FF0000"/>
                          </a:solidFill>
                          <a:effectLst/>
                        </a:rPr>
                        <a:t>OperationPending</a:t>
                      </a:r>
                      <a:r>
                        <a:rPr lang="en-GB" sz="2400" dirty="0">
                          <a:effectLst/>
                        </a:rPr>
                        <a:t>)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</a:p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OperationPending</a:t>
                      </a:r>
                      <a:r>
                        <a:rPr lang="en-GB" sz="2400" dirty="0">
                          <a:effectLst/>
                        </a:rPr>
                        <a:t> is mapped to 202 accepted</a:t>
                      </a:r>
                      <a:endParaRPr lang="en-US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941253209"/>
                  </a:ext>
                </a:extLst>
              </a:tr>
            </a:tbl>
          </a:graphicData>
        </a:graphic>
      </p:graphicFrame>
      <p:sp>
        <p:nvSpPr>
          <p:cNvPr id="4" name="内容占位符 2">
            <a:extLst>
              <a:ext uri="{FF2B5EF4-FFF2-40B4-BE49-F238E27FC236}">
                <a16:creationId xmlns:a16="http://schemas.microsoft.com/office/drawing/2014/main" id="{EC3475EA-3311-4B71-A5C6-0DDD68284BBC}"/>
              </a:ext>
            </a:extLst>
          </p:cNvPr>
          <p:cNvSpPr txBox="1">
            <a:spLocks/>
          </p:cNvSpPr>
          <p:nvPr/>
        </p:nvSpPr>
        <p:spPr bwMode="auto">
          <a:xfrm>
            <a:off x="417038" y="1389388"/>
            <a:ext cx="11370447" cy="877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Add 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OperationPending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to the status attribute </a:t>
            </a:r>
            <a:r>
              <a:rPr lang="en-GB" sz="2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creatMOI</a:t>
            </a:r>
            <a:r>
              <a:rPr lang="en-GB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output parameters in TS 28.532</a:t>
            </a:r>
            <a:r>
              <a:rPr lang="en-GB" sz="2800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b="1" dirty="0"/>
          </a:p>
        </p:txBody>
      </p:sp>
    </p:spTree>
    <p:extLst>
      <p:ext uri="{BB962C8B-B14F-4D97-AF65-F5344CB8AC3E}">
        <p14:creationId xmlns:p14="http://schemas.microsoft.com/office/powerpoint/2010/main" val="3686831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>
            <a:extLst>
              <a:ext uri="{FF2B5EF4-FFF2-40B4-BE49-F238E27FC236}">
                <a16:creationId xmlns:a16="http://schemas.microsoft.com/office/drawing/2014/main" id="{3A309619-1CA8-4D66-B66F-6266BA3FD26A}"/>
              </a:ext>
            </a:extLst>
          </p:cNvPr>
          <p:cNvSpPr txBox="1">
            <a:spLocks/>
          </p:cNvSpPr>
          <p:nvPr/>
        </p:nvSpPr>
        <p:spPr bwMode="auto">
          <a:xfrm>
            <a:off x="393747" y="89791"/>
            <a:ext cx="9591223" cy="87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600" kern="0" dirty="0"/>
              <a:t>Example of asynchronous operation timeout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AF0BC5-05CA-4BE6-AF0B-8EE2EEE49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030" y="967615"/>
            <a:ext cx="7703023" cy="553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04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altLang="zh-CN" sz="3200" dirty="0"/>
              <a:t>IOC is created prior to the completion of LCM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zh-CN" sz="2800" dirty="0"/>
              <a:t>LCM operation is initiated via an attribute in the IOC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zh-CN" sz="2800" dirty="0"/>
              <a:t>LCM operation is initiated if it is the NF IOC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3200" dirty="0"/>
              <a:t>IOC is created after the completion of LCM</a:t>
            </a:r>
            <a:endParaRPr lang="zh-CN" altLang="zh-CN" sz="32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5831" y="1892300"/>
            <a:ext cx="10320337" cy="1143000"/>
          </a:xfrm>
        </p:spPr>
        <p:txBody>
          <a:bodyPr/>
          <a:lstStyle/>
          <a:p>
            <a:r>
              <a:rPr lang="en-US" dirty="0"/>
              <a:t>The group is asked to endorse a proposal.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897690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1638" cy="1143000"/>
          </a:xfrm>
        </p:spPr>
        <p:txBody>
          <a:bodyPr/>
          <a:lstStyle/>
          <a:p>
            <a:r>
              <a:rPr lang="en-US" sz="4000" dirty="0"/>
              <a:t>Way forward from TR 28.814</a:t>
            </a:r>
            <a:br>
              <a:rPr lang="en-US" sz="3200" dirty="0"/>
            </a:br>
            <a:r>
              <a:rPr lang="en-US" sz="2800" dirty="0"/>
              <a:t>Study on enhancements of edge computing management</a:t>
            </a:r>
            <a:endParaRPr lang="en-US" altLang="zh-CN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85358" y="1699936"/>
            <a:ext cx="10713535" cy="4537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Extensions in the provisioning </a:t>
            </a:r>
            <a:r>
              <a:rPr lang="en-US" altLang="zh-CN" sz="2800" kern="0" dirty="0" err="1">
                <a:cs typeface="+mn-cs"/>
              </a:rPr>
              <a:t>MnS</a:t>
            </a:r>
            <a:r>
              <a:rPr lang="en-US" altLang="zh-CN" sz="2800" kern="0" dirty="0">
                <a:cs typeface="+mn-cs"/>
              </a:rPr>
              <a:t> are needed to support the asynchronous mode of operations.</a:t>
            </a:r>
          </a:p>
          <a:p>
            <a:pPr marL="608013" lvl="1" indent="-608013"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The solutions to support asynchronous responses may include the following options with consideration of backward compatibility:</a:t>
            </a:r>
          </a:p>
          <a:p>
            <a:pPr marL="1141413" lvl="2" indent="-608013">
              <a:buFont typeface="Wingdings" panose="05000000000000000000" pitchFamily="2" charset="2"/>
              <a:buChar char="§"/>
            </a:pPr>
            <a:r>
              <a:rPr lang="en-US" altLang="zh-CN" sz="2400" kern="0" dirty="0">
                <a:cs typeface="+mn-cs"/>
              </a:rPr>
              <a:t>The enhancements of existing operations and notifications.</a:t>
            </a:r>
          </a:p>
          <a:p>
            <a:pPr marL="1141413" lvl="2" indent="-608013">
              <a:buFont typeface="Wingdings" panose="05000000000000000000" pitchFamily="2" charset="2"/>
              <a:buChar char="§"/>
            </a:pPr>
            <a:r>
              <a:rPr lang="en-US" altLang="zh-CN" sz="2400" kern="0" dirty="0">
                <a:cs typeface="+mn-cs"/>
              </a:rPr>
              <a:t>Define new operations to support asynchronous responses.</a:t>
            </a:r>
          </a:p>
          <a:p>
            <a:pPr marL="0" indent="0">
              <a:buNone/>
            </a:pPr>
            <a:endParaRPr lang="zh-CN" altLang="zh-CN" sz="2800" kern="0" dirty="0"/>
          </a:p>
        </p:txBody>
      </p:sp>
    </p:spTree>
    <p:extLst>
      <p:ext uri="{BB962C8B-B14F-4D97-AF65-F5344CB8AC3E}">
        <p14:creationId xmlns:p14="http://schemas.microsoft.com/office/powerpoint/2010/main" val="46604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5863" y="1968500"/>
            <a:ext cx="10320337" cy="1841500"/>
          </a:xfrm>
        </p:spPr>
        <p:txBody>
          <a:bodyPr/>
          <a:lstStyle/>
          <a:p>
            <a:r>
              <a:rPr lang="en-US" dirty="0"/>
              <a:t>Proposal 1:</a:t>
            </a:r>
            <a:br>
              <a:rPr lang="en-US" dirty="0"/>
            </a:br>
            <a:r>
              <a:rPr lang="en-US" dirty="0"/>
              <a:t>IOC is created prior to the completion of LCM</a:t>
            </a:r>
            <a:br>
              <a:rPr lang="en-US" dirty="0"/>
            </a:br>
            <a:r>
              <a:rPr lang="en-US" sz="3200" dirty="0" err="1"/>
              <a:t>LCM</a:t>
            </a:r>
            <a:r>
              <a:rPr lang="en-US" sz="3200" dirty="0"/>
              <a:t> operation is initiated via an attribute in the IOC</a:t>
            </a:r>
          </a:p>
        </p:txBody>
      </p:sp>
    </p:spTree>
    <p:extLst>
      <p:ext uri="{BB962C8B-B14F-4D97-AF65-F5344CB8AC3E}">
        <p14:creationId xmlns:p14="http://schemas.microsoft.com/office/powerpoint/2010/main" val="171758932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10133556" cy="877824"/>
          </a:xfrm>
        </p:spPr>
        <p:txBody>
          <a:bodyPr/>
          <a:lstStyle/>
          <a:p>
            <a:r>
              <a:rPr lang="en-US" altLang="zh-CN" sz="3600" dirty="0"/>
              <a:t>IOC attributes to support asynchronous operation (1)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17038" y="1389388"/>
            <a:ext cx="11370447" cy="877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Add 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sync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sync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OpStatus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attributes in </a:t>
            </a:r>
            <a:r>
              <a:rPr lang="en-GB" sz="28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ManagedFunction</a:t>
            </a:r>
            <a:r>
              <a:rPr lang="en-GB" sz="28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IOC in TS 28.622</a:t>
            </a:r>
            <a:r>
              <a:rPr lang="en-GB" sz="2800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 b="1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DDD72BC7-8758-4CC0-B44A-EA016143F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456864"/>
              </p:ext>
            </p:extLst>
          </p:nvPr>
        </p:nvGraphicFramePr>
        <p:xfrm>
          <a:off x="617356" y="2537274"/>
          <a:ext cx="109698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910">
                  <a:extLst>
                    <a:ext uri="{9D8B030D-6E8A-4147-A177-3AD203B41FA5}">
                      <a16:colId xmlns:a16="http://schemas.microsoft.com/office/drawing/2014/main" val="1963296822"/>
                    </a:ext>
                  </a:extLst>
                </a:gridCol>
                <a:gridCol w="989556">
                  <a:extLst>
                    <a:ext uri="{9D8B030D-6E8A-4147-A177-3AD203B41FA5}">
                      <a16:colId xmlns:a16="http://schemas.microsoft.com/office/drawing/2014/main" val="195568066"/>
                    </a:ext>
                  </a:extLst>
                </a:gridCol>
                <a:gridCol w="1590805">
                  <a:extLst>
                    <a:ext uri="{9D8B030D-6E8A-4147-A177-3AD203B41FA5}">
                      <a16:colId xmlns:a16="http://schemas.microsoft.com/office/drawing/2014/main" val="904828415"/>
                    </a:ext>
                  </a:extLst>
                </a:gridCol>
                <a:gridCol w="1603332">
                  <a:extLst>
                    <a:ext uri="{9D8B030D-6E8A-4147-A177-3AD203B41FA5}">
                      <a16:colId xmlns:a16="http://schemas.microsoft.com/office/drawing/2014/main" val="3004198567"/>
                    </a:ext>
                  </a:extLst>
                </a:gridCol>
                <a:gridCol w="1565753">
                  <a:extLst>
                    <a:ext uri="{9D8B030D-6E8A-4147-A177-3AD203B41FA5}">
                      <a16:colId xmlns:a16="http://schemas.microsoft.com/office/drawing/2014/main" val="1351451635"/>
                    </a:ext>
                  </a:extLst>
                </a:gridCol>
                <a:gridCol w="1666456">
                  <a:extLst>
                    <a:ext uri="{9D8B030D-6E8A-4147-A177-3AD203B41FA5}">
                      <a16:colId xmlns:a16="http://schemas.microsoft.com/office/drawing/2014/main" val="1724655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Attribute Name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isReadable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isWritable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isInvariant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isNotifyable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34784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vnfParametersList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CM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F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471644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peeParametersList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961588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priorityLabel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843524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err="1">
                          <a:effectLst/>
                        </a:rPr>
                        <a:t>supportedPerfMetricGroups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F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42051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 err="1">
                          <a:solidFill>
                            <a:srgbClr val="6600FF"/>
                          </a:solidFill>
                          <a:effectLst/>
                        </a:rPr>
                        <a:t>asyncOperation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CM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F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336408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 err="1">
                          <a:solidFill>
                            <a:srgbClr val="6600FF"/>
                          </a:solidFill>
                          <a:effectLst/>
                        </a:rPr>
                        <a:t>asyncOpStatus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CM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F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F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u="sng" dirty="0">
                          <a:solidFill>
                            <a:srgbClr val="6600FF"/>
                          </a:solidFill>
                          <a:effectLst/>
                        </a:rPr>
                        <a:t>T</a:t>
                      </a:r>
                      <a:endParaRPr lang="en-US" sz="2400" u="sng" dirty="0">
                        <a:solidFill>
                          <a:srgbClr val="66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311737114"/>
                  </a:ext>
                </a:extLst>
              </a:tr>
            </a:tbl>
          </a:graphicData>
        </a:graphic>
      </p:graphicFrame>
      <p:sp>
        <p:nvSpPr>
          <p:cNvPr id="6" name="内容占位符 2">
            <a:extLst>
              <a:ext uri="{FF2B5EF4-FFF2-40B4-BE49-F238E27FC236}">
                <a16:creationId xmlns:a16="http://schemas.microsoft.com/office/drawing/2014/main" id="{B9832C4A-83BE-4825-8499-14654418C88B}"/>
              </a:ext>
            </a:extLst>
          </p:cNvPr>
          <p:cNvSpPr txBox="1">
            <a:spLocks/>
          </p:cNvSpPr>
          <p:nvPr/>
        </p:nvSpPr>
        <p:spPr bwMode="auto">
          <a:xfrm>
            <a:off x="617356" y="5468612"/>
            <a:ext cx="11370447" cy="468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0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sync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0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sync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OpStatus</a:t>
            </a: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attributes </a:t>
            </a:r>
            <a:r>
              <a:rPr lang="en-US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Condition: </a:t>
            </a:r>
            <a:r>
              <a:rPr lang="en-US" sz="1800" dirty="0">
                <a:effectLst/>
                <a:latin typeface="Calibri" panose="020F05020202040302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asynchronous operation </a:t>
            </a:r>
            <a:r>
              <a:rPr lang="en-US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is supported</a:t>
            </a:r>
            <a:r>
              <a:rPr lang="en-GB" sz="2000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617" y="1286423"/>
            <a:ext cx="10094803" cy="567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asyncOperation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8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asyncOpStatus</a:t>
            </a:r>
            <a:r>
              <a:rPr lang="en-GB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attributes definition</a:t>
            </a:r>
            <a:r>
              <a:rPr lang="en-GB" sz="2800" i="1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zh-CN" sz="2800" b="1" dirty="0">
              <a:latin typeface="+mj-lt"/>
            </a:endParaRP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806AED9D-DE02-406F-BAF2-C603D7CE8447}"/>
              </a:ext>
            </a:extLst>
          </p:cNvPr>
          <p:cNvSpPr txBox="1">
            <a:spLocks/>
          </p:cNvSpPr>
          <p:nvPr/>
        </p:nvSpPr>
        <p:spPr bwMode="auto">
          <a:xfrm>
            <a:off x="137787" y="241502"/>
            <a:ext cx="10094803" cy="877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600" kern="0" dirty="0"/>
              <a:t>IOC attributes to support asynchronous operation (2)</a:t>
            </a:r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154B5BC3-476A-4CA8-91F2-375A310A9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579515"/>
              </p:ext>
            </p:extLst>
          </p:nvPr>
        </p:nvGraphicFramePr>
        <p:xfrm>
          <a:off x="518116" y="2020949"/>
          <a:ext cx="11155768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270">
                  <a:extLst>
                    <a:ext uri="{9D8B030D-6E8A-4147-A177-3AD203B41FA5}">
                      <a16:colId xmlns:a16="http://schemas.microsoft.com/office/drawing/2014/main" val="2979485321"/>
                    </a:ext>
                  </a:extLst>
                </a:gridCol>
                <a:gridCol w="6786333">
                  <a:extLst>
                    <a:ext uri="{9D8B030D-6E8A-4147-A177-3AD203B41FA5}">
                      <a16:colId xmlns:a16="http://schemas.microsoft.com/office/drawing/2014/main" val="3692721900"/>
                    </a:ext>
                  </a:extLst>
                </a:gridCol>
                <a:gridCol w="2004165">
                  <a:extLst>
                    <a:ext uri="{9D8B030D-6E8A-4147-A177-3AD203B41FA5}">
                      <a16:colId xmlns:a16="http://schemas.microsoft.com/office/drawing/2014/main" val="3847125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Attribute Name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Documentation and Allowed Values</a:t>
                      </a:r>
                      <a:endParaRPr lang="en-US" sz="24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Properties</a:t>
                      </a:r>
                      <a:endParaRPr lang="en-US" sz="24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extLst>
                  <a:ext uri="{0D108BD9-81ED-4DB2-BD59-A6C34878D82A}">
                    <a16:rowId xmlns:a16="http://schemas.microsoft.com/office/drawing/2014/main" val="3928130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u="sng" kern="1200" dirty="0" err="1">
                          <a:solidFill>
                            <a:srgbClr val="66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asyncOperation</a:t>
                      </a:r>
                      <a:endParaRPr lang="en-US" sz="2000" u="sng" kern="1200" dirty="0">
                        <a:solidFill>
                          <a:srgbClr val="6600FF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dec"/>
                        </a:tabLst>
                      </a:pPr>
                      <a:r>
                        <a:rPr lang="en-GB" sz="20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This parameter defines if this is the asynchronous operation. </a:t>
                      </a:r>
                      <a:endParaRPr lang="en-US" sz="20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dec"/>
                        </a:tabLst>
                      </a:pPr>
                      <a:r>
                        <a:rPr lang="en-GB" sz="20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dec"/>
                        </a:tabLst>
                      </a:pPr>
                      <a:r>
                        <a:rPr lang="en-GB" sz="2000" dirty="0" err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allowedValues</a:t>
                      </a:r>
                      <a:r>
                        <a:rPr lang="en-GB" sz="20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: TRUE, FALSE</a:t>
                      </a:r>
                      <a:endParaRPr lang="en-US" sz="20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type: Boolean</a:t>
                      </a:r>
                      <a:endParaRPr lang="en-US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multiplicity: 1</a:t>
                      </a:r>
                      <a:endParaRPr lang="en-US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isOrdered</a:t>
                      </a:r>
                      <a:r>
                        <a:rPr lang="en-GB" sz="16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: N/A</a:t>
                      </a:r>
                      <a:endParaRPr lang="en-US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isUnique</a:t>
                      </a:r>
                      <a:r>
                        <a:rPr lang="en-GB" sz="16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: N/A</a:t>
                      </a:r>
                      <a:endParaRPr lang="en-US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defaultValue</a:t>
                      </a:r>
                      <a:r>
                        <a:rPr lang="en-GB" sz="16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: None</a:t>
                      </a:r>
                      <a:endParaRPr lang="en-US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allowedValues</a:t>
                      </a:r>
                      <a:r>
                        <a:rPr lang="en-GB" sz="16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: N/A</a:t>
                      </a:r>
                      <a:endParaRPr lang="en-US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isNullable</a:t>
                      </a:r>
                      <a:r>
                        <a:rPr lang="en-GB" sz="16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: False</a:t>
                      </a:r>
                      <a:endParaRPr lang="en-US" sz="16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7266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u="sng" dirty="0" err="1">
                          <a:solidFill>
                            <a:srgbClr val="6600FF"/>
                          </a:solidFill>
                          <a:effectLst/>
                          <a:latin typeface="+mj-lt"/>
                        </a:rPr>
                        <a:t>asyncOpStatus</a:t>
                      </a:r>
                      <a:endParaRPr lang="en-US" sz="2000" u="sng" dirty="0">
                        <a:solidFill>
                          <a:srgbClr val="6600FF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This attribute specifies the status of asynchronous operation.</a:t>
                      </a:r>
                    </a:p>
                    <a:p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allowedValues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in_progress</a:t>
                      </a: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success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lcmFailure</a:t>
                      </a: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time_out</a:t>
                      </a: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Note: additional failure codes may be added.</a:t>
                      </a:r>
                      <a:endParaRPr lang="en-US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type: ENUM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multiplicity: 1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isOrdered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NA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isUnique: NA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defaultValue: None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16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isNullable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: False</a:t>
                      </a: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876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1963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356168" y="200416"/>
            <a:ext cx="9591223" cy="638828"/>
          </a:xfrm>
        </p:spPr>
        <p:txBody>
          <a:bodyPr/>
          <a:lstStyle/>
          <a:p>
            <a:r>
              <a:rPr lang="en-US" altLang="zh-CN" sz="3600" dirty="0"/>
              <a:t>Example of LCM triggered by IOC attribute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6DCBEB-46C6-4AFC-BF56-CF522FFE0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126" y="944334"/>
            <a:ext cx="8025620" cy="544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70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7786" y="105970"/>
            <a:ext cx="10169375" cy="877824"/>
          </a:xfrm>
        </p:spPr>
        <p:txBody>
          <a:bodyPr/>
          <a:lstStyle/>
          <a:p>
            <a:r>
              <a:rPr lang="en-US" altLang="zh-CN" sz="3600" dirty="0"/>
              <a:t>Questions associated LCM operation via IOC attribute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617" y="1039660"/>
            <a:ext cx="11307323" cy="52734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What happens if a consumer accidently </a:t>
            </a: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invokes </a:t>
            </a:r>
            <a:r>
              <a:rPr lang="en-GB" sz="24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creatMOI</a:t>
            </a: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without sending </a:t>
            </a:r>
            <a:r>
              <a:rPr lang="en-GB" sz="24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lcmOpStatus</a:t>
            </a: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= TRUE to perform LCM?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MOI is created prior to the NF instantiation where the DN of the MOI has been given to the consumer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What will happen when the instantiation failed?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Option 1: The producer send a 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notifyAttributeValueChange</a:t>
            </a: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with status = failure, then delete the MOI, and send a 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notifyMOIDelete</a:t>
            </a: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to the consumer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Option 2: Send a </a:t>
            </a:r>
            <a:r>
              <a:rPr lang="en-GB" sz="20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notifyAttributeValueChange</a:t>
            </a: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with status = failure, It is up to the consumer to delete the MOI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Option 3: Need to have process to clean if nobody delete the MOI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2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What will happen if the consumer start to perform Modify or Delete operation on the MOI that has not been instantiated?</a:t>
            </a:r>
          </a:p>
        </p:txBody>
      </p:sp>
    </p:spTree>
    <p:extLst>
      <p:ext uri="{BB962C8B-B14F-4D97-AF65-F5344CB8AC3E}">
        <p14:creationId xmlns:p14="http://schemas.microsoft.com/office/powerpoint/2010/main" val="2183108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5863" y="1993900"/>
            <a:ext cx="10320337" cy="1600200"/>
          </a:xfrm>
        </p:spPr>
        <p:txBody>
          <a:bodyPr/>
          <a:lstStyle/>
          <a:p>
            <a:r>
              <a:rPr lang="en-US" dirty="0"/>
              <a:t>Proposal 2: </a:t>
            </a:r>
            <a:br>
              <a:rPr lang="en-US" dirty="0"/>
            </a:br>
            <a:r>
              <a:rPr lang="en-US" dirty="0"/>
              <a:t>IOC is created prior to the completion of LCM</a:t>
            </a:r>
            <a:br>
              <a:rPr lang="en-US" dirty="0"/>
            </a:br>
            <a:r>
              <a:rPr lang="en-US" sz="3200" dirty="0" err="1"/>
              <a:t>LCM</a:t>
            </a:r>
            <a:r>
              <a:rPr lang="en-US" sz="3200" dirty="0"/>
              <a:t> operation is initiated if it is the NF IOC</a:t>
            </a:r>
          </a:p>
        </p:txBody>
      </p:sp>
    </p:spTree>
    <p:extLst>
      <p:ext uri="{BB962C8B-B14F-4D97-AF65-F5344CB8AC3E}">
        <p14:creationId xmlns:p14="http://schemas.microsoft.com/office/powerpoint/2010/main" val="73515236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144829</TotalTime>
  <Words>1077</Words>
  <Application>Microsoft Office PowerPoint</Application>
  <PresentationFormat>Widescreen</PresentationFormat>
  <Paragraphs>250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Times New Roman</vt:lpstr>
      <vt:lpstr>Wingdings</vt:lpstr>
      <vt:lpstr>Office Theme</vt:lpstr>
      <vt:lpstr>   Discussion paper for asynchronous solutions to support lifecycle management  SA5#140e, 15 – 24 November 2021 </vt:lpstr>
      <vt:lpstr>Content</vt:lpstr>
      <vt:lpstr>Way forward from TR 28.814 Study on enhancements of edge computing management</vt:lpstr>
      <vt:lpstr>Proposal 1: IOC is created prior to the completion of LCM LCM operation is initiated via an attribute in the IOC</vt:lpstr>
      <vt:lpstr>IOC attributes to support asynchronous operation (1)</vt:lpstr>
      <vt:lpstr>PowerPoint Presentation</vt:lpstr>
      <vt:lpstr>Example of LCM triggered by IOC attribute </vt:lpstr>
      <vt:lpstr>Questions associated LCM operation via IOC attribute</vt:lpstr>
      <vt:lpstr>Proposal 2:  IOC is created prior to the completion of LCM LCM operation is initiated if it is the NF IOC</vt:lpstr>
      <vt:lpstr>IOC attribute to support asynchronous operation (1)</vt:lpstr>
      <vt:lpstr>PowerPoint Presentation</vt:lpstr>
      <vt:lpstr>PowerPoint Presentation</vt:lpstr>
      <vt:lpstr>Questions associated LCM operation via IOC attribute</vt:lpstr>
      <vt:lpstr>Proposal 3:  IOC is created after the completion of LCM </vt:lpstr>
      <vt:lpstr>IOC attribute to support asynchronous operation (1)</vt:lpstr>
      <vt:lpstr>PowerPoint Presentation</vt:lpstr>
      <vt:lpstr>HTTP defined standard status codes</vt:lpstr>
      <vt:lpstr>Add OperationPending to the status attribute</vt:lpstr>
      <vt:lpstr>PowerPoint Presentation</vt:lpstr>
      <vt:lpstr>The group is asked to endorse a proposal.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Chou, Joey-139</cp:lastModifiedBy>
  <cp:revision>3444</cp:revision>
  <dcterms:created xsi:type="dcterms:W3CDTF">2008-08-30T09:32:10Z</dcterms:created>
  <dcterms:modified xsi:type="dcterms:W3CDTF">2021-11-04T01:35:46Z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(3)MfaoAsA+9wkuOOvZh4uLfpZosm4EcRimLiGyz/fqkwutZWNfjmPKgKdBfw2UCD6ZsFt0qg48
XF7PxGQGXSzU3DXuvYP+4/d2ZVM/gWcvAqoY1phtMxFbnVD+XnO9dNSG4WIKTN2bVW9r7mFn
VAq6+BwPoUBU45uZY3omzHayHfkHsNR8/Fm56ZteXsT8JfChH5fajbbaqtWieaov6tT1bWZy
0YfjsY9kwtE8hEmri9</vt:lpwstr>
  </property>
  <property fmtid="{D5CDD505-2E9C-101B-9397-08002B2CF9AE}" pid="3" name="_2015_ms_pID_7253431">
    <vt:lpwstr>mZ4s99dw51HbpTN4QyiDoOMT42qjhtVQCZdNvpnzeXMqJ4Ujz/BStP
3uywBVTfJ6wKGfd4EIsCnjBk/PRUgbqJhL9uF+P/i++LzhxZRtBg4CIhZ6u9NFxLj7JHMpXo
elbj3/7DV7Gda17nqTiOKUPJccBUbfwZ4xvMW+cQKLIyI7fMW7Kc+6bpaYVo+FUIo0xmUTeN
ADxH6G4f2TiNZzdCwykdaq8QBvGSKCL9Ll4e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