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145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0"/>
    <p:restoredTop sz="90287"/>
  </p:normalViewPr>
  <p:slideViewPr>
    <p:cSldViewPr snapToGrid="0" snapToObjects="1">
      <p:cViewPr varScale="1">
        <p:scale>
          <a:sx n="144" d="100"/>
          <a:sy n="144" d="100"/>
        </p:scale>
        <p:origin x="1832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dirty="0"/>
          </a:p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2899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AFFED2B9-295C-2D42-B3D3-CAA5223DD649}"/>
              </a:ext>
            </a:extLst>
          </p:cNvPr>
          <p:cNvSpPr/>
          <p:nvPr/>
        </p:nvSpPr>
        <p:spPr>
          <a:xfrm>
            <a:off x="240632" y="3772632"/>
            <a:ext cx="3769077" cy="42806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23C216B-76F8-8340-8BFD-05B99F480A18}"/>
              </a:ext>
            </a:extLst>
          </p:cNvPr>
          <p:cNvSpPr/>
          <p:nvPr/>
        </p:nvSpPr>
        <p:spPr>
          <a:xfrm>
            <a:off x="1359295" y="3857032"/>
            <a:ext cx="19343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Management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Layer(ML)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C53CBAD8-D6CC-4344-9351-CB9BEBBFC730}"/>
              </a:ext>
            </a:extLst>
          </p:cNvPr>
          <p:cNvSpPr/>
          <p:nvPr/>
        </p:nvSpPr>
        <p:spPr>
          <a:xfrm>
            <a:off x="259429" y="1921793"/>
            <a:ext cx="1257345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80E4EC3-60AA-3849-AC48-C13BA2E9899F}"/>
              </a:ext>
            </a:extLst>
          </p:cNvPr>
          <p:cNvSpPr/>
          <p:nvPr/>
        </p:nvSpPr>
        <p:spPr>
          <a:xfrm>
            <a:off x="257382" y="1976968"/>
            <a:ext cx="1291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Consumer A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346706AB-66B7-1140-99CD-4234D788B227}"/>
              </a:ext>
            </a:extLst>
          </p:cNvPr>
          <p:cNvSpPr/>
          <p:nvPr/>
        </p:nvSpPr>
        <p:spPr>
          <a:xfrm>
            <a:off x="254782" y="2612478"/>
            <a:ext cx="3754928" cy="3962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6DBE5215-BDEC-1B44-A337-FD64FDE70F0E}"/>
              </a:ext>
            </a:extLst>
          </p:cNvPr>
          <p:cNvSpPr/>
          <p:nvPr/>
        </p:nvSpPr>
        <p:spPr>
          <a:xfrm>
            <a:off x="1075250" y="2679544"/>
            <a:ext cx="22381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Business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Support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Layer (BSL)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5" name="矩形 111">
            <a:extLst>
              <a:ext uri="{FF2B5EF4-FFF2-40B4-BE49-F238E27FC236}">
                <a16:creationId xmlns:a16="http://schemas.microsoft.com/office/drawing/2014/main" id="{C53CBAD8-D6CC-4344-9351-CB9BEBBFC730}"/>
              </a:ext>
            </a:extLst>
          </p:cNvPr>
          <p:cNvSpPr/>
          <p:nvPr/>
        </p:nvSpPr>
        <p:spPr>
          <a:xfrm>
            <a:off x="1606393" y="1921793"/>
            <a:ext cx="1157533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6" name="矩形 5">
            <a:extLst>
              <a:ext uri="{FF2B5EF4-FFF2-40B4-BE49-F238E27FC236}">
                <a16:creationId xmlns:a16="http://schemas.microsoft.com/office/drawing/2014/main" id="{780E4EC3-60AA-3849-AC48-C13BA2E9899F}"/>
              </a:ext>
            </a:extLst>
          </p:cNvPr>
          <p:cNvSpPr/>
          <p:nvPr/>
        </p:nvSpPr>
        <p:spPr>
          <a:xfrm>
            <a:off x="1614351" y="1976256"/>
            <a:ext cx="1159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Consumer B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7" name="矩形 111">
            <a:extLst>
              <a:ext uri="{FF2B5EF4-FFF2-40B4-BE49-F238E27FC236}">
                <a16:creationId xmlns:a16="http://schemas.microsoft.com/office/drawing/2014/main" id="{C53CBAD8-D6CC-4344-9351-CB9BEBBFC730}"/>
              </a:ext>
            </a:extLst>
          </p:cNvPr>
          <p:cNvSpPr/>
          <p:nvPr/>
        </p:nvSpPr>
        <p:spPr>
          <a:xfrm>
            <a:off x="2872630" y="1922425"/>
            <a:ext cx="1137079" cy="5921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8" name="矩形 5">
            <a:extLst>
              <a:ext uri="{FF2B5EF4-FFF2-40B4-BE49-F238E27FC236}">
                <a16:creationId xmlns:a16="http://schemas.microsoft.com/office/drawing/2014/main" id="{780E4EC3-60AA-3849-AC48-C13BA2E9899F}"/>
              </a:ext>
            </a:extLst>
          </p:cNvPr>
          <p:cNvSpPr/>
          <p:nvPr/>
        </p:nvSpPr>
        <p:spPr>
          <a:xfrm>
            <a:off x="2900476" y="1972460"/>
            <a:ext cx="1113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Consumer C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4" name="标题 1">
            <a:extLst>
              <a:ext uri="{FF2B5EF4-FFF2-40B4-BE49-F238E27FC236}">
                <a16:creationId xmlns:a16="http://schemas.microsoft.com/office/drawing/2014/main" id="{A664768F-5DB8-1740-8AC1-036C6FAD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456" y="144848"/>
            <a:ext cx="7113244" cy="44547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Network management capability exposure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9F3814D7-0DD8-504E-B412-6C42B00935DF}"/>
              </a:ext>
            </a:extLst>
          </p:cNvPr>
          <p:cNvSpPr/>
          <p:nvPr/>
        </p:nvSpPr>
        <p:spPr>
          <a:xfrm>
            <a:off x="263380" y="3189054"/>
            <a:ext cx="3746330" cy="3989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35B884B2-C402-804D-B0FE-E1EBD032B2C1}"/>
              </a:ext>
            </a:extLst>
          </p:cNvPr>
          <p:cNvSpPr/>
          <p:nvPr/>
        </p:nvSpPr>
        <p:spPr>
          <a:xfrm>
            <a:off x="966030" y="3240454"/>
            <a:ext cx="24691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enablement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function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3B24723B-D674-9E47-9326-795F6846E6A5}"/>
              </a:ext>
            </a:extLst>
          </p:cNvPr>
          <p:cNvSpPr/>
          <p:nvPr/>
        </p:nvSpPr>
        <p:spPr>
          <a:xfrm>
            <a:off x="4471766" y="3139928"/>
            <a:ext cx="73799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1600" dirty="0"/>
              <a:t>Where is the exposure enablement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function, in management domain or in Business support domain or being an independent layer?</a:t>
            </a: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3548078C-EBB4-DC40-8CB1-7270CA93044A}"/>
              </a:ext>
            </a:extLst>
          </p:cNvPr>
          <p:cNvSpPr/>
          <p:nvPr/>
        </p:nvSpPr>
        <p:spPr>
          <a:xfrm>
            <a:off x="4471766" y="1275627"/>
            <a:ext cx="7662569" cy="664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zh-CN" sz="1600" dirty="0"/>
              <a:t>Does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exposure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capability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exposed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via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BSS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being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equivalent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to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the</a:t>
            </a:r>
            <a:r>
              <a:rPr kumimoji="1" lang="zh-CN" altLang="en-US" sz="1600" dirty="0"/>
              <a:t> </a:t>
            </a:r>
            <a:r>
              <a:rPr kumimoji="1" lang="en-US" altLang="zh-CN" sz="1600" dirty="0" err="1"/>
              <a:t>MnS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from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OSS?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If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not,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whether exposure enablement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function is needed?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8E8ADFD-1CB5-D248-B28C-35C60E903D24}"/>
              </a:ext>
            </a:extLst>
          </p:cNvPr>
          <p:cNvSpPr/>
          <p:nvPr/>
        </p:nvSpPr>
        <p:spPr>
          <a:xfrm>
            <a:off x="4471766" y="4201069"/>
            <a:ext cx="55777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1600" dirty="0"/>
              <a:t>What is the functionality of exposure enablement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function?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34F357F-6399-B34F-88EA-ED834E31DB2D}"/>
              </a:ext>
            </a:extLst>
          </p:cNvPr>
          <p:cNvSpPr/>
          <p:nvPr/>
        </p:nvSpPr>
        <p:spPr>
          <a:xfrm>
            <a:off x="4795702" y="2006185"/>
            <a:ext cx="7401499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500" i="1" dirty="0"/>
              <a:t>- The exposure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enablement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function can support the translation between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 and the exposure capability being accessed by the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 consumer.</a:t>
            </a:r>
            <a:endParaRPr kumimoji="1" lang="zh-CN" altLang="en-US" sz="1500" i="1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6AD6E49-2D93-974D-BB5E-1EA859D39CAE}"/>
              </a:ext>
            </a:extLst>
          </p:cNvPr>
          <p:cNvSpPr/>
          <p:nvPr/>
        </p:nvSpPr>
        <p:spPr>
          <a:xfrm>
            <a:off x="4836892" y="4592432"/>
            <a:ext cx="74014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500" i="1" dirty="0"/>
              <a:t>- translation between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 and the exposure capability being accessed by the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 consumer?</a:t>
            </a:r>
            <a:endParaRPr kumimoji="1" lang="zh-CN" altLang="en-US" sz="1500" i="1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64A1017-03AD-0745-8EBD-7ACB3A65B6FB}"/>
              </a:ext>
            </a:extLst>
          </p:cNvPr>
          <p:cNvSpPr/>
          <p:nvPr/>
        </p:nvSpPr>
        <p:spPr>
          <a:xfrm>
            <a:off x="4836893" y="5174525"/>
            <a:ext cx="297154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500" i="1" dirty="0"/>
              <a:t>-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Discovery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service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for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?</a:t>
            </a:r>
            <a:endParaRPr kumimoji="1" lang="zh-CN" altLang="en-US" sz="1500" i="1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F7D7CEAB-CC4F-4A42-8B18-6E32E351EC2A}"/>
              </a:ext>
            </a:extLst>
          </p:cNvPr>
          <p:cNvSpPr/>
          <p:nvPr/>
        </p:nvSpPr>
        <p:spPr>
          <a:xfrm>
            <a:off x="4836893" y="5580410"/>
            <a:ext cx="393846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500" i="1" dirty="0"/>
              <a:t>-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the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permission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management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/>
              <a:t>for</a:t>
            </a:r>
            <a:r>
              <a:rPr kumimoji="1" lang="zh-CN" altLang="en-US" sz="1500" i="1" dirty="0"/>
              <a:t> </a:t>
            </a:r>
            <a:r>
              <a:rPr kumimoji="1" lang="en-US" altLang="zh-CN" sz="1500" i="1" dirty="0" err="1"/>
              <a:t>eMnS</a:t>
            </a:r>
            <a:r>
              <a:rPr kumimoji="1" lang="en-US" altLang="zh-CN" sz="1500" i="1" dirty="0"/>
              <a:t>?</a:t>
            </a:r>
            <a:endParaRPr kumimoji="1" lang="zh-CN" alt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123723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134</Words>
  <Application>Microsoft Macintosh PowerPoint</Application>
  <PresentationFormat>宽屏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Microsoft YaHei</vt:lpstr>
      <vt:lpstr>Arial</vt:lpstr>
      <vt:lpstr>Office 主题​​</vt:lpstr>
      <vt:lpstr>Network management capability exposure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Xiaobo Yu</cp:lastModifiedBy>
  <cp:revision>117</cp:revision>
  <dcterms:created xsi:type="dcterms:W3CDTF">2021-02-19T02:12:26Z</dcterms:created>
  <dcterms:modified xsi:type="dcterms:W3CDTF">2021-06-17T03:29:19Z</dcterms:modified>
</cp:coreProperties>
</file>