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947" r:id="rId8"/>
    <p:sldId id="948" r:id="rId9"/>
    <p:sldId id="704" r:id="rId10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5C88D0"/>
    <a:srgbClr val="72AF2F"/>
    <a:srgbClr val="FFFFCC"/>
    <a:srgbClr val="C1E442"/>
    <a:srgbClr val="FFFF99"/>
    <a:srgbClr val="C6D254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39" autoAdjust="0"/>
    <p:restoredTop sz="92197" autoAdjust="0"/>
  </p:normalViewPr>
  <p:slideViewPr>
    <p:cSldViewPr snapToGrid="0">
      <p:cViewPr varScale="1">
        <p:scale>
          <a:sx n="111" d="100"/>
          <a:sy n="111" d="100"/>
        </p:scale>
        <p:origin x="54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2768" y="5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10/18/2022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10/18/2022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S5-22 Agenda for Rapporteur call (SA5#146 CH)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2022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altLang="zh-CN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altLang="zh-CN" sz="2400" dirty="0">
                <a:latin typeface="Arial" charset="0"/>
              </a:rPr>
              <a:t>Rapporteur: Gerald Görmer (MATRIXX Software)</a:t>
            </a:r>
            <a:endParaRPr lang="en-GB" sz="2400" dirty="0">
              <a:latin typeface="Arial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467030" y="1958975"/>
            <a:ext cx="10906125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US" altLang="zh-CN" sz="4800" b="1" dirty="0"/>
              <a:t>NS Charging study – way forward</a:t>
            </a:r>
            <a:br>
              <a:rPr lang="en-GB" altLang="zh-CN" sz="3200" b="1" dirty="0"/>
            </a:br>
            <a:r>
              <a:rPr lang="en-GB" altLang="zh-CN" sz="3200" b="1" dirty="0"/>
              <a:t> (SA5#146)</a:t>
            </a: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FB2E8-726F-A27F-6E3C-1C53E588C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FS_NETSLICE_CH_Ph2 - Next step (SA#146) - 1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AFA59-6370-C8EB-5661-1C5F79714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463" y="1651988"/>
            <a:ext cx="11183938" cy="4830763"/>
          </a:xfrm>
        </p:spPr>
        <p:txBody>
          <a:bodyPr/>
          <a:lstStyle/>
          <a:p>
            <a:r>
              <a:rPr lang="en-GB" sz="2600" dirty="0"/>
              <a:t>TR 32.847: bring conclusions to Key Issue #1 &amp; Key Issue #2  (Converged Charging for simultaneous number of UEs (respectively PDU sessions)/max. number of UEs (respectively PDU sessions) per network slice)</a:t>
            </a:r>
          </a:p>
          <a:p>
            <a:endParaRPr lang="en-GB" sz="1000" dirty="0"/>
          </a:p>
          <a:p>
            <a:r>
              <a:rPr lang="en-GB" sz="2600" dirty="0"/>
              <a:t>Proposal to cover the conclusion with a new WID on NSACF charging with a new specification for network slicing</a:t>
            </a:r>
          </a:p>
          <a:p>
            <a:r>
              <a:rPr lang="en-GB" sz="2600" dirty="0"/>
              <a:t>Introduce new “Network Slice” charging TS umbrella for NS charging related TSs set</a:t>
            </a:r>
          </a:p>
          <a:p>
            <a:endParaRPr lang="en-GB" sz="1000" dirty="0"/>
          </a:p>
          <a:p>
            <a:r>
              <a:rPr lang="en-GB" sz="2600" dirty="0">
                <a:solidFill>
                  <a:srgbClr val="FF0000"/>
                </a:solidFill>
              </a:rPr>
              <a:t>Question</a:t>
            </a:r>
            <a:r>
              <a:rPr lang="en-GB" sz="2600" dirty="0"/>
              <a:t>: take opportunity to consider a new stage 3 TS for new NS charging APIs with the new </a:t>
            </a:r>
            <a:r>
              <a:rPr lang="en-GB" sz="2600" dirty="0" err="1"/>
              <a:t>Nchf_NSConvergedCharging</a:t>
            </a:r>
            <a:r>
              <a:rPr lang="en-GB" sz="2600" dirty="0"/>
              <a:t> service ? </a:t>
            </a:r>
            <a:br>
              <a:rPr lang="en-GB" sz="2600" dirty="0"/>
            </a:br>
            <a:r>
              <a:rPr lang="en-GB" sz="2600" dirty="0"/>
              <a:t>(to avoid TS 32.291 to grow too much…)</a:t>
            </a:r>
          </a:p>
        </p:txBody>
      </p:sp>
    </p:spTree>
    <p:extLst>
      <p:ext uri="{BB962C8B-B14F-4D97-AF65-F5344CB8AC3E}">
        <p14:creationId xmlns:p14="http://schemas.microsoft.com/office/powerpoint/2010/main" val="2211482244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6004D-F26B-2B3E-196A-7FD228FCA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FS_NETSLICE_CH_Ph2 - Next step (SA#146) - 2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27E456-A97F-82CB-B308-B7C70D781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935" y="2128838"/>
            <a:ext cx="7440327" cy="3174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8505432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60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613C568A-0C46-4592-BB68-CDB41342D77A}">
  <ds:schemaRefs>
    <ds:schemaRef ds:uri="687e87d0-d0a8-4c48-8f94-14f0c67212c5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71c5aaf6-e6ce-465b-b873-5148d2a4c105"/>
    <ds:schemaRef ds:uri="http://purl.org/dc/terms/"/>
    <ds:schemaRef ds:uri="http://purl.org/dc/dcmitype/"/>
    <ds:schemaRef ds:uri="http://schemas.microsoft.com/office/infopath/2007/PartnerControls"/>
    <ds:schemaRef ds:uri="b4d06219-a142-4c5f-be55-53f74cb980c7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170</Words>
  <Application>Microsoft Office PowerPoint</Application>
  <PresentationFormat>Widescreen</PresentationFormat>
  <Paragraphs>13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   NS Charging study – way forward  (SA5#146)</vt:lpstr>
      <vt:lpstr>FS_NETSLICE_CH_Ph2 - Next step (SA#146) - 1 </vt:lpstr>
      <vt:lpstr>FS_NETSLICE_CH_Ph2 - Next step (SA#146) - 2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Maryse G</dc:creator>
  <cp:lastModifiedBy>MATRIXX Software</cp:lastModifiedBy>
  <cp:revision>481</cp:revision>
  <dcterms:created xsi:type="dcterms:W3CDTF">2019-03-13T01:38:36Z</dcterms:created>
  <dcterms:modified xsi:type="dcterms:W3CDTF">2022-10-18T06:57:32Z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(3)YPf9BVYGJ7bcXd7dmpQB1iiJQNw07CYsFINRNBLNORIAAF9C/Hc4sMRl3lTCI7SH8bbM3zJN
UPfPqG9ptoIj14fgvHdBBi7+Hl8nvLeGi4zqkb4zBfIcB3pqW9mp2ezTfp+ZbHiEKaWzC/tN
T8zC6Z7fgyFDdIYrwPTenSoGo401N6MrHbSYEsUZIl28HJj705+Sf8lJup/kZdMOg61zUXe8
+csi4/O8HmGUVgzZRA</vt:lpwstr>
  </property>
  <property fmtid="{D5CDD505-2E9C-101B-9397-08002B2CF9AE}" pid="4" name="_2015_ms_pID_7253431">
    <vt:lpwstr>MplJFo9nx1+zWAfeC8KMXxgObKnVkqahpFYZt7DRB12CgI/ZJ652TX
mgevQ7jzMm0i7Ie+ivyQiDW0WNFmLVKtbB0ste0YdGuUKBfoIKUT1US4oFz6FuzFzf2p4fs3
7lPHvllbXlATulC/TsUpqPlz4UH9K4gD6IV2iGkrYDeaO9pGtVgdbElrt2UR8wRoNzeakVfY
ZUVY7bYJVFw98/0k/CJeqh88vCmBnKUtOMUA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YQ==</vt:lpwstr>
  </property>
</Properties>
</file>