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7"/>
  </p:notesMasterIdLst>
  <p:handoutMasterIdLst>
    <p:handoutMasterId r:id="rId18"/>
  </p:handoutMasterIdLst>
  <p:sldIdLst>
    <p:sldId id="303" r:id="rId7"/>
    <p:sldId id="945" r:id="rId8"/>
    <p:sldId id="944" r:id="rId9"/>
    <p:sldId id="948" r:id="rId10"/>
    <p:sldId id="946" r:id="rId11"/>
    <p:sldId id="950" r:id="rId12"/>
    <p:sldId id="949" r:id="rId13"/>
    <p:sldId id="947" r:id="rId14"/>
    <p:sldId id="951" r:id="rId15"/>
    <p:sldId id="704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81" d="100"/>
          <a:sy n="81" d="100"/>
        </p:scale>
        <p:origin x="8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3/20/2022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3/20/2022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S5-22xxxxd7 Agenda for CH Rapporteur call (SA5#141e post)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385735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1085"/>
              </p:ext>
            </p:extLst>
          </p:nvPr>
        </p:nvGraphicFramePr>
        <p:xfrm>
          <a:off x="411061" y="1317178"/>
          <a:ext cx="11350305" cy="502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4190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0404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Support the suggestion (support QBC and FBC).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concern is how to handle if the V-CHF grant quota.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FO: The triggers in V-SMF for V-CHF and H-CHF (sequence) and the impact on the request for the H-CHF based on the response from V-CHF.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No conclusion how to add the clauses for LBO, new Annex or the existing clauses.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Call for the contributions for LBO for conference call and divide the CR into multiple.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CHF Set Concept &amp; Handling of Retry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primary and secondary CHF also are supported and add the reference TS 23.501.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Add the Clause 5.21.3 to clearly specify the reference.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04146"/>
              </p:ext>
            </p:extLst>
          </p:nvPr>
        </p:nvGraphicFramePr>
        <p:xfrm>
          <a:off x="411061" y="1317178"/>
          <a:ext cx="11350305" cy="476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TEI16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from CT4 : C4-221440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S5-221112 Rel-16 CR 32.291 Correction on the Charging Identifier Uniqueness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No need to create link with the TS 29502 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CS/RT/GG: the charging id Uniqueness in SMF set is supported.</a:t>
                      </a:r>
                    </a:p>
                    <a:p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duplication of the charging id should be considered if add the new data type string for charging id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CS/GG/RT: No problem about duplication, if the feature mechanism is used, Used instead of charging id (Unit32) when feature (string) is active.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data type can reuse the string or define the new (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Reuse the string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The name for the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afChargingIdentifier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confuse.</a:t>
                      </a:r>
                    </a:p>
                    <a:p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0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950651"/>
              </p:ext>
            </p:extLst>
          </p:nvPr>
        </p:nvGraphicFramePr>
        <p:xfrm>
          <a:off x="636123" y="1317178"/>
          <a:ext cx="11350305" cy="347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EC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S5-221357rev2 pCR 32.257 Add charging information definition for edge enabling services charging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Do not define the charging parameters again and again, refer to the UDM charging.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CTs already defined the parameters for EC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YZ: OK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0603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 API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to 3GPP Forge Structure change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 Chair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No conclusion now. but if the additional work for CH group is not preferred.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89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WID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SP-220075d1 - SA5 Rel-17 WID 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Rapporteur provide the WID summary to SA Plenary.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the summary when the WID is complete before SA June meeting.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4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29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93388"/>
              </p:ext>
            </p:extLst>
          </p:nvPr>
        </p:nvGraphicFramePr>
        <p:xfrm>
          <a:off x="267756" y="1062652"/>
          <a:ext cx="11656488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0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867266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20997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527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5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11081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49277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38110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32.255 Additional charging information for LBO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editor’s note for spending limit service is not needed if the solution is proposed.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complete message flows are separated into two parts which should be clarified.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978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architecture for roaming local breakout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CHF selection when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FBC and QBC when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triggers for interacting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specifications needing updates for CHROAM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S5-22xxxxd3 Discussion paper on scenarios for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S5-22xxxxd2 Discussion paper on function for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pCR 28.826 Add the solution for NB Enhancement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Document outline: Suggest to add the description for LBO in the main clause as the HR.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CHF Architecture: Based on the conclusion of the TR, the contributions about the LBO architecture can be merged.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QBC and FBC: The FBC may be used for V-CHF and H-CHF. Whether the quota management is used for V-CHF is FFS. Chair asks for the operator’s comments on this.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CHF selection:  Whether the charging Characteristics can be used for the H-CHF is FFS.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Charging Information: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Add the Note to clear specify the IE which is not applicable for the LBO.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RT/GG: The charging information for V-CHF and V-CHF is the same.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Refer to the EPC LBO.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Further discussion.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501529"/>
              </p:ext>
            </p:extLst>
          </p:nvPr>
        </p:nvGraphicFramePr>
        <p:xfrm>
          <a:off x="719495" y="1317178"/>
          <a:ext cx="11070151" cy="4942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833496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30542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0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09218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361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94432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28.201 Analytics Charging with MDAS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28.202 Analytics Charging with MDAS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The completed solution for MDAS support the NS charging should be clarified.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Please clear the roles used for the NS charging.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109306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Quota Management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RequestedUnit Datatype correction.docx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32.291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same RG may cover multiple service ids in the requested units.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Ok, Change the category from 0..1 to 0..N.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Question on the necessary of service id in the requested units.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RT/JA/CS: Merge the discussion in the Nchf SID for the CHF rating.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63168"/>
                  </a:ext>
                </a:extLst>
              </a:tr>
              <a:tr h="106995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ETSI technologies website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 Tech - 3GPP Telecom Management_2022_MATRIXX Software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Suggest to collect the comments in the email thread of the charging group.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29260"/>
                  </a:ext>
                </a:extLst>
              </a:tr>
              <a:tr h="78902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Upgrade Rel-17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28.201/2,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more comment.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361325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26423</TotalTime>
  <Words>1661</Words>
  <Application>Microsoft Office PowerPoint</Application>
  <PresentationFormat>Widescreen</PresentationFormat>
  <Paragraphs>294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424</cp:revision>
  <dcterms:created xsi:type="dcterms:W3CDTF">2019-03-13T01:38:36Z</dcterms:created>
  <dcterms:modified xsi:type="dcterms:W3CDTF">2022-03-20T15:24:19Z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