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6"/>
  </p:notesMasterIdLst>
  <p:handoutMasterIdLst>
    <p:handoutMasterId r:id="rId17"/>
  </p:handoutMasterIdLst>
  <p:sldIdLst>
    <p:sldId id="303" r:id="rId7"/>
    <p:sldId id="945" r:id="rId8"/>
    <p:sldId id="944" r:id="rId9"/>
    <p:sldId id="948" r:id="rId10"/>
    <p:sldId id="946" r:id="rId11"/>
    <p:sldId id="950" r:id="rId12"/>
    <p:sldId id="949" r:id="rId13"/>
    <p:sldId id="947" r:id="rId14"/>
    <p:sldId id="704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86" d="100"/>
          <a:sy n="86" d="100"/>
        </p:scale>
        <p:origin x="79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3/15/2022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3/15/2022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S5-22xxxxd4 Agenda for CH Rapporteur call (SA5#141e post)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385735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1085"/>
              </p:ext>
            </p:extLst>
          </p:nvPr>
        </p:nvGraphicFramePr>
        <p:xfrm>
          <a:off x="411061" y="1317178"/>
          <a:ext cx="11350305" cy="502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4190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0404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Support the suggestion (support QBC and FBC).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concern is how to handle if the V-CHF grant quota.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FO: The triggers in V-SMF for V-CHF and H-CHF (sequence) and the impact on the request for the H-CHF based on the response from V-CHF.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No conclusion how to add the clauses for LBO, new Annex or the existing clauses.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Call for the contributions for LBO for conference call and divide the CR into multiple.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CHF Set Concept &amp; Handling of Retry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primary and secondary CHF also are supported and add the reference TS 23.501.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Add the Clause 5.21.3 to clearly specify the reference.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04146"/>
              </p:ext>
            </p:extLst>
          </p:nvPr>
        </p:nvGraphicFramePr>
        <p:xfrm>
          <a:off x="411061" y="1317178"/>
          <a:ext cx="11350305" cy="476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TEI16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from CT4 : C4-221440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S5-221112 Rel-16 CR 32.291 Correction on the Charging Identifier Uniqueness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No need to create link with the TS 29502 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CS/RT/GG: the charging id Uniqueness in SMF set is supported.</a:t>
                      </a:r>
                    </a:p>
                    <a:p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duplication of the charging id should be considered if add the new data type string for charging id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CS/GG/RT: No problem about duplication, if the feature mechanism is used, Used instead of charging id (Unit32) when feature (string) is active.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data type can reuse the string or define the new (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Reuse the string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The name for the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afChargingIdentifier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confuse.</a:t>
                      </a:r>
                    </a:p>
                    <a:p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0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332122"/>
              </p:ext>
            </p:extLst>
          </p:nvPr>
        </p:nvGraphicFramePr>
        <p:xfrm>
          <a:off x="636123" y="1317178"/>
          <a:ext cx="11350305" cy="347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EC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S5-221357rev2 pCR 32.257 Add charging information definition for edge enabling services charging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Do not define the charging parameters again and again, refer to the UDM charging.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CTs already defined the parameters for EC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YZ: OK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0603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 API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to 3GPP Forge Structure change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 Chair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No conclusion now. but if the additional work for CH group is not preferred.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89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WID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SP-220075d1 - SA5 Rel-17 WID 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Rapporteur provide the WID summary to SA Plenary.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the summary when the WID is complete before SA June meeting.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4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29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617539"/>
              </p:ext>
            </p:extLst>
          </p:nvPr>
        </p:nvGraphicFramePr>
        <p:xfrm>
          <a:off x="691215" y="1317178"/>
          <a:ext cx="11070151" cy="4975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9152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9912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978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discussion…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  <a:tr h="6562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28.201 Analytics Charging with MDAS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28.202 Analytics Charging with MDAS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6272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Quota Management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RequestedUnit Datatype correction.docx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32.291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63168"/>
                  </a:ext>
                </a:extLst>
              </a:tr>
              <a:tr h="70133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ETSI technologies website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 Tech - 3GPP Telecom Management_2022_MATRIXX Software.doc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29260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28.201/2,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26354</TotalTime>
  <Words>1278</Words>
  <Application>Microsoft Office PowerPoint</Application>
  <PresentationFormat>Widescreen</PresentationFormat>
  <Paragraphs>235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420</cp:revision>
  <dcterms:created xsi:type="dcterms:W3CDTF">2019-03-13T01:38:36Z</dcterms:created>
  <dcterms:modified xsi:type="dcterms:W3CDTF">2022-03-16T08:10:27Z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