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945" r:id="rId8"/>
    <p:sldId id="944" r:id="rId9"/>
    <p:sldId id="946" r:id="rId10"/>
    <p:sldId id="947" r:id="rId11"/>
    <p:sldId id="704" r:id="rId12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3" d="100"/>
          <a:sy n="73" d="100"/>
        </p:scale>
        <p:origin x="81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(SA5#142e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465852"/>
              </p:ext>
            </p:extLst>
          </p:nvPr>
        </p:nvGraphicFramePr>
        <p:xfrm>
          <a:off x="462792" y="1317178"/>
          <a:ext cx="11266416" cy="4097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13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57680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518439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803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425450" marR="0" lvl="0" indent="-34290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the LBO and MVNO (Annex or Clause X)</a:t>
                      </a:r>
                    </a:p>
                    <a:p>
                      <a:pPr marL="425450" marR="0" lvl="0" indent="-34290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Plan (TBD)</a:t>
                      </a:r>
                    </a:p>
                    <a:p>
                      <a:pPr marL="425450" marR="0" lvl="0" indent="-34290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?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305730"/>
              </p:ext>
            </p:extLst>
          </p:nvPr>
        </p:nvGraphicFramePr>
        <p:xfrm>
          <a:off x="411061" y="1317178"/>
          <a:ext cx="11350305" cy="3510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1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9312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LBO architecture, general description and charging parameters for Stage 2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issues 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information, such as location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CHF Set Concept (Secondary/Primary)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Handling of Retry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848325"/>
              </p:ext>
            </p:extLst>
          </p:nvPr>
        </p:nvGraphicFramePr>
        <p:xfrm>
          <a:off x="691215" y="1317178"/>
          <a:ext cx="11070151" cy="430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38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outstanding issues 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28.20x,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b4d06219-a142-4c5f-be55-53f74cb980c7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1c5aaf6-e6ce-465b-b873-5148d2a4c105"/>
    <ds:schemaRef ds:uri="http://schemas.microsoft.com/office/infopath/2007/PartnerControls"/>
    <ds:schemaRef ds:uri="http://schemas.openxmlformats.org/package/2006/metadata/core-properties"/>
    <ds:schemaRef ds:uri="687e87d0-d0a8-4c48-8f94-14f0c67212c5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24791</TotalTime>
  <Words>455</Words>
  <Application>Microsoft Office PowerPoint</Application>
  <PresentationFormat>Widescreen</PresentationFormat>
  <Paragraphs>95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SA5#141e</cp:lastModifiedBy>
  <cp:revision>385</cp:revision>
  <dcterms:created xsi:type="dcterms:W3CDTF">2019-03-13T01:38:36Z</dcterms:created>
  <dcterms:modified xsi:type="dcterms:W3CDTF">2022-02-14T15:06:10Z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(3)0bRnFVXT4bo7u1I3a+yPwKIvn6vyBANN1R/UJTR5wQLL02k9UrUJv/aGA+HBFmC45glzqv7p
sUP/8mXz2FX3mOfyOedLUh5Hn/gH2r29/zu5UP8YCCjTGmHgC4oNEGtkIChpbsX7Tp/F3RoF
iCPWegjY9Z9ljIkRg51mlMIgqazPymeUDr8lmN/e/1DP9qOJ67OcUhjm1LcPJ4JPbNDYHjJ3
Tqx3fnVshc5wN3+07M</vt:lpwstr>
  </property>
  <property fmtid="{D5CDD505-2E9C-101B-9397-08002B2CF9AE}" pid="4" name="_2015_ms_pID_7253431">
    <vt:lpwstr>j5gFGdyYwaAAR7ZjGNUv74vvH/Ppfp1W3TUHrbWqtEQOEinn/Jnhzf
tNsBcnXerKEzcNhKKbfkWxbACpqL4X1W4sUrUwupxvHgAUhaHaU1eSb76mRyGLq/ZTlDowjR
8tpm7NUgjO8wHaFvDBjrCroITS1+7fDLM9Qgz7mg2VMvQJOGjazGH2tWB7Y7C+XbVoAnWpp+
m+TfxtRUJCjPRrKi+geqnKYlevM6JiiCTdp9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ng==</vt:lpwstr>
  </property>
</Properties>
</file>