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0" r:id="rId6"/>
    <p:sldMasterId id="2147483725" r:id="rId7"/>
    <p:sldMasterId id="2147483712" r:id="rId8"/>
    <p:sldMasterId id="2147483673" r:id="rId9"/>
    <p:sldMasterId id="2147483680" r:id="rId10"/>
    <p:sldMasterId id="2147483676" r:id="rId11"/>
    <p:sldMasterId id="2147483678" r:id="rId12"/>
  </p:sldMasterIdLst>
  <p:notesMasterIdLst>
    <p:notesMasterId r:id="rId23"/>
  </p:notesMasterIdLst>
  <p:sldIdLst>
    <p:sldId id="258" r:id="rId13"/>
    <p:sldId id="307" r:id="rId14"/>
    <p:sldId id="311" r:id="rId15"/>
    <p:sldId id="312" r:id="rId16"/>
    <p:sldId id="313" r:id="rId17"/>
    <p:sldId id="314" r:id="rId18"/>
    <p:sldId id="308" r:id="rId19"/>
    <p:sldId id="309" r:id="rId20"/>
    <p:sldId id="310" r:id="rId21"/>
    <p:sldId id="265"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191"/>
    <a:srgbClr val="5C000F"/>
    <a:srgbClr val="CADB2C"/>
    <a:srgbClr val="F26451"/>
    <a:srgbClr val="FF8B10"/>
    <a:srgbClr val="8190C9"/>
    <a:srgbClr val="4BDD33"/>
    <a:srgbClr val="D8DEE4"/>
    <a:srgbClr val="4DC2C5"/>
    <a:srgbClr val="F2F5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784483-0EBD-4994-9A0B-8635EF76B1FB}" v="43" dt="2022-01-11T20:46:13.8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3655" autoAdjust="0"/>
  </p:normalViewPr>
  <p:slideViewPr>
    <p:cSldViewPr snapToGrid="0">
      <p:cViewPr varScale="1">
        <p:scale>
          <a:sx n="150" d="100"/>
          <a:sy n="150" d="100"/>
        </p:scale>
        <p:origin x="510" y="138"/>
      </p:cViewPr>
      <p:guideLst/>
    </p:cSldViewPr>
  </p:slideViewPr>
  <p:notesTextViewPr>
    <p:cViewPr>
      <p:scale>
        <a:sx n="3" d="2"/>
        <a:sy n="3" d="2"/>
      </p:scale>
      <p:origin x="0" y="0"/>
    </p:cViewPr>
  </p:notesTextViewPr>
  <p:sorterViewPr>
    <p:cViewPr>
      <p:scale>
        <a:sx n="125" d="100"/>
        <a:sy n="125" d="100"/>
      </p:scale>
      <p:origin x="0" y="-82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2.xml"/><Relationship Id="rId12" Type="http://schemas.openxmlformats.org/officeDocument/2006/relationships/slideMaster" Target="slideMasters/slideMaster7.xml"/><Relationship Id="rId17" Type="http://schemas.openxmlformats.org/officeDocument/2006/relationships/slide" Target="slides/slide5.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Master" Target="slideMasters/slideMaster5.xml"/><Relationship Id="rId19" Type="http://schemas.openxmlformats.org/officeDocument/2006/relationships/slide" Target="slides/slide7.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03831C-DEBA-4A3A-8C36-FD8115E217DA}" type="datetimeFigureOut">
              <a:rPr lang="en-US" smtClean="0"/>
              <a:t>1/12/2022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D4EF5B-ECC8-43EE-A509-D601DDF42AD0}" type="slidenum">
              <a:rPr lang="en-US" smtClean="0"/>
              <a:t>‹#›</a:t>
            </a:fld>
            <a:endParaRPr lang="en-US" dirty="0"/>
          </a:p>
        </p:txBody>
      </p:sp>
    </p:spTree>
    <p:extLst>
      <p:ext uri="{BB962C8B-B14F-4D97-AF65-F5344CB8AC3E}">
        <p14:creationId xmlns:p14="http://schemas.microsoft.com/office/powerpoint/2010/main" val="211518043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 Blank Slid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D543A0E-70E6-46DB-8F7C-06A0214599E8}"/>
              </a:ext>
            </a:extLst>
          </p:cNvPr>
          <p:cNvSpPr>
            <a:spLocks noGrp="1"/>
          </p:cNvSpPr>
          <p:nvPr>
            <p:ph type="ftr" sz="quarter" idx="13"/>
          </p:nvPr>
        </p:nvSpPr>
        <p:spPr/>
        <p:txBody>
          <a:bodyPr/>
          <a:lstStyle/>
          <a:p>
            <a:r>
              <a:rPr lang="en-GB" dirty="0"/>
              <a:t>Nokia internal use</a:t>
            </a:r>
            <a:endParaRPr lang="en-US" dirty="0"/>
          </a:p>
        </p:txBody>
      </p:sp>
    </p:spTree>
    <p:extLst>
      <p:ext uri="{BB962C8B-B14F-4D97-AF65-F5344CB8AC3E}">
        <p14:creationId xmlns:p14="http://schemas.microsoft.com/office/powerpoint/2010/main" val="958778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5.1 Colored background content">
    <p:bg>
      <p:bgPr>
        <a:solidFill>
          <a:schemeClr val="accent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1D173EC-5137-4D01-8AA1-40D723A142F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flipV="1">
            <a:off x="0" y="0"/>
            <a:ext cx="9144000" cy="5143500"/>
          </a:xfrm>
          <a:prstGeom prst="rect">
            <a:avLst/>
          </a:prstGeom>
        </p:spPr>
      </p:pic>
      <p:sp>
        <p:nvSpPr>
          <p:cNvPr id="2" name="Footer Placeholder 1">
            <a:extLst>
              <a:ext uri="{FF2B5EF4-FFF2-40B4-BE49-F238E27FC236}">
                <a16:creationId xmlns:a16="http://schemas.microsoft.com/office/drawing/2014/main" id="{422E6FA3-ED47-4E0C-B044-550E170D1A0B}"/>
              </a:ext>
            </a:extLst>
          </p:cNvPr>
          <p:cNvSpPr>
            <a:spLocks noGrp="1"/>
          </p:cNvSpPr>
          <p:nvPr>
            <p:ph type="ftr" sz="quarter" idx="13"/>
          </p:nvPr>
        </p:nvSpPr>
        <p:spPr/>
        <p:txBody>
          <a:bodyPr/>
          <a:lstStyle/>
          <a:p>
            <a:r>
              <a:rPr lang="en-GB" dirty="0"/>
              <a:t>Nokia internal use</a:t>
            </a:r>
            <a:endParaRPr lang="en-US" dirty="0"/>
          </a:p>
        </p:txBody>
      </p:sp>
      <p:sp>
        <p:nvSpPr>
          <p:cNvPr id="8" name="TextBox 7">
            <a:extLst>
              <a:ext uri="{FF2B5EF4-FFF2-40B4-BE49-F238E27FC236}">
                <a16:creationId xmlns:a16="http://schemas.microsoft.com/office/drawing/2014/main" id="{33C26061-14A8-4059-A97E-66D0D5E19736}"/>
              </a:ext>
            </a:extLst>
          </p:cNvPr>
          <p:cNvSpPr txBox="1"/>
          <p:nvPr userDrawn="1"/>
        </p:nvSpPr>
        <p:spPr>
          <a:xfrm>
            <a:off x="755776" y="4816800"/>
            <a:ext cx="1800000" cy="122237"/>
          </a:xfrm>
          <a:prstGeom prst="rect">
            <a:avLst/>
          </a:prstGeom>
          <a:noFill/>
        </p:spPr>
        <p:txBody>
          <a:bodyPr wrap="square" lIns="0" tIns="0" rIns="0" bIns="0" anchor="b">
            <a:sp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2020 Nokia</a:t>
            </a:r>
          </a:p>
        </p:txBody>
      </p:sp>
      <p:sp>
        <p:nvSpPr>
          <p:cNvPr id="9" name="Slide Number Placeholder 5">
            <a:extLst>
              <a:ext uri="{FF2B5EF4-FFF2-40B4-BE49-F238E27FC236}">
                <a16:creationId xmlns:a16="http://schemas.microsoft.com/office/drawing/2014/main" id="{7D03D3F3-DE23-4502-95CE-204EE207D008}"/>
              </a:ext>
            </a:extLst>
          </p:cNvPr>
          <p:cNvSpPr txBox="1">
            <a:spLocks/>
          </p:cNvSpPr>
          <p:nvPr userDrawn="1"/>
        </p:nvSpPr>
        <p:spPr>
          <a:xfrm>
            <a:off x="419102" y="4816800"/>
            <a:ext cx="252000"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pic>
        <p:nvPicPr>
          <p:cNvPr id="10" name="Picture 9">
            <a:extLst>
              <a:ext uri="{FF2B5EF4-FFF2-40B4-BE49-F238E27FC236}">
                <a16:creationId xmlns:a16="http://schemas.microsoft.com/office/drawing/2014/main" id="{5EBD54D6-8E17-466C-9AA8-500ADD303C4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75813" y="4648933"/>
            <a:ext cx="1009152" cy="424800"/>
          </a:xfrm>
          <a:prstGeom prst="rect">
            <a:avLst/>
          </a:prstGeom>
        </p:spPr>
      </p:pic>
      <p:sp>
        <p:nvSpPr>
          <p:cNvPr id="14" name="Text Placeholder 42">
            <a:extLst>
              <a:ext uri="{FF2B5EF4-FFF2-40B4-BE49-F238E27FC236}">
                <a16:creationId xmlns:a16="http://schemas.microsoft.com/office/drawing/2014/main" id="{FFC18030-FADD-4AB2-814D-03E423AE40C6}"/>
              </a:ext>
            </a:extLst>
          </p:cNvPr>
          <p:cNvSpPr>
            <a:spLocks noGrp="1"/>
          </p:cNvSpPr>
          <p:nvPr>
            <p:ph type="body" sz="quarter" idx="11" hasCustomPrompt="1"/>
          </p:nvPr>
        </p:nvSpPr>
        <p:spPr>
          <a:xfrm>
            <a:off x="417600" y="280799"/>
            <a:ext cx="8308800" cy="1760501"/>
          </a:xfrm>
          <a:prstGeom prst="rect">
            <a:avLst/>
          </a:prstGeom>
        </p:spPr>
        <p:txBody>
          <a:bodyPr lIns="0" tIns="0" rIns="0" bIns="0"/>
          <a:lstStyle>
            <a:lvl1pPr marL="0" indent="0">
              <a:lnSpc>
                <a:spcPct val="100000"/>
              </a:lnSpc>
              <a:spcBef>
                <a:spcPts val="0"/>
              </a:spcBef>
              <a:buNone/>
              <a:defRPr sz="4400" baseline="0">
                <a:solidFill>
                  <a:schemeClr val="bg1"/>
                </a:solidFill>
                <a:latin typeface="Nokia Pure Headline Ultra Light" panose="020B0204020202020204" pitchFamily="34" charset="0"/>
              </a:defRPr>
            </a:lvl1pPr>
          </a:lstStyle>
          <a:p>
            <a:pPr lvl="0"/>
            <a:r>
              <a:rPr lang="en-US" dirty="0"/>
              <a:t>Click to edit headline</a:t>
            </a:r>
          </a:p>
        </p:txBody>
      </p:sp>
    </p:spTree>
    <p:extLst>
      <p:ext uri="{BB962C8B-B14F-4D97-AF65-F5344CB8AC3E}">
        <p14:creationId xmlns:p14="http://schemas.microsoft.com/office/powerpoint/2010/main" val="2149313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5.1 Colored background content">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892076B-0B9F-4D9B-958A-8C5BF11F6E2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3996" cy="5143500"/>
          </a:xfrm>
          <a:prstGeom prst="rect">
            <a:avLst/>
          </a:prstGeom>
        </p:spPr>
      </p:pic>
      <p:sp>
        <p:nvSpPr>
          <p:cNvPr id="12" name="Rectangle 11">
            <a:extLst>
              <a:ext uri="{FF2B5EF4-FFF2-40B4-BE49-F238E27FC236}">
                <a16:creationId xmlns:a16="http://schemas.microsoft.com/office/drawing/2014/main" id="{4E7C07DE-86F6-4ACB-BE2C-FFC9A30921FA}"/>
              </a:ext>
            </a:extLst>
          </p:cNvPr>
          <p:cNvSpPr/>
          <p:nvPr userDrawn="1"/>
        </p:nvSpPr>
        <p:spPr>
          <a:xfrm flipV="1">
            <a:off x="-1" y="2190044"/>
            <a:ext cx="9143997" cy="2948950"/>
          </a:xfrm>
          <a:prstGeom prst="rect">
            <a:avLst/>
          </a:prstGeom>
          <a:gradFill>
            <a:gsLst>
              <a:gs pos="13000">
                <a:schemeClr val="tx2">
                  <a:alpha val="50000"/>
                </a:schemeClr>
              </a:gs>
              <a:gs pos="100000">
                <a:schemeClr val="tx2">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dirty="0">
              <a:solidFill>
                <a:schemeClr val="bg1"/>
              </a:solidFill>
            </a:endParaRPr>
          </a:p>
        </p:txBody>
      </p:sp>
      <p:sp>
        <p:nvSpPr>
          <p:cNvPr id="2" name="Footer Placeholder 1">
            <a:extLst>
              <a:ext uri="{FF2B5EF4-FFF2-40B4-BE49-F238E27FC236}">
                <a16:creationId xmlns:a16="http://schemas.microsoft.com/office/drawing/2014/main" id="{422E6FA3-ED47-4E0C-B044-550E170D1A0B}"/>
              </a:ext>
            </a:extLst>
          </p:cNvPr>
          <p:cNvSpPr>
            <a:spLocks noGrp="1"/>
          </p:cNvSpPr>
          <p:nvPr>
            <p:ph type="ftr" sz="quarter" idx="13"/>
          </p:nvPr>
        </p:nvSpPr>
        <p:spPr/>
        <p:txBody>
          <a:bodyPr/>
          <a:lstStyle>
            <a:lvl1pPr>
              <a:defRPr>
                <a:solidFill>
                  <a:schemeClr val="bg1"/>
                </a:solidFill>
              </a:defRPr>
            </a:lvl1pPr>
          </a:lstStyle>
          <a:p>
            <a:r>
              <a:rPr lang="en-GB"/>
              <a:t>Nokia internal use</a:t>
            </a:r>
            <a:endParaRPr lang="en-US" dirty="0"/>
          </a:p>
        </p:txBody>
      </p:sp>
      <p:sp>
        <p:nvSpPr>
          <p:cNvPr id="8" name="TextBox 7">
            <a:extLst>
              <a:ext uri="{FF2B5EF4-FFF2-40B4-BE49-F238E27FC236}">
                <a16:creationId xmlns:a16="http://schemas.microsoft.com/office/drawing/2014/main" id="{33C26061-14A8-4059-A97E-66D0D5E19736}"/>
              </a:ext>
            </a:extLst>
          </p:cNvPr>
          <p:cNvSpPr txBox="1"/>
          <p:nvPr userDrawn="1"/>
        </p:nvSpPr>
        <p:spPr>
          <a:xfrm>
            <a:off x="755776" y="4816800"/>
            <a:ext cx="1800000" cy="122237"/>
          </a:xfrm>
          <a:prstGeom prst="rect">
            <a:avLst/>
          </a:prstGeom>
          <a:noFill/>
        </p:spPr>
        <p:txBody>
          <a:bodyPr wrap="square" lIns="0" tIns="0" rIns="0" bIns="0" anchor="b">
            <a:sp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2020 Nokia</a:t>
            </a:r>
          </a:p>
        </p:txBody>
      </p:sp>
      <p:sp>
        <p:nvSpPr>
          <p:cNvPr id="9" name="Slide Number Placeholder 5">
            <a:extLst>
              <a:ext uri="{FF2B5EF4-FFF2-40B4-BE49-F238E27FC236}">
                <a16:creationId xmlns:a16="http://schemas.microsoft.com/office/drawing/2014/main" id="{7D03D3F3-DE23-4502-95CE-204EE207D008}"/>
              </a:ext>
            </a:extLst>
          </p:cNvPr>
          <p:cNvSpPr txBox="1">
            <a:spLocks/>
          </p:cNvSpPr>
          <p:nvPr userDrawn="1"/>
        </p:nvSpPr>
        <p:spPr>
          <a:xfrm>
            <a:off x="419102" y="4816800"/>
            <a:ext cx="252000"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pic>
        <p:nvPicPr>
          <p:cNvPr id="10" name="Picture 9">
            <a:extLst>
              <a:ext uri="{FF2B5EF4-FFF2-40B4-BE49-F238E27FC236}">
                <a16:creationId xmlns:a16="http://schemas.microsoft.com/office/drawing/2014/main" id="{5EBD54D6-8E17-466C-9AA8-500ADD303C4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75813" y="4648933"/>
            <a:ext cx="1009152" cy="424800"/>
          </a:xfrm>
          <a:prstGeom prst="rect">
            <a:avLst/>
          </a:prstGeom>
        </p:spPr>
      </p:pic>
      <p:sp>
        <p:nvSpPr>
          <p:cNvPr id="13" name="Text Placeholder 42">
            <a:extLst>
              <a:ext uri="{FF2B5EF4-FFF2-40B4-BE49-F238E27FC236}">
                <a16:creationId xmlns:a16="http://schemas.microsoft.com/office/drawing/2014/main" id="{A046C9D0-0200-4858-B9B0-99B04F7972F6}"/>
              </a:ext>
            </a:extLst>
          </p:cNvPr>
          <p:cNvSpPr>
            <a:spLocks noGrp="1"/>
          </p:cNvSpPr>
          <p:nvPr>
            <p:ph type="body" sz="quarter" idx="11" hasCustomPrompt="1"/>
          </p:nvPr>
        </p:nvSpPr>
        <p:spPr>
          <a:xfrm>
            <a:off x="417600" y="280799"/>
            <a:ext cx="8308800" cy="1760501"/>
          </a:xfrm>
          <a:prstGeom prst="rect">
            <a:avLst/>
          </a:prstGeom>
        </p:spPr>
        <p:txBody>
          <a:bodyPr lIns="0" tIns="0" rIns="0" bIns="0"/>
          <a:lstStyle>
            <a:lvl1pPr marL="0" indent="0">
              <a:lnSpc>
                <a:spcPct val="100000"/>
              </a:lnSpc>
              <a:spcBef>
                <a:spcPts val="0"/>
              </a:spcBef>
              <a:buNone/>
              <a:defRPr sz="4400" baseline="0">
                <a:solidFill>
                  <a:schemeClr val="bg1"/>
                </a:solidFill>
                <a:latin typeface="Nokia Pure Headline Ultra Light" panose="020B0204020202020204" pitchFamily="34" charset="0"/>
              </a:defRPr>
            </a:lvl1pPr>
          </a:lstStyle>
          <a:p>
            <a:pPr lvl="0"/>
            <a:r>
              <a:rPr lang="en-US" dirty="0"/>
              <a:t>Click to edit headline</a:t>
            </a:r>
          </a:p>
        </p:txBody>
      </p:sp>
    </p:spTree>
    <p:extLst>
      <p:ext uri="{BB962C8B-B14F-4D97-AF65-F5344CB8AC3E}">
        <p14:creationId xmlns:p14="http://schemas.microsoft.com/office/powerpoint/2010/main" val="30267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5.1 Colored background content">
    <p:bg>
      <p:bgPr>
        <a:solidFill>
          <a:schemeClr val="accent1"/>
        </a:solidFill>
        <a:effectLst/>
      </p:bgPr>
    </p:bg>
    <p:spTree>
      <p:nvGrpSpPr>
        <p:cNvPr id="1" name=""/>
        <p:cNvGrpSpPr/>
        <p:nvPr/>
      </p:nvGrpSpPr>
      <p:grpSpPr>
        <a:xfrm>
          <a:off x="0" y="0"/>
          <a:ext cx="0" cy="0"/>
          <a:chOff x="0" y="0"/>
          <a:chExt cx="0" cy="0"/>
        </a:xfrm>
      </p:grpSpPr>
      <p:pic>
        <p:nvPicPr>
          <p:cNvPr id="14" name="Picture 13" descr="A group of people in a large city&#10;&#10;Description automatically generated">
            <a:extLst>
              <a:ext uri="{FF2B5EF4-FFF2-40B4-BE49-F238E27FC236}">
                <a16:creationId xmlns:a16="http://schemas.microsoft.com/office/drawing/2014/main" id="{CBFCFFD6-8B8C-4D31-9D1B-5C0D4156BD7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5" name="Rectangle 14">
            <a:extLst>
              <a:ext uri="{FF2B5EF4-FFF2-40B4-BE49-F238E27FC236}">
                <a16:creationId xmlns:a16="http://schemas.microsoft.com/office/drawing/2014/main" id="{AF690583-09B3-49DE-8F4B-7D445666758D}"/>
              </a:ext>
            </a:extLst>
          </p:cNvPr>
          <p:cNvSpPr/>
          <p:nvPr userDrawn="1"/>
        </p:nvSpPr>
        <p:spPr>
          <a:xfrm>
            <a:off x="0" y="0"/>
            <a:ext cx="7616778" cy="5143500"/>
          </a:xfrm>
          <a:prstGeom prst="rect">
            <a:avLst/>
          </a:prstGeom>
          <a:gradFill>
            <a:gsLst>
              <a:gs pos="23000">
                <a:srgbClr val="000000">
                  <a:alpha val="31000"/>
                </a:srgbClr>
              </a:gs>
              <a:gs pos="100000">
                <a:srgbClr val="000000">
                  <a:alpha val="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dirty="0">
              <a:solidFill>
                <a:schemeClr val="bg1"/>
              </a:solidFill>
            </a:endParaRPr>
          </a:p>
        </p:txBody>
      </p:sp>
      <p:sp>
        <p:nvSpPr>
          <p:cNvPr id="2" name="Footer Placeholder 1">
            <a:extLst>
              <a:ext uri="{FF2B5EF4-FFF2-40B4-BE49-F238E27FC236}">
                <a16:creationId xmlns:a16="http://schemas.microsoft.com/office/drawing/2014/main" id="{422E6FA3-ED47-4E0C-B044-550E170D1A0B}"/>
              </a:ext>
            </a:extLst>
          </p:cNvPr>
          <p:cNvSpPr>
            <a:spLocks noGrp="1"/>
          </p:cNvSpPr>
          <p:nvPr>
            <p:ph type="ftr" sz="quarter" idx="13"/>
          </p:nvPr>
        </p:nvSpPr>
        <p:spPr/>
        <p:txBody>
          <a:bodyPr/>
          <a:lstStyle>
            <a:lvl1pPr>
              <a:defRPr>
                <a:solidFill>
                  <a:schemeClr val="bg1"/>
                </a:solidFill>
              </a:defRPr>
            </a:lvl1pPr>
          </a:lstStyle>
          <a:p>
            <a:r>
              <a:rPr lang="en-GB"/>
              <a:t>Nokia internal use</a:t>
            </a:r>
            <a:endParaRPr lang="en-US" dirty="0"/>
          </a:p>
        </p:txBody>
      </p:sp>
      <p:sp>
        <p:nvSpPr>
          <p:cNvPr id="8" name="TextBox 7">
            <a:extLst>
              <a:ext uri="{FF2B5EF4-FFF2-40B4-BE49-F238E27FC236}">
                <a16:creationId xmlns:a16="http://schemas.microsoft.com/office/drawing/2014/main" id="{33C26061-14A8-4059-A97E-66D0D5E19736}"/>
              </a:ext>
            </a:extLst>
          </p:cNvPr>
          <p:cNvSpPr txBox="1"/>
          <p:nvPr userDrawn="1"/>
        </p:nvSpPr>
        <p:spPr>
          <a:xfrm>
            <a:off x="755776" y="4816800"/>
            <a:ext cx="1800000" cy="122237"/>
          </a:xfrm>
          <a:prstGeom prst="rect">
            <a:avLst/>
          </a:prstGeom>
          <a:noFill/>
        </p:spPr>
        <p:txBody>
          <a:bodyPr wrap="square" lIns="0" tIns="0" rIns="0" bIns="0" anchor="b">
            <a:sp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2020 Nokia</a:t>
            </a:r>
          </a:p>
        </p:txBody>
      </p:sp>
      <p:sp>
        <p:nvSpPr>
          <p:cNvPr id="9" name="Slide Number Placeholder 5">
            <a:extLst>
              <a:ext uri="{FF2B5EF4-FFF2-40B4-BE49-F238E27FC236}">
                <a16:creationId xmlns:a16="http://schemas.microsoft.com/office/drawing/2014/main" id="{7D03D3F3-DE23-4502-95CE-204EE207D008}"/>
              </a:ext>
            </a:extLst>
          </p:cNvPr>
          <p:cNvSpPr txBox="1">
            <a:spLocks/>
          </p:cNvSpPr>
          <p:nvPr userDrawn="1"/>
        </p:nvSpPr>
        <p:spPr>
          <a:xfrm>
            <a:off x="419102" y="4816800"/>
            <a:ext cx="252000"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pic>
        <p:nvPicPr>
          <p:cNvPr id="10" name="Picture 9">
            <a:extLst>
              <a:ext uri="{FF2B5EF4-FFF2-40B4-BE49-F238E27FC236}">
                <a16:creationId xmlns:a16="http://schemas.microsoft.com/office/drawing/2014/main" id="{5EBD54D6-8E17-466C-9AA8-500ADD303C4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75813" y="4648933"/>
            <a:ext cx="1009152" cy="424800"/>
          </a:xfrm>
          <a:prstGeom prst="rect">
            <a:avLst/>
          </a:prstGeom>
        </p:spPr>
      </p:pic>
      <p:sp>
        <p:nvSpPr>
          <p:cNvPr id="13" name="Text Placeholder 42">
            <a:extLst>
              <a:ext uri="{FF2B5EF4-FFF2-40B4-BE49-F238E27FC236}">
                <a16:creationId xmlns:a16="http://schemas.microsoft.com/office/drawing/2014/main" id="{A046C9D0-0200-4858-B9B0-99B04F7972F6}"/>
              </a:ext>
            </a:extLst>
          </p:cNvPr>
          <p:cNvSpPr>
            <a:spLocks noGrp="1"/>
          </p:cNvSpPr>
          <p:nvPr>
            <p:ph type="body" sz="quarter" idx="11" hasCustomPrompt="1"/>
          </p:nvPr>
        </p:nvSpPr>
        <p:spPr>
          <a:xfrm>
            <a:off x="417600" y="280799"/>
            <a:ext cx="8308800" cy="1760501"/>
          </a:xfrm>
          <a:prstGeom prst="rect">
            <a:avLst/>
          </a:prstGeom>
        </p:spPr>
        <p:txBody>
          <a:bodyPr lIns="0" tIns="0" rIns="0" bIns="0"/>
          <a:lstStyle>
            <a:lvl1pPr marL="0" indent="0">
              <a:lnSpc>
                <a:spcPct val="100000"/>
              </a:lnSpc>
              <a:spcBef>
                <a:spcPts val="0"/>
              </a:spcBef>
              <a:buNone/>
              <a:defRPr sz="4400" baseline="0">
                <a:solidFill>
                  <a:schemeClr val="bg1"/>
                </a:solidFill>
                <a:latin typeface="Nokia Pure Headline Ultra Light" panose="020B0204020202020204" pitchFamily="34" charset="0"/>
              </a:defRPr>
            </a:lvl1pPr>
          </a:lstStyle>
          <a:p>
            <a:pPr lvl="0"/>
            <a:r>
              <a:rPr lang="en-US" dirty="0"/>
              <a:t>Click to edit headline</a:t>
            </a:r>
          </a:p>
        </p:txBody>
      </p:sp>
    </p:spTree>
    <p:extLst>
      <p:ext uri="{BB962C8B-B14F-4D97-AF65-F5344CB8AC3E}">
        <p14:creationId xmlns:p14="http://schemas.microsoft.com/office/powerpoint/2010/main" val="906007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1 High Level Tit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A1D69DC-9F16-4CA4-A0E0-1872B8AD5DBC}"/>
              </a:ext>
            </a:extLst>
          </p:cNvPr>
          <p:cNvSpPr>
            <a:spLocks noGrp="1"/>
          </p:cNvSpPr>
          <p:nvPr>
            <p:ph type="ftr" sz="quarter" idx="10"/>
          </p:nvPr>
        </p:nvSpPr>
        <p:spPr/>
        <p:txBody>
          <a:bodyPr/>
          <a:lstStyle/>
          <a:p>
            <a:r>
              <a:rPr lang="en-GB" dirty="0"/>
              <a:t>Nokia internal use</a:t>
            </a:r>
            <a:endParaRPr lang="en-US" dirty="0"/>
          </a:p>
        </p:txBody>
      </p:sp>
      <p:sp>
        <p:nvSpPr>
          <p:cNvPr id="5" name="Text Placeholder 42">
            <a:extLst>
              <a:ext uri="{FF2B5EF4-FFF2-40B4-BE49-F238E27FC236}">
                <a16:creationId xmlns:a16="http://schemas.microsoft.com/office/drawing/2014/main" id="{F4102E0A-65A1-4E0C-ABCA-2CEBB8D5BF5D}"/>
              </a:ext>
            </a:extLst>
          </p:cNvPr>
          <p:cNvSpPr>
            <a:spLocks noGrp="1"/>
          </p:cNvSpPr>
          <p:nvPr>
            <p:ph type="body" sz="quarter" idx="12" hasCustomPrompt="1"/>
          </p:nvPr>
        </p:nvSpPr>
        <p:spPr>
          <a:xfrm>
            <a:off x="417600" y="395946"/>
            <a:ext cx="8308800" cy="447118"/>
          </a:xfrm>
          <a:prstGeom prst="rect">
            <a:avLst/>
          </a:prstGeom>
        </p:spPr>
        <p:txBody>
          <a:bodyPr lIns="0" tIns="0" rIns="0" bIns="0"/>
          <a:lstStyle>
            <a:lvl1pPr marL="0" indent="0">
              <a:lnSpc>
                <a:spcPct val="100000"/>
              </a:lnSpc>
              <a:spcBef>
                <a:spcPts val="0"/>
              </a:spcBef>
              <a:buNone/>
              <a:defRPr sz="2800" baseline="0">
                <a:solidFill>
                  <a:schemeClr val="tx1"/>
                </a:solidFill>
                <a:latin typeface="Nokia Pure Headline Ultra Light" panose="020B0204020202020204" pitchFamily="34" charset="0"/>
              </a:defRPr>
            </a:lvl1pPr>
          </a:lstStyle>
          <a:p>
            <a:pPr lvl="0"/>
            <a:r>
              <a:rPr lang="en-US" noProof="0" dirty="0"/>
              <a:t>Click to edit headline</a:t>
            </a:r>
          </a:p>
        </p:txBody>
      </p:sp>
      <p:sp>
        <p:nvSpPr>
          <p:cNvPr id="4" name="Text Placeholder 42">
            <a:extLst>
              <a:ext uri="{FF2B5EF4-FFF2-40B4-BE49-F238E27FC236}">
                <a16:creationId xmlns:a16="http://schemas.microsoft.com/office/drawing/2014/main" id="{998B0E82-EA1C-4460-BDB7-9A3A84396010}"/>
              </a:ext>
            </a:extLst>
          </p:cNvPr>
          <p:cNvSpPr>
            <a:spLocks noGrp="1"/>
          </p:cNvSpPr>
          <p:nvPr>
            <p:ph type="body" sz="quarter" idx="13" hasCustomPrompt="1"/>
          </p:nvPr>
        </p:nvSpPr>
        <p:spPr>
          <a:xfrm>
            <a:off x="417600" y="843064"/>
            <a:ext cx="8308800" cy="272374"/>
          </a:xfrm>
          <a:prstGeom prst="rect">
            <a:avLst/>
          </a:prstGeom>
        </p:spPr>
        <p:txBody>
          <a:bodyPr lIns="0" tIns="0" rIns="0" bIns="0"/>
          <a:lstStyle>
            <a:lvl1pPr marL="0" indent="0">
              <a:lnSpc>
                <a:spcPct val="100000"/>
              </a:lnSpc>
              <a:spcBef>
                <a:spcPts val="0"/>
              </a:spcBef>
              <a:buNone/>
              <a:defRPr sz="1600" baseline="0">
                <a:solidFill>
                  <a:schemeClr val="bg2"/>
                </a:solidFill>
                <a:latin typeface="Nokia Pure Headline Ultra Light" panose="020B0204020202020204" pitchFamily="34" charset="0"/>
              </a:defRPr>
            </a:lvl1pPr>
          </a:lstStyle>
          <a:p>
            <a:pPr lvl="0"/>
            <a:r>
              <a:rPr lang="en-US" noProof="0" dirty="0"/>
              <a:t>Click to edit headline</a:t>
            </a:r>
          </a:p>
        </p:txBody>
      </p:sp>
    </p:spTree>
    <p:extLst>
      <p:ext uri="{BB962C8B-B14F-4D97-AF65-F5344CB8AC3E}">
        <p14:creationId xmlns:p14="http://schemas.microsoft.com/office/powerpoint/2010/main" val="63564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2 High Level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A1D69DC-9F16-4CA4-A0E0-1872B8AD5DBC}"/>
              </a:ext>
            </a:extLst>
          </p:cNvPr>
          <p:cNvSpPr>
            <a:spLocks noGrp="1"/>
          </p:cNvSpPr>
          <p:nvPr>
            <p:ph type="ftr" sz="quarter" idx="10"/>
          </p:nvPr>
        </p:nvSpPr>
        <p:spPr/>
        <p:txBody>
          <a:bodyPr/>
          <a:lstStyle/>
          <a:p>
            <a:r>
              <a:rPr lang="en-GB" dirty="0"/>
              <a:t>Nokia internal use</a:t>
            </a:r>
            <a:endParaRPr lang="en-US" dirty="0"/>
          </a:p>
        </p:txBody>
      </p:sp>
      <p:sp>
        <p:nvSpPr>
          <p:cNvPr id="4" name="Content Placeholder 5">
            <a:extLst>
              <a:ext uri="{FF2B5EF4-FFF2-40B4-BE49-F238E27FC236}">
                <a16:creationId xmlns:a16="http://schemas.microsoft.com/office/drawing/2014/main" id="{80B83B61-B262-45F3-972C-EC43468155B6}"/>
              </a:ext>
            </a:extLst>
          </p:cNvPr>
          <p:cNvSpPr>
            <a:spLocks noGrp="1"/>
          </p:cNvSpPr>
          <p:nvPr>
            <p:ph sz="quarter" idx="13" hasCustomPrompt="1"/>
          </p:nvPr>
        </p:nvSpPr>
        <p:spPr>
          <a:xfrm>
            <a:off x="417513" y="1168400"/>
            <a:ext cx="8308800" cy="3403600"/>
          </a:xfrm>
          <a:prstGeom prst="rect">
            <a:avLst/>
          </a:prstGeom>
        </p:spPr>
        <p:txBody>
          <a:bodyPr lIns="0" tIns="0" rIns="0" bIns="0"/>
          <a:lstStyle>
            <a:lvl1pPr marL="0" indent="0">
              <a:lnSpc>
                <a:spcPct val="100000"/>
              </a:lnSpc>
              <a:spcBef>
                <a:spcPts val="0"/>
              </a:spcBef>
              <a:spcAft>
                <a:spcPts val="600"/>
              </a:spcAft>
              <a:buNone/>
              <a:defRPr sz="1600">
                <a:solidFill>
                  <a:schemeClr val="tx2"/>
                </a:solidFill>
              </a:defRPr>
            </a:lvl1pPr>
            <a:lvl2pPr marL="230400" indent="0">
              <a:lnSpc>
                <a:spcPct val="100000"/>
              </a:lnSpc>
              <a:spcBef>
                <a:spcPts val="0"/>
              </a:spcBef>
              <a:spcAft>
                <a:spcPts val="600"/>
              </a:spcAft>
              <a:buNone/>
              <a:defRPr sz="1400">
                <a:solidFill>
                  <a:schemeClr val="tx2"/>
                </a:solidFill>
              </a:defRPr>
            </a:lvl2pPr>
            <a:lvl3pPr marL="464400" indent="0">
              <a:lnSpc>
                <a:spcPct val="100000"/>
              </a:lnSpc>
              <a:spcBef>
                <a:spcPts val="0"/>
              </a:spcBef>
              <a:spcAft>
                <a:spcPts val="600"/>
              </a:spcAft>
              <a:buNone/>
              <a:defRPr sz="1200">
                <a:solidFill>
                  <a:schemeClr val="tx2"/>
                </a:solidFill>
              </a:defRPr>
            </a:lvl3pPr>
            <a:lvl4pPr marL="694800" indent="0">
              <a:lnSpc>
                <a:spcPct val="100000"/>
              </a:lnSpc>
              <a:spcBef>
                <a:spcPts val="0"/>
              </a:spcBef>
              <a:spcAft>
                <a:spcPts val="600"/>
              </a:spcAft>
              <a:buNone/>
              <a:defRPr sz="1000">
                <a:solidFill>
                  <a:schemeClr val="tx2"/>
                </a:solidFill>
              </a:defRPr>
            </a:lvl4pPr>
            <a:lvl5pPr marL="1371600" indent="0">
              <a:buNone/>
              <a:defRPr sz="800">
                <a:solidFill>
                  <a:schemeClr val="tx2"/>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p:txBody>
      </p:sp>
      <p:sp>
        <p:nvSpPr>
          <p:cNvPr id="6" name="Text Placeholder 42">
            <a:extLst>
              <a:ext uri="{FF2B5EF4-FFF2-40B4-BE49-F238E27FC236}">
                <a16:creationId xmlns:a16="http://schemas.microsoft.com/office/drawing/2014/main" id="{4802D6D1-3419-4901-8D0D-23F0C751EAFE}"/>
              </a:ext>
            </a:extLst>
          </p:cNvPr>
          <p:cNvSpPr>
            <a:spLocks noGrp="1"/>
          </p:cNvSpPr>
          <p:nvPr>
            <p:ph type="body" sz="quarter" idx="12" hasCustomPrompt="1"/>
          </p:nvPr>
        </p:nvSpPr>
        <p:spPr>
          <a:xfrm>
            <a:off x="417600" y="395946"/>
            <a:ext cx="8308800" cy="447118"/>
          </a:xfrm>
          <a:prstGeom prst="rect">
            <a:avLst/>
          </a:prstGeom>
        </p:spPr>
        <p:txBody>
          <a:bodyPr lIns="0" tIns="0" rIns="0" bIns="0"/>
          <a:lstStyle>
            <a:lvl1pPr marL="0" indent="0">
              <a:lnSpc>
                <a:spcPct val="100000"/>
              </a:lnSpc>
              <a:spcBef>
                <a:spcPts val="0"/>
              </a:spcBef>
              <a:buNone/>
              <a:defRPr sz="2800" baseline="0">
                <a:solidFill>
                  <a:schemeClr val="tx1"/>
                </a:solidFill>
                <a:latin typeface="Nokia Pure Headline Ultra Light" panose="020B0204020202020204" pitchFamily="34" charset="0"/>
              </a:defRPr>
            </a:lvl1pPr>
          </a:lstStyle>
          <a:p>
            <a:pPr lvl="0"/>
            <a:r>
              <a:rPr lang="en-US" noProof="0" dirty="0"/>
              <a:t>Click to edit headline</a:t>
            </a:r>
          </a:p>
        </p:txBody>
      </p:sp>
      <p:sp>
        <p:nvSpPr>
          <p:cNvPr id="7" name="Text Placeholder 42">
            <a:extLst>
              <a:ext uri="{FF2B5EF4-FFF2-40B4-BE49-F238E27FC236}">
                <a16:creationId xmlns:a16="http://schemas.microsoft.com/office/drawing/2014/main" id="{708E3F94-D34F-4ADA-A644-A1E2AE9C10FF}"/>
              </a:ext>
            </a:extLst>
          </p:cNvPr>
          <p:cNvSpPr>
            <a:spLocks noGrp="1"/>
          </p:cNvSpPr>
          <p:nvPr>
            <p:ph type="body" sz="quarter" idx="14" hasCustomPrompt="1"/>
          </p:nvPr>
        </p:nvSpPr>
        <p:spPr>
          <a:xfrm>
            <a:off x="417600" y="843064"/>
            <a:ext cx="8308800" cy="272374"/>
          </a:xfrm>
          <a:prstGeom prst="rect">
            <a:avLst/>
          </a:prstGeom>
        </p:spPr>
        <p:txBody>
          <a:bodyPr lIns="0" tIns="0" rIns="0" bIns="0"/>
          <a:lstStyle>
            <a:lvl1pPr marL="0" indent="0">
              <a:lnSpc>
                <a:spcPct val="100000"/>
              </a:lnSpc>
              <a:spcBef>
                <a:spcPts val="0"/>
              </a:spcBef>
              <a:buNone/>
              <a:defRPr sz="1600" baseline="0">
                <a:solidFill>
                  <a:schemeClr val="bg2"/>
                </a:solidFill>
                <a:latin typeface="Nokia Pure Headline Ultra Light" panose="020B0204020202020204" pitchFamily="34" charset="0"/>
              </a:defRPr>
            </a:lvl1pPr>
          </a:lstStyle>
          <a:p>
            <a:pPr lvl="0"/>
            <a:r>
              <a:rPr lang="en-US" noProof="0" dirty="0"/>
              <a:t>Click to edit headline</a:t>
            </a:r>
          </a:p>
        </p:txBody>
      </p:sp>
    </p:spTree>
    <p:extLst>
      <p:ext uri="{BB962C8B-B14F-4D97-AF65-F5344CB8AC3E}">
        <p14:creationId xmlns:p14="http://schemas.microsoft.com/office/powerpoint/2010/main" val="3173473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3 High Level Large Tex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D543A0E-70E6-46DB-8F7C-06A0214599E8}"/>
              </a:ext>
            </a:extLst>
          </p:cNvPr>
          <p:cNvSpPr>
            <a:spLocks noGrp="1"/>
          </p:cNvSpPr>
          <p:nvPr>
            <p:ph type="ftr" sz="quarter" idx="13"/>
          </p:nvPr>
        </p:nvSpPr>
        <p:spPr/>
        <p:txBody>
          <a:bodyPr/>
          <a:lstStyle/>
          <a:p>
            <a:r>
              <a:rPr lang="en-GB" dirty="0"/>
              <a:t>Nokia internal use</a:t>
            </a:r>
            <a:endParaRPr lang="en-US" dirty="0"/>
          </a:p>
        </p:txBody>
      </p:sp>
      <p:sp>
        <p:nvSpPr>
          <p:cNvPr id="3" name="Text Placeholder 2">
            <a:extLst>
              <a:ext uri="{FF2B5EF4-FFF2-40B4-BE49-F238E27FC236}">
                <a16:creationId xmlns:a16="http://schemas.microsoft.com/office/drawing/2014/main" id="{8174C17F-501F-4D52-AC68-56F1BAE17670}"/>
              </a:ext>
            </a:extLst>
          </p:cNvPr>
          <p:cNvSpPr>
            <a:spLocks noGrp="1"/>
          </p:cNvSpPr>
          <p:nvPr>
            <p:ph type="body" sz="quarter" idx="14" hasCustomPrompt="1"/>
          </p:nvPr>
        </p:nvSpPr>
        <p:spPr>
          <a:xfrm>
            <a:off x="487681" y="1381760"/>
            <a:ext cx="7560000" cy="648000"/>
          </a:xfrm>
          <a:prstGeom prst="rect">
            <a:avLst/>
          </a:prstGeom>
        </p:spPr>
        <p:txBody>
          <a:bodyPr lIns="0" tIns="0" rIns="0" bIns="0" anchor="ctr"/>
          <a:lstStyle>
            <a:lvl1pPr marL="0" indent="0">
              <a:lnSpc>
                <a:spcPct val="100000"/>
              </a:lnSpc>
              <a:spcBef>
                <a:spcPts val="0"/>
              </a:spcBef>
              <a:buNone/>
              <a:defRPr sz="4800">
                <a:solidFill>
                  <a:schemeClr val="accent3"/>
                </a:solidFill>
                <a:latin typeface="Nokia Pure Headline Ultra Light" panose="020B02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headline</a:t>
            </a:r>
          </a:p>
        </p:txBody>
      </p:sp>
      <p:sp>
        <p:nvSpPr>
          <p:cNvPr id="5" name="Text Placeholder 2">
            <a:extLst>
              <a:ext uri="{FF2B5EF4-FFF2-40B4-BE49-F238E27FC236}">
                <a16:creationId xmlns:a16="http://schemas.microsoft.com/office/drawing/2014/main" id="{4643BF22-4250-40A7-8993-0E66E05E9ADA}"/>
              </a:ext>
            </a:extLst>
          </p:cNvPr>
          <p:cNvSpPr>
            <a:spLocks noGrp="1"/>
          </p:cNvSpPr>
          <p:nvPr>
            <p:ph type="body" sz="quarter" idx="15" hasCustomPrompt="1"/>
          </p:nvPr>
        </p:nvSpPr>
        <p:spPr>
          <a:xfrm>
            <a:off x="487681" y="2224194"/>
            <a:ext cx="7560000" cy="648000"/>
          </a:xfrm>
          <a:prstGeom prst="rect">
            <a:avLst/>
          </a:prstGeom>
        </p:spPr>
        <p:txBody>
          <a:bodyPr lIns="0" tIns="0" rIns="0" bIns="0" anchor="t"/>
          <a:lstStyle>
            <a:lvl1pPr marL="0" indent="0">
              <a:lnSpc>
                <a:spcPct val="100000"/>
              </a:lnSpc>
              <a:spcBef>
                <a:spcPts val="0"/>
              </a:spcBef>
              <a:buNone/>
              <a:defRPr sz="2000">
                <a:solidFill>
                  <a:schemeClr val="tx2"/>
                </a:solidFill>
                <a:latin typeface="Nokia Pure Headline Ultra Light" panose="020B02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subheading</a:t>
            </a:r>
          </a:p>
        </p:txBody>
      </p:sp>
    </p:spTree>
    <p:extLst>
      <p:ext uri="{BB962C8B-B14F-4D97-AF65-F5344CB8AC3E}">
        <p14:creationId xmlns:p14="http://schemas.microsoft.com/office/powerpoint/2010/main" val="537331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1 White Title Slide">
    <p:spTree>
      <p:nvGrpSpPr>
        <p:cNvPr id="1" name=""/>
        <p:cNvGrpSpPr/>
        <p:nvPr/>
      </p:nvGrpSpPr>
      <p:grpSpPr>
        <a:xfrm>
          <a:off x="0" y="0"/>
          <a:ext cx="0" cy="0"/>
          <a:chOff x="0" y="0"/>
          <a:chExt cx="0" cy="0"/>
        </a:xfrm>
      </p:grpSpPr>
      <p:sp>
        <p:nvSpPr>
          <p:cNvPr id="7" name="Text Placeholder 42">
            <a:extLst>
              <a:ext uri="{FF2B5EF4-FFF2-40B4-BE49-F238E27FC236}">
                <a16:creationId xmlns:a16="http://schemas.microsoft.com/office/drawing/2014/main" id="{A4F04206-BA94-4881-BA5F-F4855044D621}"/>
              </a:ext>
            </a:extLst>
          </p:cNvPr>
          <p:cNvSpPr>
            <a:spLocks noGrp="1"/>
          </p:cNvSpPr>
          <p:nvPr>
            <p:ph type="body" sz="quarter" idx="11" hasCustomPrompt="1"/>
          </p:nvPr>
        </p:nvSpPr>
        <p:spPr>
          <a:xfrm>
            <a:off x="367200" y="900000"/>
            <a:ext cx="8359200" cy="1980000"/>
          </a:xfrm>
          <a:prstGeom prst="rect">
            <a:avLst/>
          </a:prstGeom>
        </p:spPr>
        <p:txBody>
          <a:bodyPr lIns="0" tIns="0" rIns="0" bIns="0">
            <a:noAutofit/>
          </a:bodyPr>
          <a:lstStyle>
            <a:lvl1pPr marL="0" indent="0">
              <a:lnSpc>
                <a:spcPct val="100000"/>
              </a:lnSpc>
              <a:spcBef>
                <a:spcPts val="0"/>
              </a:spcBef>
              <a:spcAft>
                <a:spcPts val="600"/>
              </a:spcAft>
              <a:buNone/>
              <a:defRPr sz="6600" baseline="0">
                <a:solidFill>
                  <a:schemeClr val="tx1"/>
                </a:solidFill>
                <a:latin typeface="Nokia Pure Headline Ultra Light" panose="020B0204020202020204" pitchFamily="34" charset="0"/>
              </a:defRPr>
            </a:lvl1pPr>
          </a:lstStyle>
          <a:p>
            <a:pPr lvl="0"/>
            <a:r>
              <a:rPr lang="en-US" dirty="0"/>
              <a:t>Main headline in sentence case here</a:t>
            </a:r>
          </a:p>
        </p:txBody>
      </p:sp>
      <p:sp>
        <p:nvSpPr>
          <p:cNvPr id="8" name="Text Placeholder 3">
            <a:extLst>
              <a:ext uri="{FF2B5EF4-FFF2-40B4-BE49-F238E27FC236}">
                <a16:creationId xmlns:a16="http://schemas.microsoft.com/office/drawing/2014/main" id="{82395FE5-ACED-4CF9-93C7-742199141AC5}"/>
              </a:ext>
            </a:extLst>
          </p:cNvPr>
          <p:cNvSpPr>
            <a:spLocks noGrp="1"/>
          </p:cNvSpPr>
          <p:nvPr>
            <p:ph type="body" sz="quarter" idx="12"/>
          </p:nvPr>
        </p:nvSpPr>
        <p:spPr>
          <a:xfrm>
            <a:off x="434502" y="3060000"/>
            <a:ext cx="8291898" cy="1512000"/>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600">
                <a:solidFill>
                  <a:schemeClr val="tx1"/>
                </a:solidFill>
                <a:latin typeface="Nokia Pure Text Light" panose="020B0403020202020204" pitchFamily="34" charset="0"/>
                <a:ea typeface="Nokia Pure Text Light" panose="020B0403020202020204" pitchFamily="34" charset="0"/>
              </a:defRPr>
            </a:lvl1pPr>
            <a:lvl2pPr marL="230400" indent="0">
              <a:lnSpc>
                <a:spcPct val="100000"/>
              </a:lnSpc>
              <a:spcBef>
                <a:spcPts val="0"/>
              </a:spcBef>
              <a:spcAft>
                <a:spcPts val="600"/>
              </a:spcAft>
              <a:buNone/>
              <a:defRPr sz="1400">
                <a:solidFill>
                  <a:schemeClr val="tx1"/>
                </a:solidFill>
                <a:latin typeface="Nokia Pure Text Light" panose="020B0403020202020204" pitchFamily="34" charset="0"/>
                <a:ea typeface="Nokia Pure Text Light" panose="020B0403020202020204" pitchFamily="34" charset="0"/>
              </a:defRPr>
            </a:lvl2pPr>
            <a:lvl3pPr marL="462600" indent="0">
              <a:lnSpc>
                <a:spcPct val="100000"/>
              </a:lnSpc>
              <a:spcBef>
                <a:spcPts val="0"/>
              </a:spcBef>
              <a:spcAft>
                <a:spcPts val="600"/>
              </a:spcAft>
              <a:buNone/>
              <a:defRPr sz="1200">
                <a:solidFill>
                  <a:schemeClr val="tx1"/>
                </a:solidFill>
                <a:latin typeface="Nokia Pure Text Light" panose="020B0403020202020204" pitchFamily="34" charset="0"/>
                <a:ea typeface="Nokia Pure Text Light" panose="020B0403020202020204" pitchFamily="34" charset="0"/>
              </a:defRPr>
            </a:lvl3pPr>
            <a:lvl4pPr marL="693000" indent="0">
              <a:lnSpc>
                <a:spcPct val="100000"/>
              </a:lnSpc>
              <a:spcBef>
                <a:spcPts val="0"/>
              </a:spcBef>
              <a:spcAft>
                <a:spcPts val="600"/>
              </a:spcAft>
              <a:buNone/>
              <a:defRPr sz="1000">
                <a:solidFill>
                  <a:schemeClr val="tx1"/>
                </a:solidFill>
                <a:latin typeface="Nokia Pure Text Light" panose="020B0403020202020204" pitchFamily="34" charset="0"/>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tx1"/>
                </a:solidFill>
                <a:latin typeface="Nokia Pure Text Light" panose="020B0403020202020204" pitchFamily="34" charset="0"/>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dirty="0"/>
              <a:t>Click to edit Master text styles</a:t>
            </a:r>
          </a:p>
          <a:p>
            <a:pPr lvl="0">
              <a:lnSpc>
                <a:spcPct val="100000"/>
              </a:lnSpc>
            </a:pPr>
            <a:r>
              <a:rPr lang="en-US" dirty="0"/>
              <a:t>Author/Presenter</a:t>
            </a:r>
          </a:p>
          <a:p>
            <a:pPr lvl="0">
              <a:lnSpc>
                <a:spcPct val="100000"/>
              </a:lnSpc>
            </a:pPr>
            <a:r>
              <a:rPr lang="en-US" dirty="0"/>
              <a:t>DD-MM-YYYY</a:t>
            </a:r>
          </a:p>
        </p:txBody>
      </p:sp>
      <p:sp>
        <p:nvSpPr>
          <p:cNvPr id="11" name="Footer Placeholder 10">
            <a:extLst>
              <a:ext uri="{FF2B5EF4-FFF2-40B4-BE49-F238E27FC236}">
                <a16:creationId xmlns:a16="http://schemas.microsoft.com/office/drawing/2014/main" id="{441332EC-6B80-4828-AE81-B63F414EEB65}"/>
              </a:ext>
            </a:extLst>
          </p:cNvPr>
          <p:cNvSpPr>
            <a:spLocks noGrp="1"/>
          </p:cNvSpPr>
          <p:nvPr>
            <p:ph type="ftr" sz="quarter" idx="13"/>
          </p:nvPr>
        </p:nvSpPr>
        <p:spPr>
          <a:xfrm>
            <a:off x="2304000" y="4816800"/>
            <a:ext cx="4536000" cy="122400"/>
          </a:xfrm>
          <a:prstGeom prst="rect">
            <a:avLst/>
          </a:prstGeom>
        </p:spPr>
        <p:txBody>
          <a:bodyPr/>
          <a:lstStyle/>
          <a:p>
            <a:r>
              <a:rPr lang="en-GB" dirty="0"/>
              <a:t>Nokia internal use</a:t>
            </a:r>
            <a:endParaRPr lang="en-US" dirty="0"/>
          </a:p>
        </p:txBody>
      </p:sp>
      <p:pic>
        <p:nvPicPr>
          <p:cNvPr id="9" name="Picture 8">
            <a:extLst>
              <a:ext uri="{FF2B5EF4-FFF2-40B4-BE49-F238E27FC236}">
                <a16:creationId xmlns:a16="http://schemas.microsoft.com/office/drawing/2014/main" id="{B2A079B4-2296-4AF6-9A4A-00A11E579D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9200" y="36000"/>
            <a:ext cx="1599250" cy="673200"/>
          </a:xfrm>
          <a:prstGeom prst="rect">
            <a:avLst/>
          </a:prstGeom>
        </p:spPr>
      </p:pic>
    </p:spTree>
    <p:extLst>
      <p:ext uri="{BB962C8B-B14F-4D97-AF65-F5344CB8AC3E}">
        <p14:creationId xmlns:p14="http://schemas.microsoft.com/office/powerpoint/2010/main" val="1486873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1 Blue Title Slide">
    <p:bg>
      <p:bgPr>
        <a:solidFill>
          <a:schemeClr val="tx1"/>
        </a:solidFill>
        <a:effectLst/>
      </p:bgPr>
    </p:bg>
    <p:spTree>
      <p:nvGrpSpPr>
        <p:cNvPr id="1" name=""/>
        <p:cNvGrpSpPr/>
        <p:nvPr/>
      </p:nvGrpSpPr>
      <p:grpSpPr>
        <a:xfrm>
          <a:off x="0" y="0"/>
          <a:ext cx="0" cy="0"/>
          <a:chOff x="0" y="0"/>
          <a:chExt cx="0" cy="0"/>
        </a:xfrm>
      </p:grpSpPr>
      <p:sp>
        <p:nvSpPr>
          <p:cNvPr id="7" name="Text Placeholder 42">
            <a:extLst>
              <a:ext uri="{FF2B5EF4-FFF2-40B4-BE49-F238E27FC236}">
                <a16:creationId xmlns:a16="http://schemas.microsoft.com/office/drawing/2014/main" id="{A4F04206-BA94-4881-BA5F-F4855044D621}"/>
              </a:ext>
            </a:extLst>
          </p:cNvPr>
          <p:cNvSpPr>
            <a:spLocks noGrp="1"/>
          </p:cNvSpPr>
          <p:nvPr>
            <p:ph type="body" sz="quarter" idx="11" hasCustomPrompt="1"/>
          </p:nvPr>
        </p:nvSpPr>
        <p:spPr>
          <a:xfrm>
            <a:off x="367200" y="900000"/>
            <a:ext cx="8359200" cy="1980000"/>
          </a:xfrm>
          <a:prstGeom prst="rect">
            <a:avLst/>
          </a:prstGeom>
        </p:spPr>
        <p:txBody>
          <a:bodyPr lIns="0" tIns="0" rIns="0" bIns="0">
            <a:noAutofit/>
          </a:bodyPr>
          <a:lstStyle>
            <a:lvl1pPr marL="0" indent="0">
              <a:lnSpc>
                <a:spcPct val="100000"/>
              </a:lnSpc>
              <a:spcBef>
                <a:spcPts val="0"/>
              </a:spcBef>
              <a:spcAft>
                <a:spcPts val="600"/>
              </a:spcAft>
              <a:buNone/>
              <a:defRPr sz="6600" baseline="0">
                <a:solidFill>
                  <a:schemeClr val="bg1"/>
                </a:solidFill>
                <a:latin typeface="Nokia Pure Headline Ultra Light" panose="020B0204020202020204" pitchFamily="34" charset="0"/>
              </a:defRPr>
            </a:lvl1pPr>
          </a:lstStyle>
          <a:p>
            <a:pPr lvl="0"/>
            <a:r>
              <a:rPr lang="en-US" dirty="0"/>
              <a:t>Main headline in sentence case here</a:t>
            </a:r>
          </a:p>
        </p:txBody>
      </p:sp>
      <p:sp>
        <p:nvSpPr>
          <p:cNvPr id="8" name="Text Placeholder 3">
            <a:extLst>
              <a:ext uri="{FF2B5EF4-FFF2-40B4-BE49-F238E27FC236}">
                <a16:creationId xmlns:a16="http://schemas.microsoft.com/office/drawing/2014/main" id="{82395FE5-ACED-4CF9-93C7-742199141AC5}"/>
              </a:ext>
            </a:extLst>
          </p:cNvPr>
          <p:cNvSpPr>
            <a:spLocks noGrp="1"/>
          </p:cNvSpPr>
          <p:nvPr>
            <p:ph type="body" sz="quarter" idx="12"/>
          </p:nvPr>
        </p:nvSpPr>
        <p:spPr>
          <a:xfrm>
            <a:off x="417600" y="3060000"/>
            <a:ext cx="8308800" cy="1512000"/>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600">
                <a:solidFill>
                  <a:schemeClr val="bg1"/>
                </a:solidFill>
                <a:latin typeface="Nokia Pure Text Light" panose="020B0403020202020204" pitchFamily="34" charset="0"/>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Nokia Pure Text Light" panose="020B0403020202020204" pitchFamily="34" charset="0"/>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Nokia Pure Text Light" panose="020B0403020202020204" pitchFamily="34" charset="0"/>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Nokia Pure Text Light" panose="020B0403020202020204" pitchFamily="34" charset="0"/>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Nokia Pure Text Light" panose="020B0403020202020204" pitchFamily="34" charset="0"/>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dirty="0"/>
              <a:t>Click to edit Master text styles</a:t>
            </a:r>
          </a:p>
          <a:p>
            <a:pPr lvl="0">
              <a:lnSpc>
                <a:spcPct val="100000"/>
              </a:lnSpc>
            </a:pPr>
            <a:r>
              <a:rPr lang="en-US" dirty="0"/>
              <a:t>Author/Presenter</a:t>
            </a:r>
          </a:p>
          <a:p>
            <a:pPr lvl="0">
              <a:lnSpc>
                <a:spcPct val="100000"/>
              </a:lnSpc>
            </a:pPr>
            <a:r>
              <a:rPr lang="en-US" dirty="0"/>
              <a:t>DD-MM-YYYY</a:t>
            </a:r>
          </a:p>
        </p:txBody>
      </p:sp>
      <p:pic>
        <p:nvPicPr>
          <p:cNvPr id="6" name="Picture 5">
            <a:extLst>
              <a:ext uri="{FF2B5EF4-FFF2-40B4-BE49-F238E27FC236}">
                <a16:creationId xmlns:a16="http://schemas.microsoft.com/office/drawing/2014/main" id="{881DDC49-8DAE-42EA-847C-6ED7E3A1DD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9988" y="34045"/>
            <a:ext cx="1589956" cy="669288"/>
          </a:xfrm>
          <a:prstGeom prst="rect">
            <a:avLst/>
          </a:prstGeom>
        </p:spPr>
      </p:pic>
    </p:spTree>
    <p:extLst>
      <p:ext uri="{BB962C8B-B14F-4D97-AF65-F5344CB8AC3E}">
        <p14:creationId xmlns:p14="http://schemas.microsoft.com/office/powerpoint/2010/main" val="57818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1 Colored background">
    <p:bg>
      <p:bgPr>
        <a:solidFill>
          <a:schemeClr val="accen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569B282-6A7B-4288-9D64-E03B3C1F8774}"/>
              </a:ext>
            </a:extLst>
          </p:cNvPr>
          <p:cNvSpPr txBox="1">
            <a:spLocks/>
          </p:cNvSpPr>
          <p:nvPr userDrawn="1"/>
        </p:nvSpPr>
        <p:spPr>
          <a:xfrm>
            <a:off x="419102" y="4816800"/>
            <a:ext cx="252000"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7" name="Footer Placeholder 2">
            <a:extLst>
              <a:ext uri="{FF2B5EF4-FFF2-40B4-BE49-F238E27FC236}">
                <a16:creationId xmlns:a16="http://schemas.microsoft.com/office/drawing/2014/main" id="{EF0C674D-7ABE-4561-A697-81CE07DCD159}"/>
              </a:ext>
            </a:extLst>
          </p:cNvPr>
          <p:cNvSpPr>
            <a:spLocks noGrp="1"/>
          </p:cNvSpPr>
          <p:nvPr>
            <p:ph type="ftr" sz="quarter" idx="3"/>
          </p:nvPr>
        </p:nvSpPr>
        <p:spPr>
          <a:xfrm>
            <a:off x="2304000" y="4816800"/>
            <a:ext cx="4536000" cy="122400"/>
          </a:xfrm>
          <a:prstGeom prst="rect">
            <a:avLst/>
          </a:prstGeom>
        </p:spPr>
        <p:txBody>
          <a:bodyPr vert="horz" lIns="0" tIns="0" rIns="0" bIns="0" rtlCol="0" anchor="ctr"/>
          <a:lstStyle>
            <a:lvl1pPr algn="ctr">
              <a:defRPr sz="800">
                <a:solidFill>
                  <a:schemeClr val="bg1"/>
                </a:solidFill>
                <a:latin typeface="Nokia Pure Text Light" panose="020B0403020202020204" pitchFamily="34" charset="0"/>
                <a:ea typeface="Nokia Pure Text Light" panose="020B0403020202020204" pitchFamily="34" charset="0"/>
              </a:defRPr>
            </a:lvl1pPr>
          </a:lstStyle>
          <a:p>
            <a:r>
              <a:rPr lang="en-GB" dirty="0"/>
              <a:t>Nokia internal use</a:t>
            </a:r>
            <a:endParaRPr lang="en-US" dirty="0"/>
          </a:p>
        </p:txBody>
      </p:sp>
      <p:pic>
        <p:nvPicPr>
          <p:cNvPr id="8" name="Picture 7">
            <a:extLst>
              <a:ext uri="{FF2B5EF4-FFF2-40B4-BE49-F238E27FC236}">
                <a16:creationId xmlns:a16="http://schemas.microsoft.com/office/drawing/2014/main" id="{7ED6598D-6061-44AA-9212-AD5DAFCBF7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75813" y="4648933"/>
            <a:ext cx="1009152" cy="424800"/>
          </a:xfrm>
          <a:prstGeom prst="rect">
            <a:avLst/>
          </a:prstGeom>
        </p:spPr>
      </p:pic>
    </p:spTree>
    <p:extLst>
      <p:ext uri="{BB962C8B-B14F-4D97-AF65-F5344CB8AC3E}">
        <p14:creationId xmlns:p14="http://schemas.microsoft.com/office/powerpoint/2010/main" val="1935486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1 Colored background content">
    <p:bg>
      <p:bgPr>
        <a:solidFill>
          <a:schemeClr val="accent1"/>
        </a:solidFill>
        <a:effectLst/>
      </p:bgPr>
    </p:bg>
    <p:spTree>
      <p:nvGrpSpPr>
        <p:cNvPr id="1" name=""/>
        <p:cNvGrpSpPr/>
        <p:nvPr/>
      </p:nvGrpSpPr>
      <p:grpSpPr>
        <a:xfrm>
          <a:off x="0" y="0"/>
          <a:ext cx="0" cy="0"/>
          <a:chOff x="0" y="0"/>
          <a:chExt cx="0" cy="0"/>
        </a:xfrm>
      </p:grpSpPr>
      <p:sp>
        <p:nvSpPr>
          <p:cNvPr id="11" name="Text Placeholder 12">
            <a:extLst>
              <a:ext uri="{FF2B5EF4-FFF2-40B4-BE49-F238E27FC236}">
                <a16:creationId xmlns:a16="http://schemas.microsoft.com/office/drawing/2014/main" id="{201F9EFC-1397-476F-AC8D-B29C394E4455}"/>
              </a:ext>
            </a:extLst>
          </p:cNvPr>
          <p:cNvSpPr>
            <a:spLocks noGrp="1"/>
          </p:cNvSpPr>
          <p:nvPr>
            <p:ph type="body" sz="quarter" idx="10" hasCustomPrompt="1"/>
          </p:nvPr>
        </p:nvSpPr>
        <p:spPr>
          <a:xfrm>
            <a:off x="417600" y="590400"/>
            <a:ext cx="8308800" cy="309600"/>
          </a:xfrm>
          <a:prstGeom prst="rect">
            <a:avLst/>
          </a:prstGeom>
        </p:spPr>
        <p:txBody>
          <a:bodyPr lIns="0" tIns="0" rIns="0" bIns="0">
            <a:noAutofit/>
          </a:bodyPr>
          <a:lstStyle>
            <a:lvl1pPr marL="0" indent="0">
              <a:buNone/>
              <a:defRPr sz="2000">
                <a:solidFill>
                  <a:schemeClr val="bg1"/>
                </a:solidFill>
                <a:latin typeface="Nokia Pure Headline Light" panose="020B0304020202020204" pitchFamily="34" charset="0"/>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dirty="0"/>
              <a:t>Click to edit secondary headline</a:t>
            </a:r>
          </a:p>
        </p:txBody>
      </p:sp>
      <p:sp>
        <p:nvSpPr>
          <p:cNvPr id="12" name="Text Placeholder 42">
            <a:extLst>
              <a:ext uri="{FF2B5EF4-FFF2-40B4-BE49-F238E27FC236}">
                <a16:creationId xmlns:a16="http://schemas.microsoft.com/office/drawing/2014/main" id="{B5196263-821B-4B0A-B8F0-F314EF3ADF08}"/>
              </a:ext>
            </a:extLst>
          </p:cNvPr>
          <p:cNvSpPr>
            <a:spLocks noGrp="1"/>
          </p:cNvSpPr>
          <p:nvPr>
            <p:ph type="body" sz="quarter" idx="11" hasCustomPrompt="1"/>
          </p:nvPr>
        </p:nvSpPr>
        <p:spPr>
          <a:xfrm>
            <a:off x="417600" y="280800"/>
            <a:ext cx="8308800" cy="309600"/>
          </a:xfrm>
          <a:prstGeom prst="rect">
            <a:avLst/>
          </a:prstGeom>
        </p:spPr>
        <p:txBody>
          <a:bodyPr lIns="0" tIns="0" rIns="0" bIns="0">
            <a:noAutofit/>
          </a:bodyPr>
          <a:lstStyle>
            <a:lvl1pPr marL="0" indent="0">
              <a:buNone/>
              <a:defRPr sz="2000" baseline="0">
                <a:solidFill>
                  <a:schemeClr val="bg1"/>
                </a:solidFill>
                <a:latin typeface="Nokia Pure Headline Light" panose="020B0304020202020204" pitchFamily="34" charset="0"/>
              </a:defRPr>
            </a:lvl1pPr>
          </a:lstStyle>
          <a:p>
            <a:pPr lvl="0"/>
            <a:r>
              <a:rPr lang="en-US" dirty="0"/>
              <a:t>Click to edit headline</a:t>
            </a:r>
          </a:p>
        </p:txBody>
      </p:sp>
      <p:sp>
        <p:nvSpPr>
          <p:cNvPr id="2" name="Footer Placeholder 1">
            <a:extLst>
              <a:ext uri="{FF2B5EF4-FFF2-40B4-BE49-F238E27FC236}">
                <a16:creationId xmlns:a16="http://schemas.microsoft.com/office/drawing/2014/main" id="{422E6FA3-ED47-4E0C-B044-550E170D1A0B}"/>
              </a:ext>
            </a:extLst>
          </p:cNvPr>
          <p:cNvSpPr>
            <a:spLocks noGrp="1"/>
          </p:cNvSpPr>
          <p:nvPr>
            <p:ph type="ftr" sz="quarter" idx="13"/>
          </p:nvPr>
        </p:nvSpPr>
        <p:spPr/>
        <p:txBody>
          <a:bodyPr/>
          <a:lstStyle/>
          <a:p>
            <a:r>
              <a:rPr lang="en-GB" dirty="0"/>
              <a:t>Nokia internal use</a:t>
            </a:r>
            <a:endParaRPr lang="en-US" dirty="0"/>
          </a:p>
        </p:txBody>
      </p:sp>
      <p:sp>
        <p:nvSpPr>
          <p:cNvPr id="6" name="Content Placeholder 5">
            <a:extLst>
              <a:ext uri="{FF2B5EF4-FFF2-40B4-BE49-F238E27FC236}">
                <a16:creationId xmlns:a16="http://schemas.microsoft.com/office/drawing/2014/main" id="{EF488692-1B81-41AC-8A96-DCE2E9F51D4A}"/>
              </a:ext>
            </a:extLst>
          </p:cNvPr>
          <p:cNvSpPr>
            <a:spLocks noGrp="1"/>
          </p:cNvSpPr>
          <p:nvPr>
            <p:ph sz="quarter" idx="14" hasCustomPrompt="1"/>
          </p:nvPr>
        </p:nvSpPr>
        <p:spPr>
          <a:xfrm>
            <a:off x="417513" y="1080000"/>
            <a:ext cx="8308800" cy="3492000"/>
          </a:xfrm>
          <a:prstGeom prst="rect">
            <a:avLst/>
          </a:prstGeom>
        </p:spPr>
        <p:txBody>
          <a:bodyPr lIns="0" tIns="0" rIns="0" bIns="0"/>
          <a:lstStyle>
            <a:lvl1pPr marL="0" indent="0">
              <a:lnSpc>
                <a:spcPct val="100000"/>
              </a:lnSpc>
              <a:spcBef>
                <a:spcPts val="0"/>
              </a:spcBef>
              <a:spcAft>
                <a:spcPts val="600"/>
              </a:spcAft>
              <a:buNone/>
              <a:defRPr sz="1600">
                <a:solidFill>
                  <a:schemeClr val="bg1"/>
                </a:solidFill>
              </a:defRPr>
            </a:lvl1pPr>
            <a:lvl2pPr marL="230400" indent="0">
              <a:lnSpc>
                <a:spcPct val="100000"/>
              </a:lnSpc>
              <a:spcBef>
                <a:spcPts val="0"/>
              </a:spcBef>
              <a:spcAft>
                <a:spcPts val="600"/>
              </a:spcAft>
              <a:buNone/>
              <a:defRPr sz="1400">
                <a:solidFill>
                  <a:schemeClr val="bg1"/>
                </a:solidFill>
              </a:defRPr>
            </a:lvl2pPr>
            <a:lvl3pPr marL="464400" indent="0">
              <a:lnSpc>
                <a:spcPct val="100000"/>
              </a:lnSpc>
              <a:spcBef>
                <a:spcPts val="0"/>
              </a:spcBef>
              <a:spcAft>
                <a:spcPts val="600"/>
              </a:spcAft>
              <a:buNone/>
              <a:defRPr sz="1200">
                <a:solidFill>
                  <a:schemeClr val="bg1"/>
                </a:solidFill>
              </a:defRPr>
            </a:lvl3pPr>
            <a:lvl4pPr marL="694800" indent="0">
              <a:lnSpc>
                <a:spcPct val="100000"/>
              </a:lnSpc>
              <a:spcBef>
                <a:spcPts val="0"/>
              </a:spcBef>
              <a:spcAft>
                <a:spcPts val="600"/>
              </a:spcAft>
              <a:buNone/>
              <a:defRPr sz="1000">
                <a:solidFill>
                  <a:schemeClr val="bg1"/>
                </a:solidFill>
              </a:defRPr>
            </a:lvl4pPr>
            <a:lvl5pPr marL="1371600" indent="0">
              <a:buNone/>
              <a:defRPr sz="800">
                <a:solidFill>
                  <a:schemeClr val="tx2"/>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p:txBody>
      </p:sp>
    </p:spTree>
    <p:extLst>
      <p:ext uri="{BB962C8B-B14F-4D97-AF65-F5344CB8AC3E}">
        <p14:creationId xmlns:p14="http://schemas.microsoft.com/office/powerpoint/2010/main" val="3854149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 Tit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A1D69DC-9F16-4CA4-A0E0-1872B8AD5DBC}"/>
              </a:ext>
            </a:extLst>
          </p:cNvPr>
          <p:cNvSpPr>
            <a:spLocks noGrp="1"/>
          </p:cNvSpPr>
          <p:nvPr>
            <p:ph type="ftr" sz="quarter" idx="10"/>
          </p:nvPr>
        </p:nvSpPr>
        <p:spPr/>
        <p:txBody>
          <a:bodyPr/>
          <a:lstStyle/>
          <a:p>
            <a:r>
              <a:rPr lang="en-GB" dirty="0"/>
              <a:t>Nokia internal use</a:t>
            </a:r>
            <a:endParaRPr lang="en-US" dirty="0"/>
          </a:p>
        </p:txBody>
      </p:sp>
      <p:sp>
        <p:nvSpPr>
          <p:cNvPr id="4" name="Text Placeholder 12">
            <a:extLst>
              <a:ext uri="{FF2B5EF4-FFF2-40B4-BE49-F238E27FC236}">
                <a16:creationId xmlns:a16="http://schemas.microsoft.com/office/drawing/2014/main" id="{99A4E175-66C0-4DDD-AA07-5D4B03CEA1D0}"/>
              </a:ext>
            </a:extLst>
          </p:cNvPr>
          <p:cNvSpPr>
            <a:spLocks noGrp="1"/>
          </p:cNvSpPr>
          <p:nvPr>
            <p:ph type="body" sz="quarter" idx="11" hasCustomPrompt="1"/>
          </p:nvPr>
        </p:nvSpPr>
        <p:spPr>
          <a:xfrm>
            <a:off x="417600" y="590400"/>
            <a:ext cx="8308800" cy="309600"/>
          </a:xfrm>
          <a:prstGeom prst="rect">
            <a:avLst/>
          </a:prstGeom>
        </p:spPr>
        <p:txBody>
          <a:bodyPr lIns="0" tIns="0" rIns="0" bIns="0"/>
          <a:lstStyle>
            <a:lvl1pPr marL="0" indent="0">
              <a:lnSpc>
                <a:spcPct val="100000"/>
              </a:lnSpc>
              <a:spcBef>
                <a:spcPts val="0"/>
              </a:spcBef>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dirty="0"/>
              <a:t>Click to edit secondary headline</a:t>
            </a:r>
          </a:p>
        </p:txBody>
      </p:sp>
      <p:sp>
        <p:nvSpPr>
          <p:cNvPr id="5" name="Text Placeholder 42">
            <a:extLst>
              <a:ext uri="{FF2B5EF4-FFF2-40B4-BE49-F238E27FC236}">
                <a16:creationId xmlns:a16="http://schemas.microsoft.com/office/drawing/2014/main" id="{F4102E0A-65A1-4E0C-ABCA-2CEBB8D5BF5D}"/>
              </a:ext>
            </a:extLst>
          </p:cNvPr>
          <p:cNvSpPr>
            <a:spLocks noGrp="1"/>
          </p:cNvSpPr>
          <p:nvPr>
            <p:ph type="body" sz="quarter" idx="12" hasCustomPrompt="1"/>
          </p:nvPr>
        </p:nvSpPr>
        <p:spPr>
          <a:xfrm>
            <a:off x="417600" y="280800"/>
            <a:ext cx="8308800" cy="309600"/>
          </a:xfrm>
          <a:prstGeom prst="rect">
            <a:avLst/>
          </a:prstGeom>
        </p:spPr>
        <p:txBody>
          <a:bodyPr lIns="0" tIns="0" rIns="0" bIns="0"/>
          <a:lstStyle>
            <a:lvl1pPr marL="0" indent="0">
              <a:lnSpc>
                <a:spcPct val="100000"/>
              </a:lnSpc>
              <a:spcBef>
                <a:spcPts val="0"/>
              </a:spcBef>
              <a:buNone/>
              <a:defRPr sz="2000" baseline="0">
                <a:solidFill>
                  <a:schemeClr val="tx1"/>
                </a:solidFill>
                <a:latin typeface="+mj-lt"/>
              </a:defRPr>
            </a:lvl1pPr>
          </a:lstStyle>
          <a:p>
            <a:pPr lvl="0"/>
            <a:r>
              <a:rPr lang="en-US" noProof="0" dirty="0"/>
              <a:t>Click to edit headline</a:t>
            </a:r>
          </a:p>
        </p:txBody>
      </p:sp>
    </p:spTree>
    <p:extLst>
      <p:ext uri="{BB962C8B-B14F-4D97-AF65-F5344CB8AC3E}">
        <p14:creationId xmlns:p14="http://schemas.microsoft.com/office/powerpoint/2010/main" val="36528516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3 Divider slide">
    <p:bg>
      <p:bgPr>
        <a:solidFill>
          <a:schemeClr val="accent1"/>
        </a:solidFill>
        <a:effectLst/>
      </p:bgPr>
    </p:bg>
    <p:spTree>
      <p:nvGrpSpPr>
        <p:cNvPr id="1" name=""/>
        <p:cNvGrpSpPr/>
        <p:nvPr/>
      </p:nvGrpSpPr>
      <p:grpSpPr>
        <a:xfrm>
          <a:off x="0" y="0"/>
          <a:ext cx="0" cy="0"/>
          <a:chOff x="0" y="0"/>
          <a:chExt cx="0" cy="0"/>
        </a:xfrm>
      </p:grpSpPr>
      <p:sp>
        <p:nvSpPr>
          <p:cNvPr id="12" name="Text Placeholder 42">
            <a:extLst>
              <a:ext uri="{FF2B5EF4-FFF2-40B4-BE49-F238E27FC236}">
                <a16:creationId xmlns:a16="http://schemas.microsoft.com/office/drawing/2014/main" id="{B5196263-821B-4B0A-B8F0-F314EF3ADF08}"/>
              </a:ext>
            </a:extLst>
          </p:cNvPr>
          <p:cNvSpPr>
            <a:spLocks noGrp="1"/>
          </p:cNvSpPr>
          <p:nvPr>
            <p:ph type="body" sz="quarter" idx="11" hasCustomPrompt="1"/>
          </p:nvPr>
        </p:nvSpPr>
        <p:spPr>
          <a:xfrm>
            <a:off x="417600" y="280799"/>
            <a:ext cx="8308800" cy="1760501"/>
          </a:xfrm>
          <a:prstGeom prst="rect">
            <a:avLst/>
          </a:prstGeom>
        </p:spPr>
        <p:txBody>
          <a:bodyPr lIns="0" tIns="0" rIns="0" bIns="0"/>
          <a:lstStyle>
            <a:lvl1pPr marL="0" indent="0">
              <a:lnSpc>
                <a:spcPct val="100000"/>
              </a:lnSpc>
              <a:spcBef>
                <a:spcPts val="0"/>
              </a:spcBef>
              <a:buNone/>
              <a:defRPr sz="4400" baseline="0">
                <a:solidFill>
                  <a:schemeClr val="bg1"/>
                </a:solidFill>
                <a:latin typeface="Nokia Pure Headline Ultra Light" panose="020B0204020202020204" pitchFamily="34" charset="0"/>
              </a:defRPr>
            </a:lvl1pPr>
          </a:lstStyle>
          <a:p>
            <a:pPr lvl="0"/>
            <a:r>
              <a:rPr lang="en-US" dirty="0"/>
              <a:t>Click to edit headline</a:t>
            </a:r>
          </a:p>
        </p:txBody>
      </p:sp>
      <p:sp>
        <p:nvSpPr>
          <p:cNvPr id="4" name="Footer Placeholder 3">
            <a:extLst>
              <a:ext uri="{FF2B5EF4-FFF2-40B4-BE49-F238E27FC236}">
                <a16:creationId xmlns:a16="http://schemas.microsoft.com/office/drawing/2014/main" id="{8E24E133-AF05-4EA9-B8C1-517DA46C9D21}"/>
              </a:ext>
            </a:extLst>
          </p:cNvPr>
          <p:cNvSpPr>
            <a:spLocks noGrp="1"/>
          </p:cNvSpPr>
          <p:nvPr>
            <p:ph type="ftr" sz="quarter" idx="12"/>
          </p:nvPr>
        </p:nvSpPr>
        <p:spPr/>
        <p:txBody>
          <a:bodyPr/>
          <a:lstStyle/>
          <a:p>
            <a:r>
              <a:rPr lang="en-GB" dirty="0"/>
              <a:t>Nokia internal use</a:t>
            </a:r>
            <a:endParaRPr lang="en-US" dirty="0"/>
          </a:p>
        </p:txBody>
      </p:sp>
    </p:spTree>
    <p:extLst>
      <p:ext uri="{BB962C8B-B14F-4D97-AF65-F5344CB8AC3E}">
        <p14:creationId xmlns:p14="http://schemas.microsoft.com/office/powerpoint/2010/main" val="2032475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5.3 Divider slide">
    <p:bg>
      <p:bgPr>
        <a:solidFill>
          <a:schemeClr val="tx2"/>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E24E133-AF05-4EA9-B8C1-517DA46C9D21}"/>
              </a:ext>
            </a:extLst>
          </p:cNvPr>
          <p:cNvSpPr>
            <a:spLocks noGrp="1"/>
          </p:cNvSpPr>
          <p:nvPr>
            <p:ph type="ftr" sz="quarter" idx="12"/>
          </p:nvPr>
        </p:nvSpPr>
        <p:spPr/>
        <p:txBody>
          <a:bodyPr/>
          <a:lstStyle/>
          <a:p>
            <a:r>
              <a:rPr lang="en-GB" dirty="0"/>
              <a:t>Nokia internal use</a:t>
            </a:r>
            <a:endParaRPr lang="en-US" dirty="0"/>
          </a:p>
        </p:txBody>
      </p:sp>
      <p:sp>
        <p:nvSpPr>
          <p:cNvPr id="5" name="Text Placeholder 2">
            <a:extLst>
              <a:ext uri="{FF2B5EF4-FFF2-40B4-BE49-F238E27FC236}">
                <a16:creationId xmlns:a16="http://schemas.microsoft.com/office/drawing/2014/main" id="{2DC7E492-6593-48F3-B8DE-F4922A042AF8}"/>
              </a:ext>
            </a:extLst>
          </p:cNvPr>
          <p:cNvSpPr>
            <a:spLocks noGrp="1"/>
          </p:cNvSpPr>
          <p:nvPr>
            <p:ph type="body" sz="quarter" idx="14" hasCustomPrompt="1"/>
          </p:nvPr>
        </p:nvSpPr>
        <p:spPr>
          <a:xfrm>
            <a:off x="487681" y="1381760"/>
            <a:ext cx="7560000" cy="648000"/>
          </a:xfrm>
          <a:prstGeom prst="rect">
            <a:avLst/>
          </a:prstGeom>
        </p:spPr>
        <p:txBody>
          <a:bodyPr lIns="0" tIns="0" rIns="0" bIns="0" anchor="ctr"/>
          <a:lstStyle>
            <a:lvl1pPr marL="0" indent="0">
              <a:lnSpc>
                <a:spcPct val="100000"/>
              </a:lnSpc>
              <a:spcBef>
                <a:spcPts val="0"/>
              </a:spcBef>
              <a:buNone/>
              <a:defRPr sz="4800">
                <a:solidFill>
                  <a:schemeClr val="accent3"/>
                </a:solidFill>
                <a:latin typeface="Nokia Pure Headline Ultra Light" panose="020B02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headline</a:t>
            </a:r>
          </a:p>
        </p:txBody>
      </p:sp>
      <p:sp>
        <p:nvSpPr>
          <p:cNvPr id="6" name="Text Placeholder 2">
            <a:extLst>
              <a:ext uri="{FF2B5EF4-FFF2-40B4-BE49-F238E27FC236}">
                <a16:creationId xmlns:a16="http://schemas.microsoft.com/office/drawing/2014/main" id="{2F13CF00-6E09-4D3C-936B-3B115DF5F5F1}"/>
              </a:ext>
            </a:extLst>
          </p:cNvPr>
          <p:cNvSpPr>
            <a:spLocks noGrp="1"/>
          </p:cNvSpPr>
          <p:nvPr>
            <p:ph type="body" sz="quarter" idx="15" hasCustomPrompt="1"/>
          </p:nvPr>
        </p:nvSpPr>
        <p:spPr>
          <a:xfrm>
            <a:off x="487681" y="2224194"/>
            <a:ext cx="7560000" cy="648000"/>
          </a:xfrm>
          <a:prstGeom prst="rect">
            <a:avLst/>
          </a:prstGeom>
        </p:spPr>
        <p:txBody>
          <a:bodyPr lIns="0" tIns="0" rIns="0" bIns="0" anchor="t"/>
          <a:lstStyle>
            <a:lvl1pPr marL="0" indent="0">
              <a:lnSpc>
                <a:spcPct val="100000"/>
              </a:lnSpc>
              <a:spcBef>
                <a:spcPts val="0"/>
              </a:spcBef>
              <a:buNone/>
              <a:defRPr sz="2000">
                <a:solidFill>
                  <a:schemeClr val="bg1"/>
                </a:solidFill>
                <a:latin typeface="Nokia Pure Headline Ultra Light" panose="020B02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subheading</a:t>
            </a:r>
          </a:p>
        </p:txBody>
      </p:sp>
    </p:spTree>
    <p:extLst>
      <p:ext uri="{BB962C8B-B14F-4D97-AF65-F5344CB8AC3E}">
        <p14:creationId xmlns:p14="http://schemas.microsoft.com/office/powerpoint/2010/main" val="3688593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1 Blue End Slid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49010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1_White End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3916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A1D69DC-9F16-4CA4-A0E0-1872B8AD5DBC}"/>
              </a:ext>
            </a:extLst>
          </p:cNvPr>
          <p:cNvSpPr>
            <a:spLocks noGrp="1"/>
          </p:cNvSpPr>
          <p:nvPr>
            <p:ph type="ftr" sz="quarter" idx="10"/>
          </p:nvPr>
        </p:nvSpPr>
        <p:spPr/>
        <p:txBody>
          <a:bodyPr/>
          <a:lstStyle/>
          <a:p>
            <a:r>
              <a:rPr lang="en-GB" dirty="0"/>
              <a:t>Nokia internal use</a:t>
            </a:r>
            <a:endParaRPr lang="en-US" dirty="0"/>
          </a:p>
        </p:txBody>
      </p:sp>
      <p:sp>
        <p:nvSpPr>
          <p:cNvPr id="4" name="Text Placeholder 12">
            <a:extLst>
              <a:ext uri="{FF2B5EF4-FFF2-40B4-BE49-F238E27FC236}">
                <a16:creationId xmlns:a16="http://schemas.microsoft.com/office/drawing/2014/main" id="{99A4E175-66C0-4DDD-AA07-5D4B03CEA1D0}"/>
              </a:ext>
            </a:extLst>
          </p:cNvPr>
          <p:cNvSpPr>
            <a:spLocks noGrp="1"/>
          </p:cNvSpPr>
          <p:nvPr>
            <p:ph type="body" sz="quarter" idx="11" hasCustomPrompt="1"/>
          </p:nvPr>
        </p:nvSpPr>
        <p:spPr>
          <a:xfrm>
            <a:off x="417600" y="590400"/>
            <a:ext cx="8308800" cy="309600"/>
          </a:xfrm>
          <a:prstGeom prst="rect">
            <a:avLst/>
          </a:prstGeom>
        </p:spPr>
        <p:txBody>
          <a:bodyPr lIns="0" tIns="0" rIns="0" bIns="0"/>
          <a:lstStyle>
            <a:lvl1pPr marL="0" indent="0">
              <a:lnSpc>
                <a:spcPct val="100000"/>
              </a:lnSpc>
              <a:spcBef>
                <a:spcPts val="0"/>
              </a:spcBef>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dirty="0"/>
              <a:t>Click to edit secondary headline</a:t>
            </a:r>
          </a:p>
        </p:txBody>
      </p:sp>
      <p:sp>
        <p:nvSpPr>
          <p:cNvPr id="5" name="Text Placeholder 42">
            <a:extLst>
              <a:ext uri="{FF2B5EF4-FFF2-40B4-BE49-F238E27FC236}">
                <a16:creationId xmlns:a16="http://schemas.microsoft.com/office/drawing/2014/main" id="{F4102E0A-65A1-4E0C-ABCA-2CEBB8D5BF5D}"/>
              </a:ext>
            </a:extLst>
          </p:cNvPr>
          <p:cNvSpPr>
            <a:spLocks noGrp="1"/>
          </p:cNvSpPr>
          <p:nvPr>
            <p:ph type="body" sz="quarter" idx="12" hasCustomPrompt="1"/>
          </p:nvPr>
        </p:nvSpPr>
        <p:spPr>
          <a:xfrm>
            <a:off x="417600" y="280800"/>
            <a:ext cx="8308800" cy="309600"/>
          </a:xfrm>
          <a:prstGeom prst="rect">
            <a:avLst/>
          </a:prstGeom>
        </p:spPr>
        <p:txBody>
          <a:bodyPr lIns="0" tIns="0" rIns="0" bIns="0"/>
          <a:lstStyle>
            <a:lvl1pPr marL="0" indent="0">
              <a:lnSpc>
                <a:spcPct val="100000"/>
              </a:lnSpc>
              <a:spcBef>
                <a:spcPts val="0"/>
              </a:spcBef>
              <a:buNone/>
              <a:defRPr sz="2000" baseline="0">
                <a:solidFill>
                  <a:schemeClr val="tx1"/>
                </a:solidFill>
                <a:latin typeface="+mj-lt"/>
              </a:defRPr>
            </a:lvl1pPr>
          </a:lstStyle>
          <a:p>
            <a:pPr lvl="0"/>
            <a:r>
              <a:rPr lang="en-US" noProof="0" dirty="0"/>
              <a:t>Click to edit headline</a:t>
            </a:r>
          </a:p>
        </p:txBody>
      </p:sp>
      <p:sp>
        <p:nvSpPr>
          <p:cNvPr id="6" name="Content Placeholder 5">
            <a:extLst>
              <a:ext uri="{FF2B5EF4-FFF2-40B4-BE49-F238E27FC236}">
                <a16:creationId xmlns:a16="http://schemas.microsoft.com/office/drawing/2014/main" id="{6192CEEA-D10B-4027-B574-871A2D467B46}"/>
              </a:ext>
            </a:extLst>
          </p:cNvPr>
          <p:cNvSpPr>
            <a:spLocks noGrp="1"/>
          </p:cNvSpPr>
          <p:nvPr>
            <p:ph sz="quarter" idx="13" hasCustomPrompt="1"/>
          </p:nvPr>
        </p:nvSpPr>
        <p:spPr>
          <a:xfrm>
            <a:off x="417513" y="1080000"/>
            <a:ext cx="8308800" cy="3492000"/>
          </a:xfrm>
          <a:prstGeom prst="rect">
            <a:avLst/>
          </a:prstGeom>
        </p:spPr>
        <p:txBody>
          <a:bodyPr lIns="0" tIns="0" rIns="0" bIns="0"/>
          <a:lstStyle>
            <a:lvl1pPr marL="0" indent="0">
              <a:lnSpc>
                <a:spcPct val="100000"/>
              </a:lnSpc>
              <a:spcBef>
                <a:spcPts val="0"/>
              </a:spcBef>
              <a:spcAft>
                <a:spcPts val="600"/>
              </a:spcAft>
              <a:buNone/>
              <a:defRPr sz="1600">
                <a:solidFill>
                  <a:schemeClr val="tx2"/>
                </a:solidFill>
              </a:defRPr>
            </a:lvl1pPr>
            <a:lvl2pPr marL="230400" indent="0">
              <a:lnSpc>
                <a:spcPct val="100000"/>
              </a:lnSpc>
              <a:spcBef>
                <a:spcPts val="0"/>
              </a:spcBef>
              <a:spcAft>
                <a:spcPts val="600"/>
              </a:spcAft>
              <a:buNone/>
              <a:defRPr sz="1400">
                <a:solidFill>
                  <a:schemeClr val="tx2"/>
                </a:solidFill>
              </a:defRPr>
            </a:lvl2pPr>
            <a:lvl3pPr marL="464400" indent="0">
              <a:lnSpc>
                <a:spcPct val="100000"/>
              </a:lnSpc>
              <a:spcBef>
                <a:spcPts val="0"/>
              </a:spcBef>
              <a:spcAft>
                <a:spcPts val="600"/>
              </a:spcAft>
              <a:buNone/>
              <a:defRPr sz="1200">
                <a:solidFill>
                  <a:schemeClr val="tx2"/>
                </a:solidFill>
              </a:defRPr>
            </a:lvl3pPr>
            <a:lvl4pPr marL="694800" indent="0">
              <a:lnSpc>
                <a:spcPct val="100000"/>
              </a:lnSpc>
              <a:spcBef>
                <a:spcPts val="0"/>
              </a:spcBef>
              <a:spcAft>
                <a:spcPts val="600"/>
              </a:spcAft>
              <a:buNone/>
              <a:defRPr sz="1000">
                <a:solidFill>
                  <a:schemeClr val="tx2"/>
                </a:solidFill>
              </a:defRPr>
            </a:lvl4pPr>
            <a:lvl5pPr marL="1371600" indent="0">
              <a:buNone/>
              <a:defRPr sz="800">
                <a:solidFill>
                  <a:schemeClr val="tx2"/>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p:txBody>
      </p:sp>
    </p:spTree>
    <p:extLst>
      <p:ext uri="{BB962C8B-B14F-4D97-AF65-F5344CB8AC3E}">
        <p14:creationId xmlns:p14="http://schemas.microsoft.com/office/powerpoint/2010/main" val="3173333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 Two Column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A1D69DC-9F16-4CA4-A0E0-1872B8AD5DBC}"/>
              </a:ext>
            </a:extLst>
          </p:cNvPr>
          <p:cNvSpPr>
            <a:spLocks noGrp="1"/>
          </p:cNvSpPr>
          <p:nvPr>
            <p:ph type="ftr" sz="quarter" idx="10"/>
          </p:nvPr>
        </p:nvSpPr>
        <p:spPr/>
        <p:txBody>
          <a:bodyPr/>
          <a:lstStyle/>
          <a:p>
            <a:r>
              <a:rPr lang="en-GB" dirty="0"/>
              <a:t>Nokia internal use</a:t>
            </a:r>
            <a:endParaRPr lang="en-US" dirty="0"/>
          </a:p>
        </p:txBody>
      </p:sp>
      <p:sp>
        <p:nvSpPr>
          <p:cNvPr id="4" name="Text Placeholder 12">
            <a:extLst>
              <a:ext uri="{FF2B5EF4-FFF2-40B4-BE49-F238E27FC236}">
                <a16:creationId xmlns:a16="http://schemas.microsoft.com/office/drawing/2014/main" id="{99A4E175-66C0-4DDD-AA07-5D4B03CEA1D0}"/>
              </a:ext>
            </a:extLst>
          </p:cNvPr>
          <p:cNvSpPr>
            <a:spLocks noGrp="1"/>
          </p:cNvSpPr>
          <p:nvPr>
            <p:ph type="body" sz="quarter" idx="11" hasCustomPrompt="1"/>
          </p:nvPr>
        </p:nvSpPr>
        <p:spPr>
          <a:xfrm>
            <a:off x="417600" y="590400"/>
            <a:ext cx="8308800" cy="309600"/>
          </a:xfrm>
          <a:prstGeom prst="rect">
            <a:avLst/>
          </a:prstGeom>
        </p:spPr>
        <p:txBody>
          <a:bodyPr lIns="0" tIns="0" rIns="0" bIns="0"/>
          <a:lstStyle>
            <a:lvl1pPr marL="0" indent="0">
              <a:lnSpc>
                <a:spcPct val="100000"/>
              </a:lnSpc>
              <a:spcBef>
                <a:spcPts val="0"/>
              </a:spcBef>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dirty="0"/>
              <a:t>Click to edit secondary headline</a:t>
            </a:r>
          </a:p>
        </p:txBody>
      </p:sp>
      <p:sp>
        <p:nvSpPr>
          <p:cNvPr id="5" name="Text Placeholder 42">
            <a:extLst>
              <a:ext uri="{FF2B5EF4-FFF2-40B4-BE49-F238E27FC236}">
                <a16:creationId xmlns:a16="http://schemas.microsoft.com/office/drawing/2014/main" id="{F4102E0A-65A1-4E0C-ABCA-2CEBB8D5BF5D}"/>
              </a:ext>
            </a:extLst>
          </p:cNvPr>
          <p:cNvSpPr>
            <a:spLocks noGrp="1"/>
          </p:cNvSpPr>
          <p:nvPr>
            <p:ph type="body" sz="quarter" idx="12" hasCustomPrompt="1"/>
          </p:nvPr>
        </p:nvSpPr>
        <p:spPr>
          <a:xfrm>
            <a:off x="417600" y="280800"/>
            <a:ext cx="8308800" cy="309600"/>
          </a:xfrm>
          <a:prstGeom prst="rect">
            <a:avLst/>
          </a:prstGeom>
        </p:spPr>
        <p:txBody>
          <a:bodyPr lIns="0" tIns="0" rIns="0" bIns="0"/>
          <a:lstStyle>
            <a:lvl1pPr marL="0" indent="0">
              <a:lnSpc>
                <a:spcPct val="100000"/>
              </a:lnSpc>
              <a:spcBef>
                <a:spcPts val="0"/>
              </a:spcBef>
              <a:buNone/>
              <a:defRPr sz="2000" baseline="0">
                <a:solidFill>
                  <a:schemeClr val="tx1"/>
                </a:solidFill>
                <a:latin typeface="+mj-lt"/>
              </a:defRPr>
            </a:lvl1pPr>
          </a:lstStyle>
          <a:p>
            <a:pPr lvl="0"/>
            <a:r>
              <a:rPr lang="en-US" noProof="0" dirty="0"/>
              <a:t>Click to edit headline</a:t>
            </a:r>
          </a:p>
        </p:txBody>
      </p:sp>
      <p:sp>
        <p:nvSpPr>
          <p:cNvPr id="6" name="Content Placeholder 5">
            <a:extLst>
              <a:ext uri="{FF2B5EF4-FFF2-40B4-BE49-F238E27FC236}">
                <a16:creationId xmlns:a16="http://schemas.microsoft.com/office/drawing/2014/main" id="{6192CEEA-D10B-4027-B574-871A2D467B46}"/>
              </a:ext>
            </a:extLst>
          </p:cNvPr>
          <p:cNvSpPr>
            <a:spLocks noGrp="1"/>
          </p:cNvSpPr>
          <p:nvPr>
            <p:ph sz="quarter" idx="13" hasCustomPrompt="1"/>
          </p:nvPr>
        </p:nvSpPr>
        <p:spPr>
          <a:xfrm>
            <a:off x="417513" y="1080000"/>
            <a:ext cx="4010400" cy="3492000"/>
          </a:xfrm>
          <a:prstGeom prst="rect">
            <a:avLst/>
          </a:prstGeom>
        </p:spPr>
        <p:txBody>
          <a:bodyPr lIns="0" tIns="0" rIns="0" bIns="0"/>
          <a:lstStyle>
            <a:lvl1pPr marL="0" indent="0">
              <a:lnSpc>
                <a:spcPct val="100000"/>
              </a:lnSpc>
              <a:spcBef>
                <a:spcPts val="0"/>
              </a:spcBef>
              <a:spcAft>
                <a:spcPts val="600"/>
              </a:spcAft>
              <a:buNone/>
              <a:defRPr sz="1600">
                <a:solidFill>
                  <a:schemeClr val="tx2"/>
                </a:solidFill>
              </a:defRPr>
            </a:lvl1pPr>
            <a:lvl2pPr marL="230400" indent="0">
              <a:lnSpc>
                <a:spcPct val="100000"/>
              </a:lnSpc>
              <a:spcBef>
                <a:spcPts val="0"/>
              </a:spcBef>
              <a:spcAft>
                <a:spcPts val="600"/>
              </a:spcAft>
              <a:buNone/>
              <a:defRPr sz="1400">
                <a:solidFill>
                  <a:schemeClr val="tx2"/>
                </a:solidFill>
              </a:defRPr>
            </a:lvl2pPr>
            <a:lvl3pPr marL="464400" indent="0">
              <a:lnSpc>
                <a:spcPct val="100000"/>
              </a:lnSpc>
              <a:spcBef>
                <a:spcPts val="0"/>
              </a:spcBef>
              <a:spcAft>
                <a:spcPts val="600"/>
              </a:spcAft>
              <a:buNone/>
              <a:defRPr sz="1200">
                <a:solidFill>
                  <a:schemeClr val="tx2"/>
                </a:solidFill>
              </a:defRPr>
            </a:lvl3pPr>
            <a:lvl4pPr marL="694800" indent="0">
              <a:lnSpc>
                <a:spcPct val="100000"/>
              </a:lnSpc>
              <a:spcBef>
                <a:spcPts val="0"/>
              </a:spcBef>
              <a:spcAft>
                <a:spcPts val="600"/>
              </a:spcAft>
              <a:buNone/>
              <a:defRPr sz="1000">
                <a:solidFill>
                  <a:schemeClr val="tx2"/>
                </a:solidFill>
              </a:defRPr>
            </a:lvl4pPr>
            <a:lvl5pPr marL="1371600" indent="0">
              <a:buNone/>
              <a:defRPr sz="800">
                <a:solidFill>
                  <a:schemeClr val="tx2"/>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p:txBody>
      </p:sp>
      <p:sp>
        <p:nvSpPr>
          <p:cNvPr id="9" name="Content Placeholder 5">
            <a:extLst>
              <a:ext uri="{FF2B5EF4-FFF2-40B4-BE49-F238E27FC236}">
                <a16:creationId xmlns:a16="http://schemas.microsoft.com/office/drawing/2014/main" id="{BD2A3EA1-7EF7-42C0-BFDF-1FFFCB7C2235}"/>
              </a:ext>
            </a:extLst>
          </p:cNvPr>
          <p:cNvSpPr>
            <a:spLocks noGrp="1"/>
          </p:cNvSpPr>
          <p:nvPr>
            <p:ph sz="quarter" idx="16" hasCustomPrompt="1"/>
          </p:nvPr>
        </p:nvSpPr>
        <p:spPr>
          <a:xfrm>
            <a:off x="4716000" y="1080000"/>
            <a:ext cx="4010400" cy="3492000"/>
          </a:xfrm>
          <a:prstGeom prst="rect">
            <a:avLst/>
          </a:prstGeom>
        </p:spPr>
        <p:txBody>
          <a:bodyPr lIns="0" tIns="0" rIns="0" bIns="0"/>
          <a:lstStyle>
            <a:lvl1pPr marL="0" indent="0">
              <a:lnSpc>
                <a:spcPct val="100000"/>
              </a:lnSpc>
              <a:spcBef>
                <a:spcPts val="0"/>
              </a:spcBef>
              <a:spcAft>
                <a:spcPts val="600"/>
              </a:spcAft>
              <a:buNone/>
              <a:defRPr sz="1600">
                <a:solidFill>
                  <a:schemeClr val="tx2"/>
                </a:solidFill>
              </a:defRPr>
            </a:lvl1pPr>
            <a:lvl2pPr marL="230400" indent="0">
              <a:lnSpc>
                <a:spcPct val="100000"/>
              </a:lnSpc>
              <a:spcBef>
                <a:spcPts val="0"/>
              </a:spcBef>
              <a:spcAft>
                <a:spcPts val="600"/>
              </a:spcAft>
              <a:buNone/>
              <a:defRPr sz="1400">
                <a:solidFill>
                  <a:schemeClr val="tx2"/>
                </a:solidFill>
              </a:defRPr>
            </a:lvl2pPr>
            <a:lvl3pPr marL="464400" indent="0">
              <a:lnSpc>
                <a:spcPct val="100000"/>
              </a:lnSpc>
              <a:spcBef>
                <a:spcPts val="0"/>
              </a:spcBef>
              <a:spcAft>
                <a:spcPts val="600"/>
              </a:spcAft>
              <a:buNone/>
              <a:defRPr sz="1200">
                <a:solidFill>
                  <a:schemeClr val="tx2"/>
                </a:solidFill>
              </a:defRPr>
            </a:lvl3pPr>
            <a:lvl4pPr marL="694800" indent="0">
              <a:lnSpc>
                <a:spcPct val="100000"/>
              </a:lnSpc>
              <a:spcBef>
                <a:spcPts val="0"/>
              </a:spcBef>
              <a:spcAft>
                <a:spcPts val="600"/>
              </a:spcAft>
              <a:buNone/>
              <a:defRPr sz="1000">
                <a:solidFill>
                  <a:schemeClr val="tx2"/>
                </a:solidFill>
              </a:defRPr>
            </a:lvl4pPr>
            <a:lvl5pPr marL="1371600" indent="0">
              <a:buNone/>
              <a:defRPr sz="800">
                <a:solidFill>
                  <a:schemeClr val="tx2"/>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p:txBody>
      </p:sp>
    </p:spTree>
    <p:extLst>
      <p:ext uri="{BB962C8B-B14F-4D97-AF65-F5344CB8AC3E}">
        <p14:creationId xmlns:p14="http://schemas.microsoft.com/office/powerpoint/2010/main" val="1097793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5.3 Divider slide">
    <p:bg>
      <p:bgPr>
        <a:solidFill>
          <a:schemeClr val="accent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DA92A68-3FCF-490D-9606-A2FECD64519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V="1">
            <a:off x="0" y="0"/>
            <a:ext cx="9144000" cy="5143500"/>
          </a:xfrm>
          <a:prstGeom prst="rect">
            <a:avLst/>
          </a:prstGeom>
        </p:spPr>
      </p:pic>
      <p:sp>
        <p:nvSpPr>
          <p:cNvPr id="12" name="Text Placeholder 42">
            <a:extLst>
              <a:ext uri="{FF2B5EF4-FFF2-40B4-BE49-F238E27FC236}">
                <a16:creationId xmlns:a16="http://schemas.microsoft.com/office/drawing/2014/main" id="{B5196263-821B-4B0A-B8F0-F314EF3ADF08}"/>
              </a:ext>
            </a:extLst>
          </p:cNvPr>
          <p:cNvSpPr>
            <a:spLocks noGrp="1"/>
          </p:cNvSpPr>
          <p:nvPr>
            <p:ph type="body" sz="quarter" idx="11" hasCustomPrompt="1"/>
          </p:nvPr>
        </p:nvSpPr>
        <p:spPr>
          <a:xfrm>
            <a:off x="417600" y="280799"/>
            <a:ext cx="8308800" cy="1760501"/>
          </a:xfrm>
          <a:prstGeom prst="rect">
            <a:avLst/>
          </a:prstGeom>
        </p:spPr>
        <p:txBody>
          <a:bodyPr lIns="0" tIns="0" rIns="0" bIns="0"/>
          <a:lstStyle>
            <a:lvl1pPr marL="0" indent="0">
              <a:lnSpc>
                <a:spcPct val="100000"/>
              </a:lnSpc>
              <a:spcBef>
                <a:spcPts val="0"/>
              </a:spcBef>
              <a:buNone/>
              <a:defRPr sz="4400" baseline="0">
                <a:solidFill>
                  <a:schemeClr val="bg1"/>
                </a:solidFill>
                <a:latin typeface="Nokia Pure Headline Ultra Light" panose="020B0204020202020204" pitchFamily="34" charset="0"/>
              </a:defRPr>
            </a:lvl1pPr>
          </a:lstStyle>
          <a:p>
            <a:pPr lvl="0"/>
            <a:r>
              <a:rPr lang="en-US" dirty="0"/>
              <a:t>Click to edit headline</a:t>
            </a:r>
          </a:p>
        </p:txBody>
      </p:sp>
      <p:sp>
        <p:nvSpPr>
          <p:cNvPr id="16" name="TextBox 15">
            <a:extLst>
              <a:ext uri="{FF2B5EF4-FFF2-40B4-BE49-F238E27FC236}">
                <a16:creationId xmlns:a16="http://schemas.microsoft.com/office/drawing/2014/main" id="{6078E79E-8BD1-4A72-A71C-546E31370AC9}"/>
              </a:ext>
            </a:extLst>
          </p:cNvPr>
          <p:cNvSpPr txBox="1"/>
          <p:nvPr userDrawn="1"/>
        </p:nvSpPr>
        <p:spPr>
          <a:xfrm>
            <a:off x="755776" y="4816800"/>
            <a:ext cx="1800000" cy="122237"/>
          </a:xfrm>
          <a:prstGeom prst="rect">
            <a:avLst/>
          </a:prstGeom>
          <a:noFill/>
        </p:spPr>
        <p:txBody>
          <a:bodyPr wrap="square" lIns="0" tIns="0" rIns="0" bIns="0" anchor="b">
            <a:sp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2020 Nokia</a:t>
            </a:r>
          </a:p>
        </p:txBody>
      </p:sp>
      <p:sp>
        <p:nvSpPr>
          <p:cNvPr id="17" name="Slide Number Placeholder 5">
            <a:extLst>
              <a:ext uri="{FF2B5EF4-FFF2-40B4-BE49-F238E27FC236}">
                <a16:creationId xmlns:a16="http://schemas.microsoft.com/office/drawing/2014/main" id="{3A30A743-62D2-4FF5-A759-AC6990657433}"/>
              </a:ext>
            </a:extLst>
          </p:cNvPr>
          <p:cNvSpPr txBox="1">
            <a:spLocks/>
          </p:cNvSpPr>
          <p:nvPr userDrawn="1"/>
        </p:nvSpPr>
        <p:spPr>
          <a:xfrm>
            <a:off x="419102" y="4816800"/>
            <a:ext cx="252000"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14">
            <a:extLst>
              <a:ext uri="{FF2B5EF4-FFF2-40B4-BE49-F238E27FC236}">
                <a16:creationId xmlns:a16="http://schemas.microsoft.com/office/drawing/2014/main" id="{C82A910A-106B-4F54-88A2-85F4F59C07B7}"/>
              </a:ext>
            </a:extLst>
          </p:cNvPr>
          <p:cNvSpPr>
            <a:spLocks noGrp="1"/>
          </p:cNvSpPr>
          <p:nvPr>
            <p:ph type="ftr" sz="quarter" idx="3"/>
          </p:nvPr>
        </p:nvSpPr>
        <p:spPr>
          <a:xfrm>
            <a:off x="2304000" y="4816800"/>
            <a:ext cx="4536000" cy="122400"/>
          </a:xfrm>
          <a:prstGeom prst="rect">
            <a:avLst/>
          </a:prstGeom>
        </p:spPr>
        <p:txBody>
          <a:bodyPr vert="horz" lIns="0" tIns="0" rIns="0" bIns="0" rtlCol="0" anchor="ctr"/>
          <a:lstStyle>
            <a:lvl1pPr algn="ctr">
              <a:defRPr sz="800">
                <a:solidFill>
                  <a:schemeClr val="bg1"/>
                </a:solidFill>
                <a:latin typeface="Nokia Pure Text Light" panose="020B0403020202020204" pitchFamily="34" charset="0"/>
                <a:ea typeface="Nokia Pure Text Light" panose="020B0403020202020204" pitchFamily="34" charset="0"/>
              </a:defRPr>
            </a:lvl1pPr>
          </a:lstStyle>
          <a:p>
            <a:r>
              <a:rPr lang="en-GB"/>
              <a:t>Nokia internal use</a:t>
            </a:r>
            <a:endParaRPr lang="en-US" dirty="0"/>
          </a:p>
        </p:txBody>
      </p:sp>
      <p:pic>
        <p:nvPicPr>
          <p:cNvPr id="9" name="Picture 8">
            <a:extLst>
              <a:ext uri="{FF2B5EF4-FFF2-40B4-BE49-F238E27FC236}">
                <a16:creationId xmlns:a16="http://schemas.microsoft.com/office/drawing/2014/main" id="{6E01A676-906E-49B9-A097-7DC46A4C7C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75813" y="4648933"/>
            <a:ext cx="1009152" cy="424800"/>
          </a:xfrm>
          <a:prstGeom prst="rect">
            <a:avLst/>
          </a:prstGeom>
        </p:spPr>
      </p:pic>
    </p:spTree>
    <p:extLst>
      <p:ext uri="{BB962C8B-B14F-4D97-AF65-F5344CB8AC3E}">
        <p14:creationId xmlns:p14="http://schemas.microsoft.com/office/powerpoint/2010/main" val="3975714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5.3 Divider slide">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indoor, floor, object&#10;&#10;Description automatically generated">
            <a:extLst>
              <a:ext uri="{FF2B5EF4-FFF2-40B4-BE49-F238E27FC236}">
                <a16:creationId xmlns:a16="http://schemas.microsoft.com/office/drawing/2014/main" id="{B9FAC871-7BC7-409C-ADA5-63EEE0C2D3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2" name="Text Placeholder 42">
            <a:extLst>
              <a:ext uri="{FF2B5EF4-FFF2-40B4-BE49-F238E27FC236}">
                <a16:creationId xmlns:a16="http://schemas.microsoft.com/office/drawing/2014/main" id="{B5196263-821B-4B0A-B8F0-F314EF3ADF08}"/>
              </a:ext>
            </a:extLst>
          </p:cNvPr>
          <p:cNvSpPr>
            <a:spLocks noGrp="1"/>
          </p:cNvSpPr>
          <p:nvPr>
            <p:ph type="body" sz="quarter" idx="11" hasCustomPrompt="1"/>
          </p:nvPr>
        </p:nvSpPr>
        <p:spPr>
          <a:xfrm>
            <a:off x="417600" y="280799"/>
            <a:ext cx="8308800" cy="1760501"/>
          </a:xfrm>
          <a:prstGeom prst="rect">
            <a:avLst/>
          </a:prstGeom>
        </p:spPr>
        <p:txBody>
          <a:bodyPr lIns="0" tIns="0" rIns="0" bIns="0"/>
          <a:lstStyle>
            <a:lvl1pPr marL="0" indent="0">
              <a:lnSpc>
                <a:spcPct val="100000"/>
              </a:lnSpc>
              <a:spcBef>
                <a:spcPts val="0"/>
              </a:spcBef>
              <a:buNone/>
              <a:defRPr sz="4400" baseline="0">
                <a:solidFill>
                  <a:schemeClr val="bg1"/>
                </a:solidFill>
                <a:latin typeface="Nokia Pure Headline Ultra Light" panose="020B0204020202020204" pitchFamily="34" charset="0"/>
              </a:defRPr>
            </a:lvl1pPr>
          </a:lstStyle>
          <a:p>
            <a:pPr lvl="0"/>
            <a:r>
              <a:rPr lang="en-US" dirty="0"/>
              <a:t>Click to edit headline</a:t>
            </a:r>
          </a:p>
        </p:txBody>
      </p:sp>
      <p:sp>
        <p:nvSpPr>
          <p:cNvPr id="16" name="TextBox 15">
            <a:extLst>
              <a:ext uri="{FF2B5EF4-FFF2-40B4-BE49-F238E27FC236}">
                <a16:creationId xmlns:a16="http://schemas.microsoft.com/office/drawing/2014/main" id="{6078E79E-8BD1-4A72-A71C-546E31370AC9}"/>
              </a:ext>
            </a:extLst>
          </p:cNvPr>
          <p:cNvSpPr txBox="1"/>
          <p:nvPr userDrawn="1"/>
        </p:nvSpPr>
        <p:spPr>
          <a:xfrm>
            <a:off x="755776" y="4816800"/>
            <a:ext cx="1800000" cy="122237"/>
          </a:xfrm>
          <a:prstGeom prst="rect">
            <a:avLst/>
          </a:prstGeom>
          <a:noFill/>
        </p:spPr>
        <p:txBody>
          <a:bodyPr wrap="square" lIns="0" tIns="0" rIns="0" bIns="0" anchor="b">
            <a:sp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2020 Nokia</a:t>
            </a:r>
          </a:p>
        </p:txBody>
      </p:sp>
      <p:sp>
        <p:nvSpPr>
          <p:cNvPr id="17" name="Slide Number Placeholder 5">
            <a:extLst>
              <a:ext uri="{FF2B5EF4-FFF2-40B4-BE49-F238E27FC236}">
                <a16:creationId xmlns:a16="http://schemas.microsoft.com/office/drawing/2014/main" id="{3A30A743-62D2-4FF5-A759-AC6990657433}"/>
              </a:ext>
            </a:extLst>
          </p:cNvPr>
          <p:cNvSpPr txBox="1">
            <a:spLocks/>
          </p:cNvSpPr>
          <p:nvPr userDrawn="1"/>
        </p:nvSpPr>
        <p:spPr>
          <a:xfrm>
            <a:off x="419102" y="4816800"/>
            <a:ext cx="252000"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14">
            <a:extLst>
              <a:ext uri="{FF2B5EF4-FFF2-40B4-BE49-F238E27FC236}">
                <a16:creationId xmlns:a16="http://schemas.microsoft.com/office/drawing/2014/main" id="{C82A910A-106B-4F54-88A2-85F4F59C07B7}"/>
              </a:ext>
            </a:extLst>
          </p:cNvPr>
          <p:cNvSpPr>
            <a:spLocks noGrp="1"/>
          </p:cNvSpPr>
          <p:nvPr>
            <p:ph type="ftr" sz="quarter" idx="3"/>
          </p:nvPr>
        </p:nvSpPr>
        <p:spPr>
          <a:xfrm>
            <a:off x="2304000" y="4816800"/>
            <a:ext cx="4536000" cy="122400"/>
          </a:xfrm>
          <a:prstGeom prst="rect">
            <a:avLst/>
          </a:prstGeom>
        </p:spPr>
        <p:txBody>
          <a:bodyPr vert="horz" lIns="0" tIns="0" rIns="0" bIns="0" rtlCol="0" anchor="ctr"/>
          <a:lstStyle>
            <a:lvl1pPr algn="ctr">
              <a:defRPr sz="800">
                <a:solidFill>
                  <a:schemeClr val="bg1"/>
                </a:solidFill>
                <a:latin typeface="Nokia Pure Text Light" panose="020B0403020202020204" pitchFamily="34" charset="0"/>
                <a:ea typeface="Nokia Pure Text Light" panose="020B0403020202020204" pitchFamily="34" charset="0"/>
              </a:defRPr>
            </a:lvl1pPr>
          </a:lstStyle>
          <a:p>
            <a:r>
              <a:rPr lang="en-GB"/>
              <a:t>Nokia internal use</a:t>
            </a:r>
            <a:endParaRPr lang="en-US" dirty="0"/>
          </a:p>
        </p:txBody>
      </p:sp>
      <p:pic>
        <p:nvPicPr>
          <p:cNvPr id="9" name="Picture 8">
            <a:extLst>
              <a:ext uri="{FF2B5EF4-FFF2-40B4-BE49-F238E27FC236}">
                <a16:creationId xmlns:a16="http://schemas.microsoft.com/office/drawing/2014/main" id="{6E01A676-906E-49B9-A097-7DC46A4C7C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75813" y="4648933"/>
            <a:ext cx="1009152" cy="424800"/>
          </a:xfrm>
          <a:prstGeom prst="rect">
            <a:avLst/>
          </a:prstGeom>
        </p:spPr>
      </p:pic>
    </p:spTree>
    <p:extLst>
      <p:ext uri="{BB962C8B-B14F-4D97-AF65-F5344CB8AC3E}">
        <p14:creationId xmlns:p14="http://schemas.microsoft.com/office/powerpoint/2010/main" val="499189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5.3 Divider slide">
    <p:bg>
      <p:bgPr>
        <a:solidFill>
          <a:schemeClr val="accent1"/>
        </a:solidFill>
        <a:effectLst/>
      </p:bgPr>
    </p:bg>
    <p:spTree>
      <p:nvGrpSpPr>
        <p:cNvPr id="1" name=""/>
        <p:cNvGrpSpPr/>
        <p:nvPr/>
      </p:nvGrpSpPr>
      <p:grpSpPr>
        <a:xfrm>
          <a:off x="0" y="0"/>
          <a:ext cx="0" cy="0"/>
          <a:chOff x="0" y="0"/>
          <a:chExt cx="0" cy="0"/>
        </a:xfrm>
      </p:grpSpPr>
      <p:pic>
        <p:nvPicPr>
          <p:cNvPr id="3" name="Picture 2" descr="A person sitting at a table using a computer&#10;&#10;Description automatically generated">
            <a:extLst>
              <a:ext uri="{FF2B5EF4-FFF2-40B4-BE49-F238E27FC236}">
                <a16:creationId xmlns:a16="http://schemas.microsoft.com/office/drawing/2014/main" id="{71943452-06E9-484E-B58E-76B8CCFC15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786" b="7786"/>
          <a:stretch/>
        </p:blipFill>
        <p:spPr>
          <a:xfrm>
            <a:off x="0" y="0"/>
            <a:ext cx="9144000" cy="5143500"/>
          </a:xfrm>
          <a:prstGeom prst="rect">
            <a:avLst/>
          </a:prstGeom>
        </p:spPr>
      </p:pic>
      <p:sp>
        <p:nvSpPr>
          <p:cNvPr id="12" name="Text Placeholder 42">
            <a:extLst>
              <a:ext uri="{FF2B5EF4-FFF2-40B4-BE49-F238E27FC236}">
                <a16:creationId xmlns:a16="http://schemas.microsoft.com/office/drawing/2014/main" id="{B5196263-821B-4B0A-B8F0-F314EF3ADF08}"/>
              </a:ext>
            </a:extLst>
          </p:cNvPr>
          <p:cNvSpPr>
            <a:spLocks noGrp="1"/>
          </p:cNvSpPr>
          <p:nvPr>
            <p:ph type="body" sz="quarter" idx="11" hasCustomPrompt="1"/>
          </p:nvPr>
        </p:nvSpPr>
        <p:spPr>
          <a:xfrm>
            <a:off x="417600" y="280799"/>
            <a:ext cx="8308800" cy="1760501"/>
          </a:xfrm>
          <a:prstGeom prst="rect">
            <a:avLst/>
          </a:prstGeom>
        </p:spPr>
        <p:txBody>
          <a:bodyPr lIns="0" tIns="0" rIns="0" bIns="0"/>
          <a:lstStyle>
            <a:lvl1pPr marL="0" indent="0">
              <a:lnSpc>
                <a:spcPct val="100000"/>
              </a:lnSpc>
              <a:spcBef>
                <a:spcPts val="0"/>
              </a:spcBef>
              <a:buNone/>
              <a:defRPr sz="4400" baseline="0">
                <a:solidFill>
                  <a:schemeClr val="bg1"/>
                </a:solidFill>
                <a:latin typeface="Nokia Pure Headline Ultra Light" panose="020B0204020202020204" pitchFamily="34" charset="0"/>
              </a:defRPr>
            </a:lvl1pPr>
          </a:lstStyle>
          <a:p>
            <a:pPr lvl="0"/>
            <a:r>
              <a:rPr lang="en-US" dirty="0"/>
              <a:t>Click to edit headline</a:t>
            </a:r>
          </a:p>
        </p:txBody>
      </p:sp>
      <p:sp>
        <p:nvSpPr>
          <p:cNvPr id="16" name="TextBox 15">
            <a:extLst>
              <a:ext uri="{FF2B5EF4-FFF2-40B4-BE49-F238E27FC236}">
                <a16:creationId xmlns:a16="http://schemas.microsoft.com/office/drawing/2014/main" id="{6078E79E-8BD1-4A72-A71C-546E31370AC9}"/>
              </a:ext>
            </a:extLst>
          </p:cNvPr>
          <p:cNvSpPr txBox="1"/>
          <p:nvPr userDrawn="1"/>
        </p:nvSpPr>
        <p:spPr>
          <a:xfrm>
            <a:off x="755776" y="4816800"/>
            <a:ext cx="1800000" cy="122237"/>
          </a:xfrm>
          <a:prstGeom prst="rect">
            <a:avLst/>
          </a:prstGeom>
          <a:noFill/>
        </p:spPr>
        <p:txBody>
          <a:bodyPr wrap="square" lIns="0" tIns="0" rIns="0" bIns="0" anchor="b">
            <a:sp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2020 Nokia</a:t>
            </a:r>
          </a:p>
        </p:txBody>
      </p:sp>
      <p:sp>
        <p:nvSpPr>
          <p:cNvPr id="17" name="Slide Number Placeholder 5">
            <a:extLst>
              <a:ext uri="{FF2B5EF4-FFF2-40B4-BE49-F238E27FC236}">
                <a16:creationId xmlns:a16="http://schemas.microsoft.com/office/drawing/2014/main" id="{3A30A743-62D2-4FF5-A759-AC6990657433}"/>
              </a:ext>
            </a:extLst>
          </p:cNvPr>
          <p:cNvSpPr txBox="1">
            <a:spLocks/>
          </p:cNvSpPr>
          <p:nvPr userDrawn="1"/>
        </p:nvSpPr>
        <p:spPr>
          <a:xfrm>
            <a:off x="419102" y="4816800"/>
            <a:ext cx="252000"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14">
            <a:extLst>
              <a:ext uri="{FF2B5EF4-FFF2-40B4-BE49-F238E27FC236}">
                <a16:creationId xmlns:a16="http://schemas.microsoft.com/office/drawing/2014/main" id="{C82A910A-106B-4F54-88A2-85F4F59C07B7}"/>
              </a:ext>
            </a:extLst>
          </p:cNvPr>
          <p:cNvSpPr>
            <a:spLocks noGrp="1"/>
          </p:cNvSpPr>
          <p:nvPr>
            <p:ph type="ftr" sz="quarter" idx="3"/>
          </p:nvPr>
        </p:nvSpPr>
        <p:spPr>
          <a:xfrm>
            <a:off x="2304000" y="4816800"/>
            <a:ext cx="4536000" cy="122400"/>
          </a:xfrm>
          <a:prstGeom prst="rect">
            <a:avLst/>
          </a:prstGeom>
        </p:spPr>
        <p:txBody>
          <a:bodyPr vert="horz" lIns="0" tIns="0" rIns="0" bIns="0" rtlCol="0" anchor="ctr"/>
          <a:lstStyle>
            <a:lvl1pPr algn="ctr">
              <a:defRPr sz="800">
                <a:solidFill>
                  <a:schemeClr val="bg1"/>
                </a:solidFill>
                <a:latin typeface="Nokia Pure Text Light" panose="020B0403020202020204" pitchFamily="34" charset="0"/>
                <a:ea typeface="Nokia Pure Text Light" panose="020B0403020202020204" pitchFamily="34" charset="0"/>
              </a:defRPr>
            </a:lvl1pPr>
          </a:lstStyle>
          <a:p>
            <a:r>
              <a:rPr lang="en-GB"/>
              <a:t>Nokia internal use</a:t>
            </a:r>
            <a:endParaRPr lang="en-US" dirty="0"/>
          </a:p>
        </p:txBody>
      </p:sp>
      <p:pic>
        <p:nvPicPr>
          <p:cNvPr id="9" name="Picture 8">
            <a:extLst>
              <a:ext uri="{FF2B5EF4-FFF2-40B4-BE49-F238E27FC236}">
                <a16:creationId xmlns:a16="http://schemas.microsoft.com/office/drawing/2014/main" id="{6E01A676-906E-49B9-A097-7DC46A4C7C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75813" y="4648933"/>
            <a:ext cx="1009152" cy="424800"/>
          </a:xfrm>
          <a:prstGeom prst="rect">
            <a:avLst/>
          </a:prstGeom>
        </p:spPr>
      </p:pic>
    </p:spTree>
    <p:extLst>
      <p:ext uri="{BB962C8B-B14F-4D97-AF65-F5344CB8AC3E}">
        <p14:creationId xmlns:p14="http://schemas.microsoft.com/office/powerpoint/2010/main" val="345821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5.1 Colored background content">
    <p:bg>
      <p:bgPr>
        <a:solidFill>
          <a:schemeClr val="accent1"/>
        </a:solidFill>
        <a:effectLst/>
      </p:bgPr>
    </p:bg>
    <p:spTree>
      <p:nvGrpSpPr>
        <p:cNvPr id="1" name=""/>
        <p:cNvGrpSpPr/>
        <p:nvPr/>
      </p:nvGrpSpPr>
      <p:grpSpPr>
        <a:xfrm>
          <a:off x="0" y="0"/>
          <a:ext cx="0" cy="0"/>
          <a:chOff x="0" y="0"/>
          <a:chExt cx="0" cy="0"/>
        </a:xfrm>
      </p:grpSpPr>
      <p:pic>
        <p:nvPicPr>
          <p:cNvPr id="7" name="Picture 6" descr="A close up of a blue cloudy sky&#10;&#10;Description automatically generated">
            <a:extLst>
              <a:ext uri="{FF2B5EF4-FFF2-40B4-BE49-F238E27FC236}">
                <a16:creationId xmlns:a16="http://schemas.microsoft.com/office/drawing/2014/main" id="{36510AB0-4B0D-4D88-AB7A-CC4D90C431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999" b="7490"/>
          <a:stretch/>
        </p:blipFill>
        <p:spPr>
          <a:xfrm>
            <a:off x="0" y="0"/>
            <a:ext cx="9144000" cy="5143500"/>
          </a:xfrm>
          <a:prstGeom prst="rect">
            <a:avLst/>
          </a:prstGeom>
        </p:spPr>
      </p:pic>
      <p:sp>
        <p:nvSpPr>
          <p:cNvPr id="2" name="Footer Placeholder 1">
            <a:extLst>
              <a:ext uri="{FF2B5EF4-FFF2-40B4-BE49-F238E27FC236}">
                <a16:creationId xmlns:a16="http://schemas.microsoft.com/office/drawing/2014/main" id="{422E6FA3-ED47-4E0C-B044-550E170D1A0B}"/>
              </a:ext>
            </a:extLst>
          </p:cNvPr>
          <p:cNvSpPr>
            <a:spLocks noGrp="1"/>
          </p:cNvSpPr>
          <p:nvPr>
            <p:ph type="ftr" sz="quarter" idx="13"/>
          </p:nvPr>
        </p:nvSpPr>
        <p:spPr/>
        <p:txBody>
          <a:bodyPr/>
          <a:lstStyle/>
          <a:p>
            <a:r>
              <a:rPr lang="en-GB" dirty="0"/>
              <a:t>Nokia internal use</a:t>
            </a:r>
            <a:endParaRPr lang="en-US" dirty="0"/>
          </a:p>
        </p:txBody>
      </p:sp>
      <p:sp>
        <p:nvSpPr>
          <p:cNvPr id="8" name="TextBox 7">
            <a:extLst>
              <a:ext uri="{FF2B5EF4-FFF2-40B4-BE49-F238E27FC236}">
                <a16:creationId xmlns:a16="http://schemas.microsoft.com/office/drawing/2014/main" id="{33C26061-14A8-4059-A97E-66D0D5E19736}"/>
              </a:ext>
            </a:extLst>
          </p:cNvPr>
          <p:cNvSpPr txBox="1"/>
          <p:nvPr userDrawn="1"/>
        </p:nvSpPr>
        <p:spPr>
          <a:xfrm>
            <a:off x="755776" y="4816800"/>
            <a:ext cx="1800000" cy="122237"/>
          </a:xfrm>
          <a:prstGeom prst="rect">
            <a:avLst/>
          </a:prstGeom>
          <a:noFill/>
        </p:spPr>
        <p:txBody>
          <a:bodyPr wrap="square" lIns="0" tIns="0" rIns="0" bIns="0" anchor="b">
            <a:sp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2020 Nokia</a:t>
            </a:r>
          </a:p>
        </p:txBody>
      </p:sp>
      <p:sp>
        <p:nvSpPr>
          <p:cNvPr id="9" name="Slide Number Placeholder 5">
            <a:extLst>
              <a:ext uri="{FF2B5EF4-FFF2-40B4-BE49-F238E27FC236}">
                <a16:creationId xmlns:a16="http://schemas.microsoft.com/office/drawing/2014/main" id="{7D03D3F3-DE23-4502-95CE-204EE207D008}"/>
              </a:ext>
            </a:extLst>
          </p:cNvPr>
          <p:cNvSpPr txBox="1">
            <a:spLocks/>
          </p:cNvSpPr>
          <p:nvPr userDrawn="1"/>
        </p:nvSpPr>
        <p:spPr>
          <a:xfrm>
            <a:off x="419102" y="4816800"/>
            <a:ext cx="252000"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pic>
        <p:nvPicPr>
          <p:cNvPr id="10" name="Picture 9">
            <a:extLst>
              <a:ext uri="{FF2B5EF4-FFF2-40B4-BE49-F238E27FC236}">
                <a16:creationId xmlns:a16="http://schemas.microsoft.com/office/drawing/2014/main" id="{5EBD54D6-8E17-466C-9AA8-500ADD303C4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75813" y="4648933"/>
            <a:ext cx="1009152" cy="424800"/>
          </a:xfrm>
          <a:prstGeom prst="rect">
            <a:avLst/>
          </a:prstGeom>
        </p:spPr>
      </p:pic>
      <p:sp>
        <p:nvSpPr>
          <p:cNvPr id="13" name="Text Placeholder 42">
            <a:extLst>
              <a:ext uri="{FF2B5EF4-FFF2-40B4-BE49-F238E27FC236}">
                <a16:creationId xmlns:a16="http://schemas.microsoft.com/office/drawing/2014/main" id="{5F8D1996-8997-4E90-93B8-91EA9E5052F5}"/>
              </a:ext>
            </a:extLst>
          </p:cNvPr>
          <p:cNvSpPr>
            <a:spLocks noGrp="1"/>
          </p:cNvSpPr>
          <p:nvPr>
            <p:ph type="body" sz="quarter" idx="11" hasCustomPrompt="1"/>
          </p:nvPr>
        </p:nvSpPr>
        <p:spPr>
          <a:xfrm>
            <a:off x="417600" y="280799"/>
            <a:ext cx="8308800" cy="1760501"/>
          </a:xfrm>
          <a:prstGeom prst="rect">
            <a:avLst/>
          </a:prstGeom>
        </p:spPr>
        <p:txBody>
          <a:bodyPr lIns="0" tIns="0" rIns="0" bIns="0"/>
          <a:lstStyle>
            <a:lvl1pPr marL="0" indent="0">
              <a:lnSpc>
                <a:spcPct val="100000"/>
              </a:lnSpc>
              <a:spcBef>
                <a:spcPts val="0"/>
              </a:spcBef>
              <a:buNone/>
              <a:defRPr sz="4400" baseline="0">
                <a:solidFill>
                  <a:schemeClr val="bg1"/>
                </a:solidFill>
                <a:latin typeface="Nokia Pure Headline Ultra Light" panose="020B0204020202020204" pitchFamily="34" charset="0"/>
              </a:defRPr>
            </a:lvl1pPr>
          </a:lstStyle>
          <a:p>
            <a:pPr lvl="0"/>
            <a:r>
              <a:rPr lang="en-US" dirty="0"/>
              <a:t>Click to edit headline</a:t>
            </a:r>
          </a:p>
        </p:txBody>
      </p:sp>
    </p:spTree>
    <p:extLst>
      <p:ext uri="{BB962C8B-B14F-4D97-AF65-F5344CB8AC3E}">
        <p14:creationId xmlns:p14="http://schemas.microsoft.com/office/powerpoint/2010/main" val="505073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5.1 Colored background content">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suitcase, luggage, suit&#10;&#10;Description automatically generated">
            <a:extLst>
              <a:ext uri="{FF2B5EF4-FFF2-40B4-BE49-F238E27FC236}">
                <a16:creationId xmlns:a16="http://schemas.microsoft.com/office/drawing/2014/main" id="{29832D75-A098-431F-B8DA-6499C7A5D65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5000"/>
          <a:stretch/>
        </p:blipFill>
        <p:spPr>
          <a:xfrm>
            <a:off x="0" y="0"/>
            <a:ext cx="9144000" cy="5143500"/>
          </a:xfrm>
          <a:prstGeom prst="rect">
            <a:avLst/>
          </a:prstGeom>
        </p:spPr>
      </p:pic>
      <p:sp>
        <p:nvSpPr>
          <p:cNvPr id="2" name="Footer Placeholder 1">
            <a:extLst>
              <a:ext uri="{FF2B5EF4-FFF2-40B4-BE49-F238E27FC236}">
                <a16:creationId xmlns:a16="http://schemas.microsoft.com/office/drawing/2014/main" id="{422E6FA3-ED47-4E0C-B044-550E170D1A0B}"/>
              </a:ext>
            </a:extLst>
          </p:cNvPr>
          <p:cNvSpPr>
            <a:spLocks noGrp="1"/>
          </p:cNvSpPr>
          <p:nvPr>
            <p:ph type="ftr" sz="quarter" idx="13"/>
          </p:nvPr>
        </p:nvSpPr>
        <p:spPr/>
        <p:txBody>
          <a:bodyPr/>
          <a:lstStyle/>
          <a:p>
            <a:r>
              <a:rPr lang="en-GB" dirty="0"/>
              <a:t>Nokia internal use</a:t>
            </a:r>
            <a:endParaRPr lang="en-US" dirty="0"/>
          </a:p>
        </p:txBody>
      </p:sp>
      <p:sp>
        <p:nvSpPr>
          <p:cNvPr id="8" name="TextBox 7">
            <a:extLst>
              <a:ext uri="{FF2B5EF4-FFF2-40B4-BE49-F238E27FC236}">
                <a16:creationId xmlns:a16="http://schemas.microsoft.com/office/drawing/2014/main" id="{33C26061-14A8-4059-A97E-66D0D5E19736}"/>
              </a:ext>
            </a:extLst>
          </p:cNvPr>
          <p:cNvSpPr txBox="1"/>
          <p:nvPr userDrawn="1"/>
        </p:nvSpPr>
        <p:spPr>
          <a:xfrm>
            <a:off x="755776" y="4816800"/>
            <a:ext cx="1800000" cy="122237"/>
          </a:xfrm>
          <a:prstGeom prst="rect">
            <a:avLst/>
          </a:prstGeom>
          <a:noFill/>
        </p:spPr>
        <p:txBody>
          <a:bodyPr wrap="square" lIns="0" tIns="0" rIns="0" bIns="0" anchor="b">
            <a:sp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2020 Nokia</a:t>
            </a:r>
          </a:p>
        </p:txBody>
      </p:sp>
      <p:sp>
        <p:nvSpPr>
          <p:cNvPr id="9" name="Slide Number Placeholder 5">
            <a:extLst>
              <a:ext uri="{FF2B5EF4-FFF2-40B4-BE49-F238E27FC236}">
                <a16:creationId xmlns:a16="http://schemas.microsoft.com/office/drawing/2014/main" id="{7D03D3F3-DE23-4502-95CE-204EE207D008}"/>
              </a:ext>
            </a:extLst>
          </p:cNvPr>
          <p:cNvSpPr txBox="1">
            <a:spLocks/>
          </p:cNvSpPr>
          <p:nvPr userDrawn="1"/>
        </p:nvSpPr>
        <p:spPr>
          <a:xfrm>
            <a:off x="419102" y="4816800"/>
            <a:ext cx="252000"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pic>
        <p:nvPicPr>
          <p:cNvPr id="10" name="Picture 9">
            <a:extLst>
              <a:ext uri="{FF2B5EF4-FFF2-40B4-BE49-F238E27FC236}">
                <a16:creationId xmlns:a16="http://schemas.microsoft.com/office/drawing/2014/main" id="{5EBD54D6-8E17-466C-9AA8-500ADD303C4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75813" y="4648933"/>
            <a:ext cx="1009152" cy="424800"/>
          </a:xfrm>
          <a:prstGeom prst="rect">
            <a:avLst/>
          </a:prstGeom>
        </p:spPr>
      </p:pic>
      <p:sp>
        <p:nvSpPr>
          <p:cNvPr id="13" name="Text Placeholder 42">
            <a:extLst>
              <a:ext uri="{FF2B5EF4-FFF2-40B4-BE49-F238E27FC236}">
                <a16:creationId xmlns:a16="http://schemas.microsoft.com/office/drawing/2014/main" id="{399DB4B4-3B49-4B82-B385-00A4B52B9346}"/>
              </a:ext>
            </a:extLst>
          </p:cNvPr>
          <p:cNvSpPr>
            <a:spLocks noGrp="1"/>
          </p:cNvSpPr>
          <p:nvPr>
            <p:ph type="body" sz="quarter" idx="11" hasCustomPrompt="1"/>
          </p:nvPr>
        </p:nvSpPr>
        <p:spPr>
          <a:xfrm>
            <a:off x="417600" y="280799"/>
            <a:ext cx="8308800" cy="1760501"/>
          </a:xfrm>
          <a:prstGeom prst="rect">
            <a:avLst/>
          </a:prstGeom>
        </p:spPr>
        <p:txBody>
          <a:bodyPr lIns="0" tIns="0" rIns="0" bIns="0"/>
          <a:lstStyle>
            <a:lvl1pPr marL="0" indent="0">
              <a:lnSpc>
                <a:spcPct val="100000"/>
              </a:lnSpc>
              <a:spcBef>
                <a:spcPts val="0"/>
              </a:spcBef>
              <a:buNone/>
              <a:defRPr sz="4400" baseline="0">
                <a:solidFill>
                  <a:schemeClr val="bg1"/>
                </a:solidFill>
                <a:latin typeface="Nokia Pure Headline Ultra Light" panose="020B0204020202020204" pitchFamily="34" charset="0"/>
              </a:defRPr>
            </a:lvl1pPr>
          </a:lstStyle>
          <a:p>
            <a:pPr lvl="0"/>
            <a:r>
              <a:rPr lang="en-US" dirty="0"/>
              <a:t>Click to edit headline</a:t>
            </a:r>
          </a:p>
        </p:txBody>
      </p:sp>
    </p:spTree>
    <p:extLst>
      <p:ext uri="{BB962C8B-B14F-4D97-AF65-F5344CB8AC3E}">
        <p14:creationId xmlns:p14="http://schemas.microsoft.com/office/powerpoint/2010/main" val="18372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6.xml"/><Relationship Id="rId1" Type="http://schemas.openxmlformats.org/officeDocument/2006/relationships/slideLayout" Target="../slideLayouts/slideLayout22.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7.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7D0E1A0-C19A-4DB8-BA1F-3D71830D1A93}"/>
              </a:ext>
            </a:extLst>
          </p:cNvPr>
          <p:cNvSpPr txBox="1"/>
          <p:nvPr userDrawn="1"/>
        </p:nvSpPr>
        <p:spPr>
          <a:xfrm>
            <a:off x="755776" y="4816800"/>
            <a:ext cx="1800000" cy="122237"/>
          </a:xfrm>
          <a:prstGeom prst="rect">
            <a:avLst/>
          </a:prstGeom>
          <a:noFill/>
        </p:spPr>
        <p:txBody>
          <a:bodyPr wrap="square" lIns="0" tIns="0" rIns="0" bIns="0" anchor="b">
            <a:spAutoFit/>
          </a:bodyPr>
          <a:lstStyle/>
          <a:p>
            <a:r>
              <a:rPr lang="en-US" sz="80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2020 Nokia</a:t>
            </a:r>
          </a:p>
        </p:txBody>
      </p:sp>
      <p:sp>
        <p:nvSpPr>
          <p:cNvPr id="12" name="Slide Number Placeholder 5">
            <a:extLst>
              <a:ext uri="{FF2B5EF4-FFF2-40B4-BE49-F238E27FC236}">
                <a16:creationId xmlns:a16="http://schemas.microsoft.com/office/drawing/2014/main" id="{7920C8E0-2BA3-45B9-8A9F-1B9E59157439}"/>
              </a:ext>
            </a:extLst>
          </p:cNvPr>
          <p:cNvSpPr txBox="1">
            <a:spLocks/>
          </p:cNvSpPr>
          <p:nvPr userDrawn="1"/>
        </p:nvSpPr>
        <p:spPr>
          <a:xfrm>
            <a:off x="419102" y="4816800"/>
            <a:ext cx="252000"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14">
            <a:extLst>
              <a:ext uri="{FF2B5EF4-FFF2-40B4-BE49-F238E27FC236}">
                <a16:creationId xmlns:a16="http://schemas.microsoft.com/office/drawing/2014/main" id="{141D57DB-1EB7-4DFA-9100-436A54579F68}"/>
              </a:ext>
            </a:extLst>
          </p:cNvPr>
          <p:cNvSpPr>
            <a:spLocks noGrp="1"/>
          </p:cNvSpPr>
          <p:nvPr>
            <p:ph type="ftr" sz="quarter" idx="3"/>
          </p:nvPr>
        </p:nvSpPr>
        <p:spPr>
          <a:xfrm>
            <a:off x="2304000" y="4816800"/>
            <a:ext cx="4536000" cy="122400"/>
          </a:xfrm>
          <a:prstGeom prst="rect">
            <a:avLst/>
          </a:prstGeom>
        </p:spPr>
        <p:txBody>
          <a:bodyPr vert="horz" lIns="0" tIns="0" rIns="0" bIns="0" rtlCol="0" anchor="ctr"/>
          <a:lstStyle>
            <a:lvl1pPr algn="ctr">
              <a:defRPr sz="800">
                <a:solidFill>
                  <a:schemeClr val="tx2"/>
                </a:solidFill>
              </a:defRPr>
            </a:lvl1pPr>
          </a:lstStyle>
          <a:p>
            <a:r>
              <a:rPr lang="en-GB" dirty="0"/>
              <a:t>Nokia internal use</a:t>
            </a:r>
            <a:endParaRPr lang="en-US" dirty="0"/>
          </a:p>
        </p:txBody>
      </p:sp>
      <p:pic>
        <p:nvPicPr>
          <p:cNvPr id="7" name="Picture 6">
            <a:extLst>
              <a:ext uri="{FF2B5EF4-FFF2-40B4-BE49-F238E27FC236}">
                <a16:creationId xmlns:a16="http://schemas.microsoft.com/office/drawing/2014/main" id="{A8C5FB64-385A-4093-B8B2-2F00FF97827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877226" y="4651000"/>
            <a:ext cx="1008112" cy="424363"/>
          </a:xfrm>
          <a:prstGeom prst="rect">
            <a:avLst/>
          </a:prstGeom>
        </p:spPr>
      </p:pic>
    </p:spTree>
    <p:extLst>
      <p:ext uri="{BB962C8B-B14F-4D97-AF65-F5344CB8AC3E}">
        <p14:creationId xmlns:p14="http://schemas.microsoft.com/office/powerpoint/2010/main" val="4241891639"/>
      </p:ext>
    </p:extLst>
  </p:cSld>
  <p:clrMap bg1="lt1" tx1="dk1" bg2="lt2" tx2="dk2" accent1="accent1" accent2="accent2" accent3="accent3" accent4="accent4" accent5="accent5" accent6="accent6" hlink="hlink" folHlink="folHlink"/>
  <p:sldLayoutIdLst>
    <p:sldLayoutId id="2147483663" r:id="rId1"/>
    <p:sldLayoutId id="2147483685" r:id="rId2"/>
    <p:sldLayoutId id="2147483730" r:id="rId3"/>
    <p:sldLayoutId id="2147483731" r:id="rId4"/>
    <p:sldLayoutId id="2147483737" r:id="rId5"/>
    <p:sldLayoutId id="2147483738" r:id="rId6"/>
    <p:sldLayoutId id="2147483739" r:id="rId7"/>
    <p:sldLayoutId id="2147483733" r:id="rId8"/>
    <p:sldLayoutId id="2147483736" r:id="rId9"/>
    <p:sldLayoutId id="2147483735" r:id="rId10"/>
    <p:sldLayoutId id="2147483740" r:id="rId11"/>
    <p:sldLayoutId id="2147483742" r:id="rId12"/>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7D0E1A0-C19A-4DB8-BA1F-3D71830D1A93}"/>
              </a:ext>
            </a:extLst>
          </p:cNvPr>
          <p:cNvSpPr txBox="1"/>
          <p:nvPr userDrawn="1"/>
        </p:nvSpPr>
        <p:spPr>
          <a:xfrm>
            <a:off x="755776" y="4816800"/>
            <a:ext cx="1800000" cy="122237"/>
          </a:xfrm>
          <a:prstGeom prst="rect">
            <a:avLst/>
          </a:prstGeom>
          <a:noFill/>
        </p:spPr>
        <p:txBody>
          <a:bodyPr wrap="square" lIns="0" tIns="0" rIns="0" bIns="0" anchor="b">
            <a:spAutoFit/>
          </a:bodyPr>
          <a:lstStyle/>
          <a:p>
            <a:r>
              <a:rPr lang="en-US" sz="80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2020 Nokia</a:t>
            </a:r>
          </a:p>
        </p:txBody>
      </p:sp>
      <p:sp>
        <p:nvSpPr>
          <p:cNvPr id="12" name="Slide Number Placeholder 5">
            <a:extLst>
              <a:ext uri="{FF2B5EF4-FFF2-40B4-BE49-F238E27FC236}">
                <a16:creationId xmlns:a16="http://schemas.microsoft.com/office/drawing/2014/main" id="{7920C8E0-2BA3-45B9-8A9F-1B9E59157439}"/>
              </a:ext>
            </a:extLst>
          </p:cNvPr>
          <p:cNvSpPr txBox="1">
            <a:spLocks/>
          </p:cNvSpPr>
          <p:nvPr userDrawn="1"/>
        </p:nvSpPr>
        <p:spPr>
          <a:xfrm>
            <a:off x="419102" y="4816800"/>
            <a:ext cx="252000"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14">
            <a:extLst>
              <a:ext uri="{FF2B5EF4-FFF2-40B4-BE49-F238E27FC236}">
                <a16:creationId xmlns:a16="http://schemas.microsoft.com/office/drawing/2014/main" id="{141D57DB-1EB7-4DFA-9100-436A54579F68}"/>
              </a:ext>
            </a:extLst>
          </p:cNvPr>
          <p:cNvSpPr>
            <a:spLocks noGrp="1"/>
          </p:cNvSpPr>
          <p:nvPr>
            <p:ph type="ftr" sz="quarter" idx="3"/>
          </p:nvPr>
        </p:nvSpPr>
        <p:spPr>
          <a:xfrm>
            <a:off x="2304000" y="4816800"/>
            <a:ext cx="4536000" cy="122400"/>
          </a:xfrm>
          <a:prstGeom prst="rect">
            <a:avLst/>
          </a:prstGeom>
        </p:spPr>
        <p:txBody>
          <a:bodyPr vert="horz" lIns="0" tIns="0" rIns="0" bIns="0" rtlCol="0" anchor="ctr"/>
          <a:lstStyle>
            <a:lvl1pPr algn="ctr">
              <a:defRPr sz="800">
                <a:solidFill>
                  <a:schemeClr val="tx2"/>
                </a:solidFill>
              </a:defRPr>
            </a:lvl1pPr>
          </a:lstStyle>
          <a:p>
            <a:r>
              <a:rPr lang="en-GB" dirty="0"/>
              <a:t>Nokia internal use</a:t>
            </a:r>
            <a:endParaRPr lang="en-US" dirty="0"/>
          </a:p>
        </p:txBody>
      </p:sp>
      <p:pic>
        <p:nvPicPr>
          <p:cNvPr id="7" name="Picture 6">
            <a:extLst>
              <a:ext uri="{FF2B5EF4-FFF2-40B4-BE49-F238E27FC236}">
                <a16:creationId xmlns:a16="http://schemas.microsoft.com/office/drawing/2014/main" id="{A8C5FB64-385A-4093-B8B2-2F00FF97827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77226" y="4651000"/>
            <a:ext cx="1008112" cy="424363"/>
          </a:xfrm>
          <a:prstGeom prst="rect">
            <a:avLst/>
          </a:prstGeom>
        </p:spPr>
      </p:pic>
    </p:spTree>
    <p:extLst>
      <p:ext uri="{BB962C8B-B14F-4D97-AF65-F5344CB8AC3E}">
        <p14:creationId xmlns:p14="http://schemas.microsoft.com/office/powerpoint/2010/main" val="3230105646"/>
      </p:ext>
    </p:extLst>
  </p:cSld>
  <p:clrMap bg1="lt1" tx1="dk1" bg2="lt2" tx2="dk2" accent1="accent1" accent2="accent2" accent3="accent3" accent4="accent4" accent5="accent5" accent6="accent6" hlink="hlink" folHlink="folHlink"/>
  <p:sldLayoutIdLst>
    <p:sldLayoutId id="2147483727" r:id="rId1"/>
    <p:sldLayoutId id="2147483732" r:id="rId2"/>
    <p:sldLayoutId id="2147483726" r:id="rId3"/>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AC1947E-906A-46AD-9413-1921F00F19AB}"/>
              </a:ext>
            </a:extLst>
          </p:cNvPr>
          <p:cNvSpPr txBox="1"/>
          <p:nvPr userDrawn="1"/>
        </p:nvSpPr>
        <p:spPr>
          <a:xfrm>
            <a:off x="755776" y="4816800"/>
            <a:ext cx="1800000" cy="122237"/>
          </a:xfrm>
          <a:prstGeom prst="rect">
            <a:avLst/>
          </a:prstGeom>
          <a:noFill/>
        </p:spPr>
        <p:txBody>
          <a:bodyPr wrap="square" lIns="0" tIns="0" rIns="0" bIns="0" anchor="b">
            <a:spAutoFit/>
          </a:bodyPr>
          <a:lstStyle/>
          <a:p>
            <a:r>
              <a:rPr lang="en-US" sz="80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2020 Nokia</a:t>
            </a:r>
          </a:p>
        </p:txBody>
      </p:sp>
      <p:sp>
        <p:nvSpPr>
          <p:cNvPr id="9" name="Slide Number Placeholder 5">
            <a:extLst>
              <a:ext uri="{FF2B5EF4-FFF2-40B4-BE49-F238E27FC236}">
                <a16:creationId xmlns:a16="http://schemas.microsoft.com/office/drawing/2014/main" id="{BA0CA059-29E1-450A-A218-D27AB73F8070}"/>
              </a:ext>
            </a:extLst>
          </p:cNvPr>
          <p:cNvSpPr txBox="1">
            <a:spLocks/>
          </p:cNvSpPr>
          <p:nvPr userDrawn="1"/>
        </p:nvSpPr>
        <p:spPr>
          <a:xfrm>
            <a:off x="419102" y="4816800"/>
            <a:ext cx="252000"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0" name="Footer Placeholder 14">
            <a:extLst>
              <a:ext uri="{FF2B5EF4-FFF2-40B4-BE49-F238E27FC236}">
                <a16:creationId xmlns:a16="http://schemas.microsoft.com/office/drawing/2014/main" id="{80DAFA2C-A5B7-47BD-9867-3032BEE127ED}"/>
              </a:ext>
            </a:extLst>
          </p:cNvPr>
          <p:cNvSpPr>
            <a:spLocks noGrp="1"/>
          </p:cNvSpPr>
          <p:nvPr>
            <p:ph type="ftr" sz="quarter" idx="3"/>
          </p:nvPr>
        </p:nvSpPr>
        <p:spPr>
          <a:xfrm>
            <a:off x="2304000" y="4816800"/>
            <a:ext cx="4536000" cy="122400"/>
          </a:xfrm>
          <a:prstGeom prst="rect">
            <a:avLst/>
          </a:prstGeom>
        </p:spPr>
        <p:txBody>
          <a:bodyPr vert="horz" lIns="0" tIns="0" rIns="0" bIns="0" rtlCol="0" anchor="ctr"/>
          <a:lstStyle>
            <a:lvl1pPr algn="ctr">
              <a:defRPr sz="800">
                <a:solidFill>
                  <a:schemeClr val="tx2"/>
                </a:solidFill>
              </a:defRPr>
            </a:lvl1pPr>
          </a:lstStyle>
          <a:p>
            <a:r>
              <a:rPr lang="en-GB" dirty="0"/>
              <a:t>Nokia internal use</a:t>
            </a:r>
            <a:endParaRPr lang="en-US" dirty="0"/>
          </a:p>
        </p:txBody>
      </p:sp>
    </p:spTree>
    <p:extLst>
      <p:ext uri="{BB962C8B-B14F-4D97-AF65-F5344CB8AC3E}">
        <p14:creationId xmlns:p14="http://schemas.microsoft.com/office/powerpoint/2010/main" val="2753873327"/>
      </p:ext>
    </p:extLst>
  </p:cSld>
  <p:clrMap bg1="lt1" tx1="dk1" bg2="lt2" tx2="dk2" accent1="accent1" accent2="accent2" accent3="accent3" accent4="accent4" accent5="accent5" accent6="accent6" hlink="hlink" folHlink="folHlink"/>
  <p:sldLayoutIdLst>
    <p:sldLayoutId id="2147483723" r:id="rId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35D8FD1-98D9-47C9-885D-370F1B25E0D7}"/>
              </a:ext>
            </a:extLst>
          </p:cNvPr>
          <p:cNvSpPr txBox="1"/>
          <p:nvPr userDrawn="1"/>
        </p:nvSpPr>
        <p:spPr>
          <a:xfrm>
            <a:off x="755776" y="4816800"/>
            <a:ext cx="1800000" cy="122237"/>
          </a:xfrm>
          <a:prstGeom prst="rect">
            <a:avLst/>
          </a:prstGeom>
          <a:noFill/>
        </p:spPr>
        <p:txBody>
          <a:bodyPr wrap="square" lIns="0" tIns="0" rIns="0" bIns="0" anchor="b">
            <a:sp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2020 Nokia</a:t>
            </a:r>
          </a:p>
        </p:txBody>
      </p:sp>
      <p:sp>
        <p:nvSpPr>
          <p:cNvPr id="8" name="Slide Number Placeholder 5">
            <a:extLst>
              <a:ext uri="{FF2B5EF4-FFF2-40B4-BE49-F238E27FC236}">
                <a16:creationId xmlns:a16="http://schemas.microsoft.com/office/drawing/2014/main" id="{DD45D477-1173-4B46-833F-F999BFE93809}"/>
              </a:ext>
            </a:extLst>
          </p:cNvPr>
          <p:cNvSpPr txBox="1">
            <a:spLocks/>
          </p:cNvSpPr>
          <p:nvPr userDrawn="1"/>
        </p:nvSpPr>
        <p:spPr>
          <a:xfrm>
            <a:off x="419102" y="4816800"/>
            <a:ext cx="252000"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5" name="Footer Placeholder 14">
            <a:extLst>
              <a:ext uri="{FF2B5EF4-FFF2-40B4-BE49-F238E27FC236}">
                <a16:creationId xmlns:a16="http://schemas.microsoft.com/office/drawing/2014/main" id="{9EA08E70-E40A-4C76-ADD7-CA63C95746CA}"/>
              </a:ext>
            </a:extLst>
          </p:cNvPr>
          <p:cNvSpPr>
            <a:spLocks noGrp="1"/>
          </p:cNvSpPr>
          <p:nvPr>
            <p:ph type="ftr" sz="quarter" idx="3"/>
          </p:nvPr>
        </p:nvSpPr>
        <p:spPr>
          <a:xfrm>
            <a:off x="2304000" y="4816800"/>
            <a:ext cx="4536000" cy="122400"/>
          </a:xfrm>
          <a:prstGeom prst="rect">
            <a:avLst/>
          </a:prstGeom>
        </p:spPr>
        <p:txBody>
          <a:bodyPr vert="horz" lIns="0" tIns="0" rIns="0" bIns="0" rtlCol="0" anchor="ctr"/>
          <a:lstStyle>
            <a:lvl1pPr algn="ctr">
              <a:defRPr sz="800">
                <a:solidFill>
                  <a:schemeClr val="bg1"/>
                </a:solidFill>
                <a:latin typeface="Nokia Pure Text Light" panose="020B0403020202020204" pitchFamily="34" charset="0"/>
                <a:ea typeface="Nokia Pure Text Light" panose="020B0403020202020204" pitchFamily="34" charset="0"/>
              </a:defRPr>
            </a:lvl1pPr>
          </a:lstStyle>
          <a:p>
            <a:r>
              <a:rPr lang="en-GB" dirty="0"/>
              <a:t>Nokia internal use</a:t>
            </a:r>
            <a:endParaRPr lang="en-US" dirty="0"/>
          </a:p>
        </p:txBody>
      </p:sp>
    </p:spTree>
    <p:extLst>
      <p:ext uri="{BB962C8B-B14F-4D97-AF65-F5344CB8AC3E}">
        <p14:creationId xmlns:p14="http://schemas.microsoft.com/office/powerpoint/2010/main" val="1928352381"/>
      </p:ext>
    </p:extLst>
  </p:cSld>
  <p:clrMap bg1="lt1" tx1="dk1" bg2="lt2" tx2="dk2" accent1="accent1" accent2="accent2" accent3="accent3" accent4="accent4" accent5="accent5" accent6="accent6" hlink="hlink" folHlink="folHlink"/>
  <p:sldLayoutIdLst>
    <p:sldLayoutId id="2147483674"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35D8FD1-98D9-47C9-885D-370F1B25E0D7}"/>
              </a:ext>
            </a:extLst>
          </p:cNvPr>
          <p:cNvSpPr txBox="1"/>
          <p:nvPr userDrawn="1"/>
        </p:nvSpPr>
        <p:spPr>
          <a:xfrm>
            <a:off x="755776" y="4816800"/>
            <a:ext cx="1800000" cy="122237"/>
          </a:xfrm>
          <a:prstGeom prst="rect">
            <a:avLst/>
          </a:prstGeom>
          <a:noFill/>
        </p:spPr>
        <p:txBody>
          <a:bodyPr wrap="square" lIns="0" tIns="0" rIns="0" bIns="0" anchor="b">
            <a:sp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2020 Nokia</a:t>
            </a:r>
          </a:p>
        </p:txBody>
      </p:sp>
      <p:sp>
        <p:nvSpPr>
          <p:cNvPr id="8" name="Slide Number Placeholder 5">
            <a:extLst>
              <a:ext uri="{FF2B5EF4-FFF2-40B4-BE49-F238E27FC236}">
                <a16:creationId xmlns:a16="http://schemas.microsoft.com/office/drawing/2014/main" id="{DD45D477-1173-4B46-833F-F999BFE93809}"/>
              </a:ext>
            </a:extLst>
          </p:cNvPr>
          <p:cNvSpPr txBox="1">
            <a:spLocks/>
          </p:cNvSpPr>
          <p:nvPr userDrawn="1"/>
        </p:nvSpPr>
        <p:spPr>
          <a:xfrm>
            <a:off x="419102" y="4816800"/>
            <a:ext cx="252000"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3" name="Footer Placeholder 2">
            <a:extLst>
              <a:ext uri="{FF2B5EF4-FFF2-40B4-BE49-F238E27FC236}">
                <a16:creationId xmlns:a16="http://schemas.microsoft.com/office/drawing/2014/main" id="{D3E74C75-1C44-4A6F-9F21-72B5E3ACCBC5}"/>
              </a:ext>
            </a:extLst>
          </p:cNvPr>
          <p:cNvSpPr>
            <a:spLocks noGrp="1"/>
          </p:cNvSpPr>
          <p:nvPr>
            <p:ph type="ftr" sz="quarter" idx="3"/>
          </p:nvPr>
        </p:nvSpPr>
        <p:spPr>
          <a:xfrm>
            <a:off x="2304000" y="4816800"/>
            <a:ext cx="4536000" cy="122400"/>
          </a:xfrm>
          <a:prstGeom prst="rect">
            <a:avLst/>
          </a:prstGeom>
        </p:spPr>
        <p:txBody>
          <a:bodyPr vert="horz" lIns="0" tIns="0" rIns="0" bIns="0" rtlCol="0" anchor="ctr"/>
          <a:lstStyle>
            <a:lvl1pPr algn="ctr">
              <a:defRPr sz="800">
                <a:solidFill>
                  <a:schemeClr val="bg1"/>
                </a:solidFill>
                <a:latin typeface="Nokia Pure Text Light" panose="020B0403020202020204" pitchFamily="34" charset="0"/>
                <a:ea typeface="Nokia Pure Text Light" panose="020B0403020202020204" pitchFamily="34" charset="0"/>
              </a:defRPr>
            </a:lvl1pPr>
          </a:lstStyle>
          <a:p>
            <a:r>
              <a:rPr lang="en-GB" dirty="0"/>
              <a:t>Nokia internal use</a:t>
            </a:r>
            <a:endParaRPr lang="en-US" dirty="0"/>
          </a:p>
        </p:txBody>
      </p:sp>
      <p:pic>
        <p:nvPicPr>
          <p:cNvPr id="9" name="Picture 8">
            <a:extLst>
              <a:ext uri="{FF2B5EF4-FFF2-40B4-BE49-F238E27FC236}">
                <a16:creationId xmlns:a16="http://schemas.microsoft.com/office/drawing/2014/main" id="{4538F1B2-3B70-46D3-B6FC-0199A17FB72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875813" y="4648933"/>
            <a:ext cx="1009152" cy="424800"/>
          </a:xfrm>
          <a:prstGeom prst="rect">
            <a:avLst/>
          </a:prstGeom>
        </p:spPr>
      </p:pic>
    </p:spTree>
    <p:extLst>
      <p:ext uri="{BB962C8B-B14F-4D97-AF65-F5344CB8AC3E}">
        <p14:creationId xmlns:p14="http://schemas.microsoft.com/office/powerpoint/2010/main" val="870286614"/>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84" r:id="rId3"/>
    <p:sldLayoutId id="2147483741" r:id="rId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76398D-C6B9-4EAD-A887-41ECEA7F30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89180" y="2031750"/>
            <a:ext cx="2565641" cy="1080000"/>
          </a:xfrm>
          <a:prstGeom prst="rect">
            <a:avLst/>
          </a:prstGeom>
        </p:spPr>
      </p:pic>
    </p:spTree>
    <p:extLst>
      <p:ext uri="{BB962C8B-B14F-4D97-AF65-F5344CB8AC3E}">
        <p14:creationId xmlns:p14="http://schemas.microsoft.com/office/powerpoint/2010/main" val="3644516792"/>
      </p:ext>
    </p:extLst>
  </p:cSld>
  <p:clrMap bg1="lt1" tx1="dk1" bg2="lt2" tx2="dk2" accent1="accent1" accent2="accent2" accent3="accent3" accent4="accent4" accent5="accent5" accent6="accent6" hlink="hlink" folHlink="folHlink"/>
  <p:sldLayoutIdLst>
    <p:sldLayoutId id="2147483677"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C1C3A2-73EF-4E4E-97C2-1C446243E8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89180" y="2031750"/>
            <a:ext cx="2565641" cy="1080000"/>
          </a:xfrm>
          <a:prstGeom prst="rect">
            <a:avLst/>
          </a:prstGeom>
        </p:spPr>
      </p:pic>
    </p:spTree>
    <p:extLst>
      <p:ext uri="{BB962C8B-B14F-4D97-AF65-F5344CB8AC3E}">
        <p14:creationId xmlns:p14="http://schemas.microsoft.com/office/powerpoint/2010/main" val="1710388094"/>
      </p:ext>
    </p:extLst>
  </p:cSld>
  <p:clrMap bg1="lt1" tx1="dk1" bg2="lt2" tx2="dk2" accent1="accent1" accent2="accent2" accent3="accent3" accent4="accent4" accent5="accent5" accent6="accent6" hlink="hlink" folHlink="folHlink"/>
  <p:sldLayoutIdLst>
    <p:sldLayoutId id="2147483679"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3AE4A4-F521-4B46-BB77-BDFFF6278B02}"/>
              </a:ext>
            </a:extLst>
          </p:cNvPr>
          <p:cNvSpPr>
            <a:spLocks noGrp="1"/>
          </p:cNvSpPr>
          <p:nvPr>
            <p:ph type="body" sz="quarter" idx="11"/>
          </p:nvPr>
        </p:nvSpPr>
        <p:spPr/>
        <p:txBody>
          <a:bodyPr/>
          <a:lstStyle/>
          <a:p>
            <a:r>
              <a:rPr lang="en-US" sz="4400" dirty="0"/>
              <a:t>Security Aspects for AI and ML used in NG RAN</a:t>
            </a:r>
          </a:p>
        </p:txBody>
      </p:sp>
      <p:sp>
        <p:nvSpPr>
          <p:cNvPr id="3" name="Text Placeholder 2">
            <a:extLst>
              <a:ext uri="{FF2B5EF4-FFF2-40B4-BE49-F238E27FC236}">
                <a16:creationId xmlns:a16="http://schemas.microsoft.com/office/drawing/2014/main" id="{A4E748F3-52F3-4227-86AD-9C50826A6263}"/>
              </a:ext>
            </a:extLst>
          </p:cNvPr>
          <p:cNvSpPr>
            <a:spLocks noGrp="1"/>
          </p:cNvSpPr>
          <p:nvPr>
            <p:ph type="body" sz="quarter" idx="12"/>
          </p:nvPr>
        </p:nvSpPr>
        <p:spPr/>
        <p:txBody>
          <a:bodyPr/>
          <a:lstStyle/>
          <a:p>
            <a:pPr lvl="0">
              <a:lnSpc>
                <a:spcPct val="100000"/>
              </a:lnSpc>
            </a:pPr>
            <a:r>
              <a:rPr lang="en-US" dirty="0"/>
              <a:t>January 2022</a:t>
            </a:r>
          </a:p>
          <a:p>
            <a:pPr lvl="0">
              <a:lnSpc>
                <a:spcPct val="100000"/>
              </a:lnSpc>
            </a:pPr>
            <a:endParaRPr lang="en-US" dirty="0"/>
          </a:p>
          <a:p>
            <a:pPr lvl="0"/>
            <a:r>
              <a:rPr lang="en-US" dirty="0"/>
              <a:t>Rakshesh P Bhatt</a:t>
            </a:r>
          </a:p>
        </p:txBody>
      </p:sp>
      <p:sp>
        <p:nvSpPr>
          <p:cNvPr id="4" name="Footer Placeholder 3">
            <a:extLst>
              <a:ext uri="{FF2B5EF4-FFF2-40B4-BE49-F238E27FC236}">
                <a16:creationId xmlns:a16="http://schemas.microsoft.com/office/drawing/2014/main" id="{8378866F-5820-452E-883A-ECAB295F1E95}"/>
              </a:ext>
            </a:extLst>
          </p:cNvPr>
          <p:cNvSpPr>
            <a:spLocks noGrp="1"/>
          </p:cNvSpPr>
          <p:nvPr>
            <p:ph type="ftr" sz="quarter" idx="4294967295"/>
          </p:nvPr>
        </p:nvSpPr>
        <p:spPr>
          <a:xfrm>
            <a:off x="2304000" y="4816800"/>
            <a:ext cx="4536000" cy="122400"/>
          </a:xfrm>
          <a:prstGeom prst="rect">
            <a:avLst/>
          </a:prstGeom>
        </p:spPr>
        <p:txBody>
          <a:bodyPr/>
          <a:lstStyle/>
          <a:p>
            <a:pPr algn="ctr"/>
            <a:endParaRPr lang="en-GB" dirty="0">
              <a:cs typeface="Arial" panose="020B0604020202020204" pitchFamily="34" charset="0"/>
            </a:endParaRPr>
          </a:p>
        </p:txBody>
      </p:sp>
    </p:spTree>
    <p:extLst>
      <p:ext uri="{BB962C8B-B14F-4D97-AF65-F5344CB8AC3E}">
        <p14:creationId xmlns:p14="http://schemas.microsoft.com/office/powerpoint/2010/main" val="2165169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8999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34AF214-8F7C-445C-BC47-8DBA827AABB5}"/>
              </a:ext>
            </a:extLst>
          </p:cNvPr>
          <p:cNvSpPr>
            <a:spLocks noGrp="1"/>
          </p:cNvSpPr>
          <p:nvPr>
            <p:ph type="body" sz="quarter" idx="12"/>
          </p:nvPr>
        </p:nvSpPr>
        <p:spPr>
          <a:xfrm>
            <a:off x="417600" y="108769"/>
            <a:ext cx="8308800" cy="309600"/>
          </a:xfrm>
        </p:spPr>
        <p:txBody>
          <a:bodyPr/>
          <a:lstStyle/>
          <a:p>
            <a:r>
              <a:rPr lang="en-GB" sz="1800" dirty="0"/>
              <a:t>Background</a:t>
            </a:r>
          </a:p>
        </p:txBody>
      </p:sp>
      <p:sp>
        <p:nvSpPr>
          <p:cNvPr id="5" name="Content Placeholder 4">
            <a:extLst>
              <a:ext uri="{FF2B5EF4-FFF2-40B4-BE49-F238E27FC236}">
                <a16:creationId xmlns:a16="http://schemas.microsoft.com/office/drawing/2014/main" id="{266B02F3-5644-4BD8-BCC9-5A40314EE963}"/>
              </a:ext>
            </a:extLst>
          </p:cNvPr>
          <p:cNvSpPr>
            <a:spLocks noGrp="1"/>
          </p:cNvSpPr>
          <p:nvPr>
            <p:ph sz="quarter" idx="13"/>
          </p:nvPr>
        </p:nvSpPr>
        <p:spPr>
          <a:xfrm>
            <a:off x="417513" y="465667"/>
            <a:ext cx="8308800" cy="4351133"/>
          </a:xfrm>
        </p:spPr>
        <p:txBody>
          <a:bodyPr/>
          <a:lstStyle/>
          <a:p>
            <a:pPr marL="285750" indent="-285750">
              <a:buFont typeface="Arial" panose="020B0604020202020204" pitchFamily="34" charset="0"/>
              <a:buChar char="•"/>
            </a:pPr>
            <a:r>
              <a:rPr lang="en-IN" sz="1400" dirty="0"/>
              <a:t>3GPP WI : RP-213602 (New WI: Artificial Intelligence (AI)/Machine Learning (ML) for NG-RAN) </a:t>
            </a:r>
          </a:p>
          <a:p>
            <a:pPr marL="516150" lvl="1" indent="-285750">
              <a:buFont typeface="Arial" panose="020B0604020202020204" pitchFamily="34" charset="0"/>
              <a:buChar char="•"/>
            </a:pPr>
            <a:r>
              <a:rPr lang="en-IN" sz="1200" dirty="0"/>
              <a:t>Objectives of this WI</a:t>
            </a:r>
          </a:p>
          <a:p>
            <a:pPr marL="750150" lvl="2" indent="-285750">
              <a:buFont typeface="Arial" panose="020B0604020202020204" pitchFamily="34" charset="0"/>
              <a:buChar char="•"/>
            </a:pPr>
            <a:r>
              <a:rPr lang="en-IN" sz="1100" dirty="0"/>
              <a:t>Specify data collection enhancements and </a:t>
            </a:r>
            <a:r>
              <a:rPr lang="en-IN" sz="1100" dirty="0" err="1"/>
              <a:t>signaling</a:t>
            </a:r>
            <a:r>
              <a:rPr lang="en-IN" sz="1100" dirty="0"/>
              <a:t> support within existing NG-RAN interfaces and architecture (including non-split architecture and split architecture) for AI/ML-based Network Energy Saving, Load Balancing and Mobility Optimization. (RAN3)</a:t>
            </a:r>
          </a:p>
          <a:p>
            <a:pPr marL="750150" lvl="2" indent="-285750">
              <a:buFont typeface="Arial" panose="020B0604020202020204" pitchFamily="34" charset="0"/>
              <a:buChar char="•"/>
            </a:pPr>
            <a:r>
              <a:rPr lang="en-IN" sz="1100" dirty="0"/>
              <a:t>On security impacts, coordination with SA3 when needed</a:t>
            </a:r>
          </a:p>
          <a:p>
            <a:pPr marL="285750" indent="-285750">
              <a:buFont typeface="Arial" panose="020B0604020202020204" pitchFamily="34" charset="0"/>
              <a:buChar char="•"/>
            </a:pPr>
            <a:r>
              <a:rPr lang="en-IN" sz="1400" dirty="0"/>
              <a:t>AI/ML based Network Energy Saving, Load Balancing and Mobility Optimizations require various PM and KPIs, like, Connected UE statistics from </a:t>
            </a:r>
            <a:r>
              <a:rPr lang="en-IN" sz="1400" dirty="0" err="1"/>
              <a:t>gNBs</a:t>
            </a:r>
            <a:r>
              <a:rPr lang="en-IN" sz="1400" dirty="0"/>
              <a:t>, Active Users statistics from </a:t>
            </a:r>
            <a:r>
              <a:rPr lang="en-IN" sz="1400" dirty="0" err="1"/>
              <a:t>gNBs</a:t>
            </a:r>
            <a:r>
              <a:rPr lang="en-IN" sz="1400" dirty="0"/>
              <a:t>, Resource Utilization statistics from </a:t>
            </a:r>
            <a:r>
              <a:rPr lang="en-IN" sz="1400" dirty="0" err="1"/>
              <a:t>gNBs</a:t>
            </a:r>
            <a:r>
              <a:rPr lang="en-IN" sz="1400" dirty="0"/>
              <a:t>, Handover related KPIs from </a:t>
            </a:r>
            <a:r>
              <a:rPr lang="en-IN" sz="1400" dirty="0" err="1"/>
              <a:t>gNBs</a:t>
            </a:r>
            <a:r>
              <a:rPr lang="en-IN" sz="1400" dirty="0"/>
              <a:t>, RLF reports from UEs, etc.</a:t>
            </a:r>
          </a:p>
          <a:p>
            <a:pPr marL="516150" lvl="1" indent="-285750">
              <a:buFont typeface="Arial" panose="020B0604020202020204" pitchFamily="34" charset="0"/>
              <a:buChar char="•"/>
            </a:pPr>
            <a:r>
              <a:rPr lang="en-IN" sz="1200" dirty="0"/>
              <a:t>These PMs and KPIs are shared by each connected UE and active cell in the network to D-SON and C-SON entities (Reference: 3GPP TS 28.313)</a:t>
            </a:r>
          </a:p>
          <a:p>
            <a:pPr marL="516150" lvl="1" indent="-285750">
              <a:buFont typeface="Arial" panose="020B0604020202020204" pitchFamily="34" charset="0"/>
              <a:buChar char="•"/>
            </a:pPr>
            <a:r>
              <a:rPr lang="en-IN" sz="1200" dirty="0"/>
              <a:t>D-SON can use AI/ML based services for intelligent near-real-time network optimizations</a:t>
            </a:r>
          </a:p>
          <a:p>
            <a:pPr marL="516150" lvl="1" indent="-285750">
              <a:buFont typeface="Arial" panose="020B0604020202020204" pitchFamily="34" charset="0"/>
              <a:buChar char="•"/>
            </a:pPr>
            <a:r>
              <a:rPr lang="en-IN" sz="1200" dirty="0"/>
              <a:t>C-SON can use AI/ML based services for intelligent Non-real-time network optimizations, and uses a system level view</a:t>
            </a:r>
          </a:p>
          <a:p>
            <a:pPr marL="516150" lvl="1" indent="-285750">
              <a:buFont typeface="Arial" panose="020B0604020202020204" pitchFamily="34" charset="0"/>
              <a:buChar char="•"/>
            </a:pPr>
            <a:r>
              <a:rPr lang="en-IN" sz="1200" dirty="0"/>
              <a:t>Both D-SON and C-SON execute network optimizations by applying configuration changes at runtime</a:t>
            </a:r>
          </a:p>
          <a:p>
            <a:pPr marL="285750" indent="-285750">
              <a:buFont typeface="Arial" panose="020B0604020202020204" pitchFamily="34" charset="0"/>
              <a:buChar char="•"/>
            </a:pPr>
            <a:r>
              <a:rPr lang="en-IN" dirty="0"/>
              <a:t>Objective of these slides is to list potential Security threats related to AI/ML based optimizations in NG-RAN, and derive key issues to be studied for 3GPP standardizations</a:t>
            </a:r>
          </a:p>
          <a:p>
            <a:r>
              <a:rPr lang="en-US" sz="1000" dirty="0">
                <a:solidFill>
                  <a:srgbClr val="124191"/>
                </a:solidFill>
                <a:highlight>
                  <a:srgbClr val="00FFFF"/>
                </a:highlight>
              </a:rPr>
              <a:t>PM: performance measurements. KPI: key performance indicators, RLF: Radio Link Failure</a:t>
            </a:r>
          </a:p>
        </p:txBody>
      </p:sp>
    </p:spTree>
    <p:extLst>
      <p:ext uri="{BB962C8B-B14F-4D97-AF65-F5344CB8AC3E}">
        <p14:creationId xmlns:p14="http://schemas.microsoft.com/office/powerpoint/2010/main" val="3019425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34AF214-8F7C-445C-BC47-8DBA827AABB5}"/>
              </a:ext>
            </a:extLst>
          </p:cNvPr>
          <p:cNvSpPr>
            <a:spLocks noGrp="1"/>
          </p:cNvSpPr>
          <p:nvPr>
            <p:ph type="body" sz="quarter" idx="12"/>
          </p:nvPr>
        </p:nvSpPr>
        <p:spPr>
          <a:xfrm>
            <a:off x="75414" y="108769"/>
            <a:ext cx="8650986" cy="356898"/>
          </a:xfrm>
        </p:spPr>
        <p:txBody>
          <a:bodyPr/>
          <a:lstStyle/>
          <a:p>
            <a:r>
              <a:rPr lang="en-GB" sz="1800" dirty="0"/>
              <a:t>Background from TR 37.817 </a:t>
            </a:r>
            <a:r>
              <a:rPr lang="en-US" sz="1800" dirty="0"/>
              <a:t>Study on enhancement for Data Collection for NR and EN-DC</a:t>
            </a:r>
            <a:endParaRPr lang="en-GB" sz="1800" dirty="0"/>
          </a:p>
        </p:txBody>
      </p:sp>
      <p:sp>
        <p:nvSpPr>
          <p:cNvPr id="5" name="Content Placeholder 4">
            <a:extLst>
              <a:ext uri="{FF2B5EF4-FFF2-40B4-BE49-F238E27FC236}">
                <a16:creationId xmlns:a16="http://schemas.microsoft.com/office/drawing/2014/main" id="{266B02F3-5644-4BD8-BCC9-5A40314EE963}"/>
              </a:ext>
            </a:extLst>
          </p:cNvPr>
          <p:cNvSpPr>
            <a:spLocks noGrp="1"/>
          </p:cNvSpPr>
          <p:nvPr>
            <p:ph sz="quarter" idx="13"/>
          </p:nvPr>
        </p:nvSpPr>
        <p:spPr>
          <a:xfrm>
            <a:off x="75414" y="465667"/>
            <a:ext cx="8993172" cy="4351133"/>
          </a:xfrm>
        </p:spPr>
        <p:txBody>
          <a:bodyPr/>
          <a:lstStyle/>
          <a:p>
            <a:pPr marL="285750" indent="-285750">
              <a:buFont typeface="Arial" panose="020B0604020202020204" pitchFamily="34" charset="0"/>
              <a:buChar char="•"/>
            </a:pPr>
            <a:r>
              <a:rPr lang="en-US" sz="1400" dirty="0"/>
              <a:t>The study focuses on AI/ML functionality and corresponding types of inputs/outputs. </a:t>
            </a:r>
          </a:p>
          <a:p>
            <a:pPr marL="285750" indent="-285750">
              <a:buFont typeface="Arial" panose="020B0604020202020204" pitchFamily="34" charset="0"/>
              <a:buChar char="•"/>
            </a:pPr>
            <a:r>
              <a:rPr lang="en-US" sz="1400" dirty="0"/>
              <a:t>The input/output and the location of the Model Training and Model Inference function should be studied case by case.</a:t>
            </a:r>
          </a:p>
          <a:p>
            <a:pPr marL="285750" indent="-285750">
              <a:buFont typeface="Arial" panose="020B0604020202020204" pitchFamily="34" charset="0"/>
              <a:buChar char="•"/>
            </a:pPr>
            <a:r>
              <a:rPr lang="en-US" sz="1400" dirty="0"/>
              <a:t>The study focuses on the analysis of data needed at the Model Training function from Data Collection, while the aspects of how the Model Training function uses inputs to train a model are out of RAN3 scope.</a:t>
            </a:r>
          </a:p>
          <a:p>
            <a:pPr marL="285750" indent="-285750">
              <a:buFont typeface="Arial" panose="020B0604020202020204" pitchFamily="34" charset="0"/>
              <a:buChar char="•"/>
            </a:pPr>
            <a:r>
              <a:rPr lang="en-US" sz="1400" dirty="0"/>
              <a:t>The study focuses on the analysis of data needed at the Model Inference function from Data Collection, while the aspects of how the Model Inference function uses inputs to derive outputs are out of RAN3 scope.</a:t>
            </a:r>
          </a:p>
          <a:p>
            <a:pPr marL="285750" indent="-285750">
              <a:buFont typeface="Arial" panose="020B0604020202020204" pitchFamily="34" charset="0"/>
              <a:buChar char="•"/>
            </a:pPr>
            <a:r>
              <a:rPr lang="en-US" sz="1400" dirty="0"/>
              <a:t>Where AI/ML functionality resides within the current RAN architecture, depends on deployment and on the specific use cases.</a:t>
            </a:r>
          </a:p>
          <a:p>
            <a:pPr marL="285750" indent="-285750">
              <a:buFont typeface="Arial" panose="020B0604020202020204" pitchFamily="34" charset="0"/>
              <a:buChar char="•"/>
            </a:pPr>
            <a:r>
              <a:rPr lang="en-US" sz="1400" dirty="0"/>
              <a:t>The Model Training and Model Inference functions should be able to request, if needed, specific information to be used to train or execute the AI/ML algorithm and to avoid reception of unnecessary information. The nature of such information depends on the use case and on the AI/ML algorithm.   </a:t>
            </a:r>
          </a:p>
          <a:p>
            <a:pPr marL="285750" indent="-285750">
              <a:buFont typeface="Arial" panose="020B0604020202020204" pitchFamily="34" charset="0"/>
              <a:buChar char="•"/>
            </a:pPr>
            <a:r>
              <a:rPr lang="en-US" sz="1400" dirty="0"/>
              <a:t>The Model Inference function should signal the outputs of the model only to nodes that have explicitly requested them (e.g. via subscription), or nodes that are subject to actions based on the output from Model Inference.</a:t>
            </a:r>
          </a:p>
          <a:p>
            <a:pPr marL="285750" indent="-285750">
              <a:buFont typeface="Arial" panose="020B0604020202020204" pitchFamily="34" charset="0"/>
              <a:buChar char="•"/>
            </a:pPr>
            <a:r>
              <a:rPr lang="en-US" sz="1400" dirty="0"/>
              <a:t>An AI/ML model used in a Model Inference function has to be initially trained, validated and tested before deployment.</a:t>
            </a:r>
          </a:p>
        </p:txBody>
      </p:sp>
    </p:spTree>
    <p:extLst>
      <p:ext uri="{BB962C8B-B14F-4D97-AF65-F5344CB8AC3E}">
        <p14:creationId xmlns:p14="http://schemas.microsoft.com/office/powerpoint/2010/main" val="2742216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C066DEE-FEA2-4319-A3FE-54050852CD7A}"/>
              </a:ext>
            </a:extLst>
          </p:cNvPr>
          <p:cNvSpPr>
            <a:spLocks noGrp="1"/>
          </p:cNvSpPr>
          <p:nvPr>
            <p:ph type="ftr" sz="quarter" idx="10"/>
          </p:nvPr>
        </p:nvSpPr>
        <p:spPr/>
        <p:txBody>
          <a:bodyPr/>
          <a:lstStyle/>
          <a:p>
            <a:endParaRPr lang="en-GB" dirty="0"/>
          </a:p>
        </p:txBody>
      </p:sp>
      <p:sp>
        <p:nvSpPr>
          <p:cNvPr id="4" name="Text Placeholder 3">
            <a:extLst>
              <a:ext uri="{FF2B5EF4-FFF2-40B4-BE49-F238E27FC236}">
                <a16:creationId xmlns:a16="http://schemas.microsoft.com/office/drawing/2014/main" id="{034AF214-8F7C-445C-BC47-8DBA827AABB5}"/>
              </a:ext>
            </a:extLst>
          </p:cNvPr>
          <p:cNvSpPr>
            <a:spLocks noGrp="1"/>
          </p:cNvSpPr>
          <p:nvPr>
            <p:ph type="body" sz="quarter" idx="12"/>
          </p:nvPr>
        </p:nvSpPr>
        <p:spPr>
          <a:xfrm>
            <a:off x="75414" y="108769"/>
            <a:ext cx="8650986" cy="356898"/>
          </a:xfrm>
        </p:spPr>
        <p:txBody>
          <a:bodyPr/>
          <a:lstStyle/>
          <a:p>
            <a:r>
              <a:rPr lang="en-GB" sz="1800" dirty="0"/>
              <a:t>Background from TR 37.817 </a:t>
            </a:r>
            <a:r>
              <a:rPr lang="en-US" sz="1800" dirty="0"/>
              <a:t>Study on enhancement for Data Collection for NR and EN-DC</a:t>
            </a:r>
            <a:endParaRPr lang="en-GB" sz="1800" dirty="0"/>
          </a:p>
        </p:txBody>
      </p:sp>
      <p:pic>
        <p:nvPicPr>
          <p:cNvPr id="3" name="Picture 2">
            <a:extLst>
              <a:ext uri="{FF2B5EF4-FFF2-40B4-BE49-F238E27FC236}">
                <a16:creationId xmlns:a16="http://schemas.microsoft.com/office/drawing/2014/main" id="{803BA873-DEE8-40A9-A594-A8DCD8D3AE54}"/>
              </a:ext>
            </a:extLst>
          </p:cNvPr>
          <p:cNvPicPr>
            <a:picLocks noChangeAspect="1"/>
          </p:cNvPicPr>
          <p:nvPr/>
        </p:nvPicPr>
        <p:blipFill>
          <a:blip r:embed="rId2"/>
          <a:stretch>
            <a:fillRect/>
          </a:stretch>
        </p:blipFill>
        <p:spPr>
          <a:xfrm>
            <a:off x="1002301" y="348603"/>
            <a:ext cx="5615316" cy="2670991"/>
          </a:xfrm>
          <a:prstGeom prst="rect">
            <a:avLst/>
          </a:prstGeom>
        </p:spPr>
      </p:pic>
      <p:sp>
        <p:nvSpPr>
          <p:cNvPr id="9" name="TextBox 8">
            <a:extLst>
              <a:ext uri="{FF2B5EF4-FFF2-40B4-BE49-F238E27FC236}">
                <a16:creationId xmlns:a16="http://schemas.microsoft.com/office/drawing/2014/main" id="{FEFC665E-A32D-4A70-B3AF-61C913C416A4}"/>
              </a:ext>
            </a:extLst>
          </p:cNvPr>
          <p:cNvSpPr txBox="1"/>
          <p:nvPr/>
        </p:nvSpPr>
        <p:spPr>
          <a:xfrm>
            <a:off x="75414" y="2958241"/>
            <a:ext cx="9002133" cy="1661993"/>
          </a:xfrm>
          <a:prstGeom prst="rect">
            <a:avLst/>
          </a:prstGeom>
          <a:noFill/>
        </p:spPr>
        <p:txBody>
          <a:bodyPr wrap="square">
            <a:spAutoFit/>
          </a:bodyPr>
          <a:lstStyle/>
          <a:p>
            <a:r>
              <a:rPr lang="en-US" dirty="0"/>
              <a:t>•	</a:t>
            </a:r>
            <a:r>
              <a:rPr lang="en-US" sz="1400" dirty="0">
                <a:solidFill>
                  <a:schemeClr val="bg2">
                    <a:lumMod val="50000"/>
                  </a:schemeClr>
                </a:solidFill>
              </a:rPr>
              <a:t>Data Collection is a function that provides input data to Model training and Model inference functions.</a:t>
            </a:r>
          </a:p>
          <a:p>
            <a:r>
              <a:rPr lang="en-US" sz="1400" dirty="0">
                <a:solidFill>
                  <a:schemeClr val="bg2">
                    <a:lumMod val="50000"/>
                  </a:schemeClr>
                </a:solidFill>
              </a:rPr>
              <a:t> •	Model Training is a function that performs the ML model training, validation, and testing which may generate model performance metrics as part of the model testing procedure. </a:t>
            </a:r>
          </a:p>
          <a:p>
            <a:r>
              <a:rPr lang="en-US" sz="1400" dirty="0">
                <a:solidFill>
                  <a:schemeClr val="bg2">
                    <a:lumMod val="50000"/>
                  </a:schemeClr>
                </a:solidFill>
              </a:rPr>
              <a:t>•	Model Inference is a function that provides AI/ML model inference output (e.g. predictions or decisions) . It is FFS whether it provides model performance feedback to Model Training function. </a:t>
            </a:r>
          </a:p>
          <a:p>
            <a:r>
              <a:rPr lang="en-US" sz="1400" dirty="0">
                <a:solidFill>
                  <a:schemeClr val="bg2">
                    <a:lumMod val="50000"/>
                  </a:schemeClr>
                </a:solidFill>
              </a:rPr>
              <a:t>•	Actor is a function that receives the output from the Model inference function and triggers or performs corresponding actions. The Actor may trigger actions directed to other entities or to itself.</a:t>
            </a:r>
          </a:p>
        </p:txBody>
      </p:sp>
    </p:spTree>
    <p:extLst>
      <p:ext uri="{BB962C8B-B14F-4D97-AF65-F5344CB8AC3E}">
        <p14:creationId xmlns:p14="http://schemas.microsoft.com/office/powerpoint/2010/main" val="2354174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C066DEE-FEA2-4319-A3FE-54050852CD7A}"/>
              </a:ext>
            </a:extLst>
          </p:cNvPr>
          <p:cNvSpPr>
            <a:spLocks noGrp="1"/>
          </p:cNvSpPr>
          <p:nvPr>
            <p:ph type="ftr" sz="quarter" idx="10"/>
          </p:nvPr>
        </p:nvSpPr>
        <p:spPr/>
        <p:txBody>
          <a:bodyPr/>
          <a:lstStyle/>
          <a:p>
            <a:endParaRPr lang="en-GB" dirty="0"/>
          </a:p>
        </p:txBody>
      </p:sp>
      <p:sp>
        <p:nvSpPr>
          <p:cNvPr id="4" name="Text Placeholder 3">
            <a:extLst>
              <a:ext uri="{FF2B5EF4-FFF2-40B4-BE49-F238E27FC236}">
                <a16:creationId xmlns:a16="http://schemas.microsoft.com/office/drawing/2014/main" id="{034AF214-8F7C-445C-BC47-8DBA827AABB5}"/>
              </a:ext>
            </a:extLst>
          </p:cNvPr>
          <p:cNvSpPr>
            <a:spLocks noGrp="1"/>
          </p:cNvSpPr>
          <p:nvPr>
            <p:ph type="body" sz="quarter" idx="12"/>
          </p:nvPr>
        </p:nvSpPr>
        <p:spPr>
          <a:xfrm>
            <a:off x="75414" y="108769"/>
            <a:ext cx="8650986" cy="356898"/>
          </a:xfrm>
        </p:spPr>
        <p:txBody>
          <a:bodyPr/>
          <a:lstStyle/>
          <a:p>
            <a:r>
              <a:rPr lang="en-GB" sz="1800" dirty="0"/>
              <a:t>Background from TR 37.817:  </a:t>
            </a:r>
            <a:r>
              <a:rPr lang="en-US" sz="1800" dirty="0"/>
              <a:t>Use Cases and Solutions for Artificial Intelligence in RAN</a:t>
            </a:r>
            <a:endParaRPr lang="en-GB" sz="1800" dirty="0"/>
          </a:p>
        </p:txBody>
      </p:sp>
      <p:sp>
        <p:nvSpPr>
          <p:cNvPr id="5" name="Content Placeholder 4">
            <a:extLst>
              <a:ext uri="{FF2B5EF4-FFF2-40B4-BE49-F238E27FC236}">
                <a16:creationId xmlns:a16="http://schemas.microsoft.com/office/drawing/2014/main" id="{266B02F3-5644-4BD8-BCC9-5A40314EE963}"/>
              </a:ext>
            </a:extLst>
          </p:cNvPr>
          <p:cNvSpPr>
            <a:spLocks noGrp="1"/>
          </p:cNvSpPr>
          <p:nvPr>
            <p:ph sz="quarter" idx="13"/>
          </p:nvPr>
        </p:nvSpPr>
        <p:spPr>
          <a:xfrm>
            <a:off x="75414" y="465667"/>
            <a:ext cx="8993172" cy="4351133"/>
          </a:xfrm>
        </p:spPr>
        <p:txBody>
          <a:bodyPr/>
          <a:lstStyle/>
          <a:p>
            <a:pPr marL="285750" indent="-285750">
              <a:buFont typeface="Arial" panose="020B0604020202020204" pitchFamily="34" charset="0"/>
              <a:buChar char="•"/>
            </a:pPr>
            <a:r>
              <a:rPr lang="en-US" sz="1400" b="1" dirty="0"/>
              <a:t>Network Energy Saving </a:t>
            </a:r>
            <a:r>
              <a:rPr lang="en-US" sz="1400" dirty="0"/>
              <a:t>:ML techniques could be utilized to leverage on the data collected in the RAN network. ML algorithms may predict the energy efficiency and load state of the next period, which can be used to make better decisions on cell activation/deactivation for ES . </a:t>
            </a:r>
          </a:p>
          <a:p>
            <a:pPr marL="285750" indent="-285750">
              <a:buFont typeface="Arial" panose="020B0604020202020204" pitchFamily="34" charset="0"/>
              <a:buChar char="•"/>
            </a:pPr>
            <a:r>
              <a:rPr lang="en-US" sz="1400" b="1" dirty="0"/>
              <a:t>Load Balancing </a:t>
            </a:r>
            <a:r>
              <a:rPr lang="en-US" sz="1400" dirty="0"/>
              <a:t>:The objective of load balancing is to distribute load evenly among cells and among areas of cells, or to transfer part of the traffic from congested cells or from congested areas of cells, or to offload users from one cell, cell area, carrier or RAT to improve network performance.</a:t>
            </a:r>
          </a:p>
          <a:p>
            <a:pPr marL="285750" indent="-285750">
              <a:buFont typeface="Arial" panose="020B0604020202020204" pitchFamily="34" charset="0"/>
              <a:buChar char="•"/>
            </a:pPr>
            <a:r>
              <a:rPr lang="en-US" sz="1400" b="1" dirty="0"/>
              <a:t>Mobility Optimization:</a:t>
            </a:r>
            <a:r>
              <a:rPr lang="en-US" sz="1400" dirty="0"/>
              <a:t> Mobility management is the scheme to guarantee the service-continuity during the mobility by minimizing the call drops, RLFs, unnecessary handovers, and ping-pong.</a:t>
            </a:r>
          </a:p>
          <a:p>
            <a:pPr marL="285750" indent="-285750">
              <a:buFont typeface="Arial" panose="020B0604020202020204" pitchFamily="34" charset="0"/>
              <a:buChar char="•"/>
            </a:pPr>
            <a:r>
              <a:rPr lang="en-US" sz="1400" b="1" dirty="0">
                <a:solidFill>
                  <a:srgbClr val="124191"/>
                </a:solidFill>
              </a:rPr>
              <a:t>No Conclusions yet in TR 37.817</a:t>
            </a:r>
          </a:p>
          <a:p>
            <a:pPr marL="285750" indent="-285750">
              <a:buFont typeface="Arial" panose="020B0604020202020204" pitchFamily="34" charset="0"/>
              <a:buChar char="•"/>
            </a:pPr>
            <a:r>
              <a:rPr lang="en-US" sz="1400" b="1" dirty="0">
                <a:solidFill>
                  <a:srgbClr val="124191"/>
                </a:solidFill>
              </a:rPr>
              <a:t>Additional NOTES:</a:t>
            </a:r>
          </a:p>
          <a:p>
            <a:pPr marL="516150" lvl="1" indent="-285750">
              <a:buFont typeface="Arial" panose="020B0604020202020204" pitchFamily="34" charset="0"/>
              <a:buChar char="•"/>
            </a:pPr>
            <a:r>
              <a:rPr lang="en-US" sz="1200" dirty="0">
                <a:solidFill>
                  <a:srgbClr val="124191"/>
                </a:solidFill>
              </a:rPr>
              <a:t>3GPP TR 28.809 is a concluded study in SA5. This TR proposes AI/ML based solutions for Energy Saving, Load Balancing, Mobility Optimization, and more such use-cases.</a:t>
            </a:r>
          </a:p>
          <a:p>
            <a:pPr marL="516150" lvl="1" indent="-285750">
              <a:buFont typeface="Arial" panose="020B0604020202020204" pitchFamily="34" charset="0"/>
              <a:buChar char="•"/>
            </a:pPr>
            <a:r>
              <a:rPr lang="en-US" sz="1200" dirty="0">
                <a:solidFill>
                  <a:srgbClr val="124191"/>
                </a:solidFill>
              </a:rPr>
              <a:t>This is planned to be normatively specified with 3GPP TS 28.104</a:t>
            </a:r>
          </a:p>
          <a:p>
            <a:pPr marL="285750" indent="-285750">
              <a:buFont typeface="Arial" panose="020B0604020202020204" pitchFamily="34" charset="0"/>
              <a:buChar char="•"/>
            </a:pPr>
            <a:endParaRPr lang="en-US" sz="1400" dirty="0">
              <a:solidFill>
                <a:srgbClr val="124191"/>
              </a:solidFill>
            </a:endParaRPr>
          </a:p>
        </p:txBody>
      </p:sp>
    </p:spTree>
    <p:extLst>
      <p:ext uri="{BB962C8B-B14F-4D97-AF65-F5344CB8AC3E}">
        <p14:creationId xmlns:p14="http://schemas.microsoft.com/office/powerpoint/2010/main" val="1162182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C066DEE-FEA2-4319-A3FE-54050852CD7A}"/>
              </a:ext>
            </a:extLst>
          </p:cNvPr>
          <p:cNvSpPr>
            <a:spLocks noGrp="1"/>
          </p:cNvSpPr>
          <p:nvPr>
            <p:ph type="ftr" sz="quarter" idx="10"/>
          </p:nvPr>
        </p:nvSpPr>
        <p:spPr/>
        <p:txBody>
          <a:bodyPr/>
          <a:lstStyle/>
          <a:p>
            <a:endParaRPr lang="en-GB" dirty="0"/>
          </a:p>
        </p:txBody>
      </p:sp>
      <p:sp>
        <p:nvSpPr>
          <p:cNvPr id="4" name="Text Placeholder 3">
            <a:extLst>
              <a:ext uri="{FF2B5EF4-FFF2-40B4-BE49-F238E27FC236}">
                <a16:creationId xmlns:a16="http://schemas.microsoft.com/office/drawing/2014/main" id="{034AF214-8F7C-445C-BC47-8DBA827AABB5}"/>
              </a:ext>
            </a:extLst>
          </p:cNvPr>
          <p:cNvSpPr>
            <a:spLocks noGrp="1"/>
          </p:cNvSpPr>
          <p:nvPr>
            <p:ph type="body" sz="quarter" idx="12"/>
          </p:nvPr>
        </p:nvSpPr>
        <p:spPr>
          <a:xfrm>
            <a:off x="75414" y="108769"/>
            <a:ext cx="8650986" cy="356898"/>
          </a:xfrm>
        </p:spPr>
        <p:txBody>
          <a:bodyPr/>
          <a:lstStyle/>
          <a:p>
            <a:r>
              <a:rPr lang="en-US" sz="1800" dirty="0"/>
              <a:t>Key Objectives for SA3 SID</a:t>
            </a:r>
            <a:endParaRPr lang="en-GB" sz="1800" dirty="0"/>
          </a:p>
        </p:txBody>
      </p:sp>
      <p:sp>
        <p:nvSpPr>
          <p:cNvPr id="5" name="Content Placeholder 4">
            <a:extLst>
              <a:ext uri="{FF2B5EF4-FFF2-40B4-BE49-F238E27FC236}">
                <a16:creationId xmlns:a16="http://schemas.microsoft.com/office/drawing/2014/main" id="{266B02F3-5644-4BD8-BCC9-5A40314EE963}"/>
              </a:ext>
            </a:extLst>
          </p:cNvPr>
          <p:cNvSpPr>
            <a:spLocks noGrp="1"/>
          </p:cNvSpPr>
          <p:nvPr>
            <p:ph sz="quarter" idx="13"/>
          </p:nvPr>
        </p:nvSpPr>
        <p:spPr>
          <a:xfrm>
            <a:off x="75414" y="465667"/>
            <a:ext cx="8993172" cy="4351133"/>
          </a:xfrm>
        </p:spPr>
        <p:txBody>
          <a:bodyPr/>
          <a:lstStyle/>
          <a:p>
            <a:pPr marL="285750" indent="-285750">
              <a:buFont typeface="Arial" panose="020B0604020202020204" pitchFamily="34" charset="0"/>
              <a:buChar char="•"/>
            </a:pPr>
            <a:r>
              <a:rPr lang="en-US" sz="1400" dirty="0"/>
              <a:t>Study and identify security vulnerabilities while introducing AI/ML techniques in the RAN domain involving integrated BS and  CU- DU split architectures aligned with the RAN study RP-213602</a:t>
            </a:r>
          </a:p>
          <a:p>
            <a:pPr marL="285750" indent="-285750">
              <a:buFont typeface="Arial" panose="020B0604020202020204" pitchFamily="34" charset="0"/>
              <a:buChar char="•"/>
            </a:pPr>
            <a:r>
              <a:rPr lang="en-US" sz="1400" dirty="0"/>
              <a:t>Ensuring security and integrity of the data collection models for the different RAN AI/ML engines.</a:t>
            </a:r>
          </a:p>
          <a:p>
            <a:pPr marL="285750" indent="-285750">
              <a:buFont typeface="Arial" panose="020B0604020202020204" pitchFamily="34" charset="0"/>
              <a:buChar char="•"/>
            </a:pPr>
            <a:r>
              <a:rPr lang="en-US" sz="1400" dirty="0"/>
              <a:t>Security analysis and protection of the operator specific AI/ML algorithms used by the RAN network, even while collecting data from the UEs.</a:t>
            </a:r>
          </a:p>
          <a:p>
            <a:pPr marL="285750" indent="-285750">
              <a:buFont typeface="Arial" panose="020B0604020202020204" pitchFamily="34" charset="0"/>
              <a:buChar char="•"/>
            </a:pPr>
            <a:r>
              <a:rPr lang="en-US" sz="1400" dirty="0"/>
              <a:t>Ensuring confidentiality and integrity of the AI/ML components within the UE.</a:t>
            </a:r>
          </a:p>
          <a:p>
            <a:pPr marL="285750" indent="-285750">
              <a:buFont typeface="Arial" panose="020B0604020202020204" pitchFamily="34" charset="0"/>
              <a:buChar char="•"/>
            </a:pPr>
            <a:r>
              <a:rPr lang="en-US" sz="1400" dirty="0"/>
              <a:t>Ensuring that the data collected for AI/ML does not reveal privacy sensitive information.</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solidFill>
                <a:srgbClr val="124191"/>
              </a:solidFill>
            </a:endParaRPr>
          </a:p>
          <a:p>
            <a:pPr marL="285750" indent="-285750">
              <a:buFont typeface="Arial" panose="020B0604020202020204" pitchFamily="34" charset="0"/>
              <a:buChar char="•"/>
            </a:pPr>
            <a:endParaRPr lang="en-US" sz="1400" dirty="0">
              <a:solidFill>
                <a:srgbClr val="124191"/>
              </a:solidFill>
            </a:endParaRPr>
          </a:p>
        </p:txBody>
      </p:sp>
    </p:spTree>
    <p:extLst>
      <p:ext uri="{BB962C8B-B14F-4D97-AF65-F5344CB8AC3E}">
        <p14:creationId xmlns:p14="http://schemas.microsoft.com/office/powerpoint/2010/main" val="2694002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DE1866A-EBFE-4D1B-B7C0-758FB6E951AE}"/>
              </a:ext>
            </a:extLst>
          </p:cNvPr>
          <p:cNvSpPr>
            <a:spLocks noGrp="1"/>
          </p:cNvSpPr>
          <p:nvPr>
            <p:ph type="ftr" sz="quarter" idx="10"/>
          </p:nvPr>
        </p:nvSpPr>
        <p:spPr/>
        <p:txBody>
          <a:bodyPr/>
          <a:lstStyle/>
          <a:p>
            <a:endParaRPr lang="en-GB" dirty="0"/>
          </a:p>
        </p:txBody>
      </p:sp>
      <p:sp>
        <p:nvSpPr>
          <p:cNvPr id="4" name="Text Placeholder 3">
            <a:extLst>
              <a:ext uri="{FF2B5EF4-FFF2-40B4-BE49-F238E27FC236}">
                <a16:creationId xmlns:a16="http://schemas.microsoft.com/office/drawing/2014/main" id="{DBEF28DE-D0D1-4D81-9D8F-059F123B7060}"/>
              </a:ext>
            </a:extLst>
          </p:cNvPr>
          <p:cNvSpPr>
            <a:spLocks noGrp="1"/>
          </p:cNvSpPr>
          <p:nvPr>
            <p:ph type="body" sz="quarter" idx="12"/>
          </p:nvPr>
        </p:nvSpPr>
        <p:spPr>
          <a:xfrm>
            <a:off x="424046" y="5485"/>
            <a:ext cx="8308800" cy="309600"/>
          </a:xfrm>
        </p:spPr>
        <p:txBody>
          <a:bodyPr/>
          <a:lstStyle/>
          <a:p>
            <a:r>
              <a:rPr lang="en-US" dirty="0"/>
              <a:t>Potential Attack Vectors related to AI/ML in NG-RAN</a:t>
            </a:r>
            <a:endParaRPr lang="en-IN" dirty="0"/>
          </a:p>
        </p:txBody>
      </p:sp>
      <p:grpSp>
        <p:nvGrpSpPr>
          <p:cNvPr id="74" name="Group 73">
            <a:extLst>
              <a:ext uri="{FF2B5EF4-FFF2-40B4-BE49-F238E27FC236}">
                <a16:creationId xmlns:a16="http://schemas.microsoft.com/office/drawing/2014/main" id="{CA993452-BC22-4339-BECF-42E5CC3C087F}"/>
              </a:ext>
            </a:extLst>
          </p:cNvPr>
          <p:cNvGrpSpPr/>
          <p:nvPr/>
        </p:nvGrpSpPr>
        <p:grpSpPr>
          <a:xfrm>
            <a:off x="411154" y="-182335"/>
            <a:ext cx="8472926" cy="3352778"/>
            <a:chOff x="608505" y="-63751"/>
            <a:chExt cx="8472926" cy="3352778"/>
          </a:xfrm>
        </p:grpSpPr>
        <p:pic>
          <p:nvPicPr>
            <p:cNvPr id="7" name="Graphic 6" descr="Smart Phone outline">
              <a:extLst>
                <a:ext uri="{FF2B5EF4-FFF2-40B4-BE49-F238E27FC236}">
                  <a16:creationId xmlns:a16="http://schemas.microsoft.com/office/drawing/2014/main" id="{6CF19ABC-2331-474C-B12C-E872BF5BC1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8505" y="1657351"/>
              <a:ext cx="204341" cy="204341"/>
            </a:xfrm>
            <a:prstGeom prst="rect">
              <a:avLst/>
            </a:prstGeom>
          </p:spPr>
        </p:pic>
        <p:pic>
          <p:nvPicPr>
            <p:cNvPr id="8" name="Graphic 7" descr="Smart Phone outline">
              <a:extLst>
                <a:ext uri="{FF2B5EF4-FFF2-40B4-BE49-F238E27FC236}">
                  <a16:creationId xmlns:a16="http://schemas.microsoft.com/office/drawing/2014/main" id="{B371795B-A847-4A64-A3AF-8316674190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5650" y="1759521"/>
              <a:ext cx="204341" cy="204341"/>
            </a:xfrm>
            <a:prstGeom prst="rect">
              <a:avLst/>
            </a:prstGeom>
          </p:spPr>
        </p:pic>
        <p:pic>
          <p:nvPicPr>
            <p:cNvPr id="9" name="Graphic 8" descr="Smart Phone outline">
              <a:extLst>
                <a:ext uri="{FF2B5EF4-FFF2-40B4-BE49-F238E27FC236}">
                  <a16:creationId xmlns:a16="http://schemas.microsoft.com/office/drawing/2014/main" id="{4965BBB8-C38D-4E91-8AD8-4B3A3529A1E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6945" y="2061088"/>
              <a:ext cx="204341" cy="204341"/>
            </a:xfrm>
            <a:prstGeom prst="rect">
              <a:avLst/>
            </a:prstGeom>
          </p:spPr>
        </p:pic>
        <p:pic>
          <p:nvPicPr>
            <p:cNvPr id="11" name="Graphic 10" descr="Cell Tower outline">
              <a:extLst>
                <a:ext uri="{FF2B5EF4-FFF2-40B4-BE49-F238E27FC236}">
                  <a16:creationId xmlns:a16="http://schemas.microsoft.com/office/drawing/2014/main" id="{A614D80C-B5AD-41BF-9CD4-E884B2F305F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04000" y="1106200"/>
              <a:ext cx="710061" cy="710061"/>
            </a:xfrm>
            <a:prstGeom prst="rect">
              <a:avLst/>
            </a:prstGeom>
          </p:spPr>
        </p:pic>
        <p:sp>
          <p:nvSpPr>
            <p:cNvPr id="12" name="Oval 11">
              <a:extLst>
                <a:ext uri="{FF2B5EF4-FFF2-40B4-BE49-F238E27FC236}">
                  <a16:creationId xmlns:a16="http://schemas.microsoft.com/office/drawing/2014/main" id="{DCD97DEF-8ED5-4329-95DF-6039DE44E96C}"/>
                </a:ext>
              </a:extLst>
            </p:cNvPr>
            <p:cNvSpPr/>
            <p:nvPr/>
          </p:nvSpPr>
          <p:spPr>
            <a:xfrm>
              <a:off x="655650" y="1963861"/>
              <a:ext cx="61397" cy="49135"/>
            </a:xfrm>
            <a:prstGeom prst="ellipse">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IN" sz="1200" dirty="0"/>
            </a:p>
          </p:txBody>
        </p:sp>
        <p:sp>
          <p:nvSpPr>
            <p:cNvPr id="13" name="Oval 12">
              <a:extLst>
                <a:ext uri="{FF2B5EF4-FFF2-40B4-BE49-F238E27FC236}">
                  <a16:creationId xmlns:a16="http://schemas.microsoft.com/office/drawing/2014/main" id="{59315B55-B5AA-45F0-800D-764B4F6978FA}"/>
                </a:ext>
              </a:extLst>
            </p:cNvPr>
            <p:cNvSpPr/>
            <p:nvPr/>
          </p:nvSpPr>
          <p:spPr>
            <a:xfrm>
              <a:off x="696221" y="2017589"/>
              <a:ext cx="61397" cy="49135"/>
            </a:xfrm>
            <a:prstGeom prst="ellipse">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IN" sz="1200" dirty="0"/>
            </a:p>
          </p:txBody>
        </p:sp>
        <p:sp>
          <p:nvSpPr>
            <p:cNvPr id="14" name="Oval 13">
              <a:extLst>
                <a:ext uri="{FF2B5EF4-FFF2-40B4-BE49-F238E27FC236}">
                  <a16:creationId xmlns:a16="http://schemas.microsoft.com/office/drawing/2014/main" id="{0436E3CF-6377-47F2-95C4-9D719DE6D696}"/>
                </a:ext>
              </a:extLst>
            </p:cNvPr>
            <p:cNvSpPr/>
            <p:nvPr/>
          </p:nvSpPr>
          <p:spPr>
            <a:xfrm>
              <a:off x="735690" y="2070213"/>
              <a:ext cx="61397" cy="49135"/>
            </a:xfrm>
            <a:prstGeom prst="ellipse">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IN" sz="1200" dirty="0"/>
            </a:p>
          </p:txBody>
        </p:sp>
        <p:cxnSp>
          <p:nvCxnSpPr>
            <p:cNvPr id="23" name="Straight Arrow Connector 22">
              <a:extLst>
                <a:ext uri="{FF2B5EF4-FFF2-40B4-BE49-F238E27FC236}">
                  <a16:creationId xmlns:a16="http://schemas.microsoft.com/office/drawing/2014/main" id="{746EA1F3-015A-474E-94F9-B1F6C0E1E2C5}"/>
                </a:ext>
              </a:extLst>
            </p:cNvPr>
            <p:cNvCxnSpPr>
              <a:cxnSpLocks/>
              <a:stCxn id="9" idx="3"/>
              <a:endCxn id="11" idx="1"/>
            </p:cNvCxnSpPr>
            <p:nvPr/>
          </p:nvCxnSpPr>
          <p:spPr>
            <a:xfrm flipV="1">
              <a:off x="981286" y="1461231"/>
              <a:ext cx="1322714" cy="702028"/>
            </a:xfrm>
            <a:prstGeom prst="straightConnector1">
              <a:avLst/>
            </a:prstGeom>
            <a:ln w="3175">
              <a:solidFill>
                <a:schemeClr val="accent4">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0529F4D2-D3FB-46E4-9A0E-D81C292F6B8D}"/>
                </a:ext>
              </a:extLst>
            </p:cNvPr>
            <p:cNvSpPr txBox="1"/>
            <p:nvPr/>
          </p:nvSpPr>
          <p:spPr>
            <a:xfrm rot="19956814">
              <a:off x="764418" y="1837431"/>
              <a:ext cx="1730254" cy="252861"/>
            </a:xfrm>
            <a:prstGeom prst="rect">
              <a:avLst/>
            </a:prstGeom>
            <a:noFill/>
          </p:spPr>
          <p:txBody>
            <a:bodyPr wrap="none" lIns="72000" tIns="72000" rIns="72000" bIns="72000" rtlCol="0">
              <a:noAutofit/>
            </a:bodyPr>
            <a:lstStyle/>
            <a:p>
              <a:pPr algn="l">
                <a:spcAft>
                  <a:spcPts val="300"/>
                </a:spcAft>
                <a:buSzPct val="100000"/>
              </a:pPr>
              <a:r>
                <a:rPr lang="en-US" sz="800" dirty="0">
                  <a:solidFill>
                    <a:schemeClr val="tx2"/>
                  </a:solidFill>
                </a:rPr>
                <a:t>Compromised UE sending false data</a:t>
              </a:r>
              <a:endParaRPr lang="en-IN" sz="800" dirty="0">
                <a:solidFill>
                  <a:schemeClr val="tx2"/>
                </a:solidFill>
              </a:endParaRPr>
            </a:p>
          </p:txBody>
        </p:sp>
        <p:grpSp>
          <p:nvGrpSpPr>
            <p:cNvPr id="39" name="Group 38">
              <a:extLst>
                <a:ext uri="{FF2B5EF4-FFF2-40B4-BE49-F238E27FC236}">
                  <a16:creationId xmlns:a16="http://schemas.microsoft.com/office/drawing/2014/main" id="{6B154823-98C2-493F-85C3-8010616F8AB6}"/>
                </a:ext>
              </a:extLst>
            </p:cNvPr>
            <p:cNvGrpSpPr/>
            <p:nvPr/>
          </p:nvGrpSpPr>
          <p:grpSpPr>
            <a:xfrm>
              <a:off x="3242683" y="-63751"/>
              <a:ext cx="2423545" cy="2355710"/>
              <a:chOff x="2825217" y="61697"/>
              <a:chExt cx="2423545" cy="2239644"/>
            </a:xfrm>
          </p:grpSpPr>
          <p:pic>
            <p:nvPicPr>
              <p:cNvPr id="34" name="Graphic 33" descr="Cloud outline">
                <a:extLst>
                  <a:ext uri="{FF2B5EF4-FFF2-40B4-BE49-F238E27FC236}">
                    <a16:creationId xmlns:a16="http://schemas.microsoft.com/office/drawing/2014/main" id="{3F6D6258-9A2E-44F8-8B09-1D5A25B63BE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25217" y="61697"/>
                <a:ext cx="2423545" cy="2239644"/>
              </a:xfrm>
              <a:prstGeom prst="rect">
                <a:avLst/>
              </a:prstGeom>
            </p:spPr>
          </p:pic>
          <p:sp>
            <p:nvSpPr>
              <p:cNvPr id="35" name="TextBox 34">
                <a:extLst>
                  <a:ext uri="{FF2B5EF4-FFF2-40B4-BE49-F238E27FC236}">
                    <a16:creationId xmlns:a16="http://schemas.microsoft.com/office/drawing/2014/main" id="{CDD9B6CE-57AF-4378-A77A-6996536D1BE1}"/>
                  </a:ext>
                </a:extLst>
              </p:cNvPr>
              <p:cNvSpPr txBox="1"/>
              <p:nvPr/>
            </p:nvSpPr>
            <p:spPr>
              <a:xfrm>
                <a:off x="3696664" y="1249027"/>
                <a:ext cx="1232472" cy="425019"/>
              </a:xfrm>
              <a:prstGeom prst="rect">
                <a:avLst/>
              </a:prstGeom>
              <a:noFill/>
            </p:spPr>
            <p:txBody>
              <a:bodyPr wrap="none" lIns="72000" tIns="72000" rIns="72000" bIns="72000" rtlCol="0">
                <a:noAutofit/>
              </a:bodyPr>
              <a:lstStyle/>
              <a:p>
                <a:pPr algn="l">
                  <a:spcAft>
                    <a:spcPts val="300"/>
                  </a:spcAft>
                  <a:buSzPct val="100000"/>
                </a:pPr>
                <a:r>
                  <a:rPr lang="en-US" sz="1000" dirty="0">
                    <a:solidFill>
                      <a:schemeClr val="tx2"/>
                    </a:solidFill>
                  </a:rPr>
                  <a:t>Edge Cloud running </a:t>
                </a:r>
              </a:p>
              <a:p>
                <a:pPr algn="l">
                  <a:spcAft>
                    <a:spcPts val="300"/>
                  </a:spcAft>
                  <a:buSzPct val="100000"/>
                </a:pPr>
                <a:r>
                  <a:rPr lang="en-US" sz="1000" dirty="0">
                    <a:solidFill>
                      <a:schemeClr val="tx2"/>
                    </a:solidFill>
                  </a:rPr>
                  <a:t>AI/ML based D-SON</a:t>
                </a:r>
                <a:endParaRPr lang="en-IN" sz="1000" dirty="0">
                  <a:solidFill>
                    <a:schemeClr val="tx2"/>
                  </a:solidFill>
                </a:endParaRPr>
              </a:p>
            </p:txBody>
          </p:sp>
        </p:grpSp>
        <p:pic>
          <p:nvPicPr>
            <p:cNvPr id="36" name="Graphic 35" descr="Cloud outline">
              <a:extLst>
                <a:ext uri="{FF2B5EF4-FFF2-40B4-BE49-F238E27FC236}">
                  <a16:creationId xmlns:a16="http://schemas.microsoft.com/office/drawing/2014/main" id="{5E29DF0F-6D4A-45F4-BA75-68B20C302B1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88132" y="204300"/>
              <a:ext cx="2393299" cy="3084727"/>
            </a:xfrm>
            <a:prstGeom prst="rect">
              <a:avLst/>
            </a:prstGeom>
          </p:spPr>
        </p:pic>
        <p:sp>
          <p:nvSpPr>
            <p:cNvPr id="37" name="TextBox 36">
              <a:extLst>
                <a:ext uri="{FF2B5EF4-FFF2-40B4-BE49-F238E27FC236}">
                  <a16:creationId xmlns:a16="http://schemas.microsoft.com/office/drawing/2014/main" id="{5A808D31-DAEC-4241-9EBF-640D950D2A9F}"/>
                </a:ext>
              </a:extLst>
            </p:cNvPr>
            <p:cNvSpPr txBox="1"/>
            <p:nvPr/>
          </p:nvSpPr>
          <p:spPr>
            <a:xfrm>
              <a:off x="7451910" y="1988428"/>
              <a:ext cx="1232472" cy="425019"/>
            </a:xfrm>
            <a:prstGeom prst="rect">
              <a:avLst/>
            </a:prstGeom>
            <a:noFill/>
          </p:spPr>
          <p:txBody>
            <a:bodyPr wrap="none" lIns="72000" tIns="72000" rIns="72000" bIns="72000" rtlCol="0">
              <a:noAutofit/>
            </a:bodyPr>
            <a:lstStyle/>
            <a:p>
              <a:pPr algn="l">
                <a:spcAft>
                  <a:spcPts val="300"/>
                </a:spcAft>
                <a:buSzPct val="100000"/>
              </a:pPr>
              <a:r>
                <a:rPr lang="en-US" sz="1000" dirty="0">
                  <a:solidFill>
                    <a:schemeClr val="tx2"/>
                  </a:solidFill>
                </a:rPr>
                <a:t>Central Cloud running </a:t>
              </a:r>
            </a:p>
            <a:p>
              <a:pPr algn="l">
                <a:spcAft>
                  <a:spcPts val="300"/>
                </a:spcAft>
                <a:buSzPct val="100000"/>
              </a:pPr>
              <a:r>
                <a:rPr lang="en-US" sz="1000" dirty="0">
                  <a:solidFill>
                    <a:schemeClr val="tx2"/>
                  </a:solidFill>
                </a:rPr>
                <a:t>AI/ML based C-SON</a:t>
              </a:r>
              <a:endParaRPr lang="en-IN" sz="1000" dirty="0">
                <a:solidFill>
                  <a:schemeClr val="tx2"/>
                </a:solidFill>
              </a:endParaRPr>
            </a:p>
          </p:txBody>
        </p:sp>
        <p:pic>
          <p:nvPicPr>
            <p:cNvPr id="38" name="Graphic 37" descr="Cell Tower outline">
              <a:extLst>
                <a:ext uri="{FF2B5EF4-FFF2-40B4-BE49-F238E27FC236}">
                  <a16:creationId xmlns:a16="http://schemas.microsoft.com/office/drawing/2014/main" id="{F6B7AEAD-D3DA-4EE2-9D28-C4A71880875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312698" y="1812245"/>
              <a:ext cx="710061" cy="710061"/>
            </a:xfrm>
            <a:prstGeom prst="rect">
              <a:avLst/>
            </a:prstGeom>
          </p:spPr>
        </p:pic>
        <p:cxnSp>
          <p:nvCxnSpPr>
            <p:cNvPr id="41" name="Straight Arrow Connector 40">
              <a:extLst>
                <a:ext uri="{FF2B5EF4-FFF2-40B4-BE49-F238E27FC236}">
                  <a16:creationId xmlns:a16="http://schemas.microsoft.com/office/drawing/2014/main" id="{AEE7BC4F-D650-4071-A642-5419CC05C2A4}"/>
                </a:ext>
              </a:extLst>
            </p:cNvPr>
            <p:cNvCxnSpPr>
              <a:cxnSpLocks/>
              <a:stCxn id="38" idx="3"/>
            </p:cNvCxnSpPr>
            <p:nvPr/>
          </p:nvCxnSpPr>
          <p:spPr>
            <a:xfrm flipV="1">
              <a:off x="3022759" y="1777828"/>
              <a:ext cx="1020770" cy="389448"/>
            </a:xfrm>
            <a:prstGeom prst="straightConnector1">
              <a:avLst/>
            </a:prstGeom>
            <a:ln w="3175">
              <a:solidFill>
                <a:schemeClr val="accent4">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A9625EFF-1999-4F01-8ABD-405583B27525}"/>
                </a:ext>
              </a:extLst>
            </p:cNvPr>
            <p:cNvSpPr txBox="1"/>
            <p:nvPr/>
          </p:nvSpPr>
          <p:spPr>
            <a:xfrm rot="20349949">
              <a:off x="3207108" y="1857850"/>
              <a:ext cx="1136370" cy="532800"/>
            </a:xfrm>
            <a:prstGeom prst="rect">
              <a:avLst/>
            </a:prstGeom>
            <a:noFill/>
          </p:spPr>
          <p:txBody>
            <a:bodyPr wrap="none" lIns="72000" tIns="72000" rIns="72000" bIns="72000" rtlCol="0">
              <a:noAutofit/>
            </a:bodyPr>
            <a:lstStyle/>
            <a:p>
              <a:pPr algn="l">
                <a:spcAft>
                  <a:spcPts val="300"/>
                </a:spcAft>
                <a:buSzPct val="100000"/>
              </a:pPr>
              <a:r>
                <a:rPr lang="en-US" sz="800" dirty="0">
                  <a:solidFill>
                    <a:schemeClr val="tx2"/>
                  </a:solidFill>
                </a:rPr>
                <a:t>Compromised/Rogue</a:t>
              </a:r>
            </a:p>
            <a:p>
              <a:pPr algn="l">
                <a:spcAft>
                  <a:spcPts val="300"/>
                </a:spcAft>
                <a:buSzPct val="100000"/>
              </a:pPr>
              <a:r>
                <a:rPr lang="en-US" sz="800" dirty="0">
                  <a:solidFill>
                    <a:schemeClr val="tx2"/>
                  </a:solidFill>
                </a:rPr>
                <a:t> Cells sending false data</a:t>
              </a:r>
            </a:p>
            <a:p>
              <a:pPr algn="l">
                <a:spcAft>
                  <a:spcPts val="300"/>
                </a:spcAft>
                <a:buSzPct val="100000"/>
              </a:pPr>
              <a:r>
                <a:rPr lang="en-US" sz="800" dirty="0">
                  <a:solidFill>
                    <a:schemeClr val="tx2"/>
                  </a:solidFill>
                </a:rPr>
                <a:t>OR Dropping data</a:t>
              </a:r>
              <a:endParaRPr lang="en-IN" sz="800" dirty="0">
                <a:solidFill>
                  <a:schemeClr val="tx2"/>
                </a:solidFill>
              </a:endParaRPr>
            </a:p>
          </p:txBody>
        </p:sp>
        <p:cxnSp>
          <p:nvCxnSpPr>
            <p:cNvPr id="45" name="Straight Arrow Connector 44">
              <a:extLst>
                <a:ext uri="{FF2B5EF4-FFF2-40B4-BE49-F238E27FC236}">
                  <a16:creationId xmlns:a16="http://schemas.microsoft.com/office/drawing/2014/main" id="{1B2376E1-5891-43DC-894C-FFC039D7C3D7}"/>
                </a:ext>
              </a:extLst>
            </p:cNvPr>
            <p:cNvCxnSpPr>
              <a:cxnSpLocks/>
              <a:stCxn id="38" idx="2"/>
            </p:cNvCxnSpPr>
            <p:nvPr/>
          </p:nvCxnSpPr>
          <p:spPr>
            <a:xfrm flipV="1">
              <a:off x="2667729" y="2470418"/>
              <a:ext cx="4020403" cy="51888"/>
            </a:xfrm>
            <a:prstGeom prst="straightConnector1">
              <a:avLst/>
            </a:prstGeom>
            <a:ln w="317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1A19F1EA-1A60-4F91-80C3-9813EBEA5BF1}"/>
                </a:ext>
              </a:extLst>
            </p:cNvPr>
            <p:cNvSpPr txBox="1"/>
            <p:nvPr/>
          </p:nvSpPr>
          <p:spPr>
            <a:xfrm>
              <a:off x="4679070" y="1971772"/>
              <a:ext cx="1472272" cy="532800"/>
            </a:xfrm>
            <a:prstGeom prst="rect">
              <a:avLst/>
            </a:prstGeom>
            <a:noFill/>
          </p:spPr>
          <p:txBody>
            <a:bodyPr wrap="none" lIns="72000" tIns="72000" rIns="72000" bIns="72000" rtlCol="0">
              <a:noAutofit/>
            </a:bodyPr>
            <a:lstStyle/>
            <a:p>
              <a:pPr algn="l">
                <a:spcAft>
                  <a:spcPts val="300"/>
                </a:spcAft>
                <a:buSzPct val="100000"/>
              </a:pPr>
              <a:r>
                <a:rPr lang="en-US" sz="800" dirty="0">
                  <a:solidFill>
                    <a:schemeClr val="tx2"/>
                  </a:solidFill>
                </a:rPr>
                <a:t>Compromised / Rogue BTS</a:t>
              </a:r>
            </a:p>
            <a:p>
              <a:pPr algn="l">
                <a:spcAft>
                  <a:spcPts val="300"/>
                </a:spcAft>
                <a:buSzPct val="100000"/>
              </a:pPr>
              <a:r>
                <a:rPr lang="en-US" sz="800" dirty="0">
                  <a:solidFill>
                    <a:schemeClr val="tx2"/>
                  </a:solidFill>
                </a:rPr>
                <a:t>sending false data</a:t>
              </a:r>
            </a:p>
            <a:p>
              <a:pPr algn="l">
                <a:spcAft>
                  <a:spcPts val="300"/>
                </a:spcAft>
                <a:buSzPct val="100000"/>
              </a:pPr>
              <a:r>
                <a:rPr lang="en-US" sz="800" dirty="0">
                  <a:solidFill>
                    <a:schemeClr val="tx2"/>
                  </a:solidFill>
                </a:rPr>
                <a:t>OR Dropping data</a:t>
              </a:r>
              <a:endParaRPr lang="en-IN" sz="800" dirty="0">
                <a:solidFill>
                  <a:schemeClr val="tx2"/>
                </a:solidFill>
              </a:endParaRPr>
            </a:p>
          </p:txBody>
        </p:sp>
        <p:sp>
          <p:nvSpPr>
            <p:cNvPr id="51" name="Rectangle: Rounded Corners 50">
              <a:extLst>
                <a:ext uri="{FF2B5EF4-FFF2-40B4-BE49-F238E27FC236}">
                  <a16:creationId xmlns:a16="http://schemas.microsoft.com/office/drawing/2014/main" id="{2FF6F8E0-E4F9-4A0D-8EDE-F0BE9F708AB5}"/>
                </a:ext>
              </a:extLst>
            </p:cNvPr>
            <p:cNvSpPr/>
            <p:nvPr/>
          </p:nvSpPr>
          <p:spPr>
            <a:xfrm>
              <a:off x="4010972" y="903182"/>
              <a:ext cx="915989" cy="272349"/>
            </a:xfrm>
            <a:prstGeom prst="round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spcAft>
                  <a:spcPts val="300"/>
                </a:spcAft>
                <a:buSzPct val="100000"/>
              </a:pPr>
              <a:r>
                <a:rPr lang="en-US" sz="700" dirty="0">
                  <a:solidFill>
                    <a:schemeClr val="tx2"/>
                  </a:solidFill>
                </a:rPr>
                <a:t>Compromised AI/ML Service or models</a:t>
              </a:r>
              <a:endParaRPr lang="en-IN" sz="700" dirty="0">
                <a:solidFill>
                  <a:schemeClr val="tx2"/>
                </a:solidFill>
              </a:endParaRPr>
            </a:p>
          </p:txBody>
        </p:sp>
        <p:cxnSp>
          <p:nvCxnSpPr>
            <p:cNvPr id="53" name="Straight Arrow Connector 52">
              <a:extLst>
                <a:ext uri="{FF2B5EF4-FFF2-40B4-BE49-F238E27FC236}">
                  <a16:creationId xmlns:a16="http://schemas.microsoft.com/office/drawing/2014/main" id="{21436920-A64E-4C00-B0D1-E12C1831DC9C}"/>
                </a:ext>
              </a:extLst>
            </p:cNvPr>
            <p:cNvCxnSpPr>
              <a:cxnSpLocks/>
              <a:stCxn id="51" idx="1"/>
              <a:endCxn id="11" idx="0"/>
            </p:cNvCxnSpPr>
            <p:nvPr/>
          </p:nvCxnSpPr>
          <p:spPr>
            <a:xfrm flipH="1">
              <a:off x="2659031" y="1039357"/>
              <a:ext cx="1351941" cy="66843"/>
            </a:xfrm>
            <a:prstGeom prst="straightConnector1">
              <a:avLst/>
            </a:prstGeom>
            <a:ln w="317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BF681AFE-5CC2-4AFA-AB85-77163129A8CB}"/>
                </a:ext>
              </a:extLst>
            </p:cNvPr>
            <p:cNvSpPr txBox="1"/>
            <p:nvPr/>
          </p:nvSpPr>
          <p:spPr>
            <a:xfrm>
              <a:off x="2304000" y="491648"/>
              <a:ext cx="1520482" cy="532800"/>
            </a:xfrm>
            <a:prstGeom prst="rect">
              <a:avLst/>
            </a:prstGeom>
            <a:noFill/>
          </p:spPr>
          <p:txBody>
            <a:bodyPr wrap="none" lIns="72000" tIns="72000" rIns="72000" bIns="72000" rtlCol="0">
              <a:noAutofit/>
            </a:bodyPr>
            <a:lstStyle/>
            <a:p>
              <a:pPr algn="l">
                <a:spcAft>
                  <a:spcPts val="300"/>
                </a:spcAft>
                <a:buSzPct val="100000"/>
              </a:pPr>
              <a:r>
                <a:rPr lang="en-US" sz="800" dirty="0">
                  <a:solidFill>
                    <a:schemeClr val="tx2"/>
                  </a:solidFill>
                </a:rPr>
                <a:t>Compromised AI/ML Service</a:t>
              </a:r>
            </a:p>
            <a:p>
              <a:pPr algn="l">
                <a:spcAft>
                  <a:spcPts val="300"/>
                </a:spcAft>
                <a:buSzPct val="100000"/>
              </a:pPr>
              <a:r>
                <a:rPr lang="en-US" sz="800" dirty="0">
                  <a:solidFill>
                    <a:schemeClr val="tx2"/>
                  </a:solidFill>
                </a:rPr>
                <a:t>OR models Leading to </a:t>
              </a:r>
            </a:p>
            <a:p>
              <a:pPr algn="l">
                <a:spcAft>
                  <a:spcPts val="300"/>
                </a:spcAft>
                <a:buSzPct val="100000"/>
              </a:pPr>
              <a:r>
                <a:rPr lang="en-US" sz="800" dirty="0">
                  <a:solidFill>
                    <a:schemeClr val="tx2"/>
                  </a:solidFill>
                </a:rPr>
                <a:t>bad network configurations</a:t>
              </a:r>
              <a:endParaRPr lang="en-IN" sz="800" dirty="0">
                <a:solidFill>
                  <a:schemeClr val="tx2"/>
                </a:solidFill>
              </a:endParaRPr>
            </a:p>
          </p:txBody>
        </p:sp>
        <p:sp>
          <p:nvSpPr>
            <p:cNvPr id="63" name="Rectangle: Rounded Corners 62">
              <a:extLst>
                <a:ext uri="{FF2B5EF4-FFF2-40B4-BE49-F238E27FC236}">
                  <a16:creationId xmlns:a16="http://schemas.microsoft.com/office/drawing/2014/main" id="{8189776A-1ACD-49B5-9E87-6005B0C75CFE}"/>
                </a:ext>
              </a:extLst>
            </p:cNvPr>
            <p:cNvSpPr/>
            <p:nvPr/>
          </p:nvSpPr>
          <p:spPr>
            <a:xfrm>
              <a:off x="7424791" y="1398159"/>
              <a:ext cx="915989" cy="272349"/>
            </a:xfrm>
            <a:prstGeom prst="round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spcAft>
                  <a:spcPts val="300"/>
                </a:spcAft>
                <a:buSzPct val="100000"/>
              </a:pPr>
              <a:r>
                <a:rPr lang="en-US" sz="700" dirty="0">
                  <a:solidFill>
                    <a:schemeClr val="tx2"/>
                  </a:solidFill>
                </a:rPr>
                <a:t>Compromised AI/ML Service or models</a:t>
              </a:r>
              <a:endParaRPr lang="en-IN" sz="700" dirty="0">
                <a:solidFill>
                  <a:schemeClr val="tx2"/>
                </a:solidFill>
              </a:endParaRPr>
            </a:p>
          </p:txBody>
        </p:sp>
        <p:sp>
          <p:nvSpPr>
            <p:cNvPr id="64" name="Rectangle: Rounded Corners 63">
              <a:extLst>
                <a:ext uri="{FF2B5EF4-FFF2-40B4-BE49-F238E27FC236}">
                  <a16:creationId xmlns:a16="http://schemas.microsoft.com/office/drawing/2014/main" id="{EE6885CA-6C72-41F7-8AAA-D1E5CB5E9261}"/>
                </a:ext>
              </a:extLst>
            </p:cNvPr>
            <p:cNvSpPr/>
            <p:nvPr/>
          </p:nvSpPr>
          <p:spPr>
            <a:xfrm>
              <a:off x="6966796" y="1771625"/>
              <a:ext cx="1521554" cy="272349"/>
            </a:xfrm>
            <a:prstGeom prst="round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spcAft>
                  <a:spcPts val="300"/>
                </a:spcAft>
                <a:buSzPct val="100000"/>
              </a:pPr>
              <a:r>
                <a:rPr lang="en-US" sz="700" dirty="0">
                  <a:solidFill>
                    <a:schemeClr val="tx2"/>
                  </a:solidFill>
                </a:rPr>
                <a:t>Compromised Federated / Transfer Learning Services</a:t>
              </a:r>
              <a:endParaRPr lang="en-IN" sz="700" dirty="0">
                <a:solidFill>
                  <a:schemeClr val="tx2"/>
                </a:solidFill>
              </a:endParaRPr>
            </a:p>
          </p:txBody>
        </p:sp>
        <p:cxnSp>
          <p:nvCxnSpPr>
            <p:cNvPr id="66" name="Straight Arrow Connector 65">
              <a:extLst>
                <a:ext uri="{FF2B5EF4-FFF2-40B4-BE49-F238E27FC236}">
                  <a16:creationId xmlns:a16="http://schemas.microsoft.com/office/drawing/2014/main" id="{93368CDA-C68E-4297-BEE2-A5995FD0741D}"/>
                </a:ext>
              </a:extLst>
            </p:cNvPr>
            <p:cNvCxnSpPr>
              <a:cxnSpLocks/>
              <a:stCxn id="64" idx="1"/>
            </p:cNvCxnSpPr>
            <p:nvPr/>
          </p:nvCxnSpPr>
          <p:spPr>
            <a:xfrm flipH="1" flipV="1">
              <a:off x="5488639" y="1534333"/>
              <a:ext cx="1478157" cy="373467"/>
            </a:xfrm>
            <a:prstGeom prst="straightConnector1">
              <a:avLst/>
            </a:prstGeom>
            <a:ln w="317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EF62960A-5792-4486-8EC7-A9FE0E8DF3EE}"/>
                </a:ext>
              </a:extLst>
            </p:cNvPr>
            <p:cNvSpPr txBox="1"/>
            <p:nvPr/>
          </p:nvSpPr>
          <p:spPr>
            <a:xfrm rot="726300">
              <a:off x="5619417" y="1454526"/>
              <a:ext cx="1260925" cy="246585"/>
            </a:xfrm>
            <a:prstGeom prst="rect">
              <a:avLst/>
            </a:prstGeom>
            <a:noFill/>
          </p:spPr>
          <p:txBody>
            <a:bodyPr wrap="none" lIns="72000" tIns="72000" rIns="72000" bIns="72000" rtlCol="0">
              <a:noAutofit/>
            </a:bodyPr>
            <a:lstStyle/>
            <a:p>
              <a:pPr algn="l">
                <a:spcAft>
                  <a:spcPts val="300"/>
                </a:spcAft>
                <a:buSzPct val="100000"/>
              </a:pPr>
              <a:r>
                <a:rPr lang="en-US" sz="800" dirty="0">
                  <a:solidFill>
                    <a:schemeClr val="tx2"/>
                  </a:solidFill>
                </a:rPr>
                <a:t>Transfer Learning Attacks</a:t>
              </a:r>
              <a:endParaRPr lang="en-IN" sz="800" dirty="0">
                <a:solidFill>
                  <a:schemeClr val="tx2"/>
                </a:solidFill>
              </a:endParaRPr>
            </a:p>
          </p:txBody>
        </p:sp>
        <p:sp>
          <p:nvSpPr>
            <p:cNvPr id="68" name="Flowchart: Magnetic Disk 67">
              <a:extLst>
                <a:ext uri="{FF2B5EF4-FFF2-40B4-BE49-F238E27FC236}">
                  <a16:creationId xmlns:a16="http://schemas.microsoft.com/office/drawing/2014/main" id="{D5949F6B-5678-4C1B-A262-88579FA07406}"/>
                </a:ext>
              </a:extLst>
            </p:cNvPr>
            <p:cNvSpPr/>
            <p:nvPr/>
          </p:nvSpPr>
          <p:spPr>
            <a:xfrm>
              <a:off x="3558485" y="1303570"/>
              <a:ext cx="383759" cy="250135"/>
            </a:xfrm>
            <a:prstGeom prst="flowChartMagneticDisk">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buSzPct val="100000"/>
              </a:pPr>
              <a:r>
                <a:rPr lang="en-US" sz="800" dirty="0">
                  <a:solidFill>
                    <a:schemeClr val="tx2"/>
                  </a:solidFill>
                </a:rPr>
                <a:t>DB</a:t>
              </a:r>
              <a:endParaRPr lang="en-IN" sz="800" dirty="0">
                <a:solidFill>
                  <a:schemeClr val="tx2"/>
                </a:solidFill>
              </a:endParaRPr>
            </a:p>
          </p:txBody>
        </p:sp>
        <p:sp>
          <p:nvSpPr>
            <p:cNvPr id="72" name="Flowchart: Magnetic Disk 71">
              <a:extLst>
                <a:ext uri="{FF2B5EF4-FFF2-40B4-BE49-F238E27FC236}">
                  <a16:creationId xmlns:a16="http://schemas.microsoft.com/office/drawing/2014/main" id="{E0686A85-29D1-46F1-8F17-74F97F70CEDE}"/>
                </a:ext>
              </a:extLst>
            </p:cNvPr>
            <p:cNvSpPr/>
            <p:nvPr/>
          </p:nvSpPr>
          <p:spPr>
            <a:xfrm>
              <a:off x="7017474" y="2113104"/>
              <a:ext cx="383759" cy="250135"/>
            </a:xfrm>
            <a:prstGeom prst="flowChartMagneticDisk">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buSzPct val="100000"/>
              </a:pPr>
              <a:r>
                <a:rPr lang="en-US" sz="800" dirty="0">
                  <a:solidFill>
                    <a:schemeClr val="tx2"/>
                  </a:solidFill>
                </a:rPr>
                <a:t>DB</a:t>
              </a:r>
              <a:endParaRPr lang="en-IN" sz="800" dirty="0">
                <a:solidFill>
                  <a:schemeClr val="tx2"/>
                </a:solidFill>
              </a:endParaRPr>
            </a:p>
          </p:txBody>
        </p:sp>
      </p:grpSp>
      <p:sp>
        <p:nvSpPr>
          <p:cNvPr id="73" name="TextBox 72">
            <a:extLst>
              <a:ext uri="{FF2B5EF4-FFF2-40B4-BE49-F238E27FC236}">
                <a16:creationId xmlns:a16="http://schemas.microsoft.com/office/drawing/2014/main" id="{BD9BDF7B-6DA0-4724-A1CE-9EC26B6C4D72}"/>
              </a:ext>
            </a:extLst>
          </p:cNvPr>
          <p:cNvSpPr txBox="1"/>
          <p:nvPr/>
        </p:nvSpPr>
        <p:spPr>
          <a:xfrm>
            <a:off x="258219" y="2620391"/>
            <a:ext cx="8844084" cy="2112991"/>
          </a:xfrm>
          <a:prstGeom prst="rect">
            <a:avLst/>
          </a:prstGeom>
          <a:noFill/>
        </p:spPr>
        <p:txBody>
          <a:bodyPr wrap="none" lIns="72000" tIns="72000" rIns="72000" bIns="72000" rtlCol="0">
            <a:noAutofit/>
          </a:bodyPr>
          <a:lstStyle/>
          <a:p>
            <a:pPr marL="228600" indent="-228600" algn="l">
              <a:spcAft>
                <a:spcPts val="300"/>
              </a:spcAft>
              <a:buSzPct val="100000"/>
              <a:buFont typeface="+mj-lt"/>
              <a:buAutoNum type="arabicPeriod"/>
            </a:pPr>
            <a:r>
              <a:rPr lang="en-US" sz="1050" dirty="0">
                <a:solidFill>
                  <a:schemeClr val="tx2"/>
                </a:solidFill>
              </a:rPr>
              <a:t>Compromised UE may send false data leading to inaccurate training of AI/ML models</a:t>
            </a:r>
          </a:p>
          <a:p>
            <a:pPr marL="628650" lvl="1" indent="-171450">
              <a:spcAft>
                <a:spcPts val="300"/>
              </a:spcAft>
              <a:buSzPct val="100000"/>
              <a:buFont typeface="Arial" panose="020B0604020202020204" pitchFamily="34" charset="0"/>
              <a:buChar char="•"/>
            </a:pPr>
            <a:r>
              <a:rPr lang="en-IN" sz="1050" dirty="0">
                <a:solidFill>
                  <a:schemeClr val="tx2"/>
                </a:solidFill>
              </a:rPr>
              <a:t>Many Optimizations rely on RLFs and MDT reports (for example)</a:t>
            </a:r>
          </a:p>
          <a:p>
            <a:pPr marL="228600" indent="-228600">
              <a:spcAft>
                <a:spcPts val="300"/>
              </a:spcAft>
              <a:buSzPct val="100000"/>
              <a:buFont typeface="+mj-lt"/>
              <a:buAutoNum type="arabicPeriod"/>
            </a:pPr>
            <a:r>
              <a:rPr lang="en-IN" sz="1050" dirty="0">
                <a:solidFill>
                  <a:schemeClr val="tx2"/>
                </a:solidFill>
              </a:rPr>
              <a:t>Compromised/Rogue BTS may be able to affect AI/ML services negatively</a:t>
            </a:r>
          </a:p>
          <a:p>
            <a:pPr marL="628650" lvl="1" indent="-171450">
              <a:spcAft>
                <a:spcPts val="300"/>
              </a:spcAft>
              <a:buSzPct val="100000"/>
              <a:buFont typeface="Arial" panose="020B0604020202020204" pitchFamily="34" charset="0"/>
              <a:buChar char="•"/>
            </a:pPr>
            <a:r>
              <a:rPr lang="en-IN" sz="1050" dirty="0">
                <a:solidFill>
                  <a:schemeClr val="tx2"/>
                </a:solidFill>
              </a:rPr>
              <a:t>Compromised/Rogue BTS can also drop configuration related data, which is outcome of AI/ML</a:t>
            </a:r>
          </a:p>
          <a:p>
            <a:pPr marL="171450" indent="-171450">
              <a:spcAft>
                <a:spcPts val="300"/>
              </a:spcAft>
              <a:buSzPct val="100000"/>
              <a:buFont typeface="Arial" panose="020B0604020202020204" pitchFamily="34" charset="0"/>
              <a:buChar char="•"/>
            </a:pPr>
            <a:r>
              <a:rPr lang="en-IN" sz="1050" dirty="0">
                <a:solidFill>
                  <a:schemeClr val="tx2"/>
                </a:solidFill>
              </a:rPr>
              <a:t>(1 and 2) : Input data manipulation OR dropping can lead to adversarial examples, data poisoning and Online system manipulation kind of attacks</a:t>
            </a:r>
          </a:p>
          <a:p>
            <a:pPr marL="228600" indent="-228600">
              <a:spcAft>
                <a:spcPts val="300"/>
              </a:spcAft>
              <a:buSzPct val="100000"/>
              <a:buFont typeface="+mj-lt"/>
              <a:buAutoNum type="arabicPeriod" startAt="3"/>
            </a:pPr>
            <a:r>
              <a:rPr lang="en-IN" sz="1050" dirty="0">
                <a:solidFill>
                  <a:schemeClr val="tx2"/>
                </a:solidFill>
              </a:rPr>
              <a:t>Compromised AI/ML services or manipulated models at Edge Cloud OR Central Cloud can lead to bad network configurations</a:t>
            </a:r>
          </a:p>
          <a:p>
            <a:pPr marL="228600" indent="-228600">
              <a:spcAft>
                <a:spcPts val="300"/>
              </a:spcAft>
              <a:buSzPct val="100000"/>
              <a:buFont typeface="+mj-lt"/>
              <a:buAutoNum type="arabicPeriod" startAt="3"/>
            </a:pPr>
            <a:r>
              <a:rPr lang="en-IN" sz="1050" dirty="0">
                <a:solidFill>
                  <a:schemeClr val="tx2"/>
                </a:solidFill>
              </a:rPr>
              <a:t>Compromised DB at Edge Cloud OR Central Cloud can lead to inaccurate OR detrimental network optimizations due to bad inferences</a:t>
            </a:r>
            <a:br>
              <a:rPr lang="en-IN" sz="1050" dirty="0">
                <a:solidFill>
                  <a:schemeClr val="tx2"/>
                </a:solidFill>
              </a:rPr>
            </a:br>
            <a:r>
              <a:rPr lang="en-IN" sz="1050" dirty="0">
                <a:solidFill>
                  <a:schemeClr val="tx2"/>
                </a:solidFill>
              </a:rPr>
              <a:t>from AI/ML services using the data</a:t>
            </a:r>
          </a:p>
          <a:p>
            <a:pPr marL="228600" indent="-228600">
              <a:spcAft>
                <a:spcPts val="300"/>
              </a:spcAft>
              <a:buSzPct val="100000"/>
              <a:buFont typeface="+mj-lt"/>
              <a:buAutoNum type="arabicPeriod" startAt="3"/>
            </a:pPr>
            <a:r>
              <a:rPr lang="en-IN" sz="1050" dirty="0">
                <a:solidFill>
                  <a:schemeClr val="tx2"/>
                </a:solidFill>
              </a:rPr>
              <a:t>Data (PM/KPIs/Trace Data/Troubleshooting Logs…) used by AI/ML services may have privacy sensitive data</a:t>
            </a:r>
          </a:p>
          <a:p>
            <a:pPr marL="228600" indent="-228600">
              <a:spcAft>
                <a:spcPts val="300"/>
              </a:spcAft>
              <a:buSzPct val="100000"/>
              <a:buFont typeface="+mj-lt"/>
              <a:buAutoNum type="arabicPeriod" startAt="3"/>
            </a:pPr>
            <a:r>
              <a:rPr lang="en-IN" sz="1050" dirty="0">
                <a:solidFill>
                  <a:schemeClr val="tx2"/>
                </a:solidFill>
              </a:rPr>
              <a:t>Federated Learning / Transfer Learning attacks maybe possible using compromised FLS at Centralized Cloud</a:t>
            </a:r>
          </a:p>
        </p:txBody>
      </p:sp>
    </p:spTree>
    <p:extLst>
      <p:ext uri="{BB962C8B-B14F-4D97-AF65-F5344CB8AC3E}">
        <p14:creationId xmlns:p14="http://schemas.microsoft.com/office/powerpoint/2010/main" val="229596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52765FA-3E2C-46F3-AC34-58F8FAF891BE}"/>
              </a:ext>
            </a:extLst>
          </p:cNvPr>
          <p:cNvSpPr>
            <a:spLocks noGrp="1"/>
          </p:cNvSpPr>
          <p:nvPr>
            <p:ph type="ftr" sz="quarter" idx="10"/>
          </p:nvPr>
        </p:nvSpPr>
        <p:spPr/>
        <p:txBody>
          <a:bodyPr/>
          <a:lstStyle/>
          <a:p>
            <a:r>
              <a:rPr lang="en-GB"/>
              <a:t>Nokia internal use</a:t>
            </a:r>
            <a:endParaRPr lang="en-US" dirty="0"/>
          </a:p>
        </p:txBody>
      </p:sp>
      <p:sp>
        <p:nvSpPr>
          <p:cNvPr id="4" name="Text Placeholder 3">
            <a:extLst>
              <a:ext uri="{FF2B5EF4-FFF2-40B4-BE49-F238E27FC236}">
                <a16:creationId xmlns:a16="http://schemas.microsoft.com/office/drawing/2014/main" id="{844D7C7B-B160-4711-94D2-0059E748D9EA}"/>
              </a:ext>
            </a:extLst>
          </p:cNvPr>
          <p:cNvSpPr>
            <a:spLocks noGrp="1"/>
          </p:cNvSpPr>
          <p:nvPr>
            <p:ph type="body" sz="quarter" idx="12"/>
          </p:nvPr>
        </p:nvSpPr>
        <p:spPr>
          <a:xfrm>
            <a:off x="417600" y="49500"/>
            <a:ext cx="8308800" cy="309600"/>
          </a:xfrm>
        </p:spPr>
        <p:txBody>
          <a:bodyPr/>
          <a:lstStyle/>
          <a:p>
            <a:r>
              <a:rPr lang="en-US" dirty="0"/>
              <a:t>Example Key Issues							…	(1)</a:t>
            </a:r>
            <a:endParaRPr lang="en-IN" dirty="0"/>
          </a:p>
        </p:txBody>
      </p:sp>
      <p:graphicFrame>
        <p:nvGraphicFramePr>
          <p:cNvPr id="6" name="Table 6">
            <a:extLst>
              <a:ext uri="{FF2B5EF4-FFF2-40B4-BE49-F238E27FC236}">
                <a16:creationId xmlns:a16="http://schemas.microsoft.com/office/drawing/2014/main" id="{FD7E07FE-EA40-4C4C-A2C2-42CAD0B4616B}"/>
              </a:ext>
            </a:extLst>
          </p:cNvPr>
          <p:cNvGraphicFramePr>
            <a:graphicFrameLocks noGrp="1"/>
          </p:cNvGraphicFramePr>
          <p:nvPr>
            <p:extLst>
              <p:ext uri="{D42A27DB-BD31-4B8C-83A1-F6EECF244321}">
                <p14:modId xmlns:p14="http://schemas.microsoft.com/office/powerpoint/2010/main" val="945596311"/>
              </p:ext>
            </p:extLst>
          </p:nvPr>
        </p:nvGraphicFramePr>
        <p:xfrm>
          <a:off x="417600" y="439110"/>
          <a:ext cx="8088295" cy="4175760"/>
        </p:xfrm>
        <a:graphic>
          <a:graphicData uri="http://schemas.openxmlformats.org/drawingml/2006/table">
            <a:tbl>
              <a:tblPr firstRow="1" bandRow="1">
                <a:tableStyleId>{F5AB1C69-6EDB-4FF4-983F-18BD219EF322}</a:tableStyleId>
              </a:tblPr>
              <a:tblGrid>
                <a:gridCol w="740201">
                  <a:extLst>
                    <a:ext uri="{9D8B030D-6E8A-4147-A177-3AD203B41FA5}">
                      <a16:colId xmlns:a16="http://schemas.microsoft.com/office/drawing/2014/main" val="930382868"/>
                    </a:ext>
                  </a:extLst>
                </a:gridCol>
                <a:gridCol w="1184116">
                  <a:extLst>
                    <a:ext uri="{9D8B030D-6E8A-4147-A177-3AD203B41FA5}">
                      <a16:colId xmlns:a16="http://schemas.microsoft.com/office/drawing/2014/main" val="2626496011"/>
                    </a:ext>
                  </a:extLst>
                </a:gridCol>
                <a:gridCol w="4282549">
                  <a:extLst>
                    <a:ext uri="{9D8B030D-6E8A-4147-A177-3AD203B41FA5}">
                      <a16:colId xmlns:a16="http://schemas.microsoft.com/office/drawing/2014/main" val="2559455515"/>
                    </a:ext>
                  </a:extLst>
                </a:gridCol>
                <a:gridCol w="1881429">
                  <a:extLst>
                    <a:ext uri="{9D8B030D-6E8A-4147-A177-3AD203B41FA5}">
                      <a16:colId xmlns:a16="http://schemas.microsoft.com/office/drawing/2014/main" val="1476001711"/>
                    </a:ext>
                  </a:extLst>
                </a:gridCol>
              </a:tblGrid>
              <a:tr h="370840">
                <a:tc>
                  <a:txBody>
                    <a:bodyPr/>
                    <a:lstStyle/>
                    <a:p>
                      <a:r>
                        <a:rPr lang="en-US" sz="1200" dirty="0"/>
                        <a:t>Key Issue ID</a:t>
                      </a:r>
                      <a:endParaRPr lang="en-IN" sz="1200" dirty="0"/>
                    </a:p>
                  </a:txBody>
                  <a:tcPr/>
                </a:tc>
                <a:tc>
                  <a:txBody>
                    <a:bodyPr/>
                    <a:lstStyle/>
                    <a:p>
                      <a:r>
                        <a:rPr lang="en-US" sz="1200" dirty="0"/>
                        <a:t>Title</a:t>
                      </a:r>
                      <a:endParaRPr lang="en-IN" sz="1200" dirty="0"/>
                    </a:p>
                  </a:txBody>
                  <a:tcPr/>
                </a:tc>
                <a:tc>
                  <a:txBody>
                    <a:bodyPr/>
                    <a:lstStyle/>
                    <a:p>
                      <a:r>
                        <a:rPr lang="en-US" sz="1200" dirty="0"/>
                        <a:t>Brief Description</a:t>
                      </a:r>
                      <a:endParaRPr lang="en-IN" sz="1200" dirty="0"/>
                    </a:p>
                  </a:txBody>
                  <a:tcPr/>
                </a:tc>
                <a:tc>
                  <a:txBody>
                    <a:bodyPr/>
                    <a:lstStyle/>
                    <a:p>
                      <a:r>
                        <a:rPr lang="en-US" sz="1200" dirty="0"/>
                        <a:t>Comments</a:t>
                      </a:r>
                      <a:endParaRPr lang="en-IN" sz="1200" dirty="0"/>
                    </a:p>
                  </a:txBody>
                  <a:tcPr/>
                </a:tc>
                <a:extLst>
                  <a:ext uri="{0D108BD9-81ED-4DB2-BD59-A6C34878D82A}">
                    <a16:rowId xmlns:a16="http://schemas.microsoft.com/office/drawing/2014/main" val="2753201850"/>
                  </a:ext>
                </a:extLst>
              </a:tr>
              <a:tr h="370840">
                <a:tc>
                  <a:txBody>
                    <a:bodyPr/>
                    <a:lstStyle/>
                    <a:p>
                      <a:r>
                        <a:rPr lang="en-US" sz="1100" dirty="0"/>
                        <a:t>AI_T_01</a:t>
                      </a:r>
                      <a:endParaRPr lang="en-IN" sz="1100" dirty="0"/>
                    </a:p>
                  </a:txBody>
                  <a:tcPr/>
                </a:tc>
                <a:tc>
                  <a:txBody>
                    <a:bodyPr/>
                    <a:lstStyle/>
                    <a:p>
                      <a:r>
                        <a:rPr lang="en-US" sz="1100" dirty="0"/>
                        <a:t>Compromised UE sending false data</a:t>
                      </a:r>
                      <a:endParaRPr lang="en-IN" sz="1100" dirty="0"/>
                    </a:p>
                  </a:txBody>
                  <a:tcPr/>
                </a:tc>
                <a:tc>
                  <a:txBody>
                    <a:bodyPr/>
                    <a:lstStyle/>
                    <a:p>
                      <a:r>
                        <a:rPr lang="en-US" sz="1100" dirty="0"/>
                        <a:t>AI/ML based optimizations may use RLF reports, MDT reports, UE specific counters, etc.. The data sent by compromised UE can affect such optimizations and lead to false inferences and degraded network performance.</a:t>
                      </a:r>
                      <a:endParaRPr lang="en-IN" sz="1100" dirty="0"/>
                    </a:p>
                  </a:txBody>
                  <a:tcPr/>
                </a:tc>
                <a:tc>
                  <a:txBody>
                    <a:bodyPr/>
                    <a:lstStyle/>
                    <a:p>
                      <a:r>
                        <a:rPr lang="en-US" sz="1100" dirty="0"/>
                        <a:t>Energy Saving and Handover optimizations maybe impacted with this</a:t>
                      </a:r>
                      <a:endParaRPr lang="en-IN" sz="1100" dirty="0"/>
                    </a:p>
                  </a:txBody>
                  <a:tcPr/>
                </a:tc>
                <a:extLst>
                  <a:ext uri="{0D108BD9-81ED-4DB2-BD59-A6C34878D82A}">
                    <a16:rowId xmlns:a16="http://schemas.microsoft.com/office/drawing/2014/main" val="2884009145"/>
                  </a:ext>
                </a:extLst>
              </a:tr>
              <a:tr h="370840">
                <a:tc>
                  <a:txBody>
                    <a:bodyPr/>
                    <a:lstStyle/>
                    <a:p>
                      <a:r>
                        <a:rPr lang="en-US" sz="1100" dirty="0"/>
                        <a:t>AI_T_02</a:t>
                      </a:r>
                      <a:endParaRPr lang="en-IN" sz="1100" dirty="0"/>
                    </a:p>
                  </a:txBody>
                  <a:tcPr/>
                </a:tc>
                <a:tc>
                  <a:txBody>
                    <a:bodyPr/>
                    <a:lstStyle/>
                    <a:p>
                      <a:r>
                        <a:rPr lang="en-US" sz="1100" dirty="0"/>
                        <a:t>Compromised / Rogue Cells Sending fake data to (D/C)-SON</a:t>
                      </a:r>
                      <a:endParaRPr lang="en-IN" sz="1100" dirty="0"/>
                    </a:p>
                  </a:txBody>
                  <a:tcPr/>
                </a:tc>
                <a:tc>
                  <a:txBody>
                    <a:bodyPr/>
                    <a:lstStyle/>
                    <a:p>
                      <a:r>
                        <a:rPr lang="en-US" sz="1100" dirty="0"/>
                        <a:t>Compromised / Rogue Cells can skew the data used by AI/ML models for training as well as for inference derivation</a:t>
                      </a:r>
                      <a:endParaRPr lang="en-IN" sz="1100" dirty="0"/>
                    </a:p>
                  </a:txBody>
                  <a:tcPr/>
                </a:tc>
                <a:tc>
                  <a:txBody>
                    <a:bodyPr/>
                    <a:lstStyle/>
                    <a:p>
                      <a:r>
                        <a:rPr lang="en-US" sz="1100" dirty="0"/>
                        <a:t>Anomaly detection maybe required to remove such data during cleanup</a:t>
                      </a:r>
                      <a:endParaRPr lang="en-IN" sz="1100" dirty="0"/>
                    </a:p>
                  </a:txBody>
                  <a:tcPr/>
                </a:tc>
                <a:extLst>
                  <a:ext uri="{0D108BD9-81ED-4DB2-BD59-A6C34878D82A}">
                    <a16:rowId xmlns:a16="http://schemas.microsoft.com/office/drawing/2014/main" val="349047133"/>
                  </a:ext>
                </a:extLst>
              </a:tr>
              <a:tr h="370840">
                <a:tc>
                  <a:txBody>
                    <a:bodyPr/>
                    <a:lstStyle/>
                    <a:p>
                      <a:r>
                        <a:rPr lang="en-US" sz="1100" dirty="0"/>
                        <a:t>AI_T_03</a:t>
                      </a:r>
                      <a:endParaRPr lang="en-IN" sz="1100" dirty="0"/>
                    </a:p>
                  </a:txBody>
                  <a:tcPr/>
                </a:tc>
                <a:tc>
                  <a:txBody>
                    <a:bodyPr/>
                    <a:lstStyle/>
                    <a:p>
                      <a:r>
                        <a:rPr lang="en-US" sz="1100" dirty="0"/>
                        <a:t>Compromised / Rogue Cells manipulating configuration updates</a:t>
                      </a:r>
                      <a:endParaRPr lang="en-IN" sz="1100" dirty="0"/>
                    </a:p>
                  </a:txBody>
                  <a:tcPr/>
                </a:tc>
                <a:tc>
                  <a:txBody>
                    <a:bodyPr/>
                    <a:lstStyle/>
                    <a:p>
                      <a:r>
                        <a:rPr lang="en-US" sz="1100" dirty="0"/>
                        <a:t>Optimization decisions made by AI/ML models can be ignored OR manipulated by Compromised / Rogue Cells</a:t>
                      </a:r>
                      <a:endParaRPr lang="en-IN" sz="1100" dirty="0"/>
                    </a:p>
                  </a:txBody>
                  <a:tcPr/>
                </a:tc>
                <a:tc>
                  <a:txBody>
                    <a:bodyPr/>
                    <a:lstStyle/>
                    <a:p>
                      <a:r>
                        <a:rPr lang="en-US" sz="1100" dirty="0"/>
                        <a:t>May negatively impact load balancing and MRO. </a:t>
                      </a:r>
                      <a:endParaRPr lang="en-IN" sz="1100" dirty="0"/>
                    </a:p>
                  </a:txBody>
                  <a:tcPr/>
                </a:tc>
                <a:extLst>
                  <a:ext uri="{0D108BD9-81ED-4DB2-BD59-A6C34878D82A}">
                    <a16:rowId xmlns:a16="http://schemas.microsoft.com/office/drawing/2014/main" val="1365676533"/>
                  </a:ext>
                </a:extLst>
              </a:tr>
              <a:tr h="370840">
                <a:tc>
                  <a:txBody>
                    <a:bodyPr/>
                    <a:lstStyle/>
                    <a:p>
                      <a:r>
                        <a:rPr lang="en-US" sz="1100" dirty="0"/>
                        <a:t>AI_T_04</a:t>
                      </a:r>
                      <a:endParaRPr lang="en-IN" sz="1100" dirty="0"/>
                    </a:p>
                  </a:txBody>
                  <a:tcPr/>
                </a:tc>
                <a:tc>
                  <a:txBody>
                    <a:bodyPr/>
                    <a:lstStyle/>
                    <a:p>
                      <a:r>
                        <a:rPr lang="en-US" sz="1100" dirty="0"/>
                        <a:t>Compromised / Rogue BTS mis-using AI/ML inferences for </a:t>
                      </a:r>
                      <a:r>
                        <a:rPr lang="en-US" sz="1100" dirty="0" err="1"/>
                        <a:t>linkability</a:t>
                      </a:r>
                      <a:r>
                        <a:rPr lang="en-US" sz="1100" dirty="0"/>
                        <a:t> attacks</a:t>
                      </a:r>
                      <a:endParaRPr lang="en-IN" sz="1100" dirty="0"/>
                    </a:p>
                  </a:txBody>
                  <a:tcPr/>
                </a:tc>
                <a:tc>
                  <a:txBody>
                    <a:bodyPr/>
                    <a:lstStyle/>
                    <a:p>
                      <a:r>
                        <a:rPr lang="en-US" sz="1100" dirty="0"/>
                        <a:t>Compromised / Rogue Cells maybe able to derive network models based on inferences.</a:t>
                      </a:r>
                    </a:p>
                    <a:p>
                      <a:r>
                        <a:rPr lang="en-US" sz="1100" dirty="0"/>
                        <a:t>Also, Network Slice specific OR UE specific network optimization decisions maybe mis-used by Compromised / Rogue BTS for </a:t>
                      </a:r>
                      <a:r>
                        <a:rPr lang="en-US" sz="1100" dirty="0" err="1"/>
                        <a:t>linkability</a:t>
                      </a:r>
                      <a:r>
                        <a:rPr lang="en-US" sz="1100" dirty="0"/>
                        <a:t> attacks</a:t>
                      </a:r>
                      <a:endParaRPr lang="en-IN" sz="1100" dirty="0"/>
                    </a:p>
                  </a:txBody>
                  <a:tcPr/>
                </a:tc>
                <a:tc>
                  <a:txBody>
                    <a:bodyPr/>
                    <a:lstStyle/>
                    <a:p>
                      <a:r>
                        <a:rPr lang="en-US" sz="1100" dirty="0"/>
                        <a:t>Needs more study</a:t>
                      </a:r>
                      <a:endParaRPr lang="en-IN" sz="1100" dirty="0"/>
                    </a:p>
                  </a:txBody>
                  <a:tcPr/>
                </a:tc>
                <a:extLst>
                  <a:ext uri="{0D108BD9-81ED-4DB2-BD59-A6C34878D82A}">
                    <a16:rowId xmlns:a16="http://schemas.microsoft.com/office/drawing/2014/main" val="522468911"/>
                  </a:ext>
                </a:extLst>
              </a:tr>
            </a:tbl>
          </a:graphicData>
        </a:graphic>
      </p:graphicFrame>
    </p:spTree>
    <p:extLst>
      <p:ext uri="{BB962C8B-B14F-4D97-AF65-F5344CB8AC3E}">
        <p14:creationId xmlns:p14="http://schemas.microsoft.com/office/powerpoint/2010/main" val="618848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52765FA-3E2C-46F3-AC34-58F8FAF891BE}"/>
              </a:ext>
            </a:extLst>
          </p:cNvPr>
          <p:cNvSpPr>
            <a:spLocks noGrp="1"/>
          </p:cNvSpPr>
          <p:nvPr>
            <p:ph type="ftr" sz="quarter" idx="10"/>
          </p:nvPr>
        </p:nvSpPr>
        <p:spPr/>
        <p:txBody>
          <a:bodyPr/>
          <a:lstStyle/>
          <a:p>
            <a:endParaRPr lang="en-GB" dirty="0"/>
          </a:p>
        </p:txBody>
      </p:sp>
      <p:sp>
        <p:nvSpPr>
          <p:cNvPr id="4" name="Text Placeholder 3">
            <a:extLst>
              <a:ext uri="{FF2B5EF4-FFF2-40B4-BE49-F238E27FC236}">
                <a16:creationId xmlns:a16="http://schemas.microsoft.com/office/drawing/2014/main" id="{844D7C7B-B160-4711-94D2-0059E748D9EA}"/>
              </a:ext>
            </a:extLst>
          </p:cNvPr>
          <p:cNvSpPr>
            <a:spLocks noGrp="1"/>
          </p:cNvSpPr>
          <p:nvPr>
            <p:ph type="body" sz="quarter" idx="12"/>
          </p:nvPr>
        </p:nvSpPr>
        <p:spPr>
          <a:xfrm>
            <a:off x="417600" y="49500"/>
            <a:ext cx="8308800" cy="309600"/>
          </a:xfrm>
        </p:spPr>
        <p:txBody>
          <a:bodyPr/>
          <a:lstStyle/>
          <a:p>
            <a:r>
              <a:rPr lang="en-US" dirty="0"/>
              <a:t>Example Key Issues							… (2)</a:t>
            </a:r>
            <a:endParaRPr lang="en-IN" dirty="0"/>
          </a:p>
        </p:txBody>
      </p:sp>
      <p:graphicFrame>
        <p:nvGraphicFramePr>
          <p:cNvPr id="6" name="Table 6">
            <a:extLst>
              <a:ext uri="{FF2B5EF4-FFF2-40B4-BE49-F238E27FC236}">
                <a16:creationId xmlns:a16="http://schemas.microsoft.com/office/drawing/2014/main" id="{FD7E07FE-EA40-4C4C-A2C2-42CAD0B4616B}"/>
              </a:ext>
            </a:extLst>
          </p:cNvPr>
          <p:cNvGraphicFramePr>
            <a:graphicFrameLocks noGrp="1"/>
          </p:cNvGraphicFramePr>
          <p:nvPr>
            <p:extLst>
              <p:ext uri="{D42A27DB-BD31-4B8C-83A1-F6EECF244321}">
                <p14:modId xmlns:p14="http://schemas.microsoft.com/office/powerpoint/2010/main" val="1194790514"/>
              </p:ext>
            </p:extLst>
          </p:nvPr>
        </p:nvGraphicFramePr>
        <p:xfrm>
          <a:off x="417600" y="499994"/>
          <a:ext cx="8088295" cy="4023360"/>
        </p:xfrm>
        <a:graphic>
          <a:graphicData uri="http://schemas.openxmlformats.org/drawingml/2006/table">
            <a:tbl>
              <a:tblPr firstRow="1" bandRow="1">
                <a:tableStyleId>{F5AB1C69-6EDB-4FF4-983F-18BD219EF322}</a:tableStyleId>
              </a:tblPr>
              <a:tblGrid>
                <a:gridCol w="740201">
                  <a:extLst>
                    <a:ext uri="{9D8B030D-6E8A-4147-A177-3AD203B41FA5}">
                      <a16:colId xmlns:a16="http://schemas.microsoft.com/office/drawing/2014/main" val="930382868"/>
                    </a:ext>
                  </a:extLst>
                </a:gridCol>
                <a:gridCol w="1184116">
                  <a:extLst>
                    <a:ext uri="{9D8B030D-6E8A-4147-A177-3AD203B41FA5}">
                      <a16:colId xmlns:a16="http://schemas.microsoft.com/office/drawing/2014/main" val="2626496011"/>
                    </a:ext>
                  </a:extLst>
                </a:gridCol>
                <a:gridCol w="4282549">
                  <a:extLst>
                    <a:ext uri="{9D8B030D-6E8A-4147-A177-3AD203B41FA5}">
                      <a16:colId xmlns:a16="http://schemas.microsoft.com/office/drawing/2014/main" val="2559455515"/>
                    </a:ext>
                  </a:extLst>
                </a:gridCol>
                <a:gridCol w="1881429">
                  <a:extLst>
                    <a:ext uri="{9D8B030D-6E8A-4147-A177-3AD203B41FA5}">
                      <a16:colId xmlns:a16="http://schemas.microsoft.com/office/drawing/2014/main" val="1476001711"/>
                    </a:ext>
                  </a:extLst>
                </a:gridCol>
              </a:tblGrid>
              <a:tr h="370840">
                <a:tc>
                  <a:txBody>
                    <a:bodyPr/>
                    <a:lstStyle/>
                    <a:p>
                      <a:r>
                        <a:rPr lang="en-US" sz="1200" dirty="0"/>
                        <a:t>Key Issue ID</a:t>
                      </a:r>
                      <a:endParaRPr lang="en-IN" sz="1200" dirty="0"/>
                    </a:p>
                  </a:txBody>
                  <a:tcPr/>
                </a:tc>
                <a:tc>
                  <a:txBody>
                    <a:bodyPr/>
                    <a:lstStyle/>
                    <a:p>
                      <a:r>
                        <a:rPr lang="en-US" sz="1200" dirty="0"/>
                        <a:t>Title</a:t>
                      </a:r>
                      <a:endParaRPr lang="en-IN" sz="1200" dirty="0"/>
                    </a:p>
                  </a:txBody>
                  <a:tcPr/>
                </a:tc>
                <a:tc>
                  <a:txBody>
                    <a:bodyPr/>
                    <a:lstStyle/>
                    <a:p>
                      <a:r>
                        <a:rPr lang="en-US" sz="1200" dirty="0"/>
                        <a:t>Brief Description</a:t>
                      </a:r>
                      <a:endParaRPr lang="en-IN" sz="1200" dirty="0"/>
                    </a:p>
                  </a:txBody>
                  <a:tcPr/>
                </a:tc>
                <a:tc>
                  <a:txBody>
                    <a:bodyPr/>
                    <a:lstStyle/>
                    <a:p>
                      <a:r>
                        <a:rPr lang="en-US" sz="1200" dirty="0"/>
                        <a:t>Comments</a:t>
                      </a:r>
                      <a:endParaRPr lang="en-IN" sz="1200" dirty="0"/>
                    </a:p>
                  </a:txBody>
                  <a:tcPr/>
                </a:tc>
                <a:extLst>
                  <a:ext uri="{0D108BD9-81ED-4DB2-BD59-A6C34878D82A}">
                    <a16:rowId xmlns:a16="http://schemas.microsoft.com/office/drawing/2014/main" val="2753201850"/>
                  </a:ext>
                </a:extLst>
              </a:tr>
              <a:tr h="370840">
                <a:tc>
                  <a:txBody>
                    <a:bodyPr/>
                    <a:lstStyle/>
                    <a:p>
                      <a:r>
                        <a:rPr lang="en-US" sz="1200" dirty="0"/>
                        <a:t>AI_T_05</a:t>
                      </a:r>
                      <a:endParaRPr lang="en-IN" sz="1200" dirty="0"/>
                    </a:p>
                  </a:txBody>
                  <a:tcPr/>
                </a:tc>
                <a:tc>
                  <a:txBody>
                    <a:bodyPr/>
                    <a:lstStyle/>
                    <a:p>
                      <a:r>
                        <a:rPr lang="en-US" sz="1200" dirty="0"/>
                        <a:t>Malicious AI/ML services or models</a:t>
                      </a:r>
                      <a:endParaRPr lang="en-IN" sz="1200" dirty="0"/>
                    </a:p>
                  </a:txBody>
                  <a:tcPr/>
                </a:tc>
                <a:tc>
                  <a:txBody>
                    <a:bodyPr/>
                    <a:lstStyle/>
                    <a:p>
                      <a:r>
                        <a:rPr lang="en-US" sz="1200" dirty="0"/>
                        <a:t>An intruder in Edge / Central Cloud maybe able to introduce malicious AI/ML service, OR, manipulate insecure models</a:t>
                      </a:r>
                      <a:endParaRPr lang="en-IN" sz="1200" dirty="0"/>
                    </a:p>
                  </a:txBody>
                  <a:tcPr/>
                </a:tc>
                <a:tc>
                  <a:txBody>
                    <a:bodyPr/>
                    <a:lstStyle/>
                    <a:p>
                      <a:r>
                        <a:rPr lang="en-US" sz="1200" dirty="0"/>
                        <a:t>Strict Cloud security can prevent such attacks</a:t>
                      </a:r>
                      <a:endParaRPr lang="en-IN" sz="1200" dirty="0"/>
                    </a:p>
                  </a:txBody>
                  <a:tcPr/>
                </a:tc>
                <a:extLst>
                  <a:ext uri="{0D108BD9-81ED-4DB2-BD59-A6C34878D82A}">
                    <a16:rowId xmlns:a16="http://schemas.microsoft.com/office/drawing/2014/main" val="2884009145"/>
                  </a:ext>
                </a:extLst>
              </a:tr>
              <a:tr h="370840">
                <a:tc>
                  <a:txBody>
                    <a:bodyPr/>
                    <a:lstStyle/>
                    <a:p>
                      <a:r>
                        <a:rPr lang="en-US" sz="1200" dirty="0"/>
                        <a:t>AI_T_06</a:t>
                      </a:r>
                      <a:endParaRPr lang="en-IN" sz="1200" dirty="0"/>
                    </a:p>
                  </a:txBody>
                  <a:tcPr/>
                </a:tc>
                <a:tc>
                  <a:txBody>
                    <a:bodyPr/>
                    <a:lstStyle/>
                    <a:p>
                      <a:r>
                        <a:rPr lang="en-US" sz="1200" dirty="0"/>
                        <a:t>Compromised DB</a:t>
                      </a:r>
                      <a:endParaRPr lang="en-IN" sz="1200" dirty="0"/>
                    </a:p>
                  </a:txBody>
                  <a:tcPr/>
                </a:tc>
                <a:tc>
                  <a:txBody>
                    <a:bodyPr/>
                    <a:lstStyle/>
                    <a:p>
                      <a:r>
                        <a:rPr lang="en-US" sz="1200" dirty="0"/>
                        <a:t>AI/ML models rely on data-bases, and a compromised DB in D/C-SON can be catastrophic for the network, especially because of automated optimizations</a:t>
                      </a:r>
                      <a:endParaRPr lang="en-IN" sz="1200" dirty="0"/>
                    </a:p>
                  </a:txBody>
                  <a:tcPr/>
                </a:tc>
                <a:tc>
                  <a:txBody>
                    <a:bodyPr/>
                    <a:lstStyle/>
                    <a:p>
                      <a:r>
                        <a:rPr lang="en-US" sz="1200" dirty="0"/>
                        <a:t>Adhering to all DB security guidelines can prevent/avoid such attacks</a:t>
                      </a:r>
                      <a:endParaRPr lang="en-IN" sz="1200" dirty="0"/>
                    </a:p>
                  </a:txBody>
                  <a:tcPr/>
                </a:tc>
                <a:extLst>
                  <a:ext uri="{0D108BD9-81ED-4DB2-BD59-A6C34878D82A}">
                    <a16:rowId xmlns:a16="http://schemas.microsoft.com/office/drawing/2014/main" val="349047133"/>
                  </a:ext>
                </a:extLst>
              </a:tr>
              <a:tr h="370840">
                <a:tc>
                  <a:txBody>
                    <a:bodyPr/>
                    <a:lstStyle/>
                    <a:p>
                      <a:r>
                        <a:rPr lang="en-US" sz="1200" dirty="0"/>
                        <a:t>AI_T_07</a:t>
                      </a:r>
                      <a:endParaRPr lang="en-IN" sz="1200" dirty="0"/>
                    </a:p>
                  </a:txBody>
                  <a:tcPr/>
                </a:tc>
                <a:tc>
                  <a:txBody>
                    <a:bodyPr/>
                    <a:lstStyle/>
                    <a:p>
                      <a:r>
                        <a:rPr lang="en-US" sz="1200" dirty="0"/>
                        <a:t>Transfer Learning attacks</a:t>
                      </a:r>
                      <a:endParaRPr lang="en-IN" sz="1200" dirty="0"/>
                    </a:p>
                  </a:txBody>
                  <a:tcPr/>
                </a:tc>
                <a:tc>
                  <a:txBody>
                    <a:bodyPr/>
                    <a:lstStyle/>
                    <a:p>
                      <a:r>
                        <a:rPr lang="en-US" sz="1200" dirty="0"/>
                        <a:t>If Compromised / Malicious AI/ML services in Central Cloud are catering to transfer / federated learning, it could lead to system level issues</a:t>
                      </a:r>
                      <a:endParaRPr lang="en-IN" sz="12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Strict Cloud security can prevent such attacks</a:t>
                      </a:r>
                      <a:endParaRPr lang="en-IN" sz="1200" dirty="0"/>
                    </a:p>
                    <a:p>
                      <a:endParaRPr lang="en-IN" sz="1200" dirty="0"/>
                    </a:p>
                  </a:txBody>
                  <a:tcPr/>
                </a:tc>
                <a:extLst>
                  <a:ext uri="{0D108BD9-81ED-4DB2-BD59-A6C34878D82A}">
                    <a16:rowId xmlns:a16="http://schemas.microsoft.com/office/drawing/2014/main" val="1365676533"/>
                  </a:ext>
                </a:extLst>
              </a:tr>
              <a:tr h="370840">
                <a:tc>
                  <a:txBody>
                    <a:bodyPr/>
                    <a:lstStyle/>
                    <a:p>
                      <a:r>
                        <a:rPr lang="en-US" sz="1200" dirty="0"/>
                        <a:t>AI_T_08</a:t>
                      </a:r>
                      <a:endParaRPr lang="en-IN" sz="1200" dirty="0"/>
                    </a:p>
                  </a:txBody>
                  <a:tcPr/>
                </a:tc>
                <a:tc>
                  <a:txBody>
                    <a:bodyPr/>
                    <a:lstStyle/>
                    <a:p>
                      <a:r>
                        <a:rPr lang="en-US" sz="1200" dirty="0"/>
                        <a:t>Data Privacy</a:t>
                      </a:r>
                      <a:endParaRPr lang="en-IN" sz="1200" dirty="0"/>
                    </a:p>
                  </a:txBody>
                  <a:tcPr/>
                </a:tc>
                <a:tc>
                  <a:txBody>
                    <a:bodyPr/>
                    <a:lstStyle/>
                    <a:p>
                      <a:r>
                        <a:rPr lang="en-US" sz="1200" dirty="0"/>
                        <a:t>PMs/KPIs/Trace data/Fault data/Troubleshooting data being used for various AI/ML based optimizations may have privacy sensitive information</a:t>
                      </a:r>
                      <a:endParaRPr lang="en-IN" sz="1200" dirty="0"/>
                    </a:p>
                  </a:txBody>
                  <a:tcPr/>
                </a:tc>
                <a:tc>
                  <a:txBody>
                    <a:bodyPr/>
                    <a:lstStyle/>
                    <a:p>
                      <a:r>
                        <a:rPr lang="en-US" sz="1200" dirty="0"/>
                        <a:t>Needs further study</a:t>
                      </a:r>
                      <a:endParaRPr lang="en-IN" sz="1200" dirty="0"/>
                    </a:p>
                  </a:txBody>
                  <a:tcPr/>
                </a:tc>
                <a:extLst>
                  <a:ext uri="{0D108BD9-81ED-4DB2-BD59-A6C34878D82A}">
                    <a16:rowId xmlns:a16="http://schemas.microsoft.com/office/drawing/2014/main" val="522468911"/>
                  </a:ext>
                </a:extLst>
              </a:tr>
              <a:tr h="370840">
                <a:tc>
                  <a:txBody>
                    <a:bodyPr/>
                    <a:lstStyle/>
                    <a:p>
                      <a:r>
                        <a:rPr lang="en-US" sz="1200" dirty="0"/>
                        <a:t>AI_T_09</a:t>
                      </a:r>
                      <a:endParaRPr lang="en-IN" sz="1200" dirty="0"/>
                    </a:p>
                  </a:txBody>
                  <a:tcPr/>
                </a:tc>
                <a:tc>
                  <a:txBody>
                    <a:bodyPr/>
                    <a:lstStyle/>
                    <a:p>
                      <a:r>
                        <a:rPr lang="en-US" sz="1200" dirty="0"/>
                        <a:t>IoT related security impacts</a:t>
                      </a:r>
                      <a:endParaRPr lang="en-IN" sz="1200" dirty="0"/>
                    </a:p>
                  </a:txBody>
                  <a:tcPr/>
                </a:tc>
                <a:tc>
                  <a:txBody>
                    <a:bodyPr/>
                    <a:lstStyle/>
                    <a:p>
                      <a:r>
                        <a:rPr lang="en-US" sz="1200" dirty="0"/>
                        <a:t>AI/ML applications using data collected from IoT devices need to be secured to ensure public safety. Study is needed on possible negative impacts of security breaches related to such applications and databases</a:t>
                      </a:r>
                      <a:endParaRPr lang="en-IN" sz="1200" dirty="0"/>
                    </a:p>
                  </a:txBody>
                  <a:tcPr/>
                </a:tc>
                <a:tc>
                  <a:txBody>
                    <a:bodyPr/>
                    <a:lstStyle/>
                    <a:p>
                      <a:r>
                        <a:rPr lang="en-US" sz="1200" dirty="0"/>
                        <a:t>Needs further study</a:t>
                      </a:r>
                      <a:endParaRPr lang="en-IN" sz="1200" dirty="0"/>
                    </a:p>
                  </a:txBody>
                  <a:tcPr/>
                </a:tc>
                <a:extLst>
                  <a:ext uri="{0D108BD9-81ED-4DB2-BD59-A6C34878D82A}">
                    <a16:rowId xmlns:a16="http://schemas.microsoft.com/office/drawing/2014/main" val="217955405"/>
                  </a:ext>
                </a:extLst>
              </a:tr>
            </a:tbl>
          </a:graphicData>
        </a:graphic>
      </p:graphicFrame>
    </p:spTree>
    <p:extLst>
      <p:ext uri="{BB962C8B-B14F-4D97-AF65-F5344CB8AC3E}">
        <p14:creationId xmlns:p14="http://schemas.microsoft.com/office/powerpoint/2010/main" val="1574095547"/>
      </p:ext>
    </p:extLst>
  </p:cSld>
  <p:clrMapOvr>
    <a:masterClrMapping/>
  </p:clrMapOvr>
</p:sld>
</file>

<file path=ppt/theme/theme1.xml><?xml version="1.0" encoding="utf-8"?>
<a:theme xmlns:a="http://schemas.openxmlformats.org/drawingml/2006/main" name="1 White Master">
  <a:themeElements>
    <a:clrScheme name="C 2018 Nokia">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124191"/>
      </a:hlink>
      <a:folHlink>
        <a:srgbClr val="001135"/>
      </a:folHlink>
    </a:clrScheme>
    <a:fontScheme name="Nokia 2018">
      <a:majorFont>
        <a:latin typeface="Nokia Pure Headline Light"/>
        <a:ea typeface=""/>
        <a:cs typeface=""/>
      </a:majorFont>
      <a:minorFont>
        <a:latin typeface="Nokia Pure Text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a:spcAft>
            <a:spcPts val="300"/>
          </a:spcAft>
          <a:buSzPct val="100000"/>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oAutofit/>
      </a:bodyPr>
      <a:lstStyle>
        <a:defPPr algn="l">
          <a:spcAft>
            <a:spcPts val="300"/>
          </a:spcAft>
          <a:buSzPct val="100000"/>
          <a:defRPr sz="1200" dirty="0" smtClean="0">
            <a:solidFill>
              <a:schemeClr val="tx2"/>
            </a:solidFill>
          </a:defRPr>
        </a:defPPr>
      </a:lstStyle>
    </a:txDef>
  </a:objectDefaults>
  <a:extraClrSchemeLst/>
  <a:extLst>
    <a:ext uri="{05A4C25C-085E-4340-85A3-A5531E510DB2}">
      <thm15:themeFamily xmlns:thm15="http://schemas.microsoft.com/office/thememl/2012/main" name="Nokia Pure presentation toolkit" id="{2A1F6F6D-1C49-4FB8-B10E-E4FB95F9BB51}" vid="{E4E34404-53E9-4405-99DC-47D064DD5325}"/>
    </a:ext>
  </a:extLst>
</a:theme>
</file>

<file path=ppt/theme/theme2.xml><?xml version="1.0" encoding="utf-8"?>
<a:theme xmlns:a="http://schemas.openxmlformats.org/drawingml/2006/main" name="2.0 High Level Master">
  <a:themeElements>
    <a:clrScheme name="C 2018 Nokia">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124191"/>
      </a:hlink>
      <a:folHlink>
        <a:srgbClr val="001135"/>
      </a:folHlink>
    </a:clrScheme>
    <a:fontScheme name="Nokia 2018">
      <a:majorFont>
        <a:latin typeface="Nokia Pure Headline Light"/>
        <a:ea typeface=""/>
        <a:cs typeface=""/>
      </a:majorFont>
      <a:minorFont>
        <a:latin typeface="Nokia Pure Text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a:spcAft>
            <a:spcPts val="300"/>
          </a:spcAft>
          <a:buSzPct val="100000"/>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oAutofit/>
      </a:bodyPr>
      <a:lstStyle>
        <a:defPPr algn="l">
          <a:spcAft>
            <a:spcPts val="300"/>
          </a:spcAft>
          <a:buSzPct val="100000"/>
          <a:defRPr sz="1200" dirty="0" smtClean="0">
            <a:solidFill>
              <a:schemeClr val="tx2"/>
            </a:solidFill>
          </a:defRPr>
        </a:defPPr>
      </a:lstStyle>
    </a:txDef>
  </a:objectDefaults>
  <a:extraClrSchemeLst/>
  <a:extLst>
    <a:ext uri="{05A4C25C-085E-4340-85A3-A5531E510DB2}">
      <thm15:themeFamily xmlns:thm15="http://schemas.microsoft.com/office/thememl/2012/main" name="Nokia Pure presentation toolkit" id="{2A1F6F6D-1C49-4FB8-B10E-E4FB95F9BB51}" vid="{269A1955-9B05-4E12-BB03-B707A4B85056}"/>
    </a:ext>
  </a:extLst>
</a:theme>
</file>

<file path=ppt/theme/theme3.xml><?xml version="1.0" encoding="utf-8"?>
<a:theme xmlns:a="http://schemas.openxmlformats.org/drawingml/2006/main" name="3.0 White Title Slide">
  <a:themeElements>
    <a:clrScheme name="C 2018 Nokia">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124191"/>
      </a:hlink>
      <a:folHlink>
        <a:srgbClr val="001135"/>
      </a:folHlink>
    </a:clrScheme>
    <a:fontScheme name="Nokia 2018">
      <a:majorFont>
        <a:latin typeface="Nokia Pure Headline Light"/>
        <a:ea typeface=""/>
        <a:cs typeface=""/>
      </a:majorFont>
      <a:minorFont>
        <a:latin typeface="Nokia Pure Text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a:spcAft>
            <a:spcPts val="300"/>
          </a:spcAft>
          <a:buSzPct val="100000"/>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oAutofit/>
      </a:bodyPr>
      <a:lstStyle>
        <a:defPPr algn="l">
          <a:spcAft>
            <a:spcPts val="300"/>
          </a:spcAft>
          <a:buSzPct val="100000"/>
          <a:defRPr sz="1200" dirty="0" smtClean="0">
            <a:solidFill>
              <a:schemeClr val="tx2"/>
            </a:solidFill>
          </a:defRPr>
        </a:defPPr>
      </a:lstStyle>
    </a:txDef>
  </a:objectDefaults>
  <a:extraClrSchemeLst/>
  <a:extLst>
    <a:ext uri="{05A4C25C-085E-4340-85A3-A5531E510DB2}">
      <thm15:themeFamily xmlns:thm15="http://schemas.microsoft.com/office/thememl/2012/main" name="Nokia Pure presentation toolkit" id="{2A1F6F6D-1C49-4FB8-B10E-E4FB95F9BB51}" vid="{8B4BCEF0-2BA9-4076-8AE3-C8CEE30165F5}"/>
    </a:ext>
  </a:extLst>
</a:theme>
</file>

<file path=ppt/theme/theme4.xml><?xml version="1.0" encoding="utf-8"?>
<a:theme xmlns:a="http://schemas.openxmlformats.org/drawingml/2006/main" name="4.0 Blue Title Slide">
  <a:themeElements>
    <a:clrScheme name="C 2018 Nokia">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124191"/>
      </a:hlink>
      <a:folHlink>
        <a:srgbClr val="00113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kia Pure presentation toolkit" id="{2A1F6F6D-1C49-4FB8-B10E-E4FB95F9BB51}" vid="{8677DDC0-85BF-455B-BF6F-2D4FA2BCFCF8}"/>
    </a:ext>
  </a:extLst>
</a:theme>
</file>

<file path=ppt/theme/theme5.xml><?xml version="1.0" encoding="utf-8"?>
<a:theme xmlns:a="http://schemas.openxmlformats.org/drawingml/2006/main" name="5.0 Colored background">
  <a:themeElements>
    <a:clrScheme name="C 2018 Nokia">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124191"/>
      </a:hlink>
      <a:folHlink>
        <a:srgbClr val="001135"/>
      </a:folHlink>
    </a:clrScheme>
    <a:fontScheme name="Nokia">
      <a:majorFont>
        <a:latin typeface="Nokia Pure Headline Light"/>
        <a:ea typeface=""/>
        <a:cs typeface=""/>
      </a:majorFont>
      <a:minorFont>
        <a:latin typeface="Nokia Pure T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kia Pure presentation toolkit" id="{2A1F6F6D-1C49-4FB8-B10E-E4FB95F9BB51}" vid="{FAD648EB-C414-4189-B53A-25CD8B150252}"/>
    </a:ext>
  </a:extLst>
</a:theme>
</file>

<file path=ppt/theme/theme6.xml><?xml version="1.0" encoding="utf-8"?>
<a:theme xmlns:a="http://schemas.openxmlformats.org/drawingml/2006/main" name="6.0 Blue End Slide">
  <a:themeElements>
    <a:clrScheme name="C 2018 Nokia">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124191"/>
      </a:hlink>
      <a:folHlink>
        <a:srgbClr val="00113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kia Pure presentation toolkit" id="{2A1F6F6D-1C49-4FB8-B10E-E4FB95F9BB51}" vid="{B6DECD34-986A-4557-B230-0BD21892221B}"/>
    </a:ext>
  </a:extLst>
</a:theme>
</file>

<file path=ppt/theme/theme7.xml><?xml version="1.0" encoding="utf-8"?>
<a:theme xmlns:a="http://schemas.openxmlformats.org/drawingml/2006/main" name="7.0 White End Slide">
  <a:themeElements>
    <a:clrScheme name="C 2018 Nokia">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124191"/>
      </a:hlink>
      <a:folHlink>
        <a:srgbClr val="00113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kia Pure presentation toolkit" id="{2A1F6F6D-1C49-4FB8-B10E-E4FB95F9BB51}" vid="{6D878B39-E9D6-40D0-AF12-A581381ED3F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34c87397-5fc1-491e-85e7-d6110dbe9cbd" ContentTypeId="0x0101" PreviousValue="false"/>
</file>

<file path=customXml/item2.xml><?xml version="1.0" encoding="utf-8"?>
<?mso-contentType ?>
<spe:Receivers xmlns:spe="http://schemas.microsoft.com/sharepoint/event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96DBCD231D9C68478DCB0C1717B240D1" ma:contentTypeVersion="5" ma:contentTypeDescription="Create a new document." ma:contentTypeScope="" ma:versionID="5c84a870d19cb331c0068edbfba1eba0">
  <xsd:schema xmlns:xsd="http://www.w3.org/2001/XMLSchema" xmlns:xs="http://www.w3.org/2001/XMLSchema" xmlns:p="http://schemas.microsoft.com/office/2006/metadata/properties" xmlns:ns2="71c5aaf6-e6ce-465b-b873-5148d2a4c105" xmlns:ns3="21fa2ce2-812a-4250-b846-3397cf368d6b" xmlns:ns4="02ee4f71-31e5-46f5-994a-d07486614bbe" targetNamespace="http://schemas.microsoft.com/office/2006/metadata/properties" ma:root="true" ma:fieldsID="d4698337951808e80f107da3e9c0a9b9" ns2:_="" ns3:_="" ns4:_="">
    <xsd:import namespace="71c5aaf6-e6ce-465b-b873-5148d2a4c105"/>
    <xsd:import namespace="21fa2ce2-812a-4250-b846-3397cf368d6b"/>
    <xsd:import namespace="02ee4f71-31e5-46f5-994a-d07486614bbe"/>
    <xsd:element name="properties">
      <xsd:complexType>
        <xsd:sequence>
          <xsd:element name="documentManagement">
            <xsd:complexType>
              <xsd:all>
                <xsd:element ref="ns2:_dlc_DocId" minOccurs="0"/>
                <xsd:element ref="ns2:_dlc_DocIdUrl" minOccurs="0"/>
                <xsd:element ref="ns2:_dlc_DocIdPersistId" minOccurs="0"/>
                <xsd:element ref="ns2:HideFromDelve" minOccurs="0"/>
                <xsd:element ref="ns3:MediaServiceMetadata" minOccurs="0"/>
                <xsd:element ref="ns3:MediaServiceFastMetadata"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5aaf6-e6ce-465b-b873-5148d2a4c10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HideFromDelve" ma:index="11" nillable="true" ma:displayName="HideFromDelve" ma:default="0" ma:internalName="HideFromDel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1fa2ce2-812a-4250-b846-3397cf368d6b"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2ee4f71-31e5-46f5-994a-d07486614bb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HideFromDelve xmlns="71c5aaf6-e6ce-465b-b873-5148d2a4c105">false</HideFromDelve>
    <_dlc_DocId xmlns="71c5aaf6-e6ce-465b-b873-5148d2a4c105">B5I3P5PIPTL2-769238527-349</_dlc_DocId>
    <_dlc_DocIdUrl xmlns="71c5aaf6-e6ce-465b-b873-5148d2a4c105">
      <Url>https://nokia.sharepoint.com/sites/ASCOP/RRM/_layouts/15/DocIdRedir.aspx?ID=B5I3P5PIPTL2-769238527-349</Url>
      <Description>B5I3P5PIPTL2-769238527-349</Description>
    </_dlc_DocIdUrl>
    <SharedWithUsers xmlns="02ee4f71-31e5-46f5-994a-d07486614bbe">
      <UserInfo>
        <DisplayName>P Bhatt, Rakshesh (Nokia - IN/Bangalore)</DisplayName>
        <AccountId>24</AccountId>
        <AccountType/>
      </UserInfo>
      <UserInfo>
        <DisplayName>Nair, Suresh P. (Nokia - US/Murray Hill)</DisplayName>
        <AccountId>27</AccountId>
        <AccountType/>
      </UserInfo>
      <UserInfo>
        <DisplayName>Peinado, German (Nokia - PL/Wroclaw)</DisplayName>
        <AccountId>10</AccountId>
        <AccountType/>
      </UserInfo>
      <UserInfo>
        <DisplayName>Monshizadeh, Mehrnoosh (Nokia - FR/Paris-Saclay)</DisplayName>
        <AccountId>25</AccountId>
        <AccountType/>
      </UserInfo>
      <UserInfo>
        <DisplayName>Jagadeesan, Lalita (Nokia - US/Naperville)</DisplayName>
        <AccountId>26</AccountId>
        <AccountType/>
      </UserInfo>
      <UserInfo>
        <DisplayName>Dubus, Samuel (Nokia - FR/Paris-Saclay)</DisplayName>
        <AccountId>31</AccountId>
        <AccountType/>
      </UserInfo>
      <UserInfo>
        <DisplayName>Wild, Thorsten (Nokia - DE/Stuttgart)</DisplayName>
        <AccountId>32</AccountId>
        <AccountType/>
      </UserInfo>
      <UserInfo>
        <DisplayName>Aggarwal, Chaitanya (Nokia - DE/Munich)</DisplayName>
        <AccountId>22</AccountId>
        <AccountType/>
      </UserInfo>
      <UserInfo>
        <DisplayName>Mange, Genevieve (Nokia - DE/Stuttgart)</DisplayName>
        <AccountId>15</AccountId>
        <AccountType/>
      </UserInfo>
      <UserInfo>
        <DisplayName>Adam, Iris (Nokia - DE/Munich)</DisplayName>
        <AccountId>21</AccountId>
        <AccountType/>
      </UserInfo>
      <UserInfo>
        <DisplayName>Subramanya, Tejas (Nokia - DE/Munich)</DisplayName>
        <AccountId>12</AccountId>
        <AccountType/>
      </UserInfo>
      <UserInfo>
        <DisplayName>Ping, Jing (NSB - CN/Chengdu)</DisplayName>
        <AccountId>14</AccountId>
        <AccountType/>
      </UserInfo>
      <UserInfo>
        <DisplayName>Staufer, Markus (Nokia - DE/Munich)</DisplayName>
        <AccountId>18</AccountId>
        <AccountType/>
      </UserInfo>
      <UserInfo>
        <DisplayName>Rezaki, Ali (Nokia - DE/Munich)</DisplayName>
        <AccountId>17</AccountId>
        <AccountType/>
      </UserInfo>
      <UserInfo>
        <DisplayName>Miche, Yoan (Nokia - FI/Espoo)</DisplayName>
        <AccountId>23</AccountId>
        <AccountType/>
      </UserInfo>
    </SharedWithUsers>
  </documentManagement>
</p:properties>
</file>

<file path=customXml/itemProps1.xml><?xml version="1.0" encoding="utf-8"?>
<ds:datastoreItem xmlns:ds="http://schemas.openxmlformats.org/officeDocument/2006/customXml" ds:itemID="{70E0F470-3632-42D0-9764-703F2E69ED56}">
  <ds:schemaRefs>
    <ds:schemaRef ds:uri="Microsoft.SharePoint.Taxonomy.ContentTypeSync"/>
  </ds:schemaRefs>
</ds:datastoreItem>
</file>

<file path=customXml/itemProps2.xml><?xml version="1.0" encoding="utf-8"?>
<ds:datastoreItem xmlns:ds="http://schemas.openxmlformats.org/officeDocument/2006/customXml" ds:itemID="{AFAA94CB-963E-4198-B0C1-37A7DE8A5494}">
  <ds:schemaRefs>
    <ds:schemaRef ds:uri="http://schemas.microsoft.com/sharepoint/events"/>
  </ds:schemaRefs>
</ds:datastoreItem>
</file>

<file path=customXml/itemProps3.xml><?xml version="1.0" encoding="utf-8"?>
<ds:datastoreItem xmlns:ds="http://schemas.openxmlformats.org/officeDocument/2006/customXml" ds:itemID="{096C3311-4FF2-4EFC-BA73-B86B9552A70D}">
  <ds:schemaRefs>
    <ds:schemaRef ds:uri="http://schemas.microsoft.com/sharepoint/v3/contenttype/forms"/>
  </ds:schemaRefs>
</ds:datastoreItem>
</file>

<file path=customXml/itemProps4.xml><?xml version="1.0" encoding="utf-8"?>
<ds:datastoreItem xmlns:ds="http://schemas.openxmlformats.org/officeDocument/2006/customXml" ds:itemID="{0338A473-30EC-40D2-B172-6BA0B76153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c5aaf6-e6ce-465b-b873-5148d2a4c105"/>
    <ds:schemaRef ds:uri="21fa2ce2-812a-4250-b846-3397cf368d6b"/>
    <ds:schemaRef ds:uri="02ee4f71-31e5-46f5-994a-d07486614b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6DB91F60-6989-4BF1-B137-AC328866AFB5}">
  <ds:schemaRefs>
    <ds:schemaRef ds:uri="02ee4f71-31e5-46f5-994a-d07486614bbe"/>
    <ds:schemaRef ds:uri="http://purl.org/dc/dcmitype/"/>
    <ds:schemaRef ds:uri="http://purl.org/dc/terms/"/>
    <ds:schemaRef ds:uri="71c5aaf6-e6ce-465b-b873-5148d2a4c105"/>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http://schemas.microsoft.com/office/infopath/2007/PartnerControls"/>
    <ds:schemaRef ds:uri="21fa2ce2-812a-4250-b846-3397cf368d6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presentation</Template>
  <TotalTime>0</TotalTime>
  <Words>1704</Words>
  <Application>Microsoft Office PowerPoint</Application>
  <PresentationFormat>On-screen Show (16:9)</PresentationFormat>
  <Paragraphs>123</Paragraphs>
  <Slides>10</Slides>
  <Notes>0</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10</vt:i4>
      </vt:variant>
    </vt:vector>
  </HeadingPairs>
  <TitlesOfParts>
    <vt:vector size="23" baseType="lpstr">
      <vt:lpstr>Arial</vt:lpstr>
      <vt:lpstr>Calibri</vt:lpstr>
      <vt:lpstr>Nokia Pure Headline Light</vt:lpstr>
      <vt:lpstr>Nokia Pure Headline Ultra Light</vt:lpstr>
      <vt:lpstr>Nokia Pure Text</vt:lpstr>
      <vt:lpstr>Nokia Pure Text Light</vt:lpstr>
      <vt:lpstr>1 White Master</vt:lpstr>
      <vt:lpstr>2.0 High Level Master</vt:lpstr>
      <vt:lpstr>3.0 White Title Slide</vt:lpstr>
      <vt:lpstr>4.0 Blue Title Slide</vt:lpstr>
      <vt:lpstr>5.0 Colored background</vt:lpstr>
      <vt:lpstr>6.0 Blue End Slide</vt:lpstr>
      <vt:lpstr>7.0 White End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cp:revision>
  <dcterms:created xsi:type="dcterms:W3CDTF">2020-05-29T11:37:53Z</dcterms:created>
  <dcterms:modified xsi:type="dcterms:W3CDTF">2022-01-12T08:57:04Z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0x01010096DBCD231D9C68478DCB0C1717B240D1</vt:lpwstr>
  </property>
  <property fmtid="{D5CDD505-2E9C-101B-9397-08002B2CF9AE}" pid="3" name="_dlc_DocIdItemGuid">
    <vt:lpwstr>ca65837b-880c-454c-b8ab-ede249eecda5</vt:lpwstr>
  </property>
</Properties>
</file>