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2A6EA8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96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</a:t>
            </a:r>
            <a:r>
              <a:rPr lang="en-GB" altLang="zh-CN" dirty="0" err="1"/>
              <a:t>FS_Sensing_SEC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2000" b="1" dirty="0"/>
              <a:t>Henry Leung</a:t>
            </a:r>
            <a:r>
              <a:rPr lang="en-US" altLang="en-US" sz="2000" b="1" dirty="0"/>
              <a:t>(Xiaomi)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     </a:t>
            </a:r>
            <a:r>
              <a:rPr lang="en-US" sz="2000" b="1" dirty="0"/>
              <a:t>   Leyi Zhang(ZTE)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89" y="1124075"/>
            <a:ext cx="8332419" cy="5273395"/>
          </a:xfrm>
        </p:spPr>
        <p:txBody>
          <a:bodyPr wrap="square" rIns="90000" numCol="1"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SA3#123 meeting:</a:t>
            </a:r>
            <a:endParaRPr lang="en-GB" altLang="zh-CN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Two new key issues were approved.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</a:rPr>
              <a:t>KI#1 was updated and 10 new Solutions were approved.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 update, KI#2 update, intermediate conclusion for KI#1, </a:t>
            </a:r>
          </a:p>
          <a:p>
            <a:pPr marL="285750" lvl="1" indent="0">
              <a:buNone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        and 3 new key issues were approved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Conclude KI#1 and KI#2 based on SA2 progress.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 new key issues approved in the SA3#125 meeting.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FS_Sensing_SEC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869242"/>
              </p:ext>
            </p:extLst>
          </p:nvPr>
        </p:nvGraphicFramePr>
        <p:xfrm>
          <a:off x="844883" y="1601662"/>
          <a:ext cx="5851750" cy="1404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 Dependency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Objective #1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3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Maybe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Self-contained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Objective #2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0.5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Maybe</a:t>
                      </a:r>
                      <a:endParaRPr lang="en-IN" altLang="zh-C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I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Dependent on Objective #1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81341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33.777 v0.3.0 currently includes 5 KIs and 10 solutions.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Depends on SA2 progress.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>
                <a:solidFill>
                  <a:srgbClr val="FF0000"/>
                </a:solidFill>
              </a:rPr>
              <a:t>FS_Sensing_SEC</a:t>
            </a:r>
            <a:r>
              <a:rPr lang="en-US" sz="2000" dirty="0">
                <a:solidFill>
                  <a:srgbClr val="FF0000"/>
                </a:solidFill>
              </a:rPr>
              <a:t>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75886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and Privacy Aspects of Integrated Sensing and Communication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FS_Sensing_SEC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Evaluation for existing solutions.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Solutions for existing key issues.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Conclusions.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Depends on SA2 progress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–1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2.5 TUs for study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1 TU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>
                <a:solidFill>
                  <a:srgbClr val="FF0000"/>
                </a:solidFill>
              </a:rPr>
              <a:t>FS_Sensing_SEC</a:t>
            </a:r>
            <a:r>
              <a:rPr lang="en-US" sz="2000" dirty="0">
                <a:solidFill>
                  <a:srgbClr val="FF0000"/>
                </a:solidFill>
              </a:rPr>
              <a:t>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319</Words>
  <Application>Microsoft Office PowerPoint</Application>
  <PresentationFormat>全屏显示(4:3)</PresentationFormat>
  <Paragraphs>96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‘FS_Sensing_SEC’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</cp:lastModifiedBy>
  <cp:revision>1375</cp:revision>
  <dcterms:created xsi:type="dcterms:W3CDTF">2008-08-30T09:32:00Z</dcterms:created>
  <dcterms:modified xsi:type="dcterms:W3CDTF">2025-12-01T07:42:45Z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  <property fmtid="{D5CDD505-2E9C-101B-9397-08002B2CF9AE}" pid="15" name="CWM24f12aa0cdcd11f0800025ea000024ea">
    <vt:lpwstr>CWMtLSiQNkwx911zH5lYWZQr31ZAqjFU2MmjJshscpyC0YERXNSilLRa5nEXgIe2//O7WGjq4dSk1Ks0+bRbiPY4Q==</vt:lpwstr>
  </property>
  <property fmtid="{D5CDD505-2E9C-101B-9397-08002B2CF9AE}" pid="16" name="fileWhereFroms">
    <vt:lpwstr>PpjeLB1gRN0lwrPqMaCTkpvEr0Ta4VHJvXjutABSvrcv1rulvcf5lSlHUcR+kb6zVuBAld4wcgky/uBX34ZUAdUEksnD3lDQ71erFLaYonmL1Kex5PfDuKQOg5o6epURdpi6N38zPnv/oqtS4Nu2HbEPf8FbNUjVMhGCsO7KMLtbFHA3R2vS31FT3sOGBOYaVuHxow6xLVLWgoHvcbMG8w==</vt:lpwstr>
  </property>
</Properties>
</file>