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505" autoAdjust="0"/>
    <p:restoredTop sz="94980" autoAdjust="0"/>
  </p:normalViewPr>
  <p:slideViewPr>
    <p:cSldViewPr snapToGrid="0">
      <p:cViewPr varScale="1">
        <p:scale>
          <a:sx n="127" d="100"/>
          <a:sy n="127" d="100"/>
        </p:scale>
        <p:origin x="1368" y="184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4592" y="20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11/28/25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11/28/25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2025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FS_SCAS_CP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Markus Hanhisalo (Ericsson)</a:t>
            </a:r>
            <a:r>
              <a:rPr lang="en-GB" sz="1800" b="1" dirty="0">
                <a:latin typeface="Arial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References, assumptions, assets,  threats and test cases were approved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1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pCR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was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to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update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one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test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case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agreement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of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the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conclusion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fi-FI" sz="1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pCR</a:t>
            </a:r>
            <a:r>
              <a:rPr lang="fi-FI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Aim is to conclude the study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Propose and agree a WID and start the normative work (create test cases for container-based products)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‘FS_SCAS_CP’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363621"/>
              </p:ext>
            </p:extLst>
          </p:nvPr>
        </p:nvGraphicFramePr>
        <p:xfrm>
          <a:off x="844883" y="1601662"/>
          <a:ext cx="5851750" cy="1143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1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0,5</a:t>
                      </a: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0,5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No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33.730 v0.3.0 </a:t>
            </a:r>
            <a:r>
              <a:rPr lang="de-DE" altLang="de-DE" sz="1400" dirty="0" err="1"/>
              <a:t>is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only</a:t>
            </a:r>
            <a:r>
              <a:rPr lang="de-DE" altLang="de-DE" sz="1400" dirty="0"/>
              <a:t> </a:t>
            </a:r>
            <a:r>
              <a:rPr lang="de-DE" altLang="de-DE" sz="1400" dirty="0" err="1"/>
              <a:t>missing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the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conclusion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the</a:t>
            </a:r>
            <a:r>
              <a:rPr lang="de-DE" altLang="de-DE" sz="1400" dirty="0"/>
              <a:t> </a:t>
            </a:r>
            <a:r>
              <a:rPr lang="de-DE" altLang="de-DE" sz="1400" dirty="0" err="1"/>
              <a:t>study</a:t>
            </a:r>
            <a:r>
              <a:rPr lang="de-DE" altLang="de-DE" sz="1400" dirty="0"/>
              <a:t>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Conclusion of the study and whether to create a new SCAS TS for container-based products or include test cases to TS 33.527, Security Assurance Specification (SCAS) for 3GPP virtualized network products 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‘‘FS_SCAS_CP‘‘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287270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Assurance Specification (SCAS) for Container-based Product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‘FS_SCAS_CP’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Sep-2026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whether to create a new SCAS TS for container-based products or include test cases to TS 33.527, Security Assurance Specification (SCAS) for 3GPP virtualized network products. Issue is that TS name can not be changed to include container-based products and TS would need overall many changes to incorporate container-based products SCAS.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i-FI" sz="1400" dirty="0" err="1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– 0.25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2.25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.25 TUs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SA3#126: Plan to conclude the study and propose WID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SA3#129: plan to complete the 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‘‘FS_SCAS_CP‘‘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365</Words>
  <Application>Microsoft Macintosh PowerPoint</Application>
  <PresentationFormat>On-screen Show (4:3)</PresentationFormat>
  <Paragraphs>88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‘FS_SCAS_CP’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Markus Hanhisalo</cp:lastModifiedBy>
  <cp:revision>1350</cp:revision>
  <dcterms:created xsi:type="dcterms:W3CDTF">2008-08-30T09:32:00Z</dcterms:created>
  <dcterms:modified xsi:type="dcterms:W3CDTF">2025-11-28T11:20:14Z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