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64" d="100"/>
          <a:sy n="164" d="100"/>
        </p:scale>
        <p:origin x="1572" y="138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11/27/2025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11/27/2025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/>
              <a:t>FS_IMSRE_SEC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Rohini Rajendran (Samsung)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1 </a:t>
            </a:r>
            <a:r>
              <a:rPr lang="en-GB" sz="1400" dirty="0" err="1">
                <a:latin typeface="Calibri" panose="020F0502020204030204" pitchFamily="34" charset="0"/>
                <a:ea typeface="Calibri" panose="020F0502020204030204" pitchFamily="34" charset="0"/>
              </a:rPr>
              <a:t>pCR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 agreed on scope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Was not included in agenda as SA3 waits for CT4 to progress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Request to be part of the agenda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Open for Key issue proposals (if any) based on CT4 progress and solution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‘FS_IMSRE_SEC’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671774"/>
              </p:ext>
            </p:extLst>
          </p:nvPr>
        </p:nvGraphicFramePr>
        <p:xfrm>
          <a:off x="844883" y="160166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2.5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0.5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Yes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33.768 v0.1.9 currently includes only scope of the study. </a:t>
            </a:r>
            <a:endParaRPr lang="en-IN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Depends on CT4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Study would progress only if there is security implications from solution(s) concluded in CT4 to resolve the number of failure scenarios at the P-CSCF.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From current observation on solutions in TR 29.867, there seems to be no direct security implications.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‘‘FS_IMSRE_SEC‘‘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60672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1090015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for IMS resiliency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‘FS_IMSRE_SEC’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Discussion on key issues are yet to start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Depends on CT4 progress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SA3#124 - 0.25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SA3#125 - None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2.75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.5 TUs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SA3#127/SA3#128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‘‘FS_IMSRE_SEC‘‘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306</Words>
  <Application>Microsoft Office PowerPoint</Application>
  <PresentationFormat>On-screen Show (4:3)</PresentationFormat>
  <Paragraphs>84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‘FS_IMSRE_SEC’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v4</cp:lastModifiedBy>
  <cp:revision>1348</cp:revision>
  <dcterms:created xsi:type="dcterms:W3CDTF">2008-08-30T09:32:00Z</dcterms:created>
  <dcterms:modified xsi:type="dcterms:W3CDTF">2025-11-27T11:27:14Z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