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2" r:id="rId4"/>
    <p:sldId id="794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77" d="100"/>
          <a:sy n="77" d="100"/>
        </p:scale>
        <p:origin x="614" y="41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12/2/2025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12/2/2025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‘</a:t>
            </a:r>
            <a:r>
              <a:rPr lang="en-IN" dirty="0"/>
              <a:t>FS_CAPIF_Ph4_SEC</a:t>
            </a:r>
            <a:r>
              <a:rPr lang="fr-FR" dirty="0"/>
              <a:t>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 err="1"/>
              <a:t>Weiyin</a:t>
            </a:r>
            <a:r>
              <a:rPr lang="en-US" altLang="en-US" sz="2000" b="1" dirty="0"/>
              <a:t> Zhang (Chinatelecom)</a:t>
            </a:r>
            <a:r>
              <a:rPr lang="en-GB" sz="1800" b="1" dirty="0">
                <a:latin typeface="Arial" charset="0"/>
              </a:rPr>
              <a:t>	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 numCol="1"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SA3#124 meeting: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</a:rPr>
              <a:t>Progressed aspects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: Scope, architecture and 4 key issues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SA3#125 meeting:</a:t>
            </a:r>
            <a:endParaRPr lang="en-CA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altLang="zh-CN" sz="1400" b="1" dirty="0">
                <a:latin typeface="Calibri" panose="020F0502020204030204" pitchFamily="34" charset="0"/>
                <a:ea typeface="Calibri" panose="020F0502020204030204" pitchFamily="34" charset="0"/>
              </a:rPr>
              <a:t>Progressed aspects</a:t>
            </a:r>
            <a:r>
              <a:rPr lang="en-GB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 Solutions to KI#1,2,3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126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(upcoming)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b="1" dirty="0">
                <a:latin typeface="Calibri" panose="020F0502020204030204" pitchFamily="34" charset="0"/>
                <a:ea typeface="Times New Roman" panose="02020603050405020304" pitchFamily="18" charset="0"/>
              </a:rPr>
              <a:t>Focus to achieve</a:t>
            </a: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: Solutions update, new solutions and solution evaluation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</a:rPr>
              <a:t>In SA3#</a:t>
            </a:r>
            <a:r>
              <a:rPr lang="en-US" altLang="zh-CN" sz="1800" dirty="0">
                <a:latin typeface="Calibri" panose="020F0502020204030204" pitchFamily="34" charset="0"/>
              </a:rPr>
              <a:t>127</a:t>
            </a:r>
            <a:r>
              <a:rPr lang="en-CA" altLang="zh-CN" sz="1800" dirty="0">
                <a:latin typeface="Calibri" panose="020F0502020204030204" pitchFamily="34" charset="0"/>
              </a:rPr>
              <a:t>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b="1" dirty="0">
                <a:latin typeface="Calibri" panose="020F0502020204030204" pitchFamily="34" charset="0"/>
              </a:rPr>
              <a:t>Focus to achieve</a:t>
            </a:r>
            <a:r>
              <a:rPr lang="en-CA" altLang="zh-CN" sz="1400" dirty="0">
                <a:latin typeface="Calibri" panose="020F0502020204030204" pitchFamily="34" charset="0"/>
              </a:rPr>
              <a:t>: Solution evaluation and conclusion, Initiate WID</a:t>
            </a:r>
          </a:p>
          <a:p>
            <a:pPr marL="342900" lvl="1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+mn-ea"/>
                <a:cs typeface="+mn-cs"/>
              </a:rPr>
              <a:t>In SA3#</a:t>
            </a:r>
            <a:r>
              <a:rPr lang="en-US" altLang="zh-CN" sz="1800" dirty="0">
                <a:latin typeface="Calibri" panose="020F0502020204030204" pitchFamily="34" charset="0"/>
                <a:ea typeface="+mn-ea"/>
                <a:cs typeface="+mn-cs"/>
              </a:rPr>
              <a:t>128</a:t>
            </a:r>
            <a:r>
              <a:rPr lang="en-CA" altLang="zh-CN" sz="1800" dirty="0">
                <a:latin typeface="Calibri" panose="020F0502020204030204" pitchFamily="34" charset="0"/>
                <a:ea typeface="+mn-ea"/>
                <a:cs typeface="+mn-cs"/>
              </a:rPr>
              <a:t>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</a:rPr>
              <a:t>Send TR for Info/Approval</a:t>
            </a:r>
          </a:p>
          <a:p>
            <a:pPr marL="285750" lvl="1" indent="0">
              <a:buNone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‘FS_CAPIF_Ph4_SEC’ overall plan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FF1D50C-795A-44E4-8417-97608F019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494559"/>
              </p:ext>
            </p:extLst>
          </p:nvPr>
        </p:nvGraphicFramePr>
        <p:xfrm>
          <a:off x="844883" y="1488252"/>
          <a:ext cx="5851750" cy="10337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0">
                  <a:extLst>
                    <a:ext uri="{9D8B030D-6E8A-4147-A177-3AD203B41FA5}">
                      <a16:colId xmlns:a16="http://schemas.microsoft.com/office/drawing/2014/main" val="64587075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74009827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207256359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311276557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978317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Work Task ID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TU Estimate</a:t>
                      </a:r>
                      <a:endParaRPr lang="en-IN" sz="120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(Study)</a:t>
                      </a:r>
                      <a:endParaRPr lang="en-IN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(Normative)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RAN/SA2 Dependency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(Yes/No/Maybe)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Inter Work Tasks Dependency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240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2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1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27831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half" idx="2"/>
          </p:nvPr>
        </p:nvSpPr>
        <p:spPr>
          <a:xfrm>
            <a:off x="301625" y="21520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de-DE" altLang="de-DE" sz="1400" dirty="0"/>
              <a:t>TR 33.700-23 v0.2.0 contains the following aspects:</a:t>
            </a:r>
          </a:p>
          <a:p>
            <a:pPr lvl="2">
              <a:spcBef>
                <a:spcPts val="0"/>
              </a:spcBef>
              <a:spcAft>
                <a:spcPts val="300"/>
              </a:spcAft>
              <a:defRPr/>
            </a:pPr>
            <a:r>
              <a:rPr lang="de-DE" altLang="de-DE" sz="1200" dirty="0"/>
              <a:t>High-level architectures;</a:t>
            </a:r>
          </a:p>
          <a:p>
            <a:pPr lvl="2">
              <a:spcBef>
                <a:spcPts val="0"/>
              </a:spcBef>
              <a:spcAft>
                <a:spcPts val="300"/>
              </a:spcAft>
              <a:defRPr/>
            </a:pPr>
            <a:r>
              <a:rPr lang="de-DE" altLang="de-DE" sz="1200" dirty="0"/>
              <a:t>4 Kye issues:</a:t>
            </a:r>
          </a:p>
          <a:p>
            <a:pPr lvl="2">
              <a:spcBef>
                <a:spcPts val="0"/>
              </a:spcBef>
              <a:spcAft>
                <a:spcPts val="300"/>
              </a:spcAft>
              <a:defRPr/>
            </a:pPr>
            <a:r>
              <a:rPr lang="de-DE" altLang="de-DE" sz="1200" dirty="0"/>
              <a:t>11 Solutions</a:t>
            </a:r>
            <a:endParaRPr lang="en-IN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400" dirty="0"/>
              <a:t>KI#4 </a:t>
            </a:r>
            <a:r>
              <a:rPr lang="en-US" sz="1400" dirty="0"/>
              <a:t>depends on SA6 study progress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Issues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dirty="0"/>
              <a:t>Only when the procedures for credentials unavailability are stable in SA6, security study for </a:t>
            </a:r>
            <a:r>
              <a:rPr lang="en-GB" altLang="zh-CN" sz="1400" dirty="0"/>
              <a:t>this issue (i.e., KI#4 </a:t>
            </a:r>
            <a:r>
              <a:rPr lang="en-US" altLang="zh-CN" sz="1400" dirty="0"/>
              <a:t>security aspects of Credentials unavailability</a:t>
            </a:r>
            <a:r>
              <a:rPr lang="en-GB" altLang="zh-CN" sz="1400" dirty="0"/>
              <a:t>) can be progressed</a:t>
            </a:r>
            <a:r>
              <a:rPr lang="en-GB" sz="14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400" dirty="0"/>
              <a:t>None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‘‘FS_CAPIF_Ph4_SEC‘‘ status after SA3#125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617545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32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6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1090023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CAPIF Phase 4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‘FS_CAPIF_Ph4_SEC’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Rel-20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Dec-2026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33.700-23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half" idx="1"/>
          </p:nvPr>
        </p:nvSpPr>
        <p:spPr>
          <a:xfrm>
            <a:off x="454315" y="964151"/>
            <a:ext cx="8554481" cy="5401815"/>
          </a:xfrm>
        </p:spPr>
        <p:txBody>
          <a:bodyPr/>
          <a:lstStyle/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SA3#124 - 0.5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SA3#125 – 0.5 TU</a:t>
            </a:r>
            <a:endParaRPr lang="en-GB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Study: 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Normative: 1 TU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TUs to be requested for the upcoming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dirty="0"/>
              <a:t>.5 TUs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endParaRPr lang="de-DE" sz="1600" b="1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for completion</a:t>
            </a:r>
            <a:endParaRPr lang="de-DE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400" dirty="0">
                <a:sym typeface="+mn-ea"/>
              </a:rPr>
              <a:t>Planned to close the study by SA3#128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2" name="TextBox 9">
            <a:extLst>
              <a:ext uri="{FF2B5EF4-FFF2-40B4-BE49-F238E27FC236}">
                <a16:creationId xmlns:a16="http://schemas.microsoft.com/office/drawing/2014/main" id="{82D8A40C-3374-A707-57F5-5B6D4502992E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‘‘FS_CAPIF_Ph4_SEC‘‘ status after SA3#125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</TotalTime>
  <Words>318</Words>
  <Application>Microsoft Office PowerPoint</Application>
  <PresentationFormat>全屏显示(4:3)</PresentationFormat>
  <Paragraphs>85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‘FS_CAPIF_Ph4_SEC’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Chinatelecom-r1</cp:lastModifiedBy>
  <cp:revision>1351</cp:revision>
  <dcterms:created xsi:type="dcterms:W3CDTF">2008-08-30T09:32:00Z</dcterms:created>
  <dcterms:modified xsi:type="dcterms:W3CDTF">2025-12-02T07:16:28Z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</Properties>
</file>