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505" autoAdjust="0"/>
    <p:restoredTop sz="94980" autoAdjust="0"/>
  </p:normalViewPr>
  <p:slideViewPr>
    <p:cSldViewPr snapToGrid="0">
      <p:cViewPr varScale="1">
        <p:scale>
          <a:sx n="113" d="100"/>
          <a:sy n="113" d="100"/>
        </p:scale>
        <p:origin x="1218" y="10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4592" y="20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FS_BSP4SBA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Imran Saleem (Huawei)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TR Skeleton was approved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33 BSP from RFC’s 8725 and 9700.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Most of the BSP were captured with EN.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 agreement on the conclusion.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Aim is to conclude the study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To be Sent for information approval.</a:t>
            </a: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‘FS_BSP4SBA’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30932"/>
              </p:ext>
            </p:extLst>
          </p:nvPr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No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</a:t>
            </a:r>
            <a:r>
              <a:rPr lang="en-GB" sz="1400" dirty="0"/>
              <a:t>33.755 V0.2.0 </a:t>
            </a:r>
            <a:r>
              <a:rPr lang="de-DE" sz="1400" dirty="0"/>
              <a:t>has 33 best security practice clause and most of them have EN captured in various section i.e </a:t>
            </a:r>
            <a:r>
              <a:rPr lang="fi-FI" sz="1400" dirty="0"/>
              <a:t>description, usage and assessment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‘‘FS_BSP4SBA‘‘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49257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best security practice for 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‘FS_BSP4SBA’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March-2026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Resolve the EN from Clause, description, usage and assessment.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i-FI" sz="1400" dirty="0" err="1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2.0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0.5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SA3#126: Plan to conclude the study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‘‘FS_BSP4SBA‘‘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264</Words>
  <Application>Microsoft Office PowerPoint</Application>
  <PresentationFormat>On-screen Show (4:3)</PresentationFormat>
  <Paragraphs>82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‘FS_BSP4SBA’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 - Editor</cp:lastModifiedBy>
  <cp:revision>1354</cp:revision>
  <dcterms:created xsi:type="dcterms:W3CDTF">2008-08-30T09:32:00Z</dcterms:created>
  <dcterms:modified xsi:type="dcterms:W3CDTF">2025-12-01T10:30:15Z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