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27" d="100"/>
          <a:sy n="127" d="100"/>
        </p:scale>
        <p:origin x="828" y="114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仲野 有登" userId="9e40874b-b805-4e07-888c-48d147e9383f" providerId="ADAL" clId="{56CD750D-03FF-4EF7-B8FB-28AE2AC194C2}"/>
    <pc:docChg chg="modSld">
      <pc:chgData name="仲野 有登" userId="9e40874b-b805-4e07-888c-48d147e9383f" providerId="ADAL" clId="{56CD750D-03FF-4EF7-B8FB-28AE2AC194C2}" dt="2025-12-01T04:30:58.404" v="9" actId="20577"/>
      <pc:docMkLst>
        <pc:docMk/>
      </pc:docMkLst>
      <pc:sldChg chg="modSp mod">
        <pc:chgData name="仲野 有登" userId="9e40874b-b805-4e07-888c-48d147e9383f" providerId="ADAL" clId="{56CD750D-03FF-4EF7-B8FB-28AE2AC194C2}" dt="2025-12-01T04:30:45.469" v="4" actId="207"/>
        <pc:sldMkLst>
          <pc:docMk/>
          <pc:sldMk cId="0" sldId="792"/>
        </pc:sldMkLst>
        <pc:spChg chg="mod">
          <ac:chgData name="仲野 有登" userId="9e40874b-b805-4e07-888c-48d147e9383f" providerId="ADAL" clId="{56CD750D-03FF-4EF7-B8FB-28AE2AC194C2}" dt="2025-12-01T04:30:45.469" v="4" actId="207"/>
          <ac:spMkLst>
            <pc:docMk/>
            <pc:sldMk cId="0" sldId="792"/>
            <ac:spMk id="9" creationId="{00000000-0000-0000-0000-000000000000}"/>
          </ac:spMkLst>
        </pc:spChg>
      </pc:sldChg>
      <pc:sldChg chg="modSp mod">
        <pc:chgData name="仲野 有登" userId="9e40874b-b805-4e07-888c-48d147e9383f" providerId="ADAL" clId="{56CD750D-03FF-4EF7-B8FB-28AE2AC194C2}" dt="2025-12-01T04:30:58.404" v="9" actId="20577"/>
        <pc:sldMkLst>
          <pc:docMk/>
          <pc:sldMk cId="0" sldId="794"/>
        </pc:sldMkLst>
        <pc:spChg chg="mod">
          <ac:chgData name="仲野 有登" userId="9e40874b-b805-4e07-888c-48d147e9383f" providerId="ADAL" clId="{56CD750D-03FF-4EF7-B8FB-28AE2AC194C2}" dt="2025-12-01T04:30:58.404" v="9" actId="20577"/>
          <ac:spMkLst>
            <pc:docMk/>
            <pc:sldMk cId="0" sldId="794"/>
            <ac:spMk id="5" creationId="{00000000-0000-0000-0000-000000000000}"/>
          </ac:spMkLst>
        </pc:spChg>
      </pc:sldChg>
    </pc:docChg>
  </pc:docChgLst>
  <pc:docChgLst>
    <pc:chgData name="仲野 有登" userId="9e40874b-b805-4e07-888c-48d147e9383f" providerId="ADAL" clId="{7A1F7900-1AAC-4EAE-BA28-01ECAEBA12D3}"/>
    <pc:docChg chg="undo custSel modSld">
      <pc:chgData name="仲野 有登" userId="9e40874b-b805-4e07-888c-48d147e9383f" providerId="ADAL" clId="{7A1F7900-1AAC-4EAE-BA28-01ECAEBA12D3}" dt="2025-11-28T07:50:00.459" v="726" actId="20577"/>
      <pc:docMkLst>
        <pc:docMk/>
      </pc:docMkLst>
      <pc:sldChg chg="modSp mod">
        <pc:chgData name="仲野 有登" userId="9e40874b-b805-4e07-888c-48d147e9383f" providerId="ADAL" clId="{7A1F7900-1AAC-4EAE-BA28-01ECAEBA12D3}" dt="2025-11-28T07:42:49.014" v="674" actId="20577"/>
        <pc:sldMkLst>
          <pc:docMk/>
          <pc:sldMk cId="0" sldId="303"/>
        </pc:sldMkLst>
        <pc:spChg chg="mod">
          <ac:chgData name="仲野 有登" userId="9e40874b-b805-4e07-888c-48d147e9383f" providerId="ADAL" clId="{7A1F7900-1AAC-4EAE-BA28-01ECAEBA12D3}" dt="2025-11-28T07:23:50.437" v="21" actId="20577"/>
          <ac:spMkLst>
            <pc:docMk/>
            <pc:sldMk cId="0" sldId="303"/>
            <ac:spMk id="12" creationId="{00000000-0000-0000-0000-000000000000}"/>
          </ac:spMkLst>
        </pc:spChg>
        <pc:spChg chg="mod">
          <ac:chgData name="仲野 有登" userId="9e40874b-b805-4e07-888c-48d147e9383f" providerId="ADAL" clId="{7A1F7900-1AAC-4EAE-BA28-01ECAEBA12D3}" dt="2025-11-28T07:42:49.014" v="674" actId="20577"/>
          <ac:spMkLst>
            <pc:docMk/>
            <pc:sldMk cId="0" sldId="303"/>
            <ac:spMk id="13" creationId="{00000000-0000-0000-0000-000000000000}"/>
          </ac:spMkLst>
        </pc:spChg>
      </pc:sldChg>
      <pc:sldChg chg="modSp mod">
        <pc:chgData name="仲野 有登" userId="9e40874b-b805-4e07-888c-48d147e9383f" providerId="ADAL" clId="{7A1F7900-1AAC-4EAE-BA28-01ECAEBA12D3}" dt="2025-11-28T07:50:00.459" v="726" actId="20577"/>
        <pc:sldMkLst>
          <pc:docMk/>
          <pc:sldMk cId="0" sldId="792"/>
        </pc:sldMkLst>
        <pc:spChg chg="mod">
          <ac:chgData name="仲野 有登" userId="9e40874b-b805-4e07-888c-48d147e9383f" providerId="ADAL" clId="{7A1F7900-1AAC-4EAE-BA28-01ECAEBA12D3}" dt="2025-11-28T07:42:19.171" v="672" actId="20577"/>
          <ac:spMkLst>
            <pc:docMk/>
            <pc:sldMk cId="0" sldId="792"/>
            <ac:spMk id="9" creationId="{00000000-0000-0000-0000-000000000000}"/>
          </ac:spMkLst>
        </pc:spChg>
        <pc:spChg chg="mod">
          <ac:chgData name="仲野 有登" userId="9e40874b-b805-4e07-888c-48d147e9383f" providerId="ADAL" clId="{7A1F7900-1AAC-4EAE-BA28-01ECAEBA12D3}" dt="2025-11-28T07:27:11.756" v="149" actId="20577"/>
          <ac:spMkLst>
            <pc:docMk/>
            <pc:sldMk cId="0" sldId="792"/>
            <ac:spMk id="10" creationId="{AA3F033D-2F5F-4BA9-884E-0224675AD20F}"/>
          </ac:spMkLst>
        </pc:spChg>
        <pc:graphicFrameChg chg="mod modGraphic">
          <ac:chgData name="仲野 有登" userId="9e40874b-b805-4e07-888c-48d147e9383f" providerId="ADAL" clId="{7A1F7900-1AAC-4EAE-BA28-01ECAEBA12D3}" dt="2025-11-28T07:50:00.459" v="726" actId="20577"/>
          <ac:graphicFrameMkLst>
            <pc:docMk/>
            <pc:sldMk cId="0" sldId="792"/>
            <ac:graphicFrameMk id="11" creationId="{2CC3822B-8EE6-43D0-AD7D-D7B78ECF3BE1}"/>
          </ac:graphicFrameMkLst>
        </pc:graphicFrameChg>
      </pc:sldChg>
      <pc:sldChg chg="modSp mod">
        <pc:chgData name="仲野 有登" userId="9e40874b-b805-4e07-888c-48d147e9383f" providerId="ADAL" clId="{7A1F7900-1AAC-4EAE-BA28-01ECAEBA12D3}" dt="2025-11-28T07:44:45.937" v="707" actId="20577"/>
        <pc:sldMkLst>
          <pc:docMk/>
          <pc:sldMk cId="0" sldId="793"/>
        </pc:sldMkLst>
        <pc:spChg chg="mod">
          <ac:chgData name="仲野 有登" userId="9e40874b-b805-4e07-888c-48d147e9383f" providerId="ADAL" clId="{7A1F7900-1AAC-4EAE-BA28-01ECAEBA12D3}" dt="2025-11-28T07:44:45.937" v="707" actId="20577"/>
          <ac:spMkLst>
            <pc:docMk/>
            <pc:sldMk cId="0" sldId="793"/>
            <ac:spMk id="8" creationId="{00000000-0000-0000-0000-000000000000}"/>
          </ac:spMkLst>
        </pc:spChg>
        <pc:spChg chg="mod">
          <ac:chgData name="仲野 有登" userId="9e40874b-b805-4e07-888c-48d147e9383f" providerId="ADAL" clId="{7A1F7900-1AAC-4EAE-BA28-01ECAEBA12D3}" dt="2025-11-28T07:24:29.067" v="89" actId="20577"/>
          <ac:spMkLst>
            <pc:docMk/>
            <pc:sldMk cId="0" sldId="793"/>
            <ac:spMk id="10" creationId="{A6A27327-DB1C-4EF3-8FA2-A10DF7DB2B50}"/>
          </ac:spMkLst>
        </pc:spChg>
        <pc:graphicFrameChg chg="modGraphic">
          <ac:chgData name="仲野 有登" userId="9e40874b-b805-4e07-888c-48d147e9383f" providerId="ADAL" clId="{7A1F7900-1AAC-4EAE-BA28-01ECAEBA12D3}" dt="2025-11-28T07:43:12.259" v="675" actId="2711"/>
          <ac:graphicFrameMkLst>
            <pc:docMk/>
            <pc:sldMk cId="0" sldId="793"/>
            <ac:graphicFrameMk id="4" creationId="{7FF1D50C-795A-44E4-8417-97608F019D3C}"/>
          </ac:graphicFrameMkLst>
        </pc:graphicFrameChg>
      </pc:sldChg>
      <pc:sldChg chg="modSp mod">
        <pc:chgData name="仲野 有登" userId="9e40874b-b805-4e07-888c-48d147e9383f" providerId="ADAL" clId="{7A1F7900-1AAC-4EAE-BA28-01ECAEBA12D3}" dt="2025-11-28T07:46:08.559" v="718" actId="20577"/>
        <pc:sldMkLst>
          <pc:docMk/>
          <pc:sldMk cId="0" sldId="794"/>
        </pc:sldMkLst>
        <pc:spChg chg="mod">
          <ac:chgData name="仲野 有登" userId="9e40874b-b805-4e07-888c-48d147e9383f" providerId="ADAL" clId="{7A1F7900-1AAC-4EAE-BA28-01ECAEBA12D3}" dt="2025-11-28T07:46:08.559" v="718" actId="20577"/>
          <ac:spMkLst>
            <pc:docMk/>
            <pc:sldMk cId="0" sldId="794"/>
            <ac:spMk id="5" creationId="{00000000-0000-0000-0000-000000000000}"/>
          </ac:spMkLst>
        </pc:spChg>
        <pc:spChg chg="mod">
          <ac:chgData name="仲野 有登" userId="9e40874b-b805-4e07-888c-48d147e9383f" providerId="ADAL" clId="{7A1F7900-1AAC-4EAE-BA28-01ECAEBA12D3}" dt="2025-11-28T07:27:30.442" v="162" actId="20577"/>
          <ac:spMkLst>
            <pc:docMk/>
            <pc:sldMk cId="0" sldId="794"/>
            <ac:spMk id="6" creationId="{AA3F033D-2F5F-4BA9-884E-0224675AD20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</a:t>
            </a:r>
            <a:r>
              <a:rPr lang="en-US" dirty="0"/>
              <a:t>AEAD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Yuto Nakano (KDDI)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Hu Li (vivo)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pCRs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 agreed on scope, key issues and annex.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pCRs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 on key issues and solutions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Key issue proposals (if any)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Solutions and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‘FS_AEAD’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408695"/>
              </p:ext>
            </p:extLst>
          </p:nvPr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WT1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MS Mincho" panose="02020609040205080304" pitchFamily="49" charset="-128"/>
                        </a:rPr>
                        <a:t>5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0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 err="1">
                          <a:effectLst/>
                          <a:latin typeface="+mn-lt"/>
                        </a:rPr>
                        <a:t>Mayby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 NA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33.771 v0.2.0 currently includes scope, 3 key issues and 11 solutions.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The conclusion may have NAS impact (CT1) and AS impact (RAN2)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 identified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‘‘FS_AEAD‘‘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43445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supporting AEAD algorithms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‘FS_AEAD’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Sept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/>
              <a:t>The </a:t>
            </a:r>
            <a:r>
              <a:rPr lang="en-GB" altLang="zh-CN" sz="1400" dirty="0"/>
              <a:t>conclusion may have NAS impact (CT1) and AS impact (RAN2)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1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3.5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1 TU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ym typeface="+mn-ea"/>
              </a:rPr>
              <a:t>KI updates, new KIs (if any), solution and evaluation for </a:t>
            </a:r>
            <a:r>
              <a:rPr lang="en-IN" sz="1400" dirty="0">
                <a:sym typeface="+mn-ea"/>
              </a:rPr>
              <a:t>SA3#126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sym typeface="+mn-ea"/>
              </a:rPr>
              <a:t>Solution, evaluation and conclusion for </a:t>
            </a:r>
            <a:r>
              <a:rPr lang="en-IN" altLang="ja-JP" sz="1400" dirty="0">
                <a:sym typeface="+mn-ea"/>
              </a:rPr>
              <a:t>SA3#127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Evaluation and conclusion for SA3#128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SA3#129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‘‘FS_AEAD‘‘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285</Words>
  <Application>Microsoft Office PowerPoint</Application>
  <PresentationFormat>画面に合わせる (4:3)</PresentationFormat>
  <Paragraphs>87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‘FS_AEAD’</vt:lpstr>
      <vt:lpstr>PowerPoint プレゼンテーション</vt:lpstr>
      <vt:lpstr>PowerPoint プレゼンテーション</vt:lpstr>
      <vt:lpstr>PowerPoint プレゼンテーション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Yuto Nakano</cp:lastModifiedBy>
  <cp:revision>1350</cp:revision>
  <dcterms:created xsi:type="dcterms:W3CDTF">2008-08-30T09:32:00Z</dcterms:created>
  <dcterms:modified xsi:type="dcterms:W3CDTF">2025-12-01T04:31:02Z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