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64" d="100"/>
          <a:sy n="164" d="100"/>
        </p:scale>
        <p:origin x="1680" y="125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12/2/2025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12/2/2025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‘</a:t>
            </a:r>
            <a:r>
              <a:rPr lang="en-IN" dirty="0" smtClean="0"/>
              <a:t>FS_5G_WAB_SEC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zh-CN" sz="2000" b="1" dirty="0" smtClean="0"/>
              <a:t>Weihan Gao</a:t>
            </a:r>
            <a:r>
              <a:rPr lang="en-US" altLang="en-US" sz="2000" b="1" dirty="0" smtClean="0"/>
              <a:t>(China Telecom)</a:t>
            </a:r>
            <a:r>
              <a:rPr lang="en-GB" sz="1800" b="1" dirty="0">
                <a:latin typeface="Arial" charset="0"/>
              </a:rPr>
              <a:t>	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 numCol="2"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CA" sz="18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SA3#124 meeting: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0.5TU-TR skeleton, assumptions and new KIs,1 solution are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agreed </a:t>
            </a:r>
            <a:endParaRPr lang="en-GB" sz="14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SA3#125 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</a:t>
            </a:r>
            <a:endParaRPr lang="en-GB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0.5TU- 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KI updates</a:t>
            </a: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126</a:t>
            </a: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(upcoming)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Request </a:t>
            </a: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to be part of the agenda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</a:rPr>
              <a:t>Open for Key issue </a:t>
            </a:r>
            <a:r>
              <a:rPr lang="en-CA" altLang="zh-CN" sz="1400" dirty="0" smtClean="0">
                <a:latin typeface="Calibri" panose="020F0502020204030204" pitchFamily="34" charset="0"/>
              </a:rPr>
              <a:t>proposals. </a:t>
            </a: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‘FS_5G_WAB_SEC’ </a:t>
            </a:r>
            <a:r>
              <a:rPr lang="en-US" sz="2400" dirty="0">
                <a:solidFill>
                  <a:srgbClr val="FF0000"/>
                </a:solidFill>
              </a:rPr>
              <a:t>overall plan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F1D50C-795A-44E4-8417-97608F019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315482"/>
              </p:ext>
            </p:extLst>
          </p:nvPr>
        </p:nvGraphicFramePr>
        <p:xfrm>
          <a:off x="844883" y="1601662"/>
          <a:ext cx="5851750" cy="14046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>
                  <a:extLst>
                    <a:ext uri="{9D8B030D-6E8A-4147-A177-3AD203B41FA5}">
                      <a16:colId xmlns:a16="http://schemas.microsoft.com/office/drawing/2014/main" val="64587075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74009827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7256359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311276557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97831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TU Estimate</a:t>
                      </a:r>
                      <a:endParaRPr lang="en-IN" sz="120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(Study)</a:t>
                      </a:r>
                      <a:endParaRPr lang="en-IN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RAN </a:t>
                      </a:r>
                      <a:r>
                        <a:rPr lang="en-GB" sz="1200" dirty="0">
                          <a:effectLst/>
                        </a:rPr>
                        <a:t>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240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WT1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0.5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+mn-ea"/>
                        </a:rPr>
                        <a:t>Maybe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r>
                        <a:rPr lang="en-GB" sz="1200" dirty="0" smtClean="0">
                          <a:effectLst/>
                        </a:rPr>
                        <a:t>RAN3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278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IN" sz="1200" dirty="0" smtClean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WT2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IN" sz="1200" dirty="0" smtClean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1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IN" sz="1200" dirty="0" smtClean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0.5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IN" sz="1200" dirty="0" smtClean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No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949875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301625" y="21520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400" dirty="0"/>
              <a:t>TR </a:t>
            </a:r>
            <a:r>
              <a:rPr lang="de-DE" altLang="de-DE" sz="1400" dirty="0" smtClean="0"/>
              <a:t>33.724 v0.2.0 contains 4 key issues and 1 solution. </a:t>
            </a:r>
            <a:endParaRPr lang="en-IN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400" dirty="0" smtClean="0"/>
              <a:t>None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Issues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 smtClean="0"/>
              <a:t>None</a:t>
            </a:r>
            <a:endParaRPr lang="de-DE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/>
              <a:t>None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‘‘FS_5G_WAB_SEC‘‘ </a:t>
            </a:r>
            <a:r>
              <a:rPr lang="en-US" sz="2000" dirty="0" smtClean="0">
                <a:solidFill>
                  <a:srgbClr val="FF0000"/>
                </a:solidFill>
              </a:rPr>
              <a:t>status after SA3#125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048060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1090045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 SID on Security aspects of WAB nodes for NR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</a:t>
                      </a:r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FS_5G_WAB_SEC</a:t>
                      </a: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’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May-2026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1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en-US" altLang="en-GB" sz="14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Solutions to </a:t>
            </a:r>
            <a:r>
              <a:rPr lang="en-US" altLang="zh-CN" sz="1400" smtClean="0"/>
              <a:t>existing KIs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None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SA3#124 - </a:t>
            </a:r>
            <a:r>
              <a:rPr lang="en-US" altLang="en-GB" sz="1400" dirty="0" smtClean="0"/>
              <a:t>0.5 </a:t>
            </a:r>
            <a:r>
              <a:rPr lang="en-US" altLang="en-GB" sz="1400" dirty="0"/>
              <a:t>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SA3#125 </a:t>
            </a:r>
            <a:r>
              <a:rPr lang="en-US" sz="1400" dirty="0" smtClean="0"/>
              <a:t>– 0.5TU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2 TUs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TUs to be requested for the upcoming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dirty="0" smtClean="0"/>
              <a:t>0.25 </a:t>
            </a:r>
            <a:r>
              <a:rPr lang="de-DE" sz="1400" dirty="0"/>
              <a:t>TUs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endParaRPr lang="de-DE" sz="16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400" dirty="0">
                <a:sym typeface="+mn-ea"/>
              </a:rPr>
              <a:t>Planned to close the study by </a:t>
            </a:r>
            <a:r>
              <a:rPr lang="en-IN" sz="1400" dirty="0" smtClean="0">
                <a:sym typeface="+mn-ea"/>
              </a:rPr>
              <a:t>SA3#128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SA#112 send TR for information and approval</a:t>
            </a:r>
            <a:endParaRPr lang="en-US" altLang="zh-CN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85403" y="411480"/>
            <a:ext cx="7113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‘‘</a:t>
            </a:r>
            <a:r>
              <a:rPr lang="en-US" altLang="zh-CN" sz="2000" dirty="0">
                <a:solidFill>
                  <a:srgbClr val="FF0000"/>
                </a:solidFill>
              </a:rPr>
              <a:t>FS_5G_WAB_SEC</a:t>
            </a:r>
            <a:r>
              <a:rPr lang="en-US" sz="2000" dirty="0" smtClean="0">
                <a:solidFill>
                  <a:srgbClr val="FF0000"/>
                </a:solidFill>
              </a:rPr>
              <a:t>‘‘ </a:t>
            </a:r>
            <a:r>
              <a:rPr lang="en-US" sz="2000" dirty="0">
                <a:solidFill>
                  <a:srgbClr val="FF0000"/>
                </a:solidFill>
              </a:rPr>
              <a:t>pending work and plan for completion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223</Words>
  <Application>Microsoft Office PowerPoint</Application>
  <PresentationFormat>全屏显示(4:3)</PresentationFormat>
  <Paragraphs>88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MS Mincho</vt:lpstr>
      <vt:lpstr>宋体</vt:lpstr>
      <vt:lpstr>Arial</vt:lpstr>
      <vt:lpstr>Calibri</vt:lpstr>
      <vt:lpstr>Symbol</vt:lpstr>
      <vt:lpstr>Times New Roman</vt:lpstr>
      <vt:lpstr>Office Theme</vt:lpstr>
      <vt:lpstr>SA WG3 Status report for  ‘FS_5G_WAB_SEC’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Weihan Gao-CTC</cp:lastModifiedBy>
  <cp:revision>1351</cp:revision>
  <dcterms:created xsi:type="dcterms:W3CDTF">2008-08-30T09:32:00Z</dcterms:created>
  <dcterms:modified xsi:type="dcterms:W3CDTF">2025-12-02T01:19:22Z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