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1" d="100"/>
          <a:sy n="111" d="100"/>
        </p:scale>
        <p:origin x="127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12/1/2025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12/1/2025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b="1" dirty="0"/>
              <a:t>MCX20-SEC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Tim Woodward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Motorola Solutions, </a:t>
            </a:r>
            <a:r>
              <a:rPr lang="en-GB" sz="1800" b="1" dirty="0" err="1">
                <a:latin typeface="Arial" charset="0"/>
              </a:rPr>
              <a:t>Inc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1.0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SA3#125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Advance security architecture for MC over IOPS Operation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Maintain coordination with SA6 for MC Recording, MC Discreet Listening, and MC Ambient Listening.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</a:rPr>
              <a:t>MCX20-SEC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Feature is progressing according to plan.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Fundamental security for MC Recording, MC Logging, MC Ambient Listening, and MC over IOPS is under development.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Maintenance CRs may be required if additional security requirements are identified following conclusion of SA6#68.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SA6 MC Recording, Discreet Listening, and Ambient Listening Architecture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SA6 MC over IOPS Operation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SA6 architectural enhancements to existing MC features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b="1" dirty="0">
                <a:solidFill>
                  <a:srgbClr val="FF0000"/>
                </a:solidFill>
              </a:rPr>
              <a:t>MCX20-SEC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status after SA3#123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566318"/>
              </p:ext>
            </p:extLst>
          </p:nvPr>
        </p:nvGraphicFramePr>
        <p:xfrm>
          <a:off x="301625" y="1287463"/>
          <a:ext cx="8687186" cy="66543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3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55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12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06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43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1080044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Mission Critical security enhancements for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Rel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3" marR="68583" marT="34186" marB="34186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MCX20-SEC</a:t>
                      </a:r>
                    </a:p>
                  </a:txBody>
                  <a:tcPr marL="68583" marR="68583" marT="34186" marB="34186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Rel-20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S3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 2026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GB" sz="1200" dirty="0">
                        <a:solidFill>
                          <a:srgbClr val="FF33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TS 33.180</a:t>
                      </a:r>
                    </a:p>
                  </a:txBody>
                  <a:tcPr marL="27001" marR="2700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SA3#123 – 0.4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SA3#125 - 0.6</a:t>
            </a:r>
            <a:endParaRPr lang="en-GB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+mn-cs"/>
              </a:rPr>
              <a:t>TSG#112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b="1" dirty="0">
                <a:solidFill>
                  <a:srgbClr val="FF0000"/>
                </a:solidFill>
              </a:rPr>
              <a:t>MCX20-SEC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infopath/2007/PartnerControls"/>
    <ds:schemaRef ds:uri="http://purl.org/dc/terms/"/>
    <ds:schemaRef ds:uri="71c5aaf6-e6ce-465b-b873-5148d2a4c105"/>
    <ds:schemaRef ds:uri="http://schemas.microsoft.com/office/2006/documentManagement/types"/>
    <ds:schemaRef ds:uri="e0d6c333-3612-4d65-a7f4-5976eb42d46a"/>
    <ds:schemaRef ds:uri="http://schemas.openxmlformats.org/package/2006/metadata/core-properties"/>
    <ds:schemaRef ds:uri="http://purl.org/dc/elements/1.1/"/>
    <ds:schemaRef ds:uri="http://www.w3.org/XML/1998/namespace"/>
    <ds:schemaRef ds:uri="c67c731b-696e-4d20-8664-fee8943d9cc6"/>
    <ds:schemaRef ds:uri="http://schemas.microsoft.com/office/2006/metadata/properties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8358</TotalTime>
  <Words>192</Words>
  <Application>Microsoft Office PowerPoint</Application>
  <PresentationFormat>On-screen Show (4:3)</PresentationFormat>
  <Paragraphs>63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MCX20-SEC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Tim Woodward</cp:lastModifiedBy>
  <cp:revision>1320</cp:revision>
  <dcterms:created xsi:type="dcterms:W3CDTF">2008-08-30T09:32:10Z</dcterms:created>
  <dcterms:modified xsi:type="dcterms:W3CDTF">2025-12-01T14:24:48Z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