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74" d="100"/>
          <a:sy n="74" d="100"/>
        </p:scale>
        <p:origin x="800" y="56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12/1/2025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12/1/2025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‘</a:t>
            </a:r>
            <a:r>
              <a:rPr lang="en-IN" dirty="0"/>
              <a:t>FS_PSK_MQC_TLS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2000" b="1" dirty="0"/>
              <a:t>He Li </a:t>
            </a:r>
            <a:r>
              <a:rPr lang="en-US" altLang="en-US" sz="2000" b="1" dirty="0"/>
              <a:t>(Huawei)</a:t>
            </a:r>
            <a:r>
              <a:rPr lang="en-GB" sz="1800" b="1" dirty="0">
                <a:latin typeface="Arial" charset="0"/>
              </a:rPr>
              <a:t>	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 numCol="2"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SA3#124 meeting: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1 KI and 6 solutions were </a:t>
            </a:r>
            <a:r>
              <a:rPr lang="en-US" sz="1400" dirty="0" err="1">
                <a:latin typeface="Calibri" panose="020F0502020204030204" pitchFamily="34" charset="0"/>
                <a:ea typeface="Calibri" panose="020F0502020204030204" pitchFamily="34" charset="0"/>
              </a:rPr>
              <a:t>agred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SA3#125 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Try to draw conclusion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126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(upcoming)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Close the topic</a:t>
            </a:r>
            <a:endParaRPr lang="en-CA" altLang="zh-CN" sz="1400" dirty="0">
              <a:latin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‘FS_PSK_MQC_TLS’ overall plan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F1D50C-795A-44E4-8417-97608F019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450526"/>
              </p:ext>
            </p:extLst>
          </p:nvPr>
        </p:nvGraphicFramePr>
        <p:xfrm>
          <a:off x="844883" y="1601662"/>
          <a:ext cx="5851750" cy="10337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>
                  <a:extLst>
                    <a:ext uri="{9D8B030D-6E8A-4147-A177-3AD203B41FA5}">
                      <a16:colId xmlns:a16="http://schemas.microsoft.com/office/drawing/2014/main" val="64587075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74009827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7256359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311276557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97831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TU Estimate</a:t>
                      </a:r>
                      <a:endParaRPr lang="en-IN" sz="120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(Study)</a:t>
                      </a:r>
                      <a:endParaRPr lang="en-IN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240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WT1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1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0.5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 err="1">
                          <a:effectLst/>
                        </a:rPr>
                        <a:t>YNo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 NA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27831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301625" y="21520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400" dirty="0"/>
              <a:t>TR 33.778 v0.2.0 currently includes scope, 1 key issue and 6 solutions. </a:t>
            </a:r>
            <a:endParaRPr lang="en-IN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400" dirty="0"/>
              <a:t>NA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Issues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/>
              <a:t>Reach conclusions.</a:t>
            </a:r>
            <a:endParaRPr lang="de-DE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/>
              <a:t>None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‘‘FS_IMSRE_SEC‘‘ status after SA3#125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28291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1090018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providing PSK for MPQUIC/TLS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‘FS_PSK_MQC_TLS’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Mar-2026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1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en-US" altLang="en-GB" sz="14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Draw conclusions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NA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SA3#124 - 0.25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SA3#125 – 0.25 TU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0.5 TUs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TUs to be requested for the upcoming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dirty="0"/>
              <a:t>0.25 TUs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endParaRPr lang="de-DE" sz="16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400" dirty="0">
                <a:sym typeface="+mn-ea"/>
              </a:rPr>
              <a:t>Planned to close the study by SA3#127/SA3#128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85403" y="411480"/>
            <a:ext cx="7113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‘‘FS_IMSRE_SEC‘‘ pending work and plan for completion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</TotalTime>
  <Words>236</Words>
  <Application>Microsoft Office PowerPoint</Application>
  <PresentationFormat>全屏显示(4:3)</PresentationFormat>
  <Paragraphs>82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‘FS_PSK_MQC_TLS’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Huawei-6</cp:lastModifiedBy>
  <cp:revision>1350</cp:revision>
  <dcterms:created xsi:type="dcterms:W3CDTF">2008-08-30T09:32:00Z</dcterms:created>
  <dcterms:modified xsi:type="dcterms:W3CDTF">2025-12-01T14:14:13Z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