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9"/>
  </p:handoutMasterIdLst>
  <p:sldIdLst>
    <p:sldId id="303" r:id="rId4"/>
    <p:sldId id="799" r:id="rId6"/>
    <p:sldId id="792" r:id="rId7"/>
    <p:sldId id="794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2A6EA8"/>
    <a:srgbClr val="FF7C80"/>
    <a:srgbClr val="FF3300"/>
    <a:srgbClr val="62A14D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0" d="100"/>
          <a:sy n="60" d="100"/>
        </p:scale>
        <p:origin x="872" y="5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文本框 5"/>
          <p:cNvSpPr txBox="1"/>
          <p:nvPr userDrawn="1"/>
        </p:nvSpPr>
        <p:spPr>
          <a:xfrm>
            <a:off x="814705" y="6501130"/>
            <a:ext cx="30480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/>
              <a:t>FS_NR_Femto_SEC_Ph2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Peilin Liu (ZTE)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0.5TU - TR skeleton, assumptions and new KIs, new solutions are approved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0.25TU - Evaluations, new solutions and KI updates are approved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  <a:endParaRPr lang="en-CA" altLang="zh-CN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Request to be part of the agenda</a:t>
            </a:r>
            <a:r>
              <a:rPr lang="en-US" alt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- 0.5TU</a:t>
            </a:r>
            <a:endParaRPr lang="en-CA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New solutions, solution updates and evaluations</a:t>
            </a:r>
            <a:r>
              <a:rPr lang="en-US" altLang="en-GB" sz="1400" dirty="0">
                <a:effectLst/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, discussion on conclusions</a:t>
            </a:r>
            <a:endParaRPr lang="en-GB" altLang="en-GB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sz="2000" dirty="0">
                <a:solidFill>
                  <a:srgbClr val="FF0000"/>
                </a:solidFill>
                <a:sym typeface="+mn-ea"/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FS_NR_Femto_SEC_Ph2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’ overall plan</a:t>
            </a:r>
            <a:endParaRPr lang="en-US" sz="2000" dirty="0">
              <a:solidFill>
                <a:srgbClr val="FF0000"/>
              </a:solidFill>
              <a:sym typeface="+mn-ea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853138" y="1463867"/>
          <a:ext cx="5851750" cy="103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/>
                <a:gridCol w="1170350"/>
                <a:gridCol w="1170350"/>
                <a:gridCol w="1170350"/>
                <a:gridCol w="1170350"/>
              </a:tblGrid>
              <a:tr h="6629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en-GB" sz="1200" dirty="0">
                          <a:effectLst/>
                        </a:rPr>
                        <a:t>Total TU E</a:t>
                      </a:r>
                      <a:r>
                        <a:rPr lang="en-US" altLang="en-GB" sz="1200" dirty="0">
                          <a:effectLst/>
                        </a:rPr>
                        <a:t>stimated</a:t>
                      </a:r>
                      <a:endParaRPr lang="en-US" altLang="en-GB" sz="12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en-GB" sz="1200" dirty="0">
                          <a:effectLst/>
                        </a:rPr>
                        <a:t>3</a:t>
                      </a:r>
                      <a:endParaRPr lang="en-US" altLang="en-GB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en-GB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2</a:t>
                      </a:r>
                      <a:endParaRPr lang="en-US" altLang="en-GB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en-GB" sz="1200" dirty="0">
                          <a:effectLst/>
                        </a:rPr>
                        <a:t>1</a:t>
                      </a:r>
                      <a:endParaRPr lang="en-US" altLang="en-GB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en-GB" sz="1200" dirty="0">
                          <a:effectLst/>
                        </a:rPr>
                        <a:t>M</a:t>
                      </a:r>
                      <a:r>
                        <a:rPr lang="en-US" altLang="en-GB" sz="1200" dirty="0">
                          <a:effectLst/>
                        </a:rPr>
                        <a:t>aybe</a:t>
                      </a:r>
                      <a:endParaRPr lang="en-US" altLang="en-GB" sz="12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NA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TR 33.746 v0.3.0 contains 5 key issues and 6 solutions</a:t>
            </a: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  <a:sym typeface="+mn-ea"/>
            </a:endParaRP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None identified</a:t>
            </a: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  <a:sym typeface="+mn-ea"/>
            </a:endParaRP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None identified</a:t>
            </a:r>
            <a:endParaRPr kumimoji="0" lang="en-US" altLang="en-GB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endParaRPr kumimoji="0" lang="en-US" altLang="en-GB" sz="14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None identified</a:t>
            </a: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FS_NR_Femto_SEC_Ph2</a:t>
            </a:r>
            <a:r>
              <a:rPr lang="en-US" sz="2000" dirty="0">
                <a:solidFill>
                  <a:srgbClr val="FF0000"/>
                </a:solidFill>
              </a:rPr>
              <a:t>’ status after SA3#125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1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1090030</a:t>
                      </a:r>
                      <a:endParaRPr lang="en-GB" sz="1200" b="1" i="0" u="none" strike="noStrike" dirty="0" err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SID on Security Aspect for NR Femto Phase 2</a:t>
                      </a:r>
                      <a:endParaRPr lang="en-US" sz="12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sym typeface="+mn-ea"/>
                        </a:rPr>
                        <a:t>FS_NR_Femto_SEC_Ph2</a:t>
                      </a:r>
                      <a:endParaRPr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  <a:sym typeface="+mn-ea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March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  <a:endParaRPr lang="en-US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sym typeface="+mn-ea"/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Solutions to existing KIs</a:t>
            </a: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  <a:sym typeface="+mn-ea"/>
            </a:endParaRP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EN resolve and evaluations to solutions</a:t>
            </a: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SA3#124 - 0.5TU</a:t>
            </a: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  <a:sym typeface="+mn-ea"/>
            </a:endParaRP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SA3#125 - 0.25TU</a:t>
            </a: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2.25 TU</a:t>
            </a: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  <a:sym typeface="+mn-ea"/>
            </a:endParaRP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  <a:sym typeface="+mn-ea"/>
            </a:endParaRPr>
          </a:p>
          <a:p>
            <a:pPr lvl="0" algn="l"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1"/>
              </a:buBlip>
            </a:pPr>
            <a:r>
              <a:rPr lang="en-GB" sz="1600" b="1" dirty="0">
                <a:sym typeface="+mn-ea"/>
              </a:rPr>
              <a:t>TUs to be requested for the upcoming meeting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de-DE" sz="1400" dirty="0">
                <a:sym typeface="+mn-ea"/>
              </a:rPr>
              <a:t>0</a:t>
            </a:r>
            <a:r>
              <a:rPr lang="de-DE" sz="1400" dirty="0">
                <a:sym typeface="+mn-ea"/>
              </a:rPr>
              <a:t>.5 TUs</a:t>
            </a: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SA#112 send TR for information and approval</a:t>
            </a:r>
            <a:endParaRPr kumimoji="0" lang="en-US" altLang="en-GB" sz="14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9951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FS_NR_Femto_SEC_Ph2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1212</Words>
  <Application>WPS 演示</Application>
  <PresentationFormat>On-screen Show (4:3)</PresentationFormat>
  <Paragraphs>126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9" baseType="lpstr">
      <vt:lpstr>Arial</vt:lpstr>
      <vt:lpstr>宋体</vt:lpstr>
      <vt:lpstr>Wingdings</vt:lpstr>
      <vt:lpstr>Calibri</vt:lpstr>
      <vt:lpstr>Times New Roman</vt:lpstr>
      <vt:lpstr>Aptos</vt:lpstr>
      <vt:lpstr>Segoe Print</vt:lpstr>
      <vt:lpstr>Symbol</vt:lpstr>
      <vt:lpstr>Calibri</vt:lpstr>
      <vt:lpstr>微软雅黑</vt:lpstr>
      <vt:lpstr>Arial Unicode MS</vt:lpstr>
      <vt:lpstr>MS Mincho</vt:lpstr>
      <vt:lpstr>Yu Gothic UI</vt:lpstr>
      <vt:lpstr>Office Theme</vt:lpstr>
      <vt:lpstr>1_Office Theme</vt:lpstr>
      <vt:lpstr>SA WG3 Status report for ‘5G_Femto_Sec’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Editor</cp:lastModifiedBy>
  <cp:revision>1321</cp:revision>
  <dcterms:created xsi:type="dcterms:W3CDTF">2008-08-30T09:32:00Z</dcterms:created>
  <dcterms:modified xsi:type="dcterms:W3CDTF">2025-11-28T01:36:09Z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7B808CE7ABC944BD8479E69653F00074</vt:lpwstr>
  </property>
  <property fmtid="{D5CDD505-2E9C-101B-9397-08002B2CF9AE}" pid="14" name="KSOProductBuildVer">
    <vt:lpwstr>2052-11.8.2.12085</vt:lpwstr>
  </property>
</Properties>
</file>