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771" r:id="rId7"/>
  </p:sldMasterIdLst>
  <p:notesMasterIdLst>
    <p:notesMasterId r:id="rId13"/>
  </p:notesMasterIdLst>
  <p:handoutMasterIdLst>
    <p:handoutMasterId r:id="rId14"/>
  </p:handoutMasterIdLst>
  <p:sldIdLst>
    <p:sldId id="303" r:id="rId8"/>
    <p:sldId id="793" r:id="rId9"/>
    <p:sldId id="794" r:id="rId10"/>
    <p:sldId id="792" r:id="rId11"/>
    <p:sldId id="791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DCF389"/>
    <a:srgbClr val="B1D254"/>
    <a:srgbClr val="FF3300"/>
    <a:srgbClr val="FF7C80"/>
    <a:srgbClr val="62A14D"/>
    <a:srgbClr val="000000"/>
    <a:srgbClr val="C6D254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FD7E29-68CA-489F-8721-43EE22665C1E}" v="68" dt="2025-12-01T14:30:07.449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5" d="100"/>
          <a:sy n="95" d="100"/>
        </p:scale>
        <p:origin x="82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eba Baskaran" userId="99011c1a-2924-4743-8e39-36550b6b6338" providerId="ADAL" clId="{D3FD7E29-68CA-489F-8721-43EE22665C1E}"/>
    <pc:docChg chg="undo custSel modSld modMainMaster">
      <pc:chgData name="Sheeba Baskaran" userId="99011c1a-2924-4743-8e39-36550b6b6338" providerId="ADAL" clId="{D3FD7E29-68CA-489F-8721-43EE22665C1E}" dt="2025-12-01T14:31:07.196" v="3508" actId="20577"/>
      <pc:docMkLst>
        <pc:docMk/>
      </pc:docMkLst>
      <pc:sldChg chg="modSp mod">
        <pc:chgData name="Sheeba Baskaran" userId="99011c1a-2924-4743-8e39-36550b6b6338" providerId="ADAL" clId="{D3FD7E29-68CA-489F-8721-43EE22665C1E}" dt="2025-12-01T13:13:48.239" v="894" actId="20577"/>
        <pc:sldMkLst>
          <pc:docMk/>
          <pc:sldMk cId="0" sldId="303"/>
        </pc:sldMkLst>
        <pc:spChg chg="mod">
          <ac:chgData name="Sheeba Baskaran" userId="99011c1a-2924-4743-8e39-36550b6b6338" providerId="ADAL" clId="{D3FD7E29-68CA-489F-8721-43EE22665C1E}" dt="2025-12-01T13:13:48.239" v="894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Sheeba Baskaran" userId="99011c1a-2924-4743-8e39-36550b6b6338" providerId="ADAL" clId="{D3FD7E29-68CA-489F-8721-43EE22665C1E}" dt="2025-12-01T12:59:57.452" v="12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Sheeba Baskaran" userId="99011c1a-2924-4743-8e39-36550b6b6338" providerId="ADAL" clId="{D3FD7E29-68CA-489F-8721-43EE22665C1E}" dt="2025-12-01T14:25:42.245" v="3479" actId="14100"/>
        <pc:sldMkLst>
          <pc:docMk/>
          <pc:sldMk cId="3452607634" sldId="791"/>
        </pc:sldMkLst>
        <pc:spChg chg="mod">
          <ac:chgData name="Sheeba Baskaran" userId="99011c1a-2924-4743-8e39-36550b6b6338" providerId="ADAL" clId="{D3FD7E29-68CA-489F-8721-43EE22665C1E}" dt="2025-12-01T14:25:42.245" v="3479" actId="14100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Sheeba Baskaran" userId="99011c1a-2924-4743-8e39-36550b6b6338" providerId="ADAL" clId="{D3FD7E29-68CA-489F-8721-43EE22665C1E}" dt="2025-12-01T14:22:36.470" v="3422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Sheeba Baskaran" userId="99011c1a-2924-4743-8e39-36550b6b6338" providerId="ADAL" clId="{D3FD7E29-68CA-489F-8721-43EE22665C1E}" dt="2025-12-01T14:25:28.317" v="3474" actId="20577"/>
        <pc:sldMkLst>
          <pc:docMk/>
          <pc:sldMk cId="2503194211" sldId="792"/>
        </pc:sldMkLst>
        <pc:spChg chg="mod">
          <ac:chgData name="Sheeba Baskaran" userId="99011c1a-2924-4743-8e39-36550b6b6338" providerId="ADAL" clId="{D3FD7E29-68CA-489F-8721-43EE22665C1E}" dt="2025-12-01T14:25:28.317" v="347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Sheeba Baskaran" userId="99011c1a-2924-4743-8e39-36550b6b6338" providerId="ADAL" clId="{D3FD7E29-68CA-489F-8721-43EE22665C1E}" dt="2025-12-01T13:13:30.459" v="875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Sheeba Baskaran" userId="99011c1a-2924-4743-8e39-36550b6b6338" providerId="ADAL" clId="{D3FD7E29-68CA-489F-8721-43EE22665C1E}" dt="2025-12-01T13:16:15.731" v="904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modSp mod">
        <pc:chgData name="Sheeba Baskaran" userId="99011c1a-2924-4743-8e39-36550b6b6338" providerId="ADAL" clId="{D3FD7E29-68CA-489F-8721-43EE22665C1E}" dt="2025-12-01T14:31:07.196" v="3508" actId="20577"/>
        <pc:sldMkLst>
          <pc:docMk/>
          <pc:sldMk cId="539970028" sldId="793"/>
        </pc:sldMkLst>
        <pc:spChg chg="add mod">
          <ac:chgData name="Sheeba Baskaran" userId="99011c1a-2924-4743-8e39-36550b6b6338" providerId="ADAL" clId="{D3FD7E29-68CA-489F-8721-43EE22665C1E}" dt="2025-12-01T14:31:07.196" v="3508" actId="20577"/>
          <ac:spMkLst>
            <pc:docMk/>
            <pc:sldMk cId="539970028" sldId="793"/>
            <ac:spMk id="3" creationId="{E5B9B969-F23F-D768-6F9B-963EC43B4457}"/>
          </ac:spMkLst>
        </pc:spChg>
        <pc:spChg chg="mod">
          <ac:chgData name="Sheeba Baskaran" userId="99011c1a-2924-4743-8e39-36550b6b6338" providerId="ADAL" clId="{D3FD7E29-68CA-489F-8721-43EE22665C1E}" dt="2025-12-01T13:00:31.777" v="28" actId="6549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Sheeba Baskaran" userId="99011c1a-2924-4743-8e39-36550b6b6338" providerId="ADAL" clId="{D3FD7E29-68CA-489F-8721-43EE22665C1E}" dt="2025-12-01T14:30:07.449" v="3499" actId="14100"/>
          <ac:spMkLst>
            <pc:docMk/>
            <pc:sldMk cId="539970028" sldId="793"/>
            <ac:spMk id="29716" creationId="{00000000-0000-0000-0000-000000000000}"/>
          </ac:spMkLst>
        </pc:spChg>
        <pc:graphicFrameChg chg="mod">
          <ac:chgData name="Sheeba Baskaran" userId="99011c1a-2924-4743-8e39-36550b6b6338" providerId="ADAL" clId="{D3FD7E29-68CA-489F-8721-43EE22665C1E}" dt="2025-12-01T13:00:24.985" v="13"/>
          <ac:graphicFrameMkLst>
            <pc:docMk/>
            <pc:sldMk cId="539970028" sldId="793"/>
            <ac:graphicFrameMk id="2" creationId="{DB517D45-36E6-B355-8AA9-FC8D9DAFA102}"/>
          </ac:graphicFrameMkLst>
        </pc:graphicFrameChg>
        <pc:picChg chg="add mod">
          <ac:chgData name="Sheeba Baskaran" userId="99011c1a-2924-4743-8e39-36550b6b6338" providerId="ADAL" clId="{D3FD7E29-68CA-489F-8721-43EE22665C1E}" dt="2025-12-01T14:30:15.133" v="3502" actId="1076"/>
          <ac:picMkLst>
            <pc:docMk/>
            <pc:sldMk cId="539970028" sldId="793"/>
            <ac:picMk id="6" creationId="{B9B57D27-88E9-B2F2-56DD-4DC9EB96F548}"/>
          </ac:picMkLst>
        </pc:picChg>
      </pc:sldChg>
      <pc:sldChg chg="delSp modSp mod">
        <pc:chgData name="Sheeba Baskaran" userId="99011c1a-2924-4743-8e39-36550b6b6338" providerId="ADAL" clId="{D3FD7E29-68CA-489F-8721-43EE22665C1E}" dt="2025-12-01T14:18:14.605" v="3087" actId="1076"/>
        <pc:sldMkLst>
          <pc:docMk/>
          <pc:sldMk cId="3491595708" sldId="794"/>
        </pc:sldMkLst>
        <pc:spChg chg="mod">
          <ac:chgData name="Sheeba Baskaran" userId="99011c1a-2924-4743-8e39-36550b6b6338" providerId="ADAL" clId="{D3FD7E29-68CA-489F-8721-43EE22665C1E}" dt="2025-12-01T13:00:56.194" v="45" actId="6549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Sheeba Baskaran" userId="99011c1a-2924-4743-8e39-36550b6b6338" providerId="ADAL" clId="{D3FD7E29-68CA-489F-8721-43EE22665C1E}" dt="2025-12-01T13:00:42.929" v="41" actId="6549"/>
          <ac:spMkLst>
            <pc:docMk/>
            <pc:sldMk cId="3491595708" sldId="794"/>
            <ac:spMk id="4" creationId="{A6A27327-DB1C-4EF3-8FA2-A10DF7DB2B50}"/>
          </ac:spMkLst>
        </pc:spChg>
        <pc:spChg chg="del">
          <ac:chgData name="Sheeba Baskaran" userId="99011c1a-2924-4743-8e39-36550b6b6338" providerId="ADAL" clId="{D3FD7E29-68CA-489F-8721-43EE22665C1E}" dt="2025-12-01T13:48:40.780" v="908" actId="478"/>
          <ac:spMkLst>
            <pc:docMk/>
            <pc:sldMk cId="3491595708" sldId="794"/>
            <ac:spMk id="5" creationId="{CA06600A-F864-561D-9954-A8EABC52ED5C}"/>
          </ac:spMkLst>
        </pc:spChg>
        <pc:spChg chg="del">
          <ac:chgData name="Sheeba Baskaran" userId="99011c1a-2924-4743-8e39-36550b6b6338" providerId="ADAL" clId="{D3FD7E29-68CA-489F-8721-43EE22665C1E}" dt="2025-12-01T13:48:39.011" v="907" actId="478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Sheeba Baskaran" userId="99011c1a-2924-4743-8e39-36550b6b6338" providerId="ADAL" clId="{D3FD7E29-68CA-489F-8721-43EE22665C1E}" dt="2025-12-01T13:48:41.756" v="909" actId="478"/>
          <ac:spMkLst>
            <pc:docMk/>
            <pc:sldMk cId="3491595708" sldId="794"/>
            <ac:spMk id="7" creationId="{DDF54A63-32AB-533A-35D0-746116559685}"/>
          </ac:spMkLst>
        </pc:spChg>
        <pc:spChg chg="del">
          <ac:chgData name="Sheeba Baskaran" userId="99011c1a-2924-4743-8e39-36550b6b6338" providerId="ADAL" clId="{D3FD7E29-68CA-489F-8721-43EE22665C1E}" dt="2025-12-01T13:48:42.413" v="910" actId="478"/>
          <ac:spMkLst>
            <pc:docMk/>
            <pc:sldMk cId="3491595708" sldId="794"/>
            <ac:spMk id="11" creationId="{4B287C92-6166-F54E-ECA5-905AD29B24FD}"/>
          </ac:spMkLst>
        </pc:spChg>
        <pc:spChg chg="del">
          <ac:chgData name="Sheeba Baskaran" userId="99011c1a-2924-4743-8e39-36550b6b6338" providerId="ADAL" clId="{D3FD7E29-68CA-489F-8721-43EE22665C1E}" dt="2025-12-01T13:48:43.114" v="911" actId="478"/>
          <ac:spMkLst>
            <pc:docMk/>
            <pc:sldMk cId="3491595708" sldId="794"/>
            <ac:spMk id="12" creationId="{17A8B7F3-4D6F-81C4-27A0-0EABFB30BD81}"/>
          </ac:spMkLst>
        </pc:spChg>
        <pc:spChg chg="del">
          <ac:chgData name="Sheeba Baskaran" userId="99011c1a-2924-4743-8e39-36550b6b6338" providerId="ADAL" clId="{D3FD7E29-68CA-489F-8721-43EE22665C1E}" dt="2025-12-01T13:48:44.472" v="912" actId="478"/>
          <ac:spMkLst>
            <pc:docMk/>
            <pc:sldMk cId="3491595708" sldId="794"/>
            <ac:spMk id="13" creationId="{4CE972F3-9F5B-BBCB-66E1-9D28785BA401}"/>
          </ac:spMkLst>
        </pc:spChg>
        <pc:graphicFrameChg chg="mod modGraphic">
          <ac:chgData name="Sheeba Baskaran" userId="99011c1a-2924-4743-8e39-36550b6b6338" providerId="ADAL" clId="{D3FD7E29-68CA-489F-8721-43EE22665C1E}" dt="2025-12-01T14:18:14.605" v="3087" actId="1076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Sheeba Baskaran" userId="99011c1a-2924-4743-8e39-36550b6b6338" providerId="ADAL" clId="{D3FD7E29-68CA-489F-8721-43EE22665C1E}" dt="2025-12-01T14:24:47.871" v="3471" actId="6549"/>
        <pc:sldMasterMkLst>
          <pc:docMk/>
          <pc:sldMasterMk cId="0" sldId="2147483729"/>
        </pc:sldMasterMkLst>
        <pc:spChg chg="mod">
          <ac:chgData name="Sheeba Baskaran" userId="99011c1a-2924-4743-8e39-36550b6b6338" providerId="ADAL" clId="{D3FD7E29-68CA-489F-8721-43EE22665C1E}" dt="2025-12-01T14:24:39.060" v="3469" actId="6549"/>
          <ac:spMkLst>
            <pc:docMk/>
            <pc:sldMasterMk cId="0" sldId="2147483729"/>
            <ac:spMk id="14" creationId="{00000000-0000-0000-0000-000000000000}"/>
          </ac:spMkLst>
        </pc:spChg>
        <pc:spChg chg="mod">
          <ac:chgData name="Sheeba Baskaran" userId="99011c1a-2924-4743-8e39-36550b6b6338" providerId="ADAL" clId="{D3FD7E29-68CA-489F-8721-43EE22665C1E}" dt="2025-12-01T14:24:47.871" v="3471" actId="6549"/>
          <ac:spMkLst>
            <pc:docMk/>
            <pc:sldMasterMk cId="0" sldId="2147483729"/>
            <ac:spMk id="1032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12/1/2025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CCFD-3BBB-A49D-FC91-7C55B2A21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E7F53-56B2-9E34-4308-8FAF06F6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D4DDF-D0C3-AD9F-2AD8-752DC445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596EF-9235-9157-4172-873B459C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72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E5DB6-7437-AC40-5553-B0B6F4E8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76CB3-418C-5C3B-8A0A-35D7065C3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ACE-3EAB-7CFE-00E3-8B5BD49D4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948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A384-20AE-7EC7-39DE-62CAB211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8607-B22D-44B2-EEE4-0B794AE2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4CEB0-EE80-C0DA-F188-93002D58B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6B90B-CEE2-22D5-E213-196D2F61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7D1D6-8AE0-1331-0152-6932AD6B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80568-A77A-6B90-4871-24FBACEF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69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4B79-7F46-8172-417C-FABD4C86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F2BCB-91BE-852B-B50C-E6B03746D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C2FD30-0243-5C07-973C-9AE56748E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2020F-D30B-82C7-497D-965F66DA0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BB15E-A749-AA5D-9A4C-F1121351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6C37D-D2B3-4B2A-E574-A1F6A5BB3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64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94822-78A5-3846-6A0E-EDEAA303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48B30-289E-77C0-BD37-CD2BCEDB8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C37EC-E818-0B7F-8293-609701B4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0E9AD-1B77-AD12-37D7-B0EB57C4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C8CC5-718C-4CD8-9DE1-003835E1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87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8EDE55-B7D1-E9B5-33ED-BD030FDE6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1D4A-5462-3BE4-D402-D78703BCF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68B4-9097-2271-0749-5155BF4DC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7868-110C-25CC-2F11-D83DB758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E1B59-B330-2C12-F4B7-6C251AB0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257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CE6DA-0E3D-1BD3-3B8A-D39278E3B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5372A-A4DE-742A-D694-BF3E93D0C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75AAB-6492-CBE3-1DBA-6CEDC1F7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78309-6926-9E73-138E-EFD4CBC5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3429E-ED67-AF95-4C89-CDB20D2B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0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DCCD7-BDED-E041-8D64-49B7B7F4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6E6B-ACA8-E853-224F-A367332A7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99213-69B7-17FB-F2C4-E5462C8E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1D31A-E171-38CC-2109-49DAB3D0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CF9F6-F660-5826-FBD2-AB83BA91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1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ADD9-2F62-7470-31DA-09FDFB1D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E7D67-B774-8D9C-AE86-3F24426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B4E81-CE75-62CF-F413-CC535627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7D53F-DD0D-E770-AE74-FF471946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D8205-9348-E608-F324-992E87E07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9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8BA6-B4E4-7189-B23D-06CF891E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3A0CB-35D8-2C06-D16B-890D3ED96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BCD3F-E573-CF16-0E07-9C4C6A5E4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19993-A358-3691-EDC7-A5786917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57499-2581-390F-6D14-9AF8FBA1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CB83D-DD5C-2DF4-7289-BF118F50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9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D6D34-AF32-77AD-1491-956D086FE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F0829-F6FC-EE1A-B8A7-6C33E573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23CC4-5DAC-2B9E-724D-C1DEA8BC2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570B0-3762-80C0-8F69-E69012C39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7BE7A-74EC-B6AA-64B1-B6451698E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63478-C1F8-EF57-B04C-71624FCD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3B35C9-976B-21DA-5308-262946DB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422DB-2AAB-101F-FD9A-83834771A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29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SA3#125 17 – 21 November, 2025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87CE7-6346-3520-DFEF-40B027FA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D9CC7-9BC3-375F-1E27-ABEDA3485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0E68E-F507-F302-26CE-8965EE59A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B884A-0A47-44C0-AF8B-4DCB5E34AF13}" type="datetimeFigureOut">
              <a:rPr lang="de-DE" smtClean="0"/>
              <a:t>01.12.2025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CE426-23E0-4935-B4B3-699128694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C6048-16BB-BEF9-60FA-E27B67933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6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>
                <a:solidFill>
                  <a:srgbClr val="C00000"/>
                </a:solidFill>
              </a:rPr>
              <a:t>SA WG3 </a:t>
            </a:r>
            <a:r>
              <a:rPr lang="fr-FR" dirty="0" err="1">
                <a:solidFill>
                  <a:srgbClr val="C00000"/>
                </a:solidFill>
              </a:rPr>
              <a:t>Status</a:t>
            </a:r>
            <a:r>
              <a:rPr lang="fr-FR" dirty="0">
                <a:solidFill>
                  <a:srgbClr val="C00000"/>
                </a:solidFill>
              </a:rPr>
              <a:t> report for FS_AIMLE_SEC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Lenovo, Motorola Mobility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22569" y="2245894"/>
            <a:ext cx="5640819" cy="4026569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13 – 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 meeting (SA3#124, Wuhan):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Progressed aspects: 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 Stable Key Issues </a:t>
            </a:r>
            <a:endParaRPr lang="en-US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17 - 21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Nov Meeting (SA3#125, Dallas):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Progressed aspects: 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Solutions to KI#1, 2</a:t>
            </a:r>
            <a:endParaRPr lang="en-US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9 – 13 Feb Meeting (SA3#126, India):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 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evaluation and conclusion, Initiate WID.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Send TR for Info/Approval</a:t>
            </a:r>
            <a:endParaRPr lang="en-CA" sz="140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13 – 17 April Meeting (SA3#127, Malta): </a:t>
            </a:r>
            <a:endParaRPr lang="en-CA" sz="18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 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Initiate Normative</a:t>
            </a:r>
            <a:r>
              <a:rPr lang="en-CA" sz="14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18 – 22 May Meeting (SA3#128, China):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Stabilize Normative </a:t>
            </a:r>
            <a:r>
              <a:rPr lang="en-US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CA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/>
              <a:t>24 – 28 Sept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 (SA3#129, Prague):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4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Finish Normative </a:t>
            </a:r>
            <a:r>
              <a:rPr lang="en-US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CA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19965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FS_AIMLE_SEC Status Over-all Plan  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E5B9B969-F23F-D768-6F9B-963EC43B4457}"/>
              </a:ext>
            </a:extLst>
          </p:cNvPr>
          <p:cNvSpPr txBox="1">
            <a:spLocks/>
          </p:cNvSpPr>
          <p:nvPr/>
        </p:nvSpPr>
        <p:spPr bwMode="auto">
          <a:xfrm>
            <a:off x="6241479" y="2799955"/>
            <a:ext cx="2352188" cy="18890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Consumed TUs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Study: 0.75 TUs</a:t>
            </a:r>
          </a:p>
          <a:p>
            <a:pPr marL="1028700" lvl="2" indent="-342900">
              <a:buFont typeface="Symbol" panose="05050102010706020507" pitchFamily="18" charset="2"/>
              <a:buChar char="-"/>
            </a:pPr>
            <a:r>
              <a:rPr lang="en-US" sz="10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SA3#124: .25 TU</a:t>
            </a:r>
          </a:p>
          <a:p>
            <a:pPr marL="1028700" lvl="2" indent="-342900">
              <a:buFont typeface="Symbol" panose="05050102010706020507" pitchFamily="18" charset="2"/>
              <a:buChar char="-"/>
            </a:pPr>
            <a:r>
              <a:rPr lang="en-US" sz="10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SA3#125: .5 TU</a:t>
            </a:r>
            <a:r>
              <a:rPr lang="en-CA" sz="1000" kern="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1800" kern="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kern="0" dirty="0">
                <a:solidFill>
                  <a:srgbClr val="2A6EA8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Available TUs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Study: 1.25 TUs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Normative: 1 TU </a:t>
            </a:r>
            <a:endParaRPr lang="en-CA" sz="1400" kern="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Font typeface="Arial" panose="020B0604020202020204" pitchFamily="34" charset="0"/>
              <a:buNone/>
            </a:pPr>
            <a:endParaRPr lang="en-CA" sz="14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B57D27-88E9-B2F2-56DD-4DC9EB96F5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8408" y="959968"/>
            <a:ext cx="6000409" cy="120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7523037"/>
              </p:ext>
            </p:extLst>
          </p:nvPr>
        </p:nvGraphicFramePr>
        <p:xfrm>
          <a:off x="405791" y="1395176"/>
          <a:ext cx="8256945" cy="2033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2283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76062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3064041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Key Issue #1: Authorization for AIMLE Service Security for AIML members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 #1, #2, #3, #5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Solution details available. Editor’s Notes to be resolved and evaluation to be done.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 #2: Secure AIMLE ML Model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 #3, #4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Solution details available. Editor’s Notes to be resolved and evaluation to be done.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C00000"/>
                </a:solidFill>
              </a:rPr>
              <a:t>TR 33.786 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FS_AIMLE_SEC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300451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33.786 v0.3.0 contains the following aspects: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Security Assumptions</a:t>
            </a:r>
            <a:endParaRPr lang="de-DE" altLang="de-DE" sz="1200" dirty="0">
              <a:solidFill>
                <a:srgbClr val="2A6EA8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2 Key Issues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Key Issue #1: Authorization for AIMLE Service Security for AIML members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Key Issue #2: Secure AIMLE ML Model Access</a:t>
            </a:r>
            <a:endParaRPr lang="de-DE" altLang="de-DE" sz="10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5 Solutions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Solution #1: Authorization for AIMLE Services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Solution #2: Authorization of AIMLE clients acting as FL members for access to AIMLE Service Security</a:t>
            </a:r>
            <a:endParaRPr lang="de-DE" altLang="de-DE" sz="1000" dirty="0"/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Solution #3: Re-using existing mechanisms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Solution #4: Authorization for Secure AIMLE based ML Model Access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Solution #5: FL member authorization for AIMLE services</a:t>
            </a:r>
            <a:endParaRPr lang="de-DE" altLang="de-DE" sz="1000" dirty="0"/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9408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FS_AIMLE_SEC Status 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33336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1090016 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AIML Enablement Service Security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FS_AIMLE_SEC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33.786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 &amp; SA2 determined yet.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No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Solution evaluations completion and conclusions.</a:t>
            </a:r>
          </a:p>
          <a:p>
            <a:pPr marL="717550" lvl="1" indent="-266700"/>
            <a:r>
              <a:rPr lang="en-US" sz="1400" dirty="0">
                <a:solidFill>
                  <a:srgbClr val="C00000"/>
                </a:solidFill>
              </a:rPr>
              <a:t>If conclusion completion needs additional meeting cycle, then TSG approval need to be extended to SA#112. SID’s current TSG approval is marked as SA#111 in SP-251238. But current TUs are good!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None.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endParaRPr lang="fr-FR" sz="8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FS_AIMLE_SEC Status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496</Words>
  <Application>Microsoft Office PowerPoint</Application>
  <PresentationFormat>On-screen Show (4:3)</PresentationFormat>
  <Paragraphs>90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Custom Design</vt:lpstr>
      <vt:lpstr>SA WG3 Status report for FS_AIMLE_SEC</vt:lpstr>
      <vt:lpstr>PowerPoint Presentation</vt:lpstr>
      <vt:lpstr>PowerPoint Presentation</vt:lpstr>
      <vt:lpstr>PowerPoint Presentation</vt:lpstr>
      <vt:lpstr>FS_AIMLE_SEC Status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Sheeba_Lenovo_r2</cp:lastModifiedBy>
  <cp:revision>1338</cp:revision>
  <dcterms:created xsi:type="dcterms:W3CDTF">2008-08-30T09:32:10Z</dcterms:created>
  <dcterms:modified xsi:type="dcterms:W3CDTF">2025-12-01T14:31:10Z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