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303" r:id="rId3"/>
    <p:sldId id="793" r:id="rId5"/>
    <p:sldId id="792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66" d="100"/>
          <a:sy n="66" d="100"/>
        </p:scale>
        <p:origin x="1056" y="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ustomXml" Target="../customXml/item5.xml"/><Relationship Id="rId16" Type="http://schemas.openxmlformats.org/officeDocument/2006/relationships/customXml" Target="../customXml/item4.xml"/><Relationship Id="rId15" Type="http://schemas.openxmlformats.org/officeDocument/2006/relationships/customXml" Target="../customXml/item3.xml"/><Relationship Id="rId14" Type="http://schemas.openxmlformats.org/officeDocument/2006/relationships/customXml" Target="../customXml/item2.xml"/><Relationship Id="rId13" Type="http://schemas.openxmlformats.org/officeDocument/2006/relationships/customXml" Target="../customXml/item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SA3#123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190500" y="6560820"/>
            <a:ext cx="419100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7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C2 General</a:t>
            </a:r>
            <a:endParaRPr lang="en-GB" sz="700">
              <a:solidFill>
                <a:srgbClr val="000000">
                  <a:alpha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b="1" dirty="0"/>
              <a:t>SECHAND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2000" b="1" dirty="0">
                <a:latin typeface="Arial" panose="020B0604020202020204" pitchFamily="34" charset="0"/>
                <a:sym typeface="+mn-ea"/>
              </a:rPr>
              <a:t>Susana Sabater </a:t>
            </a:r>
            <a:r>
              <a:rPr lang="en-US" altLang="en-GB" sz="2000" b="1" dirty="0">
                <a:latin typeface="Arial" panose="020B0604020202020204" pitchFamily="34" charset="0"/>
                <a:sym typeface="+mn-ea"/>
              </a:rPr>
              <a:t>-</a:t>
            </a:r>
            <a:r>
              <a:rPr lang="en-GB" altLang="en-US" sz="2000" b="1" dirty="0">
                <a:latin typeface="Arial" panose="020B0604020202020204" pitchFamily="34" charset="0"/>
                <a:sym typeface="+mn-ea"/>
              </a:rPr>
              <a:t> </a:t>
            </a:r>
            <a:r>
              <a:rPr lang="en-GB" sz="2000" b="1" dirty="0">
                <a:latin typeface="Arial" panose="020B0604020202020204" pitchFamily="34" charset="0"/>
                <a:sym typeface="+mn-ea"/>
              </a:rPr>
              <a:t>Vodafone</a:t>
            </a:r>
            <a:r>
              <a:rPr lang="en-US" altLang="en-GB" sz="2000" b="1" dirty="0">
                <a:latin typeface="Arial" panose="020B0604020202020204" pitchFamily="34" charset="0"/>
                <a:sym typeface="+mn-ea"/>
              </a:rPr>
              <a:t>, </a:t>
            </a:r>
            <a:r>
              <a:rPr lang="en-US" altLang="en-US" sz="2000" b="1" dirty="0"/>
              <a:t>MinPeng Qi - CMCC 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4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SA3#123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-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Addressed an overview of the feature, including example view of trust domains for the handling of the security related events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Addressed configuration, collection and delivery of the related events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</a:rPr>
              <a:t>SECHAND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Sending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the</a:t>
            </a:r>
            <a:r>
              <a:rPr lang="de-DE" altLang="de-DE" sz="1200" dirty="0"/>
              <a:t> TS for </a:t>
            </a:r>
            <a:r>
              <a:rPr lang="de-DE" altLang="de-DE" sz="1200" dirty="0" err="1"/>
              <a:t>information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to</a:t>
            </a:r>
            <a:r>
              <a:rPr lang="de-DE" altLang="de-DE" sz="1200" dirty="0"/>
              <a:t> SA#109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not </a:t>
            </a:r>
            <a:r>
              <a:rPr lang="de-DE" altLang="de-DE" sz="1200" dirty="0" err="1"/>
              <a:t>happened</a:t>
            </a:r>
            <a:r>
              <a:rPr lang="de-DE" altLang="de-DE" sz="1200" dirty="0"/>
              <a:t>. 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Aim</a:t>
            </a:r>
            <a:r>
              <a:rPr lang="de-DE" altLang="de-DE" sz="1200" dirty="0"/>
              <a:t> </a:t>
            </a:r>
            <a:r>
              <a:rPr lang="de-DE" altLang="de-DE" sz="1200" dirty="0" err="1"/>
              <a:t>is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to</a:t>
            </a:r>
            <a:r>
              <a:rPr lang="de-DE" altLang="de-DE" sz="1200" dirty="0"/>
              <a:t> </a:t>
            </a:r>
            <a:r>
              <a:rPr lang="de-DE" altLang="de-DE" sz="1200" dirty="0" err="1"/>
              <a:t>refer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to</a:t>
            </a:r>
            <a:r>
              <a:rPr lang="de-DE" altLang="de-DE" sz="1200" dirty="0"/>
              <a:t> SA#110 for </a:t>
            </a:r>
            <a:r>
              <a:rPr lang="de-DE" altLang="de-DE" sz="1200" dirty="0" err="1"/>
              <a:t>information</a:t>
            </a:r>
            <a:r>
              <a:rPr lang="de-DE" altLang="de-DE" sz="1200" dirty="0"/>
              <a:t> and approval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/>
              <a:t>The stage 2 of the configuration interface needs to be aligned with SA5</a:t>
            </a:r>
            <a:endParaRPr lang="en-US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identified</a:t>
            </a: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FF0000"/>
                </a:solidFill>
              </a:rPr>
              <a:t>SECHAND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status after SA3#123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6654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083795"/>
                <a:gridCol w="1065506"/>
                <a:gridCol w="726141"/>
                <a:gridCol w="484094"/>
                <a:gridCol w="941295"/>
                <a:gridCol w="470647"/>
                <a:gridCol w="604308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1080041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Security Related Events Handling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3" marR="68583" marT="34186" marB="34186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SECHAND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3" marR="68583" marT="34186" marB="34186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Rel-20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 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="0" i="0" u="none" strike="noStrike" dirty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200" b="0" i="0" u="none" strike="noStrike" dirty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1200" dirty="0">
                        <a:solidFill>
                          <a:srgbClr val="FF33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 33.502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err="1"/>
              <a:t>Templating</a:t>
            </a:r>
            <a:r>
              <a:rPr lang="de-DE" altLang="de-DE" sz="1400" dirty="0"/>
              <a:t> and </a:t>
            </a:r>
            <a:r>
              <a:rPr lang="de-DE" altLang="de-DE" sz="1400" dirty="0" err="1"/>
              <a:t>listing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the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events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to</a:t>
            </a:r>
            <a:r>
              <a:rPr lang="de-DE" altLang="de-DE" sz="1400" dirty="0"/>
              <a:t> </a:t>
            </a:r>
            <a:r>
              <a:rPr lang="de-DE" altLang="de-DE" sz="1400" dirty="0" err="1"/>
              <a:t>be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detected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Solution for </a:t>
            </a:r>
            <a:r>
              <a:rPr lang="de-DE" altLang="de-DE" sz="1400" dirty="0" err="1"/>
              <a:t>protection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the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interfaces</a:t>
            </a:r>
            <a:endParaRPr lang="de-DE" altLang="de-DE"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SA3#123 – 1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SA3#128 - 3</a:t>
            </a:r>
            <a:endParaRPr lang="en-GB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  <a:cs typeface="+mn-cs"/>
              </a:rPr>
              <a:t>TSG#110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FF0000"/>
                </a:solidFill>
              </a:rPr>
              <a:t>SECHAND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/>
</ds:datastoreItem>
</file>

<file path=customXml/itemProps2.xml><?xml version="1.0" encoding="utf-8"?>
<ds:datastoreItem xmlns:ds="http://schemas.openxmlformats.org/officeDocument/2006/customXml" ds:itemID="{A72B9F3D-C684-4F3E-9670-5E464CA8BA24}">
  <ds:schemaRefs/>
</ds:datastoreItem>
</file>

<file path=customXml/itemProps3.xml><?xml version="1.0" encoding="utf-8"?>
<ds:datastoreItem xmlns:ds="http://schemas.openxmlformats.org/officeDocument/2006/customXml" ds:itemID="{1DD099C7-CF44-471D-B7DF-D246DF2BD038}">
  <ds:schemaRefs/>
</ds:datastoreItem>
</file>

<file path=customXml/itemProps4.xml><?xml version="1.0" encoding="utf-8"?>
<ds:datastoreItem xmlns:ds="http://schemas.openxmlformats.org/officeDocument/2006/customXml" ds:itemID="{6C244691-0162-45DC-8925-D69A4F52A0CA}">
  <ds:schemaRefs/>
</ds:datastoreItem>
</file>

<file path=customXml/itemProps5.xml><?xml version="1.0" encoding="utf-8"?>
<ds:datastoreItem xmlns:ds="http://schemas.openxmlformats.org/officeDocument/2006/customXml" ds:itemID="{CD561E15-ED7D-426C-AAA3-BE3BEEF7B6C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963</Words>
  <Application>WPS 演示</Application>
  <PresentationFormat>On-screen Show (4:3)</PresentationFormat>
  <Paragraphs>82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SECHAND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Minpeng2</cp:lastModifiedBy>
  <cp:revision>1321</cp:revision>
  <dcterms:created xsi:type="dcterms:W3CDTF">2008-08-30T09:32:00Z</dcterms:created>
  <dcterms:modified xsi:type="dcterms:W3CDTF">2025-09-05T01:10:59Z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0359f705-2ba0-454b-9cfc-6ce5bcaac040_Enabled">
    <vt:lpwstr>true</vt:lpwstr>
  </property>
  <property fmtid="{D5CDD505-2E9C-101B-9397-08002B2CF9AE}" pid="14" name="MSIP_Label_0359f705-2ba0-454b-9cfc-6ce5bcaac040_SetDate">
    <vt:lpwstr>2025-09-04T18:18:50Z</vt:lpwstr>
  </property>
  <property fmtid="{D5CDD505-2E9C-101B-9397-08002B2CF9AE}" pid="15" name="MSIP_Label_0359f705-2ba0-454b-9cfc-6ce5bcaac040_Method">
    <vt:lpwstr>Standard</vt:lpwstr>
  </property>
  <property fmtid="{D5CDD505-2E9C-101B-9397-08002B2CF9AE}" pid="16" name="MSIP_Label_0359f705-2ba0-454b-9cfc-6ce5bcaac040_Name">
    <vt:lpwstr>0359f705-2ba0-454b-9cfc-6ce5bcaac040</vt:lpwstr>
  </property>
  <property fmtid="{D5CDD505-2E9C-101B-9397-08002B2CF9AE}" pid="17" name="MSIP_Label_0359f705-2ba0-454b-9cfc-6ce5bcaac040_SiteId">
    <vt:lpwstr>68283f3b-8487-4c86-adb3-a5228f18b893</vt:lpwstr>
  </property>
  <property fmtid="{D5CDD505-2E9C-101B-9397-08002B2CF9AE}" pid="18" name="MSIP_Label_0359f705-2ba0-454b-9cfc-6ce5bcaac040_ActionId">
    <vt:lpwstr>dc2ab8da-7d9b-4e39-96fd-5fe88f013246</vt:lpwstr>
  </property>
  <property fmtid="{D5CDD505-2E9C-101B-9397-08002B2CF9AE}" pid="19" name="MSIP_Label_0359f705-2ba0-454b-9cfc-6ce5bcaac040_ContentBits">
    <vt:lpwstr>2</vt:lpwstr>
  </property>
  <property fmtid="{D5CDD505-2E9C-101B-9397-08002B2CF9AE}" pid="20" name="MSIP_Label_0359f705-2ba0-454b-9cfc-6ce5bcaac040_Tag">
    <vt:lpwstr>10, 3, 0, 1</vt:lpwstr>
  </property>
  <property fmtid="{D5CDD505-2E9C-101B-9397-08002B2CF9AE}" pid="21" name="ClassificationContentMarkingFooterLocations">
    <vt:lpwstr>Office Theme:3</vt:lpwstr>
  </property>
  <property fmtid="{D5CDD505-2E9C-101B-9397-08002B2CF9AE}" pid="22" name="ClassificationContentMarkingFooterText">
    <vt:lpwstr>C2 General</vt:lpwstr>
  </property>
  <property fmtid="{D5CDD505-2E9C-101B-9397-08002B2CF9AE}" pid="23" name="ICV">
    <vt:lpwstr>F322074EECB440AABEB52CDEC36B8B82_13</vt:lpwstr>
  </property>
  <property fmtid="{D5CDD505-2E9C-101B-9397-08002B2CF9AE}" pid="24" name="KSOProductBuildVer">
    <vt:lpwstr>2052-12.8.2.18205</vt:lpwstr>
  </property>
</Properties>
</file>