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2" d="100"/>
          <a:sy n="102" d="100"/>
        </p:scale>
        <p:origin x="5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9/4/2025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9/4/2025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SA3#123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b="1" dirty="0" smtClean="0"/>
              <a:t>MCX20-SEC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0.4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SA3#123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Advance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security architecture for MC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 IOPS Operation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Clarify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security architecture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for MCData over point to point connections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Maintain coordination with SA6 for MC Recording, MC Discreet Listening, and MC Ambient Listening.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 smtClean="0">
                <a:solidFill>
                  <a:srgbClr val="FF0000"/>
                </a:solidFill>
              </a:rPr>
              <a:t>MCX20-SEC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Feature is progressing according to plan.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Fundamental security for MC </a:t>
            </a:r>
            <a:r>
              <a:rPr lang="de-DE" altLang="de-DE" sz="1200" dirty="0" smtClean="0"/>
              <a:t>Recording, MC Logging, MC Ambient Listening, and MC over IOPS </a:t>
            </a:r>
            <a:r>
              <a:rPr lang="de-DE" altLang="de-DE" sz="1200" dirty="0" smtClean="0"/>
              <a:t>is</a:t>
            </a:r>
            <a:r>
              <a:rPr lang="de-DE" altLang="de-DE" sz="1200" dirty="0" smtClean="0"/>
              <a:t> under development.</a:t>
            </a:r>
            <a:endParaRPr lang="de-DE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Maintenance CRs may be required if additional security requirements are identified following conclusion of </a:t>
            </a:r>
            <a:r>
              <a:rPr lang="de-DE" altLang="de-DE" sz="1200" dirty="0" smtClean="0"/>
              <a:t>SA6#68.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</a:t>
            </a:r>
            <a:r>
              <a:rPr lang="en-US" sz="1200" dirty="0" smtClean="0"/>
              <a:t>Recording, </a:t>
            </a:r>
            <a:r>
              <a:rPr lang="en-US" sz="1200" dirty="0" smtClean="0"/>
              <a:t>Discreet Listening, and </a:t>
            </a:r>
            <a:r>
              <a:rPr lang="en-US" sz="1200" dirty="0" smtClean="0"/>
              <a:t>Ambient Listening Architecture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 smtClean="0"/>
              <a:t>SA6 MC over IOPS Operation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 smtClean="0"/>
              <a:t>SA6 architectural enhancements to existing MC features</a:t>
            </a:r>
            <a:endParaRPr lang="en-US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</a:t>
            </a: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identified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 smtClean="0">
                <a:solidFill>
                  <a:srgbClr val="FF0000"/>
                </a:solidFill>
              </a:rPr>
              <a:t>MCX20-SEC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SA3#123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295008"/>
              </p:ext>
            </p:extLst>
          </p:nvPr>
        </p:nvGraphicFramePr>
        <p:xfrm>
          <a:off x="301625" y="1287463"/>
          <a:ext cx="8687186" cy="6654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0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1080044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Mission Critical security enhancements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</a:t>
                      </a:r>
                      <a:r>
                        <a:rPr lang="en-US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MCX20-SEC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3" marR="68583" marT="34186" marB="34186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Rel-20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dirty="0">
                        <a:solidFill>
                          <a:srgbClr val="FF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 33.180</a:t>
                      </a:r>
                    </a:p>
                  </a:txBody>
                  <a:tcPr marL="27001" marR="270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NONE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SA3#123 </a:t>
            </a:r>
            <a:r>
              <a:rPr lang="en-GB" sz="1200" dirty="0" smtClean="0"/>
              <a:t>– </a:t>
            </a:r>
            <a:r>
              <a:rPr lang="en-GB" sz="1200" dirty="0" smtClean="0"/>
              <a:t>0.1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SA3#128 </a:t>
            </a:r>
            <a:r>
              <a:rPr lang="en-GB" sz="1200" dirty="0" smtClean="0"/>
              <a:t>- </a:t>
            </a:r>
            <a:r>
              <a:rPr lang="en-GB" sz="1200" dirty="0" smtClean="0"/>
              <a:t>0.3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+mn-cs"/>
              </a:rPr>
              <a:t>TSG#112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 smtClean="0">
                <a:solidFill>
                  <a:srgbClr val="FF0000"/>
                </a:solidFill>
              </a:rPr>
              <a:t>MCX20-SEC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infopath/2007/PartnerControls"/>
    <ds:schemaRef ds:uri="http://purl.org/dc/terms/"/>
    <ds:schemaRef ds:uri="71c5aaf6-e6ce-465b-b873-5148d2a4c105"/>
    <ds:schemaRef ds:uri="http://schemas.microsoft.com/office/2006/documentManagement/types"/>
    <ds:schemaRef ds:uri="e0d6c333-3612-4d65-a7f4-5976eb42d46a"/>
    <ds:schemaRef ds:uri="http://schemas.openxmlformats.org/package/2006/metadata/core-properties"/>
    <ds:schemaRef ds:uri="http://purl.org/dc/elements/1.1/"/>
    <ds:schemaRef ds:uri="http://www.w3.org/XML/1998/namespace"/>
    <ds:schemaRef ds:uri="c67c731b-696e-4d20-8664-fee8943d9cc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8350</TotalTime>
  <Words>200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MCX20-SEC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</cp:lastModifiedBy>
  <cp:revision>1318</cp:revision>
  <dcterms:created xsi:type="dcterms:W3CDTF">2008-08-30T09:32:10Z</dcterms:created>
  <dcterms:modified xsi:type="dcterms:W3CDTF">2025-09-04T14:19:56Z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