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  <p:sldMasterId id="2147483777" r:id="rId7"/>
  </p:sldMasterIdLst>
  <p:notesMasterIdLst>
    <p:notesMasterId r:id="rId12"/>
  </p:notesMasterIdLst>
  <p:handoutMasterIdLst>
    <p:handoutMasterId r:id="rId13"/>
  </p:handoutMasterIdLst>
  <p:sldIdLst>
    <p:sldId id="303" r:id="rId8"/>
    <p:sldId id="793" r:id="rId9"/>
    <p:sldId id="792" r:id="rId10"/>
    <p:sldId id="794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Lei" initials="Lei" lastIdx="1" clrIdx="1">
    <p:extLst>
      <p:ext uri="{19B8F6BF-5375-455C-9EA6-DF929625EA0E}">
        <p15:presenceInfo xmlns:p15="http://schemas.microsoft.com/office/powerpoint/2012/main" userId="L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5" d="100"/>
          <a:sy n="95" d="100"/>
        </p:scale>
        <p:origin x="62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30" y="7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E0B2C6-996E-45E1-BA1D-CBDA9768A25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E0B2C6-996E-45E1-BA1D-CBDA9768A25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E0B2C6-996E-45E1-BA1D-CBDA9768A25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C6E669-E820-0B3C-93B4-F9DFE2BF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C6E669-E820-0B3C-93B4-F9DFE2BF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069700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1536-2A50-DFA9-2BDB-0A7C6B2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72111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4B7B-1892-ED97-A158-5390111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916860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9061-5BE8-1024-B5F9-10987C9E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379262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6DA0-15B0-4E5A-0F4F-0474A1D8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787751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8A5-163B-F236-3CD3-D59B7A97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02139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0C8-D85E-D488-FB80-E05FD4DB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870408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488569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377974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31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1536-2A50-DFA9-2BDB-0A7C6B2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4368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4B7B-1892-ED97-A158-5390111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894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9061-5BE8-1024-B5F9-10987C9E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8005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6DA0-15B0-4E5A-0F4F-0474A1D8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970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8A5-163B-F236-3CD3-D59B7A97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88864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0C8-D85E-D488-FB80-E05FD4DB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72460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SA3#122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4" r:id="rId2"/>
    <p:sldLayoutId id="2147483775" r:id="rId3"/>
    <p:sldLayoutId id="2147483776" r:id="rId4"/>
    <p:sldLayoutId id="2147483773" r:id="rId5"/>
    <p:sldLayoutId id="2147483771" r:id="rId6"/>
    <p:sldLayoutId id="2147483772" r:id="rId7"/>
    <p:sldLayoutId id="2147483767" r:id="rId8"/>
    <p:sldLayoutId id="2147483768" r:id="rId9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52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en-US" dirty="0"/>
              <a:t>Status</a:t>
            </a:r>
            <a:r>
              <a:rPr lang="fr-FR" dirty="0"/>
              <a:t> Report for </a:t>
            </a:r>
            <a:r>
              <a:rPr lang="en-IN" dirty="0"/>
              <a:t>FS_CryptoPQC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ubtitle 6">
            <a:extLst>
              <a:ext uri="{FF2B5EF4-FFF2-40B4-BE49-F238E27FC236}">
                <a16:creationId xmlns:a16="http://schemas.microsoft.com/office/drawing/2014/main" id="{C46B7D44-BFB9-409D-BF12-B397F0F38CCC}"/>
              </a:ext>
            </a:extLst>
          </p:cNvPr>
          <p:cNvSpPr txBox="1">
            <a:spLocks/>
          </p:cNvSpPr>
          <p:nvPr/>
        </p:nvSpPr>
        <p:spPr bwMode="auto">
          <a:xfrm>
            <a:off x="3041010" y="3802310"/>
            <a:ext cx="4458674" cy="108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GB" sz="1800" b="1" kern="0" dirty="0">
                <a:latin typeface="Arial" charset="0"/>
              </a:rPr>
              <a:t>Zander Lei – Huawei</a:t>
            </a:r>
          </a:p>
          <a:p>
            <a:pPr>
              <a:lnSpc>
                <a:spcPct val="80000"/>
              </a:lnSpc>
            </a:pPr>
            <a:r>
              <a:rPr lang="en-GB" sz="1800" b="1" kern="0" dirty="0">
                <a:latin typeface="Arial" charset="0"/>
              </a:rPr>
              <a:t>Virendra Kumar - 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kern="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173752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 T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U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(total)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SA3#123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(Aug 2025)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Agreement on Skeleton and Scope of TR 33.703.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pCR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for Assumption, Principle/Analysis, Protocol, and Threat (Key Issue)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SA3#124  meeting (Oct 2025)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de-DE" sz="1400" dirty="0">
                <a:latin typeface="Calibri" panose="020F0502020204030204" pitchFamily="34" charset="0"/>
              </a:rPr>
              <a:t>Agreement on Template/pCR for Protocol Clause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err="1">
                <a:latin typeface="Calibri" panose="020F0502020204030204" pitchFamily="34" charset="0"/>
              </a:rPr>
              <a:t>pCR</a:t>
            </a:r>
            <a:r>
              <a:rPr lang="en-US" sz="1400" dirty="0">
                <a:latin typeface="Calibri" panose="020F0502020204030204" pitchFamily="34" charset="0"/>
              </a:rPr>
              <a:t> for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Assumption, Principle, Protocol, Threat, Solution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SA3#125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(Nov 2025)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</a:rPr>
              <a:t>Finalizing Assumption and continue Principle/Analysis 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err="1">
                <a:latin typeface="Calibri" panose="020F0502020204030204" pitchFamily="34" charset="0"/>
              </a:rPr>
              <a:t>pCR</a:t>
            </a:r>
            <a:r>
              <a:rPr lang="en-CA" sz="1400" dirty="0">
                <a:latin typeface="Calibri" panose="020F0502020204030204" pitchFamily="34" charset="0"/>
              </a:rPr>
              <a:t> on Protocol, Threat, Solutions/evaluation (f</a:t>
            </a:r>
            <a:r>
              <a:rPr lang="en-US" sz="1400" dirty="0" err="1">
                <a:latin typeface="Calibri" panose="020F0502020204030204" pitchFamily="34" charset="0"/>
              </a:rPr>
              <a:t>inal</a:t>
            </a:r>
            <a:r>
              <a:rPr lang="en-US" sz="1400" dirty="0">
                <a:latin typeface="Calibri" panose="020F0502020204030204" pitchFamily="34" charset="0"/>
              </a:rPr>
              <a:t> meeting for New Threats)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</a:rPr>
              <a:t>In SA3#126 meeting (Feb 2026)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Cont. evaluating solutions, Principle/analysis, protocol profiles (final meeting for New Solutions)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</a:rPr>
              <a:t>In SA3#127 meeting (Apr 2026)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Completing solution evaluation, analysis, protocol profiles and status reports for other SDOs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Preliminary conclusions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</a:rPr>
              <a:t>In SA3#128 meeting (May 2026)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Completion of TR 33.703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Final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>
                <a:solidFill>
                  <a:srgbClr val="FF0000"/>
                </a:solidFill>
              </a:rPr>
              <a:t>FS_CryptoPQC Overall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The TR 33.703 </a:t>
            </a:r>
            <a:r>
              <a:rPr lang="en-US" altLang="zh-CN" sz="1200" dirty="0"/>
              <a:t>Skeleton</a:t>
            </a:r>
            <a:r>
              <a:rPr lang="de-DE" altLang="de-DE" sz="1200" dirty="0"/>
              <a:t>, Scope, and </a:t>
            </a:r>
            <a:r>
              <a:rPr lang="en-US" altLang="de-DE" sz="1200" dirty="0"/>
              <a:t>2</a:t>
            </a:r>
            <a:r>
              <a:rPr lang="de-DE" altLang="de-DE" sz="1200" dirty="0"/>
              <a:t> key issues (threats) were approved at SA3#123.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The Assumption, Principle and Protocol Clauses were discussed with 3 pCRs approved at SA3#123.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The TR 33.703 v0.1.0 were email approved right after SA3#123.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None.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>
                <a:solidFill>
                  <a:srgbClr val="FF0000"/>
                </a:solidFill>
              </a:rPr>
              <a:t>FS_CryptoPQC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Status after SA3#123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131668"/>
              </p:ext>
            </p:extLst>
          </p:nvPr>
        </p:nvGraphicFramePr>
        <p:xfrm>
          <a:off x="301625" y="1287463"/>
          <a:ext cx="8687186" cy="5969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73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5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53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37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080045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altLang="zh-CN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ransitioning to </a:t>
                      </a:r>
                      <a:r>
                        <a:rPr lang="en-US" altLang="zh-CN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PQC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de-DE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FS_CryptoPQC 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Rel-20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Jun-2026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SA3#123 -&gt; consumed ¾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Completion at SA3#128.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>
                <a:solidFill>
                  <a:srgbClr val="FF0000"/>
                </a:solidFill>
              </a:rPr>
              <a:t>FS_CryptoPQC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  <ds:schemaRef ds:uri="e0d6c333-3612-4d65-a7f4-5976eb42d46a"/>
    <ds:schemaRef ds:uri="71c5aaf6-e6ce-465b-b873-5148d2a4c105"/>
    <ds:schemaRef ds:uri="http://schemas.microsoft.com/office/2006/documentManagement/types"/>
    <ds:schemaRef ds:uri="http://schemas.microsoft.com/office/infopath/2007/PartnerControls"/>
    <ds:schemaRef ds:uri="c67c731b-696e-4d20-8664-fee8943d9cc6"/>
    <ds:schemaRef ds:uri="http://purl.org/dc/dcmitype/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312</Words>
  <Application>Microsoft Office PowerPoint</Application>
  <PresentationFormat>On-screen Show (4:3)</PresentationFormat>
  <Paragraphs>74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SimSun</vt:lpstr>
      <vt:lpstr>Arial</vt:lpstr>
      <vt:lpstr>Calibri</vt:lpstr>
      <vt:lpstr>Symbol</vt:lpstr>
      <vt:lpstr>Times New Roman</vt:lpstr>
      <vt:lpstr>Office Theme</vt:lpstr>
      <vt:lpstr>1_Office Theme</vt:lpstr>
      <vt:lpstr>SA WG3 Status Report for FS_CryptoPQC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Zander</dc:creator>
  <cp:keywords>CTPClassification=CTP_NT</cp:keywords>
  <dc:description>© 2009  All rights reserved</dc:description>
  <cp:lastModifiedBy>Lei</cp:lastModifiedBy>
  <cp:revision>1363</cp:revision>
  <dcterms:created xsi:type="dcterms:W3CDTF">2008-08-30T09:32:10Z</dcterms:created>
  <dcterms:modified xsi:type="dcterms:W3CDTF">2025-09-09T03:26:53Z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2024-05-30T08:39:34Z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541d1059-9745-4f99-94e6-67daa7c79ab1</vt:lpwstr>
  </property>
  <property fmtid="{D5CDD505-2E9C-101B-9397-08002B2CF9AE}" pid="19" name="MSIP_Label_cf20372f-9ab3-4551-9149-9f9b12e2c27e_ContentBits">
    <vt:lpwstr>0</vt:lpwstr>
  </property>
</Properties>
</file>