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2A6EA8"/>
    <a:srgbClr val="FF7C80"/>
    <a:srgbClr val="FF3300"/>
    <a:srgbClr val="62A14D"/>
    <a:srgbClr val="000000"/>
    <a:srgbClr val="C6D254"/>
    <a:srgbClr val="B1D254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61" d="100"/>
          <a:sy n="161" d="100"/>
        </p:scale>
        <p:origin x="1734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9/9/2025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9/9/2025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1886" y="2130426"/>
            <a:ext cx="8066314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altLang="zh-CN" dirty="0"/>
              <a:t>SA WG3 Status report for </a:t>
            </a:r>
            <a:r>
              <a:rPr lang="en-US" altLang="zh-CN" dirty="0"/>
              <a:t>-	SCAS_5GA (Rel-20)</a:t>
            </a:r>
            <a:endParaRPr lang="en-GB" dirty="0"/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04261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2000" b="1" dirty="0" err="1"/>
              <a:t>Rong</a:t>
            </a:r>
            <a:r>
              <a:rPr lang="en-US" altLang="en-US" sz="2000" b="1" dirty="0"/>
              <a:t> Wu</a:t>
            </a:r>
            <a:r>
              <a:rPr lang="en-GB" altLang="zh-CN" sz="2000" b="1" dirty="0"/>
              <a:t>, Huawei</a:t>
            </a: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683524" y="870298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SCAS_5GA (Rel-20) overall plan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14C08A3A-5690-45AB-8E4E-A8C31C31F7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858665"/>
              </p:ext>
            </p:extLst>
          </p:nvPr>
        </p:nvGraphicFramePr>
        <p:xfrm>
          <a:off x="577190" y="1819385"/>
          <a:ext cx="7843752" cy="3475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1730">
                  <a:extLst>
                    <a:ext uri="{9D8B030D-6E8A-4147-A177-3AD203B41FA5}">
                      <a16:colId xmlns:a16="http://schemas.microsoft.com/office/drawing/2014/main" val="3469328165"/>
                    </a:ext>
                  </a:extLst>
                </a:gridCol>
                <a:gridCol w="4787647">
                  <a:extLst>
                    <a:ext uri="{9D8B030D-6E8A-4147-A177-3AD203B41FA5}">
                      <a16:colId xmlns:a16="http://schemas.microsoft.com/office/drawing/2014/main" val="1807838196"/>
                    </a:ext>
                  </a:extLst>
                </a:gridCol>
                <a:gridCol w="784375">
                  <a:extLst>
                    <a:ext uri="{9D8B030D-6E8A-4147-A177-3AD203B41FA5}">
                      <a16:colId xmlns:a16="http://schemas.microsoft.com/office/drawing/2014/main" val="1039424239"/>
                    </a:ext>
                  </a:extLst>
                </a:gridCol>
              </a:tblGrid>
              <a:tr h="263958">
                <a:tc>
                  <a:txBody>
                    <a:bodyPr/>
                    <a:lstStyle/>
                    <a:p>
                      <a:pPr algn="ctr"/>
                      <a:r>
                        <a:rPr lang="aa-ET" sz="1100" dirty="0">
                          <a:effectLst/>
                        </a:rPr>
                        <a:t>Meeting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Plans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WID </a:t>
                      </a:r>
                      <a:r>
                        <a:rPr lang="aa-ET" sz="1100" dirty="0">
                          <a:effectLst/>
                        </a:rPr>
                        <a:t>TU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72AF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983492"/>
                  </a:ext>
                </a:extLst>
              </a:tr>
              <a:tr h="460920">
                <a:tc>
                  <a:txBody>
                    <a:bodyPr/>
                    <a:lstStyle/>
                    <a:p>
                      <a:pPr algn="l"/>
                      <a:r>
                        <a:rPr lang="aa-ET" sz="1100" dirty="0">
                          <a:effectLst/>
                        </a:rPr>
                        <a:t>SA3#1</a:t>
                      </a:r>
                      <a:r>
                        <a:rPr lang="en-US" sz="1100" dirty="0">
                          <a:effectLst/>
                        </a:rPr>
                        <a:t>22</a:t>
                      </a:r>
                      <a:r>
                        <a:rPr lang="aa-ET" sz="1100" dirty="0">
                          <a:effectLst/>
                        </a:rPr>
                        <a:t> (</a:t>
                      </a:r>
                      <a:r>
                        <a:rPr lang="en-US" sz="1100" dirty="0">
                          <a:effectLst/>
                        </a:rPr>
                        <a:t>May</a:t>
                      </a:r>
                      <a:r>
                        <a:rPr lang="aa-ET" sz="1100" dirty="0">
                          <a:effectLst/>
                        </a:rPr>
                        <a:t>)</a:t>
                      </a:r>
                      <a:r>
                        <a:rPr lang="en-GB" sz="1100" dirty="0">
                          <a:effectLst/>
                        </a:rPr>
                        <a:t>, finished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WID</a:t>
                      </a:r>
                      <a:r>
                        <a:rPr lang="en-GB" sz="1100" baseline="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approved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69904"/>
                  </a:ext>
                </a:extLst>
              </a:tr>
              <a:tr h="460920">
                <a:tc>
                  <a:txBody>
                    <a:bodyPr/>
                    <a:lstStyle/>
                    <a:p>
                      <a:pPr algn="l"/>
                      <a:r>
                        <a:rPr lang="aa-ET" sz="1100" dirty="0">
                          <a:effectLst/>
                        </a:rPr>
                        <a:t>SA3#1</a:t>
                      </a:r>
                      <a:r>
                        <a:rPr lang="en-US" sz="1100" dirty="0">
                          <a:effectLst/>
                        </a:rPr>
                        <a:t>23</a:t>
                      </a:r>
                      <a:r>
                        <a:rPr lang="aa-ET" sz="1100" dirty="0">
                          <a:effectLst/>
                        </a:rPr>
                        <a:t> (</a:t>
                      </a:r>
                      <a:r>
                        <a:rPr lang="aa-ET" altLang="zh-CN" sz="1100" dirty="0">
                          <a:effectLst/>
                        </a:rPr>
                        <a:t>August)</a:t>
                      </a:r>
                      <a:r>
                        <a:rPr lang="en-GB" sz="1100" dirty="0">
                          <a:effectLst/>
                        </a:rPr>
                        <a:t>, finished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Living CRs are </a:t>
                      </a:r>
                      <a:r>
                        <a:rPr lang="en-US" altLang="zh-CN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created 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effectLst/>
                        </a:rPr>
                        <a:t>1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800439"/>
                  </a:ext>
                </a:extLst>
              </a:tr>
              <a:tr h="400108">
                <a:tc>
                  <a:txBody>
                    <a:bodyPr/>
                    <a:lstStyle/>
                    <a:p>
                      <a:pPr algn="l"/>
                      <a:r>
                        <a:rPr lang="aa-ET" sz="1100" dirty="0">
                          <a:effectLst/>
                        </a:rPr>
                        <a:t>SA3#1</a:t>
                      </a:r>
                      <a:r>
                        <a:rPr lang="en-US" sz="1100" dirty="0">
                          <a:effectLst/>
                        </a:rPr>
                        <a:t>24</a:t>
                      </a:r>
                      <a:r>
                        <a:rPr lang="aa-ET" sz="1100" dirty="0">
                          <a:effectLst/>
                        </a:rPr>
                        <a:t> (October)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Living CRs are maintained, new </a:t>
                      </a:r>
                      <a:r>
                        <a:rPr lang="en-US" altLang="zh-CN" sz="1100" dirty="0" err="1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draftCRs</a:t>
                      </a:r>
                      <a:r>
                        <a:rPr lang="en-US" altLang="zh-CN" sz="110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 are open to be accepted</a:t>
                      </a:r>
                      <a:endParaRPr lang="aa-ET" altLang="zh-CN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0.5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38560"/>
                  </a:ext>
                </a:extLst>
              </a:tr>
              <a:tr h="393178">
                <a:tc>
                  <a:txBody>
                    <a:bodyPr/>
                    <a:lstStyle/>
                    <a:p>
                      <a:pPr algn="l"/>
                      <a:r>
                        <a:rPr lang="aa-ET" sz="1100" dirty="0">
                          <a:effectLst/>
                        </a:rPr>
                        <a:t>SA3#1</a:t>
                      </a:r>
                      <a:r>
                        <a:rPr lang="en-US" sz="1100" dirty="0">
                          <a:effectLst/>
                        </a:rPr>
                        <a:t>25</a:t>
                      </a:r>
                      <a:r>
                        <a:rPr lang="aa-ET" sz="1100" dirty="0">
                          <a:effectLst/>
                        </a:rPr>
                        <a:t> (November)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Aptos" panose="020B0004020202020204" pitchFamily="34" charset="0"/>
                          <a:cs typeface="+mn-cs"/>
                        </a:rPr>
                        <a:t>Living CRs are maintained, new draftCRs are open to be accepted</a:t>
                      </a:r>
                      <a:endParaRPr kumimoji="0" lang="aa-ET" altLang="zh-CN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dirty="0">
                          <a:effectLst/>
                        </a:rPr>
                        <a:t>0.5</a:t>
                      </a:r>
                      <a:endParaRPr lang="aa-ET" altLang="zh-CN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529846"/>
                  </a:ext>
                </a:extLst>
              </a:tr>
              <a:tr h="374185">
                <a:tc>
                  <a:txBody>
                    <a:bodyPr/>
                    <a:lstStyle/>
                    <a:p>
                      <a:pPr algn="l"/>
                      <a:r>
                        <a:rPr lang="aa-ET" sz="1100" dirty="0">
                          <a:effectLst/>
                        </a:rPr>
                        <a:t>SA#1</a:t>
                      </a:r>
                      <a:r>
                        <a:rPr lang="en-US" sz="1100" dirty="0">
                          <a:effectLst/>
                        </a:rPr>
                        <a:t>26</a:t>
                      </a:r>
                      <a:r>
                        <a:rPr lang="aa-ET" sz="1100" dirty="0">
                          <a:effectLst/>
                        </a:rPr>
                        <a:t> </a:t>
                      </a:r>
                      <a:r>
                        <a:rPr lang="en-US" sz="1100" dirty="0">
                          <a:effectLst/>
                        </a:rPr>
                        <a:t>(January</a:t>
                      </a:r>
                      <a:r>
                        <a:rPr lang="aa-ET" sz="1100" dirty="0">
                          <a:effectLst/>
                        </a:rPr>
                        <a:t>)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Aptos" panose="020B0004020202020204" pitchFamily="34" charset="0"/>
                          <a:cs typeface="+mn-cs"/>
                        </a:rPr>
                        <a:t>Living CRs are maintained, new draftCRs are open to be accepted</a:t>
                      </a:r>
                      <a:endParaRPr kumimoji="0" lang="aa-ET" altLang="zh-CN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0.5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167484"/>
                  </a:ext>
                </a:extLst>
              </a:tr>
              <a:tr h="3741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a-ET" altLang="zh-CN" sz="1100" dirty="0">
                          <a:effectLst/>
                        </a:rPr>
                        <a:t>SA#1</a:t>
                      </a:r>
                      <a:r>
                        <a:rPr lang="en-US" altLang="zh-CN" sz="1100" dirty="0">
                          <a:effectLst/>
                        </a:rPr>
                        <a:t>27</a:t>
                      </a:r>
                      <a:r>
                        <a:rPr lang="aa-ET" altLang="zh-CN" sz="1100" dirty="0">
                          <a:effectLst/>
                        </a:rPr>
                        <a:t> </a:t>
                      </a:r>
                      <a:r>
                        <a:rPr lang="en-US" altLang="zh-CN" sz="1100" dirty="0">
                          <a:effectLst/>
                        </a:rPr>
                        <a:t>(April</a:t>
                      </a:r>
                      <a:r>
                        <a:rPr lang="aa-ET" altLang="zh-CN" sz="1100" dirty="0">
                          <a:effectLst/>
                        </a:rPr>
                        <a:t>)</a:t>
                      </a:r>
                      <a:endParaRPr lang="aa-ET" altLang="zh-CN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Aptos" panose="020B0004020202020204" pitchFamily="34" charset="0"/>
                          <a:cs typeface="+mn-cs"/>
                        </a:rPr>
                        <a:t>Living CRs are maintained, new draftCRs are open to be accepted</a:t>
                      </a:r>
                      <a:endParaRPr kumimoji="0" lang="aa-ET" altLang="zh-CN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dirty="0">
                          <a:effectLst/>
                        </a:rPr>
                        <a:t>0.5</a:t>
                      </a:r>
                      <a:endParaRPr lang="aa-ET" altLang="zh-CN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798149"/>
                  </a:ext>
                </a:extLst>
              </a:tr>
              <a:tr h="3741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a-ET" altLang="zh-CN" sz="1100" dirty="0">
                          <a:effectLst/>
                        </a:rPr>
                        <a:t>SA#1</a:t>
                      </a:r>
                      <a:r>
                        <a:rPr lang="en-US" altLang="zh-CN" sz="1100" dirty="0">
                          <a:effectLst/>
                        </a:rPr>
                        <a:t>28(May</a:t>
                      </a:r>
                      <a:r>
                        <a:rPr lang="aa-ET" altLang="zh-CN" sz="1100" dirty="0">
                          <a:effectLst/>
                        </a:rPr>
                        <a:t>)</a:t>
                      </a:r>
                      <a:endParaRPr lang="aa-ET" altLang="zh-CN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Aptos" panose="020B0004020202020204" pitchFamily="34" charset="0"/>
                          <a:cs typeface="+mn-cs"/>
                        </a:rPr>
                        <a:t>Living CRs are maintained, new </a:t>
                      </a:r>
                      <a:r>
                        <a:rPr kumimoji="0" lang="en-US" altLang="zh-CN" sz="11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Aptos" panose="020B0004020202020204" pitchFamily="34" charset="0"/>
                          <a:cs typeface="+mn-cs"/>
                        </a:rPr>
                        <a:t>draftCRs</a:t>
                      </a:r>
                      <a:r>
                        <a:rPr kumimoji="0" lang="en-US" altLang="zh-CN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Aptos" panose="020B0004020202020204" pitchFamily="34" charset="0"/>
                          <a:cs typeface="+mn-cs"/>
                        </a:rPr>
                        <a:t> are open to be accepted</a:t>
                      </a:r>
                      <a:endParaRPr kumimoji="0" lang="aa-ET" altLang="zh-CN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Aptos" panose="020B0004020202020204" pitchFamily="34" charset="0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0.5</a:t>
                      </a:r>
                      <a:endParaRPr lang="aa-ET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49572"/>
                  </a:ext>
                </a:extLst>
              </a:tr>
              <a:tr h="3741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a-ET" altLang="zh-CN" sz="1100" dirty="0">
                          <a:effectLst/>
                        </a:rPr>
                        <a:t>SA#1</a:t>
                      </a:r>
                      <a:r>
                        <a:rPr lang="en-US" altLang="zh-CN" sz="1100" dirty="0">
                          <a:effectLst/>
                        </a:rPr>
                        <a:t>29(August</a:t>
                      </a:r>
                      <a:r>
                        <a:rPr lang="aa-ET" altLang="zh-CN" sz="1100" dirty="0">
                          <a:effectLst/>
                        </a:rPr>
                        <a:t>)</a:t>
                      </a:r>
                      <a:endParaRPr lang="aa-ET" altLang="zh-CN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a-ET" altLang="zh-CN" sz="1100" dirty="0">
                          <a:effectLst/>
                        </a:rPr>
                        <a:t>Last meeting for</a:t>
                      </a:r>
                      <a:r>
                        <a:rPr lang="en-US" altLang="zh-CN" sz="1100" dirty="0">
                          <a:effectLst/>
                        </a:rPr>
                        <a:t> New</a:t>
                      </a:r>
                      <a:r>
                        <a:rPr lang="en-US" altLang="zh-CN" sz="1100" baseline="0" dirty="0">
                          <a:effectLst/>
                        </a:rPr>
                        <a:t> Living CRs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aseline="0" dirty="0"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</a:rPr>
                        <a:t>Convert part of living CR to normal CR</a:t>
                      </a:r>
                      <a:endParaRPr lang="aa-ET" altLang="zh-CN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altLang="zh-CN" sz="1100" dirty="0">
                          <a:effectLst/>
                        </a:rPr>
                        <a:t>0.5</a:t>
                      </a:r>
                      <a:endParaRPr lang="aa-ET" altLang="zh-CN" sz="1100" dirty="0">
                        <a:effectLst/>
                        <a:latin typeface="Calibri" panose="020F0502020204030204" pitchFamily="34" charset="0"/>
                        <a:ea typeface="Aptos" panose="020B00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71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330" y="2176094"/>
            <a:ext cx="8554481" cy="288873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Created 6 living CRs in this meeting. 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L</a:t>
            </a:r>
            <a:r>
              <a:rPr lang="en-US" altLang="zh-CN" sz="1000" dirty="0"/>
              <a:t>iving CR for TR33.926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L</a:t>
            </a:r>
            <a:r>
              <a:rPr lang="en-US" altLang="zh-CN" sz="1000" dirty="0"/>
              <a:t>iving CR for TR33.117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L</a:t>
            </a:r>
            <a:r>
              <a:rPr lang="en-US" altLang="zh-CN" sz="1000" dirty="0"/>
              <a:t>iving CR for TS33.511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L</a:t>
            </a:r>
            <a:r>
              <a:rPr lang="en-US" altLang="zh-CN" sz="1000" dirty="0"/>
              <a:t>iving CR for TS33.216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L</a:t>
            </a:r>
            <a:r>
              <a:rPr lang="en-US" altLang="zh-CN" sz="1000" dirty="0"/>
              <a:t>iving CR for TS33.512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de-DE" sz="1000" dirty="0"/>
              <a:t>L</a:t>
            </a:r>
            <a:r>
              <a:rPr lang="en-US" altLang="zh-CN" sz="1000" dirty="0"/>
              <a:t>iving CR for TS33.518</a:t>
            </a:r>
            <a:endParaRPr lang="en-US" altLang="de-DE" sz="10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The living CRs will be maintained based on the rule of 3GPP.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de-DE" altLang="de-DE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NULL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R="0" lvl="1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Tx/>
              <a:tabLst/>
              <a:defRPr/>
            </a:pPr>
            <a:r>
              <a:rPr lang="de-DE" sz="1400" dirty="0"/>
              <a:t>NULL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/>
              <a:t>NULL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434330" y="612805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</a:rPr>
              <a:t>SCAS_5GA (Rel-20) </a:t>
            </a:r>
            <a:r>
              <a:rPr lang="en-US" sz="2000" dirty="0">
                <a:solidFill>
                  <a:srgbClr val="FF0000"/>
                </a:solidFill>
              </a:rPr>
              <a:t>after SA3#123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70586"/>
              </p:ext>
            </p:extLst>
          </p:nvPr>
        </p:nvGraphicFramePr>
        <p:xfrm>
          <a:off x="301625" y="1287463"/>
          <a:ext cx="8687186" cy="61408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755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6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04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63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49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49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1080042</a:t>
                      </a:r>
                      <a:endParaRPr lang="zh-CN" sz="1800" dirty="0">
                        <a:effectLst/>
                        <a:latin typeface="Aptos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Security Assurance Specification for 5G-Advanced</a:t>
                      </a:r>
                      <a:endParaRPr lang="zh-CN" sz="1800" dirty="0">
                        <a:effectLst/>
                        <a:latin typeface="Aptos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400" dirty="0">
                          <a:effectLst/>
                          <a:latin typeface="Aptos"/>
                          <a:ea typeface="+mn-ea"/>
                          <a:cs typeface="Times New Roman" panose="02020603050405020304" pitchFamily="18" charset="0"/>
                        </a:rPr>
                        <a:t>SCAS_5GA</a:t>
                      </a:r>
                      <a:endParaRPr lang="zh-CN" sz="1400" dirty="0">
                        <a:effectLst/>
                        <a:latin typeface="Aptos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9525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Rel-20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Sep-2026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Living CR</a:t>
                      </a:r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 are created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NULL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altLang="zh-CN" sz="1400" dirty="0"/>
              <a:t>NULL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SA3#123 – 1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</a:t>
            </a:r>
            <a:r>
              <a:rPr lang="en-US" altLang="zh-CN" sz="1600" b="1" dirty="0"/>
              <a:t>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NULL</a:t>
            </a:r>
            <a:endParaRPr lang="en-US" altLang="zh-CN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600" dirty="0">
                <a:solidFill>
                  <a:prstClr val="black"/>
                </a:solidFill>
              </a:rPr>
              <a:t>SA#113 Send the CRs for approval</a:t>
            </a:r>
            <a:endParaRPr lang="en-US" altLang="zh-CN" sz="20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538397" y="648987"/>
            <a:ext cx="73943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</a:rPr>
              <a:t>SCAS_5GA (Rel-20) </a:t>
            </a:r>
            <a:r>
              <a:rPr lang="en-US" sz="2000" dirty="0">
                <a:solidFill>
                  <a:srgbClr val="FF0000"/>
                </a:solidFill>
              </a:rPr>
              <a:t>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34c87397-5fc1-491e-85e7-d6110dbe9cbd" ContentTypeId="0x0101" PreviousValue="false"/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purl.org/dc/terms/"/>
    <ds:schemaRef ds:uri="http://schemas.microsoft.com/office/2006/metadata/properties"/>
    <ds:schemaRef ds:uri="http://www.w3.org/XML/1998/namespace"/>
    <ds:schemaRef ds:uri="71c5aaf6-e6ce-465b-b873-5148d2a4c1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c67c731b-696e-4d20-8664-fee8943d9cc6"/>
    <ds:schemaRef ds:uri="e0d6c333-3612-4d65-a7f4-5976eb42d46a"/>
    <ds:schemaRef ds:uri="http://purl.org/dc/dcmitype/"/>
  </ds:schemaRefs>
</ds:datastoreItem>
</file>

<file path=customXml/itemProps5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8700</TotalTime>
  <Words>308</Words>
  <Application>Microsoft Office PowerPoint</Application>
  <PresentationFormat>全屏显示(4:3)</PresentationFormat>
  <Paragraphs>86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Aptos</vt:lpstr>
      <vt:lpstr>Arial</vt:lpstr>
      <vt:lpstr>Calibri</vt:lpstr>
      <vt:lpstr>Times New Roman</vt:lpstr>
      <vt:lpstr>Office Theme</vt:lpstr>
      <vt:lpstr>SA WG3 Status report for - SCAS_5GA (Rel-20)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Huawei-Wurong (raina)</cp:lastModifiedBy>
  <cp:revision>1367</cp:revision>
  <dcterms:created xsi:type="dcterms:W3CDTF">2008-08-30T09:32:10Z</dcterms:created>
  <dcterms:modified xsi:type="dcterms:W3CDTF">2025-09-09T07:47:48Z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2c7635f8-94c0-4125-af53-3ffb066031e5</vt:lpwstr>
  </property>
  <property fmtid="{D5CDD505-2E9C-101B-9397-08002B2CF9AE}" pid="3" name="CTP_TimeStamp">
    <vt:lpwstr>2020-01-29 20:41:49Z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0x010100C17A4B69EF56E94C827924DC4B490231</vt:lpwstr>
  </property>
  <property fmtid="{D5CDD505-2E9C-101B-9397-08002B2CF9AE}" pid="9" name="_2015_ms_pID_725343">
    <vt:lpwstr>(3)o1MX4iYB/6qoFxT+qh657x14gtqiNdMUB+siBhScK1Czp16BfasV1M7zH1SNtkNnAu//UVRn
YgZOUtW46s7Msw/ZO4EwP09qOiyVNPsrRHgb/5kVv1OBI5ENsB4XkupPnytiM3OUtmmD/BuW
j6XiGvDKy4l/jQW4EpDQ9tokyVPE9OxyUnrmvvduWCiLuf2VvvR6HBpofrRu1nH70rh3f55V
O3DnaIy0sitOk01ea5</vt:lpwstr>
  </property>
  <property fmtid="{D5CDD505-2E9C-101B-9397-08002B2CF9AE}" pid="10" name="_2015_ms_pID_7253431">
    <vt:lpwstr>EifvH0Luz+l39zXMZ0ErPeebghc2+F6NbZlyYeYaoYdWbkB70jjTjj
IgdqCZRid9I5EhjZgMhiVJYaiZi1rWj7KXtyMcaXou4cTJDPxP+z6fsmQ9SM0x7qH3A7obzT
xR4ujjsb6UIpVW5Thv68rIIW+SDBX5c4BVJelExiiunKOyyZQrClYMQc6nK5SYEkyIjcmW97
t649HTQr/Tx29TuHxoWvEYnf5KT9wseyvDpE</vt:lpwstr>
  </property>
  <property fmtid="{D5CDD505-2E9C-101B-9397-08002B2CF9AE}" pid="11" name="_2015_ms_pID_7253432">
    <vt:lpwstr>fgyFzflPgxM/ulanh3w8QEI=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1715042187</vt:lpwstr>
  </property>
</Properties>
</file>