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1"/>
  </p:notesMasterIdLst>
  <p:handoutMasterIdLst>
    <p:handoutMasterId r:id="rId12"/>
  </p:handoutMasterIdLst>
  <p:sldIdLst>
    <p:sldId id="303" r:id="rId7"/>
    <p:sldId id="793" r:id="rId8"/>
    <p:sldId id="792" r:id="rId9"/>
    <p:sldId id="794" r:id="rId10"/>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EB27DE-2AA4-4678-B6AB-74D4BF0822E2}" v="2" dt="2025-05-28T14:35:52.516"/>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489" autoAdjust="0"/>
    <p:restoredTop sz="94980" autoAdjust="0"/>
  </p:normalViewPr>
  <p:slideViewPr>
    <p:cSldViewPr snapToGrid="0">
      <p:cViewPr varScale="1">
        <p:scale>
          <a:sx n="68" d="100"/>
          <a:sy n="68" d="100"/>
        </p:scale>
        <p:origin x="118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48" d="100"/>
          <a:sy n="48" d="100"/>
        </p:scale>
        <p:origin x="3000" y="6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19"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lasios Tsiatsis" userId="3714e57f-197d-4688-a484-9c6b2244d728" providerId="ADAL" clId="{2FA1540F-0EF3-4727-909F-5C199AEF6FED}"/>
    <pc:docChg chg="undo custSel modSld modMainMaster">
      <pc:chgData name="Vlasios Tsiatsis" userId="3714e57f-197d-4688-a484-9c6b2244d728" providerId="ADAL" clId="{2FA1540F-0EF3-4727-909F-5C199AEF6FED}" dt="2024-11-22T09:57:33.843" v="1662" actId="113"/>
      <pc:docMkLst>
        <pc:docMk/>
      </pc:docMkLst>
      <pc:sldChg chg="modSp mod">
        <pc:chgData name="Vlasios Tsiatsis" userId="3714e57f-197d-4688-a484-9c6b2244d728" providerId="ADAL" clId="{2FA1540F-0EF3-4727-909F-5C199AEF6FED}" dt="2024-11-22T09:54:04.426" v="1661" actId="20577"/>
        <pc:sldMkLst>
          <pc:docMk/>
          <pc:sldMk cId="2503194211" sldId="792"/>
        </pc:sldMkLst>
      </pc:sldChg>
      <pc:sldChg chg="modSp mod">
        <pc:chgData name="Vlasios Tsiatsis" userId="3714e57f-197d-4688-a484-9c6b2244d728" providerId="ADAL" clId="{2FA1540F-0EF3-4727-909F-5C199AEF6FED}" dt="2024-11-22T09:57:33.843" v="1662" actId="113"/>
        <pc:sldMkLst>
          <pc:docMk/>
          <pc:sldMk cId="539970028" sldId="793"/>
        </pc:sldMkLst>
      </pc:sldChg>
      <pc:sldChg chg="modSp mod">
        <pc:chgData name="Vlasios Tsiatsis" userId="3714e57f-197d-4688-a484-9c6b2244d728" providerId="ADAL" clId="{2FA1540F-0EF3-4727-909F-5C199AEF6FED}" dt="2024-11-22T09:53:51.654" v="1659" actId="6549"/>
        <pc:sldMkLst>
          <pc:docMk/>
          <pc:sldMk cId="2954500837" sldId="794"/>
        </pc:sldMkLst>
      </pc:sldChg>
      <pc:sldMasterChg chg="modSp mod">
        <pc:chgData name="Vlasios Tsiatsis" userId="3714e57f-197d-4688-a484-9c6b2244d728" providerId="ADAL" clId="{2FA1540F-0EF3-4727-909F-5C199AEF6FED}" dt="2024-11-22T09:31:10.169" v="2" actId="1038"/>
        <pc:sldMasterMkLst>
          <pc:docMk/>
          <pc:sldMasterMk cId="0" sldId="2147483729"/>
        </pc:sldMasterMkLst>
      </pc:sldMasterChg>
    </pc:docChg>
  </pc:docChgLst>
  <pc:docChgLst>
    <pc:chgData name="Vlasios Tsiatsis" userId="3714e57f-197d-4688-a484-9c6b2244d728" providerId="ADAL" clId="{BE142E2C-4D8D-4B69-96CC-4E9E57D7F33E}"/>
    <pc:docChg chg="custSel modSld modMainMaster">
      <pc:chgData name="Vlasios Tsiatsis" userId="3714e57f-197d-4688-a484-9c6b2244d728" providerId="ADAL" clId="{BE142E2C-4D8D-4B69-96CC-4E9E57D7F33E}" dt="2025-03-03T15:27:32.118" v="798" actId="6549"/>
      <pc:docMkLst>
        <pc:docMk/>
      </pc:docMkLst>
      <pc:sldChg chg="modSp mod">
        <pc:chgData name="Vlasios Tsiatsis" userId="3714e57f-197d-4688-a484-9c6b2244d728" providerId="ADAL" clId="{BE142E2C-4D8D-4B69-96CC-4E9E57D7F33E}" dt="2025-03-03T15:26:22.252" v="770" actId="20577"/>
        <pc:sldMkLst>
          <pc:docMk/>
          <pc:sldMk cId="2503194211" sldId="792"/>
        </pc:sldMkLst>
        <pc:spChg chg="mod">
          <ac:chgData name="Vlasios Tsiatsis" userId="3714e57f-197d-4688-a484-9c6b2244d728" providerId="ADAL" clId="{BE142E2C-4D8D-4B69-96CC-4E9E57D7F33E}" dt="2025-03-03T12:38:04.352" v="6" actId="20577"/>
          <ac:spMkLst>
            <pc:docMk/>
            <pc:sldMk cId="2503194211" sldId="792"/>
            <ac:spMk id="3" creationId="{AA3F033D-2F5F-4BA9-884E-0224675AD20F}"/>
          </ac:spMkLst>
        </pc:spChg>
        <pc:spChg chg="mod">
          <ac:chgData name="Vlasios Tsiatsis" userId="3714e57f-197d-4688-a484-9c6b2244d728" providerId="ADAL" clId="{BE142E2C-4D8D-4B69-96CC-4E9E57D7F33E}" dt="2025-03-03T15:26:22.252" v="770" actId="20577"/>
          <ac:spMkLst>
            <pc:docMk/>
            <pc:sldMk cId="2503194211" sldId="792"/>
            <ac:spMk id="29716" creationId="{00000000-0000-0000-0000-000000000000}"/>
          </ac:spMkLst>
        </pc:spChg>
        <pc:graphicFrameChg chg="modGraphic">
          <ac:chgData name="Vlasios Tsiatsis" userId="3714e57f-197d-4688-a484-9c6b2244d728" providerId="ADAL" clId="{BE142E2C-4D8D-4B69-96CC-4E9E57D7F33E}" dt="2025-03-03T12:43:14.588" v="152" actId="20577"/>
          <ac:graphicFrameMkLst>
            <pc:docMk/>
            <pc:sldMk cId="2503194211" sldId="792"/>
            <ac:graphicFrameMk id="6" creationId="{2CC3822B-8EE6-43D0-AD7D-D7B78ECF3BE1}"/>
          </ac:graphicFrameMkLst>
        </pc:graphicFrameChg>
      </pc:sldChg>
      <pc:sldChg chg="modSp mod">
        <pc:chgData name="Vlasios Tsiatsis" userId="3714e57f-197d-4688-a484-9c6b2244d728" providerId="ADAL" clId="{BE142E2C-4D8D-4B69-96CC-4E9E57D7F33E}" dt="2025-03-03T15:19:12.421" v="391" actId="20577"/>
        <pc:sldMkLst>
          <pc:docMk/>
          <pc:sldMk cId="539970028" sldId="793"/>
        </pc:sldMkLst>
        <pc:spChg chg="mod">
          <ac:chgData name="Vlasios Tsiatsis" userId="3714e57f-197d-4688-a484-9c6b2244d728" providerId="ADAL" clId="{BE142E2C-4D8D-4B69-96CC-4E9E57D7F33E}" dt="2025-03-03T15:19:12.421" v="391" actId="20577"/>
          <ac:spMkLst>
            <pc:docMk/>
            <pc:sldMk cId="539970028" sldId="793"/>
            <ac:spMk id="29716" creationId="{00000000-0000-0000-0000-000000000000}"/>
          </ac:spMkLst>
        </pc:spChg>
      </pc:sldChg>
      <pc:sldChg chg="modSp mod">
        <pc:chgData name="Vlasios Tsiatsis" userId="3714e57f-197d-4688-a484-9c6b2244d728" providerId="ADAL" clId="{BE142E2C-4D8D-4B69-96CC-4E9E57D7F33E}" dt="2025-03-03T15:27:32.118" v="798" actId="6549"/>
        <pc:sldMkLst>
          <pc:docMk/>
          <pc:sldMk cId="2954500837" sldId="794"/>
        </pc:sldMkLst>
        <pc:spChg chg="mod">
          <ac:chgData name="Vlasios Tsiatsis" userId="3714e57f-197d-4688-a484-9c6b2244d728" providerId="ADAL" clId="{BE142E2C-4D8D-4B69-96CC-4E9E57D7F33E}" dt="2025-03-03T15:27:32.118" v="798" actId="6549"/>
          <ac:spMkLst>
            <pc:docMk/>
            <pc:sldMk cId="2954500837" sldId="794"/>
            <ac:spMk id="29716" creationId="{00000000-0000-0000-0000-000000000000}"/>
          </ac:spMkLst>
        </pc:spChg>
      </pc:sldChg>
      <pc:sldMasterChg chg="modSp mod">
        <pc:chgData name="Vlasios Tsiatsis" userId="3714e57f-197d-4688-a484-9c6b2244d728" providerId="ADAL" clId="{BE142E2C-4D8D-4B69-96CC-4E9E57D7F33E}" dt="2025-03-03T12:37:48.834" v="2" actId="20577"/>
        <pc:sldMasterMkLst>
          <pc:docMk/>
          <pc:sldMasterMk cId="0" sldId="2147483729"/>
        </pc:sldMasterMkLst>
        <pc:spChg chg="mod">
          <ac:chgData name="Vlasios Tsiatsis" userId="3714e57f-197d-4688-a484-9c6b2244d728" providerId="ADAL" clId="{BE142E2C-4D8D-4B69-96CC-4E9E57D7F33E}" dt="2025-03-03T12:37:48.834" v="2" actId="20577"/>
          <ac:spMkLst>
            <pc:docMk/>
            <pc:sldMasterMk cId="0" sldId="2147483729"/>
            <ac:spMk id="1026" creationId="{00000000-0000-0000-0000-000000000000}"/>
          </ac:spMkLst>
        </pc:spChg>
      </pc:sldMasterChg>
    </pc:docChg>
  </pc:docChgLst>
  <pc:docChgLst>
    <pc:chgData name="Vlasios Tsiatsis" userId="3714e57f-197d-4688-a484-9c6b2244d728" providerId="ADAL" clId="{A6EB27DE-2AA4-4678-B6AB-74D4BF0822E2}"/>
    <pc:docChg chg="undo custSel modSld modMainMaster">
      <pc:chgData name="Vlasios Tsiatsis" userId="3714e57f-197d-4688-a484-9c6b2244d728" providerId="ADAL" clId="{A6EB27DE-2AA4-4678-B6AB-74D4BF0822E2}" dt="2025-05-28T14:50:25.557" v="1899" actId="20577"/>
      <pc:docMkLst>
        <pc:docMk/>
      </pc:docMkLst>
      <pc:sldChg chg="modSp mod">
        <pc:chgData name="Vlasios Tsiatsis" userId="3714e57f-197d-4688-a484-9c6b2244d728" providerId="ADAL" clId="{A6EB27DE-2AA4-4678-B6AB-74D4BF0822E2}" dt="2025-05-28T14:49:25.109" v="1890" actId="20577"/>
        <pc:sldMkLst>
          <pc:docMk/>
          <pc:sldMk cId="2503194211" sldId="792"/>
        </pc:sldMkLst>
        <pc:spChg chg="mod">
          <ac:chgData name="Vlasios Tsiatsis" userId="3714e57f-197d-4688-a484-9c6b2244d728" providerId="ADAL" clId="{A6EB27DE-2AA4-4678-B6AB-74D4BF0822E2}" dt="2025-05-28T14:42:39.114" v="1783" actId="20577"/>
          <ac:spMkLst>
            <pc:docMk/>
            <pc:sldMk cId="2503194211" sldId="792"/>
            <ac:spMk id="3" creationId="{AA3F033D-2F5F-4BA9-884E-0224675AD20F}"/>
          </ac:spMkLst>
        </pc:spChg>
        <pc:spChg chg="mod">
          <ac:chgData name="Vlasios Tsiatsis" userId="3714e57f-197d-4688-a484-9c6b2244d728" providerId="ADAL" clId="{A6EB27DE-2AA4-4678-B6AB-74D4BF0822E2}" dt="2025-05-28T14:49:25.109" v="1890" actId="20577"/>
          <ac:spMkLst>
            <pc:docMk/>
            <pc:sldMk cId="2503194211" sldId="792"/>
            <ac:spMk id="29716" creationId="{00000000-0000-0000-0000-000000000000}"/>
          </ac:spMkLst>
        </pc:spChg>
        <pc:graphicFrameChg chg="modGraphic">
          <ac:chgData name="Vlasios Tsiatsis" userId="3714e57f-197d-4688-a484-9c6b2244d728" providerId="ADAL" clId="{A6EB27DE-2AA4-4678-B6AB-74D4BF0822E2}" dt="2025-05-28T14:34:53.952" v="1149" actId="20577"/>
          <ac:graphicFrameMkLst>
            <pc:docMk/>
            <pc:sldMk cId="2503194211" sldId="792"/>
            <ac:graphicFrameMk id="6" creationId="{2CC3822B-8EE6-43D0-AD7D-D7B78ECF3BE1}"/>
          </ac:graphicFrameMkLst>
        </pc:graphicFrameChg>
      </pc:sldChg>
      <pc:sldChg chg="modSp mod">
        <pc:chgData name="Vlasios Tsiatsis" userId="3714e57f-197d-4688-a484-9c6b2244d728" providerId="ADAL" clId="{A6EB27DE-2AA4-4678-B6AB-74D4BF0822E2}" dt="2025-05-28T14:50:10.757" v="1898" actId="20577"/>
        <pc:sldMkLst>
          <pc:docMk/>
          <pc:sldMk cId="539970028" sldId="793"/>
        </pc:sldMkLst>
        <pc:spChg chg="mod">
          <ac:chgData name="Vlasios Tsiatsis" userId="3714e57f-197d-4688-a484-9c6b2244d728" providerId="ADAL" clId="{A6EB27DE-2AA4-4678-B6AB-74D4BF0822E2}" dt="2025-05-28T14:50:10.757" v="1898" actId="20577"/>
          <ac:spMkLst>
            <pc:docMk/>
            <pc:sldMk cId="539970028" sldId="793"/>
            <ac:spMk id="29716" creationId="{00000000-0000-0000-0000-000000000000}"/>
          </ac:spMkLst>
        </pc:spChg>
      </pc:sldChg>
      <pc:sldChg chg="modSp mod">
        <pc:chgData name="Vlasios Tsiatsis" userId="3714e57f-197d-4688-a484-9c6b2244d728" providerId="ADAL" clId="{A6EB27DE-2AA4-4678-B6AB-74D4BF0822E2}" dt="2025-05-28T14:50:25.557" v="1899" actId="20577"/>
        <pc:sldMkLst>
          <pc:docMk/>
          <pc:sldMk cId="2954500837" sldId="794"/>
        </pc:sldMkLst>
        <pc:spChg chg="mod">
          <ac:chgData name="Vlasios Tsiatsis" userId="3714e57f-197d-4688-a484-9c6b2244d728" providerId="ADAL" clId="{A6EB27DE-2AA4-4678-B6AB-74D4BF0822E2}" dt="2025-05-28T14:50:25.557" v="1899" actId="20577"/>
          <ac:spMkLst>
            <pc:docMk/>
            <pc:sldMk cId="2954500837" sldId="794"/>
            <ac:spMk id="29716" creationId="{00000000-0000-0000-0000-000000000000}"/>
          </ac:spMkLst>
        </pc:spChg>
      </pc:sldChg>
      <pc:sldMasterChg chg="modSp mod">
        <pc:chgData name="Vlasios Tsiatsis" userId="3714e57f-197d-4688-a484-9c6b2244d728" providerId="ADAL" clId="{A6EB27DE-2AA4-4678-B6AB-74D4BF0822E2}" dt="2025-05-28T14:26:44.626" v="1" actId="20577"/>
        <pc:sldMasterMkLst>
          <pc:docMk/>
          <pc:sldMasterMk cId="0" sldId="2147483729"/>
        </pc:sldMasterMkLst>
        <pc:spChg chg="mod">
          <ac:chgData name="Vlasios Tsiatsis" userId="3714e57f-197d-4688-a484-9c6b2244d728" providerId="ADAL" clId="{A6EB27DE-2AA4-4678-B6AB-74D4BF0822E2}" dt="2025-05-28T14:26:44.626" v="1" actId="20577"/>
          <ac:spMkLst>
            <pc:docMk/>
            <pc:sldMasterMk cId="0" sldId="2147483729"/>
            <ac:spMk id="1026" creationId="{00000000-0000-0000-0000-000000000000}"/>
          </ac:spMkLst>
        </pc:spChg>
      </pc:sldMasterChg>
    </pc:docChg>
  </pc:docChgLst>
  <pc:docChgLst>
    <pc:chgData name="Vlasios Tsiatsis" userId="3714e57f-197d-4688-a484-9c6b2244d728" providerId="ADAL" clId="{4D5F8096-C3E0-44C9-A179-A9D8E84A4ECF}"/>
    <pc:docChg chg="undo custSel modSld sldOrd">
      <pc:chgData name="Vlasios Tsiatsis" userId="3714e57f-197d-4688-a484-9c6b2244d728" providerId="ADAL" clId="{4D5F8096-C3E0-44C9-A179-A9D8E84A4ECF}" dt="2024-05-31T13:30:48.157" v="1725" actId="20577"/>
      <pc:docMkLst>
        <pc:docMk/>
      </pc:docMkLst>
      <pc:sldChg chg="modSp mod">
        <pc:chgData name="Vlasios Tsiatsis" userId="3714e57f-197d-4688-a484-9c6b2244d728" providerId="ADAL" clId="{4D5F8096-C3E0-44C9-A179-A9D8E84A4ECF}" dt="2024-05-31T08:33:01.196" v="57" actId="20577"/>
        <pc:sldMkLst>
          <pc:docMk/>
          <pc:sldMk cId="0" sldId="303"/>
        </pc:sldMkLst>
      </pc:sldChg>
      <pc:sldChg chg="modSp mod ord">
        <pc:chgData name="Vlasios Tsiatsis" userId="3714e57f-197d-4688-a484-9c6b2244d728" providerId="ADAL" clId="{4D5F8096-C3E0-44C9-A179-A9D8E84A4ECF}" dt="2024-05-31T13:30:48.157" v="1725" actId="20577"/>
        <pc:sldMkLst>
          <pc:docMk/>
          <pc:sldMk cId="2503194211" sldId="792"/>
        </pc:sldMkLst>
      </pc:sldChg>
      <pc:sldChg chg="modSp mod">
        <pc:chgData name="Vlasios Tsiatsis" userId="3714e57f-197d-4688-a484-9c6b2244d728" providerId="ADAL" clId="{4D5F8096-C3E0-44C9-A179-A9D8E84A4ECF}" dt="2024-05-31T13:26:16.633" v="1421" actId="20577"/>
        <pc:sldMkLst>
          <pc:docMk/>
          <pc:sldMk cId="539970028" sldId="793"/>
        </pc:sldMkLst>
      </pc:sldChg>
      <pc:sldChg chg="modSp mod">
        <pc:chgData name="Vlasios Tsiatsis" userId="3714e57f-197d-4688-a484-9c6b2244d728" providerId="ADAL" clId="{4D5F8096-C3E0-44C9-A179-A9D8E84A4ECF}" dt="2024-05-31T13:30:06.732" v="1721" actId="20577"/>
        <pc:sldMkLst>
          <pc:docMk/>
          <pc:sldMk cId="2954500837" sldId="794"/>
        </pc:sldMkLst>
      </pc:sldChg>
    </pc:docChg>
  </pc:docChgLst>
  <pc:docChgLst>
    <pc:chgData name="Vlasios Tsiatsis" userId="3714e57f-197d-4688-a484-9c6b2244d728" providerId="ADAL" clId="{C349086C-3487-449D-A8B4-D8BFAF557012}"/>
    <pc:docChg chg="custSel modSld">
      <pc:chgData name="Vlasios Tsiatsis" userId="3714e57f-197d-4688-a484-9c6b2244d728" providerId="ADAL" clId="{C349086C-3487-449D-A8B4-D8BFAF557012}" dt="2025-05-28T15:07:08.640" v="410" actId="20577"/>
      <pc:docMkLst>
        <pc:docMk/>
      </pc:docMkLst>
      <pc:sldChg chg="modSp mod">
        <pc:chgData name="Vlasios Tsiatsis" userId="3714e57f-197d-4688-a484-9c6b2244d728" providerId="ADAL" clId="{C349086C-3487-449D-A8B4-D8BFAF557012}" dt="2025-05-28T15:07:08.640" v="410" actId="20577"/>
        <pc:sldMkLst>
          <pc:docMk/>
          <pc:sldMk cId="0" sldId="303"/>
        </pc:sldMkLst>
        <pc:spChg chg="mod">
          <ac:chgData name="Vlasios Tsiatsis" userId="3714e57f-197d-4688-a484-9c6b2244d728" providerId="ADAL" clId="{C349086C-3487-449D-A8B4-D8BFAF557012}" dt="2025-05-28T15:07:08.640" v="410" actId="20577"/>
          <ac:spMkLst>
            <pc:docMk/>
            <pc:sldMk cId="0" sldId="303"/>
            <ac:spMk id="9219" creationId="{00000000-0000-0000-0000-000000000000}"/>
          </ac:spMkLst>
        </pc:spChg>
      </pc:sldChg>
      <pc:sldChg chg="modSp mod">
        <pc:chgData name="Vlasios Tsiatsis" userId="3714e57f-197d-4688-a484-9c6b2244d728" providerId="ADAL" clId="{C349086C-3487-449D-A8B4-D8BFAF557012}" dt="2025-05-28T15:06:51.626" v="406" actId="20577"/>
        <pc:sldMkLst>
          <pc:docMk/>
          <pc:sldMk cId="2503194211" sldId="792"/>
        </pc:sldMkLst>
        <pc:spChg chg="mod">
          <ac:chgData name="Vlasios Tsiatsis" userId="3714e57f-197d-4688-a484-9c6b2244d728" providerId="ADAL" clId="{C349086C-3487-449D-A8B4-D8BFAF557012}" dt="2025-05-28T15:06:51.626" v="406" actId="20577"/>
          <ac:spMkLst>
            <pc:docMk/>
            <pc:sldMk cId="2503194211" sldId="792"/>
            <ac:spMk id="3" creationId="{AA3F033D-2F5F-4BA9-884E-0224675AD20F}"/>
          </ac:spMkLst>
        </pc:spChg>
        <pc:spChg chg="mod">
          <ac:chgData name="Vlasios Tsiatsis" userId="3714e57f-197d-4688-a484-9c6b2244d728" providerId="ADAL" clId="{C349086C-3487-449D-A8B4-D8BFAF557012}" dt="2025-05-28T15:06:12.732" v="403" actId="20577"/>
          <ac:spMkLst>
            <pc:docMk/>
            <pc:sldMk cId="2503194211" sldId="792"/>
            <ac:spMk id="29716" creationId="{00000000-0000-0000-0000-000000000000}"/>
          </ac:spMkLst>
        </pc:spChg>
        <pc:graphicFrameChg chg="modGraphic">
          <ac:chgData name="Vlasios Tsiatsis" userId="3714e57f-197d-4688-a484-9c6b2244d728" providerId="ADAL" clId="{C349086C-3487-449D-A8B4-D8BFAF557012}" dt="2025-05-28T15:05:15.245" v="381" actId="400"/>
          <ac:graphicFrameMkLst>
            <pc:docMk/>
            <pc:sldMk cId="2503194211" sldId="792"/>
            <ac:graphicFrameMk id="6" creationId="{2CC3822B-8EE6-43D0-AD7D-D7B78ECF3BE1}"/>
          </ac:graphicFrameMkLst>
        </pc:graphicFrameChg>
      </pc:sldChg>
      <pc:sldChg chg="modSp mod">
        <pc:chgData name="Vlasios Tsiatsis" userId="3714e57f-197d-4688-a484-9c6b2244d728" providerId="ADAL" clId="{C349086C-3487-449D-A8B4-D8BFAF557012}" dt="2025-05-28T15:05:58.228" v="394" actId="20577"/>
        <pc:sldMkLst>
          <pc:docMk/>
          <pc:sldMk cId="539970028" sldId="793"/>
        </pc:sldMkLst>
        <pc:spChg chg="mod">
          <ac:chgData name="Vlasios Tsiatsis" userId="3714e57f-197d-4688-a484-9c6b2244d728" providerId="ADAL" clId="{C349086C-3487-449D-A8B4-D8BFAF557012}" dt="2025-05-28T14:59:16.614" v="25" actId="20577"/>
          <ac:spMkLst>
            <pc:docMk/>
            <pc:sldMk cId="539970028" sldId="793"/>
            <ac:spMk id="4" creationId="{A6A27327-DB1C-4EF3-8FA2-A10DF7DB2B50}"/>
          </ac:spMkLst>
        </pc:spChg>
        <pc:spChg chg="mod">
          <ac:chgData name="Vlasios Tsiatsis" userId="3714e57f-197d-4688-a484-9c6b2244d728" providerId="ADAL" clId="{C349086C-3487-449D-A8B4-D8BFAF557012}" dt="2025-05-28T15:05:58.228" v="394" actId="20577"/>
          <ac:spMkLst>
            <pc:docMk/>
            <pc:sldMk cId="539970028" sldId="793"/>
            <ac:spMk id="29716" creationId="{00000000-0000-0000-0000-000000000000}"/>
          </ac:spMkLst>
        </pc:spChg>
      </pc:sldChg>
      <pc:sldChg chg="modSp mod">
        <pc:chgData name="Vlasios Tsiatsis" userId="3714e57f-197d-4688-a484-9c6b2244d728" providerId="ADAL" clId="{C349086C-3487-449D-A8B4-D8BFAF557012}" dt="2025-05-28T15:06:55.209" v="409" actId="20577"/>
        <pc:sldMkLst>
          <pc:docMk/>
          <pc:sldMk cId="2954500837" sldId="794"/>
        </pc:sldMkLst>
        <pc:spChg chg="mod">
          <ac:chgData name="Vlasios Tsiatsis" userId="3714e57f-197d-4688-a484-9c6b2244d728" providerId="ADAL" clId="{C349086C-3487-449D-A8B4-D8BFAF557012}" dt="2025-05-28T15:06:55.209" v="409" actId="20577"/>
          <ac:spMkLst>
            <pc:docMk/>
            <pc:sldMk cId="2954500837" sldId="794"/>
            <ac:spMk id="3" creationId="{AA3F033D-2F5F-4BA9-884E-0224675AD20F}"/>
          </ac:spMkLst>
        </pc:spChg>
      </pc:sldChg>
    </pc:docChg>
  </pc:docChgLst>
  <pc:docChgLst>
    <pc:chgData name="Vlasios Tsiatsis" userId="3714e57f-197d-4688-a484-9c6b2244d728" providerId="ADAL" clId="{1323489A-CAC8-44CF-9B43-5E5193AE4512}"/>
    <pc:docChg chg="custSel modSld modMainMaster">
      <pc:chgData name="Vlasios Tsiatsis" userId="3714e57f-197d-4688-a484-9c6b2244d728" providerId="ADAL" clId="{1323489A-CAC8-44CF-9B43-5E5193AE4512}" dt="2024-08-30T18:31:59.683" v="123" actId="20577"/>
      <pc:docMkLst>
        <pc:docMk/>
      </pc:docMkLst>
      <pc:sldChg chg="modSp mod">
        <pc:chgData name="Vlasios Tsiatsis" userId="3714e57f-197d-4688-a484-9c6b2244d728" providerId="ADAL" clId="{1323489A-CAC8-44CF-9B43-5E5193AE4512}" dt="2024-08-30T18:30:47.805" v="96" actId="20577"/>
        <pc:sldMkLst>
          <pc:docMk/>
          <pc:sldMk cId="2503194211" sldId="792"/>
        </pc:sldMkLst>
      </pc:sldChg>
      <pc:sldChg chg="modSp mod">
        <pc:chgData name="Vlasios Tsiatsis" userId="3714e57f-197d-4688-a484-9c6b2244d728" providerId="ADAL" clId="{1323489A-CAC8-44CF-9B43-5E5193AE4512}" dt="2024-08-30T18:26:12.193" v="16" actId="20577"/>
        <pc:sldMkLst>
          <pc:docMk/>
          <pc:sldMk cId="539970028" sldId="793"/>
        </pc:sldMkLst>
      </pc:sldChg>
      <pc:sldChg chg="modSp mod">
        <pc:chgData name="Vlasios Tsiatsis" userId="3714e57f-197d-4688-a484-9c6b2244d728" providerId="ADAL" clId="{1323489A-CAC8-44CF-9B43-5E5193AE4512}" dt="2024-08-30T18:31:59.683" v="123" actId="20577"/>
        <pc:sldMkLst>
          <pc:docMk/>
          <pc:sldMk cId="2954500837" sldId="794"/>
        </pc:sldMkLst>
      </pc:sldChg>
      <pc:sldMasterChg chg="modSp mod">
        <pc:chgData name="Vlasios Tsiatsis" userId="3714e57f-197d-4688-a484-9c6b2244d728" providerId="ADAL" clId="{1323489A-CAC8-44CF-9B43-5E5193AE4512}" dt="2024-08-30T18:25:21.312" v="3" actId="20577"/>
        <pc:sldMasterMkLst>
          <pc:docMk/>
          <pc:sldMasterMk cId="0" sldId="2147483729"/>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2025-05-28</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2025-05-28</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2</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dirty="0"/>
          </a:p>
        </p:txBody>
      </p:sp>
    </p:spTree>
    <p:extLst>
      <p:ext uri="{BB962C8B-B14F-4D97-AF65-F5344CB8AC3E}">
        <p14:creationId xmlns:p14="http://schemas.microsoft.com/office/powerpoint/2010/main" val="4022333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SA2 149E</a:t>
            </a:r>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hasCustomPrompt="1"/>
          </p:nvPr>
        </p:nvSpPr>
        <p:spPr>
          <a:xfrm>
            <a:off x="260350" y="119598"/>
            <a:ext cx="6827838" cy="906977"/>
          </a:xfrm>
        </p:spPr>
        <p:txBody>
          <a:bodyPr/>
          <a:lstStyle>
            <a:lvl1pPr>
              <a:defRPr/>
            </a:lvl1pPr>
          </a:lstStyle>
          <a:p>
            <a:r>
              <a:rPr lang="en-US" dirty="0"/>
              <a:t>FS_5WWC status after SA2 150E</a:t>
            </a:r>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r>
              <a:rPr lang="en-US" altLang="en-US" dirty="0"/>
              <a:t>SA3#122</a:t>
            </a:r>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 for NG_RTC_SEC_Ph2</a:t>
            </a:r>
            <a:br>
              <a:rPr lang="fr-FR" dirty="0"/>
            </a:br>
            <a:r>
              <a:rPr lang="en-GB" sz="1800" dirty="0"/>
              <a:t>Work Item on </a:t>
            </a:r>
            <a:r>
              <a:rPr lang="en-GB" sz="1800"/>
              <a:t>the security </a:t>
            </a:r>
            <a:r>
              <a:rPr lang="en-GB" sz="1800" dirty="0"/>
              <a:t>support for the Next Generation Real Time Communication services phase 2</a:t>
            </a:r>
          </a:p>
        </p:txBody>
      </p:sp>
      <p:sp>
        <p:nvSpPr>
          <p:cNvPr id="6147" name="Subtitle 6"/>
          <p:cNvSpPr>
            <a:spLocks noGrp="1"/>
          </p:cNvSpPr>
          <p:nvPr>
            <p:ph type="subTitle" idx="1"/>
          </p:nvPr>
        </p:nvSpPr>
        <p:spPr/>
        <p:txBody>
          <a:bodyPr/>
          <a:lstStyle/>
          <a:p>
            <a:pPr>
              <a:lnSpc>
                <a:spcPct val="80000"/>
              </a:lnSpc>
            </a:pPr>
            <a:br>
              <a:rPr lang="en-US" altLang="en-US" sz="2000" b="1" dirty="0"/>
            </a:br>
            <a:r>
              <a:rPr lang="en-US" altLang="en-US" sz="1800" b="1" dirty="0">
                <a:latin typeface="Arial" charset="0"/>
              </a:rPr>
              <a:t>Vlasios Tsiatsis, Ericsson</a:t>
            </a:r>
          </a:p>
          <a:p>
            <a:pPr>
              <a:lnSpc>
                <a:spcPct val="80000"/>
              </a:lnSpc>
            </a:pPr>
            <a:r>
              <a:rPr lang="en-US" sz="1800" b="1" dirty="0">
                <a:latin typeface="Arial" charset="0"/>
              </a:rPr>
              <a:t>Xiaoting Huang, China Mobile</a:t>
            </a:r>
            <a:endParaRPr lang="en-GB" sz="1800" b="1" dirty="0">
              <a:latin typeface="Arial" charset="0"/>
            </a:endParaRP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342900" lvl="0" indent="-342900">
              <a:buFont typeface="Symbol" panose="05050102010706020507" pitchFamily="18" charset="2"/>
              <a:buChar char=""/>
            </a:pPr>
            <a:r>
              <a:rPr lang="en-CA" sz="2000" dirty="0">
                <a:effectLst/>
                <a:latin typeface="Calibri" panose="020F0502020204030204" pitchFamily="34" charset="0"/>
                <a:ea typeface="Times New Roman" panose="02020603050405020304" pitchFamily="18" charset="0"/>
              </a:rPr>
              <a:t>6 TUs planned for both </a:t>
            </a:r>
            <a:r>
              <a:rPr lang="en-CA" sz="2000" b="1" dirty="0">
                <a:effectLst/>
                <a:latin typeface="Calibri" panose="020F0502020204030204" pitchFamily="34" charset="0"/>
                <a:ea typeface="Times New Roman" panose="02020603050405020304" pitchFamily="18" charset="0"/>
              </a:rPr>
              <a:t>the study and the normative </a:t>
            </a:r>
            <a:r>
              <a:rPr lang="en-CA" sz="2000" dirty="0">
                <a:effectLst/>
                <a:latin typeface="Calibri" panose="020F0502020204030204" pitchFamily="34" charset="0"/>
                <a:ea typeface="Times New Roman" panose="02020603050405020304" pitchFamily="18" charset="0"/>
              </a:rPr>
              <a:t>work</a:t>
            </a:r>
            <a:endParaRPr lang="en-US" sz="1600" dirty="0">
              <a:effectLst/>
              <a:latin typeface="Calibri" panose="020F0502020204030204" pitchFamily="34" charset="0"/>
              <a:ea typeface="Times New Roman" panose="02020603050405020304" pitchFamily="18" charset="0"/>
            </a:endParaRPr>
          </a:p>
          <a:p>
            <a:pPr marL="342900" indent="-342900">
              <a:buFont typeface="Symbol" panose="05050102010706020507" pitchFamily="18" charset="2"/>
              <a:buChar char=""/>
            </a:pPr>
            <a:r>
              <a:rPr lang="en-US" sz="2000" dirty="0">
                <a:latin typeface="Calibri" panose="020F0502020204030204" pitchFamily="34" charset="0"/>
              </a:rPr>
              <a:t>SA3#122 (May) meeting</a:t>
            </a:r>
            <a:endParaRPr lang="en-US" sz="1800" dirty="0">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800" dirty="0">
                <a:effectLst/>
                <a:latin typeface="Calibri" panose="020F0502020204030204" pitchFamily="34" charset="0"/>
                <a:ea typeface="Times New Roman" panose="02020603050405020304" pitchFamily="18" charset="0"/>
              </a:rPr>
              <a:t>Study</a:t>
            </a:r>
          </a:p>
          <a:p>
            <a:pPr marL="1028700" lvl="2" indent="-342900">
              <a:buFont typeface="Symbol" panose="05050102010706020507" pitchFamily="18" charset="2"/>
              <a:buChar char=""/>
            </a:pPr>
            <a:r>
              <a:rPr lang="en-US" sz="1600" dirty="0">
                <a:latin typeface="Calibri" panose="020F0502020204030204" pitchFamily="34" charset="0"/>
                <a:ea typeface="Times New Roman" panose="02020603050405020304" pitchFamily="18" charset="0"/>
              </a:rPr>
              <a:t>Was sent for approval in SA#108 plenary </a:t>
            </a:r>
          </a:p>
          <a:p>
            <a:pPr marL="628650" lvl="1" indent="-342900">
              <a:buFont typeface="Symbol" panose="05050102010706020507" pitchFamily="18" charset="2"/>
              <a:buChar char=""/>
            </a:pPr>
            <a:r>
              <a:rPr lang="en-US" sz="1800" dirty="0">
                <a:latin typeface="Calibri" panose="020F0502020204030204" pitchFamily="34" charset="0"/>
                <a:ea typeface="Times New Roman" panose="02020603050405020304" pitchFamily="18" charset="0"/>
              </a:rPr>
              <a:t>Normative work</a:t>
            </a:r>
            <a:endParaRPr lang="en-US" sz="1600" dirty="0">
              <a:latin typeface="Calibri" panose="020F0502020204030204" pitchFamily="34" charset="0"/>
              <a:ea typeface="Times New Roman" panose="02020603050405020304" pitchFamily="18" charset="0"/>
            </a:endParaRPr>
          </a:p>
          <a:p>
            <a:pPr marL="1028700" lvl="2" indent="-342900">
              <a:buFont typeface="Symbol" panose="05050102010706020507" pitchFamily="18" charset="2"/>
              <a:buChar char=""/>
            </a:pPr>
            <a:r>
              <a:rPr lang="en-US" sz="1600" dirty="0">
                <a:latin typeface="Calibri" panose="020F0502020204030204" pitchFamily="34" charset="0"/>
                <a:ea typeface="Times New Roman" panose="02020603050405020304" pitchFamily="18" charset="0"/>
              </a:rPr>
              <a:t>Normative work for KI#1 “Third party specific identities”: Cat B CR was agreed in SA3#122</a:t>
            </a:r>
          </a:p>
          <a:p>
            <a:pPr marL="1028700" lvl="2" indent="-342900">
              <a:buFont typeface="Symbol" panose="05050102010706020507" pitchFamily="18" charset="2"/>
              <a:buChar char=""/>
            </a:pPr>
            <a:r>
              <a:rPr lang="en-US" sz="1600" dirty="0">
                <a:latin typeface="Calibri" panose="020F0502020204030204" pitchFamily="34" charset="0"/>
                <a:ea typeface="Times New Roman" panose="02020603050405020304" pitchFamily="18" charset="0"/>
              </a:rPr>
              <a:t>Normative work for Key Issue #2 “Security of IMS based Avatar Communication”: A living document (draft CR) is approved. </a:t>
            </a:r>
          </a:p>
          <a:p>
            <a:pPr marL="1028700" lvl="2" indent="-342900">
              <a:buFont typeface="Symbol" panose="05050102010706020507" pitchFamily="18" charset="2"/>
              <a:buChar char=""/>
            </a:pPr>
            <a:r>
              <a:rPr lang="en-US" sz="1600" dirty="0">
                <a:latin typeface="Calibri" panose="020F0502020204030204" pitchFamily="34" charset="0"/>
                <a:ea typeface="Times New Roman" panose="02020603050405020304" pitchFamily="18" charset="0"/>
              </a:rPr>
              <a:t>Normative work for KI#3 ”Security and privacy aspects of IMS DC capability exposure”: Cat B CR was agreed in SA3#122</a:t>
            </a:r>
          </a:p>
          <a:p>
            <a:pPr marL="1028700" lvl="2" indent="-342900">
              <a:buFont typeface="Symbol" panose="05050102010706020507" pitchFamily="18" charset="2"/>
              <a:buChar char=""/>
            </a:pPr>
            <a:r>
              <a:rPr lang="en-US" altLang="de-DE" sz="1600" dirty="0">
                <a:latin typeface="Calibri" panose="020F0502020204030204" pitchFamily="34" charset="0"/>
              </a:rPr>
              <a:t>An LS to SA2/SA4 was sent in SA3#122 (May) requesting clarifications on the IMS avatar communication procedures, KI#2.</a:t>
            </a:r>
            <a:endParaRPr lang="en-US" sz="1600" dirty="0">
              <a:latin typeface="Calibri" panose="020F0502020204030204" pitchFamily="34" charset="0"/>
            </a:endParaRPr>
          </a:p>
          <a:p>
            <a:pPr marL="342900" indent="-342900">
              <a:buFont typeface="Symbol" panose="05050102010706020507" pitchFamily="18" charset="2"/>
              <a:buChar char=""/>
            </a:pPr>
            <a:r>
              <a:rPr lang="en-US" sz="2000" dirty="0">
                <a:latin typeface="Calibri" panose="020F0502020204030204" pitchFamily="34" charset="0"/>
              </a:rPr>
              <a:t>SA3#123 (August) meeting</a:t>
            </a:r>
            <a:endParaRPr lang="en-US" sz="1800" dirty="0">
              <a:effectLst/>
              <a:latin typeface="Calibri" panose="020F0502020204030204" pitchFamily="34" charset="0"/>
              <a:ea typeface="Times New Roman" panose="02020603050405020304" pitchFamily="18" charset="0"/>
            </a:endParaRPr>
          </a:p>
          <a:p>
            <a:pPr marL="628650" lvl="1" indent="-342900">
              <a:buFont typeface="Symbol" panose="05050102010706020507" pitchFamily="18" charset="2"/>
              <a:buChar char=""/>
            </a:pPr>
            <a:r>
              <a:rPr lang="en-US" sz="1800" dirty="0">
                <a:latin typeface="Calibri" panose="020F0502020204030204" pitchFamily="34" charset="0"/>
                <a:ea typeface="Times New Roman" panose="02020603050405020304" pitchFamily="18" charset="0"/>
              </a:rPr>
              <a:t>Normative work</a:t>
            </a:r>
            <a:endParaRPr lang="en-US" sz="1600" dirty="0">
              <a:latin typeface="Calibri" panose="020F0502020204030204" pitchFamily="34" charset="0"/>
              <a:ea typeface="Times New Roman" panose="02020603050405020304" pitchFamily="18" charset="0"/>
            </a:endParaRPr>
          </a:p>
          <a:p>
            <a:pPr marL="1028700" lvl="2" indent="-342900">
              <a:buFont typeface="Symbol" panose="05050102010706020507" pitchFamily="18" charset="2"/>
              <a:buChar char=""/>
            </a:pPr>
            <a:r>
              <a:rPr lang="en-US" sz="1600" dirty="0">
                <a:latin typeface="Calibri" panose="020F0502020204030204" pitchFamily="34" charset="0"/>
                <a:ea typeface="Times New Roman" panose="02020603050405020304" pitchFamily="18" charset="0"/>
              </a:rPr>
              <a:t>Normative work for Key Issue #2 “Security of IMS based Avatar Communication”: The living documents/draft CR is expected to be converted to a Cat B CR in this meeting, SA3#123 (August)</a:t>
            </a:r>
          </a:p>
          <a:p>
            <a:pPr marL="1028700" lvl="2" indent="-342900">
              <a:buFont typeface="Symbol" panose="05050102010706020507" pitchFamily="18" charset="2"/>
              <a:buChar char=""/>
            </a:pPr>
            <a:endParaRPr lang="en-US" sz="1600" dirty="0">
              <a:latin typeface="Calibri" panose="020F0502020204030204" pitchFamily="34" charset="0"/>
              <a:ea typeface="Times New Roman" panose="02020603050405020304" pitchFamily="18" charset="0"/>
            </a:endParaRPr>
          </a:p>
          <a:p>
            <a:pPr marL="1028700" lvl="2" indent="-342900">
              <a:buFont typeface="Symbol" panose="05050102010706020507" pitchFamily="18" charset="2"/>
              <a:buChar char=""/>
            </a:pPr>
            <a:endParaRPr lang="en-US" sz="1200" dirty="0">
              <a:latin typeface="Calibri" panose="020F0502020204030204" pitchFamily="34" charset="0"/>
              <a:ea typeface="Times New Roman" panose="02020603050405020304" pitchFamily="18" charset="0"/>
            </a:endParaRPr>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754743"/>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377190"/>
            <a:ext cx="6217920" cy="461665"/>
          </a:xfrm>
          <a:prstGeom prst="rect">
            <a:avLst/>
          </a:prstGeom>
          <a:noFill/>
        </p:spPr>
        <p:txBody>
          <a:bodyPr wrap="square" rtlCol="0">
            <a:spAutoFit/>
          </a:bodyPr>
          <a:lstStyle/>
          <a:p>
            <a:r>
              <a:rPr lang="en-US" sz="2400" dirty="0">
                <a:solidFill>
                  <a:srgbClr val="FF0000"/>
                </a:solidFill>
              </a:rPr>
              <a:t>NG_RTC_SEC_Ph2 overall plan</a:t>
            </a:r>
          </a:p>
        </p:txBody>
      </p:sp>
    </p:spTree>
    <p:extLst>
      <p:ext uri="{BB962C8B-B14F-4D97-AF65-F5344CB8AC3E}">
        <p14:creationId xmlns:p14="http://schemas.microsoft.com/office/powerpoint/2010/main" val="539970028"/>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600" b="1" dirty="0"/>
              <a:t>General</a:t>
            </a:r>
          </a:p>
          <a:p>
            <a:pPr lvl="1">
              <a:spcBef>
                <a:spcPts val="0"/>
              </a:spcBef>
              <a:spcAft>
                <a:spcPts val="0"/>
              </a:spcAft>
            </a:pPr>
            <a:r>
              <a:rPr lang="en-US" altLang="de-DE" sz="1400" dirty="0"/>
              <a:t>TR 33.790 v1.2.0 contains the scope, assumptions clauses, 3 key issues:</a:t>
            </a:r>
          </a:p>
          <a:p>
            <a:pPr lvl="2">
              <a:spcBef>
                <a:spcPts val="0"/>
              </a:spcBef>
              <a:spcAft>
                <a:spcPts val="0"/>
              </a:spcAft>
            </a:pPr>
            <a:r>
              <a:rPr lang="en-US" altLang="de-DE" sz="1100" dirty="0"/>
              <a:t>Key Issue #1: Third party specific identities</a:t>
            </a:r>
          </a:p>
          <a:p>
            <a:pPr lvl="3">
              <a:spcBef>
                <a:spcPts val="0"/>
              </a:spcBef>
              <a:spcAft>
                <a:spcPts val="0"/>
              </a:spcAft>
            </a:pPr>
            <a:r>
              <a:rPr lang="en-US" altLang="de-DE" sz="900" dirty="0"/>
              <a:t>Concluded and included in the WID</a:t>
            </a:r>
          </a:p>
          <a:p>
            <a:pPr lvl="2">
              <a:spcBef>
                <a:spcPts val="0"/>
              </a:spcBef>
              <a:spcAft>
                <a:spcPts val="0"/>
              </a:spcAft>
            </a:pPr>
            <a:r>
              <a:rPr lang="en-US" altLang="de-DE" sz="1100" dirty="0"/>
              <a:t>Key Issue #2: Security of IMS based Avatar Communication</a:t>
            </a:r>
          </a:p>
          <a:p>
            <a:pPr lvl="3">
              <a:spcBef>
                <a:spcPts val="0"/>
              </a:spcBef>
              <a:spcAft>
                <a:spcPts val="0"/>
              </a:spcAft>
            </a:pPr>
            <a:r>
              <a:rPr lang="en-US" altLang="de-DE" sz="900" dirty="0"/>
              <a:t>Concluded and included in the WID</a:t>
            </a:r>
          </a:p>
          <a:p>
            <a:pPr lvl="2">
              <a:spcBef>
                <a:spcPts val="0"/>
              </a:spcBef>
              <a:spcAft>
                <a:spcPts val="0"/>
              </a:spcAft>
            </a:pPr>
            <a:r>
              <a:rPr lang="en-US" altLang="de-DE" sz="1100" dirty="0"/>
              <a:t>Key Issue #3: Security and privacy aspects of IMS DC capability exposure</a:t>
            </a:r>
          </a:p>
          <a:p>
            <a:pPr lvl="3">
              <a:spcBef>
                <a:spcPts val="0"/>
              </a:spcBef>
              <a:spcAft>
                <a:spcPts val="0"/>
              </a:spcAft>
            </a:pPr>
            <a:r>
              <a:rPr lang="en-US" altLang="de-DE" sz="900" dirty="0"/>
              <a:t>Concluded and included in the WID</a:t>
            </a:r>
          </a:p>
          <a:p>
            <a:pPr lvl="1">
              <a:spcBef>
                <a:spcPts val="0"/>
              </a:spcBef>
              <a:spcAft>
                <a:spcPts val="0"/>
              </a:spcAft>
            </a:pPr>
            <a:r>
              <a:rPr lang="en-US" altLang="de-DE" sz="1400" dirty="0"/>
              <a:t>Exception sheet was submitted for the March SA plenary.</a:t>
            </a:r>
          </a:p>
          <a:p>
            <a:pPr lvl="1">
              <a:spcBef>
                <a:spcPts val="0"/>
              </a:spcBef>
              <a:spcAft>
                <a:spcPts val="0"/>
              </a:spcAft>
            </a:pPr>
            <a:r>
              <a:rPr lang="en-US" altLang="de-DE" sz="1400" dirty="0"/>
              <a:t>For the normative work for KI#2 an LS to SA2/SA4 was sent in SA3#122 (May) requesting clarifications on the IMS avatar communication procedures. There is a living document/draft CR capturing a large part of the normative work</a:t>
            </a:r>
          </a:p>
          <a:p>
            <a:pPr>
              <a:spcBef>
                <a:spcPts val="0"/>
              </a:spcBef>
              <a:spcAft>
                <a:spcPts val="0"/>
              </a:spcAft>
            </a:pPr>
            <a:r>
              <a:rPr lang="de-DE" altLang="de-DE" sz="1400" b="1" dirty="0"/>
              <a:t>Dependencies:</a:t>
            </a:r>
          </a:p>
          <a:p>
            <a:pPr lvl="1">
              <a:spcBef>
                <a:spcPts val="0"/>
              </a:spcBef>
              <a:spcAft>
                <a:spcPts val="0"/>
              </a:spcAft>
            </a:pPr>
            <a:r>
              <a:rPr lang="en-US" altLang="de-DE" sz="1400" dirty="0"/>
              <a:t>The KI#2 normative work depends on the SA2 normative work mainly in TS 23.228. </a:t>
            </a:r>
            <a:endParaRPr lang="en-GB" sz="1400" dirty="0"/>
          </a:p>
          <a:p>
            <a:pPr marL="457200" marR="0" lvl="0" indent="-457200" algn="l" defTabSz="914400" rtl="0" eaLnBrk="0" fontAlgn="base" latinLnBrk="0" hangingPunct="0">
              <a:lnSpc>
                <a:spcPct val="100000"/>
              </a:lnSpc>
              <a:spcBef>
                <a:spcPts val="0"/>
              </a:spcBef>
              <a:spcAft>
                <a:spcPts val="300"/>
              </a:spcAft>
              <a:buClrTx/>
              <a:buSzTx/>
              <a:buFontTx/>
              <a:buBlip>
                <a:blip r:embed="rId3"/>
              </a:buBlip>
              <a:tabLst/>
              <a:defRPr/>
            </a:pPr>
            <a:r>
              <a:rPr kumimoji="0" lang="de-DE" sz="1400" b="1" i="0" u="none" strike="noStrike" kern="0" cap="none" spc="0" normalizeH="0" baseline="0" noProof="0" dirty="0">
                <a:ln>
                  <a:noFill/>
                </a:ln>
                <a:solidFill>
                  <a:prstClr val="black"/>
                </a:solidFill>
                <a:effectLst/>
                <a:uLnTx/>
                <a:uFillTx/>
                <a:latin typeface="Calibri"/>
                <a:ea typeface="+mn-ea"/>
                <a:cs typeface="+mn-cs"/>
              </a:rPr>
              <a:t>Contentious Issue</a:t>
            </a:r>
            <a:r>
              <a:rPr kumimoji="0" lang="de-DE" sz="1400" b="0" i="0" u="none" strike="noStrike" kern="0" cap="none" spc="0" normalizeH="0" baseline="0" noProof="0" dirty="0">
                <a:ln>
                  <a:noFill/>
                </a:ln>
                <a:solidFill>
                  <a:prstClr val="black"/>
                </a:solidFill>
                <a:effectLst/>
                <a:uLnTx/>
                <a:uFillTx/>
                <a:latin typeface="Calibri"/>
                <a:ea typeface="+mn-ea"/>
                <a:cs typeface="+mn-cs"/>
              </a:rPr>
              <a:t>:</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lang="en-GB" sz="1400" dirty="0"/>
              <a:t>None</a:t>
            </a:r>
            <a:endParaRPr lang="en-US" altLang="zh-CN" sz="1400" dirty="0"/>
          </a:p>
          <a:p>
            <a:pPr marL="457200" marR="0" lvl="0" indent="-457200" algn="l" defTabSz="914400" rtl="0" eaLnBrk="0" fontAlgn="base" latinLnBrk="0" hangingPunct="0">
              <a:lnSpc>
                <a:spcPct val="100000"/>
              </a:lnSpc>
              <a:spcBef>
                <a:spcPts val="0"/>
              </a:spcBef>
              <a:spcAft>
                <a:spcPts val="300"/>
              </a:spcAft>
              <a:buClrTx/>
              <a:buSzTx/>
              <a:buFontTx/>
              <a:buBlip>
                <a:blip r:embed="rId3"/>
              </a:buBlip>
              <a:tabLst/>
              <a:defRPr/>
            </a:pPr>
            <a:r>
              <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rPr>
              <a:t>Risks:</a:t>
            </a: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lang="en-US" altLang="zh-CN" sz="1400" dirty="0"/>
              <a:t>Cat F clarification CRs may need to be submitted to the SA3#123/SA3#124 (October/November) meetings due a pending LS reply from SA2/SA4</a:t>
            </a:r>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NG_RTC_SEC_Ph2  status after SA3#122</a:t>
            </a: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3480914190"/>
              </p:ext>
            </p:extLst>
          </p:nvPr>
        </p:nvGraphicFramePr>
        <p:xfrm>
          <a:off x="301625" y="1287463"/>
          <a:ext cx="8687186" cy="96282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rgbClr val="FF0000"/>
                          </a:solidFill>
                        </a:rPr>
                        <a:t>New %</a:t>
                      </a:r>
                    </a:p>
                  </a:txBody>
                  <a:tcPr marL="36002" marR="36002" marT="0" marB="0" anchor="ctr"/>
                </a:tc>
                <a:tc>
                  <a:txBody>
                    <a:bodyPr/>
                    <a:lstStyle/>
                    <a:p>
                      <a:pPr algn="ctr">
                        <a:lnSpc>
                          <a:spcPct val="107000"/>
                        </a:lnSpc>
                        <a:spcAft>
                          <a:spcPts val="800"/>
                        </a:spcAft>
                      </a:pPr>
                      <a:r>
                        <a:rPr lang="en-GB" sz="1200" dirty="0">
                          <a:solidFill>
                            <a:srgbClr val="FF0000"/>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1020038</a:t>
                      </a: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Study on the security support for the Next Generation Real Time Communication services phase 2</a:t>
                      </a:r>
                    </a:p>
                  </a:txBody>
                  <a:tcPr marL="91448" marR="91448" marT="45640" marB="45640"/>
                </a:tc>
                <a:tc>
                  <a:txBody>
                    <a:bodyPr/>
                    <a:lstStyle/>
                    <a:p>
                      <a:r>
                        <a:rPr lang="en-GB" sz="1200" b="1" i="0" u="none" strike="noStrike" kern="1200" dirty="0">
                          <a:solidFill>
                            <a:srgbClr val="000000"/>
                          </a:solidFill>
                          <a:effectLst/>
                          <a:latin typeface="Arial" panose="020B0604020202020204" pitchFamily="34" charset="0"/>
                          <a:ea typeface="+mn-ea"/>
                          <a:cs typeface="+mn-cs"/>
                        </a:rPr>
                        <a:t>NG_RTC_SEC_Ph2 </a:t>
                      </a: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Rel-19</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sngStrike" dirty="0">
                          <a:solidFill>
                            <a:srgbClr val="FF0000"/>
                          </a:solidFill>
                          <a:effectLst/>
                          <a:latin typeface="Arial" panose="020B0604020202020204" pitchFamily="34" charset="0"/>
                        </a:rPr>
                        <a:t>June- 2025</a:t>
                      </a:r>
                    </a:p>
                    <a:p>
                      <a:pPr algn="ctr" fontAlgn="t"/>
                      <a:r>
                        <a:rPr lang="en-GB" sz="1200" b="0" i="0" u="none" strike="noStrike" dirty="0">
                          <a:solidFill>
                            <a:srgbClr val="FF0000"/>
                          </a:solidFill>
                          <a:effectLst/>
                          <a:latin typeface="Arial" panose="020B0604020202020204" pitchFamily="34" charset="0"/>
                        </a:rPr>
                        <a:t>Sept-2025</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60%</a:t>
                      </a:r>
                    </a:p>
                  </a:txBody>
                  <a:tcPr marL="36002" marR="36002" marT="0" marB="0" anchor="ctr"/>
                </a:tc>
                <a:tc>
                  <a:txBody>
                    <a:bodyPr/>
                    <a:lstStyle/>
                    <a:p>
                      <a:pPr algn="ctr">
                        <a:lnSpc>
                          <a:spcPct val="107000"/>
                        </a:lnSpc>
                        <a:spcAft>
                          <a:spcPts val="800"/>
                        </a:spcAft>
                      </a:pPr>
                      <a:r>
                        <a:rPr lang="en-GB" sz="1200" dirty="0">
                          <a:solidFill>
                            <a:srgbClr val="FF0000"/>
                          </a:solidFill>
                          <a:latin typeface="Arial" panose="020B0604020202020204" pitchFamily="34" charset="0"/>
                          <a:cs typeface="Arial" panose="020B0604020202020204" pitchFamily="34" charset="0"/>
                        </a:rPr>
                        <a:t>80%</a:t>
                      </a:r>
                    </a:p>
                  </a:txBody>
                  <a:tcPr marL="36002" marR="36002" marT="0" marB="0" anchor="ct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GB" sz="1200" dirty="0">
                          <a:solidFill>
                            <a:srgbClr val="FF0000"/>
                          </a:solidFill>
                        </a:rPr>
                        <a:t>TS 33.203, TS 33.328</a:t>
                      </a: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45606" y="1234118"/>
            <a:ext cx="8554481" cy="4486198"/>
          </a:xfrm>
        </p:spPr>
        <p:txBody>
          <a:bodyPr/>
          <a:lstStyle/>
          <a:p>
            <a:pPr>
              <a:spcBef>
                <a:spcPts val="0"/>
              </a:spcBef>
              <a:spcAft>
                <a:spcPts val="0"/>
              </a:spcAft>
            </a:pPr>
            <a:r>
              <a:rPr lang="de-DE" altLang="de-DE" sz="1800" b="1" dirty="0"/>
              <a:t>Pending issues</a:t>
            </a:r>
          </a:p>
          <a:p>
            <a:pPr lvl="1">
              <a:spcBef>
                <a:spcPts val="0"/>
              </a:spcBef>
              <a:spcAft>
                <a:spcPts val="0"/>
              </a:spcAft>
            </a:pPr>
            <a:r>
              <a:rPr lang="de-DE" altLang="de-DE" sz="1400" dirty="0"/>
              <a:t>SA2 study dependency</a:t>
            </a:r>
          </a:p>
          <a:p>
            <a:pPr marL="457200" lvl="1" indent="0">
              <a:spcBef>
                <a:spcPts val="0"/>
              </a:spcBef>
              <a:spcAft>
                <a:spcPts val="0"/>
              </a:spcAft>
              <a:buNone/>
            </a:pPr>
            <a:endParaRPr lang="en-US" altLang="zh-CN" sz="1600" dirty="0"/>
          </a:p>
          <a:p>
            <a:pPr>
              <a:spcBef>
                <a:spcPts val="0"/>
              </a:spcBef>
              <a:spcAft>
                <a:spcPts val="0"/>
              </a:spcAft>
            </a:pPr>
            <a:r>
              <a:rPr lang="de-DE" altLang="de-DE" sz="1600" b="1" dirty="0" err="1"/>
              <a:t>Dependencies</a:t>
            </a:r>
            <a:r>
              <a:rPr lang="de-DE" altLang="de-DE" sz="1600" b="1" dirty="0"/>
              <a:t>:</a:t>
            </a:r>
          </a:p>
          <a:p>
            <a:pPr lvl="1">
              <a:spcBef>
                <a:spcPts val="0"/>
              </a:spcBef>
              <a:spcAft>
                <a:spcPts val="0"/>
              </a:spcAft>
            </a:pPr>
            <a:r>
              <a:rPr lang="en-US" altLang="de-DE" sz="1400" dirty="0"/>
              <a:t>The KI#2 normative work depends on the SA2 normative work mainly in TS 23.228. An LS was sent to SA2/SA4 to request clarification on the TS 23.228 IMS avatar communication procedures in order to clarify the authorization aspects of these procedures. However, the normative work is expected to be 80% complete in SA3#123 (August meeting). </a:t>
            </a:r>
            <a:endParaRPr lang="en-GB" sz="1400" dirty="0"/>
          </a:p>
          <a:p>
            <a:pPr>
              <a:spcBef>
                <a:spcPts val="0"/>
              </a:spcBef>
              <a:spcAft>
                <a:spcPts val="0"/>
              </a:spcAft>
            </a:pPr>
            <a:r>
              <a:rPr lang="en-GB" sz="1600" b="1" dirty="0"/>
              <a:t>TUs consumed</a:t>
            </a:r>
          </a:p>
          <a:p>
            <a:pPr lvl="1">
              <a:spcBef>
                <a:spcPts val="0"/>
              </a:spcBef>
              <a:spcAft>
                <a:spcPts val="0"/>
              </a:spcAft>
            </a:pPr>
            <a:r>
              <a:rPr lang="en-GB" sz="1400" dirty="0"/>
              <a:t>SA3#115: 0.5 TU</a:t>
            </a:r>
          </a:p>
          <a:p>
            <a:pPr lvl="1">
              <a:spcBef>
                <a:spcPts val="0"/>
              </a:spcBef>
              <a:spcAft>
                <a:spcPts val="0"/>
              </a:spcAft>
            </a:pPr>
            <a:r>
              <a:rPr lang="en-GB" sz="1400" dirty="0"/>
              <a:t>SA3#115Adhoc-e: 0.5 TU</a:t>
            </a:r>
          </a:p>
          <a:p>
            <a:pPr lvl="1">
              <a:spcBef>
                <a:spcPts val="0"/>
              </a:spcBef>
              <a:spcAft>
                <a:spcPts val="0"/>
              </a:spcAft>
            </a:pPr>
            <a:r>
              <a:rPr lang="en-GB" sz="1400" dirty="0"/>
              <a:t>SA3#116: 0.5 TU</a:t>
            </a:r>
          </a:p>
          <a:p>
            <a:pPr lvl="1">
              <a:spcBef>
                <a:spcPts val="0"/>
              </a:spcBef>
              <a:spcAft>
                <a:spcPts val="0"/>
              </a:spcAft>
            </a:pPr>
            <a:r>
              <a:rPr lang="en-GB" sz="1400" dirty="0"/>
              <a:t>SA3#117: 0.5 TU</a:t>
            </a:r>
          </a:p>
          <a:p>
            <a:pPr lvl="1">
              <a:spcBef>
                <a:spcPts val="0"/>
              </a:spcBef>
              <a:spcAft>
                <a:spcPts val="0"/>
              </a:spcAft>
            </a:pPr>
            <a:r>
              <a:rPr lang="en-GB" sz="1400" dirty="0"/>
              <a:t>SA3#118: 0.5 TU</a:t>
            </a:r>
          </a:p>
          <a:p>
            <a:pPr lvl="1">
              <a:spcBef>
                <a:spcPts val="0"/>
              </a:spcBef>
              <a:spcAft>
                <a:spcPts val="0"/>
              </a:spcAft>
            </a:pPr>
            <a:r>
              <a:rPr lang="en-GB" sz="1400" dirty="0"/>
              <a:t>SA3#119: 0.5 TU</a:t>
            </a:r>
          </a:p>
          <a:p>
            <a:pPr lvl="1">
              <a:spcBef>
                <a:spcPts val="0"/>
              </a:spcBef>
              <a:spcAft>
                <a:spcPts val="0"/>
              </a:spcAft>
            </a:pPr>
            <a:r>
              <a:rPr lang="en-GB" sz="1400" dirty="0"/>
              <a:t>SA3#119-Adhoc-e: 0.5 TU</a:t>
            </a:r>
          </a:p>
          <a:p>
            <a:pPr lvl="1">
              <a:spcBef>
                <a:spcPts val="0"/>
              </a:spcBef>
              <a:spcAft>
                <a:spcPts val="0"/>
              </a:spcAft>
            </a:pPr>
            <a:r>
              <a:rPr lang="en-GB" sz="1400" dirty="0"/>
              <a:t>SA3#120: 0.5 TU</a:t>
            </a:r>
          </a:p>
          <a:p>
            <a:pPr lvl="1">
              <a:spcBef>
                <a:spcPts val="0"/>
              </a:spcBef>
              <a:spcAft>
                <a:spcPts val="0"/>
              </a:spcAft>
            </a:pPr>
            <a:r>
              <a:rPr lang="en-GB" sz="1400" dirty="0"/>
              <a:t>SA3#121: 0.5 TU</a:t>
            </a:r>
          </a:p>
          <a:p>
            <a:pPr lvl="1">
              <a:spcBef>
                <a:spcPts val="0"/>
              </a:spcBef>
              <a:spcAft>
                <a:spcPts val="0"/>
              </a:spcAft>
            </a:pPr>
            <a:r>
              <a:rPr lang="en-GB" sz="1400" dirty="0"/>
              <a:t>SA3#122: 0.5 TU</a:t>
            </a:r>
            <a:endParaRPr lang="en-GB" sz="1200" dirty="0"/>
          </a:p>
          <a:p>
            <a:pPr>
              <a:spcBef>
                <a:spcPts val="0"/>
              </a:spcBef>
              <a:spcAft>
                <a:spcPts val="0"/>
              </a:spcAft>
            </a:pPr>
            <a:r>
              <a:rPr lang="en-GB" sz="1600" b="1" dirty="0"/>
              <a:t>TUs remaining</a:t>
            </a:r>
          </a:p>
          <a:p>
            <a:pPr lvl="1">
              <a:spcBef>
                <a:spcPts val="0"/>
              </a:spcBef>
              <a:spcAft>
                <a:spcPts val="0"/>
              </a:spcAft>
            </a:pPr>
            <a:r>
              <a:rPr lang="en-GB" sz="1400" dirty="0"/>
              <a:t>SA3#123 (2025): 1.0 TUs for the work item corresponding to the study </a:t>
            </a:r>
            <a:endParaRPr lang="en-GB" sz="1200" dirty="0"/>
          </a:p>
          <a:p>
            <a:pPr marL="457200" marR="0" lvl="0" indent="-457200" algn="l" defTabSz="914400" rtl="0" eaLnBrk="0" fontAlgn="base" latinLnBrk="0" hangingPunct="0">
              <a:lnSpc>
                <a:spcPct val="100000"/>
              </a:lnSpc>
              <a:spcBef>
                <a:spcPts val="0"/>
              </a:spcBef>
              <a:spcAft>
                <a:spcPts val="300"/>
              </a:spcAft>
              <a:buClrTx/>
              <a:buSzTx/>
              <a:buFontTx/>
              <a:buBlip>
                <a:blip r:embed="rId3"/>
              </a:buBlip>
              <a:tabLst/>
              <a:defRPr/>
            </a:pPr>
            <a:r>
              <a:rPr kumimoji="0" lang="de-DE" sz="1600" b="1" i="0" u="none" strike="noStrike" kern="0" cap="none" spc="0" normalizeH="0" baseline="0" noProof="0" dirty="0">
                <a:ln>
                  <a:noFill/>
                </a:ln>
                <a:solidFill>
                  <a:prstClr val="black"/>
                </a:solidFill>
                <a:effectLst/>
                <a:uLnTx/>
                <a:uFillTx/>
                <a:latin typeface="Calibri"/>
                <a:ea typeface="+mn-ea"/>
                <a:cs typeface="+mn-cs"/>
              </a:rPr>
              <a:t>Plan for completion</a:t>
            </a:r>
            <a:endParaRPr kumimoji="0" lang="de-DE" sz="1600" b="0" i="0" u="none" strike="noStrike" kern="0" cap="none" spc="0" normalizeH="0" baseline="0" noProof="0" dirty="0">
              <a:ln>
                <a:noFill/>
              </a:ln>
              <a:solidFill>
                <a:prstClr val="black"/>
              </a:solidFill>
              <a:effectLst/>
              <a:uLnTx/>
              <a:uFillTx/>
              <a:latin typeface="Calibri"/>
              <a:ea typeface="+mn-ea"/>
              <a:cs typeface="+mn-cs"/>
            </a:endParaRP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r>
              <a:rPr lang="en-US" sz="1400" dirty="0">
                <a:solidFill>
                  <a:prstClr val="black"/>
                </a:solidFill>
                <a:latin typeface="Calibri"/>
              </a:rPr>
              <a:t>See earlier slide 2</a:t>
            </a:r>
            <a:endParaRPr kumimoji="0" lang="en-US" sz="1400" b="0" i="0" u="none" strike="noStrike" kern="0" cap="none" spc="0" normalizeH="0" baseline="0" noProof="0" dirty="0">
              <a:ln>
                <a:noFill/>
              </a:ln>
              <a:solidFill>
                <a:prstClr val="black"/>
              </a:solidFill>
              <a:effectLst/>
              <a:uLnTx/>
              <a:uFillTx/>
              <a:latin typeface="Calibri"/>
            </a:endParaRPr>
          </a:p>
          <a:p>
            <a:pPr marL="742950" marR="0" lvl="1" indent="-285750" algn="l" defTabSz="914400" rtl="0" eaLnBrk="0" fontAlgn="base" latinLnBrk="0" hangingPunct="0">
              <a:lnSpc>
                <a:spcPct val="100000"/>
              </a:lnSpc>
              <a:spcBef>
                <a:spcPts val="0"/>
              </a:spcBef>
              <a:spcAft>
                <a:spcPts val="300"/>
              </a:spcAft>
              <a:buClr>
                <a:srgbClr val="C00000"/>
              </a:buClr>
              <a:buSzTx/>
              <a:buFont typeface="Arial" panose="020B0604020202020204" pitchFamily="34" charset="0"/>
              <a:buChar char="•"/>
              <a:tabLst/>
              <a:defRPr/>
            </a:pPr>
            <a:endParaRPr kumimoji="0" lang="de-DE" sz="1200" b="0" i="0" u="none" strike="noStrike" kern="0" cap="none" spc="0" normalizeH="0" baseline="0" noProof="0" dirty="0">
              <a:ln>
                <a:noFill/>
              </a:ln>
              <a:solidFill>
                <a:prstClr val="black"/>
              </a:solidFill>
              <a:effectLst/>
              <a:uLnTx/>
              <a:uFillTx/>
              <a:latin typeface="Calibri"/>
            </a:endParaRPr>
          </a:p>
          <a:p>
            <a:pPr marL="0" marR="0" lvl="0" indent="0" algn="l" defTabSz="914400" rtl="0" eaLnBrk="0" fontAlgn="base" latinLnBrk="0" hangingPunct="0">
              <a:lnSpc>
                <a:spcPct val="100000"/>
              </a:lnSpc>
              <a:spcBef>
                <a:spcPts val="0"/>
              </a:spcBef>
              <a:spcAft>
                <a:spcPts val="300"/>
              </a:spcAft>
              <a:buClrTx/>
              <a:buSzTx/>
              <a:buNone/>
              <a:tabLst/>
              <a:defRPr/>
            </a:pPr>
            <a:endParaRPr kumimoji="0" lang="en-US" altLang="zh-CN" sz="1400" b="1" i="0" u="none" strike="noStrike" kern="0" cap="none" spc="0" normalizeH="0" baseline="0" noProof="0" dirty="0">
              <a:ln>
                <a:noFill/>
              </a:ln>
              <a:solidFill>
                <a:prstClr val="black"/>
              </a:solidFill>
              <a:effectLst/>
              <a:uLnTx/>
              <a:uFillTx/>
              <a:latin typeface="Calibri"/>
              <a:ea typeface="宋体" panose="02010600030101010101" pitchFamily="2" charset="-122"/>
              <a:cs typeface="+mn-cs"/>
            </a:endParaRPr>
          </a:p>
          <a:p>
            <a:pPr marL="0" marR="0" lvl="0" indent="0" algn="l" defTabSz="914400" rtl="0" eaLnBrk="0" fontAlgn="base" latinLnBrk="0" hangingPunct="0">
              <a:lnSpc>
                <a:spcPct val="100000"/>
              </a:lnSpc>
              <a:spcBef>
                <a:spcPts val="0"/>
              </a:spcBef>
              <a:spcAft>
                <a:spcPts val="300"/>
              </a:spcAft>
              <a:buClrTx/>
              <a:buSzTx/>
              <a:buNone/>
              <a:tabLst/>
              <a:defRPr/>
            </a:pP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6737586" cy="707886"/>
          </a:xfrm>
          <a:prstGeom prst="rect">
            <a:avLst/>
          </a:prstGeom>
          <a:noFill/>
        </p:spPr>
        <p:txBody>
          <a:bodyPr wrap="square" rtlCol="0">
            <a:spAutoFit/>
          </a:bodyPr>
          <a:lstStyle/>
          <a:p>
            <a:r>
              <a:rPr lang="en-US" sz="2000" dirty="0">
                <a:solidFill>
                  <a:srgbClr val="FF0000"/>
                </a:solidFill>
              </a:rPr>
              <a:t>NG_RTC_SEC_Ph2 pending work and plan for completion</a:t>
            </a:r>
          </a:p>
        </p:txBody>
      </p:sp>
    </p:spTree>
    <p:extLst>
      <p:ext uri="{BB962C8B-B14F-4D97-AF65-F5344CB8AC3E}">
        <p14:creationId xmlns:p14="http://schemas.microsoft.com/office/powerpoint/2010/main" val="2954500837"/>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file>

<file path=customXml/item3.xml><?xml version="1.0" encoding="utf-8"?>
<?mso-contentType ?>
<SharedContentType xmlns="Microsoft.SharePoint.Taxonomy.ContentTypeSync" SourceId="34c87397-5fc1-491e-85e7-d6110dbe9cbd" ContentTypeId="0x0101" PreviousValue="false"/>
</file>

<file path=customXml/item4.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Props1.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2.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3.xml><?xml version="1.0" encoding="utf-8"?>
<ds:datastoreItem xmlns:ds="http://schemas.openxmlformats.org/officeDocument/2006/customXml" ds:itemID="{889FBBD8-3D06-492C-9E53-CCC01A1B933A}">
  <ds:schemaRefs>
    <ds:schemaRef ds:uri="Microsoft.SharePoint.Taxonomy.ContentTypeSync"/>
  </ds:schemaRefs>
</ds:datastoreItem>
</file>

<file path=customXml/itemProps4.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docProps/app.xml><?xml version="1.0" encoding="utf-8"?>
<Properties xmlns="http://schemas.openxmlformats.org/officeDocument/2006/extended-properties" xmlns:vt="http://schemas.openxmlformats.org/officeDocument/2006/docPropsVTypes">
  <Template/>
  <TotalTime>8415</TotalTime>
  <Words>609</Words>
  <Application>Microsoft Office PowerPoint</Application>
  <PresentationFormat>On-screen Show (4:3)</PresentationFormat>
  <Paragraphs>81</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Symbol</vt:lpstr>
      <vt:lpstr>Times New Roman</vt:lpstr>
      <vt:lpstr>Office Theme</vt:lpstr>
      <vt:lpstr>SA WG3 Status report for NG_RTC_SEC_Ph2 Work Item on the security support for the Next Generation Real Time Communication services phase 2</vt:lpstr>
      <vt:lpstr>PowerPoint Presentation</vt:lpstr>
      <vt:lpstr>PowerPoint Presentation</vt:lpstr>
      <vt:lpstr>PowerPoint Presentation</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Rapporteur</cp:lastModifiedBy>
  <cp:revision>1306</cp:revision>
  <dcterms:created xsi:type="dcterms:W3CDTF">2008-08-30T09:32:10Z</dcterms:created>
  <dcterms:modified xsi:type="dcterms:W3CDTF">2025-05-28T15:07:10Z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