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EB27DE-2AA4-4678-B6AB-74D4BF0822E2}" v="2" dt="2025-05-28T14:35:52.516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8" d="100"/>
          <a:sy n="68" d="100"/>
        </p:scale>
        <p:origin x="118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3000" y="6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lasios Tsiatsis" userId="3714e57f-197d-4688-a484-9c6b2244d728" providerId="ADAL" clId="{2FA1540F-0EF3-4727-909F-5C199AEF6FED}"/>
    <pc:docChg chg="undo custSel modSld modMainMaster">
      <pc:chgData name="Vlasios Tsiatsis" userId="3714e57f-197d-4688-a484-9c6b2244d728" providerId="ADAL" clId="{2FA1540F-0EF3-4727-909F-5C199AEF6FED}" dt="2024-11-22T09:57:33.843" v="1662" actId="113"/>
      <pc:docMkLst>
        <pc:docMk/>
      </pc:docMkLst>
      <pc:sldChg chg="modSp mod">
        <pc:chgData name="Vlasios Tsiatsis" userId="3714e57f-197d-4688-a484-9c6b2244d728" providerId="ADAL" clId="{2FA1540F-0EF3-4727-909F-5C199AEF6FED}" dt="2024-11-22T09:54:04.426" v="1661" actId="20577"/>
        <pc:sldMkLst>
          <pc:docMk/>
          <pc:sldMk cId="2503194211" sldId="792"/>
        </pc:sldMkLst>
      </pc:sldChg>
      <pc:sldChg chg="modSp mod">
        <pc:chgData name="Vlasios Tsiatsis" userId="3714e57f-197d-4688-a484-9c6b2244d728" providerId="ADAL" clId="{2FA1540F-0EF3-4727-909F-5C199AEF6FED}" dt="2024-11-22T09:57:33.843" v="1662" actId="113"/>
        <pc:sldMkLst>
          <pc:docMk/>
          <pc:sldMk cId="539970028" sldId="793"/>
        </pc:sldMkLst>
      </pc:sldChg>
      <pc:sldChg chg="modSp mod">
        <pc:chgData name="Vlasios Tsiatsis" userId="3714e57f-197d-4688-a484-9c6b2244d728" providerId="ADAL" clId="{2FA1540F-0EF3-4727-909F-5C199AEF6FED}" dt="2024-11-22T09:53:51.654" v="1659" actId="6549"/>
        <pc:sldMkLst>
          <pc:docMk/>
          <pc:sldMk cId="2954500837" sldId="794"/>
        </pc:sldMkLst>
      </pc:sldChg>
      <pc:sldMasterChg chg="modSp mod">
        <pc:chgData name="Vlasios Tsiatsis" userId="3714e57f-197d-4688-a484-9c6b2244d728" providerId="ADAL" clId="{2FA1540F-0EF3-4727-909F-5C199AEF6FED}" dt="2024-11-22T09:31:10.169" v="2" actId="1038"/>
        <pc:sldMasterMkLst>
          <pc:docMk/>
          <pc:sldMasterMk cId="0" sldId="2147483729"/>
        </pc:sldMasterMkLst>
      </pc:sldMasterChg>
    </pc:docChg>
  </pc:docChgLst>
  <pc:docChgLst>
    <pc:chgData name="Vlasios Tsiatsis" userId="3714e57f-197d-4688-a484-9c6b2244d728" providerId="ADAL" clId="{BE142E2C-4D8D-4B69-96CC-4E9E57D7F33E}"/>
    <pc:docChg chg="custSel modSld modMainMaster">
      <pc:chgData name="Vlasios Tsiatsis" userId="3714e57f-197d-4688-a484-9c6b2244d728" providerId="ADAL" clId="{BE142E2C-4D8D-4B69-96CC-4E9E57D7F33E}" dt="2025-03-03T15:27:32.118" v="798" actId="6549"/>
      <pc:docMkLst>
        <pc:docMk/>
      </pc:docMkLst>
      <pc:sldChg chg="modSp mod">
        <pc:chgData name="Vlasios Tsiatsis" userId="3714e57f-197d-4688-a484-9c6b2244d728" providerId="ADAL" clId="{BE142E2C-4D8D-4B69-96CC-4E9E57D7F33E}" dt="2025-03-03T15:26:22.252" v="770" actId="20577"/>
        <pc:sldMkLst>
          <pc:docMk/>
          <pc:sldMk cId="2503194211" sldId="792"/>
        </pc:sldMkLst>
        <pc:spChg chg="mod">
          <ac:chgData name="Vlasios Tsiatsis" userId="3714e57f-197d-4688-a484-9c6b2244d728" providerId="ADAL" clId="{BE142E2C-4D8D-4B69-96CC-4E9E57D7F33E}" dt="2025-03-03T12:38:04.352" v="6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Vlasios Tsiatsis" userId="3714e57f-197d-4688-a484-9c6b2244d728" providerId="ADAL" clId="{BE142E2C-4D8D-4B69-96CC-4E9E57D7F33E}" dt="2025-03-03T15:26:22.252" v="770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Vlasios Tsiatsis" userId="3714e57f-197d-4688-a484-9c6b2244d728" providerId="ADAL" clId="{BE142E2C-4D8D-4B69-96CC-4E9E57D7F33E}" dt="2025-03-03T12:43:14.588" v="152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Vlasios Tsiatsis" userId="3714e57f-197d-4688-a484-9c6b2244d728" providerId="ADAL" clId="{BE142E2C-4D8D-4B69-96CC-4E9E57D7F33E}" dt="2025-03-03T15:19:12.421" v="391" actId="20577"/>
        <pc:sldMkLst>
          <pc:docMk/>
          <pc:sldMk cId="539970028" sldId="793"/>
        </pc:sldMkLst>
        <pc:spChg chg="mod">
          <ac:chgData name="Vlasios Tsiatsis" userId="3714e57f-197d-4688-a484-9c6b2244d728" providerId="ADAL" clId="{BE142E2C-4D8D-4B69-96CC-4E9E57D7F33E}" dt="2025-03-03T15:19:12.421" v="391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Vlasios Tsiatsis" userId="3714e57f-197d-4688-a484-9c6b2244d728" providerId="ADAL" clId="{BE142E2C-4D8D-4B69-96CC-4E9E57D7F33E}" dt="2025-03-03T15:27:32.118" v="798" actId="6549"/>
        <pc:sldMkLst>
          <pc:docMk/>
          <pc:sldMk cId="2954500837" sldId="794"/>
        </pc:sldMkLst>
        <pc:spChg chg="mod">
          <ac:chgData name="Vlasios Tsiatsis" userId="3714e57f-197d-4688-a484-9c6b2244d728" providerId="ADAL" clId="{BE142E2C-4D8D-4B69-96CC-4E9E57D7F33E}" dt="2025-03-03T15:27:32.118" v="798" actId="6549"/>
          <ac:spMkLst>
            <pc:docMk/>
            <pc:sldMk cId="2954500837" sldId="794"/>
            <ac:spMk id="29716" creationId="{00000000-0000-0000-0000-000000000000}"/>
          </ac:spMkLst>
        </pc:spChg>
      </pc:sldChg>
      <pc:sldMasterChg chg="modSp mod">
        <pc:chgData name="Vlasios Tsiatsis" userId="3714e57f-197d-4688-a484-9c6b2244d728" providerId="ADAL" clId="{BE142E2C-4D8D-4B69-96CC-4E9E57D7F33E}" dt="2025-03-03T12:37:48.834" v="2" actId="20577"/>
        <pc:sldMasterMkLst>
          <pc:docMk/>
          <pc:sldMasterMk cId="0" sldId="2147483729"/>
        </pc:sldMasterMkLst>
        <pc:spChg chg="mod">
          <ac:chgData name="Vlasios Tsiatsis" userId="3714e57f-197d-4688-a484-9c6b2244d728" providerId="ADAL" clId="{BE142E2C-4D8D-4B69-96CC-4E9E57D7F33E}" dt="2025-03-03T12:37:48.834" v="2" actId="20577"/>
          <ac:spMkLst>
            <pc:docMk/>
            <pc:sldMasterMk cId="0" sldId="2147483729"/>
            <ac:spMk id="1026" creationId="{00000000-0000-0000-0000-000000000000}"/>
          </ac:spMkLst>
        </pc:spChg>
      </pc:sldMasterChg>
    </pc:docChg>
  </pc:docChgLst>
  <pc:docChgLst>
    <pc:chgData name="Vlasios Tsiatsis" userId="3714e57f-197d-4688-a484-9c6b2244d728" providerId="ADAL" clId="{A6EB27DE-2AA4-4678-B6AB-74D4BF0822E2}"/>
    <pc:docChg chg="undo custSel modSld modMainMaster">
      <pc:chgData name="Vlasios Tsiatsis" userId="3714e57f-197d-4688-a484-9c6b2244d728" providerId="ADAL" clId="{A6EB27DE-2AA4-4678-B6AB-74D4BF0822E2}" dt="2025-05-28T14:58:11.357" v="2129" actId="20577"/>
      <pc:docMkLst>
        <pc:docMk/>
      </pc:docMkLst>
      <pc:sldChg chg="modSp mod">
        <pc:chgData name="Vlasios Tsiatsis" userId="3714e57f-197d-4688-a484-9c6b2244d728" providerId="ADAL" clId="{A6EB27DE-2AA4-4678-B6AB-74D4BF0822E2}" dt="2025-05-28T14:55:43.574" v="1929" actId="20577"/>
        <pc:sldMkLst>
          <pc:docMk/>
          <pc:sldMk cId="2503194211" sldId="792"/>
        </pc:sldMkLst>
        <pc:spChg chg="mod">
          <ac:chgData name="Vlasios Tsiatsis" userId="3714e57f-197d-4688-a484-9c6b2244d728" providerId="ADAL" clId="{A6EB27DE-2AA4-4678-B6AB-74D4BF0822E2}" dt="2025-05-28T14:42:39.114" v="1783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Vlasios Tsiatsis" userId="3714e57f-197d-4688-a484-9c6b2244d728" providerId="ADAL" clId="{A6EB27DE-2AA4-4678-B6AB-74D4BF0822E2}" dt="2025-05-28T14:55:43.574" v="192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Vlasios Tsiatsis" userId="3714e57f-197d-4688-a484-9c6b2244d728" providerId="ADAL" clId="{A6EB27DE-2AA4-4678-B6AB-74D4BF0822E2}" dt="2025-05-28T14:34:53.952" v="1149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Vlasios Tsiatsis" userId="3714e57f-197d-4688-a484-9c6b2244d728" providerId="ADAL" clId="{A6EB27DE-2AA4-4678-B6AB-74D4BF0822E2}" dt="2025-05-28T14:55:05.992" v="1927" actId="20577"/>
        <pc:sldMkLst>
          <pc:docMk/>
          <pc:sldMk cId="539970028" sldId="793"/>
        </pc:sldMkLst>
        <pc:spChg chg="mod">
          <ac:chgData name="Vlasios Tsiatsis" userId="3714e57f-197d-4688-a484-9c6b2244d728" providerId="ADAL" clId="{A6EB27DE-2AA4-4678-B6AB-74D4BF0822E2}" dt="2025-05-28T14:55:05.992" v="1927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Vlasios Tsiatsis" userId="3714e57f-197d-4688-a484-9c6b2244d728" providerId="ADAL" clId="{A6EB27DE-2AA4-4678-B6AB-74D4BF0822E2}" dt="2025-05-28T14:58:11.357" v="2129" actId="20577"/>
        <pc:sldMkLst>
          <pc:docMk/>
          <pc:sldMk cId="2954500837" sldId="794"/>
        </pc:sldMkLst>
        <pc:spChg chg="mod">
          <ac:chgData name="Vlasios Tsiatsis" userId="3714e57f-197d-4688-a484-9c6b2244d728" providerId="ADAL" clId="{A6EB27DE-2AA4-4678-B6AB-74D4BF0822E2}" dt="2025-05-28T14:58:11.357" v="2129" actId="20577"/>
          <ac:spMkLst>
            <pc:docMk/>
            <pc:sldMk cId="2954500837" sldId="794"/>
            <ac:spMk id="29716" creationId="{00000000-0000-0000-0000-000000000000}"/>
          </ac:spMkLst>
        </pc:spChg>
      </pc:sldChg>
      <pc:sldMasterChg chg="modSp mod">
        <pc:chgData name="Vlasios Tsiatsis" userId="3714e57f-197d-4688-a484-9c6b2244d728" providerId="ADAL" clId="{A6EB27DE-2AA4-4678-B6AB-74D4BF0822E2}" dt="2025-05-28T14:26:44.626" v="1" actId="20577"/>
        <pc:sldMasterMkLst>
          <pc:docMk/>
          <pc:sldMasterMk cId="0" sldId="2147483729"/>
        </pc:sldMasterMkLst>
        <pc:spChg chg="mod">
          <ac:chgData name="Vlasios Tsiatsis" userId="3714e57f-197d-4688-a484-9c6b2244d728" providerId="ADAL" clId="{A6EB27DE-2AA4-4678-B6AB-74D4BF0822E2}" dt="2025-05-28T14:26:44.626" v="1" actId="20577"/>
          <ac:spMkLst>
            <pc:docMk/>
            <pc:sldMasterMk cId="0" sldId="2147483729"/>
            <ac:spMk id="1026" creationId="{00000000-0000-0000-0000-000000000000}"/>
          </ac:spMkLst>
        </pc:spChg>
      </pc:sldMasterChg>
    </pc:docChg>
  </pc:docChgLst>
  <pc:docChgLst>
    <pc:chgData name="Vlasios Tsiatsis" userId="3714e57f-197d-4688-a484-9c6b2244d728" providerId="ADAL" clId="{4D5F8096-C3E0-44C9-A179-A9D8E84A4ECF}"/>
    <pc:docChg chg="undo custSel modSld sldOrd">
      <pc:chgData name="Vlasios Tsiatsis" userId="3714e57f-197d-4688-a484-9c6b2244d728" providerId="ADAL" clId="{4D5F8096-C3E0-44C9-A179-A9D8E84A4ECF}" dt="2024-05-31T13:30:48.157" v="1725" actId="20577"/>
      <pc:docMkLst>
        <pc:docMk/>
      </pc:docMkLst>
      <pc:sldChg chg="modSp mod">
        <pc:chgData name="Vlasios Tsiatsis" userId="3714e57f-197d-4688-a484-9c6b2244d728" providerId="ADAL" clId="{4D5F8096-C3E0-44C9-A179-A9D8E84A4ECF}" dt="2024-05-31T08:33:01.196" v="57" actId="20577"/>
        <pc:sldMkLst>
          <pc:docMk/>
          <pc:sldMk cId="0" sldId="303"/>
        </pc:sldMkLst>
      </pc:sldChg>
      <pc:sldChg chg="modSp mod ord">
        <pc:chgData name="Vlasios Tsiatsis" userId="3714e57f-197d-4688-a484-9c6b2244d728" providerId="ADAL" clId="{4D5F8096-C3E0-44C9-A179-A9D8E84A4ECF}" dt="2024-05-31T13:30:48.157" v="1725" actId="20577"/>
        <pc:sldMkLst>
          <pc:docMk/>
          <pc:sldMk cId="2503194211" sldId="792"/>
        </pc:sldMkLst>
      </pc:sldChg>
      <pc:sldChg chg="modSp mod">
        <pc:chgData name="Vlasios Tsiatsis" userId="3714e57f-197d-4688-a484-9c6b2244d728" providerId="ADAL" clId="{4D5F8096-C3E0-44C9-A179-A9D8E84A4ECF}" dt="2024-05-31T13:26:16.633" v="1421" actId="20577"/>
        <pc:sldMkLst>
          <pc:docMk/>
          <pc:sldMk cId="539970028" sldId="793"/>
        </pc:sldMkLst>
      </pc:sldChg>
      <pc:sldChg chg="modSp mod">
        <pc:chgData name="Vlasios Tsiatsis" userId="3714e57f-197d-4688-a484-9c6b2244d728" providerId="ADAL" clId="{4D5F8096-C3E0-44C9-A179-A9D8E84A4ECF}" dt="2024-05-31T13:30:06.732" v="1721" actId="20577"/>
        <pc:sldMkLst>
          <pc:docMk/>
          <pc:sldMk cId="2954500837" sldId="794"/>
        </pc:sldMkLst>
      </pc:sldChg>
    </pc:docChg>
  </pc:docChgLst>
  <pc:docChgLst>
    <pc:chgData name="Vlasios Tsiatsis" userId="3714e57f-197d-4688-a484-9c6b2244d728" providerId="ADAL" clId="{1323489A-CAC8-44CF-9B43-5E5193AE4512}"/>
    <pc:docChg chg="custSel modSld modMainMaster">
      <pc:chgData name="Vlasios Tsiatsis" userId="3714e57f-197d-4688-a484-9c6b2244d728" providerId="ADAL" clId="{1323489A-CAC8-44CF-9B43-5E5193AE4512}" dt="2024-08-30T18:31:59.683" v="123" actId="20577"/>
      <pc:docMkLst>
        <pc:docMk/>
      </pc:docMkLst>
      <pc:sldChg chg="modSp mod">
        <pc:chgData name="Vlasios Tsiatsis" userId="3714e57f-197d-4688-a484-9c6b2244d728" providerId="ADAL" clId="{1323489A-CAC8-44CF-9B43-5E5193AE4512}" dt="2024-08-30T18:30:47.805" v="96" actId="20577"/>
        <pc:sldMkLst>
          <pc:docMk/>
          <pc:sldMk cId="2503194211" sldId="792"/>
        </pc:sldMkLst>
      </pc:sldChg>
      <pc:sldChg chg="modSp mod">
        <pc:chgData name="Vlasios Tsiatsis" userId="3714e57f-197d-4688-a484-9c6b2244d728" providerId="ADAL" clId="{1323489A-CAC8-44CF-9B43-5E5193AE4512}" dt="2024-08-30T18:26:12.193" v="16" actId="20577"/>
        <pc:sldMkLst>
          <pc:docMk/>
          <pc:sldMk cId="539970028" sldId="793"/>
        </pc:sldMkLst>
      </pc:sldChg>
      <pc:sldChg chg="modSp mod">
        <pc:chgData name="Vlasios Tsiatsis" userId="3714e57f-197d-4688-a484-9c6b2244d728" providerId="ADAL" clId="{1323489A-CAC8-44CF-9B43-5E5193AE4512}" dt="2024-08-30T18:31:59.683" v="123" actId="20577"/>
        <pc:sldMkLst>
          <pc:docMk/>
          <pc:sldMk cId="2954500837" sldId="794"/>
        </pc:sldMkLst>
      </pc:sldChg>
      <pc:sldMasterChg chg="modSp mod">
        <pc:chgData name="Vlasios Tsiatsis" userId="3714e57f-197d-4688-a484-9c6b2244d728" providerId="ADAL" clId="{1323489A-CAC8-44CF-9B43-5E5193AE4512}" dt="2024-08-30T18:25:21.312" v="3" actId="20577"/>
        <pc:sldMasterMkLst>
          <pc:docMk/>
          <pc:sldMasterMk cId="0" sldId="2147483729"/>
        </pc:sldMasterMkLst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2025-05-28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2025-05-28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SA3#122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FS_NG_RTC_SEC_Ph2</a:t>
            </a:r>
            <a:br>
              <a:rPr lang="fr-FR" dirty="0"/>
            </a:br>
            <a:r>
              <a:rPr lang="en-GB" sz="1800" dirty="0"/>
              <a:t>Study on the security support for the Next Generation Real Time Communication services phase 2</a:t>
            </a: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1800" b="1" dirty="0">
                <a:latin typeface="Arial" charset="0"/>
              </a:rPr>
              <a:t>Vlasios Tsiatsis, Ericsson</a:t>
            </a:r>
          </a:p>
          <a:p>
            <a:pPr>
              <a:lnSpc>
                <a:spcPct val="80000"/>
              </a:lnSpc>
            </a:pPr>
            <a:r>
              <a:rPr lang="en-US" sz="1800" b="1" dirty="0">
                <a:latin typeface="Arial" charset="0"/>
              </a:rPr>
              <a:t>Xiaoting Huang, China Mobile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6 TUs planned for both </a:t>
            </a:r>
            <a:r>
              <a:rPr lang="en-CA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study and the normative </a:t>
            </a:r>
            <a:r>
              <a:rPr lang="en-CA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work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2000" dirty="0">
                <a:latin typeface="Calibri" panose="020F0502020204030204" pitchFamily="34" charset="0"/>
              </a:rPr>
              <a:t>SA3#122 (May) meeting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Study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The TR 33.790 Was sent for approval in SA#108 plenary 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28700" lvl="2" indent="-342900">
              <a:buFont typeface="Symbol" panose="05050102010706020507" pitchFamily="18" charset="2"/>
              <a:buChar char=""/>
            </a:pP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FS_NG_RTC_SEC_Ph2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TR 33.790 v1.2.0 contains the scope, assumptions clauses, 3 key issues: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/>
              <a:t>Key Issue #1: Third party specific identities with Rel-18 key issue formulation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900" dirty="0"/>
              <a:t>Concluded and included in the WID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/>
              <a:t>Key Issue #2: Security of IMS based Avatar Communication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900" dirty="0"/>
              <a:t>Concluded and included in the WID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/>
              <a:t>Key Issue #3: Security and privacy aspects of IMS DC capability exposure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900" dirty="0"/>
              <a:t>Concluded and included in the WID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The KI#2 normative work depends on the SA2 normative work mainly in TS 23.228. </a:t>
            </a:r>
            <a:endParaRPr lang="en-GB" sz="14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/>
              <a:t>None</a:t>
            </a:r>
            <a:endParaRPr lang="en-US" altLang="zh-CN" sz="14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FS_NG_RTC_SEC_Ph2  status after SA3#122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516573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1020038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the security support for the Next Generation Real Time Communication services phase 2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FS_NG_RTC_SEC_Ph2 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June-2025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33.790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None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The SA3 study normative work depended on the SA2 study and normative work </a:t>
            </a:r>
            <a:endParaRPr lang="en-GB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 (for both the study and normative work)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SA3#115: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SA3#115Adhoc-e: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SA3#116: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SA3#117: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SA3#118: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SA3#119: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SA3#119-Adhoc-e: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SA3#120: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SA3#121: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SA3#122: 0.5 TU</a:t>
            </a: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SA3#123 (2025): 1.0 TUs for the work item corresponding to the study </a:t>
            </a:r>
            <a:endParaRPr lang="en-GB" sz="12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prstClr val="black"/>
                </a:solidFill>
                <a:latin typeface="Calibri"/>
              </a:rPr>
              <a:t>The study </a:t>
            </a:r>
            <a:r>
              <a:rPr lang="en-US" sz="1400">
                <a:solidFill>
                  <a:prstClr val="black"/>
                </a:solidFill>
                <a:latin typeface="Calibri"/>
              </a:rPr>
              <a:t>is completed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FS_NG_RTC_SEC_Ph2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8410</TotalTime>
  <Words>349</Words>
  <Application>Microsoft Office PowerPoint</Application>
  <PresentationFormat>On-screen Show (4:3)</PresentationFormat>
  <Paragraphs>69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FS_NG_RTC_SEC_Ph2 Study on the security support for the Next Generation Real Time Communication services phase 2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1306</cp:revision>
  <dcterms:created xsi:type="dcterms:W3CDTF">2008-08-30T09:32:10Z</dcterms:created>
  <dcterms:modified xsi:type="dcterms:W3CDTF">2025-05-28T14:58:11Z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