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7"/>
  </p:handoutMasterIdLst>
  <p:sldIdLst>
    <p:sldId id="303" r:id="rId3"/>
    <p:sldId id="79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29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customXml" Target="../customXml/item5.xml"/><Relationship Id="rId15" Type="http://schemas.openxmlformats.org/officeDocument/2006/relationships/customXml" Target="../customXml/item4.xml"/><Relationship Id="rId14" Type="http://schemas.openxmlformats.org/officeDocument/2006/relationships/customXml" Target="../customXml/item3.xml"/><Relationship Id="rId13" Type="http://schemas.openxmlformats.org/officeDocument/2006/relationships/customXml" Target="../customXml/item2.xml"/><Relationship Id="rId12" Type="http://schemas.openxmlformats.org/officeDocument/2006/relationships/customXml" Target="../customXml/item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PLMNNPN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GB" sz="1800" b="1" dirty="0">
                <a:latin typeface="Arial" panose="020B0604020202020204" pitchFamily="34" charset="0"/>
              </a:rPr>
              <a:t>Jun Shen, China Telecom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Yuze Liu, ZTE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65" y="1284605"/>
            <a:ext cx="4092575" cy="527367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1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kern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SA3#120  meeting </a:t>
            </a:r>
            <a:endParaRPr lang="en-CA" sz="1800" kern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342900" lvl="0" indent="-342900" algn="l" latinLnBrk="0">
              <a:lnSpc>
                <a:spcPct val="110000"/>
              </a:lnSpc>
              <a:spcBef>
                <a:spcPts val="0"/>
              </a:spcBef>
              <a:buClrTx/>
              <a:buSzTx/>
              <a:buFont typeface="Symbol" panose="05050102010706020507" pitchFamily="18" charset="2"/>
              <a:buChar char=""/>
            </a:pPr>
            <a:r>
              <a:rPr lang="en-CA" sz="1800" kern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SA3#121  meeting </a:t>
            </a:r>
            <a:endParaRPr lang="en-CA" sz="1800" kern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+mn-ea"/>
                <a:sym typeface="+mn-ea"/>
              </a:rPr>
              <a:t>Finalise the WID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  <a:sym typeface="+mn-ea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5791" y="89253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>
                <a:solidFill>
                  <a:srgbClr val="FF0000"/>
                </a:solidFill>
                <a:sym typeface="+mn-ea"/>
              </a:rPr>
              <a:t>PLMNNPN</a:t>
            </a:r>
            <a:r>
              <a:rPr lang="en-US" sz="2400" dirty="0">
                <a:solidFill>
                  <a:srgbClr val="FF0000"/>
                </a:solidFill>
              </a:rPr>
              <a:t>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sym typeface="+mn-ea"/>
              </a:rPr>
              <a:t>DraftCR for TS 33.5</a:t>
            </a:r>
            <a:r>
              <a:rPr lang="en-US" altLang="de-DE" sz="1200" dirty="0">
                <a:sym typeface="+mn-ea"/>
              </a:rPr>
              <a:t>01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 </a:t>
            </a:r>
            <a:endParaRPr lang="de-DE" altLang="de-DE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kumimoji="0" lang="en-US" altLang="en-GB" sz="120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ea"/>
              </a:rPr>
              <a:t>none</a:t>
            </a:r>
            <a:endParaRPr kumimoji="0" lang="en-GB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kumimoji="0" lang="en-US" altLang="zh-CN" sz="1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>
                <a:solidFill>
                  <a:srgbClr val="FF0000"/>
                </a:solidFill>
                <a:sym typeface="+mn-ea"/>
              </a:rPr>
              <a:t>PLMNNPN</a:t>
            </a:r>
            <a:r>
              <a:rPr lang="en-US" sz="2000" dirty="0">
                <a:solidFill>
                  <a:srgbClr val="FF0000"/>
                </a:solidFill>
              </a:rPr>
              <a:t>’ status after SA3#122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1625" y="1287463"/>
          <a:ext cx="8687186" cy="59706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1060067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sym typeface="+mn-ea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Security for PLMN hosting a NPN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PLMNNPN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</a:t>
                      </a:r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US" alt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de-DE" altLang="de-DE" sz="1200" dirty="0">
                          <a:sym typeface="+mn-ea"/>
                        </a:rPr>
                        <a:t>DraftCR for TS 33.5</a:t>
                      </a:r>
                      <a:r>
                        <a:rPr lang="en-US" altLang="de-DE" sz="1200" dirty="0">
                          <a:sym typeface="+mn-ea"/>
                        </a:rPr>
                        <a:t>01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��< ? m s o - c o n t e n t T y p e ? > < s p e : R e c e i v e r s   x m l n s : s p e = " h t t p : / / s c h e m a s . m i c r o s o f t . c o m / s h a r e p o i n t / e v e n t s " > < / s p e : R e c e i v e r s > 
</file>

<file path=customXml/item2.xml>��< ? m s o - c o n t e n t T y p e ? > < S h a r e d C o n t e n t T y p e   x m l n s = " M i c r o s o f t . S h a r e P o i n t . T a x o n o m y . C o n t e n t T y p e S y n c "   S o u r c e I d = " 3 4 c 8 7 3 9 7 - 5 f c 1 - 4 9 1 e - 8 5 e 7 - d 6 1 1 0 d b e 9 c b d "   C o n t e n t T y p e I d = " 0 x 0 1 0 1 "   P r e v i o u s V a l u e = " f a l s e " / > 
</file>

<file path=customXml/item3.xml>��< ? x m l   v e r s i o n = " 1 . 0 " ? > < c t : c o n t e n t T y p e S c h e m a   c t : _ = " "   m a : _ = " "   m a : c o n t e n t T y p e N a m e = " D o c u m e n t "   m a : c o n t e n t T y p e I D = " 0 x 0 1 0 1 0 0 C 1 7 A 4 B 6 9 E F 5 6 E 9 4 C 8 2 7 9 2 4 D C 4 B 4 9 0 2 3 1 "   m a : c o n t e n t T y p e V e r s i o n = " 1 6 "   m a : c o n t e n t T y p e D e s c r i p t i o n = " C r e a t e   a   n e w   d o c u m e n t . "   m a : c o n t e n t T y p e S c o p e = " "   m a : v e r s i o n I D = " 9 9 1 2 d 1 9 7 7 6 9 8 3 c 6 a a d e 2 9 a 3 6 8 6 f 1 c 7 9 f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b 1 f 0 1 f d 9 0 8 8 4 8 d e 8 9 4 b 0 f c 5 c a c 9 f 1 0 9 3 "   n s 3 : _ = " "   n s 4 : _ = " "   n s 5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3 = " 7 1 c 5 a a f 6 - e 6 c e - 4 6 5 b - b 8 7 3 - 5 1 4 8 d 2 a 4 c 1 0 5 "   x m l n s : n s 4 = " e 0 d 6 c 3 3 3 - 3 6 1 2 - 4 d 6 5 - a 7 f 4 - 5 9 7 6 e b 4 2 d 4 6 a "   x m l n s : n s 5 = " c 6 7 c 7 3 1 b - 6 9 6 e - 4 d 2 0 - 8 6 6 4 - f e e 8 9 4 3 d 9 c c 6 " >  
 < x s d : i m p o r t   n a m e s p a c e = " 7 1 c 5 a a f 6 - e 6 c e - 4 6 5 b - b 8 7 3 - 5 1 4 8 d 2 a 4 c 1 0 5 " / >  
 < x s d : i m p o r t   n a m e s p a c e = " e 0 d 6 c 3 3 3 - 3 6 1 2 - 4 d 6 5 - a 7 f 4 - 5 9 7 6 e b 4 2 d 4 6 a " / >  
 < x s d : i m p o r t   n a m e s p a c e = " c 6 7 c 7 3 1 b - 6 9 6 e - 4 d 2 0 - 8 6 6 4 - f e e 8 9 4 3 d 9 c c 6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3 : _ d l c _ D o c I d "   m i n O c c u r s = " 0 " / >  
 < x s d : e l e m e n t   r e f = " n s 3 : _ d l c _ D o c I d U r l "   m i n O c c u r s = " 0 " / >  
 < x s d : e l e m e n t   r e f = " n s 3 : _ d l c _ D o c I d P e r s i s t I d "   m i n O c c u r s = " 0 " / >  
 < x s d : e l e m e n t   r e f = " n s 3 : H i d e F r o m D e l v e "   m i n O c c u r s = " 0 " / >  
 < x s d : e l e m e n t   r e f = " n s 4 : M e d i a S e r v i c e M e t a d a t a "   m i n O c c u r s = " 0 " / >  
 < x s d : e l e m e n t   r e f = " n s 4 : M e d i a S e r v i c e F a s t M e t a d a t a "   m i n O c c u r s = " 0 " / >  
 < x s d : e l e m e n t   r e f = " n s 4 : M e d i a S e r v i c e D a t e T a k e n "   m i n O c c u r s = " 0 " / >  
 < x s d : e l e m e n t   r e f = " n s 4 : M e d i a S e r v i c e A u t o T a g s "   m i n O c c u r s = " 0 " / >  
 < x s d : e l e m e n t   r e f = " n s 4 : M e d i a S e r v i c e O C R "   m i n O c c u r s = " 0 " / >  
 < x s d : e l e m e n t   r e f = " n s 4 : M e d i a S e r v i c e G e n e r a t i o n T i m e "   m i n O c c u r s = " 0 " / >  
 < x s d : e l e m e n t   r e f = " n s 4 : M e d i a S e r v i c e E v e n t H a s h C o d e "   m i n O c c u r s = " 0 " / >  
 < x s d : e l e m e n t   r e f = " n s 4 : M e d i a S e r v i c e L o c a t i o n "   m i n O c c u r s = " 0 " / >  
 < x s d : e l e m e n t   r e f = " n s 5 : S h a r e d W i t h U s e r s "   m i n O c c u r s = " 0 " / >  
 < x s d : e l e m e n t   r e f = " n s 5 : S h a r e d W i t h D e t a i l s "   m i n O c c u r s = " 0 " / >  
 < x s d : e l e m e n t   r e f = " n s 5 : S h a r i n g H i n t H a s h "   m i n O c c u r s = " 0 " / >  
 < x s d : e l e m e n t   r e f = " n s 4 : M e d i a S e r v i c e A u t o K e y P o i n t s "   m i n O c c u r s = " 0 " / >  
 < x s d : e l e m e n t   r e f = " n s 4 : M e d i a S e r v i c e K e y P o i n t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c 5 a a f 6 - e 6 c e - 4 6 5 b - b 8 7 3 - 5 1 4 8 d 2 a 4 c 1 0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_ d l c _ D o c I d "   m a : i n d e x = " 8 "   n i l l a b l e = " t r u e "   m a : d i s p l a y N a m e = " D o c u m e n t   I D   V a l u e "   m a : d e s c r i p t i o n = " T h e   v a l u e   o f   t h e   d o c u m e n t   I D   a s s i g n e d   t o   t h i s   i t e m . "   m a : i n t e r n a l N a m e = " _ d l c _ D o c I d "   m a : r e a d O n l y = " t r u e " >  
 < x s d : s i m p l e T y p e >  
 < x s d : r e s t r i c t i o n   b a s e = " d m s : T e x t " / >  
 < / x s d : s i m p l e T y p e >  
 < / x s d : e l e m e n t >  
 < x s d : e l e m e n t   n a m e = " _ d l c _ D o c I d U r l "   m a : i n d e x = " 9 "   n i l l a b l e = " t r u e "   m a : d i s p l a y N a m e = " D o c u m e n t   I D "   m a : d e s c r i p t i o n = " P e r m a n e n t   l i n k   t o   t h i s   d o c u m e n t . "   m a : h i d d e n = " t r u e "   m a : i n t e r n a l N a m e = " _ d l c _ D o c I d U r l "   m a : r e a d O n l y = " t r u e " >  
 < x s d : c o m p l e x T y p e >  
 < x s d : c o m p l e x C o n t e n t >  
 < x s d : e x t e n s i o n   b a s e = " d m s : U R L " >  
 < x s d : s e q u e n c e >  
 < x s d : e l e m e n t   n a m e = " U r l "   t y p e = " d m s : V a l i d U r l "   m i n O c c u r s = " 0 "   n i l l a b l e = " t r u e " / >  
 < x s d : e l e m e n t   n a m e = " D e s c r i p t i o n "   t y p e = " x s d : s t r i n g "   n i l l a b l e = " t r u e " / >  
 < / x s d : s e q u e n c e >  
 < / x s d : e x t e n s i o n >  
 < / x s d : c o m p l e x C o n t e n t >  
 < / x s d : c o m p l e x T y p e >  
 < / x s d : e l e m e n t >  
 < x s d : e l e m e n t   n a m e = " _ d l c _ D o c I d P e r s i s t I d "   m a : i n d e x = " 1 0 "   n i l l a b l e = " t r u e "   m a : d i s p l a y N a m e = " P e r s i s t   I D "   m a : d e s c r i p t i o n = " K e e p   I D   o n   a d d . "   m a : h i d d e n = " t r u e "   m a : i n t e r n a l N a m e = " _ d l c _ D o c I d P e r s i s t I d "   m a : r e a d O n l y = " t r u e " >  
 < x s d : s i m p l e T y p e >  
 < x s d : r e s t r i c t i o n   b a s e = " d m s : B o o l e a n " / >  
 < / x s d : s i m p l e T y p e >  
 < / x s d : e l e m e n t >  
 < x s d : e l e m e n t   n a m e = " H i d e F r o m D e l v e "   m a : i n d e x = " 1 1 "   n i l l a b l e = " t r u e "   m a : d i s p l a y N a m e = " H i d e F r o m D e l v e "   m a : d e f a u l t = " 0 "   m a : i n t e r n a l N a m e = " H i d e F r o m D e l v e " >  
 < x s d : s i m p l e T y p e >  
 < x s d : r e s t r i c t i o n   b a s e = " d m s : B o o l e a n " / >  
 < / x s d : s i m p l e T y p e >  
 < / x s d : e l e m e n t >  
 < / x s d : s c h e m a >  
 < x s d : s c h e m a   t a r g e t N a m e s p a c e = " e 0 d 6 c 3 3 3 - 3 6 1 2 - 4 d 6 5 - a 7 f 4 - 5 9 7 6 e b 4 2 d 4 6 a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1 2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1 3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D a t e T a k e n "   m a : i n d e x = " 1 4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T a g s "   m a : i n d e x = " 1 5 "   n i l l a b l e = " t r u e "   m a : d i s p l a y N a m e = "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O C R "   m a : i n d e x = " 1 6 "   n i l l a b l e = " t r u e "   m a : d i s p l a y N a m e = " E x t r a c t e d   T e x t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G e n e r a t i o n T i m e "   m a : i n d e x = " 1 7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8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L o c a t i o n "   m a : i n d e x = " 1 9 "   n i l l a b l e = " t r u e "   m a : d i s p l a y N a m e = " L o c a t i o n "   m a : i n t e r n a l N a m e = " M e d i a S e r v i c e L o c a t i o n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2 3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2 4 "   n i l l a b l e = " t r u e "   m a : d i s p l a y N a m e = " K e y P o i n t s "   m a : i n t e r n a l N a m e = " M e d i a S e r v i c e K e y P o i n t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c 6 7 c 7 3 1 b - 6 9 6 e - 4 d 2 0 - 8 6 6 4 - f e e 8 9 4 3 d 9 c c 6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2 0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2 1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S h a r i n g H i n t H a s h "   m a : i n d e x = " 2 2 "   n i l l a b l e = " t r u e "   m a : d i s p l a y N a m e = " S h a r i n g   H i n t   H a s h "   m a : h i d d e n = " t r u e "   m a : i n t e r n a l N a m e = " S h a r i n g H i n t H a s h "   m a : r e a d O n l y = " t r u e " >  
 < x s d : s i m p l e T y p e >  
 < x s d : r e s t r i c t i o n   b a s e = " d m s : T e x t " /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4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H i d e F r o m D e l v e   x m l n s = " 7 1 c 5 a a f 6 - e 6 c e - 4 6 5 b - b 8 7 3 - 5 1 4 8 d 2 a 4 c 1 0 5 " > f a l s e < / H i d e F r o m D e l v e > < / d o c u m e n t M a n a g e m e n t > < / p : p r o p e r t i e s > 
</file>

<file path=customXml/item5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CD561E15-ED7D-426C-AAA3-BE3BEEF7B6CC}">
  <ds:schemaRefs/>
</ds:datastoreItem>
</file>

<file path=customXml/itemProps2.xml><?xml version="1.0" encoding="utf-8"?>
<ds:datastoreItem xmlns:ds="http://schemas.openxmlformats.org/officeDocument/2006/customXml" ds:itemID="{889FBBD8-3D06-492C-9E53-CCC01A1B933A}">
  <ds:schemaRefs/>
</ds:datastoreItem>
</file>

<file path=customXml/itemProps3.xml><?xml version="1.0" encoding="utf-8"?>
<ds:datastoreItem xmlns:ds="http://schemas.openxmlformats.org/officeDocument/2006/customXml" ds:itemID="{A72B9F3D-C684-4F3E-9670-5E464CA8BA24}">
  <ds:schemaRefs/>
</ds:datastoreItem>
</file>

<file path=customXml/itemProps4.xml><?xml version="1.0" encoding="utf-8"?>
<ds:datastoreItem xmlns:ds="http://schemas.openxmlformats.org/officeDocument/2006/customXml" ds:itemID="{1DD099C7-CF44-471D-B7DF-D246DF2BD038}">
  <ds:schemaRefs/>
</ds:datastoreItem>
</file>

<file path=customXml/itemProps5.xml><?xml version="1.0" encoding="utf-8"?>
<ds:datastoreItem xmlns:ds="http://schemas.openxmlformats.org/officeDocument/2006/customXml" ds:itemID="{6C244691-0162-45DC-8925-D69A4F52A0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438</Words>
  <Application>WPS 演示</Application>
  <PresentationFormat>On-screen Show (4:3)</PresentationFormat>
  <Paragraphs>66</Paragraphs>
  <Slides>3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Times New Roman</vt:lpstr>
      <vt:lpstr>Symbol</vt:lpstr>
      <vt:lpstr>Calibri</vt:lpstr>
      <vt:lpstr>微软雅黑</vt:lpstr>
      <vt:lpstr>Arial Unicode MS</vt:lpstr>
      <vt:lpstr>Office Theme</vt:lpstr>
      <vt:lpstr>SA WG3 Status report for ‘PLMNNPN’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Telecom-r2</cp:lastModifiedBy>
  <cp:revision>1330</cp:revision>
  <dcterms:created xsi:type="dcterms:W3CDTF">2008-08-30T09:32:00Z</dcterms:created>
  <dcterms:modified xsi:type="dcterms:W3CDTF">2025-05-26T01:16:00Z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D0B7CAAF4B3C42E7A1B1B53519BA03FF_13</vt:lpwstr>
  </property>
  <property fmtid="{D5CDD505-2E9C-101B-9397-08002B2CF9AE}" pid="14" name="KSOProductBuildVer">
    <vt:lpwstr>2052-12.8.2.15091</vt:lpwstr>
  </property>
</Properties>
</file>